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3.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4.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5.xml" ContentType="application/vnd.openxmlformats-officedocument.theme+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theme/theme6.xml" ContentType="application/vnd.openxmlformats-officedocument.theme+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83" r:id="rId1"/>
    <p:sldMasterId id="2147483685" r:id="rId2"/>
    <p:sldMasterId id="2147483719" r:id="rId3"/>
    <p:sldMasterId id="2147483752" r:id="rId4"/>
    <p:sldMasterId id="2147483769" r:id="rId5"/>
    <p:sldMasterId id="2147483786" r:id="rId6"/>
    <p:sldMasterId id="2147483803" r:id="rId7"/>
  </p:sldMasterIdLst>
  <p:notesMasterIdLst>
    <p:notesMasterId r:id="rId27"/>
  </p:notesMasterIdLst>
  <p:handoutMasterIdLst>
    <p:handoutMasterId r:id="rId28"/>
  </p:handoutMasterIdLst>
  <p:sldIdLst>
    <p:sldId id="256" r:id="rId8"/>
    <p:sldId id="258" r:id="rId9"/>
    <p:sldId id="260" r:id="rId10"/>
    <p:sldId id="257" r:id="rId11"/>
    <p:sldId id="304" r:id="rId12"/>
    <p:sldId id="300" r:id="rId13"/>
    <p:sldId id="261" r:id="rId14"/>
    <p:sldId id="301" r:id="rId15"/>
    <p:sldId id="262" r:id="rId16"/>
    <p:sldId id="275" r:id="rId17"/>
    <p:sldId id="267" r:id="rId18"/>
    <p:sldId id="305" r:id="rId19"/>
    <p:sldId id="306" r:id="rId20"/>
    <p:sldId id="307" r:id="rId21"/>
    <p:sldId id="308" r:id="rId22"/>
    <p:sldId id="309" r:id="rId23"/>
    <p:sldId id="310" r:id="rId24"/>
    <p:sldId id="288" r:id="rId25"/>
    <p:sldId id="285" r:id="rId26"/>
  </p:sldIdLst>
  <p:sldSz cx="9144000" cy="5143500" type="screen16x9"/>
  <p:notesSz cx="6858000" cy="9144000"/>
  <p:embeddedFontLst>
    <p:embeddedFont>
      <p:font typeface="Nunito" panose="020B0604020202020204" charset="0"/>
      <p:regular r:id="rId29"/>
      <p:bold r:id="rId30"/>
      <p:italic r:id="rId31"/>
      <p:boldItalic r:id="rId32"/>
    </p:embeddedFont>
    <p:embeddedFont>
      <p:font typeface="Abril Fatface" panose="020B0604020202020204" charset="0"/>
      <p:regular r:id="rId33"/>
    </p:embeddedFont>
    <p:embeddedFont>
      <p:font typeface="Didact Gothic" panose="020B0604020202020204" charset="0"/>
      <p:regular r:id="rId34"/>
    </p:embeddedFont>
    <p:embeddedFont>
      <p:font typeface="Ubuntu" panose="020B0604020202020204" charset="0"/>
      <p:regular r:id="rId35"/>
      <p:bold r:id="rId36"/>
      <p:italic r:id="rId37"/>
      <p:boldItalic r:id="rId38"/>
    </p:embeddedFont>
    <p:embeddedFont>
      <p:font typeface="Chewy" panose="020B0604020202020204" charset="0"/>
      <p:regular r:id="rId39"/>
    </p:embeddedFont>
    <p:embeddedFont>
      <p:font typeface="Georgia" panose="02040502050405020303" pitchFamily="18" charset="0"/>
      <p:regular r:id="rId40"/>
      <p:bold r:id="rId41"/>
      <p:italic r:id="rId42"/>
      <p:boldItalic r:id="rId43"/>
    </p:embeddedFont>
    <p:embeddedFont>
      <p:font typeface="Roboto Condensed Light" panose="020B0604020202020204" charset="0"/>
      <p:regular r:id="rId44"/>
      <p:italic r:id="rId4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186A0AA-BCA6-49DA-B4A8-AD3C2DE7B734}">
  <a:tblStyle styleId="{9186A0AA-BCA6-49DA-B4A8-AD3C2DE7B73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1" d="100"/>
          <a:sy n="91" d="100"/>
        </p:scale>
        <p:origin x="786" y="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font" Target="fonts/font11.fntdata"/><Relationship Id="rId21" Type="http://schemas.openxmlformats.org/officeDocument/2006/relationships/slide" Target="slides/slide14.xml"/><Relationship Id="rId34" Type="http://schemas.openxmlformats.org/officeDocument/2006/relationships/font" Target="fonts/font6.fntdata"/><Relationship Id="rId42" Type="http://schemas.openxmlformats.org/officeDocument/2006/relationships/font" Target="fonts/font14.fntdata"/><Relationship Id="rId47"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font" Target="fonts/font1.fntdata"/><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font" Target="fonts/font12.fntdata"/><Relationship Id="rId45" Type="http://schemas.openxmlformats.org/officeDocument/2006/relationships/font" Target="fonts/font17.fntdata"/><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handoutMaster" Target="handoutMasters/handoutMaster1.xml"/><Relationship Id="rId36" Type="http://schemas.openxmlformats.org/officeDocument/2006/relationships/font" Target="fonts/font8.fntdata"/><Relationship Id="rId49"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font" Target="fonts/font3.fntdata"/><Relationship Id="rId44" Type="http://schemas.openxmlformats.org/officeDocument/2006/relationships/font" Target="fonts/font16.fntdata"/><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notesMaster" Target="notesMasters/notesMaster1.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font" Target="fonts/font15.fntdata"/><Relationship Id="rId48" Type="http://schemas.openxmlformats.org/officeDocument/2006/relationships/theme" Target="theme/theme1.xml"/><Relationship Id="rId8" Type="http://schemas.openxmlformats.org/officeDocument/2006/relationships/slide" Target="slides/slide1.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font" Target="fonts/font5.fntdata"/><Relationship Id="rId38" Type="http://schemas.openxmlformats.org/officeDocument/2006/relationships/font" Target="fonts/font10.fntdata"/><Relationship Id="rId46" Type="http://schemas.openxmlformats.org/officeDocument/2006/relationships/presProps" Target="presProps.xml"/><Relationship Id="rId20" Type="http://schemas.openxmlformats.org/officeDocument/2006/relationships/slide" Target="slides/slide13.xml"/><Relationship Id="rId41"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SA"/>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a:defRPr sz="1200"/>
            </a:lvl1pPr>
          </a:lstStyle>
          <a:p>
            <a:fld id="{BE7AEEAE-8BE4-4E51-9A22-1C79A81F2EEB}" type="datetimeFigureOut">
              <a:rPr lang="ar-SA" smtClean="0"/>
              <a:t>12/06/1443</a:t>
            </a:fld>
            <a:endParaRPr lang="ar-SA"/>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r">
              <a:defRPr sz="1200"/>
            </a:lvl1pPr>
          </a:lstStyle>
          <a:p>
            <a:endParaRPr lang="ar-SA"/>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a:defRPr sz="1200"/>
            </a:lvl1pPr>
          </a:lstStyle>
          <a:p>
            <a:fld id="{144A9D01-AE0F-418D-9FF0-BB7D8632F423}" type="slidenum">
              <a:rPr lang="ar-SA" smtClean="0"/>
              <a:t>‹#›</a:t>
            </a:fld>
            <a:endParaRPr lang="ar-SA"/>
          </a:p>
        </p:txBody>
      </p:sp>
    </p:spTree>
    <p:extLst>
      <p:ext uri="{BB962C8B-B14F-4D97-AF65-F5344CB8AC3E}">
        <p14:creationId xmlns:p14="http://schemas.microsoft.com/office/powerpoint/2010/main" val="122128114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553959492"/>
      </p:ext>
    </p:extLst>
  </p:cSld>
  <p:clrMap bg1="lt1" tx1="dk1" bg2="dk2" tx2="lt2" accent1="accent1" accent2="accent2" accent3="accent3" accent4="accent4" accent5="accent5" accent6="accent6" hlink="hlink" folHlink="folHlink"/>
  <p:hf sldNum="0" hdr="0" ftr="0" dt="0"/>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4"/>
        <p:cNvGrpSpPr/>
        <p:nvPr/>
      </p:nvGrpSpPr>
      <p:grpSpPr>
        <a:xfrm>
          <a:off x="0" y="0"/>
          <a:ext cx="0" cy="0"/>
          <a:chOff x="0" y="0"/>
          <a:chExt cx="0" cy="0"/>
        </a:xfrm>
      </p:grpSpPr>
      <p:sp>
        <p:nvSpPr>
          <p:cNvPr id="565" name="Google Shape;56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6" name="Google Shape;56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4"/>
        <p:cNvGrpSpPr/>
        <p:nvPr/>
      </p:nvGrpSpPr>
      <p:grpSpPr>
        <a:xfrm>
          <a:off x="0" y="0"/>
          <a:ext cx="0" cy="0"/>
          <a:chOff x="0" y="0"/>
          <a:chExt cx="0" cy="0"/>
        </a:xfrm>
      </p:grpSpPr>
      <p:sp>
        <p:nvSpPr>
          <p:cNvPr id="1515" name="Google Shape;1515;gdfc0182d06_0_23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6" name="Google Shape;1516;gdfc0182d06_0_23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9"/>
        <p:cNvGrpSpPr/>
        <p:nvPr/>
      </p:nvGrpSpPr>
      <p:grpSpPr>
        <a:xfrm>
          <a:off x="0" y="0"/>
          <a:ext cx="0" cy="0"/>
          <a:chOff x="0" y="0"/>
          <a:chExt cx="0" cy="0"/>
        </a:xfrm>
      </p:grpSpPr>
      <p:sp>
        <p:nvSpPr>
          <p:cNvPr id="1220" name="Google Shape;1220;gdfc0182d06_0_15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1" name="Google Shape;1221;gdfc0182d06_0_15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3"/>
        <p:cNvGrpSpPr/>
        <p:nvPr/>
      </p:nvGrpSpPr>
      <p:grpSpPr>
        <a:xfrm>
          <a:off x="0" y="0"/>
          <a:ext cx="0" cy="0"/>
          <a:chOff x="0" y="0"/>
          <a:chExt cx="0" cy="0"/>
        </a:xfrm>
      </p:grpSpPr>
      <p:sp>
        <p:nvSpPr>
          <p:cNvPr id="1024" name="Google Shape;1024;gdfc0182d06_0_5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5" name="Google Shape;1025;gdfc0182d06_0_5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0"/>
        <p:cNvGrpSpPr/>
        <p:nvPr/>
      </p:nvGrpSpPr>
      <p:grpSpPr>
        <a:xfrm>
          <a:off x="0" y="0"/>
          <a:ext cx="0" cy="0"/>
          <a:chOff x="0" y="0"/>
          <a:chExt cx="0" cy="0"/>
        </a:xfrm>
      </p:grpSpPr>
      <p:sp>
        <p:nvSpPr>
          <p:cNvPr id="1161" name="Google Shape;1161;gdfc0182d06_0_6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2" name="Google Shape;1162;gdfc0182d06_0_6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9"/>
        <p:cNvGrpSpPr/>
        <p:nvPr/>
      </p:nvGrpSpPr>
      <p:grpSpPr>
        <a:xfrm>
          <a:off x="0" y="0"/>
          <a:ext cx="0" cy="0"/>
          <a:chOff x="0" y="0"/>
          <a:chExt cx="0" cy="0"/>
        </a:xfrm>
      </p:grpSpPr>
      <p:sp>
        <p:nvSpPr>
          <p:cNvPr id="1220" name="Google Shape;1220;gdfc0182d06_0_15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1" name="Google Shape;1221;gdfc0182d06_0_15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3"/>
        <p:cNvGrpSpPr/>
        <p:nvPr/>
      </p:nvGrpSpPr>
      <p:grpSpPr>
        <a:xfrm>
          <a:off x="0" y="0"/>
          <a:ext cx="0" cy="0"/>
          <a:chOff x="0" y="0"/>
          <a:chExt cx="0" cy="0"/>
        </a:xfrm>
      </p:grpSpPr>
      <p:sp>
        <p:nvSpPr>
          <p:cNvPr id="1024" name="Google Shape;1024;gdfc0182d06_0_5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5" name="Google Shape;1025;gdfc0182d06_0_5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1"/>
        <p:cNvGrpSpPr/>
        <p:nvPr/>
      </p:nvGrpSpPr>
      <p:grpSpPr>
        <a:xfrm>
          <a:off x="0" y="0"/>
          <a:ext cx="0" cy="0"/>
          <a:chOff x="0" y="0"/>
          <a:chExt cx="0" cy="0"/>
        </a:xfrm>
      </p:grpSpPr>
      <p:sp>
        <p:nvSpPr>
          <p:cNvPr id="1142" name="Google Shape;1142;gdfc0182d06_0_5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3" name="Google Shape;1143;gdfc0182d06_0_5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8"/>
        <p:cNvGrpSpPr/>
        <p:nvPr/>
      </p:nvGrpSpPr>
      <p:grpSpPr>
        <a:xfrm>
          <a:off x="0" y="0"/>
          <a:ext cx="0" cy="0"/>
          <a:chOff x="0" y="0"/>
          <a:chExt cx="0" cy="0"/>
        </a:xfrm>
      </p:grpSpPr>
      <p:sp>
        <p:nvSpPr>
          <p:cNvPr id="899" name="Google Shape;899;gdfab3271ff_0_7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0" name="Google Shape;900;gdfab3271ff_0_7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2"/>
        <p:cNvGrpSpPr/>
        <p:nvPr/>
      </p:nvGrpSpPr>
      <p:grpSpPr>
        <a:xfrm>
          <a:off x="0" y="0"/>
          <a:ext cx="0" cy="0"/>
          <a:chOff x="0" y="0"/>
          <a:chExt cx="0" cy="0"/>
        </a:xfrm>
      </p:grpSpPr>
      <p:sp>
        <p:nvSpPr>
          <p:cNvPr id="2683" name="Google Shape;2683;gdfc0182d06_0_217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4" name="Google Shape;2684;gdfc0182d06_0_217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0"/>
        <p:cNvGrpSpPr/>
        <p:nvPr/>
      </p:nvGrpSpPr>
      <p:grpSpPr>
        <a:xfrm>
          <a:off x="0" y="0"/>
          <a:ext cx="0" cy="0"/>
          <a:chOff x="0" y="0"/>
          <a:chExt cx="0" cy="0"/>
        </a:xfrm>
      </p:grpSpPr>
      <p:sp>
        <p:nvSpPr>
          <p:cNvPr id="2111" name="Google Shape;2111;gdfc0182d06_0_30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2" name="Google Shape;2112;gdfc0182d06_0_30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5"/>
        <p:cNvGrpSpPr/>
        <p:nvPr/>
      </p:nvGrpSpPr>
      <p:grpSpPr>
        <a:xfrm>
          <a:off x="0" y="0"/>
          <a:ext cx="0" cy="0"/>
          <a:chOff x="0" y="0"/>
          <a:chExt cx="0" cy="0"/>
        </a:xfrm>
      </p:grpSpPr>
      <p:sp>
        <p:nvSpPr>
          <p:cNvPr id="716" name="Google Shape;716;gdfab3271ff_0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7" name="Google Shape;717;gdfab3271ff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8"/>
        <p:cNvGrpSpPr/>
        <p:nvPr/>
      </p:nvGrpSpPr>
      <p:grpSpPr>
        <a:xfrm>
          <a:off x="0" y="0"/>
          <a:ext cx="0" cy="0"/>
          <a:chOff x="0" y="0"/>
          <a:chExt cx="0" cy="0"/>
        </a:xfrm>
      </p:grpSpPr>
      <p:sp>
        <p:nvSpPr>
          <p:cNvPr id="869" name="Google Shape;869;gdfab3271ff_0_3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0" name="Google Shape;870;gdfab3271ff_0_3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Google Shape;710;gdfc0182d06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1" name="Google Shape;711;gdfc0182d06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8"/>
        <p:cNvGrpSpPr/>
        <p:nvPr/>
      </p:nvGrpSpPr>
      <p:grpSpPr>
        <a:xfrm>
          <a:off x="0" y="0"/>
          <a:ext cx="0" cy="0"/>
          <a:chOff x="0" y="0"/>
          <a:chExt cx="0" cy="0"/>
        </a:xfrm>
      </p:grpSpPr>
      <p:sp>
        <p:nvSpPr>
          <p:cNvPr id="1309" name="Google Shape;1309;gdfc0182d06_0_17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0" name="Google Shape;1310;gdfc0182d06_0_17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Google Shape;710;gdfc0182d06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1" name="Google Shape;711;gdfc0182d06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8"/>
        <p:cNvGrpSpPr/>
        <p:nvPr/>
      </p:nvGrpSpPr>
      <p:grpSpPr>
        <a:xfrm>
          <a:off x="0" y="0"/>
          <a:ext cx="0" cy="0"/>
          <a:chOff x="0" y="0"/>
          <a:chExt cx="0" cy="0"/>
        </a:xfrm>
      </p:grpSpPr>
      <p:sp>
        <p:nvSpPr>
          <p:cNvPr id="899" name="Google Shape;899;gdfab3271ff_0_7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0" name="Google Shape;900;gdfab3271ff_0_7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4"/>
        <p:cNvGrpSpPr/>
        <p:nvPr/>
      </p:nvGrpSpPr>
      <p:grpSpPr>
        <a:xfrm>
          <a:off x="0" y="0"/>
          <a:ext cx="0" cy="0"/>
          <a:chOff x="0" y="0"/>
          <a:chExt cx="0" cy="0"/>
        </a:xfrm>
      </p:grpSpPr>
      <p:sp>
        <p:nvSpPr>
          <p:cNvPr id="785" name="Google Shape;785;gdfab3271ff_0_1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6" name="Google Shape;786;gdfab3271ff_0_1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4"/>
        <p:cNvGrpSpPr/>
        <p:nvPr/>
      </p:nvGrpSpPr>
      <p:grpSpPr>
        <a:xfrm>
          <a:off x="0" y="0"/>
          <a:ext cx="0" cy="0"/>
          <a:chOff x="0" y="0"/>
          <a:chExt cx="0" cy="0"/>
        </a:xfrm>
      </p:grpSpPr>
      <p:sp>
        <p:nvSpPr>
          <p:cNvPr id="955" name="Google Shape;955;gdfc0182d06_0_3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6" name="Google Shape;956;gdfc0182d06_0_3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5.xml"/><Relationship Id="rId4" Type="http://schemas.openxmlformats.org/officeDocument/2006/relationships/hyperlink" Target="http://bit.ly/2TtBDfr" TargetMode="Externa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6.xml"/><Relationship Id="rId4" Type="http://schemas.openxmlformats.org/officeDocument/2006/relationships/hyperlink" Target="http://bit.ly/2TtBDfr" TargetMode="Externa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7.xml"/><Relationship Id="rId4" Type="http://schemas.openxmlformats.org/officeDocument/2006/relationships/hyperlink" Target="http://bit.ly/2TtBDfr" TargetMode="Externa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2.xml"/><Relationship Id="rId4" Type="http://schemas.openxmlformats.org/officeDocument/2006/relationships/hyperlink" Target="http://bit.ly/2TtBDfr" TargetMode="Externa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3.xml"/><Relationship Id="rId4" Type="http://schemas.openxmlformats.org/officeDocument/2006/relationships/hyperlink" Target="http://bit.ly/2TtBDfr" TargetMode="Externa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4.xml"/><Relationship Id="rId4" Type="http://schemas.openxmlformats.org/officeDocument/2006/relationships/hyperlink" Target="http://bit.ly/2TtBDfr" TargetMode="Externa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2"/>
          <p:cNvGrpSpPr/>
          <p:nvPr/>
        </p:nvGrpSpPr>
        <p:grpSpPr>
          <a:xfrm>
            <a:off x="318425" y="445013"/>
            <a:ext cx="1297450" cy="477875"/>
            <a:chOff x="318425" y="357163"/>
            <a:chExt cx="1297450" cy="477875"/>
          </a:xfrm>
        </p:grpSpPr>
        <p:grpSp>
          <p:nvGrpSpPr>
            <p:cNvPr id="12" name="Google Shape;12;p2"/>
            <p:cNvGrpSpPr/>
            <p:nvPr/>
          </p:nvGrpSpPr>
          <p:grpSpPr>
            <a:xfrm rot="10800000" flipH="1">
              <a:off x="455850" y="467250"/>
              <a:ext cx="1160025" cy="257725"/>
              <a:chOff x="3464600" y="3479675"/>
              <a:chExt cx="1160025" cy="257725"/>
            </a:xfrm>
          </p:grpSpPr>
          <p:sp>
            <p:nvSpPr>
              <p:cNvPr id="13" name="Google Shape;13;p2"/>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 name="Google Shape;15;p2"/>
            <p:cNvGrpSpPr/>
            <p:nvPr/>
          </p:nvGrpSpPr>
          <p:grpSpPr>
            <a:xfrm>
              <a:off x="318425" y="357163"/>
              <a:ext cx="495375" cy="477875"/>
              <a:chOff x="3881575" y="2684100"/>
              <a:chExt cx="495375" cy="477875"/>
            </a:xfrm>
          </p:grpSpPr>
          <p:sp>
            <p:nvSpPr>
              <p:cNvPr id="16" name="Google Shape;16;p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9" name="Google Shape;19;p2"/>
          <p:cNvSpPr txBox="1">
            <a:spLocks noGrp="1"/>
          </p:cNvSpPr>
          <p:nvPr>
            <p:ph type="ctrTitle"/>
          </p:nvPr>
        </p:nvSpPr>
        <p:spPr>
          <a:xfrm>
            <a:off x="713225" y="1227300"/>
            <a:ext cx="6257700" cy="2073300"/>
          </a:xfrm>
          <a:prstGeom prst="rect">
            <a:avLst/>
          </a:prstGeom>
        </p:spPr>
        <p:txBody>
          <a:bodyPr spcFirstLastPara="1" wrap="square" lIns="91425" tIns="91425" rIns="91425" bIns="91425" anchor="ctr" anchorCtr="0">
            <a:noAutofit/>
          </a:bodyPr>
          <a:lstStyle>
            <a:lvl1pPr lvl="0">
              <a:spcBef>
                <a:spcPts val="0"/>
              </a:spcBef>
              <a:spcAft>
                <a:spcPts val="0"/>
              </a:spcAft>
              <a:buSzPts val="5200"/>
              <a:buNone/>
              <a:defRPr sz="57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20" name="Google Shape;20;p2"/>
          <p:cNvSpPr txBox="1">
            <a:spLocks noGrp="1"/>
          </p:cNvSpPr>
          <p:nvPr>
            <p:ph type="subTitle" idx="1"/>
          </p:nvPr>
        </p:nvSpPr>
        <p:spPr>
          <a:xfrm>
            <a:off x="713225" y="3300600"/>
            <a:ext cx="2993100" cy="615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grpSp>
        <p:nvGrpSpPr>
          <p:cNvPr id="21" name="Google Shape;21;p2"/>
          <p:cNvGrpSpPr/>
          <p:nvPr/>
        </p:nvGrpSpPr>
        <p:grpSpPr>
          <a:xfrm rot="8100000" flipH="1">
            <a:off x="414832" y="4360489"/>
            <a:ext cx="495370" cy="477870"/>
            <a:chOff x="3881575" y="2684100"/>
            <a:chExt cx="495375" cy="477875"/>
          </a:xfrm>
        </p:grpSpPr>
        <p:sp>
          <p:nvSpPr>
            <p:cNvPr id="22" name="Google Shape;22;p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1">
  <p:cSld name="CUSTOM_4">
    <p:spTree>
      <p:nvGrpSpPr>
        <p:cNvPr id="1" name="Shape 334"/>
        <p:cNvGrpSpPr/>
        <p:nvPr/>
      </p:nvGrpSpPr>
      <p:grpSpPr>
        <a:xfrm>
          <a:off x="0" y="0"/>
          <a:ext cx="0" cy="0"/>
          <a:chOff x="0" y="0"/>
          <a:chExt cx="0" cy="0"/>
        </a:xfrm>
      </p:grpSpPr>
      <p:sp>
        <p:nvSpPr>
          <p:cNvPr id="335" name="Google Shape;335;p24"/>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6" name="Google Shape;336;p24"/>
          <p:cNvGrpSpPr/>
          <p:nvPr/>
        </p:nvGrpSpPr>
        <p:grpSpPr>
          <a:xfrm rot="5400000" flipH="1">
            <a:off x="8237827" y="4360472"/>
            <a:ext cx="495375" cy="477875"/>
            <a:chOff x="3881575" y="2684100"/>
            <a:chExt cx="495375" cy="477875"/>
          </a:xfrm>
        </p:grpSpPr>
        <p:sp>
          <p:nvSpPr>
            <p:cNvPr id="337" name="Google Shape;337;p2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0" name="Google Shape;340;p24"/>
          <p:cNvGrpSpPr/>
          <p:nvPr/>
        </p:nvGrpSpPr>
        <p:grpSpPr>
          <a:xfrm>
            <a:off x="318425" y="445013"/>
            <a:ext cx="1297450" cy="477875"/>
            <a:chOff x="318425" y="357163"/>
            <a:chExt cx="1297450" cy="477875"/>
          </a:xfrm>
        </p:grpSpPr>
        <p:grpSp>
          <p:nvGrpSpPr>
            <p:cNvPr id="341" name="Google Shape;341;p24"/>
            <p:cNvGrpSpPr/>
            <p:nvPr/>
          </p:nvGrpSpPr>
          <p:grpSpPr>
            <a:xfrm rot="10800000" flipH="1">
              <a:off x="455850" y="467250"/>
              <a:ext cx="1160025" cy="257725"/>
              <a:chOff x="3464600" y="3479675"/>
              <a:chExt cx="1160025" cy="257725"/>
            </a:xfrm>
          </p:grpSpPr>
          <p:sp>
            <p:nvSpPr>
              <p:cNvPr id="342" name="Google Shape;342;p2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2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4" name="Google Shape;344;p24"/>
            <p:cNvGrpSpPr/>
            <p:nvPr/>
          </p:nvGrpSpPr>
          <p:grpSpPr>
            <a:xfrm>
              <a:off x="318425" y="357163"/>
              <a:ext cx="495375" cy="477875"/>
              <a:chOff x="3881575" y="2684100"/>
              <a:chExt cx="495375" cy="477875"/>
            </a:xfrm>
          </p:grpSpPr>
          <p:sp>
            <p:nvSpPr>
              <p:cNvPr id="345" name="Google Shape;345;p2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48" name="Google Shape;348;p24"/>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349" name="Google Shape;349;p24"/>
          <p:cNvSpPr txBox="1">
            <a:spLocks noGrp="1"/>
          </p:cNvSpPr>
          <p:nvPr>
            <p:ph type="subTitle" idx="1"/>
          </p:nvPr>
        </p:nvSpPr>
        <p:spPr>
          <a:xfrm>
            <a:off x="5164025" y="2159475"/>
            <a:ext cx="3266400" cy="1203000"/>
          </a:xfrm>
          <a:prstGeom prst="rect">
            <a:avLst/>
          </a:prstGeom>
        </p:spPr>
        <p:txBody>
          <a:bodyPr spcFirstLastPara="1" wrap="square" lIns="91425" tIns="91425" rIns="91425" bIns="91425" anchor="t" anchorCtr="0">
            <a:noAutofit/>
          </a:bodyPr>
          <a:lstStyle>
            <a:lvl1pPr lvl="0" algn="r">
              <a:spcBef>
                <a:spcPts val="0"/>
              </a:spcBef>
              <a:spcAft>
                <a:spcPts val="0"/>
              </a:spcAft>
              <a:buSzPts val="1600"/>
              <a:buNone/>
              <a:defRPr sz="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38"/>
        <p:cNvGrpSpPr/>
        <p:nvPr/>
      </p:nvGrpSpPr>
      <p:grpSpPr>
        <a:xfrm>
          <a:off x="0" y="0"/>
          <a:ext cx="0" cy="0"/>
          <a:chOff x="0" y="0"/>
          <a:chExt cx="0" cy="0"/>
        </a:xfrm>
      </p:grpSpPr>
      <p:sp>
        <p:nvSpPr>
          <p:cNvPr id="39" name="Google Shape;39;p4"/>
          <p:cNvSpPr/>
          <p:nvPr/>
        </p:nvSpPr>
        <p:spPr>
          <a:xfrm flipH="1">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40" name="Google Shape;40;p4"/>
          <p:cNvGrpSpPr/>
          <p:nvPr/>
        </p:nvGrpSpPr>
        <p:grpSpPr>
          <a:xfrm>
            <a:off x="7545300" y="445025"/>
            <a:ext cx="1297450" cy="477875"/>
            <a:chOff x="7164300" y="445025"/>
            <a:chExt cx="1297450" cy="477875"/>
          </a:xfrm>
        </p:grpSpPr>
        <p:grpSp>
          <p:nvGrpSpPr>
            <p:cNvPr id="41" name="Google Shape;41;p4"/>
            <p:cNvGrpSpPr/>
            <p:nvPr/>
          </p:nvGrpSpPr>
          <p:grpSpPr>
            <a:xfrm flipH="1">
              <a:off x="7164300" y="555088"/>
              <a:ext cx="1160025" cy="257725"/>
              <a:chOff x="3464600" y="3479675"/>
              <a:chExt cx="1160025" cy="257725"/>
            </a:xfrm>
          </p:grpSpPr>
          <p:sp>
            <p:nvSpPr>
              <p:cNvPr id="42" name="Google Shape;42;p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3" name="Google Shape;43;p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44" name="Google Shape;44;p4"/>
            <p:cNvGrpSpPr/>
            <p:nvPr/>
          </p:nvGrpSpPr>
          <p:grpSpPr>
            <a:xfrm rot="10800000">
              <a:off x="7966375" y="445025"/>
              <a:ext cx="495375" cy="477875"/>
              <a:chOff x="3881575" y="2684100"/>
              <a:chExt cx="495375" cy="477875"/>
            </a:xfrm>
          </p:grpSpPr>
          <p:sp>
            <p:nvSpPr>
              <p:cNvPr id="45" name="Google Shape;45;p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6" name="Google Shape;46;p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7" name="Google Shape;47;p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sp>
        <p:nvSpPr>
          <p:cNvPr id="48" name="Google Shape;48;p4"/>
          <p:cNvSpPr txBox="1">
            <a:spLocks noGrp="1"/>
          </p:cNvSpPr>
          <p:nvPr>
            <p:ph type="body" idx="1"/>
          </p:nvPr>
        </p:nvSpPr>
        <p:spPr>
          <a:xfrm>
            <a:off x="713225" y="1152475"/>
            <a:ext cx="7717500" cy="34470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Clr>
                <a:schemeClr val="dk2"/>
              </a:buClr>
              <a:buSzPts val="1200"/>
              <a:buAutoNum type="arabicPeriod"/>
              <a:defRPr sz="1200"/>
            </a:lvl1pPr>
            <a:lvl2pPr marL="914400" lvl="1" indent="-304800">
              <a:spcBef>
                <a:spcPts val="0"/>
              </a:spcBef>
              <a:spcAft>
                <a:spcPts val="0"/>
              </a:spcAft>
              <a:buClr>
                <a:srgbClr val="434343"/>
              </a:buClr>
              <a:buSzPts val="1200"/>
              <a:buFont typeface="Roboto Condensed Light"/>
              <a:buAutoNum type="alphaLcPeriod"/>
              <a:defRPr/>
            </a:lvl2pPr>
            <a:lvl3pPr marL="1371600" lvl="2" indent="-304800">
              <a:spcBef>
                <a:spcPts val="0"/>
              </a:spcBef>
              <a:spcAft>
                <a:spcPts val="0"/>
              </a:spcAft>
              <a:buClr>
                <a:srgbClr val="434343"/>
              </a:buClr>
              <a:buSzPts val="1200"/>
              <a:buFont typeface="Roboto Condensed Light"/>
              <a:buAutoNum type="romanLcPeriod"/>
              <a:defRPr/>
            </a:lvl3pPr>
            <a:lvl4pPr marL="1828800" lvl="3" indent="-304800">
              <a:spcBef>
                <a:spcPts val="0"/>
              </a:spcBef>
              <a:spcAft>
                <a:spcPts val="0"/>
              </a:spcAft>
              <a:buClr>
                <a:srgbClr val="434343"/>
              </a:buClr>
              <a:buSzPts val="1200"/>
              <a:buFont typeface="Roboto Condensed Light"/>
              <a:buAutoNum type="arabicPeriod"/>
              <a:defRPr/>
            </a:lvl4pPr>
            <a:lvl5pPr marL="2286000" lvl="4" indent="-304800">
              <a:spcBef>
                <a:spcPts val="0"/>
              </a:spcBef>
              <a:spcAft>
                <a:spcPts val="0"/>
              </a:spcAft>
              <a:buClr>
                <a:srgbClr val="434343"/>
              </a:buClr>
              <a:buSzPts val="1200"/>
              <a:buFont typeface="Roboto Condensed Light"/>
              <a:buAutoNum type="alphaLcPeriod"/>
              <a:defRPr/>
            </a:lvl5pPr>
            <a:lvl6pPr marL="2743200" lvl="5" indent="-304800">
              <a:spcBef>
                <a:spcPts val="0"/>
              </a:spcBef>
              <a:spcAft>
                <a:spcPts val="0"/>
              </a:spcAft>
              <a:buClr>
                <a:srgbClr val="434343"/>
              </a:buClr>
              <a:buSzPts val="1200"/>
              <a:buFont typeface="Roboto Condensed Light"/>
              <a:buAutoNum type="romanLcPeriod"/>
              <a:defRPr/>
            </a:lvl6pPr>
            <a:lvl7pPr marL="3200400" lvl="6" indent="-304800">
              <a:spcBef>
                <a:spcPts val="0"/>
              </a:spcBef>
              <a:spcAft>
                <a:spcPts val="0"/>
              </a:spcAft>
              <a:buClr>
                <a:srgbClr val="434343"/>
              </a:buClr>
              <a:buSzPts val="1200"/>
              <a:buFont typeface="Roboto Condensed Light"/>
              <a:buAutoNum type="arabicPeriod"/>
              <a:defRPr/>
            </a:lvl7pPr>
            <a:lvl8pPr marL="3657600" lvl="7" indent="-304800">
              <a:spcBef>
                <a:spcPts val="0"/>
              </a:spcBef>
              <a:spcAft>
                <a:spcPts val="0"/>
              </a:spcAft>
              <a:buClr>
                <a:srgbClr val="434343"/>
              </a:buClr>
              <a:buSzPts val="1200"/>
              <a:buFont typeface="Roboto Condensed Light"/>
              <a:buAutoNum type="alphaLcPeriod"/>
              <a:defRPr/>
            </a:lvl8pPr>
            <a:lvl9pPr marL="4114800" lvl="8" indent="-304800">
              <a:spcBef>
                <a:spcPts val="0"/>
              </a:spcBef>
              <a:spcAft>
                <a:spcPts val="0"/>
              </a:spcAft>
              <a:buClr>
                <a:srgbClr val="434343"/>
              </a:buClr>
              <a:buSzPts val="1200"/>
              <a:buFont typeface="Roboto Condensed Light"/>
              <a:buAutoNum type="romanLcPeriod"/>
              <a:defRPr/>
            </a:lvl9pPr>
          </a:lstStyle>
          <a:p>
            <a:endParaRPr/>
          </a:p>
        </p:txBody>
      </p:sp>
      <p:sp>
        <p:nvSpPr>
          <p:cNvPr id="49" name="Google Shape;49;p4"/>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101911649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82"/>
        <p:cNvGrpSpPr/>
        <p:nvPr/>
      </p:nvGrpSpPr>
      <p:grpSpPr>
        <a:xfrm>
          <a:off x="0" y="0"/>
          <a:ext cx="0" cy="0"/>
          <a:chOff x="0" y="0"/>
          <a:chExt cx="0" cy="0"/>
        </a:xfrm>
      </p:grpSpPr>
      <p:sp>
        <p:nvSpPr>
          <p:cNvPr id="83" name="Google Shape;83;p7"/>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84" name="Google Shape;84;p7"/>
          <p:cNvGrpSpPr/>
          <p:nvPr/>
        </p:nvGrpSpPr>
        <p:grpSpPr>
          <a:xfrm>
            <a:off x="318425" y="445013"/>
            <a:ext cx="1297450" cy="477875"/>
            <a:chOff x="318425" y="357163"/>
            <a:chExt cx="1297450" cy="477875"/>
          </a:xfrm>
        </p:grpSpPr>
        <p:grpSp>
          <p:nvGrpSpPr>
            <p:cNvPr id="85" name="Google Shape;85;p7"/>
            <p:cNvGrpSpPr/>
            <p:nvPr/>
          </p:nvGrpSpPr>
          <p:grpSpPr>
            <a:xfrm rot="10800000" flipH="1">
              <a:off x="455850" y="467250"/>
              <a:ext cx="1160025" cy="257725"/>
              <a:chOff x="3464600" y="3479675"/>
              <a:chExt cx="1160025" cy="257725"/>
            </a:xfrm>
          </p:grpSpPr>
          <p:sp>
            <p:nvSpPr>
              <p:cNvPr id="86" name="Google Shape;86;p7"/>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87" name="Google Shape;87;p7"/>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88" name="Google Shape;88;p7"/>
            <p:cNvGrpSpPr/>
            <p:nvPr/>
          </p:nvGrpSpPr>
          <p:grpSpPr>
            <a:xfrm>
              <a:off x="318425" y="357163"/>
              <a:ext cx="495375" cy="477875"/>
              <a:chOff x="3881575" y="2684100"/>
              <a:chExt cx="495375" cy="477875"/>
            </a:xfrm>
          </p:grpSpPr>
          <p:sp>
            <p:nvSpPr>
              <p:cNvPr id="89" name="Google Shape;89;p7"/>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90" name="Google Shape;90;p7"/>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91" name="Google Shape;91;p7"/>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
        <p:nvSpPr>
          <p:cNvPr id="92" name="Google Shape;92;p7"/>
          <p:cNvSpPr txBox="1">
            <a:spLocks noGrp="1"/>
          </p:cNvSpPr>
          <p:nvPr>
            <p:ph type="title"/>
          </p:nvPr>
        </p:nvSpPr>
        <p:spPr>
          <a:xfrm>
            <a:off x="713225" y="1550838"/>
            <a:ext cx="4123500" cy="11061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30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93" name="Google Shape;93;p7"/>
          <p:cNvSpPr txBox="1">
            <a:spLocks noGrp="1"/>
          </p:cNvSpPr>
          <p:nvPr>
            <p:ph type="body" idx="1"/>
          </p:nvPr>
        </p:nvSpPr>
        <p:spPr>
          <a:xfrm>
            <a:off x="713225" y="2656950"/>
            <a:ext cx="3773100" cy="9357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6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Tree>
    <p:extLst>
      <p:ext uri="{BB962C8B-B14F-4D97-AF65-F5344CB8AC3E}">
        <p14:creationId xmlns:p14="http://schemas.microsoft.com/office/powerpoint/2010/main" val="323606839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05"/>
        <p:cNvGrpSpPr/>
        <p:nvPr/>
      </p:nvGrpSpPr>
      <p:grpSpPr>
        <a:xfrm>
          <a:off x="0" y="0"/>
          <a:ext cx="0" cy="0"/>
          <a:chOff x="0" y="0"/>
          <a:chExt cx="0" cy="0"/>
        </a:xfrm>
      </p:grpSpPr>
      <p:sp>
        <p:nvSpPr>
          <p:cNvPr id="106" name="Google Shape;106;p9"/>
          <p:cNvSpPr/>
          <p:nvPr/>
        </p:nvSpPr>
        <p:spPr>
          <a:xfrm flipH="1">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07" name="Google Shape;107;p9"/>
          <p:cNvGrpSpPr/>
          <p:nvPr/>
        </p:nvGrpSpPr>
        <p:grpSpPr>
          <a:xfrm rot="8100000" flipH="1">
            <a:off x="414832" y="4360489"/>
            <a:ext cx="495370" cy="477870"/>
            <a:chOff x="3881575" y="2684100"/>
            <a:chExt cx="495375" cy="477875"/>
          </a:xfrm>
        </p:grpSpPr>
        <p:sp>
          <p:nvSpPr>
            <p:cNvPr id="108" name="Google Shape;108;p9"/>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09" name="Google Shape;109;p9"/>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10" name="Google Shape;110;p9"/>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11" name="Google Shape;111;p9"/>
          <p:cNvGrpSpPr/>
          <p:nvPr/>
        </p:nvGrpSpPr>
        <p:grpSpPr>
          <a:xfrm>
            <a:off x="7545300" y="445025"/>
            <a:ext cx="1297450" cy="477875"/>
            <a:chOff x="7164300" y="445025"/>
            <a:chExt cx="1297450" cy="477875"/>
          </a:xfrm>
        </p:grpSpPr>
        <p:grpSp>
          <p:nvGrpSpPr>
            <p:cNvPr id="112" name="Google Shape;112;p9"/>
            <p:cNvGrpSpPr/>
            <p:nvPr/>
          </p:nvGrpSpPr>
          <p:grpSpPr>
            <a:xfrm flipH="1">
              <a:off x="7164300" y="555088"/>
              <a:ext cx="1160025" cy="257725"/>
              <a:chOff x="3464600" y="3479675"/>
              <a:chExt cx="1160025" cy="257725"/>
            </a:xfrm>
          </p:grpSpPr>
          <p:sp>
            <p:nvSpPr>
              <p:cNvPr id="113" name="Google Shape;113;p9"/>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4" name="Google Shape;114;p9"/>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115" name="Google Shape;115;p9"/>
            <p:cNvGrpSpPr/>
            <p:nvPr/>
          </p:nvGrpSpPr>
          <p:grpSpPr>
            <a:xfrm rot="10800000">
              <a:off x="7966375" y="445025"/>
              <a:ext cx="495375" cy="477875"/>
              <a:chOff x="3881575" y="2684100"/>
              <a:chExt cx="495375" cy="477875"/>
            </a:xfrm>
          </p:grpSpPr>
          <p:sp>
            <p:nvSpPr>
              <p:cNvPr id="116" name="Google Shape;116;p9"/>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7" name="Google Shape;117;p9"/>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8" name="Google Shape;118;p9"/>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sp>
        <p:nvSpPr>
          <p:cNvPr id="119" name="Google Shape;119;p9"/>
          <p:cNvSpPr txBox="1">
            <a:spLocks noGrp="1"/>
          </p:cNvSpPr>
          <p:nvPr>
            <p:ph type="title"/>
          </p:nvPr>
        </p:nvSpPr>
        <p:spPr>
          <a:xfrm>
            <a:off x="713225" y="1321350"/>
            <a:ext cx="3683700" cy="14823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100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20" name="Google Shape;120;p9"/>
          <p:cNvSpPr txBox="1">
            <a:spLocks noGrp="1"/>
          </p:cNvSpPr>
          <p:nvPr>
            <p:ph type="subTitle" idx="1"/>
          </p:nvPr>
        </p:nvSpPr>
        <p:spPr>
          <a:xfrm>
            <a:off x="713225" y="2803650"/>
            <a:ext cx="3683700" cy="10185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100"/>
              <a:buNone/>
              <a:defRPr sz="16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extLst>
      <p:ext uri="{BB962C8B-B14F-4D97-AF65-F5344CB8AC3E}">
        <p14:creationId xmlns:p14="http://schemas.microsoft.com/office/powerpoint/2010/main" val="127981832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45"/>
        <p:cNvGrpSpPr/>
        <p:nvPr/>
      </p:nvGrpSpPr>
      <p:grpSpPr>
        <a:xfrm>
          <a:off x="0" y="0"/>
          <a:ext cx="0" cy="0"/>
          <a:chOff x="0" y="0"/>
          <a:chExt cx="0" cy="0"/>
        </a:xfrm>
      </p:grpSpPr>
    </p:spTree>
    <p:extLst>
      <p:ext uri="{BB962C8B-B14F-4D97-AF65-F5344CB8AC3E}">
        <p14:creationId xmlns:p14="http://schemas.microsoft.com/office/powerpoint/2010/main" val="296519150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146"/>
        <p:cNvGrpSpPr/>
        <p:nvPr/>
      </p:nvGrpSpPr>
      <p:grpSpPr>
        <a:xfrm>
          <a:off x="0" y="0"/>
          <a:ext cx="0" cy="0"/>
          <a:chOff x="0" y="0"/>
          <a:chExt cx="0" cy="0"/>
        </a:xfrm>
      </p:grpSpPr>
      <p:sp>
        <p:nvSpPr>
          <p:cNvPr id="147" name="Google Shape;147;p13"/>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48" name="Google Shape;148;p13"/>
          <p:cNvGrpSpPr/>
          <p:nvPr/>
        </p:nvGrpSpPr>
        <p:grpSpPr>
          <a:xfrm rot="10800000">
            <a:off x="546613" y="445025"/>
            <a:ext cx="495375" cy="477875"/>
            <a:chOff x="3881575" y="2684100"/>
            <a:chExt cx="495375" cy="477875"/>
          </a:xfrm>
        </p:grpSpPr>
        <p:sp>
          <p:nvSpPr>
            <p:cNvPr id="149" name="Google Shape;149;p1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50" name="Google Shape;150;p1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51" name="Google Shape;151;p1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52" name="Google Shape;152;p13"/>
          <p:cNvGrpSpPr/>
          <p:nvPr/>
        </p:nvGrpSpPr>
        <p:grpSpPr>
          <a:xfrm>
            <a:off x="7503650" y="445025"/>
            <a:ext cx="1297450" cy="477875"/>
            <a:chOff x="7164300" y="445025"/>
            <a:chExt cx="1297450" cy="477875"/>
          </a:xfrm>
        </p:grpSpPr>
        <p:grpSp>
          <p:nvGrpSpPr>
            <p:cNvPr id="153" name="Google Shape;153;p13"/>
            <p:cNvGrpSpPr/>
            <p:nvPr/>
          </p:nvGrpSpPr>
          <p:grpSpPr>
            <a:xfrm>
              <a:off x="7301725" y="555088"/>
              <a:ext cx="1160025" cy="257725"/>
              <a:chOff x="3464600" y="3479675"/>
              <a:chExt cx="1160025" cy="257725"/>
            </a:xfrm>
          </p:grpSpPr>
          <p:sp>
            <p:nvSpPr>
              <p:cNvPr id="154" name="Google Shape;154;p1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55" name="Google Shape;155;p1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156" name="Google Shape;156;p13"/>
            <p:cNvGrpSpPr/>
            <p:nvPr/>
          </p:nvGrpSpPr>
          <p:grpSpPr>
            <a:xfrm rot="10800000" flipH="1">
              <a:off x="7164300" y="445025"/>
              <a:ext cx="495375" cy="477875"/>
              <a:chOff x="3881575" y="2684100"/>
              <a:chExt cx="495375" cy="477875"/>
            </a:xfrm>
          </p:grpSpPr>
          <p:sp>
            <p:nvSpPr>
              <p:cNvPr id="157" name="Google Shape;157;p1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58" name="Google Shape;158;p1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59" name="Google Shape;159;p1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sp>
        <p:nvSpPr>
          <p:cNvPr id="160" name="Google Shape;160;p13"/>
          <p:cNvSpPr txBox="1">
            <a:spLocks noGrp="1"/>
          </p:cNvSpPr>
          <p:nvPr>
            <p:ph type="subTitle" idx="1"/>
          </p:nvPr>
        </p:nvSpPr>
        <p:spPr>
          <a:xfrm>
            <a:off x="1590275" y="1235950"/>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1" name="Google Shape;161;p13"/>
          <p:cNvSpPr txBox="1">
            <a:spLocks noGrp="1"/>
          </p:cNvSpPr>
          <p:nvPr>
            <p:ph type="subTitle" idx="2"/>
          </p:nvPr>
        </p:nvSpPr>
        <p:spPr>
          <a:xfrm>
            <a:off x="1597660" y="3431350"/>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2" name="Google Shape;162;p13"/>
          <p:cNvSpPr txBox="1">
            <a:spLocks noGrp="1"/>
          </p:cNvSpPr>
          <p:nvPr>
            <p:ph type="subTitle" idx="3"/>
          </p:nvPr>
        </p:nvSpPr>
        <p:spPr>
          <a:xfrm>
            <a:off x="1590275" y="2333659"/>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3" name="Google Shape;163;p13"/>
          <p:cNvSpPr txBox="1">
            <a:spLocks noGrp="1"/>
          </p:cNvSpPr>
          <p:nvPr>
            <p:ph type="subTitle" idx="4"/>
          </p:nvPr>
        </p:nvSpPr>
        <p:spPr>
          <a:xfrm>
            <a:off x="5701325" y="1235950"/>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4" name="Google Shape;164;p13"/>
          <p:cNvSpPr txBox="1">
            <a:spLocks noGrp="1"/>
          </p:cNvSpPr>
          <p:nvPr>
            <p:ph type="subTitle" idx="5"/>
          </p:nvPr>
        </p:nvSpPr>
        <p:spPr>
          <a:xfrm>
            <a:off x="1590275" y="165235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5" name="Google Shape;165;p13"/>
          <p:cNvSpPr txBox="1">
            <a:spLocks noGrp="1"/>
          </p:cNvSpPr>
          <p:nvPr>
            <p:ph type="subTitle" idx="6"/>
          </p:nvPr>
        </p:nvSpPr>
        <p:spPr>
          <a:xfrm>
            <a:off x="1597659" y="3849175"/>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6" name="Google Shape;166;p13"/>
          <p:cNvSpPr txBox="1">
            <a:spLocks noGrp="1"/>
          </p:cNvSpPr>
          <p:nvPr>
            <p:ph type="subTitle" idx="7"/>
          </p:nvPr>
        </p:nvSpPr>
        <p:spPr>
          <a:xfrm>
            <a:off x="1590275" y="274864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7" name="Google Shape;167;p13"/>
          <p:cNvSpPr txBox="1">
            <a:spLocks noGrp="1"/>
          </p:cNvSpPr>
          <p:nvPr>
            <p:ph type="subTitle" idx="8"/>
          </p:nvPr>
        </p:nvSpPr>
        <p:spPr>
          <a:xfrm>
            <a:off x="5701325" y="165235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8" name="Google Shape;168;p13"/>
          <p:cNvSpPr txBox="1">
            <a:spLocks noGrp="1"/>
          </p:cNvSpPr>
          <p:nvPr>
            <p:ph type="title" hasCustomPrompt="1"/>
          </p:nvPr>
        </p:nvSpPr>
        <p:spPr>
          <a:xfrm>
            <a:off x="903724" y="1257550"/>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69" name="Google Shape;169;p13"/>
          <p:cNvSpPr txBox="1">
            <a:spLocks noGrp="1"/>
          </p:cNvSpPr>
          <p:nvPr>
            <p:ph type="title" idx="9" hasCustomPrompt="1"/>
          </p:nvPr>
        </p:nvSpPr>
        <p:spPr>
          <a:xfrm>
            <a:off x="905375" y="3452950"/>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70" name="Google Shape;170;p13"/>
          <p:cNvSpPr txBox="1">
            <a:spLocks noGrp="1"/>
          </p:cNvSpPr>
          <p:nvPr>
            <p:ph type="title" idx="13" hasCustomPrompt="1"/>
          </p:nvPr>
        </p:nvSpPr>
        <p:spPr>
          <a:xfrm>
            <a:off x="905375" y="2370418"/>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71" name="Google Shape;171;p13"/>
          <p:cNvSpPr txBox="1">
            <a:spLocks noGrp="1"/>
          </p:cNvSpPr>
          <p:nvPr>
            <p:ph type="title" idx="14" hasCustomPrompt="1"/>
          </p:nvPr>
        </p:nvSpPr>
        <p:spPr>
          <a:xfrm>
            <a:off x="5012227" y="1257550"/>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72" name="Google Shape;172;p13"/>
          <p:cNvSpPr txBox="1">
            <a:spLocks noGrp="1"/>
          </p:cNvSpPr>
          <p:nvPr>
            <p:ph type="title" idx="15"/>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73" name="Google Shape;173;p13"/>
          <p:cNvSpPr txBox="1">
            <a:spLocks noGrp="1"/>
          </p:cNvSpPr>
          <p:nvPr>
            <p:ph type="subTitle" idx="16"/>
          </p:nvPr>
        </p:nvSpPr>
        <p:spPr>
          <a:xfrm>
            <a:off x="5701325" y="2333659"/>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4" name="Google Shape;174;p13"/>
          <p:cNvSpPr txBox="1">
            <a:spLocks noGrp="1"/>
          </p:cNvSpPr>
          <p:nvPr>
            <p:ph type="subTitle" idx="17"/>
          </p:nvPr>
        </p:nvSpPr>
        <p:spPr>
          <a:xfrm>
            <a:off x="5701325" y="274864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5" name="Google Shape;175;p13"/>
          <p:cNvSpPr txBox="1">
            <a:spLocks noGrp="1"/>
          </p:cNvSpPr>
          <p:nvPr>
            <p:ph type="title" idx="18" hasCustomPrompt="1"/>
          </p:nvPr>
        </p:nvSpPr>
        <p:spPr>
          <a:xfrm>
            <a:off x="5012237" y="2370418"/>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Tree>
    <p:extLst>
      <p:ext uri="{BB962C8B-B14F-4D97-AF65-F5344CB8AC3E}">
        <p14:creationId xmlns:p14="http://schemas.microsoft.com/office/powerpoint/2010/main" val="606957716"/>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76"/>
        <p:cNvGrpSpPr/>
        <p:nvPr/>
      </p:nvGrpSpPr>
      <p:grpSpPr>
        <a:xfrm>
          <a:off x="0" y="0"/>
          <a:ext cx="0" cy="0"/>
          <a:chOff x="0" y="0"/>
          <a:chExt cx="0" cy="0"/>
        </a:xfrm>
      </p:grpSpPr>
      <p:sp>
        <p:nvSpPr>
          <p:cNvPr id="177" name="Google Shape;177;p14"/>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78" name="Google Shape;178;p14"/>
          <p:cNvGrpSpPr/>
          <p:nvPr/>
        </p:nvGrpSpPr>
        <p:grpSpPr>
          <a:xfrm rot="-5547522">
            <a:off x="320091" y="4360485"/>
            <a:ext cx="495385" cy="477885"/>
            <a:chOff x="3881575" y="2684100"/>
            <a:chExt cx="495375" cy="477875"/>
          </a:xfrm>
        </p:grpSpPr>
        <p:sp>
          <p:nvSpPr>
            <p:cNvPr id="179" name="Google Shape;179;p1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80" name="Google Shape;180;p1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81" name="Google Shape;181;p1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182" name="Google Shape;182;p14"/>
          <p:cNvGrpSpPr/>
          <p:nvPr/>
        </p:nvGrpSpPr>
        <p:grpSpPr>
          <a:xfrm>
            <a:off x="7545300" y="445025"/>
            <a:ext cx="1297450" cy="477875"/>
            <a:chOff x="7164300" y="445025"/>
            <a:chExt cx="1297450" cy="477875"/>
          </a:xfrm>
        </p:grpSpPr>
        <p:grpSp>
          <p:nvGrpSpPr>
            <p:cNvPr id="183" name="Google Shape;183;p14"/>
            <p:cNvGrpSpPr/>
            <p:nvPr/>
          </p:nvGrpSpPr>
          <p:grpSpPr>
            <a:xfrm flipH="1">
              <a:off x="7164300" y="555088"/>
              <a:ext cx="1160025" cy="257725"/>
              <a:chOff x="3464600" y="3479675"/>
              <a:chExt cx="1160025" cy="257725"/>
            </a:xfrm>
          </p:grpSpPr>
          <p:sp>
            <p:nvSpPr>
              <p:cNvPr id="184" name="Google Shape;184;p1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5" name="Google Shape;185;p1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86" name="Google Shape;186;p14"/>
            <p:cNvGrpSpPr/>
            <p:nvPr/>
          </p:nvGrpSpPr>
          <p:grpSpPr>
            <a:xfrm rot="10800000">
              <a:off x="7966375" y="445025"/>
              <a:ext cx="495375" cy="477875"/>
              <a:chOff x="3881575" y="2684100"/>
              <a:chExt cx="495375" cy="477875"/>
            </a:xfrm>
          </p:grpSpPr>
          <p:sp>
            <p:nvSpPr>
              <p:cNvPr id="187" name="Google Shape;187;p1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8" name="Google Shape;188;p1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9" name="Google Shape;189;p1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
        <p:nvSpPr>
          <p:cNvPr id="190" name="Google Shape;190;p14"/>
          <p:cNvSpPr txBox="1">
            <a:spLocks noGrp="1"/>
          </p:cNvSpPr>
          <p:nvPr>
            <p:ph type="title"/>
          </p:nvPr>
        </p:nvSpPr>
        <p:spPr>
          <a:xfrm flipH="1">
            <a:off x="713225" y="3071188"/>
            <a:ext cx="3858900" cy="477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2"/>
              </a:buClr>
              <a:buSzPts val="1800"/>
              <a:buNone/>
              <a:defRPr sz="2000"/>
            </a:lvl1pPr>
            <a:lvl2pPr lvl="1" rtl="0">
              <a:spcBef>
                <a:spcPts val="0"/>
              </a:spcBef>
              <a:spcAft>
                <a:spcPts val="0"/>
              </a:spcAft>
              <a:buClr>
                <a:schemeClr val="accent2"/>
              </a:buClr>
              <a:buSzPts val="1800"/>
              <a:buNone/>
              <a:defRPr sz="1800">
                <a:solidFill>
                  <a:schemeClr val="accent2"/>
                </a:solidFill>
              </a:defRPr>
            </a:lvl2pPr>
            <a:lvl3pPr lvl="2" rtl="0">
              <a:spcBef>
                <a:spcPts val="0"/>
              </a:spcBef>
              <a:spcAft>
                <a:spcPts val="0"/>
              </a:spcAft>
              <a:buClr>
                <a:schemeClr val="accent2"/>
              </a:buClr>
              <a:buSzPts val="1800"/>
              <a:buNone/>
              <a:defRPr sz="1800">
                <a:solidFill>
                  <a:schemeClr val="accent2"/>
                </a:solidFill>
              </a:defRPr>
            </a:lvl3pPr>
            <a:lvl4pPr lvl="3" rtl="0">
              <a:spcBef>
                <a:spcPts val="0"/>
              </a:spcBef>
              <a:spcAft>
                <a:spcPts val="0"/>
              </a:spcAft>
              <a:buClr>
                <a:schemeClr val="accent2"/>
              </a:buClr>
              <a:buSzPts val="1800"/>
              <a:buNone/>
              <a:defRPr sz="1800">
                <a:solidFill>
                  <a:schemeClr val="accent2"/>
                </a:solidFill>
              </a:defRPr>
            </a:lvl4pPr>
            <a:lvl5pPr lvl="4" rtl="0">
              <a:spcBef>
                <a:spcPts val="0"/>
              </a:spcBef>
              <a:spcAft>
                <a:spcPts val="0"/>
              </a:spcAft>
              <a:buClr>
                <a:schemeClr val="accent2"/>
              </a:buClr>
              <a:buSzPts val="1800"/>
              <a:buNone/>
              <a:defRPr sz="1800">
                <a:solidFill>
                  <a:schemeClr val="accent2"/>
                </a:solidFill>
              </a:defRPr>
            </a:lvl5pPr>
            <a:lvl6pPr lvl="5" rtl="0">
              <a:spcBef>
                <a:spcPts val="0"/>
              </a:spcBef>
              <a:spcAft>
                <a:spcPts val="0"/>
              </a:spcAft>
              <a:buClr>
                <a:schemeClr val="accent2"/>
              </a:buClr>
              <a:buSzPts val="1800"/>
              <a:buNone/>
              <a:defRPr sz="1800">
                <a:solidFill>
                  <a:schemeClr val="accent2"/>
                </a:solidFill>
              </a:defRPr>
            </a:lvl6pPr>
            <a:lvl7pPr lvl="6" rtl="0">
              <a:spcBef>
                <a:spcPts val="0"/>
              </a:spcBef>
              <a:spcAft>
                <a:spcPts val="0"/>
              </a:spcAft>
              <a:buClr>
                <a:schemeClr val="accent2"/>
              </a:buClr>
              <a:buSzPts val="1800"/>
              <a:buNone/>
              <a:defRPr sz="1800">
                <a:solidFill>
                  <a:schemeClr val="accent2"/>
                </a:solidFill>
              </a:defRPr>
            </a:lvl7pPr>
            <a:lvl8pPr lvl="7" rtl="0">
              <a:spcBef>
                <a:spcPts val="0"/>
              </a:spcBef>
              <a:spcAft>
                <a:spcPts val="0"/>
              </a:spcAft>
              <a:buClr>
                <a:schemeClr val="accent2"/>
              </a:buClr>
              <a:buSzPts val="1800"/>
              <a:buNone/>
              <a:defRPr sz="1800">
                <a:solidFill>
                  <a:schemeClr val="accent2"/>
                </a:solidFill>
              </a:defRPr>
            </a:lvl8pPr>
            <a:lvl9pPr lvl="8" rtl="0">
              <a:spcBef>
                <a:spcPts val="0"/>
              </a:spcBef>
              <a:spcAft>
                <a:spcPts val="0"/>
              </a:spcAft>
              <a:buClr>
                <a:schemeClr val="accent2"/>
              </a:buClr>
              <a:buSzPts val="1800"/>
              <a:buNone/>
              <a:defRPr sz="1800">
                <a:solidFill>
                  <a:schemeClr val="accent2"/>
                </a:solidFill>
              </a:defRPr>
            </a:lvl9pPr>
          </a:lstStyle>
          <a:p>
            <a:endParaRPr/>
          </a:p>
        </p:txBody>
      </p:sp>
      <p:sp>
        <p:nvSpPr>
          <p:cNvPr id="191" name="Google Shape;191;p14"/>
          <p:cNvSpPr txBox="1">
            <a:spLocks noGrp="1"/>
          </p:cNvSpPr>
          <p:nvPr>
            <p:ph type="subTitle" idx="1"/>
          </p:nvPr>
        </p:nvSpPr>
        <p:spPr>
          <a:xfrm flipH="1">
            <a:off x="713100" y="1594413"/>
            <a:ext cx="3858900" cy="13641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extLst>
      <p:ext uri="{BB962C8B-B14F-4D97-AF65-F5344CB8AC3E}">
        <p14:creationId xmlns:p14="http://schemas.microsoft.com/office/powerpoint/2010/main" val="321971692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matchingName="Section header 1">
  <p:cSld name="Section header 1">
    <p:spTree>
      <p:nvGrpSpPr>
        <p:cNvPr id="1" name="Shape 192"/>
        <p:cNvGrpSpPr/>
        <p:nvPr/>
      </p:nvGrpSpPr>
      <p:grpSpPr>
        <a:xfrm>
          <a:off x="0" y="0"/>
          <a:ext cx="0" cy="0"/>
          <a:chOff x="0" y="0"/>
          <a:chExt cx="0" cy="0"/>
        </a:xfrm>
      </p:grpSpPr>
      <p:sp>
        <p:nvSpPr>
          <p:cNvPr id="193" name="Google Shape;193;p15"/>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94" name="Google Shape;194;p15"/>
          <p:cNvGrpSpPr/>
          <p:nvPr/>
        </p:nvGrpSpPr>
        <p:grpSpPr>
          <a:xfrm rot="10800000">
            <a:off x="470413" y="445025"/>
            <a:ext cx="495375" cy="477875"/>
            <a:chOff x="3881575" y="2684100"/>
            <a:chExt cx="495375" cy="477875"/>
          </a:xfrm>
        </p:grpSpPr>
        <p:sp>
          <p:nvSpPr>
            <p:cNvPr id="195" name="Google Shape;195;p1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96" name="Google Shape;196;p1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97" name="Google Shape;197;p1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98" name="Google Shape;198;p15"/>
          <p:cNvGrpSpPr/>
          <p:nvPr/>
        </p:nvGrpSpPr>
        <p:grpSpPr>
          <a:xfrm>
            <a:off x="7545300" y="445025"/>
            <a:ext cx="1297450" cy="477875"/>
            <a:chOff x="7164300" y="445025"/>
            <a:chExt cx="1297450" cy="477875"/>
          </a:xfrm>
        </p:grpSpPr>
        <p:grpSp>
          <p:nvGrpSpPr>
            <p:cNvPr id="199" name="Google Shape;199;p15"/>
            <p:cNvGrpSpPr/>
            <p:nvPr/>
          </p:nvGrpSpPr>
          <p:grpSpPr>
            <a:xfrm flipH="1">
              <a:off x="7164300" y="555088"/>
              <a:ext cx="1160025" cy="257725"/>
              <a:chOff x="3464600" y="3479675"/>
              <a:chExt cx="1160025" cy="257725"/>
            </a:xfrm>
          </p:grpSpPr>
          <p:sp>
            <p:nvSpPr>
              <p:cNvPr id="200" name="Google Shape;200;p15"/>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01" name="Google Shape;201;p15"/>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202" name="Google Shape;202;p15"/>
            <p:cNvGrpSpPr/>
            <p:nvPr/>
          </p:nvGrpSpPr>
          <p:grpSpPr>
            <a:xfrm rot="10800000">
              <a:off x="7966375" y="445025"/>
              <a:ext cx="495375" cy="477875"/>
              <a:chOff x="3881575" y="2684100"/>
              <a:chExt cx="495375" cy="477875"/>
            </a:xfrm>
          </p:grpSpPr>
          <p:sp>
            <p:nvSpPr>
              <p:cNvPr id="203" name="Google Shape;203;p1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04" name="Google Shape;204;p1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05" name="Google Shape;205;p1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sp>
        <p:nvSpPr>
          <p:cNvPr id="206" name="Google Shape;206;p15"/>
          <p:cNvSpPr txBox="1">
            <a:spLocks noGrp="1"/>
          </p:cNvSpPr>
          <p:nvPr>
            <p:ph type="title"/>
          </p:nvPr>
        </p:nvSpPr>
        <p:spPr>
          <a:xfrm flipH="1">
            <a:off x="713225" y="2348313"/>
            <a:ext cx="4996500" cy="994800"/>
          </a:xfrm>
          <a:prstGeom prst="rect">
            <a:avLst/>
          </a:prstGeom>
        </p:spPr>
        <p:txBody>
          <a:bodyPr spcFirstLastPara="1" wrap="square" lIns="91425" tIns="91425" rIns="91425" bIns="91425" anchor="ctr" anchorCtr="0">
            <a:noAutofit/>
          </a:bodyPr>
          <a:lstStyle>
            <a:lvl1pPr lvl="0" rtl="0">
              <a:spcBef>
                <a:spcPts val="0"/>
              </a:spcBef>
              <a:spcAft>
                <a:spcPts val="0"/>
              </a:spcAft>
              <a:buSzPts val="54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07" name="Google Shape;207;p15"/>
          <p:cNvSpPr txBox="1">
            <a:spLocks noGrp="1"/>
          </p:cNvSpPr>
          <p:nvPr>
            <p:ph type="subTitle" idx="1"/>
          </p:nvPr>
        </p:nvSpPr>
        <p:spPr>
          <a:xfrm flipH="1">
            <a:off x="713225" y="3322588"/>
            <a:ext cx="30819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08" name="Google Shape;208;p15"/>
          <p:cNvSpPr txBox="1">
            <a:spLocks noGrp="1"/>
          </p:cNvSpPr>
          <p:nvPr>
            <p:ph type="title" idx="2" hasCustomPrompt="1"/>
          </p:nvPr>
        </p:nvSpPr>
        <p:spPr>
          <a:xfrm flipH="1">
            <a:off x="713225" y="1227513"/>
            <a:ext cx="3303600" cy="1120800"/>
          </a:xfrm>
          <a:prstGeom prst="rect">
            <a:avLst/>
          </a:prstGeom>
        </p:spPr>
        <p:txBody>
          <a:bodyPr spcFirstLastPara="1" wrap="square" lIns="91425" tIns="91425" rIns="91425" bIns="91425" anchor="ctr" anchorCtr="0">
            <a:noAutofit/>
          </a:bodyPr>
          <a:lstStyle>
            <a:lvl1pPr lvl="0" rtl="0">
              <a:spcBef>
                <a:spcPts val="0"/>
              </a:spcBef>
              <a:spcAft>
                <a:spcPts val="0"/>
              </a:spcAft>
              <a:buSzPts val="8600"/>
              <a:buNone/>
              <a:defRPr sz="8600">
                <a:solidFill>
                  <a:schemeClr val="dk2"/>
                </a:solidFill>
              </a:defRPr>
            </a:lvl1pPr>
            <a:lvl2pPr lvl="1" algn="ctr" rtl="0">
              <a:spcBef>
                <a:spcPts val="0"/>
              </a:spcBef>
              <a:spcAft>
                <a:spcPts val="0"/>
              </a:spcAft>
              <a:buSzPts val="8600"/>
              <a:buNone/>
              <a:defRPr sz="8600"/>
            </a:lvl2pPr>
            <a:lvl3pPr lvl="2" algn="ctr" rtl="0">
              <a:spcBef>
                <a:spcPts val="0"/>
              </a:spcBef>
              <a:spcAft>
                <a:spcPts val="0"/>
              </a:spcAft>
              <a:buSzPts val="8600"/>
              <a:buNone/>
              <a:defRPr sz="8600"/>
            </a:lvl3pPr>
            <a:lvl4pPr lvl="3" algn="ctr" rtl="0">
              <a:spcBef>
                <a:spcPts val="0"/>
              </a:spcBef>
              <a:spcAft>
                <a:spcPts val="0"/>
              </a:spcAft>
              <a:buSzPts val="8600"/>
              <a:buNone/>
              <a:defRPr sz="8600"/>
            </a:lvl4pPr>
            <a:lvl5pPr lvl="4" algn="ctr" rtl="0">
              <a:spcBef>
                <a:spcPts val="0"/>
              </a:spcBef>
              <a:spcAft>
                <a:spcPts val="0"/>
              </a:spcAft>
              <a:buSzPts val="8600"/>
              <a:buNone/>
              <a:defRPr sz="8600"/>
            </a:lvl5pPr>
            <a:lvl6pPr lvl="5" algn="ctr" rtl="0">
              <a:spcBef>
                <a:spcPts val="0"/>
              </a:spcBef>
              <a:spcAft>
                <a:spcPts val="0"/>
              </a:spcAft>
              <a:buSzPts val="8600"/>
              <a:buNone/>
              <a:defRPr sz="8600"/>
            </a:lvl6pPr>
            <a:lvl7pPr lvl="6" algn="ctr" rtl="0">
              <a:spcBef>
                <a:spcPts val="0"/>
              </a:spcBef>
              <a:spcAft>
                <a:spcPts val="0"/>
              </a:spcAft>
              <a:buSzPts val="8600"/>
              <a:buNone/>
              <a:defRPr sz="8600"/>
            </a:lvl7pPr>
            <a:lvl8pPr lvl="7" algn="ctr" rtl="0">
              <a:spcBef>
                <a:spcPts val="0"/>
              </a:spcBef>
              <a:spcAft>
                <a:spcPts val="0"/>
              </a:spcAft>
              <a:buSzPts val="8600"/>
              <a:buNone/>
              <a:defRPr sz="8600"/>
            </a:lvl8pPr>
            <a:lvl9pPr lvl="8" algn="ctr" rtl="0">
              <a:spcBef>
                <a:spcPts val="0"/>
              </a:spcBef>
              <a:spcAft>
                <a:spcPts val="0"/>
              </a:spcAft>
              <a:buSzPts val="8600"/>
              <a:buNone/>
              <a:defRPr sz="8600"/>
            </a:lvl9pPr>
          </a:lstStyle>
          <a:p>
            <a:r>
              <a:t>xx%</a:t>
            </a:r>
          </a:p>
        </p:txBody>
      </p:sp>
    </p:spTree>
    <p:extLst>
      <p:ext uri="{BB962C8B-B14F-4D97-AF65-F5344CB8AC3E}">
        <p14:creationId xmlns:p14="http://schemas.microsoft.com/office/powerpoint/2010/main" val="274761674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matchingName="One column text 1">
  <p:cSld name="One column text 1">
    <p:spTree>
      <p:nvGrpSpPr>
        <p:cNvPr id="1" name="Shape 334"/>
        <p:cNvGrpSpPr/>
        <p:nvPr/>
      </p:nvGrpSpPr>
      <p:grpSpPr>
        <a:xfrm>
          <a:off x="0" y="0"/>
          <a:ext cx="0" cy="0"/>
          <a:chOff x="0" y="0"/>
          <a:chExt cx="0" cy="0"/>
        </a:xfrm>
      </p:grpSpPr>
      <p:sp>
        <p:nvSpPr>
          <p:cNvPr id="335" name="Google Shape;335;p24"/>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336" name="Google Shape;336;p24"/>
          <p:cNvGrpSpPr/>
          <p:nvPr/>
        </p:nvGrpSpPr>
        <p:grpSpPr>
          <a:xfrm rot="5400000" flipH="1">
            <a:off x="8237827" y="4360472"/>
            <a:ext cx="495375" cy="477875"/>
            <a:chOff x="3881575" y="2684100"/>
            <a:chExt cx="495375" cy="477875"/>
          </a:xfrm>
        </p:grpSpPr>
        <p:sp>
          <p:nvSpPr>
            <p:cNvPr id="337" name="Google Shape;337;p2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38" name="Google Shape;338;p2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39" name="Google Shape;339;p2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340" name="Google Shape;340;p24"/>
          <p:cNvGrpSpPr/>
          <p:nvPr/>
        </p:nvGrpSpPr>
        <p:grpSpPr>
          <a:xfrm>
            <a:off x="318425" y="445013"/>
            <a:ext cx="1297450" cy="477875"/>
            <a:chOff x="318425" y="357163"/>
            <a:chExt cx="1297450" cy="477875"/>
          </a:xfrm>
        </p:grpSpPr>
        <p:grpSp>
          <p:nvGrpSpPr>
            <p:cNvPr id="341" name="Google Shape;341;p24"/>
            <p:cNvGrpSpPr/>
            <p:nvPr/>
          </p:nvGrpSpPr>
          <p:grpSpPr>
            <a:xfrm rot="10800000" flipH="1">
              <a:off x="455850" y="467250"/>
              <a:ext cx="1160025" cy="257725"/>
              <a:chOff x="3464600" y="3479675"/>
              <a:chExt cx="1160025" cy="257725"/>
            </a:xfrm>
          </p:grpSpPr>
          <p:sp>
            <p:nvSpPr>
              <p:cNvPr id="342" name="Google Shape;342;p2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43" name="Google Shape;343;p2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344" name="Google Shape;344;p24"/>
            <p:cNvGrpSpPr/>
            <p:nvPr/>
          </p:nvGrpSpPr>
          <p:grpSpPr>
            <a:xfrm>
              <a:off x="318425" y="357163"/>
              <a:ext cx="495375" cy="477875"/>
              <a:chOff x="3881575" y="2684100"/>
              <a:chExt cx="495375" cy="477875"/>
            </a:xfrm>
          </p:grpSpPr>
          <p:sp>
            <p:nvSpPr>
              <p:cNvPr id="345" name="Google Shape;345;p2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46" name="Google Shape;346;p2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47" name="Google Shape;347;p2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sp>
        <p:nvSpPr>
          <p:cNvPr id="348" name="Google Shape;348;p24"/>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349" name="Google Shape;349;p24"/>
          <p:cNvSpPr txBox="1">
            <a:spLocks noGrp="1"/>
          </p:cNvSpPr>
          <p:nvPr>
            <p:ph type="subTitle" idx="1"/>
          </p:nvPr>
        </p:nvSpPr>
        <p:spPr>
          <a:xfrm>
            <a:off x="5164025" y="2159475"/>
            <a:ext cx="3266400" cy="1203000"/>
          </a:xfrm>
          <a:prstGeom prst="rect">
            <a:avLst/>
          </a:prstGeom>
        </p:spPr>
        <p:txBody>
          <a:bodyPr spcFirstLastPara="1" wrap="square" lIns="91425" tIns="91425" rIns="91425" bIns="91425" anchor="t" anchorCtr="0">
            <a:noAutofit/>
          </a:bodyPr>
          <a:lstStyle>
            <a:lvl1pPr lvl="0" algn="r">
              <a:spcBef>
                <a:spcPts val="0"/>
              </a:spcBef>
              <a:spcAft>
                <a:spcPts val="0"/>
              </a:spcAft>
              <a:buSzPts val="1600"/>
              <a:buNone/>
              <a:defRPr sz="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188464022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370"/>
        <p:cNvGrpSpPr/>
        <p:nvPr/>
      </p:nvGrpSpPr>
      <p:grpSpPr>
        <a:xfrm>
          <a:off x="0" y="0"/>
          <a:ext cx="0" cy="0"/>
          <a:chOff x="0" y="0"/>
          <a:chExt cx="0" cy="0"/>
        </a:xfrm>
      </p:grpSpPr>
      <p:sp>
        <p:nvSpPr>
          <p:cNvPr id="371" name="Google Shape;371;p26"/>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372" name="Google Shape;372;p26"/>
          <p:cNvGrpSpPr/>
          <p:nvPr/>
        </p:nvGrpSpPr>
        <p:grpSpPr>
          <a:xfrm>
            <a:off x="7503650" y="445025"/>
            <a:ext cx="1297450" cy="477875"/>
            <a:chOff x="7164300" y="445025"/>
            <a:chExt cx="1297450" cy="477875"/>
          </a:xfrm>
        </p:grpSpPr>
        <p:grpSp>
          <p:nvGrpSpPr>
            <p:cNvPr id="373" name="Google Shape;373;p26"/>
            <p:cNvGrpSpPr/>
            <p:nvPr/>
          </p:nvGrpSpPr>
          <p:grpSpPr>
            <a:xfrm>
              <a:off x="7301725" y="555088"/>
              <a:ext cx="1160025" cy="257725"/>
              <a:chOff x="3464600" y="3479675"/>
              <a:chExt cx="1160025" cy="257725"/>
            </a:xfrm>
          </p:grpSpPr>
          <p:sp>
            <p:nvSpPr>
              <p:cNvPr id="374" name="Google Shape;374;p26"/>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75" name="Google Shape;375;p26"/>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376" name="Google Shape;376;p26"/>
            <p:cNvGrpSpPr/>
            <p:nvPr/>
          </p:nvGrpSpPr>
          <p:grpSpPr>
            <a:xfrm rot="10800000" flipH="1">
              <a:off x="7164300" y="445025"/>
              <a:ext cx="495375" cy="477875"/>
              <a:chOff x="3881575" y="2684100"/>
              <a:chExt cx="495375" cy="477875"/>
            </a:xfrm>
          </p:grpSpPr>
          <p:sp>
            <p:nvSpPr>
              <p:cNvPr id="377" name="Google Shape;377;p26"/>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78" name="Google Shape;378;p26"/>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79" name="Google Shape;379;p26"/>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sp>
        <p:nvSpPr>
          <p:cNvPr id="380" name="Google Shape;380;p26"/>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81" name="Google Shape;381;p26"/>
          <p:cNvSpPr txBox="1">
            <a:spLocks noGrp="1"/>
          </p:cNvSpPr>
          <p:nvPr>
            <p:ph type="subTitle" idx="1"/>
          </p:nvPr>
        </p:nvSpPr>
        <p:spPr>
          <a:xfrm>
            <a:off x="713225" y="1700950"/>
            <a:ext cx="35988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82" name="Google Shape;382;p26"/>
          <p:cNvSpPr txBox="1">
            <a:spLocks noGrp="1"/>
          </p:cNvSpPr>
          <p:nvPr>
            <p:ph type="subTitle" idx="2"/>
          </p:nvPr>
        </p:nvSpPr>
        <p:spPr>
          <a:xfrm>
            <a:off x="713225" y="3275827"/>
            <a:ext cx="35988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83" name="Google Shape;383;p26"/>
          <p:cNvSpPr txBox="1">
            <a:spLocks noGrp="1"/>
          </p:cNvSpPr>
          <p:nvPr>
            <p:ph type="subTitle" idx="3"/>
          </p:nvPr>
        </p:nvSpPr>
        <p:spPr>
          <a:xfrm>
            <a:off x="713225" y="2119474"/>
            <a:ext cx="3598800" cy="6636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4" name="Google Shape;384;p26"/>
          <p:cNvSpPr txBox="1">
            <a:spLocks noGrp="1"/>
          </p:cNvSpPr>
          <p:nvPr>
            <p:ph type="subTitle" idx="4"/>
          </p:nvPr>
        </p:nvSpPr>
        <p:spPr>
          <a:xfrm>
            <a:off x="713225" y="3690825"/>
            <a:ext cx="3598800" cy="6636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extLst>
      <p:ext uri="{BB962C8B-B14F-4D97-AF65-F5344CB8AC3E}">
        <p14:creationId xmlns:p14="http://schemas.microsoft.com/office/powerpoint/2010/main" val="249067867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matchingName="Title and two columns 3">
  <p:cSld name="Title and two columns 3">
    <p:spTree>
      <p:nvGrpSpPr>
        <p:cNvPr id="1" name="Shape 412"/>
        <p:cNvGrpSpPr/>
        <p:nvPr/>
      </p:nvGrpSpPr>
      <p:grpSpPr>
        <a:xfrm>
          <a:off x="0" y="0"/>
          <a:ext cx="0" cy="0"/>
          <a:chOff x="0" y="0"/>
          <a:chExt cx="0" cy="0"/>
        </a:xfrm>
      </p:grpSpPr>
      <p:sp>
        <p:nvSpPr>
          <p:cNvPr id="413" name="Google Shape;413;p28"/>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414" name="Google Shape;414;p28"/>
          <p:cNvSpPr txBox="1">
            <a:spLocks noGrp="1"/>
          </p:cNvSpPr>
          <p:nvPr>
            <p:ph type="subTitle" idx="1"/>
          </p:nvPr>
        </p:nvSpPr>
        <p:spPr>
          <a:xfrm>
            <a:off x="713225" y="1147200"/>
            <a:ext cx="3858900" cy="34470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400"/>
              <a:buChar char="●"/>
              <a:defRPr sz="1600"/>
            </a:lvl1pPr>
            <a:lvl2pPr lvl="1">
              <a:spcBef>
                <a:spcPts val="0"/>
              </a:spcBef>
              <a:spcAft>
                <a:spcPts val="0"/>
              </a:spcAft>
              <a:buSzPts val="1200"/>
              <a:buChar char="○"/>
              <a:defRPr/>
            </a:lvl2pPr>
            <a:lvl3pPr lvl="2">
              <a:spcBef>
                <a:spcPts val="0"/>
              </a:spcBef>
              <a:spcAft>
                <a:spcPts val="0"/>
              </a:spcAft>
              <a:buSzPts val="1200"/>
              <a:buChar char="■"/>
              <a:defRPr/>
            </a:lvl3pPr>
            <a:lvl4pPr lvl="3">
              <a:spcBef>
                <a:spcPts val="0"/>
              </a:spcBef>
              <a:spcAft>
                <a:spcPts val="0"/>
              </a:spcAft>
              <a:buSzPts val="1200"/>
              <a:buChar char="●"/>
              <a:defRPr/>
            </a:lvl4pPr>
            <a:lvl5pPr lvl="4">
              <a:spcBef>
                <a:spcPts val="0"/>
              </a:spcBef>
              <a:spcAft>
                <a:spcPts val="0"/>
              </a:spcAft>
              <a:buSzPts val="1200"/>
              <a:buChar char="○"/>
              <a:defRPr/>
            </a:lvl5pPr>
            <a:lvl6pPr lvl="5">
              <a:spcBef>
                <a:spcPts val="0"/>
              </a:spcBef>
              <a:spcAft>
                <a:spcPts val="0"/>
              </a:spcAft>
              <a:buSzPts val="1200"/>
              <a:buChar char="■"/>
              <a:defRPr/>
            </a:lvl6pPr>
            <a:lvl7pPr lvl="6">
              <a:spcBef>
                <a:spcPts val="0"/>
              </a:spcBef>
              <a:spcAft>
                <a:spcPts val="0"/>
              </a:spcAft>
              <a:buSzPts val="1200"/>
              <a:buChar char="●"/>
              <a:defRPr/>
            </a:lvl7pPr>
            <a:lvl8pPr lvl="7">
              <a:spcBef>
                <a:spcPts val="0"/>
              </a:spcBef>
              <a:spcAft>
                <a:spcPts val="0"/>
              </a:spcAft>
              <a:buSzPts val="1200"/>
              <a:buChar char="○"/>
              <a:defRPr/>
            </a:lvl8pPr>
            <a:lvl9pPr lvl="8">
              <a:spcBef>
                <a:spcPts val="0"/>
              </a:spcBef>
              <a:spcAft>
                <a:spcPts val="0"/>
              </a:spcAft>
              <a:buSzPts val="1200"/>
              <a:buChar char="■"/>
              <a:defRPr/>
            </a:lvl9pPr>
          </a:lstStyle>
          <a:p>
            <a:endParaRPr/>
          </a:p>
        </p:txBody>
      </p:sp>
      <p:sp>
        <p:nvSpPr>
          <p:cNvPr id="415" name="Google Shape;415;p28"/>
          <p:cNvSpPr txBox="1">
            <a:spLocks noGrp="1"/>
          </p:cNvSpPr>
          <p:nvPr>
            <p:ph type="subTitle" idx="2"/>
          </p:nvPr>
        </p:nvSpPr>
        <p:spPr>
          <a:xfrm>
            <a:off x="4572000" y="1147200"/>
            <a:ext cx="3858900" cy="34470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1600"/>
              <a:buChar char="●"/>
              <a:defRPr sz="1600"/>
            </a:lvl1pPr>
            <a:lvl2pPr lvl="1" rtl="0">
              <a:spcBef>
                <a:spcPts val="0"/>
              </a:spcBef>
              <a:spcAft>
                <a:spcPts val="0"/>
              </a:spcAft>
              <a:buSzPts val="1200"/>
              <a:buChar char="○"/>
              <a:defRPr/>
            </a:lvl2pPr>
            <a:lvl3pPr lvl="2" rtl="0">
              <a:spcBef>
                <a:spcPts val="0"/>
              </a:spcBef>
              <a:spcAft>
                <a:spcPts val="0"/>
              </a:spcAft>
              <a:buSzPts val="1200"/>
              <a:buChar char="■"/>
              <a:defRPr/>
            </a:lvl3pPr>
            <a:lvl4pPr lvl="3" rtl="0">
              <a:spcBef>
                <a:spcPts val="0"/>
              </a:spcBef>
              <a:spcAft>
                <a:spcPts val="0"/>
              </a:spcAft>
              <a:buSzPts val="1200"/>
              <a:buChar char="●"/>
              <a:defRPr/>
            </a:lvl4pPr>
            <a:lvl5pPr lvl="4" rtl="0">
              <a:spcBef>
                <a:spcPts val="0"/>
              </a:spcBef>
              <a:spcAft>
                <a:spcPts val="0"/>
              </a:spcAft>
              <a:buSzPts val="1200"/>
              <a:buChar char="○"/>
              <a:defRPr/>
            </a:lvl5pPr>
            <a:lvl6pPr lvl="5" rtl="0">
              <a:spcBef>
                <a:spcPts val="0"/>
              </a:spcBef>
              <a:spcAft>
                <a:spcPts val="0"/>
              </a:spcAft>
              <a:buSzPts val="1200"/>
              <a:buChar char="■"/>
              <a:defRPr/>
            </a:lvl6pPr>
            <a:lvl7pPr lvl="6" rtl="0">
              <a:spcBef>
                <a:spcPts val="0"/>
              </a:spcBef>
              <a:spcAft>
                <a:spcPts val="0"/>
              </a:spcAft>
              <a:buSzPts val="1200"/>
              <a:buChar char="●"/>
              <a:defRPr/>
            </a:lvl7pPr>
            <a:lvl8pPr lvl="7" rtl="0">
              <a:spcBef>
                <a:spcPts val="0"/>
              </a:spcBef>
              <a:spcAft>
                <a:spcPts val="0"/>
              </a:spcAft>
              <a:buSzPts val="1200"/>
              <a:buChar char="○"/>
              <a:defRPr/>
            </a:lvl8pPr>
            <a:lvl9pPr lvl="8" rtl="0">
              <a:spcBef>
                <a:spcPts val="0"/>
              </a:spcBef>
              <a:spcAft>
                <a:spcPts val="0"/>
              </a:spcAft>
              <a:buSzPts val="1200"/>
              <a:buChar char="■"/>
              <a:defRPr/>
            </a:lvl9pPr>
          </a:lstStyle>
          <a:p>
            <a:endParaRPr/>
          </a:p>
        </p:txBody>
      </p:sp>
      <p:sp>
        <p:nvSpPr>
          <p:cNvPr id="416" name="Google Shape;416;p28"/>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417" name="Google Shape;417;p28"/>
          <p:cNvGrpSpPr/>
          <p:nvPr/>
        </p:nvGrpSpPr>
        <p:grpSpPr>
          <a:xfrm>
            <a:off x="7503650" y="445025"/>
            <a:ext cx="1297450" cy="477875"/>
            <a:chOff x="7164300" y="445025"/>
            <a:chExt cx="1297450" cy="477875"/>
          </a:xfrm>
        </p:grpSpPr>
        <p:grpSp>
          <p:nvGrpSpPr>
            <p:cNvPr id="418" name="Google Shape;418;p28"/>
            <p:cNvGrpSpPr/>
            <p:nvPr/>
          </p:nvGrpSpPr>
          <p:grpSpPr>
            <a:xfrm>
              <a:off x="7301725" y="555088"/>
              <a:ext cx="1160025" cy="257725"/>
              <a:chOff x="3464600" y="3479675"/>
              <a:chExt cx="1160025" cy="257725"/>
            </a:xfrm>
          </p:grpSpPr>
          <p:sp>
            <p:nvSpPr>
              <p:cNvPr id="419" name="Google Shape;419;p28"/>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20" name="Google Shape;420;p28"/>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421" name="Google Shape;421;p28"/>
            <p:cNvGrpSpPr/>
            <p:nvPr/>
          </p:nvGrpSpPr>
          <p:grpSpPr>
            <a:xfrm rot="10800000" flipH="1">
              <a:off x="7164300" y="445025"/>
              <a:ext cx="495375" cy="477875"/>
              <a:chOff x="3881575" y="2684100"/>
              <a:chExt cx="495375" cy="477875"/>
            </a:xfrm>
          </p:grpSpPr>
          <p:sp>
            <p:nvSpPr>
              <p:cNvPr id="422" name="Google Shape;422;p28"/>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23" name="Google Shape;423;p28"/>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24" name="Google Shape;424;p28"/>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grpSp>
        <p:nvGrpSpPr>
          <p:cNvPr id="425" name="Google Shape;425;p28"/>
          <p:cNvGrpSpPr/>
          <p:nvPr/>
        </p:nvGrpSpPr>
        <p:grpSpPr>
          <a:xfrm rot="8100000" flipH="1">
            <a:off x="414832" y="4360489"/>
            <a:ext cx="495370" cy="477870"/>
            <a:chOff x="3881575" y="2684100"/>
            <a:chExt cx="495375" cy="477875"/>
          </a:xfrm>
        </p:grpSpPr>
        <p:sp>
          <p:nvSpPr>
            <p:cNvPr id="426" name="Google Shape;426;p28"/>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427" name="Google Shape;427;p28"/>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428" name="Google Shape;428;p28"/>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2693188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wo columns 1">
  <p:cSld name="CUSTOM_7">
    <p:spTree>
      <p:nvGrpSpPr>
        <p:cNvPr id="1" name="Shape 370"/>
        <p:cNvGrpSpPr/>
        <p:nvPr/>
      </p:nvGrpSpPr>
      <p:grpSpPr>
        <a:xfrm>
          <a:off x="0" y="0"/>
          <a:ext cx="0" cy="0"/>
          <a:chOff x="0" y="0"/>
          <a:chExt cx="0" cy="0"/>
        </a:xfrm>
      </p:grpSpPr>
      <p:sp>
        <p:nvSpPr>
          <p:cNvPr id="371" name="Google Shape;371;p26"/>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2" name="Google Shape;372;p26"/>
          <p:cNvGrpSpPr/>
          <p:nvPr/>
        </p:nvGrpSpPr>
        <p:grpSpPr>
          <a:xfrm>
            <a:off x="7503650" y="445025"/>
            <a:ext cx="1297450" cy="477875"/>
            <a:chOff x="7164300" y="445025"/>
            <a:chExt cx="1297450" cy="477875"/>
          </a:xfrm>
        </p:grpSpPr>
        <p:grpSp>
          <p:nvGrpSpPr>
            <p:cNvPr id="373" name="Google Shape;373;p26"/>
            <p:cNvGrpSpPr/>
            <p:nvPr/>
          </p:nvGrpSpPr>
          <p:grpSpPr>
            <a:xfrm>
              <a:off x="7301725" y="555088"/>
              <a:ext cx="1160025" cy="257725"/>
              <a:chOff x="3464600" y="3479675"/>
              <a:chExt cx="1160025" cy="257725"/>
            </a:xfrm>
          </p:grpSpPr>
          <p:sp>
            <p:nvSpPr>
              <p:cNvPr id="374" name="Google Shape;374;p26"/>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26"/>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6" name="Google Shape;376;p26"/>
            <p:cNvGrpSpPr/>
            <p:nvPr/>
          </p:nvGrpSpPr>
          <p:grpSpPr>
            <a:xfrm rot="10800000" flipH="1">
              <a:off x="7164300" y="445025"/>
              <a:ext cx="495375" cy="477875"/>
              <a:chOff x="3881575" y="2684100"/>
              <a:chExt cx="495375" cy="477875"/>
            </a:xfrm>
          </p:grpSpPr>
          <p:sp>
            <p:nvSpPr>
              <p:cNvPr id="377" name="Google Shape;377;p26"/>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26"/>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26"/>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80" name="Google Shape;380;p26"/>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81" name="Google Shape;381;p26"/>
          <p:cNvSpPr txBox="1">
            <a:spLocks noGrp="1"/>
          </p:cNvSpPr>
          <p:nvPr>
            <p:ph type="subTitle" idx="1"/>
          </p:nvPr>
        </p:nvSpPr>
        <p:spPr>
          <a:xfrm>
            <a:off x="713225" y="1700950"/>
            <a:ext cx="35988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82" name="Google Shape;382;p26"/>
          <p:cNvSpPr txBox="1">
            <a:spLocks noGrp="1"/>
          </p:cNvSpPr>
          <p:nvPr>
            <p:ph type="subTitle" idx="2"/>
          </p:nvPr>
        </p:nvSpPr>
        <p:spPr>
          <a:xfrm>
            <a:off x="713225" y="3275827"/>
            <a:ext cx="35988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83" name="Google Shape;383;p26"/>
          <p:cNvSpPr txBox="1">
            <a:spLocks noGrp="1"/>
          </p:cNvSpPr>
          <p:nvPr>
            <p:ph type="subTitle" idx="3"/>
          </p:nvPr>
        </p:nvSpPr>
        <p:spPr>
          <a:xfrm>
            <a:off x="713225" y="2119474"/>
            <a:ext cx="3598800" cy="6636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4" name="Google Shape;384;p26"/>
          <p:cNvSpPr txBox="1">
            <a:spLocks noGrp="1"/>
          </p:cNvSpPr>
          <p:nvPr>
            <p:ph type="subTitle" idx="4"/>
          </p:nvPr>
        </p:nvSpPr>
        <p:spPr>
          <a:xfrm>
            <a:off x="713225" y="3690825"/>
            <a:ext cx="3598800" cy="6636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500"/>
        <p:cNvGrpSpPr/>
        <p:nvPr/>
      </p:nvGrpSpPr>
      <p:grpSpPr>
        <a:xfrm>
          <a:off x="0" y="0"/>
          <a:ext cx="0" cy="0"/>
          <a:chOff x="0" y="0"/>
          <a:chExt cx="0" cy="0"/>
        </a:xfrm>
      </p:grpSpPr>
      <p:sp>
        <p:nvSpPr>
          <p:cNvPr id="501" name="Google Shape;501;p32"/>
          <p:cNvSpPr txBox="1">
            <a:spLocks noGrp="1"/>
          </p:cNvSpPr>
          <p:nvPr>
            <p:ph type="title"/>
          </p:nvPr>
        </p:nvSpPr>
        <p:spPr>
          <a:xfrm>
            <a:off x="4147650" y="524350"/>
            <a:ext cx="4352100" cy="12201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800"/>
              <a:buNone/>
              <a:defRPr sz="92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02" name="Google Shape;502;p32"/>
          <p:cNvSpPr txBox="1">
            <a:spLocks noGrp="1"/>
          </p:cNvSpPr>
          <p:nvPr>
            <p:ph type="subTitle" idx="1"/>
          </p:nvPr>
        </p:nvSpPr>
        <p:spPr>
          <a:xfrm>
            <a:off x="4727800" y="1744438"/>
            <a:ext cx="3702900" cy="983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03" name="Google Shape;503;p32"/>
          <p:cNvSpPr txBox="1"/>
          <p:nvPr/>
        </p:nvSpPr>
        <p:spPr>
          <a:xfrm>
            <a:off x="4714725" y="3441913"/>
            <a:ext cx="3702900" cy="792600"/>
          </a:xfrm>
          <a:prstGeom prst="rect">
            <a:avLst/>
          </a:prstGeom>
          <a:noFill/>
          <a:ln>
            <a:noFill/>
          </a:ln>
        </p:spPr>
        <p:txBody>
          <a:bodyPr spcFirstLastPara="1" wrap="square" lIns="91425" tIns="91425" rIns="91425" bIns="91425" anchor="t" anchorCtr="0">
            <a:noAutofit/>
          </a:bodyPr>
          <a:lstStyle/>
          <a:p>
            <a:pPr algn="r">
              <a:spcBef>
                <a:spcPts val="300"/>
              </a:spcBef>
            </a:pPr>
            <a:r>
              <a:rPr lang="en" sz="1200">
                <a:solidFill>
                  <a:srgbClr val="F1E8DC"/>
                </a:solidFill>
                <a:latin typeface="Didact Gothic"/>
                <a:ea typeface="Didact Gothic"/>
                <a:cs typeface="Didact Gothic"/>
                <a:sym typeface="Didact Gothic"/>
              </a:rPr>
              <a:t>CREDITS: This presentation template was created by </a:t>
            </a:r>
            <a:r>
              <a:rPr lang="en" sz="1200" b="1">
                <a:solidFill>
                  <a:srgbClr val="F1E8DC"/>
                </a:solidFill>
                <a:uFill>
                  <a:noFill/>
                </a:uFill>
                <a:latin typeface="Didact Gothic"/>
                <a:ea typeface="Didact Gothic"/>
                <a:cs typeface="Didact Gothic"/>
                <a:sym typeface="Didact Gothic"/>
                <a:hlinkClick r:id="rId2">
                  <a:extLst>
                    <a:ext uri="{A12FA001-AC4F-418D-AE19-62706E023703}">
                      <ahyp:hlinkClr xmlns:ahyp="http://schemas.microsoft.com/office/drawing/2018/hyperlinkcolor" xmlns="" val="tx"/>
                    </a:ext>
                  </a:extLst>
                </a:hlinkClick>
              </a:rPr>
              <a:t>Slidesgo</a:t>
            </a:r>
            <a:r>
              <a:rPr lang="en" sz="1200">
                <a:solidFill>
                  <a:srgbClr val="F1E8DC"/>
                </a:solidFill>
                <a:latin typeface="Didact Gothic"/>
                <a:ea typeface="Didact Gothic"/>
                <a:cs typeface="Didact Gothic"/>
                <a:sym typeface="Didact Gothic"/>
              </a:rPr>
              <a:t>, including icons by </a:t>
            </a:r>
            <a:r>
              <a:rPr lang="en" sz="1200" b="1">
                <a:solidFill>
                  <a:srgbClr val="F1E8DC"/>
                </a:solidFill>
                <a:uFill>
                  <a:noFill/>
                </a:uFill>
                <a:latin typeface="Didact Gothic"/>
                <a:ea typeface="Didact Gothic"/>
                <a:cs typeface="Didact Gothic"/>
                <a:sym typeface="Didact Gothic"/>
                <a:hlinkClick r:id="rId3">
                  <a:extLst>
                    <a:ext uri="{A12FA001-AC4F-418D-AE19-62706E023703}">
                      <ahyp:hlinkClr xmlns:ahyp="http://schemas.microsoft.com/office/drawing/2018/hyperlinkcolor" xmlns="" val="tx"/>
                    </a:ext>
                  </a:extLst>
                </a:hlinkClick>
              </a:rPr>
              <a:t>Flaticon</a:t>
            </a:r>
            <a:r>
              <a:rPr lang="en" sz="1200">
                <a:solidFill>
                  <a:srgbClr val="F1E8DC"/>
                </a:solidFill>
                <a:latin typeface="Didact Gothic"/>
                <a:ea typeface="Didact Gothic"/>
                <a:cs typeface="Didact Gothic"/>
                <a:sym typeface="Didact Gothic"/>
              </a:rPr>
              <a:t>, infographics &amp; images by </a:t>
            </a:r>
            <a:r>
              <a:rPr lang="en" sz="1200" b="1">
                <a:solidFill>
                  <a:srgbClr val="F1E8DC"/>
                </a:solidFill>
                <a:uFill>
                  <a:noFill/>
                </a:uFill>
                <a:latin typeface="Didact Gothic"/>
                <a:ea typeface="Didact Gothic"/>
                <a:cs typeface="Didact Gothic"/>
                <a:sym typeface="Didact Gothic"/>
                <a:hlinkClick r:id="rId4">
                  <a:extLst>
                    <a:ext uri="{A12FA001-AC4F-418D-AE19-62706E023703}">
                      <ahyp:hlinkClr xmlns:ahyp="http://schemas.microsoft.com/office/drawing/2018/hyperlinkcolor" xmlns="" val="tx"/>
                    </a:ext>
                  </a:extLst>
                </a:hlinkClick>
              </a:rPr>
              <a:t>Freepik</a:t>
            </a:r>
            <a:r>
              <a:rPr lang="en" sz="1200">
                <a:solidFill>
                  <a:srgbClr val="F1E8DC"/>
                </a:solidFill>
                <a:latin typeface="Didact Gothic"/>
                <a:ea typeface="Didact Gothic"/>
                <a:cs typeface="Didact Gothic"/>
                <a:sym typeface="Didact Gothic"/>
              </a:rPr>
              <a:t> </a:t>
            </a:r>
            <a:endParaRPr sz="1200">
              <a:solidFill>
                <a:srgbClr val="F1E8DC"/>
              </a:solidFill>
              <a:latin typeface="Didact Gothic"/>
              <a:ea typeface="Didact Gothic"/>
              <a:cs typeface="Didact Gothic"/>
              <a:sym typeface="Didact Gothic"/>
            </a:endParaRPr>
          </a:p>
        </p:txBody>
      </p:sp>
      <p:sp>
        <p:nvSpPr>
          <p:cNvPr id="504" name="Google Shape;504;p32"/>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505" name="Google Shape;505;p32"/>
          <p:cNvSpPr txBox="1"/>
          <p:nvPr/>
        </p:nvSpPr>
        <p:spPr>
          <a:xfrm>
            <a:off x="4714725" y="3472488"/>
            <a:ext cx="3702900" cy="792600"/>
          </a:xfrm>
          <a:prstGeom prst="rect">
            <a:avLst/>
          </a:prstGeom>
          <a:noFill/>
          <a:ln>
            <a:noFill/>
          </a:ln>
        </p:spPr>
        <p:txBody>
          <a:bodyPr spcFirstLastPara="1" wrap="square" lIns="91425" tIns="91425" rIns="91425" bIns="91425" anchor="t" anchorCtr="0">
            <a:noAutofit/>
          </a:bodyPr>
          <a:lstStyle/>
          <a:p>
            <a:pPr algn="r">
              <a:spcBef>
                <a:spcPts val="300"/>
              </a:spcBef>
            </a:pPr>
            <a:r>
              <a:rPr lang="en" sz="1200">
                <a:solidFill>
                  <a:srgbClr val="383838"/>
                </a:solidFill>
                <a:latin typeface="Ubuntu"/>
                <a:ea typeface="Ubuntu"/>
                <a:cs typeface="Ubuntu"/>
                <a:sym typeface="Ubuntu"/>
              </a:rPr>
              <a:t>CREDITS: This presentation template was created by </a:t>
            </a:r>
            <a:r>
              <a:rPr lang="en" sz="1200" b="1">
                <a:solidFill>
                  <a:srgbClr val="383838"/>
                </a:solidFill>
                <a:uFill>
                  <a:noFill/>
                </a:uFill>
                <a:latin typeface="Ubuntu"/>
                <a:ea typeface="Ubuntu"/>
                <a:cs typeface="Ubuntu"/>
                <a:sym typeface="Ubuntu"/>
                <a:hlinkClick r:id="rId2">
                  <a:extLst>
                    <a:ext uri="{A12FA001-AC4F-418D-AE19-62706E023703}">
                      <ahyp:hlinkClr xmlns:ahyp="http://schemas.microsoft.com/office/drawing/2018/hyperlinkcolor" xmlns="" val="tx"/>
                    </a:ext>
                  </a:extLst>
                </a:hlinkClick>
              </a:rPr>
              <a:t>Slidesgo</a:t>
            </a:r>
            <a:r>
              <a:rPr lang="en" sz="1200">
                <a:solidFill>
                  <a:srgbClr val="383838"/>
                </a:solidFill>
                <a:latin typeface="Ubuntu"/>
                <a:ea typeface="Ubuntu"/>
                <a:cs typeface="Ubuntu"/>
                <a:sym typeface="Ubuntu"/>
              </a:rPr>
              <a:t>, including icons by </a:t>
            </a:r>
            <a:r>
              <a:rPr lang="en" sz="1200" b="1">
                <a:solidFill>
                  <a:srgbClr val="383838"/>
                </a:solidFill>
                <a:uFill>
                  <a:noFill/>
                </a:uFill>
                <a:latin typeface="Ubuntu"/>
                <a:ea typeface="Ubuntu"/>
                <a:cs typeface="Ubuntu"/>
                <a:sym typeface="Ubuntu"/>
                <a:hlinkClick r:id="rId3">
                  <a:extLst>
                    <a:ext uri="{A12FA001-AC4F-418D-AE19-62706E023703}">
                      <ahyp:hlinkClr xmlns:ahyp="http://schemas.microsoft.com/office/drawing/2018/hyperlinkcolor" xmlns="" val="tx"/>
                    </a:ext>
                  </a:extLst>
                </a:hlinkClick>
              </a:rPr>
              <a:t>Flaticon</a:t>
            </a:r>
            <a:r>
              <a:rPr lang="en" sz="1200">
                <a:solidFill>
                  <a:srgbClr val="383838"/>
                </a:solidFill>
                <a:latin typeface="Ubuntu"/>
                <a:ea typeface="Ubuntu"/>
                <a:cs typeface="Ubuntu"/>
                <a:sym typeface="Ubuntu"/>
              </a:rPr>
              <a:t>, and infographics &amp; images by </a:t>
            </a:r>
            <a:r>
              <a:rPr lang="en" sz="1200" b="1">
                <a:solidFill>
                  <a:srgbClr val="383838"/>
                </a:solidFill>
                <a:uFill>
                  <a:noFill/>
                </a:uFill>
                <a:latin typeface="Ubuntu"/>
                <a:ea typeface="Ubuntu"/>
                <a:cs typeface="Ubuntu"/>
                <a:sym typeface="Ubuntu"/>
                <a:hlinkClick r:id="rId4">
                  <a:extLst>
                    <a:ext uri="{A12FA001-AC4F-418D-AE19-62706E023703}">
                      <ahyp:hlinkClr xmlns:ahyp="http://schemas.microsoft.com/office/drawing/2018/hyperlinkcolor" xmlns="" val="tx"/>
                    </a:ext>
                  </a:extLst>
                </a:hlinkClick>
              </a:rPr>
              <a:t>Freepik</a:t>
            </a:r>
            <a:r>
              <a:rPr lang="en" sz="1200">
                <a:solidFill>
                  <a:srgbClr val="383838"/>
                </a:solidFill>
                <a:latin typeface="Ubuntu"/>
                <a:ea typeface="Ubuntu"/>
                <a:cs typeface="Ubuntu"/>
                <a:sym typeface="Ubuntu"/>
              </a:rPr>
              <a:t> </a:t>
            </a:r>
            <a:endParaRPr sz="1200">
              <a:solidFill>
                <a:srgbClr val="383838"/>
              </a:solidFill>
              <a:latin typeface="Ubuntu"/>
              <a:ea typeface="Ubuntu"/>
              <a:cs typeface="Ubuntu"/>
              <a:sym typeface="Ubuntu"/>
            </a:endParaRPr>
          </a:p>
        </p:txBody>
      </p:sp>
      <p:grpSp>
        <p:nvGrpSpPr>
          <p:cNvPr id="506" name="Google Shape;506;p32"/>
          <p:cNvGrpSpPr/>
          <p:nvPr/>
        </p:nvGrpSpPr>
        <p:grpSpPr>
          <a:xfrm>
            <a:off x="318425" y="445013"/>
            <a:ext cx="1297450" cy="477875"/>
            <a:chOff x="318425" y="357163"/>
            <a:chExt cx="1297450" cy="477875"/>
          </a:xfrm>
        </p:grpSpPr>
        <p:grpSp>
          <p:nvGrpSpPr>
            <p:cNvPr id="507" name="Google Shape;507;p32"/>
            <p:cNvGrpSpPr/>
            <p:nvPr/>
          </p:nvGrpSpPr>
          <p:grpSpPr>
            <a:xfrm rot="10800000" flipH="1">
              <a:off x="455850" y="467250"/>
              <a:ext cx="1160025" cy="257725"/>
              <a:chOff x="3464600" y="3479675"/>
              <a:chExt cx="1160025" cy="257725"/>
            </a:xfrm>
          </p:grpSpPr>
          <p:sp>
            <p:nvSpPr>
              <p:cNvPr id="508" name="Google Shape;508;p32"/>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09" name="Google Shape;509;p32"/>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510" name="Google Shape;510;p32"/>
            <p:cNvGrpSpPr/>
            <p:nvPr/>
          </p:nvGrpSpPr>
          <p:grpSpPr>
            <a:xfrm>
              <a:off x="318425" y="357163"/>
              <a:ext cx="495375" cy="477875"/>
              <a:chOff x="3881575" y="2684100"/>
              <a:chExt cx="495375" cy="477875"/>
            </a:xfrm>
          </p:grpSpPr>
          <p:sp>
            <p:nvSpPr>
              <p:cNvPr id="511" name="Google Shape;511;p3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12" name="Google Shape;512;p3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13" name="Google Shape;513;p3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Tree>
    <p:extLst>
      <p:ext uri="{BB962C8B-B14F-4D97-AF65-F5344CB8AC3E}">
        <p14:creationId xmlns:p14="http://schemas.microsoft.com/office/powerpoint/2010/main" val="1095873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matchingName="Background ">
  <p:cSld name="Background ">
    <p:spTree>
      <p:nvGrpSpPr>
        <p:cNvPr id="1" name="Shape 514"/>
        <p:cNvGrpSpPr/>
        <p:nvPr/>
      </p:nvGrpSpPr>
      <p:grpSpPr>
        <a:xfrm>
          <a:off x="0" y="0"/>
          <a:ext cx="0" cy="0"/>
          <a:chOff x="0" y="0"/>
          <a:chExt cx="0" cy="0"/>
        </a:xfrm>
      </p:grpSpPr>
      <p:sp>
        <p:nvSpPr>
          <p:cNvPr id="515" name="Google Shape;515;p33"/>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516" name="Google Shape;516;p33"/>
          <p:cNvGrpSpPr/>
          <p:nvPr/>
        </p:nvGrpSpPr>
        <p:grpSpPr>
          <a:xfrm>
            <a:off x="7545300" y="445025"/>
            <a:ext cx="1297450" cy="477875"/>
            <a:chOff x="7164300" y="445025"/>
            <a:chExt cx="1297450" cy="477875"/>
          </a:xfrm>
        </p:grpSpPr>
        <p:grpSp>
          <p:nvGrpSpPr>
            <p:cNvPr id="517" name="Google Shape;517;p33"/>
            <p:cNvGrpSpPr/>
            <p:nvPr/>
          </p:nvGrpSpPr>
          <p:grpSpPr>
            <a:xfrm flipH="1">
              <a:off x="7164300" y="555088"/>
              <a:ext cx="1160025" cy="257725"/>
              <a:chOff x="3464600" y="3479675"/>
              <a:chExt cx="1160025" cy="257725"/>
            </a:xfrm>
          </p:grpSpPr>
          <p:sp>
            <p:nvSpPr>
              <p:cNvPr id="518" name="Google Shape;518;p3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19" name="Google Shape;519;p3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520" name="Google Shape;520;p33"/>
            <p:cNvGrpSpPr/>
            <p:nvPr/>
          </p:nvGrpSpPr>
          <p:grpSpPr>
            <a:xfrm rot="10800000">
              <a:off x="7966375" y="445025"/>
              <a:ext cx="495375" cy="477875"/>
              <a:chOff x="3881575" y="2684100"/>
              <a:chExt cx="495375" cy="477875"/>
            </a:xfrm>
          </p:grpSpPr>
          <p:sp>
            <p:nvSpPr>
              <p:cNvPr id="521" name="Google Shape;521;p3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22" name="Google Shape;522;p3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23" name="Google Shape;523;p3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grpSp>
        <p:nvGrpSpPr>
          <p:cNvPr id="524" name="Google Shape;524;p33"/>
          <p:cNvGrpSpPr/>
          <p:nvPr/>
        </p:nvGrpSpPr>
        <p:grpSpPr>
          <a:xfrm rot="8100000" flipH="1">
            <a:off x="414832" y="4360489"/>
            <a:ext cx="495370" cy="477870"/>
            <a:chOff x="3881575" y="2684100"/>
            <a:chExt cx="495375" cy="477875"/>
          </a:xfrm>
        </p:grpSpPr>
        <p:sp>
          <p:nvSpPr>
            <p:cNvPr id="525" name="Google Shape;525;p3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26" name="Google Shape;526;p3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27" name="Google Shape;527;p3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322537911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528"/>
        <p:cNvGrpSpPr/>
        <p:nvPr/>
      </p:nvGrpSpPr>
      <p:grpSpPr>
        <a:xfrm>
          <a:off x="0" y="0"/>
          <a:ext cx="0" cy="0"/>
          <a:chOff x="0" y="0"/>
          <a:chExt cx="0" cy="0"/>
        </a:xfrm>
      </p:grpSpPr>
      <p:sp>
        <p:nvSpPr>
          <p:cNvPr id="529" name="Google Shape;529;p34"/>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530" name="Google Shape;530;p34"/>
          <p:cNvGrpSpPr/>
          <p:nvPr/>
        </p:nvGrpSpPr>
        <p:grpSpPr>
          <a:xfrm>
            <a:off x="7545300" y="445025"/>
            <a:ext cx="1297450" cy="477875"/>
            <a:chOff x="7164300" y="445025"/>
            <a:chExt cx="1297450" cy="477875"/>
          </a:xfrm>
        </p:grpSpPr>
        <p:grpSp>
          <p:nvGrpSpPr>
            <p:cNvPr id="531" name="Google Shape;531;p34"/>
            <p:cNvGrpSpPr/>
            <p:nvPr/>
          </p:nvGrpSpPr>
          <p:grpSpPr>
            <a:xfrm flipH="1">
              <a:off x="7164300" y="555088"/>
              <a:ext cx="1160025" cy="257725"/>
              <a:chOff x="3464600" y="3479675"/>
              <a:chExt cx="1160025" cy="257725"/>
            </a:xfrm>
          </p:grpSpPr>
          <p:sp>
            <p:nvSpPr>
              <p:cNvPr id="532" name="Google Shape;532;p3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33" name="Google Shape;533;p3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534" name="Google Shape;534;p34"/>
            <p:cNvGrpSpPr/>
            <p:nvPr/>
          </p:nvGrpSpPr>
          <p:grpSpPr>
            <a:xfrm rot="10800000">
              <a:off x="7966375" y="445025"/>
              <a:ext cx="495375" cy="477875"/>
              <a:chOff x="3881575" y="2684100"/>
              <a:chExt cx="495375" cy="477875"/>
            </a:xfrm>
          </p:grpSpPr>
          <p:sp>
            <p:nvSpPr>
              <p:cNvPr id="535" name="Google Shape;535;p3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36" name="Google Shape;536;p3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37" name="Google Shape;537;p3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grpSp>
        <p:nvGrpSpPr>
          <p:cNvPr id="538" name="Google Shape;538;p34"/>
          <p:cNvGrpSpPr/>
          <p:nvPr/>
        </p:nvGrpSpPr>
        <p:grpSpPr>
          <a:xfrm>
            <a:off x="318425" y="445013"/>
            <a:ext cx="1297450" cy="477875"/>
            <a:chOff x="318425" y="357163"/>
            <a:chExt cx="1297450" cy="477875"/>
          </a:xfrm>
        </p:grpSpPr>
        <p:grpSp>
          <p:nvGrpSpPr>
            <p:cNvPr id="539" name="Google Shape;539;p34"/>
            <p:cNvGrpSpPr/>
            <p:nvPr/>
          </p:nvGrpSpPr>
          <p:grpSpPr>
            <a:xfrm rot="10800000" flipH="1">
              <a:off x="455850" y="467250"/>
              <a:ext cx="1160025" cy="257725"/>
              <a:chOff x="3464600" y="3479675"/>
              <a:chExt cx="1160025" cy="257725"/>
            </a:xfrm>
          </p:grpSpPr>
          <p:sp>
            <p:nvSpPr>
              <p:cNvPr id="540" name="Google Shape;540;p3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41" name="Google Shape;541;p3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542" name="Google Shape;542;p34"/>
            <p:cNvGrpSpPr/>
            <p:nvPr/>
          </p:nvGrpSpPr>
          <p:grpSpPr>
            <a:xfrm>
              <a:off x="318425" y="357163"/>
              <a:ext cx="495375" cy="477875"/>
              <a:chOff x="3881575" y="2684100"/>
              <a:chExt cx="495375" cy="477875"/>
            </a:xfrm>
          </p:grpSpPr>
          <p:sp>
            <p:nvSpPr>
              <p:cNvPr id="543" name="Google Shape;543;p3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44" name="Google Shape;544;p3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45" name="Google Shape;545;p3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spTree>
    <p:extLst>
      <p:ext uri="{BB962C8B-B14F-4D97-AF65-F5344CB8AC3E}">
        <p14:creationId xmlns:p14="http://schemas.microsoft.com/office/powerpoint/2010/main" val="149520172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546"/>
        <p:cNvGrpSpPr/>
        <p:nvPr/>
      </p:nvGrpSpPr>
      <p:grpSpPr>
        <a:xfrm>
          <a:off x="0" y="0"/>
          <a:ext cx="0" cy="0"/>
          <a:chOff x="0" y="0"/>
          <a:chExt cx="0" cy="0"/>
        </a:xfrm>
      </p:grpSpPr>
      <p:sp>
        <p:nvSpPr>
          <p:cNvPr id="547" name="Google Shape;547;p35"/>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548" name="Google Shape;548;p35"/>
          <p:cNvGrpSpPr/>
          <p:nvPr/>
        </p:nvGrpSpPr>
        <p:grpSpPr>
          <a:xfrm>
            <a:off x="7503650" y="445025"/>
            <a:ext cx="1297450" cy="477875"/>
            <a:chOff x="7164300" y="445025"/>
            <a:chExt cx="1297450" cy="477875"/>
          </a:xfrm>
        </p:grpSpPr>
        <p:grpSp>
          <p:nvGrpSpPr>
            <p:cNvPr id="549" name="Google Shape;549;p35"/>
            <p:cNvGrpSpPr/>
            <p:nvPr/>
          </p:nvGrpSpPr>
          <p:grpSpPr>
            <a:xfrm>
              <a:off x="7301725" y="555088"/>
              <a:ext cx="1160025" cy="257725"/>
              <a:chOff x="3464600" y="3479675"/>
              <a:chExt cx="1160025" cy="257725"/>
            </a:xfrm>
          </p:grpSpPr>
          <p:sp>
            <p:nvSpPr>
              <p:cNvPr id="550" name="Google Shape;550;p35"/>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51" name="Google Shape;551;p35"/>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552" name="Google Shape;552;p35"/>
            <p:cNvGrpSpPr/>
            <p:nvPr/>
          </p:nvGrpSpPr>
          <p:grpSpPr>
            <a:xfrm rot="10800000" flipH="1">
              <a:off x="7164300" y="445025"/>
              <a:ext cx="495375" cy="477875"/>
              <a:chOff x="3881575" y="2684100"/>
              <a:chExt cx="495375" cy="477875"/>
            </a:xfrm>
          </p:grpSpPr>
          <p:sp>
            <p:nvSpPr>
              <p:cNvPr id="553" name="Google Shape;553;p3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54" name="Google Shape;554;p3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55" name="Google Shape;555;p3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grpSp>
        <p:nvGrpSpPr>
          <p:cNvPr id="556" name="Google Shape;556;p35"/>
          <p:cNvGrpSpPr/>
          <p:nvPr/>
        </p:nvGrpSpPr>
        <p:grpSpPr>
          <a:xfrm rot="-5547522">
            <a:off x="320091" y="4360485"/>
            <a:ext cx="495385" cy="477885"/>
            <a:chOff x="3881575" y="2684100"/>
            <a:chExt cx="495375" cy="477875"/>
          </a:xfrm>
        </p:grpSpPr>
        <p:sp>
          <p:nvSpPr>
            <p:cNvPr id="557" name="Google Shape;557;p3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58" name="Google Shape;558;p3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59" name="Google Shape;559;p3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224166685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1" name="Google Shape;11;p2"/>
          <p:cNvGrpSpPr/>
          <p:nvPr/>
        </p:nvGrpSpPr>
        <p:grpSpPr>
          <a:xfrm>
            <a:off x="318425" y="445013"/>
            <a:ext cx="1297450" cy="477875"/>
            <a:chOff x="318425" y="357163"/>
            <a:chExt cx="1297450" cy="477875"/>
          </a:xfrm>
        </p:grpSpPr>
        <p:grpSp>
          <p:nvGrpSpPr>
            <p:cNvPr id="12" name="Google Shape;12;p2"/>
            <p:cNvGrpSpPr/>
            <p:nvPr/>
          </p:nvGrpSpPr>
          <p:grpSpPr>
            <a:xfrm rot="10800000" flipH="1">
              <a:off x="455850" y="467250"/>
              <a:ext cx="1160025" cy="257725"/>
              <a:chOff x="3464600" y="3479675"/>
              <a:chExt cx="1160025" cy="257725"/>
            </a:xfrm>
          </p:grpSpPr>
          <p:sp>
            <p:nvSpPr>
              <p:cNvPr id="13" name="Google Shape;13;p2"/>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4" name="Google Shape;14;p2"/>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5" name="Google Shape;15;p2"/>
            <p:cNvGrpSpPr/>
            <p:nvPr/>
          </p:nvGrpSpPr>
          <p:grpSpPr>
            <a:xfrm>
              <a:off x="318425" y="357163"/>
              <a:ext cx="495375" cy="477875"/>
              <a:chOff x="3881575" y="2684100"/>
              <a:chExt cx="495375" cy="477875"/>
            </a:xfrm>
          </p:grpSpPr>
          <p:sp>
            <p:nvSpPr>
              <p:cNvPr id="16" name="Google Shape;16;p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7" name="Google Shape;17;p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 name="Google Shape;18;p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
        <p:nvSpPr>
          <p:cNvPr id="19" name="Google Shape;19;p2"/>
          <p:cNvSpPr txBox="1">
            <a:spLocks noGrp="1"/>
          </p:cNvSpPr>
          <p:nvPr>
            <p:ph type="ctrTitle"/>
          </p:nvPr>
        </p:nvSpPr>
        <p:spPr>
          <a:xfrm>
            <a:off x="713225" y="1227300"/>
            <a:ext cx="6257700" cy="2073300"/>
          </a:xfrm>
          <a:prstGeom prst="rect">
            <a:avLst/>
          </a:prstGeom>
        </p:spPr>
        <p:txBody>
          <a:bodyPr spcFirstLastPara="1" wrap="square" lIns="91425" tIns="91425" rIns="91425" bIns="91425" anchor="ctr" anchorCtr="0">
            <a:noAutofit/>
          </a:bodyPr>
          <a:lstStyle>
            <a:lvl1pPr lvl="0">
              <a:spcBef>
                <a:spcPts val="0"/>
              </a:spcBef>
              <a:spcAft>
                <a:spcPts val="0"/>
              </a:spcAft>
              <a:buSzPts val="5200"/>
              <a:buNone/>
              <a:defRPr sz="57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20" name="Google Shape;20;p2"/>
          <p:cNvSpPr txBox="1">
            <a:spLocks noGrp="1"/>
          </p:cNvSpPr>
          <p:nvPr>
            <p:ph type="subTitle" idx="1"/>
          </p:nvPr>
        </p:nvSpPr>
        <p:spPr>
          <a:xfrm>
            <a:off x="713225" y="3300600"/>
            <a:ext cx="2993100" cy="615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grpSp>
        <p:nvGrpSpPr>
          <p:cNvPr id="21" name="Google Shape;21;p2"/>
          <p:cNvGrpSpPr/>
          <p:nvPr/>
        </p:nvGrpSpPr>
        <p:grpSpPr>
          <a:xfrm rot="8100000" flipH="1">
            <a:off x="414832" y="4360489"/>
            <a:ext cx="495370" cy="477870"/>
            <a:chOff x="3881575" y="2684100"/>
            <a:chExt cx="495375" cy="477875"/>
          </a:xfrm>
        </p:grpSpPr>
        <p:sp>
          <p:nvSpPr>
            <p:cNvPr id="22" name="Google Shape;22;p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23" name="Google Shape;23;p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24" name="Google Shape;24;p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189488385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5"/>
        <p:cNvGrpSpPr/>
        <p:nvPr/>
      </p:nvGrpSpPr>
      <p:grpSpPr>
        <a:xfrm>
          <a:off x="0" y="0"/>
          <a:ext cx="0" cy="0"/>
          <a:chOff x="0" y="0"/>
          <a:chExt cx="0" cy="0"/>
        </a:xfrm>
      </p:grpSpPr>
      <p:sp>
        <p:nvSpPr>
          <p:cNvPr id="26" name="Google Shape;26;p3"/>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27" name="Google Shape;27;p3"/>
          <p:cNvGrpSpPr/>
          <p:nvPr/>
        </p:nvGrpSpPr>
        <p:grpSpPr>
          <a:xfrm>
            <a:off x="7545300" y="445025"/>
            <a:ext cx="1297450" cy="477875"/>
            <a:chOff x="7164300" y="445025"/>
            <a:chExt cx="1297450" cy="477875"/>
          </a:xfrm>
        </p:grpSpPr>
        <p:grpSp>
          <p:nvGrpSpPr>
            <p:cNvPr id="28" name="Google Shape;28;p3"/>
            <p:cNvGrpSpPr/>
            <p:nvPr/>
          </p:nvGrpSpPr>
          <p:grpSpPr>
            <a:xfrm flipH="1">
              <a:off x="7164300" y="555088"/>
              <a:ext cx="1160025" cy="257725"/>
              <a:chOff x="3464600" y="3479675"/>
              <a:chExt cx="1160025" cy="257725"/>
            </a:xfrm>
          </p:grpSpPr>
          <p:sp>
            <p:nvSpPr>
              <p:cNvPr id="29" name="Google Shape;29;p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0" name="Google Shape;30;p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31" name="Google Shape;31;p3"/>
            <p:cNvGrpSpPr/>
            <p:nvPr/>
          </p:nvGrpSpPr>
          <p:grpSpPr>
            <a:xfrm rot="10800000">
              <a:off x="7966375" y="445025"/>
              <a:ext cx="495375" cy="477875"/>
              <a:chOff x="3881575" y="2684100"/>
              <a:chExt cx="495375" cy="477875"/>
            </a:xfrm>
          </p:grpSpPr>
          <p:sp>
            <p:nvSpPr>
              <p:cNvPr id="32" name="Google Shape;32;p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3" name="Google Shape;33;p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4" name="Google Shape;34;p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sp>
        <p:nvSpPr>
          <p:cNvPr id="35" name="Google Shape;35;p3"/>
          <p:cNvSpPr txBox="1">
            <a:spLocks noGrp="1"/>
          </p:cNvSpPr>
          <p:nvPr>
            <p:ph type="title"/>
          </p:nvPr>
        </p:nvSpPr>
        <p:spPr>
          <a:xfrm>
            <a:off x="3434275" y="2349600"/>
            <a:ext cx="4996500" cy="994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4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6" name="Google Shape;36;p3"/>
          <p:cNvSpPr txBox="1">
            <a:spLocks noGrp="1"/>
          </p:cNvSpPr>
          <p:nvPr>
            <p:ph type="subTitle" idx="1"/>
          </p:nvPr>
        </p:nvSpPr>
        <p:spPr>
          <a:xfrm>
            <a:off x="5348875" y="3321300"/>
            <a:ext cx="3081900" cy="593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7" name="Google Shape;37;p3"/>
          <p:cNvSpPr txBox="1">
            <a:spLocks noGrp="1"/>
          </p:cNvSpPr>
          <p:nvPr>
            <p:ph type="title" idx="2" hasCustomPrompt="1"/>
          </p:nvPr>
        </p:nvSpPr>
        <p:spPr>
          <a:xfrm>
            <a:off x="5127175" y="1228800"/>
            <a:ext cx="3303600" cy="1120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8600"/>
              <a:buNone/>
              <a:defRPr sz="8600">
                <a:solidFill>
                  <a:schemeClr val="dk2"/>
                </a:solidFill>
              </a:defRPr>
            </a:lvl1pPr>
            <a:lvl2pPr lvl="1" algn="ctr" rtl="0">
              <a:spcBef>
                <a:spcPts val="0"/>
              </a:spcBef>
              <a:spcAft>
                <a:spcPts val="0"/>
              </a:spcAft>
              <a:buSzPts val="8600"/>
              <a:buNone/>
              <a:defRPr sz="8600"/>
            </a:lvl2pPr>
            <a:lvl3pPr lvl="2" algn="ctr" rtl="0">
              <a:spcBef>
                <a:spcPts val="0"/>
              </a:spcBef>
              <a:spcAft>
                <a:spcPts val="0"/>
              </a:spcAft>
              <a:buSzPts val="8600"/>
              <a:buNone/>
              <a:defRPr sz="8600"/>
            </a:lvl3pPr>
            <a:lvl4pPr lvl="3" algn="ctr" rtl="0">
              <a:spcBef>
                <a:spcPts val="0"/>
              </a:spcBef>
              <a:spcAft>
                <a:spcPts val="0"/>
              </a:spcAft>
              <a:buSzPts val="8600"/>
              <a:buNone/>
              <a:defRPr sz="8600"/>
            </a:lvl4pPr>
            <a:lvl5pPr lvl="4" algn="ctr" rtl="0">
              <a:spcBef>
                <a:spcPts val="0"/>
              </a:spcBef>
              <a:spcAft>
                <a:spcPts val="0"/>
              </a:spcAft>
              <a:buSzPts val="8600"/>
              <a:buNone/>
              <a:defRPr sz="8600"/>
            </a:lvl5pPr>
            <a:lvl6pPr lvl="5" algn="ctr" rtl="0">
              <a:spcBef>
                <a:spcPts val="0"/>
              </a:spcBef>
              <a:spcAft>
                <a:spcPts val="0"/>
              </a:spcAft>
              <a:buSzPts val="8600"/>
              <a:buNone/>
              <a:defRPr sz="8600"/>
            </a:lvl6pPr>
            <a:lvl7pPr lvl="6" algn="ctr" rtl="0">
              <a:spcBef>
                <a:spcPts val="0"/>
              </a:spcBef>
              <a:spcAft>
                <a:spcPts val="0"/>
              </a:spcAft>
              <a:buSzPts val="8600"/>
              <a:buNone/>
              <a:defRPr sz="8600"/>
            </a:lvl7pPr>
            <a:lvl8pPr lvl="7" algn="ctr" rtl="0">
              <a:spcBef>
                <a:spcPts val="0"/>
              </a:spcBef>
              <a:spcAft>
                <a:spcPts val="0"/>
              </a:spcAft>
              <a:buSzPts val="8600"/>
              <a:buNone/>
              <a:defRPr sz="8600"/>
            </a:lvl8pPr>
            <a:lvl9pPr lvl="8" algn="ctr" rtl="0">
              <a:spcBef>
                <a:spcPts val="0"/>
              </a:spcBef>
              <a:spcAft>
                <a:spcPts val="0"/>
              </a:spcAft>
              <a:buSzPts val="8600"/>
              <a:buNone/>
              <a:defRPr sz="8600"/>
            </a:lvl9pPr>
          </a:lstStyle>
          <a:p>
            <a:r>
              <a:t>xx%</a:t>
            </a:r>
          </a:p>
        </p:txBody>
      </p:sp>
    </p:spTree>
    <p:extLst>
      <p:ext uri="{BB962C8B-B14F-4D97-AF65-F5344CB8AC3E}">
        <p14:creationId xmlns:p14="http://schemas.microsoft.com/office/powerpoint/2010/main" val="249382977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38"/>
        <p:cNvGrpSpPr/>
        <p:nvPr/>
      </p:nvGrpSpPr>
      <p:grpSpPr>
        <a:xfrm>
          <a:off x="0" y="0"/>
          <a:ext cx="0" cy="0"/>
          <a:chOff x="0" y="0"/>
          <a:chExt cx="0" cy="0"/>
        </a:xfrm>
      </p:grpSpPr>
      <p:sp>
        <p:nvSpPr>
          <p:cNvPr id="39" name="Google Shape;39;p4"/>
          <p:cNvSpPr/>
          <p:nvPr/>
        </p:nvSpPr>
        <p:spPr>
          <a:xfrm flipH="1">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40" name="Google Shape;40;p4"/>
          <p:cNvGrpSpPr/>
          <p:nvPr/>
        </p:nvGrpSpPr>
        <p:grpSpPr>
          <a:xfrm>
            <a:off x="7545300" y="445025"/>
            <a:ext cx="1297450" cy="477875"/>
            <a:chOff x="7164300" y="445025"/>
            <a:chExt cx="1297450" cy="477875"/>
          </a:xfrm>
        </p:grpSpPr>
        <p:grpSp>
          <p:nvGrpSpPr>
            <p:cNvPr id="41" name="Google Shape;41;p4"/>
            <p:cNvGrpSpPr/>
            <p:nvPr/>
          </p:nvGrpSpPr>
          <p:grpSpPr>
            <a:xfrm flipH="1">
              <a:off x="7164300" y="555088"/>
              <a:ext cx="1160025" cy="257725"/>
              <a:chOff x="3464600" y="3479675"/>
              <a:chExt cx="1160025" cy="257725"/>
            </a:xfrm>
          </p:grpSpPr>
          <p:sp>
            <p:nvSpPr>
              <p:cNvPr id="42" name="Google Shape;42;p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3" name="Google Shape;43;p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44" name="Google Shape;44;p4"/>
            <p:cNvGrpSpPr/>
            <p:nvPr/>
          </p:nvGrpSpPr>
          <p:grpSpPr>
            <a:xfrm rot="10800000">
              <a:off x="7966375" y="445025"/>
              <a:ext cx="495375" cy="477875"/>
              <a:chOff x="3881575" y="2684100"/>
              <a:chExt cx="495375" cy="477875"/>
            </a:xfrm>
          </p:grpSpPr>
          <p:sp>
            <p:nvSpPr>
              <p:cNvPr id="45" name="Google Shape;45;p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6" name="Google Shape;46;p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7" name="Google Shape;47;p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sp>
        <p:nvSpPr>
          <p:cNvPr id="48" name="Google Shape;48;p4"/>
          <p:cNvSpPr txBox="1">
            <a:spLocks noGrp="1"/>
          </p:cNvSpPr>
          <p:nvPr>
            <p:ph type="body" idx="1"/>
          </p:nvPr>
        </p:nvSpPr>
        <p:spPr>
          <a:xfrm>
            <a:off x="713225" y="1152475"/>
            <a:ext cx="7717500" cy="34470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Clr>
                <a:schemeClr val="dk2"/>
              </a:buClr>
              <a:buSzPts val="1200"/>
              <a:buAutoNum type="arabicPeriod"/>
              <a:defRPr sz="1200"/>
            </a:lvl1pPr>
            <a:lvl2pPr marL="914400" lvl="1" indent="-304800">
              <a:spcBef>
                <a:spcPts val="0"/>
              </a:spcBef>
              <a:spcAft>
                <a:spcPts val="0"/>
              </a:spcAft>
              <a:buClr>
                <a:srgbClr val="434343"/>
              </a:buClr>
              <a:buSzPts val="1200"/>
              <a:buFont typeface="Roboto Condensed Light"/>
              <a:buAutoNum type="alphaLcPeriod"/>
              <a:defRPr/>
            </a:lvl2pPr>
            <a:lvl3pPr marL="1371600" lvl="2" indent="-304800">
              <a:spcBef>
                <a:spcPts val="0"/>
              </a:spcBef>
              <a:spcAft>
                <a:spcPts val="0"/>
              </a:spcAft>
              <a:buClr>
                <a:srgbClr val="434343"/>
              </a:buClr>
              <a:buSzPts val="1200"/>
              <a:buFont typeface="Roboto Condensed Light"/>
              <a:buAutoNum type="romanLcPeriod"/>
              <a:defRPr/>
            </a:lvl3pPr>
            <a:lvl4pPr marL="1828800" lvl="3" indent="-304800">
              <a:spcBef>
                <a:spcPts val="0"/>
              </a:spcBef>
              <a:spcAft>
                <a:spcPts val="0"/>
              </a:spcAft>
              <a:buClr>
                <a:srgbClr val="434343"/>
              </a:buClr>
              <a:buSzPts val="1200"/>
              <a:buFont typeface="Roboto Condensed Light"/>
              <a:buAutoNum type="arabicPeriod"/>
              <a:defRPr/>
            </a:lvl4pPr>
            <a:lvl5pPr marL="2286000" lvl="4" indent="-304800">
              <a:spcBef>
                <a:spcPts val="0"/>
              </a:spcBef>
              <a:spcAft>
                <a:spcPts val="0"/>
              </a:spcAft>
              <a:buClr>
                <a:srgbClr val="434343"/>
              </a:buClr>
              <a:buSzPts val="1200"/>
              <a:buFont typeface="Roboto Condensed Light"/>
              <a:buAutoNum type="alphaLcPeriod"/>
              <a:defRPr/>
            </a:lvl5pPr>
            <a:lvl6pPr marL="2743200" lvl="5" indent="-304800">
              <a:spcBef>
                <a:spcPts val="0"/>
              </a:spcBef>
              <a:spcAft>
                <a:spcPts val="0"/>
              </a:spcAft>
              <a:buClr>
                <a:srgbClr val="434343"/>
              </a:buClr>
              <a:buSzPts val="1200"/>
              <a:buFont typeface="Roboto Condensed Light"/>
              <a:buAutoNum type="romanLcPeriod"/>
              <a:defRPr/>
            </a:lvl6pPr>
            <a:lvl7pPr marL="3200400" lvl="6" indent="-304800">
              <a:spcBef>
                <a:spcPts val="0"/>
              </a:spcBef>
              <a:spcAft>
                <a:spcPts val="0"/>
              </a:spcAft>
              <a:buClr>
                <a:srgbClr val="434343"/>
              </a:buClr>
              <a:buSzPts val="1200"/>
              <a:buFont typeface="Roboto Condensed Light"/>
              <a:buAutoNum type="arabicPeriod"/>
              <a:defRPr/>
            </a:lvl7pPr>
            <a:lvl8pPr marL="3657600" lvl="7" indent="-304800">
              <a:spcBef>
                <a:spcPts val="0"/>
              </a:spcBef>
              <a:spcAft>
                <a:spcPts val="0"/>
              </a:spcAft>
              <a:buClr>
                <a:srgbClr val="434343"/>
              </a:buClr>
              <a:buSzPts val="1200"/>
              <a:buFont typeface="Roboto Condensed Light"/>
              <a:buAutoNum type="alphaLcPeriod"/>
              <a:defRPr/>
            </a:lvl8pPr>
            <a:lvl9pPr marL="4114800" lvl="8" indent="-304800">
              <a:spcBef>
                <a:spcPts val="0"/>
              </a:spcBef>
              <a:spcAft>
                <a:spcPts val="0"/>
              </a:spcAft>
              <a:buClr>
                <a:srgbClr val="434343"/>
              </a:buClr>
              <a:buSzPts val="1200"/>
              <a:buFont typeface="Roboto Condensed Light"/>
              <a:buAutoNum type="romanLcPeriod"/>
              <a:defRPr/>
            </a:lvl9pPr>
          </a:lstStyle>
          <a:p>
            <a:endParaRPr/>
          </a:p>
        </p:txBody>
      </p:sp>
      <p:sp>
        <p:nvSpPr>
          <p:cNvPr id="49" name="Google Shape;49;p4"/>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247202811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82"/>
        <p:cNvGrpSpPr/>
        <p:nvPr/>
      </p:nvGrpSpPr>
      <p:grpSpPr>
        <a:xfrm>
          <a:off x="0" y="0"/>
          <a:ext cx="0" cy="0"/>
          <a:chOff x="0" y="0"/>
          <a:chExt cx="0" cy="0"/>
        </a:xfrm>
      </p:grpSpPr>
      <p:sp>
        <p:nvSpPr>
          <p:cNvPr id="83" name="Google Shape;83;p7"/>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84" name="Google Shape;84;p7"/>
          <p:cNvGrpSpPr/>
          <p:nvPr/>
        </p:nvGrpSpPr>
        <p:grpSpPr>
          <a:xfrm>
            <a:off x="318425" y="445013"/>
            <a:ext cx="1297450" cy="477875"/>
            <a:chOff x="318425" y="357163"/>
            <a:chExt cx="1297450" cy="477875"/>
          </a:xfrm>
        </p:grpSpPr>
        <p:grpSp>
          <p:nvGrpSpPr>
            <p:cNvPr id="85" name="Google Shape;85;p7"/>
            <p:cNvGrpSpPr/>
            <p:nvPr/>
          </p:nvGrpSpPr>
          <p:grpSpPr>
            <a:xfrm rot="10800000" flipH="1">
              <a:off x="455850" y="467250"/>
              <a:ext cx="1160025" cy="257725"/>
              <a:chOff x="3464600" y="3479675"/>
              <a:chExt cx="1160025" cy="257725"/>
            </a:xfrm>
          </p:grpSpPr>
          <p:sp>
            <p:nvSpPr>
              <p:cNvPr id="86" name="Google Shape;86;p7"/>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87" name="Google Shape;87;p7"/>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88" name="Google Shape;88;p7"/>
            <p:cNvGrpSpPr/>
            <p:nvPr/>
          </p:nvGrpSpPr>
          <p:grpSpPr>
            <a:xfrm>
              <a:off x="318425" y="357163"/>
              <a:ext cx="495375" cy="477875"/>
              <a:chOff x="3881575" y="2684100"/>
              <a:chExt cx="495375" cy="477875"/>
            </a:xfrm>
          </p:grpSpPr>
          <p:sp>
            <p:nvSpPr>
              <p:cNvPr id="89" name="Google Shape;89;p7"/>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90" name="Google Shape;90;p7"/>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91" name="Google Shape;91;p7"/>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
        <p:nvSpPr>
          <p:cNvPr id="92" name="Google Shape;92;p7"/>
          <p:cNvSpPr txBox="1">
            <a:spLocks noGrp="1"/>
          </p:cNvSpPr>
          <p:nvPr>
            <p:ph type="title"/>
          </p:nvPr>
        </p:nvSpPr>
        <p:spPr>
          <a:xfrm>
            <a:off x="713225" y="1550838"/>
            <a:ext cx="4123500" cy="11061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30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93" name="Google Shape;93;p7"/>
          <p:cNvSpPr txBox="1">
            <a:spLocks noGrp="1"/>
          </p:cNvSpPr>
          <p:nvPr>
            <p:ph type="body" idx="1"/>
          </p:nvPr>
        </p:nvSpPr>
        <p:spPr>
          <a:xfrm>
            <a:off x="713225" y="2656950"/>
            <a:ext cx="3773100" cy="9357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6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Tree>
    <p:extLst>
      <p:ext uri="{BB962C8B-B14F-4D97-AF65-F5344CB8AC3E}">
        <p14:creationId xmlns:p14="http://schemas.microsoft.com/office/powerpoint/2010/main" val="398495494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05"/>
        <p:cNvGrpSpPr/>
        <p:nvPr/>
      </p:nvGrpSpPr>
      <p:grpSpPr>
        <a:xfrm>
          <a:off x="0" y="0"/>
          <a:ext cx="0" cy="0"/>
          <a:chOff x="0" y="0"/>
          <a:chExt cx="0" cy="0"/>
        </a:xfrm>
      </p:grpSpPr>
      <p:sp>
        <p:nvSpPr>
          <p:cNvPr id="106" name="Google Shape;106;p9"/>
          <p:cNvSpPr/>
          <p:nvPr/>
        </p:nvSpPr>
        <p:spPr>
          <a:xfrm flipH="1">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07" name="Google Shape;107;p9"/>
          <p:cNvGrpSpPr/>
          <p:nvPr/>
        </p:nvGrpSpPr>
        <p:grpSpPr>
          <a:xfrm rot="8100000" flipH="1">
            <a:off x="414832" y="4360489"/>
            <a:ext cx="495370" cy="477870"/>
            <a:chOff x="3881575" y="2684100"/>
            <a:chExt cx="495375" cy="477875"/>
          </a:xfrm>
        </p:grpSpPr>
        <p:sp>
          <p:nvSpPr>
            <p:cNvPr id="108" name="Google Shape;108;p9"/>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09" name="Google Shape;109;p9"/>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10" name="Google Shape;110;p9"/>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11" name="Google Shape;111;p9"/>
          <p:cNvGrpSpPr/>
          <p:nvPr/>
        </p:nvGrpSpPr>
        <p:grpSpPr>
          <a:xfrm>
            <a:off x="7545300" y="445025"/>
            <a:ext cx="1297450" cy="477875"/>
            <a:chOff x="7164300" y="445025"/>
            <a:chExt cx="1297450" cy="477875"/>
          </a:xfrm>
        </p:grpSpPr>
        <p:grpSp>
          <p:nvGrpSpPr>
            <p:cNvPr id="112" name="Google Shape;112;p9"/>
            <p:cNvGrpSpPr/>
            <p:nvPr/>
          </p:nvGrpSpPr>
          <p:grpSpPr>
            <a:xfrm flipH="1">
              <a:off x="7164300" y="555088"/>
              <a:ext cx="1160025" cy="257725"/>
              <a:chOff x="3464600" y="3479675"/>
              <a:chExt cx="1160025" cy="257725"/>
            </a:xfrm>
          </p:grpSpPr>
          <p:sp>
            <p:nvSpPr>
              <p:cNvPr id="113" name="Google Shape;113;p9"/>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4" name="Google Shape;114;p9"/>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115" name="Google Shape;115;p9"/>
            <p:cNvGrpSpPr/>
            <p:nvPr/>
          </p:nvGrpSpPr>
          <p:grpSpPr>
            <a:xfrm rot="10800000">
              <a:off x="7966375" y="445025"/>
              <a:ext cx="495375" cy="477875"/>
              <a:chOff x="3881575" y="2684100"/>
              <a:chExt cx="495375" cy="477875"/>
            </a:xfrm>
          </p:grpSpPr>
          <p:sp>
            <p:nvSpPr>
              <p:cNvPr id="116" name="Google Shape;116;p9"/>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7" name="Google Shape;117;p9"/>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8" name="Google Shape;118;p9"/>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sp>
        <p:nvSpPr>
          <p:cNvPr id="119" name="Google Shape;119;p9"/>
          <p:cNvSpPr txBox="1">
            <a:spLocks noGrp="1"/>
          </p:cNvSpPr>
          <p:nvPr>
            <p:ph type="title"/>
          </p:nvPr>
        </p:nvSpPr>
        <p:spPr>
          <a:xfrm>
            <a:off x="713225" y="1321350"/>
            <a:ext cx="3683700" cy="14823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100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20" name="Google Shape;120;p9"/>
          <p:cNvSpPr txBox="1">
            <a:spLocks noGrp="1"/>
          </p:cNvSpPr>
          <p:nvPr>
            <p:ph type="subTitle" idx="1"/>
          </p:nvPr>
        </p:nvSpPr>
        <p:spPr>
          <a:xfrm>
            <a:off x="713225" y="2803650"/>
            <a:ext cx="3683700" cy="10185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100"/>
              <a:buNone/>
              <a:defRPr sz="16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extLst>
      <p:ext uri="{BB962C8B-B14F-4D97-AF65-F5344CB8AC3E}">
        <p14:creationId xmlns:p14="http://schemas.microsoft.com/office/powerpoint/2010/main" val="122491855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45"/>
        <p:cNvGrpSpPr/>
        <p:nvPr/>
      </p:nvGrpSpPr>
      <p:grpSpPr>
        <a:xfrm>
          <a:off x="0" y="0"/>
          <a:ext cx="0" cy="0"/>
          <a:chOff x="0" y="0"/>
          <a:chExt cx="0" cy="0"/>
        </a:xfrm>
      </p:grpSpPr>
    </p:spTree>
    <p:extLst>
      <p:ext uri="{BB962C8B-B14F-4D97-AF65-F5344CB8AC3E}">
        <p14:creationId xmlns:p14="http://schemas.microsoft.com/office/powerpoint/2010/main" val="400573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wo columns 3">
  <p:cSld name="CUSTOM_21">
    <p:spTree>
      <p:nvGrpSpPr>
        <p:cNvPr id="1" name="Shape 412"/>
        <p:cNvGrpSpPr/>
        <p:nvPr/>
      </p:nvGrpSpPr>
      <p:grpSpPr>
        <a:xfrm>
          <a:off x="0" y="0"/>
          <a:ext cx="0" cy="0"/>
          <a:chOff x="0" y="0"/>
          <a:chExt cx="0" cy="0"/>
        </a:xfrm>
      </p:grpSpPr>
      <p:sp>
        <p:nvSpPr>
          <p:cNvPr id="413" name="Google Shape;413;p28"/>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28"/>
          <p:cNvSpPr txBox="1">
            <a:spLocks noGrp="1"/>
          </p:cNvSpPr>
          <p:nvPr>
            <p:ph type="subTitle" idx="1"/>
          </p:nvPr>
        </p:nvSpPr>
        <p:spPr>
          <a:xfrm>
            <a:off x="713225" y="1147200"/>
            <a:ext cx="3858900" cy="34470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400"/>
              <a:buChar char="●"/>
              <a:defRPr sz="1600"/>
            </a:lvl1pPr>
            <a:lvl2pPr lvl="1">
              <a:spcBef>
                <a:spcPts val="0"/>
              </a:spcBef>
              <a:spcAft>
                <a:spcPts val="0"/>
              </a:spcAft>
              <a:buSzPts val="1200"/>
              <a:buChar char="○"/>
              <a:defRPr/>
            </a:lvl2pPr>
            <a:lvl3pPr lvl="2">
              <a:spcBef>
                <a:spcPts val="0"/>
              </a:spcBef>
              <a:spcAft>
                <a:spcPts val="0"/>
              </a:spcAft>
              <a:buSzPts val="1200"/>
              <a:buChar char="■"/>
              <a:defRPr/>
            </a:lvl3pPr>
            <a:lvl4pPr lvl="3">
              <a:spcBef>
                <a:spcPts val="0"/>
              </a:spcBef>
              <a:spcAft>
                <a:spcPts val="0"/>
              </a:spcAft>
              <a:buSzPts val="1200"/>
              <a:buChar char="●"/>
              <a:defRPr/>
            </a:lvl4pPr>
            <a:lvl5pPr lvl="4">
              <a:spcBef>
                <a:spcPts val="0"/>
              </a:spcBef>
              <a:spcAft>
                <a:spcPts val="0"/>
              </a:spcAft>
              <a:buSzPts val="1200"/>
              <a:buChar char="○"/>
              <a:defRPr/>
            </a:lvl5pPr>
            <a:lvl6pPr lvl="5">
              <a:spcBef>
                <a:spcPts val="0"/>
              </a:spcBef>
              <a:spcAft>
                <a:spcPts val="0"/>
              </a:spcAft>
              <a:buSzPts val="1200"/>
              <a:buChar char="■"/>
              <a:defRPr/>
            </a:lvl6pPr>
            <a:lvl7pPr lvl="6">
              <a:spcBef>
                <a:spcPts val="0"/>
              </a:spcBef>
              <a:spcAft>
                <a:spcPts val="0"/>
              </a:spcAft>
              <a:buSzPts val="1200"/>
              <a:buChar char="●"/>
              <a:defRPr/>
            </a:lvl7pPr>
            <a:lvl8pPr lvl="7">
              <a:spcBef>
                <a:spcPts val="0"/>
              </a:spcBef>
              <a:spcAft>
                <a:spcPts val="0"/>
              </a:spcAft>
              <a:buSzPts val="1200"/>
              <a:buChar char="○"/>
              <a:defRPr/>
            </a:lvl8pPr>
            <a:lvl9pPr lvl="8">
              <a:spcBef>
                <a:spcPts val="0"/>
              </a:spcBef>
              <a:spcAft>
                <a:spcPts val="0"/>
              </a:spcAft>
              <a:buSzPts val="1200"/>
              <a:buChar char="■"/>
              <a:defRPr/>
            </a:lvl9pPr>
          </a:lstStyle>
          <a:p>
            <a:endParaRPr/>
          </a:p>
        </p:txBody>
      </p:sp>
      <p:sp>
        <p:nvSpPr>
          <p:cNvPr id="415" name="Google Shape;415;p28"/>
          <p:cNvSpPr txBox="1">
            <a:spLocks noGrp="1"/>
          </p:cNvSpPr>
          <p:nvPr>
            <p:ph type="subTitle" idx="2"/>
          </p:nvPr>
        </p:nvSpPr>
        <p:spPr>
          <a:xfrm>
            <a:off x="4572000" y="1147200"/>
            <a:ext cx="3858900" cy="34470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1600"/>
              <a:buChar char="●"/>
              <a:defRPr sz="1600"/>
            </a:lvl1pPr>
            <a:lvl2pPr lvl="1" rtl="0">
              <a:spcBef>
                <a:spcPts val="0"/>
              </a:spcBef>
              <a:spcAft>
                <a:spcPts val="0"/>
              </a:spcAft>
              <a:buSzPts val="1200"/>
              <a:buChar char="○"/>
              <a:defRPr/>
            </a:lvl2pPr>
            <a:lvl3pPr lvl="2" rtl="0">
              <a:spcBef>
                <a:spcPts val="0"/>
              </a:spcBef>
              <a:spcAft>
                <a:spcPts val="0"/>
              </a:spcAft>
              <a:buSzPts val="1200"/>
              <a:buChar char="■"/>
              <a:defRPr/>
            </a:lvl3pPr>
            <a:lvl4pPr lvl="3" rtl="0">
              <a:spcBef>
                <a:spcPts val="0"/>
              </a:spcBef>
              <a:spcAft>
                <a:spcPts val="0"/>
              </a:spcAft>
              <a:buSzPts val="1200"/>
              <a:buChar char="●"/>
              <a:defRPr/>
            </a:lvl4pPr>
            <a:lvl5pPr lvl="4" rtl="0">
              <a:spcBef>
                <a:spcPts val="0"/>
              </a:spcBef>
              <a:spcAft>
                <a:spcPts val="0"/>
              </a:spcAft>
              <a:buSzPts val="1200"/>
              <a:buChar char="○"/>
              <a:defRPr/>
            </a:lvl5pPr>
            <a:lvl6pPr lvl="5" rtl="0">
              <a:spcBef>
                <a:spcPts val="0"/>
              </a:spcBef>
              <a:spcAft>
                <a:spcPts val="0"/>
              </a:spcAft>
              <a:buSzPts val="1200"/>
              <a:buChar char="■"/>
              <a:defRPr/>
            </a:lvl6pPr>
            <a:lvl7pPr lvl="6" rtl="0">
              <a:spcBef>
                <a:spcPts val="0"/>
              </a:spcBef>
              <a:spcAft>
                <a:spcPts val="0"/>
              </a:spcAft>
              <a:buSzPts val="1200"/>
              <a:buChar char="●"/>
              <a:defRPr/>
            </a:lvl7pPr>
            <a:lvl8pPr lvl="7" rtl="0">
              <a:spcBef>
                <a:spcPts val="0"/>
              </a:spcBef>
              <a:spcAft>
                <a:spcPts val="0"/>
              </a:spcAft>
              <a:buSzPts val="1200"/>
              <a:buChar char="○"/>
              <a:defRPr/>
            </a:lvl8pPr>
            <a:lvl9pPr lvl="8" rtl="0">
              <a:spcBef>
                <a:spcPts val="0"/>
              </a:spcBef>
              <a:spcAft>
                <a:spcPts val="0"/>
              </a:spcAft>
              <a:buSzPts val="1200"/>
              <a:buChar char="■"/>
              <a:defRPr/>
            </a:lvl9pPr>
          </a:lstStyle>
          <a:p>
            <a:endParaRPr/>
          </a:p>
        </p:txBody>
      </p:sp>
      <p:sp>
        <p:nvSpPr>
          <p:cNvPr id="416" name="Google Shape;416;p28"/>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417" name="Google Shape;417;p28"/>
          <p:cNvGrpSpPr/>
          <p:nvPr/>
        </p:nvGrpSpPr>
        <p:grpSpPr>
          <a:xfrm>
            <a:off x="7503650" y="445025"/>
            <a:ext cx="1297450" cy="477875"/>
            <a:chOff x="7164300" y="445025"/>
            <a:chExt cx="1297450" cy="477875"/>
          </a:xfrm>
        </p:grpSpPr>
        <p:grpSp>
          <p:nvGrpSpPr>
            <p:cNvPr id="418" name="Google Shape;418;p28"/>
            <p:cNvGrpSpPr/>
            <p:nvPr/>
          </p:nvGrpSpPr>
          <p:grpSpPr>
            <a:xfrm>
              <a:off x="7301725" y="555088"/>
              <a:ext cx="1160025" cy="257725"/>
              <a:chOff x="3464600" y="3479675"/>
              <a:chExt cx="1160025" cy="257725"/>
            </a:xfrm>
          </p:grpSpPr>
          <p:sp>
            <p:nvSpPr>
              <p:cNvPr id="419" name="Google Shape;419;p28"/>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8"/>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1" name="Google Shape;421;p28"/>
            <p:cNvGrpSpPr/>
            <p:nvPr/>
          </p:nvGrpSpPr>
          <p:grpSpPr>
            <a:xfrm rot="10800000" flipH="1">
              <a:off x="7164300" y="445025"/>
              <a:ext cx="495375" cy="477875"/>
              <a:chOff x="3881575" y="2684100"/>
              <a:chExt cx="495375" cy="477875"/>
            </a:xfrm>
          </p:grpSpPr>
          <p:sp>
            <p:nvSpPr>
              <p:cNvPr id="422" name="Google Shape;422;p28"/>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8"/>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8"/>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25" name="Google Shape;425;p28"/>
          <p:cNvGrpSpPr/>
          <p:nvPr/>
        </p:nvGrpSpPr>
        <p:grpSpPr>
          <a:xfrm rot="8100000" flipH="1">
            <a:off x="414832" y="4360489"/>
            <a:ext cx="495370" cy="477870"/>
            <a:chOff x="3881575" y="2684100"/>
            <a:chExt cx="495375" cy="477875"/>
          </a:xfrm>
        </p:grpSpPr>
        <p:sp>
          <p:nvSpPr>
            <p:cNvPr id="426" name="Google Shape;426;p28"/>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28"/>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8"/>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146"/>
        <p:cNvGrpSpPr/>
        <p:nvPr/>
      </p:nvGrpSpPr>
      <p:grpSpPr>
        <a:xfrm>
          <a:off x="0" y="0"/>
          <a:ext cx="0" cy="0"/>
          <a:chOff x="0" y="0"/>
          <a:chExt cx="0" cy="0"/>
        </a:xfrm>
      </p:grpSpPr>
      <p:sp>
        <p:nvSpPr>
          <p:cNvPr id="147" name="Google Shape;147;p13"/>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48" name="Google Shape;148;p13"/>
          <p:cNvGrpSpPr/>
          <p:nvPr/>
        </p:nvGrpSpPr>
        <p:grpSpPr>
          <a:xfrm rot="10800000">
            <a:off x="546613" y="445025"/>
            <a:ext cx="495375" cy="477875"/>
            <a:chOff x="3881575" y="2684100"/>
            <a:chExt cx="495375" cy="477875"/>
          </a:xfrm>
        </p:grpSpPr>
        <p:sp>
          <p:nvSpPr>
            <p:cNvPr id="149" name="Google Shape;149;p1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50" name="Google Shape;150;p1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51" name="Google Shape;151;p1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52" name="Google Shape;152;p13"/>
          <p:cNvGrpSpPr/>
          <p:nvPr/>
        </p:nvGrpSpPr>
        <p:grpSpPr>
          <a:xfrm>
            <a:off x="7503650" y="445025"/>
            <a:ext cx="1297450" cy="477875"/>
            <a:chOff x="7164300" y="445025"/>
            <a:chExt cx="1297450" cy="477875"/>
          </a:xfrm>
        </p:grpSpPr>
        <p:grpSp>
          <p:nvGrpSpPr>
            <p:cNvPr id="153" name="Google Shape;153;p13"/>
            <p:cNvGrpSpPr/>
            <p:nvPr/>
          </p:nvGrpSpPr>
          <p:grpSpPr>
            <a:xfrm>
              <a:off x="7301725" y="555088"/>
              <a:ext cx="1160025" cy="257725"/>
              <a:chOff x="3464600" y="3479675"/>
              <a:chExt cx="1160025" cy="257725"/>
            </a:xfrm>
          </p:grpSpPr>
          <p:sp>
            <p:nvSpPr>
              <p:cNvPr id="154" name="Google Shape;154;p1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55" name="Google Shape;155;p1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156" name="Google Shape;156;p13"/>
            <p:cNvGrpSpPr/>
            <p:nvPr/>
          </p:nvGrpSpPr>
          <p:grpSpPr>
            <a:xfrm rot="10800000" flipH="1">
              <a:off x="7164300" y="445025"/>
              <a:ext cx="495375" cy="477875"/>
              <a:chOff x="3881575" y="2684100"/>
              <a:chExt cx="495375" cy="477875"/>
            </a:xfrm>
          </p:grpSpPr>
          <p:sp>
            <p:nvSpPr>
              <p:cNvPr id="157" name="Google Shape;157;p1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58" name="Google Shape;158;p1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59" name="Google Shape;159;p1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sp>
        <p:nvSpPr>
          <p:cNvPr id="160" name="Google Shape;160;p13"/>
          <p:cNvSpPr txBox="1">
            <a:spLocks noGrp="1"/>
          </p:cNvSpPr>
          <p:nvPr>
            <p:ph type="subTitle" idx="1"/>
          </p:nvPr>
        </p:nvSpPr>
        <p:spPr>
          <a:xfrm>
            <a:off x="1590275" y="1235950"/>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1" name="Google Shape;161;p13"/>
          <p:cNvSpPr txBox="1">
            <a:spLocks noGrp="1"/>
          </p:cNvSpPr>
          <p:nvPr>
            <p:ph type="subTitle" idx="2"/>
          </p:nvPr>
        </p:nvSpPr>
        <p:spPr>
          <a:xfrm>
            <a:off x="1597660" y="3431350"/>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2" name="Google Shape;162;p13"/>
          <p:cNvSpPr txBox="1">
            <a:spLocks noGrp="1"/>
          </p:cNvSpPr>
          <p:nvPr>
            <p:ph type="subTitle" idx="3"/>
          </p:nvPr>
        </p:nvSpPr>
        <p:spPr>
          <a:xfrm>
            <a:off x="1590275" y="2333659"/>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3" name="Google Shape;163;p13"/>
          <p:cNvSpPr txBox="1">
            <a:spLocks noGrp="1"/>
          </p:cNvSpPr>
          <p:nvPr>
            <p:ph type="subTitle" idx="4"/>
          </p:nvPr>
        </p:nvSpPr>
        <p:spPr>
          <a:xfrm>
            <a:off x="5701325" y="1235950"/>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4" name="Google Shape;164;p13"/>
          <p:cNvSpPr txBox="1">
            <a:spLocks noGrp="1"/>
          </p:cNvSpPr>
          <p:nvPr>
            <p:ph type="subTitle" idx="5"/>
          </p:nvPr>
        </p:nvSpPr>
        <p:spPr>
          <a:xfrm>
            <a:off x="1590275" y="165235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5" name="Google Shape;165;p13"/>
          <p:cNvSpPr txBox="1">
            <a:spLocks noGrp="1"/>
          </p:cNvSpPr>
          <p:nvPr>
            <p:ph type="subTitle" idx="6"/>
          </p:nvPr>
        </p:nvSpPr>
        <p:spPr>
          <a:xfrm>
            <a:off x="1597659" y="3849175"/>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6" name="Google Shape;166;p13"/>
          <p:cNvSpPr txBox="1">
            <a:spLocks noGrp="1"/>
          </p:cNvSpPr>
          <p:nvPr>
            <p:ph type="subTitle" idx="7"/>
          </p:nvPr>
        </p:nvSpPr>
        <p:spPr>
          <a:xfrm>
            <a:off x="1590275" y="274864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7" name="Google Shape;167;p13"/>
          <p:cNvSpPr txBox="1">
            <a:spLocks noGrp="1"/>
          </p:cNvSpPr>
          <p:nvPr>
            <p:ph type="subTitle" idx="8"/>
          </p:nvPr>
        </p:nvSpPr>
        <p:spPr>
          <a:xfrm>
            <a:off x="5701325" y="165235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8" name="Google Shape;168;p13"/>
          <p:cNvSpPr txBox="1">
            <a:spLocks noGrp="1"/>
          </p:cNvSpPr>
          <p:nvPr>
            <p:ph type="title" hasCustomPrompt="1"/>
          </p:nvPr>
        </p:nvSpPr>
        <p:spPr>
          <a:xfrm>
            <a:off x="903724" y="1257550"/>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69" name="Google Shape;169;p13"/>
          <p:cNvSpPr txBox="1">
            <a:spLocks noGrp="1"/>
          </p:cNvSpPr>
          <p:nvPr>
            <p:ph type="title" idx="9" hasCustomPrompt="1"/>
          </p:nvPr>
        </p:nvSpPr>
        <p:spPr>
          <a:xfrm>
            <a:off x="905375" y="3452950"/>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70" name="Google Shape;170;p13"/>
          <p:cNvSpPr txBox="1">
            <a:spLocks noGrp="1"/>
          </p:cNvSpPr>
          <p:nvPr>
            <p:ph type="title" idx="13" hasCustomPrompt="1"/>
          </p:nvPr>
        </p:nvSpPr>
        <p:spPr>
          <a:xfrm>
            <a:off x="905375" y="2370418"/>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71" name="Google Shape;171;p13"/>
          <p:cNvSpPr txBox="1">
            <a:spLocks noGrp="1"/>
          </p:cNvSpPr>
          <p:nvPr>
            <p:ph type="title" idx="14" hasCustomPrompt="1"/>
          </p:nvPr>
        </p:nvSpPr>
        <p:spPr>
          <a:xfrm>
            <a:off x="5012227" y="1257550"/>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72" name="Google Shape;172;p13"/>
          <p:cNvSpPr txBox="1">
            <a:spLocks noGrp="1"/>
          </p:cNvSpPr>
          <p:nvPr>
            <p:ph type="title" idx="15"/>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73" name="Google Shape;173;p13"/>
          <p:cNvSpPr txBox="1">
            <a:spLocks noGrp="1"/>
          </p:cNvSpPr>
          <p:nvPr>
            <p:ph type="subTitle" idx="16"/>
          </p:nvPr>
        </p:nvSpPr>
        <p:spPr>
          <a:xfrm>
            <a:off x="5701325" y="2333659"/>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4" name="Google Shape;174;p13"/>
          <p:cNvSpPr txBox="1">
            <a:spLocks noGrp="1"/>
          </p:cNvSpPr>
          <p:nvPr>
            <p:ph type="subTitle" idx="17"/>
          </p:nvPr>
        </p:nvSpPr>
        <p:spPr>
          <a:xfrm>
            <a:off x="5701325" y="274864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5" name="Google Shape;175;p13"/>
          <p:cNvSpPr txBox="1">
            <a:spLocks noGrp="1"/>
          </p:cNvSpPr>
          <p:nvPr>
            <p:ph type="title" idx="18" hasCustomPrompt="1"/>
          </p:nvPr>
        </p:nvSpPr>
        <p:spPr>
          <a:xfrm>
            <a:off x="5012237" y="2370418"/>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Tree>
    <p:extLst>
      <p:ext uri="{BB962C8B-B14F-4D97-AF65-F5344CB8AC3E}">
        <p14:creationId xmlns:p14="http://schemas.microsoft.com/office/powerpoint/2010/main" val="221685943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76"/>
        <p:cNvGrpSpPr/>
        <p:nvPr/>
      </p:nvGrpSpPr>
      <p:grpSpPr>
        <a:xfrm>
          <a:off x="0" y="0"/>
          <a:ext cx="0" cy="0"/>
          <a:chOff x="0" y="0"/>
          <a:chExt cx="0" cy="0"/>
        </a:xfrm>
      </p:grpSpPr>
      <p:sp>
        <p:nvSpPr>
          <p:cNvPr id="177" name="Google Shape;177;p14"/>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78" name="Google Shape;178;p14"/>
          <p:cNvGrpSpPr/>
          <p:nvPr/>
        </p:nvGrpSpPr>
        <p:grpSpPr>
          <a:xfrm rot="-5547522">
            <a:off x="320091" y="4360485"/>
            <a:ext cx="495385" cy="477885"/>
            <a:chOff x="3881575" y="2684100"/>
            <a:chExt cx="495375" cy="477875"/>
          </a:xfrm>
        </p:grpSpPr>
        <p:sp>
          <p:nvSpPr>
            <p:cNvPr id="179" name="Google Shape;179;p1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80" name="Google Shape;180;p1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81" name="Google Shape;181;p1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182" name="Google Shape;182;p14"/>
          <p:cNvGrpSpPr/>
          <p:nvPr/>
        </p:nvGrpSpPr>
        <p:grpSpPr>
          <a:xfrm>
            <a:off x="7545300" y="445025"/>
            <a:ext cx="1297450" cy="477875"/>
            <a:chOff x="7164300" y="445025"/>
            <a:chExt cx="1297450" cy="477875"/>
          </a:xfrm>
        </p:grpSpPr>
        <p:grpSp>
          <p:nvGrpSpPr>
            <p:cNvPr id="183" name="Google Shape;183;p14"/>
            <p:cNvGrpSpPr/>
            <p:nvPr/>
          </p:nvGrpSpPr>
          <p:grpSpPr>
            <a:xfrm flipH="1">
              <a:off x="7164300" y="555088"/>
              <a:ext cx="1160025" cy="257725"/>
              <a:chOff x="3464600" y="3479675"/>
              <a:chExt cx="1160025" cy="257725"/>
            </a:xfrm>
          </p:grpSpPr>
          <p:sp>
            <p:nvSpPr>
              <p:cNvPr id="184" name="Google Shape;184;p1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5" name="Google Shape;185;p1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86" name="Google Shape;186;p14"/>
            <p:cNvGrpSpPr/>
            <p:nvPr/>
          </p:nvGrpSpPr>
          <p:grpSpPr>
            <a:xfrm rot="10800000">
              <a:off x="7966375" y="445025"/>
              <a:ext cx="495375" cy="477875"/>
              <a:chOff x="3881575" y="2684100"/>
              <a:chExt cx="495375" cy="477875"/>
            </a:xfrm>
          </p:grpSpPr>
          <p:sp>
            <p:nvSpPr>
              <p:cNvPr id="187" name="Google Shape;187;p1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8" name="Google Shape;188;p1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9" name="Google Shape;189;p1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
        <p:nvSpPr>
          <p:cNvPr id="190" name="Google Shape;190;p14"/>
          <p:cNvSpPr txBox="1">
            <a:spLocks noGrp="1"/>
          </p:cNvSpPr>
          <p:nvPr>
            <p:ph type="title"/>
          </p:nvPr>
        </p:nvSpPr>
        <p:spPr>
          <a:xfrm flipH="1">
            <a:off x="713225" y="3071188"/>
            <a:ext cx="3858900" cy="477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2"/>
              </a:buClr>
              <a:buSzPts val="1800"/>
              <a:buNone/>
              <a:defRPr sz="2000"/>
            </a:lvl1pPr>
            <a:lvl2pPr lvl="1" rtl="0">
              <a:spcBef>
                <a:spcPts val="0"/>
              </a:spcBef>
              <a:spcAft>
                <a:spcPts val="0"/>
              </a:spcAft>
              <a:buClr>
                <a:schemeClr val="accent2"/>
              </a:buClr>
              <a:buSzPts val="1800"/>
              <a:buNone/>
              <a:defRPr sz="1800">
                <a:solidFill>
                  <a:schemeClr val="accent2"/>
                </a:solidFill>
              </a:defRPr>
            </a:lvl2pPr>
            <a:lvl3pPr lvl="2" rtl="0">
              <a:spcBef>
                <a:spcPts val="0"/>
              </a:spcBef>
              <a:spcAft>
                <a:spcPts val="0"/>
              </a:spcAft>
              <a:buClr>
                <a:schemeClr val="accent2"/>
              </a:buClr>
              <a:buSzPts val="1800"/>
              <a:buNone/>
              <a:defRPr sz="1800">
                <a:solidFill>
                  <a:schemeClr val="accent2"/>
                </a:solidFill>
              </a:defRPr>
            </a:lvl3pPr>
            <a:lvl4pPr lvl="3" rtl="0">
              <a:spcBef>
                <a:spcPts val="0"/>
              </a:spcBef>
              <a:spcAft>
                <a:spcPts val="0"/>
              </a:spcAft>
              <a:buClr>
                <a:schemeClr val="accent2"/>
              </a:buClr>
              <a:buSzPts val="1800"/>
              <a:buNone/>
              <a:defRPr sz="1800">
                <a:solidFill>
                  <a:schemeClr val="accent2"/>
                </a:solidFill>
              </a:defRPr>
            </a:lvl4pPr>
            <a:lvl5pPr lvl="4" rtl="0">
              <a:spcBef>
                <a:spcPts val="0"/>
              </a:spcBef>
              <a:spcAft>
                <a:spcPts val="0"/>
              </a:spcAft>
              <a:buClr>
                <a:schemeClr val="accent2"/>
              </a:buClr>
              <a:buSzPts val="1800"/>
              <a:buNone/>
              <a:defRPr sz="1800">
                <a:solidFill>
                  <a:schemeClr val="accent2"/>
                </a:solidFill>
              </a:defRPr>
            </a:lvl5pPr>
            <a:lvl6pPr lvl="5" rtl="0">
              <a:spcBef>
                <a:spcPts val="0"/>
              </a:spcBef>
              <a:spcAft>
                <a:spcPts val="0"/>
              </a:spcAft>
              <a:buClr>
                <a:schemeClr val="accent2"/>
              </a:buClr>
              <a:buSzPts val="1800"/>
              <a:buNone/>
              <a:defRPr sz="1800">
                <a:solidFill>
                  <a:schemeClr val="accent2"/>
                </a:solidFill>
              </a:defRPr>
            </a:lvl6pPr>
            <a:lvl7pPr lvl="6" rtl="0">
              <a:spcBef>
                <a:spcPts val="0"/>
              </a:spcBef>
              <a:spcAft>
                <a:spcPts val="0"/>
              </a:spcAft>
              <a:buClr>
                <a:schemeClr val="accent2"/>
              </a:buClr>
              <a:buSzPts val="1800"/>
              <a:buNone/>
              <a:defRPr sz="1800">
                <a:solidFill>
                  <a:schemeClr val="accent2"/>
                </a:solidFill>
              </a:defRPr>
            </a:lvl7pPr>
            <a:lvl8pPr lvl="7" rtl="0">
              <a:spcBef>
                <a:spcPts val="0"/>
              </a:spcBef>
              <a:spcAft>
                <a:spcPts val="0"/>
              </a:spcAft>
              <a:buClr>
                <a:schemeClr val="accent2"/>
              </a:buClr>
              <a:buSzPts val="1800"/>
              <a:buNone/>
              <a:defRPr sz="1800">
                <a:solidFill>
                  <a:schemeClr val="accent2"/>
                </a:solidFill>
              </a:defRPr>
            </a:lvl8pPr>
            <a:lvl9pPr lvl="8" rtl="0">
              <a:spcBef>
                <a:spcPts val="0"/>
              </a:spcBef>
              <a:spcAft>
                <a:spcPts val="0"/>
              </a:spcAft>
              <a:buClr>
                <a:schemeClr val="accent2"/>
              </a:buClr>
              <a:buSzPts val="1800"/>
              <a:buNone/>
              <a:defRPr sz="1800">
                <a:solidFill>
                  <a:schemeClr val="accent2"/>
                </a:solidFill>
              </a:defRPr>
            </a:lvl9pPr>
          </a:lstStyle>
          <a:p>
            <a:endParaRPr/>
          </a:p>
        </p:txBody>
      </p:sp>
      <p:sp>
        <p:nvSpPr>
          <p:cNvPr id="191" name="Google Shape;191;p14"/>
          <p:cNvSpPr txBox="1">
            <a:spLocks noGrp="1"/>
          </p:cNvSpPr>
          <p:nvPr>
            <p:ph type="subTitle" idx="1"/>
          </p:nvPr>
        </p:nvSpPr>
        <p:spPr>
          <a:xfrm flipH="1">
            <a:off x="713100" y="1594413"/>
            <a:ext cx="3858900" cy="13641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extLst>
      <p:ext uri="{BB962C8B-B14F-4D97-AF65-F5344CB8AC3E}">
        <p14:creationId xmlns:p14="http://schemas.microsoft.com/office/powerpoint/2010/main" val="3294677519"/>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matchingName="Section header 1">
  <p:cSld name="Section header 1">
    <p:spTree>
      <p:nvGrpSpPr>
        <p:cNvPr id="1" name="Shape 192"/>
        <p:cNvGrpSpPr/>
        <p:nvPr/>
      </p:nvGrpSpPr>
      <p:grpSpPr>
        <a:xfrm>
          <a:off x="0" y="0"/>
          <a:ext cx="0" cy="0"/>
          <a:chOff x="0" y="0"/>
          <a:chExt cx="0" cy="0"/>
        </a:xfrm>
      </p:grpSpPr>
      <p:sp>
        <p:nvSpPr>
          <p:cNvPr id="193" name="Google Shape;193;p15"/>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94" name="Google Shape;194;p15"/>
          <p:cNvGrpSpPr/>
          <p:nvPr/>
        </p:nvGrpSpPr>
        <p:grpSpPr>
          <a:xfrm rot="10800000">
            <a:off x="470413" y="445025"/>
            <a:ext cx="495375" cy="477875"/>
            <a:chOff x="3881575" y="2684100"/>
            <a:chExt cx="495375" cy="477875"/>
          </a:xfrm>
        </p:grpSpPr>
        <p:sp>
          <p:nvSpPr>
            <p:cNvPr id="195" name="Google Shape;195;p1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96" name="Google Shape;196;p1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97" name="Google Shape;197;p1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98" name="Google Shape;198;p15"/>
          <p:cNvGrpSpPr/>
          <p:nvPr/>
        </p:nvGrpSpPr>
        <p:grpSpPr>
          <a:xfrm>
            <a:off x="7545300" y="445025"/>
            <a:ext cx="1297450" cy="477875"/>
            <a:chOff x="7164300" y="445025"/>
            <a:chExt cx="1297450" cy="477875"/>
          </a:xfrm>
        </p:grpSpPr>
        <p:grpSp>
          <p:nvGrpSpPr>
            <p:cNvPr id="199" name="Google Shape;199;p15"/>
            <p:cNvGrpSpPr/>
            <p:nvPr/>
          </p:nvGrpSpPr>
          <p:grpSpPr>
            <a:xfrm flipH="1">
              <a:off x="7164300" y="555088"/>
              <a:ext cx="1160025" cy="257725"/>
              <a:chOff x="3464600" y="3479675"/>
              <a:chExt cx="1160025" cy="257725"/>
            </a:xfrm>
          </p:grpSpPr>
          <p:sp>
            <p:nvSpPr>
              <p:cNvPr id="200" name="Google Shape;200;p15"/>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01" name="Google Shape;201;p15"/>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202" name="Google Shape;202;p15"/>
            <p:cNvGrpSpPr/>
            <p:nvPr/>
          </p:nvGrpSpPr>
          <p:grpSpPr>
            <a:xfrm rot="10800000">
              <a:off x="7966375" y="445025"/>
              <a:ext cx="495375" cy="477875"/>
              <a:chOff x="3881575" y="2684100"/>
              <a:chExt cx="495375" cy="477875"/>
            </a:xfrm>
          </p:grpSpPr>
          <p:sp>
            <p:nvSpPr>
              <p:cNvPr id="203" name="Google Shape;203;p1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04" name="Google Shape;204;p1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05" name="Google Shape;205;p1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sp>
        <p:nvSpPr>
          <p:cNvPr id="206" name="Google Shape;206;p15"/>
          <p:cNvSpPr txBox="1">
            <a:spLocks noGrp="1"/>
          </p:cNvSpPr>
          <p:nvPr>
            <p:ph type="title"/>
          </p:nvPr>
        </p:nvSpPr>
        <p:spPr>
          <a:xfrm flipH="1">
            <a:off x="713225" y="2348313"/>
            <a:ext cx="4996500" cy="994800"/>
          </a:xfrm>
          <a:prstGeom prst="rect">
            <a:avLst/>
          </a:prstGeom>
        </p:spPr>
        <p:txBody>
          <a:bodyPr spcFirstLastPara="1" wrap="square" lIns="91425" tIns="91425" rIns="91425" bIns="91425" anchor="ctr" anchorCtr="0">
            <a:noAutofit/>
          </a:bodyPr>
          <a:lstStyle>
            <a:lvl1pPr lvl="0" rtl="0">
              <a:spcBef>
                <a:spcPts val="0"/>
              </a:spcBef>
              <a:spcAft>
                <a:spcPts val="0"/>
              </a:spcAft>
              <a:buSzPts val="54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07" name="Google Shape;207;p15"/>
          <p:cNvSpPr txBox="1">
            <a:spLocks noGrp="1"/>
          </p:cNvSpPr>
          <p:nvPr>
            <p:ph type="subTitle" idx="1"/>
          </p:nvPr>
        </p:nvSpPr>
        <p:spPr>
          <a:xfrm flipH="1">
            <a:off x="713225" y="3322588"/>
            <a:ext cx="30819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08" name="Google Shape;208;p15"/>
          <p:cNvSpPr txBox="1">
            <a:spLocks noGrp="1"/>
          </p:cNvSpPr>
          <p:nvPr>
            <p:ph type="title" idx="2" hasCustomPrompt="1"/>
          </p:nvPr>
        </p:nvSpPr>
        <p:spPr>
          <a:xfrm flipH="1">
            <a:off x="713225" y="1227513"/>
            <a:ext cx="3303600" cy="1120800"/>
          </a:xfrm>
          <a:prstGeom prst="rect">
            <a:avLst/>
          </a:prstGeom>
        </p:spPr>
        <p:txBody>
          <a:bodyPr spcFirstLastPara="1" wrap="square" lIns="91425" tIns="91425" rIns="91425" bIns="91425" anchor="ctr" anchorCtr="0">
            <a:noAutofit/>
          </a:bodyPr>
          <a:lstStyle>
            <a:lvl1pPr lvl="0" rtl="0">
              <a:spcBef>
                <a:spcPts val="0"/>
              </a:spcBef>
              <a:spcAft>
                <a:spcPts val="0"/>
              </a:spcAft>
              <a:buSzPts val="8600"/>
              <a:buNone/>
              <a:defRPr sz="8600">
                <a:solidFill>
                  <a:schemeClr val="dk2"/>
                </a:solidFill>
              </a:defRPr>
            </a:lvl1pPr>
            <a:lvl2pPr lvl="1" algn="ctr" rtl="0">
              <a:spcBef>
                <a:spcPts val="0"/>
              </a:spcBef>
              <a:spcAft>
                <a:spcPts val="0"/>
              </a:spcAft>
              <a:buSzPts val="8600"/>
              <a:buNone/>
              <a:defRPr sz="8600"/>
            </a:lvl2pPr>
            <a:lvl3pPr lvl="2" algn="ctr" rtl="0">
              <a:spcBef>
                <a:spcPts val="0"/>
              </a:spcBef>
              <a:spcAft>
                <a:spcPts val="0"/>
              </a:spcAft>
              <a:buSzPts val="8600"/>
              <a:buNone/>
              <a:defRPr sz="8600"/>
            </a:lvl3pPr>
            <a:lvl4pPr lvl="3" algn="ctr" rtl="0">
              <a:spcBef>
                <a:spcPts val="0"/>
              </a:spcBef>
              <a:spcAft>
                <a:spcPts val="0"/>
              </a:spcAft>
              <a:buSzPts val="8600"/>
              <a:buNone/>
              <a:defRPr sz="8600"/>
            </a:lvl4pPr>
            <a:lvl5pPr lvl="4" algn="ctr" rtl="0">
              <a:spcBef>
                <a:spcPts val="0"/>
              </a:spcBef>
              <a:spcAft>
                <a:spcPts val="0"/>
              </a:spcAft>
              <a:buSzPts val="8600"/>
              <a:buNone/>
              <a:defRPr sz="8600"/>
            </a:lvl5pPr>
            <a:lvl6pPr lvl="5" algn="ctr" rtl="0">
              <a:spcBef>
                <a:spcPts val="0"/>
              </a:spcBef>
              <a:spcAft>
                <a:spcPts val="0"/>
              </a:spcAft>
              <a:buSzPts val="8600"/>
              <a:buNone/>
              <a:defRPr sz="8600"/>
            </a:lvl6pPr>
            <a:lvl7pPr lvl="6" algn="ctr" rtl="0">
              <a:spcBef>
                <a:spcPts val="0"/>
              </a:spcBef>
              <a:spcAft>
                <a:spcPts val="0"/>
              </a:spcAft>
              <a:buSzPts val="8600"/>
              <a:buNone/>
              <a:defRPr sz="8600"/>
            </a:lvl7pPr>
            <a:lvl8pPr lvl="7" algn="ctr" rtl="0">
              <a:spcBef>
                <a:spcPts val="0"/>
              </a:spcBef>
              <a:spcAft>
                <a:spcPts val="0"/>
              </a:spcAft>
              <a:buSzPts val="8600"/>
              <a:buNone/>
              <a:defRPr sz="8600"/>
            </a:lvl8pPr>
            <a:lvl9pPr lvl="8" algn="ctr" rtl="0">
              <a:spcBef>
                <a:spcPts val="0"/>
              </a:spcBef>
              <a:spcAft>
                <a:spcPts val="0"/>
              </a:spcAft>
              <a:buSzPts val="8600"/>
              <a:buNone/>
              <a:defRPr sz="8600"/>
            </a:lvl9pPr>
          </a:lstStyle>
          <a:p>
            <a:r>
              <a:t>xx%</a:t>
            </a:r>
          </a:p>
        </p:txBody>
      </p:sp>
    </p:spTree>
    <p:extLst>
      <p:ext uri="{BB962C8B-B14F-4D97-AF65-F5344CB8AC3E}">
        <p14:creationId xmlns:p14="http://schemas.microsoft.com/office/powerpoint/2010/main" val="1245287274"/>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matchingName="One column text 1">
  <p:cSld name="One column text 1">
    <p:spTree>
      <p:nvGrpSpPr>
        <p:cNvPr id="1" name="Shape 334"/>
        <p:cNvGrpSpPr/>
        <p:nvPr/>
      </p:nvGrpSpPr>
      <p:grpSpPr>
        <a:xfrm>
          <a:off x="0" y="0"/>
          <a:ext cx="0" cy="0"/>
          <a:chOff x="0" y="0"/>
          <a:chExt cx="0" cy="0"/>
        </a:xfrm>
      </p:grpSpPr>
      <p:sp>
        <p:nvSpPr>
          <p:cNvPr id="335" name="Google Shape;335;p24"/>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336" name="Google Shape;336;p24"/>
          <p:cNvGrpSpPr/>
          <p:nvPr/>
        </p:nvGrpSpPr>
        <p:grpSpPr>
          <a:xfrm rot="5400000" flipH="1">
            <a:off x="8237827" y="4360472"/>
            <a:ext cx="495375" cy="477875"/>
            <a:chOff x="3881575" y="2684100"/>
            <a:chExt cx="495375" cy="477875"/>
          </a:xfrm>
        </p:grpSpPr>
        <p:sp>
          <p:nvSpPr>
            <p:cNvPr id="337" name="Google Shape;337;p2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38" name="Google Shape;338;p2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39" name="Google Shape;339;p2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340" name="Google Shape;340;p24"/>
          <p:cNvGrpSpPr/>
          <p:nvPr/>
        </p:nvGrpSpPr>
        <p:grpSpPr>
          <a:xfrm>
            <a:off x="318425" y="445013"/>
            <a:ext cx="1297450" cy="477875"/>
            <a:chOff x="318425" y="357163"/>
            <a:chExt cx="1297450" cy="477875"/>
          </a:xfrm>
        </p:grpSpPr>
        <p:grpSp>
          <p:nvGrpSpPr>
            <p:cNvPr id="341" name="Google Shape;341;p24"/>
            <p:cNvGrpSpPr/>
            <p:nvPr/>
          </p:nvGrpSpPr>
          <p:grpSpPr>
            <a:xfrm rot="10800000" flipH="1">
              <a:off x="455850" y="467250"/>
              <a:ext cx="1160025" cy="257725"/>
              <a:chOff x="3464600" y="3479675"/>
              <a:chExt cx="1160025" cy="257725"/>
            </a:xfrm>
          </p:grpSpPr>
          <p:sp>
            <p:nvSpPr>
              <p:cNvPr id="342" name="Google Shape;342;p2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43" name="Google Shape;343;p2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344" name="Google Shape;344;p24"/>
            <p:cNvGrpSpPr/>
            <p:nvPr/>
          </p:nvGrpSpPr>
          <p:grpSpPr>
            <a:xfrm>
              <a:off x="318425" y="357163"/>
              <a:ext cx="495375" cy="477875"/>
              <a:chOff x="3881575" y="2684100"/>
              <a:chExt cx="495375" cy="477875"/>
            </a:xfrm>
          </p:grpSpPr>
          <p:sp>
            <p:nvSpPr>
              <p:cNvPr id="345" name="Google Shape;345;p2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46" name="Google Shape;346;p2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47" name="Google Shape;347;p2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sp>
        <p:nvSpPr>
          <p:cNvPr id="348" name="Google Shape;348;p24"/>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349" name="Google Shape;349;p24"/>
          <p:cNvSpPr txBox="1">
            <a:spLocks noGrp="1"/>
          </p:cNvSpPr>
          <p:nvPr>
            <p:ph type="subTitle" idx="1"/>
          </p:nvPr>
        </p:nvSpPr>
        <p:spPr>
          <a:xfrm>
            <a:off x="5164025" y="2159475"/>
            <a:ext cx="3266400" cy="1203000"/>
          </a:xfrm>
          <a:prstGeom prst="rect">
            <a:avLst/>
          </a:prstGeom>
        </p:spPr>
        <p:txBody>
          <a:bodyPr spcFirstLastPara="1" wrap="square" lIns="91425" tIns="91425" rIns="91425" bIns="91425" anchor="t" anchorCtr="0">
            <a:noAutofit/>
          </a:bodyPr>
          <a:lstStyle>
            <a:lvl1pPr lvl="0" algn="r">
              <a:spcBef>
                <a:spcPts val="0"/>
              </a:spcBef>
              <a:spcAft>
                <a:spcPts val="0"/>
              </a:spcAft>
              <a:buSzPts val="1600"/>
              <a:buNone/>
              <a:defRPr sz="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192331417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370"/>
        <p:cNvGrpSpPr/>
        <p:nvPr/>
      </p:nvGrpSpPr>
      <p:grpSpPr>
        <a:xfrm>
          <a:off x="0" y="0"/>
          <a:ext cx="0" cy="0"/>
          <a:chOff x="0" y="0"/>
          <a:chExt cx="0" cy="0"/>
        </a:xfrm>
      </p:grpSpPr>
      <p:sp>
        <p:nvSpPr>
          <p:cNvPr id="371" name="Google Shape;371;p26"/>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372" name="Google Shape;372;p26"/>
          <p:cNvGrpSpPr/>
          <p:nvPr/>
        </p:nvGrpSpPr>
        <p:grpSpPr>
          <a:xfrm>
            <a:off x="7503650" y="445025"/>
            <a:ext cx="1297450" cy="477875"/>
            <a:chOff x="7164300" y="445025"/>
            <a:chExt cx="1297450" cy="477875"/>
          </a:xfrm>
        </p:grpSpPr>
        <p:grpSp>
          <p:nvGrpSpPr>
            <p:cNvPr id="373" name="Google Shape;373;p26"/>
            <p:cNvGrpSpPr/>
            <p:nvPr/>
          </p:nvGrpSpPr>
          <p:grpSpPr>
            <a:xfrm>
              <a:off x="7301725" y="555088"/>
              <a:ext cx="1160025" cy="257725"/>
              <a:chOff x="3464600" y="3479675"/>
              <a:chExt cx="1160025" cy="257725"/>
            </a:xfrm>
          </p:grpSpPr>
          <p:sp>
            <p:nvSpPr>
              <p:cNvPr id="374" name="Google Shape;374;p26"/>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75" name="Google Shape;375;p26"/>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376" name="Google Shape;376;p26"/>
            <p:cNvGrpSpPr/>
            <p:nvPr/>
          </p:nvGrpSpPr>
          <p:grpSpPr>
            <a:xfrm rot="10800000" flipH="1">
              <a:off x="7164300" y="445025"/>
              <a:ext cx="495375" cy="477875"/>
              <a:chOff x="3881575" y="2684100"/>
              <a:chExt cx="495375" cy="477875"/>
            </a:xfrm>
          </p:grpSpPr>
          <p:sp>
            <p:nvSpPr>
              <p:cNvPr id="377" name="Google Shape;377;p26"/>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78" name="Google Shape;378;p26"/>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79" name="Google Shape;379;p26"/>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sp>
        <p:nvSpPr>
          <p:cNvPr id="380" name="Google Shape;380;p26"/>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81" name="Google Shape;381;p26"/>
          <p:cNvSpPr txBox="1">
            <a:spLocks noGrp="1"/>
          </p:cNvSpPr>
          <p:nvPr>
            <p:ph type="subTitle" idx="1"/>
          </p:nvPr>
        </p:nvSpPr>
        <p:spPr>
          <a:xfrm>
            <a:off x="713225" y="1700950"/>
            <a:ext cx="35988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82" name="Google Shape;382;p26"/>
          <p:cNvSpPr txBox="1">
            <a:spLocks noGrp="1"/>
          </p:cNvSpPr>
          <p:nvPr>
            <p:ph type="subTitle" idx="2"/>
          </p:nvPr>
        </p:nvSpPr>
        <p:spPr>
          <a:xfrm>
            <a:off x="713225" y="3275827"/>
            <a:ext cx="35988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83" name="Google Shape;383;p26"/>
          <p:cNvSpPr txBox="1">
            <a:spLocks noGrp="1"/>
          </p:cNvSpPr>
          <p:nvPr>
            <p:ph type="subTitle" idx="3"/>
          </p:nvPr>
        </p:nvSpPr>
        <p:spPr>
          <a:xfrm>
            <a:off x="713225" y="2119474"/>
            <a:ext cx="3598800" cy="6636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4" name="Google Shape;384;p26"/>
          <p:cNvSpPr txBox="1">
            <a:spLocks noGrp="1"/>
          </p:cNvSpPr>
          <p:nvPr>
            <p:ph type="subTitle" idx="4"/>
          </p:nvPr>
        </p:nvSpPr>
        <p:spPr>
          <a:xfrm>
            <a:off x="713225" y="3690825"/>
            <a:ext cx="3598800" cy="6636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extLst>
      <p:ext uri="{BB962C8B-B14F-4D97-AF65-F5344CB8AC3E}">
        <p14:creationId xmlns:p14="http://schemas.microsoft.com/office/powerpoint/2010/main" val="1293370547"/>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matchingName="Title and two columns 3">
  <p:cSld name="Title and two columns 3">
    <p:spTree>
      <p:nvGrpSpPr>
        <p:cNvPr id="1" name="Shape 412"/>
        <p:cNvGrpSpPr/>
        <p:nvPr/>
      </p:nvGrpSpPr>
      <p:grpSpPr>
        <a:xfrm>
          <a:off x="0" y="0"/>
          <a:ext cx="0" cy="0"/>
          <a:chOff x="0" y="0"/>
          <a:chExt cx="0" cy="0"/>
        </a:xfrm>
      </p:grpSpPr>
      <p:sp>
        <p:nvSpPr>
          <p:cNvPr id="413" name="Google Shape;413;p28"/>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414" name="Google Shape;414;p28"/>
          <p:cNvSpPr txBox="1">
            <a:spLocks noGrp="1"/>
          </p:cNvSpPr>
          <p:nvPr>
            <p:ph type="subTitle" idx="1"/>
          </p:nvPr>
        </p:nvSpPr>
        <p:spPr>
          <a:xfrm>
            <a:off x="713225" y="1147200"/>
            <a:ext cx="3858900" cy="34470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400"/>
              <a:buChar char="●"/>
              <a:defRPr sz="1600"/>
            </a:lvl1pPr>
            <a:lvl2pPr lvl="1">
              <a:spcBef>
                <a:spcPts val="0"/>
              </a:spcBef>
              <a:spcAft>
                <a:spcPts val="0"/>
              </a:spcAft>
              <a:buSzPts val="1200"/>
              <a:buChar char="○"/>
              <a:defRPr/>
            </a:lvl2pPr>
            <a:lvl3pPr lvl="2">
              <a:spcBef>
                <a:spcPts val="0"/>
              </a:spcBef>
              <a:spcAft>
                <a:spcPts val="0"/>
              </a:spcAft>
              <a:buSzPts val="1200"/>
              <a:buChar char="■"/>
              <a:defRPr/>
            </a:lvl3pPr>
            <a:lvl4pPr lvl="3">
              <a:spcBef>
                <a:spcPts val="0"/>
              </a:spcBef>
              <a:spcAft>
                <a:spcPts val="0"/>
              </a:spcAft>
              <a:buSzPts val="1200"/>
              <a:buChar char="●"/>
              <a:defRPr/>
            </a:lvl4pPr>
            <a:lvl5pPr lvl="4">
              <a:spcBef>
                <a:spcPts val="0"/>
              </a:spcBef>
              <a:spcAft>
                <a:spcPts val="0"/>
              </a:spcAft>
              <a:buSzPts val="1200"/>
              <a:buChar char="○"/>
              <a:defRPr/>
            </a:lvl5pPr>
            <a:lvl6pPr lvl="5">
              <a:spcBef>
                <a:spcPts val="0"/>
              </a:spcBef>
              <a:spcAft>
                <a:spcPts val="0"/>
              </a:spcAft>
              <a:buSzPts val="1200"/>
              <a:buChar char="■"/>
              <a:defRPr/>
            </a:lvl6pPr>
            <a:lvl7pPr lvl="6">
              <a:spcBef>
                <a:spcPts val="0"/>
              </a:spcBef>
              <a:spcAft>
                <a:spcPts val="0"/>
              </a:spcAft>
              <a:buSzPts val="1200"/>
              <a:buChar char="●"/>
              <a:defRPr/>
            </a:lvl7pPr>
            <a:lvl8pPr lvl="7">
              <a:spcBef>
                <a:spcPts val="0"/>
              </a:spcBef>
              <a:spcAft>
                <a:spcPts val="0"/>
              </a:spcAft>
              <a:buSzPts val="1200"/>
              <a:buChar char="○"/>
              <a:defRPr/>
            </a:lvl8pPr>
            <a:lvl9pPr lvl="8">
              <a:spcBef>
                <a:spcPts val="0"/>
              </a:spcBef>
              <a:spcAft>
                <a:spcPts val="0"/>
              </a:spcAft>
              <a:buSzPts val="1200"/>
              <a:buChar char="■"/>
              <a:defRPr/>
            </a:lvl9pPr>
          </a:lstStyle>
          <a:p>
            <a:endParaRPr/>
          </a:p>
        </p:txBody>
      </p:sp>
      <p:sp>
        <p:nvSpPr>
          <p:cNvPr id="415" name="Google Shape;415;p28"/>
          <p:cNvSpPr txBox="1">
            <a:spLocks noGrp="1"/>
          </p:cNvSpPr>
          <p:nvPr>
            <p:ph type="subTitle" idx="2"/>
          </p:nvPr>
        </p:nvSpPr>
        <p:spPr>
          <a:xfrm>
            <a:off x="4572000" y="1147200"/>
            <a:ext cx="3858900" cy="34470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1600"/>
              <a:buChar char="●"/>
              <a:defRPr sz="1600"/>
            </a:lvl1pPr>
            <a:lvl2pPr lvl="1" rtl="0">
              <a:spcBef>
                <a:spcPts val="0"/>
              </a:spcBef>
              <a:spcAft>
                <a:spcPts val="0"/>
              </a:spcAft>
              <a:buSzPts val="1200"/>
              <a:buChar char="○"/>
              <a:defRPr/>
            </a:lvl2pPr>
            <a:lvl3pPr lvl="2" rtl="0">
              <a:spcBef>
                <a:spcPts val="0"/>
              </a:spcBef>
              <a:spcAft>
                <a:spcPts val="0"/>
              </a:spcAft>
              <a:buSzPts val="1200"/>
              <a:buChar char="■"/>
              <a:defRPr/>
            </a:lvl3pPr>
            <a:lvl4pPr lvl="3" rtl="0">
              <a:spcBef>
                <a:spcPts val="0"/>
              </a:spcBef>
              <a:spcAft>
                <a:spcPts val="0"/>
              </a:spcAft>
              <a:buSzPts val="1200"/>
              <a:buChar char="●"/>
              <a:defRPr/>
            </a:lvl4pPr>
            <a:lvl5pPr lvl="4" rtl="0">
              <a:spcBef>
                <a:spcPts val="0"/>
              </a:spcBef>
              <a:spcAft>
                <a:spcPts val="0"/>
              </a:spcAft>
              <a:buSzPts val="1200"/>
              <a:buChar char="○"/>
              <a:defRPr/>
            </a:lvl5pPr>
            <a:lvl6pPr lvl="5" rtl="0">
              <a:spcBef>
                <a:spcPts val="0"/>
              </a:spcBef>
              <a:spcAft>
                <a:spcPts val="0"/>
              </a:spcAft>
              <a:buSzPts val="1200"/>
              <a:buChar char="■"/>
              <a:defRPr/>
            </a:lvl6pPr>
            <a:lvl7pPr lvl="6" rtl="0">
              <a:spcBef>
                <a:spcPts val="0"/>
              </a:spcBef>
              <a:spcAft>
                <a:spcPts val="0"/>
              </a:spcAft>
              <a:buSzPts val="1200"/>
              <a:buChar char="●"/>
              <a:defRPr/>
            </a:lvl7pPr>
            <a:lvl8pPr lvl="7" rtl="0">
              <a:spcBef>
                <a:spcPts val="0"/>
              </a:spcBef>
              <a:spcAft>
                <a:spcPts val="0"/>
              </a:spcAft>
              <a:buSzPts val="1200"/>
              <a:buChar char="○"/>
              <a:defRPr/>
            </a:lvl8pPr>
            <a:lvl9pPr lvl="8" rtl="0">
              <a:spcBef>
                <a:spcPts val="0"/>
              </a:spcBef>
              <a:spcAft>
                <a:spcPts val="0"/>
              </a:spcAft>
              <a:buSzPts val="1200"/>
              <a:buChar char="■"/>
              <a:defRPr/>
            </a:lvl9pPr>
          </a:lstStyle>
          <a:p>
            <a:endParaRPr/>
          </a:p>
        </p:txBody>
      </p:sp>
      <p:sp>
        <p:nvSpPr>
          <p:cNvPr id="416" name="Google Shape;416;p28"/>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417" name="Google Shape;417;p28"/>
          <p:cNvGrpSpPr/>
          <p:nvPr/>
        </p:nvGrpSpPr>
        <p:grpSpPr>
          <a:xfrm>
            <a:off x="7503650" y="445025"/>
            <a:ext cx="1297450" cy="477875"/>
            <a:chOff x="7164300" y="445025"/>
            <a:chExt cx="1297450" cy="477875"/>
          </a:xfrm>
        </p:grpSpPr>
        <p:grpSp>
          <p:nvGrpSpPr>
            <p:cNvPr id="418" name="Google Shape;418;p28"/>
            <p:cNvGrpSpPr/>
            <p:nvPr/>
          </p:nvGrpSpPr>
          <p:grpSpPr>
            <a:xfrm>
              <a:off x="7301725" y="555088"/>
              <a:ext cx="1160025" cy="257725"/>
              <a:chOff x="3464600" y="3479675"/>
              <a:chExt cx="1160025" cy="257725"/>
            </a:xfrm>
          </p:grpSpPr>
          <p:sp>
            <p:nvSpPr>
              <p:cNvPr id="419" name="Google Shape;419;p28"/>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20" name="Google Shape;420;p28"/>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421" name="Google Shape;421;p28"/>
            <p:cNvGrpSpPr/>
            <p:nvPr/>
          </p:nvGrpSpPr>
          <p:grpSpPr>
            <a:xfrm rot="10800000" flipH="1">
              <a:off x="7164300" y="445025"/>
              <a:ext cx="495375" cy="477875"/>
              <a:chOff x="3881575" y="2684100"/>
              <a:chExt cx="495375" cy="477875"/>
            </a:xfrm>
          </p:grpSpPr>
          <p:sp>
            <p:nvSpPr>
              <p:cNvPr id="422" name="Google Shape;422;p28"/>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23" name="Google Shape;423;p28"/>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24" name="Google Shape;424;p28"/>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grpSp>
        <p:nvGrpSpPr>
          <p:cNvPr id="425" name="Google Shape;425;p28"/>
          <p:cNvGrpSpPr/>
          <p:nvPr/>
        </p:nvGrpSpPr>
        <p:grpSpPr>
          <a:xfrm rot="8100000" flipH="1">
            <a:off x="414832" y="4360489"/>
            <a:ext cx="495370" cy="477870"/>
            <a:chOff x="3881575" y="2684100"/>
            <a:chExt cx="495375" cy="477875"/>
          </a:xfrm>
        </p:grpSpPr>
        <p:sp>
          <p:nvSpPr>
            <p:cNvPr id="426" name="Google Shape;426;p28"/>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427" name="Google Shape;427;p28"/>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428" name="Google Shape;428;p28"/>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226246344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500"/>
        <p:cNvGrpSpPr/>
        <p:nvPr/>
      </p:nvGrpSpPr>
      <p:grpSpPr>
        <a:xfrm>
          <a:off x="0" y="0"/>
          <a:ext cx="0" cy="0"/>
          <a:chOff x="0" y="0"/>
          <a:chExt cx="0" cy="0"/>
        </a:xfrm>
      </p:grpSpPr>
      <p:sp>
        <p:nvSpPr>
          <p:cNvPr id="501" name="Google Shape;501;p32"/>
          <p:cNvSpPr txBox="1">
            <a:spLocks noGrp="1"/>
          </p:cNvSpPr>
          <p:nvPr>
            <p:ph type="title"/>
          </p:nvPr>
        </p:nvSpPr>
        <p:spPr>
          <a:xfrm>
            <a:off x="4147650" y="524350"/>
            <a:ext cx="4352100" cy="12201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800"/>
              <a:buNone/>
              <a:defRPr sz="92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02" name="Google Shape;502;p32"/>
          <p:cNvSpPr txBox="1">
            <a:spLocks noGrp="1"/>
          </p:cNvSpPr>
          <p:nvPr>
            <p:ph type="subTitle" idx="1"/>
          </p:nvPr>
        </p:nvSpPr>
        <p:spPr>
          <a:xfrm>
            <a:off x="4727800" y="1744438"/>
            <a:ext cx="3702900" cy="983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03" name="Google Shape;503;p32"/>
          <p:cNvSpPr txBox="1"/>
          <p:nvPr/>
        </p:nvSpPr>
        <p:spPr>
          <a:xfrm>
            <a:off x="4714725" y="3441913"/>
            <a:ext cx="3702900" cy="792600"/>
          </a:xfrm>
          <a:prstGeom prst="rect">
            <a:avLst/>
          </a:prstGeom>
          <a:noFill/>
          <a:ln>
            <a:noFill/>
          </a:ln>
        </p:spPr>
        <p:txBody>
          <a:bodyPr spcFirstLastPara="1" wrap="square" lIns="91425" tIns="91425" rIns="91425" bIns="91425" anchor="t" anchorCtr="0">
            <a:noAutofit/>
          </a:bodyPr>
          <a:lstStyle/>
          <a:p>
            <a:pPr algn="r">
              <a:spcBef>
                <a:spcPts val="300"/>
              </a:spcBef>
            </a:pPr>
            <a:r>
              <a:rPr lang="en" sz="1200">
                <a:solidFill>
                  <a:srgbClr val="F1E8DC"/>
                </a:solidFill>
                <a:latin typeface="Didact Gothic"/>
                <a:ea typeface="Didact Gothic"/>
                <a:cs typeface="Didact Gothic"/>
                <a:sym typeface="Didact Gothic"/>
              </a:rPr>
              <a:t>CREDITS: This presentation template was created by </a:t>
            </a:r>
            <a:r>
              <a:rPr lang="en" sz="1200" b="1">
                <a:solidFill>
                  <a:srgbClr val="F1E8DC"/>
                </a:solidFill>
                <a:uFill>
                  <a:noFill/>
                </a:uFill>
                <a:latin typeface="Didact Gothic"/>
                <a:ea typeface="Didact Gothic"/>
                <a:cs typeface="Didact Gothic"/>
                <a:sym typeface="Didact Gothic"/>
                <a:hlinkClick r:id="rId2">
                  <a:extLst>
                    <a:ext uri="{A12FA001-AC4F-418D-AE19-62706E023703}">
                      <ahyp:hlinkClr xmlns:ahyp="http://schemas.microsoft.com/office/drawing/2018/hyperlinkcolor" xmlns="" val="tx"/>
                    </a:ext>
                  </a:extLst>
                </a:hlinkClick>
              </a:rPr>
              <a:t>Slidesgo</a:t>
            </a:r>
            <a:r>
              <a:rPr lang="en" sz="1200">
                <a:solidFill>
                  <a:srgbClr val="F1E8DC"/>
                </a:solidFill>
                <a:latin typeface="Didact Gothic"/>
                <a:ea typeface="Didact Gothic"/>
                <a:cs typeface="Didact Gothic"/>
                <a:sym typeface="Didact Gothic"/>
              </a:rPr>
              <a:t>, including icons by </a:t>
            </a:r>
            <a:r>
              <a:rPr lang="en" sz="1200" b="1">
                <a:solidFill>
                  <a:srgbClr val="F1E8DC"/>
                </a:solidFill>
                <a:uFill>
                  <a:noFill/>
                </a:uFill>
                <a:latin typeface="Didact Gothic"/>
                <a:ea typeface="Didact Gothic"/>
                <a:cs typeface="Didact Gothic"/>
                <a:sym typeface="Didact Gothic"/>
                <a:hlinkClick r:id="rId3">
                  <a:extLst>
                    <a:ext uri="{A12FA001-AC4F-418D-AE19-62706E023703}">
                      <ahyp:hlinkClr xmlns:ahyp="http://schemas.microsoft.com/office/drawing/2018/hyperlinkcolor" xmlns="" val="tx"/>
                    </a:ext>
                  </a:extLst>
                </a:hlinkClick>
              </a:rPr>
              <a:t>Flaticon</a:t>
            </a:r>
            <a:r>
              <a:rPr lang="en" sz="1200">
                <a:solidFill>
                  <a:srgbClr val="F1E8DC"/>
                </a:solidFill>
                <a:latin typeface="Didact Gothic"/>
                <a:ea typeface="Didact Gothic"/>
                <a:cs typeface="Didact Gothic"/>
                <a:sym typeface="Didact Gothic"/>
              </a:rPr>
              <a:t>, infographics &amp; images by </a:t>
            </a:r>
            <a:r>
              <a:rPr lang="en" sz="1200" b="1">
                <a:solidFill>
                  <a:srgbClr val="F1E8DC"/>
                </a:solidFill>
                <a:uFill>
                  <a:noFill/>
                </a:uFill>
                <a:latin typeface="Didact Gothic"/>
                <a:ea typeface="Didact Gothic"/>
                <a:cs typeface="Didact Gothic"/>
                <a:sym typeface="Didact Gothic"/>
                <a:hlinkClick r:id="rId4">
                  <a:extLst>
                    <a:ext uri="{A12FA001-AC4F-418D-AE19-62706E023703}">
                      <ahyp:hlinkClr xmlns:ahyp="http://schemas.microsoft.com/office/drawing/2018/hyperlinkcolor" xmlns="" val="tx"/>
                    </a:ext>
                  </a:extLst>
                </a:hlinkClick>
              </a:rPr>
              <a:t>Freepik</a:t>
            </a:r>
            <a:r>
              <a:rPr lang="en" sz="1200">
                <a:solidFill>
                  <a:srgbClr val="F1E8DC"/>
                </a:solidFill>
                <a:latin typeface="Didact Gothic"/>
                <a:ea typeface="Didact Gothic"/>
                <a:cs typeface="Didact Gothic"/>
                <a:sym typeface="Didact Gothic"/>
              </a:rPr>
              <a:t> </a:t>
            </a:r>
            <a:endParaRPr sz="1200">
              <a:solidFill>
                <a:srgbClr val="F1E8DC"/>
              </a:solidFill>
              <a:latin typeface="Didact Gothic"/>
              <a:ea typeface="Didact Gothic"/>
              <a:cs typeface="Didact Gothic"/>
              <a:sym typeface="Didact Gothic"/>
            </a:endParaRPr>
          </a:p>
        </p:txBody>
      </p:sp>
      <p:sp>
        <p:nvSpPr>
          <p:cNvPr id="504" name="Google Shape;504;p32"/>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505" name="Google Shape;505;p32"/>
          <p:cNvSpPr txBox="1"/>
          <p:nvPr/>
        </p:nvSpPr>
        <p:spPr>
          <a:xfrm>
            <a:off x="4714725" y="3472488"/>
            <a:ext cx="3702900" cy="792600"/>
          </a:xfrm>
          <a:prstGeom prst="rect">
            <a:avLst/>
          </a:prstGeom>
          <a:noFill/>
          <a:ln>
            <a:noFill/>
          </a:ln>
        </p:spPr>
        <p:txBody>
          <a:bodyPr spcFirstLastPara="1" wrap="square" lIns="91425" tIns="91425" rIns="91425" bIns="91425" anchor="t" anchorCtr="0">
            <a:noAutofit/>
          </a:bodyPr>
          <a:lstStyle/>
          <a:p>
            <a:pPr algn="r">
              <a:spcBef>
                <a:spcPts val="300"/>
              </a:spcBef>
            </a:pPr>
            <a:r>
              <a:rPr lang="en" sz="1200">
                <a:solidFill>
                  <a:srgbClr val="383838"/>
                </a:solidFill>
                <a:latin typeface="Ubuntu"/>
                <a:ea typeface="Ubuntu"/>
                <a:cs typeface="Ubuntu"/>
                <a:sym typeface="Ubuntu"/>
              </a:rPr>
              <a:t>CREDITS: This presentation template was created by </a:t>
            </a:r>
            <a:r>
              <a:rPr lang="en" sz="1200" b="1">
                <a:solidFill>
                  <a:srgbClr val="383838"/>
                </a:solidFill>
                <a:uFill>
                  <a:noFill/>
                </a:uFill>
                <a:latin typeface="Ubuntu"/>
                <a:ea typeface="Ubuntu"/>
                <a:cs typeface="Ubuntu"/>
                <a:sym typeface="Ubuntu"/>
                <a:hlinkClick r:id="rId2">
                  <a:extLst>
                    <a:ext uri="{A12FA001-AC4F-418D-AE19-62706E023703}">
                      <ahyp:hlinkClr xmlns:ahyp="http://schemas.microsoft.com/office/drawing/2018/hyperlinkcolor" xmlns="" val="tx"/>
                    </a:ext>
                  </a:extLst>
                </a:hlinkClick>
              </a:rPr>
              <a:t>Slidesgo</a:t>
            </a:r>
            <a:r>
              <a:rPr lang="en" sz="1200">
                <a:solidFill>
                  <a:srgbClr val="383838"/>
                </a:solidFill>
                <a:latin typeface="Ubuntu"/>
                <a:ea typeface="Ubuntu"/>
                <a:cs typeface="Ubuntu"/>
                <a:sym typeface="Ubuntu"/>
              </a:rPr>
              <a:t>, including icons by </a:t>
            </a:r>
            <a:r>
              <a:rPr lang="en" sz="1200" b="1">
                <a:solidFill>
                  <a:srgbClr val="383838"/>
                </a:solidFill>
                <a:uFill>
                  <a:noFill/>
                </a:uFill>
                <a:latin typeface="Ubuntu"/>
                <a:ea typeface="Ubuntu"/>
                <a:cs typeface="Ubuntu"/>
                <a:sym typeface="Ubuntu"/>
                <a:hlinkClick r:id="rId3">
                  <a:extLst>
                    <a:ext uri="{A12FA001-AC4F-418D-AE19-62706E023703}">
                      <ahyp:hlinkClr xmlns:ahyp="http://schemas.microsoft.com/office/drawing/2018/hyperlinkcolor" xmlns="" val="tx"/>
                    </a:ext>
                  </a:extLst>
                </a:hlinkClick>
              </a:rPr>
              <a:t>Flaticon</a:t>
            </a:r>
            <a:r>
              <a:rPr lang="en" sz="1200">
                <a:solidFill>
                  <a:srgbClr val="383838"/>
                </a:solidFill>
                <a:latin typeface="Ubuntu"/>
                <a:ea typeface="Ubuntu"/>
                <a:cs typeface="Ubuntu"/>
                <a:sym typeface="Ubuntu"/>
              </a:rPr>
              <a:t>, and infographics &amp; images by </a:t>
            </a:r>
            <a:r>
              <a:rPr lang="en" sz="1200" b="1">
                <a:solidFill>
                  <a:srgbClr val="383838"/>
                </a:solidFill>
                <a:uFill>
                  <a:noFill/>
                </a:uFill>
                <a:latin typeface="Ubuntu"/>
                <a:ea typeface="Ubuntu"/>
                <a:cs typeface="Ubuntu"/>
                <a:sym typeface="Ubuntu"/>
                <a:hlinkClick r:id="rId4">
                  <a:extLst>
                    <a:ext uri="{A12FA001-AC4F-418D-AE19-62706E023703}">
                      <ahyp:hlinkClr xmlns:ahyp="http://schemas.microsoft.com/office/drawing/2018/hyperlinkcolor" xmlns="" val="tx"/>
                    </a:ext>
                  </a:extLst>
                </a:hlinkClick>
              </a:rPr>
              <a:t>Freepik</a:t>
            </a:r>
            <a:r>
              <a:rPr lang="en" sz="1200">
                <a:solidFill>
                  <a:srgbClr val="383838"/>
                </a:solidFill>
                <a:latin typeface="Ubuntu"/>
                <a:ea typeface="Ubuntu"/>
                <a:cs typeface="Ubuntu"/>
                <a:sym typeface="Ubuntu"/>
              </a:rPr>
              <a:t> </a:t>
            </a:r>
            <a:endParaRPr sz="1200">
              <a:solidFill>
                <a:srgbClr val="383838"/>
              </a:solidFill>
              <a:latin typeface="Ubuntu"/>
              <a:ea typeface="Ubuntu"/>
              <a:cs typeface="Ubuntu"/>
              <a:sym typeface="Ubuntu"/>
            </a:endParaRPr>
          </a:p>
        </p:txBody>
      </p:sp>
      <p:grpSp>
        <p:nvGrpSpPr>
          <p:cNvPr id="506" name="Google Shape;506;p32"/>
          <p:cNvGrpSpPr/>
          <p:nvPr/>
        </p:nvGrpSpPr>
        <p:grpSpPr>
          <a:xfrm>
            <a:off x="318425" y="445013"/>
            <a:ext cx="1297450" cy="477875"/>
            <a:chOff x="318425" y="357163"/>
            <a:chExt cx="1297450" cy="477875"/>
          </a:xfrm>
        </p:grpSpPr>
        <p:grpSp>
          <p:nvGrpSpPr>
            <p:cNvPr id="507" name="Google Shape;507;p32"/>
            <p:cNvGrpSpPr/>
            <p:nvPr/>
          </p:nvGrpSpPr>
          <p:grpSpPr>
            <a:xfrm rot="10800000" flipH="1">
              <a:off x="455850" y="467250"/>
              <a:ext cx="1160025" cy="257725"/>
              <a:chOff x="3464600" y="3479675"/>
              <a:chExt cx="1160025" cy="257725"/>
            </a:xfrm>
          </p:grpSpPr>
          <p:sp>
            <p:nvSpPr>
              <p:cNvPr id="508" name="Google Shape;508;p32"/>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09" name="Google Shape;509;p32"/>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510" name="Google Shape;510;p32"/>
            <p:cNvGrpSpPr/>
            <p:nvPr/>
          </p:nvGrpSpPr>
          <p:grpSpPr>
            <a:xfrm>
              <a:off x="318425" y="357163"/>
              <a:ext cx="495375" cy="477875"/>
              <a:chOff x="3881575" y="2684100"/>
              <a:chExt cx="495375" cy="477875"/>
            </a:xfrm>
          </p:grpSpPr>
          <p:sp>
            <p:nvSpPr>
              <p:cNvPr id="511" name="Google Shape;511;p3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12" name="Google Shape;512;p3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13" name="Google Shape;513;p3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Tree>
    <p:extLst>
      <p:ext uri="{BB962C8B-B14F-4D97-AF65-F5344CB8AC3E}">
        <p14:creationId xmlns:p14="http://schemas.microsoft.com/office/powerpoint/2010/main" val="411461852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matchingName="Background ">
  <p:cSld name="Background ">
    <p:spTree>
      <p:nvGrpSpPr>
        <p:cNvPr id="1" name="Shape 514"/>
        <p:cNvGrpSpPr/>
        <p:nvPr/>
      </p:nvGrpSpPr>
      <p:grpSpPr>
        <a:xfrm>
          <a:off x="0" y="0"/>
          <a:ext cx="0" cy="0"/>
          <a:chOff x="0" y="0"/>
          <a:chExt cx="0" cy="0"/>
        </a:xfrm>
      </p:grpSpPr>
      <p:sp>
        <p:nvSpPr>
          <p:cNvPr id="515" name="Google Shape;515;p33"/>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516" name="Google Shape;516;p33"/>
          <p:cNvGrpSpPr/>
          <p:nvPr/>
        </p:nvGrpSpPr>
        <p:grpSpPr>
          <a:xfrm>
            <a:off x="7545300" y="445025"/>
            <a:ext cx="1297450" cy="477875"/>
            <a:chOff x="7164300" y="445025"/>
            <a:chExt cx="1297450" cy="477875"/>
          </a:xfrm>
        </p:grpSpPr>
        <p:grpSp>
          <p:nvGrpSpPr>
            <p:cNvPr id="517" name="Google Shape;517;p33"/>
            <p:cNvGrpSpPr/>
            <p:nvPr/>
          </p:nvGrpSpPr>
          <p:grpSpPr>
            <a:xfrm flipH="1">
              <a:off x="7164300" y="555088"/>
              <a:ext cx="1160025" cy="257725"/>
              <a:chOff x="3464600" y="3479675"/>
              <a:chExt cx="1160025" cy="257725"/>
            </a:xfrm>
          </p:grpSpPr>
          <p:sp>
            <p:nvSpPr>
              <p:cNvPr id="518" name="Google Shape;518;p3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19" name="Google Shape;519;p3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520" name="Google Shape;520;p33"/>
            <p:cNvGrpSpPr/>
            <p:nvPr/>
          </p:nvGrpSpPr>
          <p:grpSpPr>
            <a:xfrm rot="10800000">
              <a:off x="7966375" y="445025"/>
              <a:ext cx="495375" cy="477875"/>
              <a:chOff x="3881575" y="2684100"/>
              <a:chExt cx="495375" cy="477875"/>
            </a:xfrm>
          </p:grpSpPr>
          <p:sp>
            <p:nvSpPr>
              <p:cNvPr id="521" name="Google Shape;521;p3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22" name="Google Shape;522;p3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23" name="Google Shape;523;p3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grpSp>
        <p:nvGrpSpPr>
          <p:cNvPr id="524" name="Google Shape;524;p33"/>
          <p:cNvGrpSpPr/>
          <p:nvPr/>
        </p:nvGrpSpPr>
        <p:grpSpPr>
          <a:xfrm rot="8100000" flipH="1">
            <a:off x="414832" y="4360489"/>
            <a:ext cx="495370" cy="477870"/>
            <a:chOff x="3881575" y="2684100"/>
            <a:chExt cx="495375" cy="477875"/>
          </a:xfrm>
        </p:grpSpPr>
        <p:sp>
          <p:nvSpPr>
            <p:cNvPr id="525" name="Google Shape;525;p3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26" name="Google Shape;526;p3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27" name="Google Shape;527;p3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28046895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528"/>
        <p:cNvGrpSpPr/>
        <p:nvPr/>
      </p:nvGrpSpPr>
      <p:grpSpPr>
        <a:xfrm>
          <a:off x="0" y="0"/>
          <a:ext cx="0" cy="0"/>
          <a:chOff x="0" y="0"/>
          <a:chExt cx="0" cy="0"/>
        </a:xfrm>
      </p:grpSpPr>
      <p:sp>
        <p:nvSpPr>
          <p:cNvPr id="529" name="Google Shape;529;p34"/>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530" name="Google Shape;530;p34"/>
          <p:cNvGrpSpPr/>
          <p:nvPr/>
        </p:nvGrpSpPr>
        <p:grpSpPr>
          <a:xfrm>
            <a:off x="7545300" y="445025"/>
            <a:ext cx="1297450" cy="477875"/>
            <a:chOff x="7164300" y="445025"/>
            <a:chExt cx="1297450" cy="477875"/>
          </a:xfrm>
        </p:grpSpPr>
        <p:grpSp>
          <p:nvGrpSpPr>
            <p:cNvPr id="531" name="Google Shape;531;p34"/>
            <p:cNvGrpSpPr/>
            <p:nvPr/>
          </p:nvGrpSpPr>
          <p:grpSpPr>
            <a:xfrm flipH="1">
              <a:off x="7164300" y="555088"/>
              <a:ext cx="1160025" cy="257725"/>
              <a:chOff x="3464600" y="3479675"/>
              <a:chExt cx="1160025" cy="257725"/>
            </a:xfrm>
          </p:grpSpPr>
          <p:sp>
            <p:nvSpPr>
              <p:cNvPr id="532" name="Google Shape;532;p3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33" name="Google Shape;533;p3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534" name="Google Shape;534;p34"/>
            <p:cNvGrpSpPr/>
            <p:nvPr/>
          </p:nvGrpSpPr>
          <p:grpSpPr>
            <a:xfrm rot="10800000">
              <a:off x="7966375" y="445025"/>
              <a:ext cx="495375" cy="477875"/>
              <a:chOff x="3881575" y="2684100"/>
              <a:chExt cx="495375" cy="477875"/>
            </a:xfrm>
          </p:grpSpPr>
          <p:sp>
            <p:nvSpPr>
              <p:cNvPr id="535" name="Google Shape;535;p3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36" name="Google Shape;536;p3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37" name="Google Shape;537;p3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grpSp>
        <p:nvGrpSpPr>
          <p:cNvPr id="538" name="Google Shape;538;p34"/>
          <p:cNvGrpSpPr/>
          <p:nvPr/>
        </p:nvGrpSpPr>
        <p:grpSpPr>
          <a:xfrm>
            <a:off x="318425" y="445013"/>
            <a:ext cx="1297450" cy="477875"/>
            <a:chOff x="318425" y="357163"/>
            <a:chExt cx="1297450" cy="477875"/>
          </a:xfrm>
        </p:grpSpPr>
        <p:grpSp>
          <p:nvGrpSpPr>
            <p:cNvPr id="539" name="Google Shape;539;p34"/>
            <p:cNvGrpSpPr/>
            <p:nvPr/>
          </p:nvGrpSpPr>
          <p:grpSpPr>
            <a:xfrm rot="10800000" flipH="1">
              <a:off x="455850" y="467250"/>
              <a:ext cx="1160025" cy="257725"/>
              <a:chOff x="3464600" y="3479675"/>
              <a:chExt cx="1160025" cy="257725"/>
            </a:xfrm>
          </p:grpSpPr>
          <p:sp>
            <p:nvSpPr>
              <p:cNvPr id="540" name="Google Shape;540;p3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41" name="Google Shape;541;p3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542" name="Google Shape;542;p34"/>
            <p:cNvGrpSpPr/>
            <p:nvPr/>
          </p:nvGrpSpPr>
          <p:grpSpPr>
            <a:xfrm>
              <a:off x="318425" y="357163"/>
              <a:ext cx="495375" cy="477875"/>
              <a:chOff x="3881575" y="2684100"/>
              <a:chExt cx="495375" cy="477875"/>
            </a:xfrm>
          </p:grpSpPr>
          <p:sp>
            <p:nvSpPr>
              <p:cNvPr id="543" name="Google Shape;543;p3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44" name="Google Shape;544;p3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45" name="Google Shape;545;p3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spTree>
    <p:extLst>
      <p:ext uri="{BB962C8B-B14F-4D97-AF65-F5344CB8AC3E}">
        <p14:creationId xmlns:p14="http://schemas.microsoft.com/office/powerpoint/2010/main" val="1014083948"/>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546"/>
        <p:cNvGrpSpPr/>
        <p:nvPr/>
      </p:nvGrpSpPr>
      <p:grpSpPr>
        <a:xfrm>
          <a:off x="0" y="0"/>
          <a:ext cx="0" cy="0"/>
          <a:chOff x="0" y="0"/>
          <a:chExt cx="0" cy="0"/>
        </a:xfrm>
      </p:grpSpPr>
      <p:sp>
        <p:nvSpPr>
          <p:cNvPr id="547" name="Google Shape;547;p35"/>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548" name="Google Shape;548;p35"/>
          <p:cNvGrpSpPr/>
          <p:nvPr/>
        </p:nvGrpSpPr>
        <p:grpSpPr>
          <a:xfrm>
            <a:off x="7503650" y="445025"/>
            <a:ext cx="1297450" cy="477875"/>
            <a:chOff x="7164300" y="445025"/>
            <a:chExt cx="1297450" cy="477875"/>
          </a:xfrm>
        </p:grpSpPr>
        <p:grpSp>
          <p:nvGrpSpPr>
            <p:cNvPr id="549" name="Google Shape;549;p35"/>
            <p:cNvGrpSpPr/>
            <p:nvPr/>
          </p:nvGrpSpPr>
          <p:grpSpPr>
            <a:xfrm>
              <a:off x="7301725" y="555088"/>
              <a:ext cx="1160025" cy="257725"/>
              <a:chOff x="3464600" y="3479675"/>
              <a:chExt cx="1160025" cy="257725"/>
            </a:xfrm>
          </p:grpSpPr>
          <p:sp>
            <p:nvSpPr>
              <p:cNvPr id="550" name="Google Shape;550;p35"/>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51" name="Google Shape;551;p35"/>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552" name="Google Shape;552;p35"/>
            <p:cNvGrpSpPr/>
            <p:nvPr/>
          </p:nvGrpSpPr>
          <p:grpSpPr>
            <a:xfrm rot="10800000" flipH="1">
              <a:off x="7164300" y="445025"/>
              <a:ext cx="495375" cy="477875"/>
              <a:chOff x="3881575" y="2684100"/>
              <a:chExt cx="495375" cy="477875"/>
            </a:xfrm>
          </p:grpSpPr>
          <p:sp>
            <p:nvSpPr>
              <p:cNvPr id="553" name="Google Shape;553;p3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54" name="Google Shape;554;p3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55" name="Google Shape;555;p3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grpSp>
        <p:nvGrpSpPr>
          <p:cNvPr id="556" name="Google Shape;556;p35"/>
          <p:cNvGrpSpPr/>
          <p:nvPr/>
        </p:nvGrpSpPr>
        <p:grpSpPr>
          <a:xfrm rot="-5547522">
            <a:off x="320091" y="4360485"/>
            <a:ext cx="495385" cy="477885"/>
            <a:chOff x="3881575" y="2684100"/>
            <a:chExt cx="495375" cy="477875"/>
          </a:xfrm>
        </p:grpSpPr>
        <p:sp>
          <p:nvSpPr>
            <p:cNvPr id="557" name="Google Shape;557;p3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58" name="Google Shape;558;p3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59" name="Google Shape;559;p3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32650258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hanks">
  <p:cSld name="CUSTOM_15">
    <p:spTree>
      <p:nvGrpSpPr>
        <p:cNvPr id="1" name="Shape 500"/>
        <p:cNvGrpSpPr/>
        <p:nvPr/>
      </p:nvGrpSpPr>
      <p:grpSpPr>
        <a:xfrm>
          <a:off x="0" y="0"/>
          <a:ext cx="0" cy="0"/>
          <a:chOff x="0" y="0"/>
          <a:chExt cx="0" cy="0"/>
        </a:xfrm>
      </p:grpSpPr>
      <p:sp>
        <p:nvSpPr>
          <p:cNvPr id="501" name="Google Shape;501;p32"/>
          <p:cNvSpPr txBox="1">
            <a:spLocks noGrp="1"/>
          </p:cNvSpPr>
          <p:nvPr>
            <p:ph type="title"/>
          </p:nvPr>
        </p:nvSpPr>
        <p:spPr>
          <a:xfrm>
            <a:off x="4147650" y="524350"/>
            <a:ext cx="4352100" cy="12201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800"/>
              <a:buNone/>
              <a:defRPr sz="92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02" name="Google Shape;502;p32"/>
          <p:cNvSpPr txBox="1">
            <a:spLocks noGrp="1"/>
          </p:cNvSpPr>
          <p:nvPr>
            <p:ph type="subTitle" idx="1"/>
          </p:nvPr>
        </p:nvSpPr>
        <p:spPr>
          <a:xfrm>
            <a:off x="4727800" y="1744438"/>
            <a:ext cx="3702900" cy="983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03" name="Google Shape;503;p32"/>
          <p:cNvSpPr txBox="1"/>
          <p:nvPr/>
        </p:nvSpPr>
        <p:spPr>
          <a:xfrm>
            <a:off x="4714725" y="3441913"/>
            <a:ext cx="3702900" cy="792600"/>
          </a:xfrm>
          <a:prstGeom prst="rect">
            <a:avLst/>
          </a:prstGeom>
          <a:noFill/>
          <a:ln>
            <a:noFill/>
          </a:ln>
        </p:spPr>
        <p:txBody>
          <a:bodyPr spcFirstLastPara="1" wrap="square" lIns="91425" tIns="91425" rIns="91425" bIns="91425" anchor="t" anchorCtr="0">
            <a:noAutofit/>
          </a:bodyPr>
          <a:lstStyle/>
          <a:p>
            <a:pPr marL="0" lvl="0" indent="0" algn="r" rtl="0">
              <a:spcBef>
                <a:spcPts val="300"/>
              </a:spcBef>
              <a:spcAft>
                <a:spcPts val="0"/>
              </a:spcAft>
              <a:buNone/>
            </a:pPr>
            <a:r>
              <a:rPr lang="en" sz="1200">
                <a:solidFill>
                  <a:schemeClr val="dk1"/>
                </a:solidFill>
                <a:latin typeface="Didact Gothic"/>
                <a:ea typeface="Didact Gothic"/>
                <a:cs typeface="Didact Gothic"/>
                <a:sym typeface="Didact Gothic"/>
              </a:rPr>
              <a:t>CREDITS: This presentation template was created by </a:t>
            </a:r>
            <a:r>
              <a:rPr lang="en" sz="1200" b="1">
                <a:solidFill>
                  <a:schemeClr val="dk1"/>
                </a:solidFill>
                <a:uFill>
                  <a:noFill/>
                </a:uFill>
                <a:latin typeface="Didact Gothic"/>
                <a:ea typeface="Didact Gothic"/>
                <a:cs typeface="Didact Gothic"/>
                <a:sym typeface="Didact Gothic"/>
                <a:hlinkClick r:id="rId2">
                  <a:extLst>
                    <a:ext uri="{A12FA001-AC4F-418D-AE19-62706E023703}">
                      <ahyp:hlinkClr xmlns:ahyp="http://schemas.microsoft.com/office/drawing/2018/hyperlinkcolor" xmlns="" val="tx"/>
                    </a:ext>
                  </a:extLst>
                </a:hlinkClick>
              </a:rPr>
              <a:t>Slidesgo</a:t>
            </a:r>
            <a:r>
              <a:rPr lang="en" sz="1200">
                <a:solidFill>
                  <a:schemeClr val="dk1"/>
                </a:solidFill>
                <a:latin typeface="Didact Gothic"/>
                <a:ea typeface="Didact Gothic"/>
                <a:cs typeface="Didact Gothic"/>
                <a:sym typeface="Didact Gothic"/>
              </a:rPr>
              <a:t>, including icons by </a:t>
            </a:r>
            <a:r>
              <a:rPr lang="en" sz="1200" b="1">
                <a:solidFill>
                  <a:schemeClr val="dk1"/>
                </a:solidFill>
                <a:uFill>
                  <a:noFill/>
                </a:uFill>
                <a:latin typeface="Didact Gothic"/>
                <a:ea typeface="Didact Gothic"/>
                <a:cs typeface="Didact Gothic"/>
                <a:sym typeface="Didact Gothic"/>
                <a:hlinkClick r:id="rId3">
                  <a:extLst>
                    <a:ext uri="{A12FA001-AC4F-418D-AE19-62706E023703}">
                      <ahyp:hlinkClr xmlns:ahyp="http://schemas.microsoft.com/office/drawing/2018/hyperlinkcolor" xmlns="" val="tx"/>
                    </a:ext>
                  </a:extLst>
                </a:hlinkClick>
              </a:rPr>
              <a:t>Flaticon</a:t>
            </a:r>
            <a:r>
              <a:rPr lang="en" sz="1200">
                <a:solidFill>
                  <a:schemeClr val="dk1"/>
                </a:solidFill>
                <a:latin typeface="Didact Gothic"/>
                <a:ea typeface="Didact Gothic"/>
                <a:cs typeface="Didact Gothic"/>
                <a:sym typeface="Didact Gothic"/>
              </a:rPr>
              <a:t>, infographics &amp; images by </a:t>
            </a:r>
            <a:r>
              <a:rPr lang="en" sz="1200" b="1">
                <a:solidFill>
                  <a:schemeClr val="dk1"/>
                </a:solidFill>
                <a:uFill>
                  <a:noFill/>
                </a:uFill>
                <a:latin typeface="Didact Gothic"/>
                <a:ea typeface="Didact Gothic"/>
                <a:cs typeface="Didact Gothic"/>
                <a:sym typeface="Didact Gothic"/>
                <a:hlinkClick r:id="rId4">
                  <a:extLst>
                    <a:ext uri="{A12FA001-AC4F-418D-AE19-62706E023703}">
                      <ahyp:hlinkClr xmlns:ahyp="http://schemas.microsoft.com/office/drawing/2018/hyperlinkcolor" xmlns="" val="tx"/>
                    </a:ext>
                  </a:extLst>
                </a:hlinkClick>
              </a:rPr>
              <a:t>Freepik</a:t>
            </a:r>
            <a:r>
              <a:rPr lang="en" sz="1200">
                <a:solidFill>
                  <a:schemeClr val="dk1"/>
                </a:solidFill>
                <a:latin typeface="Didact Gothic"/>
                <a:ea typeface="Didact Gothic"/>
                <a:cs typeface="Didact Gothic"/>
                <a:sym typeface="Didact Gothic"/>
              </a:rPr>
              <a:t> </a:t>
            </a:r>
            <a:endParaRPr sz="1200">
              <a:solidFill>
                <a:schemeClr val="dk1"/>
              </a:solidFill>
              <a:latin typeface="Didact Gothic"/>
              <a:ea typeface="Didact Gothic"/>
              <a:cs typeface="Didact Gothic"/>
              <a:sym typeface="Didact Gothic"/>
            </a:endParaRPr>
          </a:p>
        </p:txBody>
      </p:sp>
      <p:sp>
        <p:nvSpPr>
          <p:cNvPr id="504" name="Google Shape;504;p32"/>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32"/>
          <p:cNvSpPr txBox="1"/>
          <p:nvPr/>
        </p:nvSpPr>
        <p:spPr>
          <a:xfrm>
            <a:off x="4714725" y="3472488"/>
            <a:ext cx="3702900" cy="792600"/>
          </a:xfrm>
          <a:prstGeom prst="rect">
            <a:avLst/>
          </a:prstGeom>
          <a:noFill/>
          <a:ln>
            <a:noFill/>
          </a:ln>
        </p:spPr>
        <p:txBody>
          <a:bodyPr spcFirstLastPara="1" wrap="square" lIns="91425" tIns="91425" rIns="91425" bIns="91425" anchor="t" anchorCtr="0">
            <a:noAutofit/>
          </a:bodyPr>
          <a:lstStyle/>
          <a:p>
            <a:pPr marL="0" lvl="0" indent="0" algn="r" rtl="0">
              <a:spcBef>
                <a:spcPts val="300"/>
              </a:spcBef>
              <a:spcAft>
                <a:spcPts val="0"/>
              </a:spcAft>
              <a:buNone/>
            </a:pPr>
            <a:r>
              <a:rPr lang="en" sz="1200">
                <a:solidFill>
                  <a:schemeClr val="accent3"/>
                </a:solidFill>
                <a:latin typeface="Ubuntu"/>
                <a:ea typeface="Ubuntu"/>
                <a:cs typeface="Ubuntu"/>
                <a:sym typeface="Ubuntu"/>
              </a:rPr>
              <a:t>CREDITS: This presentation template was created by </a:t>
            </a:r>
            <a:r>
              <a:rPr lang="en" sz="1200" b="1">
                <a:solidFill>
                  <a:schemeClr val="accent3"/>
                </a:solidFill>
                <a:uFill>
                  <a:noFill/>
                </a:uFill>
                <a:latin typeface="Ubuntu"/>
                <a:ea typeface="Ubuntu"/>
                <a:cs typeface="Ubuntu"/>
                <a:sym typeface="Ubuntu"/>
                <a:hlinkClick r:id="rId2">
                  <a:extLst>
                    <a:ext uri="{A12FA001-AC4F-418D-AE19-62706E023703}">
                      <ahyp:hlinkClr xmlns:ahyp="http://schemas.microsoft.com/office/drawing/2018/hyperlinkcolor" xmlns="" val="tx"/>
                    </a:ext>
                  </a:extLst>
                </a:hlinkClick>
              </a:rPr>
              <a:t>Slidesgo</a:t>
            </a:r>
            <a:r>
              <a:rPr lang="en" sz="1200">
                <a:solidFill>
                  <a:schemeClr val="accent3"/>
                </a:solidFill>
                <a:latin typeface="Ubuntu"/>
                <a:ea typeface="Ubuntu"/>
                <a:cs typeface="Ubuntu"/>
                <a:sym typeface="Ubuntu"/>
              </a:rPr>
              <a:t>, including icons by </a:t>
            </a:r>
            <a:r>
              <a:rPr lang="en" sz="1200" b="1">
                <a:solidFill>
                  <a:schemeClr val="accent3"/>
                </a:solidFill>
                <a:uFill>
                  <a:noFill/>
                </a:uFill>
                <a:latin typeface="Ubuntu"/>
                <a:ea typeface="Ubuntu"/>
                <a:cs typeface="Ubuntu"/>
                <a:sym typeface="Ubuntu"/>
                <a:hlinkClick r:id="rId3">
                  <a:extLst>
                    <a:ext uri="{A12FA001-AC4F-418D-AE19-62706E023703}">
                      <ahyp:hlinkClr xmlns:ahyp="http://schemas.microsoft.com/office/drawing/2018/hyperlinkcolor" xmlns="" val="tx"/>
                    </a:ext>
                  </a:extLst>
                </a:hlinkClick>
              </a:rPr>
              <a:t>Flaticon</a:t>
            </a:r>
            <a:r>
              <a:rPr lang="en" sz="1200">
                <a:solidFill>
                  <a:schemeClr val="accent3"/>
                </a:solidFill>
                <a:latin typeface="Ubuntu"/>
                <a:ea typeface="Ubuntu"/>
                <a:cs typeface="Ubuntu"/>
                <a:sym typeface="Ubuntu"/>
              </a:rPr>
              <a:t>, and infographics &amp; images by </a:t>
            </a:r>
            <a:r>
              <a:rPr lang="en" sz="1200" b="1">
                <a:solidFill>
                  <a:schemeClr val="accent3"/>
                </a:solidFill>
                <a:uFill>
                  <a:noFill/>
                </a:uFill>
                <a:latin typeface="Ubuntu"/>
                <a:ea typeface="Ubuntu"/>
                <a:cs typeface="Ubuntu"/>
                <a:sym typeface="Ubuntu"/>
                <a:hlinkClick r:id="rId4">
                  <a:extLst>
                    <a:ext uri="{A12FA001-AC4F-418D-AE19-62706E023703}">
                      <ahyp:hlinkClr xmlns:ahyp="http://schemas.microsoft.com/office/drawing/2018/hyperlinkcolor" xmlns="" val="tx"/>
                    </a:ext>
                  </a:extLst>
                </a:hlinkClick>
              </a:rPr>
              <a:t>Freepik</a:t>
            </a:r>
            <a:r>
              <a:rPr lang="en" sz="1200">
                <a:solidFill>
                  <a:schemeClr val="accent3"/>
                </a:solidFill>
                <a:latin typeface="Ubuntu"/>
                <a:ea typeface="Ubuntu"/>
                <a:cs typeface="Ubuntu"/>
                <a:sym typeface="Ubuntu"/>
              </a:rPr>
              <a:t> </a:t>
            </a:r>
            <a:endParaRPr sz="1200">
              <a:solidFill>
                <a:schemeClr val="accent3"/>
              </a:solidFill>
              <a:latin typeface="Ubuntu"/>
              <a:ea typeface="Ubuntu"/>
              <a:cs typeface="Ubuntu"/>
              <a:sym typeface="Ubuntu"/>
            </a:endParaRPr>
          </a:p>
        </p:txBody>
      </p:sp>
      <p:grpSp>
        <p:nvGrpSpPr>
          <p:cNvPr id="506" name="Google Shape;506;p32"/>
          <p:cNvGrpSpPr/>
          <p:nvPr/>
        </p:nvGrpSpPr>
        <p:grpSpPr>
          <a:xfrm>
            <a:off x="318425" y="445013"/>
            <a:ext cx="1297450" cy="477875"/>
            <a:chOff x="318425" y="357163"/>
            <a:chExt cx="1297450" cy="477875"/>
          </a:xfrm>
        </p:grpSpPr>
        <p:grpSp>
          <p:nvGrpSpPr>
            <p:cNvPr id="507" name="Google Shape;507;p32"/>
            <p:cNvGrpSpPr/>
            <p:nvPr/>
          </p:nvGrpSpPr>
          <p:grpSpPr>
            <a:xfrm rot="10800000" flipH="1">
              <a:off x="455850" y="467250"/>
              <a:ext cx="1160025" cy="257725"/>
              <a:chOff x="3464600" y="3479675"/>
              <a:chExt cx="1160025" cy="257725"/>
            </a:xfrm>
          </p:grpSpPr>
          <p:sp>
            <p:nvSpPr>
              <p:cNvPr id="508" name="Google Shape;508;p32"/>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32"/>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0" name="Google Shape;510;p32"/>
            <p:cNvGrpSpPr/>
            <p:nvPr/>
          </p:nvGrpSpPr>
          <p:grpSpPr>
            <a:xfrm>
              <a:off x="318425" y="357163"/>
              <a:ext cx="495375" cy="477875"/>
              <a:chOff x="3881575" y="2684100"/>
              <a:chExt cx="495375" cy="477875"/>
            </a:xfrm>
          </p:grpSpPr>
          <p:sp>
            <p:nvSpPr>
              <p:cNvPr id="511" name="Google Shape;511;p3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3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3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1" name="Google Shape;11;p2"/>
          <p:cNvGrpSpPr/>
          <p:nvPr/>
        </p:nvGrpSpPr>
        <p:grpSpPr>
          <a:xfrm>
            <a:off x="318425" y="445013"/>
            <a:ext cx="1297450" cy="477875"/>
            <a:chOff x="318425" y="357163"/>
            <a:chExt cx="1297450" cy="477875"/>
          </a:xfrm>
        </p:grpSpPr>
        <p:grpSp>
          <p:nvGrpSpPr>
            <p:cNvPr id="12" name="Google Shape;12;p2"/>
            <p:cNvGrpSpPr/>
            <p:nvPr/>
          </p:nvGrpSpPr>
          <p:grpSpPr>
            <a:xfrm rot="10800000" flipH="1">
              <a:off x="455850" y="467250"/>
              <a:ext cx="1160025" cy="257725"/>
              <a:chOff x="3464600" y="3479675"/>
              <a:chExt cx="1160025" cy="257725"/>
            </a:xfrm>
          </p:grpSpPr>
          <p:sp>
            <p:nvSpPr>
              <p:cNvPr id="13" name="Google Shape;13;p2"/>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4" name="Google Shape;14;p2"/>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5" name="Google Shape;15;p2"/>
            <p:cNvGrpSpPr/>
            <p:nvPr/>
          </p:nvGrpSpPr>
          <p:grpSpPr>
            <a:xfrm>
              <a:off x="318425" y="357163"/>
              <a:ext cx="495375" cy="477875"/>
              <a:chOff x="3881575" y="2684100"/>
              <a:chExt cx="495375" cy="477875"/>
            </a:xfrm>
          </p:grpSpPr>
          <p:sp>
            <p:nvSpPr>
              <p:cNvPr id="16" name="Google Shape;16;p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7" name="Google Shape;17;p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 name="Google Shape;18;p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
        <p:nvSpPr>
          <p:cNvPr id="19" name="Google Shape;19;p2"/>
          <p:cNvSpPr txBox="1">
            <a:spLocks noGrp="1"/>
          </p:cNvSpPr>
          <p:nvPr>
            <p:ph type="ctrTitle"/>
          </p:nvPr>
        </p:nvSpPr>
        <p:spPr>
          <a:xfrm>
            <a:off x="713225" y="1227300"/>
            <a:ext cx="6257700" cy="2073300"/>
          </a:xfrm>
          <a:prstGeom prst="rect">
            <a:avLst/>
          </a:prstGeom>
        </p:spPr>
        <p:txBody>
          <a:bodyPr spcFirstLastPara="1" wrap="square" lIns="91425" tIns="91425" rIns="91425" bIns="91425" anchor="ctr" anchorCtr="0">
            <a:noAutofit/>
          </a:bodyPr>
          <a:lstStyle>
            <a:lvl1pPr lvl="0">
              <a:spcBef>
                <a:spcPts val="0"/>
              </a:spcBef>
              <a:spcAft>
                <a:spcPts val="0"/>
              </a:spcAft>
              <a:buSzPts val="5200"/>
              <a:buNone/>
              <a:defRPr sz="57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20" name="Google Shape;20;p2"/>
          <p:cNvSpPr txBox="1">
            <a:spLocks noGrp="1"/>
          </p:cNvSpPr>
          <p:nvPr>
            <p:ph type="subTitle" idx="1"/>
          </p:nvPr>
        </p:nvSpPr>
        <p:spPr>
          <a:xfrm>
            <a:off x="713225" y="3300600"/>
            <a:ext cx="2993100" cy="615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grpSp>
        <p:nvGrpSpPr>
          <p:cNvPr id="21" name="Google Shape;21;p2"/>
          <p:cNvGrpSpPr/>
          <p:nvPr/>
        </p:nvGrpSpPr>
        <p:grpSpPr>
          <a:xfrm rot="8100000" flipH="1">
            <a:off x="414832" y="4360489"/>
            <a:ext cx="495370" cy="477870"/>
            <a:chOff x="3881575" y="2684100"/>
            <a:chExt cx="495375" cy="477875"/>
          </a:xfrm>
        </p:grpSpPr>
        <p:sp>
          <p:nvSpPr>
            <p:cNvPr id="22" name="Google Shape;22;p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23" name="Google Shape;23;p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24" name="Google Shape;24;p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289350639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5"/>
        <p:cNvGrpSpPr/>
        <p:nvPr/>
      </p:nvGrpSpPr>
      <p:grpSpPr>
        <a:xfrm>
          <a:off x="0" y="0"/>
          <a:ext cx="0" cy="0"/>
          <a:chOff x="0" y="0"/>
          <a:chExt cx="0" cy="0"/>
        </a:xfrm>
      </p:grpSpPr>
      <p:sp>
        <p:nvSpPr>
          <p:cNvPr id="26" name="Google Shape;26;p3"/>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27" name="Google Shape;27;p3"/>
          <p:cNvGrpSpPr/>
          <p:nvPr/>
        </p:nvGrpSpPr>
        <p:grpSpPr>
          <a:xfrm>
            <a:off x="7545300" y="445025"/>
            <a:ext cx="1297450" cy="477875"/>
            <a:chOff x="7164300" y="445025"/>
            <a:chExt cx="1297450" cy="477875"/>
          </a:xfrm>
        </p:grpSpPr>
        <p:grpSp>
          <p:nvGrpSpPr>
            <p:cNvPr id="28" name="Google Shape;28;p3"/>
            <p:cNvGrpSpPr/>
            <p:nvPr/>
          </p:nvGrpSpPr>
          <p:grpSpPr>
            <a:xfrm flipH="1">
              <a:off x="7164300" y="555088"/>
              <a:ext cx="1160025" cy="257725"/>
              <a:chOff x="3464600" y="3479675"/>
              <a:chExt cx="1160025" cy="257725"/>
            </a:xfrm>
          </p:grpSpPr>
          <p:sp>
            <p:nvSpPr>
              <p:cNvPr id="29" name="Google Shape;29;p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0" name="Google Shape;30;p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31" name="Google Shape;31;p3"/>
            <p:cNvGrpSpPr/>
            <p:nvPr/>
          </p:nvGrpSpPr>
          <p:grpSpPr>
            <a:xfrm rot="10800000">
              <a:off x="7966375" y="445025"/>
              <a:ext cx="495375" cy="477875"/>
              <a:chOff x="3881575" y="2684100"/>
              <a:chExt cx="495375" cy="477875"/>
            </a:xfrm>
          </p:grpSpPr>
          <p:sp>
            <p:nvSpPr>
              <p:cNvPr id="32" name="Google Shape;32;p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3" name="Google Shape;33;p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4" name="Google Shape;34;p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sp>
        <p:nvSpPr>
          <p:cNvPr id="35" name="Google Shape;35;p3"/>
          <p:cNvSpPr txBox="1">
            <a:spLocks noGrp="1"/>
          </p:cNvSpPr>
          <p:nvPr>
            <p:ph type="title"/>
          </p:nvPr>
        </p:nvSpPr>
        <p:spPr>
          <a:xfrm>
            <a:off x="3434275" y="2349600"/>
            <a:ext cx="4996500" cy="994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4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6" name="Google Shape;36;p3"/>
          <p:cNvSpPr txBox="1">
            <a:spLocks noGrp="1"/>
          </p:cNvSpPr>
          <p:nvPr>
            <p:ph type="subTitle" idx="1"/>
          </p:nvPr>
        </p:nvSpPr>
        <p:spPr>
          <a:xfrm>
            <a:off x="5348875" y="3321300"/>
            <a:ext cx="3081900" cy="593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7" name="Google Shape;37;p3"/>
          <p:cNvSpPr txBox="1">
            <a:spLocks noGrp="1"/>
          </p:cNvSpPr>
          <p:nvPr>
            <p:ph type="title" idx="2" hasCustomPrompt="1"/>
          </p:nvPr>
        </p:nvSpPr>
        <p:spPr>
          <a:xfrm>
            <a:off x="5127175" y="1228800"/>
            <a:ext cx="3303600" cy="1120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8600"/>
              <a:buNone/>
              <a:defRPr sz="8600">
                <a:solidFill>
                  <a:schemeClr val="dk2"/>
                </a:solidFill>
              </a:defRPr>
            </a:lvl1pPr>
            <a:lvl2pPr lvl="1" algn="ctr" rtl="0">
              <a:spcBef>
                <a:spcPts val="0"/>
              </a:spcBef>
              <a:spcAft>
                <a:spcPts val="0"/>
              </a:spcAft>
              <a:buSzPts val="8600"/>
              <a:buNone/>
              <a:defRPr sz="8600"/>
            </a:lvl2pPr>
            <a:lvl3pPr lvl="2" algn="ctr" rtl="0">
              <a:spcBef>
                <a:spcPts val="0"/>
              </a:spcBef>
              <a:spcAft>
                <a:spcPts val="0"/>
              </a:spcAft>
              <a:buSzPts val="8600"/>
              <a:buNone/>
              <a:defRPr sz="8600"/>
            </a:lvl3pPr>
            <a:lvl4pPr lvl="3" algn="ctr" rtl="0">
              <a:spcBef>
                <a:spcPts val="0"/>
              </a:spcBef>
              <a:spcAft>
                <a:spcPts val="0"/>
              </a:spcAft>
              <a:buSzPts val="8600"/>
              <a:buNone/>
              <a:defRPr sz="8600"/>
            </a:lvl4pPr>
            <a:lvl5pPr lvl="4" algn="ctr" rtl="0">
              <a:spcBef>
                <a:spcPts val="0"/>
              </a:spcBef>
              <a:spcAft>
                <a:spcPts val="0"/>
              </a:spcAft>
              <a:buSzPts val="8600"/>
              <a:buNone/>
              <a:defRPr sz="8600"/>
            </a:lvl5pPr>
            <a:lvl6pPr lvl="5" algn="ctr" rtl="0">
              <a:spcBef>
                <a:spcPts val="0"/>
              </a:spcBef>
              <a:spcAft>
                <a:spcPts val="0"/>
              </a:spcAft>
              <a:buSzPts val="8600"/>
              <a:buNone/>
              <a:defRPr sz="8600"/>
            </a:lvl6pPr>
            <a:lvl7pPr lvl="6" algn="ctr" rtl="0">
              <a:spcBef>
                <a:spcPts val="0"/>
              </a:spcBef>
              <a:spcAft>
                <a:spcPts val="0"/>
              </a:spcAft>
              <a:buSzPts val="8600"/>
              <a:buNone/>
              <a:defRPr sz="8600"/>
            </a:lvl7pPr>
            <a:lvl8pPr lvl="7" algn="ctr" rtl="0">
              <a:spcBef>
                <a:spcPts val="0"/>
              </a:spcBef>
              <a:spcAft>
                <a:spcPts val="0"/>
              </a:spcAft>
              <a:buSzPts val="8600"/>
              <a:buNone/>
              <a:defRPr sz="8600"/>
            </a:lvl8pPr>
            <a:lvl9pPr lvl="8" algn="ctr" rtl="0">
              <a:spcBef>
                <a:spcPts val="0"/>
              </a:spcBef>
              <a:spcAft>
                <a:spcPts val="0"/>
              </a:spcAft>
              <a:buSzPts val="8600"/>
              <a:buNone/>
              <a:defRPr sz="8600"/>
            </a:lvl9pPr>
          </a:lstStyle>
          <a:p>
            <a:r>
              <a:t>xx%</a:t>
            </a:r>
          </a:p>
        </p:txBody>
      </p:sp>
    </p:spTree>
    <p:extLst>
      <p:ext uri="{BB962C8B-B14F-4D97-AF65-F5344CB8AC3E}">
        <p14:creationId xmlns:p14="http://schemas.microsoft.com/office/powerpoint/2010/main" val="206880750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38"/>
        <p:cNvGrpSpPr/>
        <p:nvPr/>
      </p:nvGrpSpPr>
      <p:grpSpPr>
        <a:xfrm>
          <a:off x="0" y="0"/>
          <a:ext cx="0" cy="0"/>
          <a:chOff x="0" y="0"/>
          <a:chExt cx="0" cy="0"/>
        </a:xfrm>
      </p:grpSpPr>
      <p:sp>
        <p:nvSpPr>
          <p:cNvPr id="39" name="Google Shape;39;p4"/>
          <p:cNvSpPr/>
          <p:nvPr/>
        </p:nvSpPr>
        <p:spPr>
          <a:xfrm flipH="1">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40" name="Google Shape;40;p4"/>
          <p:cNvGrpSpPr/>
          <p:nvPr/>
        </p:nvGrpSpPr>
        <p:grpSpPr>
          <a:xfrm>
            <a:off x="7545300" y="445025"/>
            <a:ext cx="1297450" cy="477875"/>
            <a:chOff x="7164300" y="445025"/>
            <a:chExt cx="1297450" cy="477875"/>
          </a:xfrm>
        </p:grpSpPr>
        <p:grpSp>
          <p:nvGrpSpPr>
            <p:cNvPr id="41" name="Google Shape;41;p4"/>
            <p:cNvGrpSpPr/>
            <p:nvPr/>
          </p:nvGrpSpPr>
          <p:grpSpPr>
            <a:xfrm flipH="1">
              <a:off x="7164300" y="555088"/>
              <a:ext cx="1160025" cy="257725"/>
              <a:chOff x="3464600" y="3479675"/>
              <a:chExt cx="1160025" cy="257725"/>
            </a:xfrm>
          </p:grpSpPr>
          <p:sp>
            <p:nvSpPr>
              <p:cNvPr id="42" name="Google Shape;42;p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3" name="Google Shape;43;p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44" name="Google Shape;44;p4"/>
            <p:cNvGrpSpPr/>
            <p:nvPr/>
          </p:nvGrpSpPr>
          <p:grpSpPr>
            <a:xfrm rot="10800000">
              <a:off x="7966375" y="445025"/>
              <a:ext cx="495375" cy="477875"/>
              <a:chOff x="3881575" y="2684100"/>
              <a:chExt cx="495375" cy="477875"/>
            </a:xfrm>
          </p:grpSpPr>
          <p:sp>
            <p:nvSpPr>
              <p:cNvPr id="45" name="Google Shape;45;p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6" name="Google Shape;46;p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7" name="Google Shape;47;p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sp>
        <p:nvSpPr>
          <p:cNvPr id="48" name="Google Shape;48;p4"/>
          <p:cNvSpPr txBox="1">
            <a:spLocks noGrp="1"/>
          </p:cNvSpPr>
          <p:nvPr>
            <p:ph type="body" idx="1"/>
          </p:nvPr>
        </p:nvSpPr>
        <p:spPr>
          <a:xfrm>
            <a:off x="713225" y="1152475"/>
            <a:ext cx="7717500" cy="34470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Clr>
                <a:schemeClr val="dk2"/>
              </a:buClr>
              <a:buSzPts val="1200"/>
              <a:buAutoNum type="arabicPeriod"/>
              <a:defRPr sz="1200"/>
            </a:lvl1pPr>
            <a:lvl2pPr marL="914400" lvl="1" indent="-304800">
              <a:spcBef>
                <a:spcPts val="0"/>
              </a:spcBef>
              <a:spcAft>
                <a:spcPts val="0"/>
              </a:spcAft>
              <a:buClr>
                <a:srgbClr val="434343"/>
              </a:buClr>
              <a:buSzPts val="1200"/>
              <a:buFont typeface="Roboto Condensed Light"/>
              <a:buAutoNum type="alphaLcPeriod"/>
              <a:defRPr/>
            </a:lvl2pPr>
            <a:lvl3pPr marL="1371600" lvl="2" indent="-304800">
              <a:spcBef>
                <a:spcPts val="0"/>
              </a:spcBef>
              <a:spcAft>
                <a:spcPts val="0"/>
              </a:spcAft>
              <a:buClr>
                <a:srgbClr val="434343"/>
              </a:buClr>
              <a:buSzPts val="1200"/>
              <a:buFont typeface="Roboto Condensed Light"/>
              <a:buAutoNum type="romanLcPeriod"/>
              <a:defRPr/>
            </a:lvl3pPr>
            <a:lvl4pPr marL="1828800" lvl="3" indent="-304800">
              <a:spcBef>
                <a:spcPts val="0"/>
              </a:spcBef>
              <a:spcAft>
                <a:spcPts val="0"/>
              </a:spcAft>
              <a:buClr>
                <a:srgbClr val="434343"/>
              </a:buClr>
              <a:buSzPts val="1200"/>
              <a:buFont typeface="Roboto Condensed Light"/>
              <a:buAutoNum type="arabicPeriod"/>
              <a:defRPr/>
            </a:lvl4pPr>
            <a:lvl5pPr marL="2286000" lvl="4" indent="-304800">
              <a:spcBef>
                <a:spcPts val="0"/>
              </a:spcBef>
              <a:spcAft>
                <a:spcPts val="0"/>
              </a:spcAft>
              <a:buClr>
                <a:srgbClr val="434343"/>
              </a:buClr>
              <a:buSzPts val="1200"/>
              <a:buFont typeface="Roboto Condensed Light"/>
              <a:buAutoNum type="alphaLcPeriod"/>
              <a:defRPr/>
            </a:lvl5pPr>
            <a:lvl6pPr marL="2743200" lvl="5" indent="-304800">
              <a:spcBef>
                <a:spcPts val="0"/>
              </a:spcBef>
              <a:spcAft>
                <a:spcPts val="0"/>
              </a:spcAft>
              <a:buClr>
                <a:srgbClr val="434343"/>
              </a:buClr>
              <a:buSzPts val="1200"/>
              <a:buFont typeface="Roboto Condensed Light"/>
              <a:buAutoNum type="romanLcPeriod"/>
              <a:defRPr/>
            </a:lvl6pPr>
            <a:lvl7pPr marL="3200400" lvl="6" indent="-304800">
              <a:spcBef>
                <a:spcPts val="0"/>
              </a:spcBef>
              <a:spcAft>
                <a:spcPts val="0"/>
              </a:spcAft>
              <a:buClr>
                <a:srgbClr val="434343"/>
              </a:buClr>
              <a:buSzPts val="1200"/>
              <a:buFont typeface="Roboto Condensed Light"/>
              <a:buAutoNum type="arabicPeriod"/>
              <a:defRPr/>
            </a:lvl7pPr>
            <a:lvl8pPr marL="3657600" lvl="7" indent="-304800">
              <a:spcBef>
                <a:spcPts val="0"/>
              </a:spcBef>
              <a:spcAft>
                <a:spcPts val="0"/>
              </a:spcAft>
              <a:buClr>
                <a:srgbClr val="434343"/>
              </a:buClr>
              <a:buSzPts val="1200"/>
              <a:buFont typeface="Roboto Condensed Light"/>
              <a:buAutoNum type="alphaLcPeriod"/>
              <a:defRPr/>
            </a:lvl8pPr>
            <a:lvl9pPr marL="4114800" lvl="8" indent="-304800">
              <a:spcBef>
                <a:spcPts val="0"/>
              </a:spcBef>
              <a:spcAft>
                <a:spcPts val="0"/>
              </a:spcAft>
              <a:buClr>
                <a:srgbClr val="434343"/>
              </a:buClr>
              <a:buSzPts val="1200"/>
              <a:buFont typeface="Roboto Condensed Light"/>
              <a:buAutoNum type="romanLcPeriod"/>
              <a:defRPr/>
            </a:lvl9pPr>
          </a:lstStyle>
          <a:p>
            <a:endParaRPr/>
          </a:p>
        </p:txBody>
      </p:sp>
      <p:sp>
        <p:nvSpPr>
          <p:cNvPr id="49" name="Google Shape;49;p4"/>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2767927231"/>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82"/>
        <p:cNvGrpSpPr/>
        <p:nvPr/>
      </p:nvGrpSpPr>
      <p:grpSpPr>
        <a:xfrm>
          <a:off x="0" y="0"/>
          <a:ext cx="0" cy="0"/>
          <a:chOff x="0" y="0"/>
          <a:chExt cx="0" cy="0"/>
        </a:xfrm>
      </p:grpSpPr>
      <p:sp>
        <p:nvSpPr>
          <p:cNvPr id="83" name="Google Shape;83;p7"/>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84" name="Google Shape;84;p7"/>
          <p:cNvGrpSpPr/>
          <p:nvPr/>
        </p:nvGrpSpPr>
        <p:grpSpPr>
          <a:xfrm>
            <a:off x="318425" y="445013"/>
            <a:ext cx="1297450" cy="477875"/>
            <a:chOff x="318425" y="357163"/>
            <a:chExt cx="1297450" cy="477875"/>
          </a:xfrm>
        </p:grpSpPr>
        <p:grpSp>
          <p:nvGrpSpPr>
            <p:cNvPr id="85" name="Google Shape;85;p7"/>
            <p:cNvGrpSpPr/>
            <p:nvPr/>
          </p:nvGrpSpPr>
          <p:grpSpPr>
            <a:xfrm rot="10800000" flipH="1">
              <a:off x="455850" y="467250"/>
              <a:ext cx="1160025" cy="257725"/>
              <a:chOff x="3464600" y="3479675"/>
              <a:chExt cx="1160025" cy="257725"/>
            </a:xfrm>
          </p:grpSpPr>
          <p:sp>
            <p:nvSpPr>
              <p:cNvPr id="86" name="Google Shape;86;p7"/>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87" name="Google Shape;87;p7"/>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88" name="Google Shape;88;p7"/>
            <p:cNvGrpSpPr/>
            <p:nvPr/>
          </p:nvGrpSpPr>
          <p:grpSpPr>
            <a:xfrm>
              <a:off x="318425" y="357163"/>
              <a:ext cx="495375" cy="477875"/>
              <a:chOff x="3881575" y="2684100"/>
              <a:chExt cx="495375" cy="477875"/>
            </a:xfrm>
          </p:grpSpPr>
          <p:sp>
            <p:nvSpPr>
              <p:cNvPr id="89" name="Google Shape;89;p7"/>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90" name="Google Shape;90;p7"/>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91" name="Google Shape;91;p7"/>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
        <p:nvSpPr>
          <p:cNvPr id="92" name="Google Shape;92;p7"/>
          <p:cNvSpPr txBox="1">
            <a:spLocks noGrp="1"/>
          </p:cNvSpPr>
          <p:nvPr>
            <p:ph type="title"/>
          </p:nvPr>
        </p:nvSpPr>
        <p:spPr>
          <a:xfrm>
            <a:off x="713225" y="1550838"/>
            <a:ext cx="4123500" cy="11061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30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93" name="Google Shape;93;p7"/>
          <p:cNvSpPr txBox="1">
            <a:spLocks noGrp="1"/>
          </p:cNvSpPr>
          <p:nvPr>
            <p:ph type="body" idx="1"/>
          </p:nvPr>
        </p:nvSpPr>
        <p:spPr>
          <a:xfrm>
            <a:off x="713225" y="2656950"/>
            <a:ext cx="3773100" cy="9357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6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Tree>
    <p:extLst>
      <p:ext uri="{BB962C8B-B14F-4D97-AF65-F5344CB8AC3E}">
        <p14:creationId xmlns:p14="http://schemas.microsoft.com/office/powerpoint/2010/main" val="4036796471"/>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05"/>
        <p:cNvGrpSpPr/>
        <p:nvPr/>
      </p:nvGrpSpPr>
      <p:grpSpPr>
        <a:xfrm>
          <a:off x="0" y="0"/>
          <a:ext cx="0" cy="0"/>
          <a:chOff x="0" y="0"/>
          <a:chExt cx="0" cy="0"/>
        </a:xfrm>
      </p:grpSpPr>
      <p:sp>
        <p:nvSpPr>
          <p:cNvPr id="106" name="Google Shape;106;p9"/>
          <p:cNvSpPr/>
          <p:nvPr/>
        </p:nvSpPr>
        <p:spPr>
          <a:xfrm flipH="1">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07" name="Google Shape;107;p9"/>
          <p:cNvGrpSpPr/>
          <p:nvPr/>
        </p:nvGrpSpPr>
        <p:grpSpPr>
          <a:xfrm rot="8100000" flipH="1">
            <a:off x="414832" y="4360489"/>
            <a:ext cx="495370" cy="477870"/>
            <a:chOff x="3881575" y="2684100"/>
            <a:chExt cx="495375" cy="477875"/>
          </a:xfrm>
        </p:grpSpPr>
        <p:sp>
          <p:nvSpPr>
            <p:cNvPr id="108" name="Google Shape;108;p9"/>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09" name="Google Shape;109;p9"/>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10" name="Google Shape;110;p9"/>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11" name="Google Shape;111;p9"/>
          <p:cNvGrpSpPr/>
          <p:nvPr/>
        </p:nvGrpSpPr>
        <p:grpSpPr>
          <a:xfrm>
            <a:off x="7545300" y="445025"/>
            <a:ext cx="1297450" cy="477875"/>
            <a:chOff x="7164300" y="445025"/>
            <a:chExt cx="1297450" cy="477875"/>
          </a:xfrm>
        </p:grpSpPr>
        <p:grpSp>
          <p:nvGrpSpPr>
            <p:cNvPr id="112" name="Google Shape;112;p9"/>
            <p:cNvGrpSpPr/>
            <p:nvPr/>
          </p:nvGrpSpPr>
          <p:grpSpPr>
            <a:xfrm flipH="1">
              <a:off x="7164300" y="555088"/>
              <a:ext cx="1160025" cy="257725"/>
              <a:chOff x="3464600" y="3479675"/>
              <a:chExt cx="1160025" cy="257725"/>
            </a:xfrm>
          </p:grpSpPr>
          <p:sp>
            <p:nvSpPr>
              <p:cNvPr id="113" name="Google Shape;113;p9"/>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4" name="Google Shape;114;p9"/>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115" name="Google Shape;115;p9"/>
            <p:cNvGrpSpPr/>
            <p:nvPr/>
          </p:nvGrpSpPr>
          <p:grpSpPr>
            <a:xfrm rot="10800000">
              <a:off x="7966375" y="445025"/>
              <a:ext cx="495375" cy="477875"/>
              <a:chOff x="3881575" y="2684100"/>
              <a:chExt cx="495375" cy="477875"/>
            </a:xfrm>
          </p:grpSpPr>
          <p:sp>
            <p:nvSpPr>
              <p:cNvPr id="116" name="Google Shape;116;p9"/>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7" name="Google Shape;117;p9"/>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8" name="Google Shape;118;p9"/>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sp>
        <p:nvSpPr>
          <p:cNvPr id="119" name="Google Shape;119;p9"/>
          <p:cNvSpPr txBox="1">
            <a:spLocks noGrp="1"/>
          </p:cNvSpPr>
          <p:nvPr>
            <p:ph type="title"/>
          </p:nvPr>
        </p:nvSpPr>
        <p:spPr>
          <a:xfrm>
            <a:off x="713225" y="1321350"/>
            <a:ext cx="3683700" cy="14823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100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20" name="Google Shape;120;p9"/>
          <p:cNvSpPr txBox="1">
            <a:spLocks noGrp="1"/>
          </p:cNvSpPr>
          <p:nvPr>
            <p:ph type="subTitle" idx="1"/>
          </p:nvPr>
        </p:nvSpPr>
        <p:spPr>
          <a:xfrm>
            <a:off x="713225" y="2803650"/>
            <a:ext cx="3683700" cy="10185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100"/>
              <a:buNone/>
              <a:defRPr sz="16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extLst>
      <p:ext uri="{BB962C8B-B14F-4D97-AF65-F5344CB8AC3E}">
        <p14:creationId xmlns:p14="http://schemas.microsoft.com/office/powerpoint/2010/main" val="3296119498"/>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45"/>
        <p:cNvGrpSpPr/>
        <p:nvPr/>
      </p:nvGrpSpPr>
      <p:grpSpPr>
        <a:xfrm>
          <a:off x="0" y="0"/>
          <a:ext cx="0" cy="0"/>
          <a:chOff x="0" y="0"/>
          <a:chExt cx="0" cy="0"/>
        </a:xfrm>
      </p:grpSpPr>
    </p:spTree>
    <p:extLst>
      <p:ext uri="{BB962C8B-B14F-4D97-AF65-F5344CB8AC3E}">
        <p14:creationId xmlns:p14="http://schemas.microsoft.com/office/powerpoint/2010/main" val="359696813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146"/>
        <p:cNvGrpSpPr/>
        <p:nvPr/>
      </p:nvGrpSpPr>
      <p:grpSpPr>
        <a:xfrm>
          <a:off x="0" y="0"/>
          <a:ext cx="0" cy="0"/>
          <a:chOff x="0" y="0"/>
          <a:chExt cx="0" cy="0"/>
        </a:xfrm>
      </p:grpSpPr>
      <p:sp>
        <p:nvSpPr>
          <p:cNvPr id="147" name="Google Shape;147;p13"/>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48" name="Google Shape;148;p13"/>
          <p:cNvGrpSpPr/>
          <p:nvPr/>
        </p:nvGrpSpPr>
        <p:grpSpPr>
          <a:xfrm rot="10800000">
            <a:off x="546613" y="445025"/>
            <a:ext cx="495375" cy="477875"/>
            <a:chOff x="3881575" y="2684100"/>
            <a:chExt cx="495375" cy="477875"/>
          </a:xfrm>
        </p:grpSpPr>
        <p:sp>
          <p:nvSpPr>
            <p:cNvPr id="149" name="Google Shape;149;p1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50" name="Google Shape;150;p1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51" name="Google Shape;151;p1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52" name="Google Shape;152;p13"/>
          <p:cNvGrpSpPr/>
          <p:nvPr/>
        </p:nvGrpSpPr>
        <p:grpSpPr>
          <a:xfrm>
            <a:off x="7503650" y="445025"/>
            <a:ext cx="1297450" cy="477875"/>
            <a:chOff x="7164300" y="445025"/>
            <a:chExt cx="1297450" cy="477875"/>
          </a:xfrm>
        </p:grpSpPr>
        <p:grpSp>
          <p:nvGrpSpPr>
            <p:cNvPr id="153" name="Google Shape;153;p13"/>
            <p:cNvGrpSpPr/>
            <p:nvPr/>
          </p:nvGrpSpPr>
          <p:grpSpPr>
            <a:xfrm>
              <a:off x="7301725" y="555088"/>
              <a:ext cx="1160025" cy="257725"/>
              <a:chOff x="3464600" y="3479675"/>
              <a:chExt cx="1160025" cy="257725"/>
            </a:xfrm>
          </p:grpSpPr>
          <p:sp>
            <p:nvSpPr>
              <p:cNvPr id="154" name="Google Shape;154;p1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55" name="Google Shape;155;p1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156" name="Google Shape;156;p13"/>
            <p:cNvGrpSpPr/>
            <p:nvPr/>
          </p:nvGrpSpPr>
          <p:grpSpPr>
            <a:xfrm rot="10800000" flipH="1">
              <a:off x="7164300" y="445025"/>
              <a:ext cx="495375" cy="477875"/>
              <a:chOff x="3881575" y="2684100"/>
              <a:chExt cx="495375" cy="477875"/>
            </a:xfrm>
          </p:grpSpPr>
          <p:sp>
            <p:nvSpPr>
              <p:cNvPr id="157" name="Google Shape;157;p1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58" name="Google Shape;158;p1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59" name="Google Shape;159;p1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sp>
        <p:nvSpPr>
          <p:cNvPr id="160" name="Google Shape;160;p13"/>
          <p:cNvSpPr txBox="1">
            <a:spLocks noGrp="1"/>
          </p:cNvSpPr>
          <p:nvPr>
            <p:ph type="subTitle" idx="1"/>
          </p:nvPr>
        </p:nvSpPr>
        <p:spPr>
          <a:xfrm>
            <a:off x="1590275" y="1235950"/>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1" name="Google Shape;161;p13"/>
          <p:cNvSpPr txBox="1">
            <a:spLocks noGrp="1"/>
          </p:cNvSpPr>
          <p:nvPr>
            <p:ph type="subTitle" idx="2"/>
          </p:nvPr>
        </p:nvSpPr>
        <p:spPr>
          <a:xfrm>
            <a:off x="1597660" y="3431350"/>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2" name="Google Shape;162;p13"/>
          <p:cNvSpPr txBox="1">
            <a:spLocks noGrp="1"/>
          </p:cNvSpPr>
          <p:nvPr>
            <p:ph type="subTitle" idx="3"/>
          </p:nvPr>
        </p:nvSpPr>
        <p:spPr>
          <a:xfrm>
            <a:off x="1590275" y="2333659"/>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3" name="Google Shape;163;p13"/>
          <p:cNvSpPr txBox="1">
            <a:spLocks noGrp="1"/>
          </p:cNvSpPr>
          <p:nvPr>
            <p:ph type="subTitle" idx="4"/>
          </p:nvPr>
        </p:nvSpPr>
        <p:spPr>
          <a:xfrm>
            <a:off x="5701325" y="1235950"/>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4" name="Google Shape;164;p13"/>
          <p:cNvSpPr txBox="1">
            <a:spLocks noGrp="1"/>
          </p:cNvSpPr>
          <p:nvPr>
            <p:ph type="subTitle" idx="5"/>
          </p:nvPr>
        </p:nvSpPr>
        <p:spPr>
          <a:xfrm>
            <a:off x="1590275" y="165235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5" name="Google Shape;165;p13"/>
          <p:cNvSpPr txBox="1">
            <a:spLocks noGrp="1"/>
          </p:cNvSpPr>
          <p:nvPr>
            <p:ph type="subTitle" idx="6"/>
          </p:nvPr>
        </p:nvSpPr>
        <p:spPr>
          <a:xfrm>
            <a:off x="1597659" y="3849175"/>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6" name="Google Shape;166;p13"/>
          <p:cNvSpPr txBox="1">
            <a:spLocks noGrp="1"/>
          </p:cNvSpPr>
          <p:nvPr>
            <p:ph type="subTitle" idx="7"/>
          </p:nvPr>
        </p:nvSpPr>
        <p:spPr>
          <a:xfrm>
            <a:off x="1590275" y="274864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7" name="Google Shape;167;p13"/>
          <p:cNvSpPr txBox="1">
            <a:spLocks noGrp="1"/>
          </p:cNvSpPr>
          <p:nvPr>
            <p:ph type="subTitle" idx="8"/>
          </p:nvPr>
        </p:nvSpPr>
        <p:spPr>
          <a:xfrm>
            <a:off x="5701325" y="165235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8" name="Google Shape;168;p13"/>
          <p:cNvSpPr txBox="1">
            <a:spLocks noGrp="1"/>
          </p:cNvSpPr>
          <p:nvPr>
            <p:ph type="title" hasCustomPrompt="1"/>
          </p:nvPr>
        </p:nvSpPr>
        <p:spPr>
          <a:xfrm>
            <a:off x="903724" y="1257550"/>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69" name="Google Shape;169;p13"/>
          <p:cNvSpPr txBox="1">
            <a:spLocks noGrp="1"/>
          </p:cNvSpPr>
          <p:nvPr>
            <p:ph type="title" idx="9" hasCustomPrompt="1"/>
          </p:nvPr>
        </p:nvSpPr>
        <p:spPr>
          <a:xfrm>
            <a:off x="905375" y="3452950"/>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70" name="Google Shape;170;p13"/>
          <p:cNvSpPr txBox="1">
            <a:spLocks noGrp="1"/>
          </p:cNvSpPr>
          <p:nvPr>
            <p:ph type="title" idx="13" hasCustomPrompt="1"/>
          </p:nvPr>
        </p:nvSpPr>
        <p:spPr>
          <a:xfrm>
            <a:off x="905375" y="2370418"/>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71" name="Google Shape;171;p13"/>
          <p:cNvSpPr txBox="1">
            <a:spLocks noGrp="1"/>
          </p:cNvSpPr>
          <p:nvPr>
            <p:ph type="title" idx="14" hasCustomPrompt="1"/>
          </p:nvPr>
        </p:nvSpPr>
        <p:spPr>
          <a:xfrm>
            <a:off x="5012227" y="1257550"/>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72" name="Google Shape;172;p13"/>
          <p:cNvSpPr txBox="1">
            <a:spLocks noGrp="1"/>
          </p:cNvSpPr>
          <p:nvPr>
            <p:ph type="title" idx="15"/>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73" name="Google Shape;173;p13"/>
          <p:cNvSpPr txBox="1">
            <a:spLocks noGrp="1"/>
          </p:cNvSpPr>
          <p:nvPr>
            <p:ph type="subTitle" idx="16"/>
          </p:nvPr>
        </p:nvSpPr>
        <p:spPr>
          <a:xfrm>
            <a:off x="5701325" y="2333659"/>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4" name="Google Shape;174;p13"/>
          <p:cNvSpPr txBox="1">
            <a:spLocks noGrp="1"/>
          </p:cNvSpPr>
          <p:nvPr>
            <p:ph type="subTitle" idx="17"/>
          </p:nvPr>
        </p:nvSpPr>
        <p:spPr>
          <a:xfrm>
            <a:off x="5701325" y="274864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5" name="Google Shape;175;p13"/>
          <p:cNvSpPr txBox="1">
            <a:spLocks noGrp="1"/>
          </p:cNvSpPr>
          <p:nvPr>
            <p:ph type="title" idx="18" hasCustomPrompt="1"/>
          </p:nvPr>
        </p:nvSpPr>
        <p:spPr>
          <a:xfrm>
            <a:off x="5012237" y="2370418"/>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Tree>
    <p:extLst>
      <p:ext uri="{BB962C8B-B14F-4D97-AF65-F5344CB8AC3E}">
        <p14:creationId xmlns:p14="http://schemas.microsoft.com/office/powerpoint/2010/main" val="2412970032"/>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76"/>
        <p:cNvGrpSpPr/>
        <p:nvPr/>
      </p:nvGrpSpPr>
      <p:grpSpPr>
        <a:xfrm>
          <a:off x="0" y="0"/>
          <a:ext cx="0" cy="0"/>
          <a:chOff x="0" y="0"/>
          <a:chExt cx="0" cy="0"/>
        </a:xfrm>
      </p:grpSpPr>
      <p:sp>
        <p:nvSpPr>
          <p:cNvPr id="177" name="Google Shape;177;p14"/>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78" name="Google Shape;178;p14"/>
          <p:cNvGrpSpPr/>
          <p:nvPr/>
        </p:nvGrpSpPr>
        <p:grpSpPr>
          <a:xfrm rot="-5547522">
            <a:off x="320091" y="4360485"/>
            <a:ext cx="495385" cy="477885"/>
            <a:chOff x="3881575" y="2684100"/>
            <a:chExt cx="495375" cy="477875"/>
          </a:xfrm>
        </p:grpSpPr>
        <p:sp>
          <p:nvSpPr>
            <p:cNvPr id="179" name="Google Shape;179;p1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80" name="Google Shape;180;p1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81" name="Google Shape;181;p1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182" name="Google Shape;182;p14"/>
          <p:cNvGrpSpPr/>
          <p:nvPr/>
        </p:nvGrpSpPr>
        <p:grpSpPr>
          <a:xfrm>
            <a:off x="7545300" y="445025"/>
            <a:ext cx="1297450" cy="477875"/>
            <a:chOff x="7164300" y="445025"/>
            <a:chExt cx="1297450" cy="477875"/>
          </a:xfrm>
        </p:grpSpPr>
        <p:grpSp>
          <p:nvGrpSpPr>
            <p:cNvPr id="183" name="Google Shape;183;p14"/>
            <p:cNvGrpSpPr/>
            <p:nvPr/>
          </p:nvGrpSpPr>
          <p:grpSpPr>
            <a:xfrm flipH="1">
              <a:off x="7164300" y="555088"/>
              <a:ext cx="1160025" cy="257725"/>
              <a:chOff x="3464600" y="3479675"/>
              <a:chExt cx="1160025" cy="257725"/>
            </a:xfrm>
          </p:grpSpPr>
          <p:sp>
            <p:nvSpPr>
              <p:cNvPr id="184" name="Google Shape;184;p1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5" name="Google Shape;185;p1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86" name="Google Shape;186;p14"/>
            <p:cNvGrpSpPr/>
            <p:nvPr/>
          </p:nvGrpSpPr>
          <p:grpSpPr>
            <a:xfrm rot="10800000">
              <a:off x="7966375" y="445025"/>
              <a:ext cx="495375" cy="477875"/>
              <a:chOff x="3881575" y="2684100"/>
              <a:chExt cx="495375" cy="477875"/>
            </a:xfrm>
          </p:grpSpPr>
          <p:sp>
            <p:nvSpPr>
              <p:cNvPr id="187" name="Google Shape;187;p1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8" name="Google Shape;188;p1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9" name="Google Shape;189;p1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
        <p:nvSpPr>
          <p:cNvPr id="190" name="Google Shape;190;p14"/>
          <p:cNvSpPr txBox="1">
            <a:spLocks noGrp="1"/>
          </p:cNvSpPr>
          <p:nvPr>
            <p:ph type="title"/>
          </p:nvPr>
        </p:nvSpPr>
        <p:spPr>
          <a:xfrm flipH="1">
            <a:off x="713225" y="3071188"/>
            <a:ext cx="3858900" cy="477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2"/>
              </a:buClr>
              <a:buSzPts val="1800"/>
              <a:buNone/>
              <a:defRPr sz="2000"/>
            </a:lvl1pPr>
            <a:lvl2pPr lvl="1" rtl="0">
              <a:spcBef>
                <a:spcPts val="0"/>
              </a:spcBef>
              <a:spcAft>
                <a:spcPts val="0"/>
              </a:spcAft>
              <a:buClr>
                <a:schemeClr val="accent2"/>
              </a:buClr>
              <a:buSzPts val="1800"/>
              <a:buNone/>
              <a:defRPr sz="1800">
                <a:solidFill>
                  <a:schemeClr val="accent2"/>
                </a:solidFill>
              </a:defRPr>
            </a:lvl2pPr>
            <a:lvl3pPr lvl="2" rtl="0">
              <a:spcBef>
                <a:spcPts val="0"/>
              </a:spcBef>
              <a:spcAft>
                <a:spcPts val="0"/>
              </a:spcAft>
              <a:buClr>
                <a:schemeClr val="accent2"/>
              </a:buClr>
              <a:buSzPts val="1800"/>
              <a:buNone/>
              <a:defRPr sz="1800">
                <a:solidFill>
                  <a:schemeClr val="accent2"/>
                </a:solidFill>
              </a:defRPr>
            </a:lvl3pPr>
            <a:lvl4pPr lvl="3" rtl="0">
              <a:spcBef>
                <a:spcPts val="0"/>
              </a:spcBef>
              <a:spcAft>
                <a:spcPts val="0"/>
              </a:spcAft>
              <a:buClr>
                <a:schemeClr val="accent2"/>
              </a:buClr>
              <a:buSzPts val="1800"/>
              <a:buNone/>
              <a:defRPr sz="1800">
                <a:solidFill>
                  <a:schemeClr val="accent2"/>
                </a:solidFill>
              </a:defRPr>
            </a:lvl4pPr>
            <a:lvl5pPr lvl="4" rtl="0">
              <a:spcBef>
                <a:spcPts val="0"/>
              </a:spcBef>
              <a:spcAft>
                <a:spcPts val="0"/>
              </a:spcAft>
              <a:buClr>
                <a:schemeClr val="accent2"/>
              </a:buClr>
              <a:buSzPts val="1800"/>
              <a:buNone/>
              <a:defRPr sz="1800">
                <a:solidFill>
                  <a:schemeClr val="accent2"/>
                </a:solidFill>
              </a:defRPr>
            </a:lvl5pPr>
            <a:lvl6pPr lvl="5" rtl="0">
              <a:spcBef>
                <a:spcPts val="0"/>
              </a:spcBef>
              <a:spcAft>
                <a:spcPts val="0"/>
              </a:spcAft>
              <a:buClr>
                <a:schemeClr val="accent2"/>
              </a:buClr>
              <a:buSzPts val="1800"/>
              <a:buNone/>
              <a:defRPr sz="1800">
                <a:solidFill>
                  <a:schemeClr val="accent2"/>
                </a:solidFill>
              </a:defRPr>
            </a:lvl6pPr>
            <a:lvl7pPr lvl="6" rtl="0">
              <a:spcBef>
                <a:spcPts val="0"/>
              </a:spcBef>
              <a:spcAft>
                <a:spcPts val="0"/>
              </a:spcAft>
              <a:buClr>
                <a:schemeClr val="accent2"/>
              </a:buClr>
              <a:buSzPts val="1800"/>
              <a:buNone/>
              <a:defRPr sz="1800">
                <a:solidFill>
                  <a:schemeClr val="accent2"/>
                </a:solidFill>
              </a:defRPr>
            </a:lvl7pPr>
            <a:lvl8pPr lvl="7" rtl="0">
              <a:spcBef>
                <a:spcPts val="0"/>
              </a:spcBef>
              <a:spcAft>
                <a:spcPts val="0"/>
              </a:spcAft>
              <a:buClr>
                <a:schemeClr val="accent2"/>
              </a:buClr>
              <a:buSzPts val="1800"/>
              <a:buNone/>
              <a:defRPr sz="1800">
                <a:solidFill>
                  <a:schemeClr val="accent2"/>
                </a:solidFill>
              </a:defRPr>
            </a:lvl8pPr>
            <a:lvl9pPr lvl="8" rtl="0">
              <a:spcBef>
                <a:spcPts val="0"/>
              </a:spcBef>
              <a:spcAft>
                <a:spcPts val="0"/>
              </a:spcAft>
              <a:buClr>
                <a:schemeClr val="accent2"/>
              </a:buClr>
              <a:buSzPts val="1800"/>
              <a:buNone/>
              <a:defRPr sz="1800">
                <a:solidFill>
                  <a:schemeClr val="accent2"/>
                </a:solidFill>
              </a:defRPr>
            </a:lvl9pPr>
          </a:lstStyle>
          <a:p>
            <a:endParaRPr/>
          </a:p>
        </p:txBody>
      </p:sp>
      <p:sp>
        <p:nvSpPr>
          <p:cNvPr id="191" name="Google Shape;191;p14"/>
          <p:cNvSpPr txBox="1">
            <a:spLocks noGrp="1"/>
          </p:cNvSpPr>
          <p:nvPr>
            <p:ph type="subTitle" idx="1"/>
          </p:nvPr>
        </p:nvSpPr>
        <p:spPr>
          <a:xfrm flipH="1">
            <a:off x="713100" y="1594413"/>
            <a:ext cx="3858900" cy="13641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extLst>
      <p:ext uri="{BB962C8B-B14F-4D97-AF65-F5344CB8AC3E}">
        <p14:creationId xmlns:p14="http://schemas.microsoft.com/office/powerpoint/2010/main" val="108046570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matchingName="Section header 1">
  <p:cSld name="Section header 1">
    <p:spTree>
      <p:nvGrpSpPr>
        <p:cNvPr id="1" name="Shape 192"/>
        <p:cNvGrpSpPr/>
        <p:nvPr/>
      </p:nvGrpSpPr>
      <p:grpSpPr>
        <a:xfrm>
          <a:off x="0" y="0"/>
          <a:ext cx="0" cy="0"/>
          <a:chOff x="0" y="0"/>
          <a:chExt cx="0" cy="0"/>
        </a:xfrm>
      </p:grpSpPr>
      <p:sp>
        <p:nvSpPr>
          <p:cNvPr id="193" name="Google Shape;193;p15"/>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94" name="Google Shape;194;p15"/>
          <p:cNvGrpSpPr/>
          <p:nvPr/>
        </p:nvGrpSpPr>
        <p:grpSpPr>
          <a:xfrm rot="10800000">
            <a:off x="470413" y="445025"/>
            <a:ext cx="495375" cy="477875"/>
            <a:chOff x="3881575" y="2684100"/>
            <a:chExt cx="495375" cy="477875"/>
          </a:xfrm>
        </p:grpSpPr>
        <p:sp>
          <p:nvSpPr>
            <p:cNvPr id="195" name="Google Shape;195;p1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96" name="Google Shape;196;p1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97" name="Google Shape;197;p1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98" name="Google Shape;198;p15"/>
          <p:cNvGrpSpPr/>
          <p:nvPr/>
        </p:nvGrpSpPr>
        <p:grpSpPr>
          <a:xfrm>
            <a:off x="7545300" y="445025"/>
            <a:ext cx="1297450" cy="477875"/>
            <a:chOff x="7164300" y="445025"/>
            <a:chExt cx="1297450" cy="477875"/>
          </a:xfrm>
        </p:grpSpPr>
        <p:grpSp>
          <p:nvGrpSpPr>
            <p:cNvPr id="199" name="Google Shape;199;p15"/>
            <p:cNvGrpSpPr/>
            <p:nvPr/>
          </p:nvGrpSpPr>
          <p:grpSpPr>
            <a:xfrm flipH="1">
              <a:off x="7164300" y="555088"/>
              <a:ext cx="1160025" cy="257725"/>
              <a:chOff x="3464600" y="3479675"/>
              <a:chExt cx="1160025" cy="257725"/>
            </a:xfrm>
          </p:grpSpPr>
          <p:sp>
            <p:nvSpPr>
              <p:cNvPr id="200" name="Google Shape;200;p15"/>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01" name="Google Shape;201;p15"/>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202" name="Google Shape;202;p15"/>
            <p:cNvGrpSpPr/>
            <p:nvPr/>
          </p:nvGrpSpPr>
          <p:grpSpPr>
            <a:xfrm rot="10800000">
              <a:off x="7966375" y="445025"/>
              <a:ext cx="495375" cy="477875"/>
              <a:chOff x="3881575" y="2684100"/>
              <a:chExt cx="495375" cy="477875"/>
            </a:xfrm>
          </p:grpSpPr>
          <p:sp>
            <p:nvSpPr>
              <p:cNvPr id="203" name="Google Shape;203;p1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04" name="Google Shape;204;p1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05" name="Google Shape;205;p1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sp>
        <p:nvSpPr>
          <p:cNvPr id="206" name="Google Shape;206;p15"/>
          <p:cNvSpPr txBox="1">
            <a:spLocks noGrp="1"/>
          </p:cNvSpPr>
          <p:nvPr>
            <p:ph type="title"/>
          </p:nvPr>
        </p:nvSpPr>
        <p:spPr>
          <a:xfrm flipH="1">
            <a:off x="713225" y="2348313"/>
            <a:ext cx="4996500" cy="994800"/>
          </a:xfrm>
          <a:prstGeom prst="rect">
            <a:avLst/>
          </a:prstGeom>
        </p:spPr>
        <p:txBody>
          <a:bodyPr spcFirstLastPara="1" wrap="square" lIns="91425" tIns="91425" rIns="91425" bIns="91425" anchor="ctr" anchorCtr="0">
            <a:noAutofit/>
          </a:bodyPr>
          <a:lstStyle>
            <a:lvl1pPr lvl="0" rtl="0">
              <a:spcBef>
                <a:spcPts val="0"/>
              </a:spcBef>
              <a:spcAft>
                <a:spcPts val="0"/>
              </a:spcAft>
              <a:buSzPts val="54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07" name="Google Shape;207;p15"/>
          <p:cNvSpPr txBox="1">
            <a:spLocks noGrp="1"/>
          </p:cNvSpPr>
          <p:nvPr>
            <p:ph type="subTitle" idx="1"/>
          </p:nvPr>
        </p:nvSpPr>
        <p:spPr>
          <a:xfrm flipH="1">
            <a:off x="713225" y="3322588"/>
            <a:ext cx="30819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08" name="Google Shape;208;p15"/>
          <p:cNvSpPr txBox="1">
            <a:spLocks noGrp="1"/>
          </p:cNvSpPr>
          <p:nvPr>
            <p:ph type="title" idx="2" hasCustomPrompt="1"/>
          </p:nvPr>
        </p:nvSpPr>
        <p:spPr>
          <a:xfrm flipH="1">
            <a:off x="713225" y="1227513"/>
            <a:ext cx="3303600" cy="1120800"/>
          </a:xfrm>
          <a:prstGeom prst="rect">
            <a:avLst/>
          </a:prstGeom>
        </p:spPr>
        <p:txBody>
          <a:bodyPr spcFirstLastPara="1" wrap="square" lIns="91425" tIns="91425" rIns="91425" bIns="91425" anchor="ctr" anchorCtr="0">
            <a:noAutofit/>
          </a:bodyPr>
          <a:lstStyle>
            <a:lvl1pPr lvl="0" rtl="0">
              <a:spcBef>
                <a:spcPts val="0"/>
              </a:spcBef>
              <a:spcAft>
                <a:spcPts val="0"/>
              </a:spcAft>
              <a:buSzPts val="8600"/>
              <a:buNone/>
              <a:defRPr sz="8600">
                <a:solidFill>
                  <a:schemeClr val="dk2"/>
                </a:solidFill>
              </a:defRPr>
            </a:lvl1pPr>
            <a:lvl2pPr lvl="1" algn="ctr" rtl="0">
              <a:spcBef>
                <a:spcPts val="0"/>
              </a:spcBef>
              <a:spcAft>
                <a:spcPts val="0"/>
              </a:spcAft>
              <a:buSzPts val="8600"/>
              <a:buNone/>
              <a:defRPr sz="8600"/>
            </a:lvl2pPr>
            <a:lvl3pPr lvl="2" algn="ctr" rtl="0">
              <a:spcBef>
                <a:spcPts val="0"/>
              </a:spcBef>
              <a:spcAft>
                <a:spcPts val="0"/>
              </a:spcAft>
              <a:buSzPts val="8600"/>
              <a:buNone/>
              <a:defRPr sz="8600"/>
            </a:lvl3pPr>
            <a:lvl4pPr lvl="3" algn="ctr" rtl="0">
              <a:spcBef>
                <a:spcPts val="0"/>
              </a:spcBef>
              <a:spcAft>
                <a:spcPts val="0"/>
              </a:spcAft>
              <a:buSzPts val="8600"/>
              <a:buNone/>
              <a:defRPr sz="8600"/>
            </a:lvl4pPr>
            <a:lvl5pPr lvl="4" algn="ctr" rtl="0">
              <a:spcBef>
                <a:spcPts val="0"/>
              </a:spcBef>
              <a:spcAft>
                <a:spcPts val="0"/>
              </a:spcAft>
              <a:buSzPts val="8600"/>
              <a:buNone/>
              <a:defRPr sz="8600"/>
            </a:lvl5pPr>
            <a:lvl6pPr lvl="5" algn="ctr" rtl="0">
              <a:spcBef>
                <a:spcPts val="0"/>
              </a:spcBef>
              <a:spcAft>
                <a:spcPts val="0"/>
              </a:spcAft>
              <a:buSzPts val="8600"/>
              <a:buNone/>
              <a:defRPr sz="8600"/>
            </a:lvl6pPr>
            <a:lvl7pPr lvl="6" algn="ctr" rtl="0">
              <a:spcBef>
                <a:spcPts val="0"/>
              </a:spcBef>
              <a:spcAft>
                <a:spcPts val="0"/>
              </a:spcAft>
              <a:buSzPts val="8600"/>
              <a:buNone/>
              <a:defRPr sz="8600"/>
            </a:lvl7pPr>
            <a:lvl8pPr lvl="7" algn="ctr" rtl="0">
              <a:spcBef>
                <a:spcPts val="0"/>
              </a:spcBef>
              <a:spcAft>
                <a:spcPts val="0"/>
              </a:spcAft>
              <a:buSzPts val="8600"/>
              <a:buNone/>
              <a:defRPr sz="8600"/>
            </a:lvl8pPr>
            <a:lvl9pPr lvl="8" algn="ctr" rtl="0">
              <a:spcBef>
                <a:spcPts val="0"/>
              </a:spcBef>
              <a:spcAft>
                <a:spcPts val="0"/>
              </a:spcAft>
              <a:buSzPts val="8600"/>
              <a:buNone/>
              <a:defRPr sz="8600"/>
            </a:lvl9pPr>
          </a:lstStyle>
          <a:p>
            <a:r>
              <a:t>xx%</a:t>
            </a:r>
          </a:p>
        </p:txBody>
      </p:sp>
    </p:spTree>
    <p:extLst>
      <p:ext uri="{BB962C8B-B14F-4D97-AF65-F5344CB8AC3E}">
        <p14:creationId xmlns:p14="http://schemas.microsoft.com/office/powerpoint/2010/main" val="3065083392"/>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matchingName="One column text 1">
  <p:cSld name="One column text 1">
    <p:spTree>
      <p:nvGrpSpPr>
        <p:cNvPr id="1" name="Shape 334"/>
        <p:cNvGrpSpPr/>
        <p:nvPr/>
      </p:nvGrpSpPr>
      <p:grpSpPr>
        <a:xfrm>
          <a:off x="0" y="0"/>
          <a:ext cx="0" cy="0"/>
          <a:chOff x="0" y="0"/>
          <a:chExt cx="0" cy="0"/>
        </a:xfrm>
      </p:grpSpPr>
      <p:sp>
        <p:nvSpPr>
          <p:cNvPr id="335" name="Google Shape;335;p24"/>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336" name="Google Shape;336;p24"/>
          <p:cNvGrpSpPr/>
          <p:nvPr/>
        </p:nvGrpSpPr>
        <p:grpSpPr>
          <a:xfrm rot="5400000" flipH="1">
            <a:off x="8237827" y="4360472"/>
            <a:ext cx="495375" cy="477875"/>
            <a:chOff x="3881575" y="2684100"/>
            <a:chExt cx="495375" cy="477875"/>
          </a:xfrm>
        </p:grpSpPr>
        <p:sp>
          <p:nvSpPr>
            <p:cNvPr id="337" name="Google Shape;337;p2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38" name="Google Shape;338;p2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39" name="Google Shape;339;p2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340" name="Google Shape;340;p24"/>
          <p:cNvGrpSpPr/>
          <p:nvPr/>
        </p:nvGrpSpPr>
        <p:grpSpPr>
          <a:xfrm>
            <a:off x="318425" y="445013"/>
            <a:ext cx="1297450" cy="477875"/>
            <a:chOff x="318425" y="357163"/>
            <a:chExt cx="1297450" cy="477875"/>
          </a:xfrm>
        </p:grpSpPr>
        <p:grpSp>
          <p:nvGrpSpPr>
            <p:cNvPr id="341" name="Google Shape;341;p24"/>
            <p:cNvGrpSpPr/>
            <p:nvPr/>
          </p:nvGrpSpPr>
          <p:grpSpPr>
            <a:xfrm rot="10800000" flipH="1">
              <a:off x="455850" y="467250"/>
              <a:ext cx="1160025" cy="257725"/>
              <a:chOff x="3464600" y="3479675"/>
              <a:chExt cx="1160025" cy="257725"/>
            </a:xfrm>
          </p:grpSpPr>
          <p:sp>
            <p:nvSpPr>
              <p:cNvPr id="342" name="Google Shape;342;p2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43" name="Google Shape;343;p2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344" name="Google Shape;344;p24"/>
            <p:cNvGrpSpPr/>
            <p:nvPr/>
          </p:nvGrpSpPr>
          <p:grpSpPr>
            <a:xfrm>
              <a:off x="318425" y="357163"/>
              <a:ext cx="495375" cy="477875"/>
              <a:chOff x="3881575" y="2684100"/>
              <a:chExt cx="495375" cy="477875"/>
            </a:xfrm>
          </p:grpSpPr>
          <p:sp>
            <p:nvSpPr>
              <p:cNvPr id="345" name="Google Shape;345;p2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46" name="Google Shape;346;p2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47" name="Google Shape;347;p2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sp>
        <p:nvSpPr>
          <p:cNvPr id="348" name="Google Shape;348;p24"/>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349" name="Google Shape;349;p24"/>
          <p:cNvSpPr txBox="1">
            <a:spLocks noGrp="1"/>
          </p:cNvSpPr>
          <p:nvPr>
            <p:ph type="subTitle" idx="1"/>
          </p:nvPr>
        </p:nvSpPr>
        <p:spPr>
          <a:xfrm>
            <a:off x="5164025" y="2159475"/>
            <a:ext cx="3266400" cy="1203000"/>
          </a:xfrm>
          <a:prstGeom prst="rect">
            <a:avLst/>
          </a:prstGeom>
        </p:spPr>
        <p:txBody>
          <a:bodyPr spcFirstLastPara="1" wrap="square" lIns="91425" tIns="91425" rIns="91425" bIns="91425" anchor="t" anchorCtr="0">
            <a:noAutofit/>
          </a:bodyPr>
          <a:lstStyle>
            <a:lvl1pPr lvl="0" algn="r">
              <a:spcBef>
                <a:spcPts val="0"/>
              </a:spcBef>
              <a:spcAft>
                <a:spcPts val="0"/>
              </a:spcAft>
              <a:buSzPts val="1600"/>
              <a:buNone/>
              <a:defRPr sz="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25127997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
  <p:cSld name="CUSTOM_16">
    <p:spTree>
      <p:nvGrpSpPr>
        <p:cNvPr id="1" name="Shape 514"/>
        <p:cNvGrpSpPr/>
        <p:nvPr/>
      </p:nvGrpSpPr>
      <p:grpSpPr>
        <a:xfrm>
          <a:off x="0" y="0"/>
          <a:ext cx="0" cy="0"/>
          <a:chOff x="0" y="0"/>
          <a:chExt cx="0" cy="0"/>
        </a:xfrm>
      </p:grpSpPr>
      <p:sp>
        <p:nvSpPr>
          <p:cNvPr id="515" name="Google Shape;515;p33"/>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16" name="Google Shape;516;p33"/>
          <p:cNvGrpSpPr/>
          <p:nvPr/>
        </p:nvGrpSpPr>
        <p:grpSpPr>
          <a:xfrm>
            <a:off x="7545300" y="445025"/>
            <a:ext cx="1297450" cy="477875"/>
            <a:chOff x="7164300" y="445025"/>
            <a:chExt cx="1297450" cy="477875"/>
          </a:xfrm>
        </p:grpSpPr>
        <p:grpSp>
          <p:nvGrpSpPr>
            <p:cNvPr id="517" name="Google Shape;517;p33"/>
            <p:cNvGrpSpPr/>
            <p:nvPr/>
          </p:nvGrpSpPr>
          <p:grpSpPr>
            <a:xfrm flipH="1">
              <a:off x="7164300" y="555088"/>
              <a:ext cx="1160025" cy="257725"/>
              <a:chOff x="3464600" y="3479675"/>
              <a:chExt cx="1160025" cy="257725"/>
            </a:xfrm>
          </p:grpSpPr>
          <p:sp>
            <p:nvSpPr>
              <p:cNvPr id="518" name="Google Shape;518;p3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3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0" name="Google Shape;520;p33"/>
            <p:cNvGrpSpPr/>
            <p:nvPr/>
          </p:nvGrpSpPr>
          <p:grpSpPr>
            <a:xfrm rot="10800000">
              <a:off x="7966375" y="445025"/>
              <a:ext cx="495375" cy="477875"/>
              <a:chOff x="3881575" y="2684100"/>
              <a:chExt cx="495375" cy="477875"/>
            </a:xfrm>
          </p:grpSpPr>
          <p:sp>
            <p:nvSpPr>
              <p:cNvPr id="521" name="Google Shape;521;p3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3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3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24" name="Google Shape;524;p33"/>
          <p:cNvGrpSpPr/>
          <p:nvPr/>
        </p:nvGrpSpPr>
        <p:grpSpPr>
          <a:xfrm rot="8100000" flipH="1">
            <a:off x="414832" y="4360489"/>
            <a:ext cx="495370" cy="477870"/>
            <a:chOff x="3881575" y="2684100"/>
            <a:chExt cx="495375" cy="477875"/>
          </a:xfrm>
        </p:grpSpPr>
        <p:sp>
          <p:nvSpPr>
            <p:cNvPr id="525" name="Google Shape;525;p3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3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3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370"/>
        <p:cNvGrpSpPr/>
        <p:nvPr/>
      </p:nvGrpSpPr>
      <p:grpSpPr>
        <a:xfrm>
          <a:off x="0" y="0"/>
          <a:ext cx="0" cy="0"/>
          <a:chOff x="0" y="0"/>
          <a:chExt cx="0" cy="0"/>
        </a:xfrm>
      </p:grpSpPr>
      <p:sp>
        <p:nvSpPr>
          <p:cNvPr id="371" name="Google Shape;371;p26"/>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372" name="Google Shape;372;p26"/>
          <p:cNvGrpSpPr/>
          <p:nvPr/>
        </p:nvGrpSpPr>
        <p:grpSpPr>
          <a:xfrm>
            <a:off x="7503650" y="445025"/>
            <a:ext cx="1297450" cy="477875"/>
            <a:chOff x="7164300" y="445025"/>
            <a:chExt cx="1297450" cy="477875"/>
          </a:xfrm>
        </p:grpSpPr>
        <p:grpSp>
          <p:nvGrpSpPr>
            <p:cNvPr id="373" name="Google Shape;373;p26"/>
            <p:cNvGrpSpPr/>
            <p:nvPr/>
          </p:nvGrpSpPr>
          <p:grpSpPr>
            <a:xfrm>
              <a:off x="7301725" y="555088"/>
              <a:ext cx="1160025" cy="257725"/>
              <a:chOff x="3464600" y="3479675"/>
              <a:chExt cx="1160025" cy="257725"/>
            </a:xfrm>
          </p:grpSpPr>
          <p:sp>
            <p:nvSpPr>
              <p:cNvPr id="374" name="Google Shape;374;p26"/>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75" name="Google Shape;375;p26"/>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376" name="Google Shape;376;p26"/>
            <p:cNvGrpSpPr/>
            <p:nvPr/>
          </p:nvGrpSpPr>
          <p:grpSpPr>
            <a:xfrm rot="10800000" flipH="1">
              <a:off x="7164300" y="445025"/>
              <a:ext cx="495375" cy="477875"/>
              <a:chOff x="3881575" y="2684100"/>
              <a:chExt cx="495375" cy="477875"/>
            </a:xfrm>
          </p:grpSpPr>
          <p:sp>
            <p:nvSpPr>
              <p:cNvPr id="377" name="Google Shape;377;p26"/>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78" name="Google Shape;378;p26"/>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79" name="Google Shape;379;p26"/>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sp>
        <p:nvSpPr>
          <p:cNvPr id="380" name="Google Shape;380;p26"/>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81" name="Google Shape;381;p26"/>
          <p:cNvSpPr txBox="1">
            <a:spLocks noGrp="1"/>
          </p:cNvSpPr>
          <p:nvPr>
            <p:ph type="subTitle" idx="1"/>
          </p:nvPr>
        </p:nvSpPr>
        <p:spPr>
          <a:xfrm>
            <a:off x="713225" y="1700950"/>
            <a:ext cx="35988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82" name="Google Shape;382;p26"/>
          <p:cNvSpPr txBox="1">
            <a:spLocks noGrp="1"/>
          </p:cNvSpPr>
          <p:nvPr>
            <p:ph type="subTitle" idx="2"/>
          </p:nvPr>
        </p:nvSpPr>
        <p:spPr>
          <a:xfrm>
            <a:off x="713225" y="3275827"/>
            <a:ext cx="35988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83" name="Google Shape;383;p26"/>
          <p:cNvSpPr txBox="1">
            <a:spLocks noGrp="1"/>
          </p:cNvSpPr>
          <p:nvPr>
            <p:ph type="subTitle" idx="3"/>
          </p:nvPr>
        </p:nvSpPr>
        <p:spPr>
          <a:xfrm>
            <a:off x="713225" y="2119474"/>
            <a:ext cx="3598800" cy="6636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4" name="Google Shape;384;p26"/>
          <p:cNvSpPr txBox="1">
            <a:spLocks noGrp="1"/>
          </p:cNvSpPr>
          <p:nvPr>
            <p:ph type="subTitle" idx="4"/>
          </p:nvPr>
        </p:nvSpPr>
        <p:spPr>
          <a:xfrm>
            <a:off x="713225" y="3690825"/>
            <a:ext cx="3598800" cy="6636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extLst>
      <p:ext uri="{BB962C8B-B14F-4D97-AF65-F5344CB8AC3E}">
        <p14:creationId xmlns:p14="http://schemas.microsoft.com/office/powerpoint/2010/main" val="1364508557"/>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matchingName="Title and two columns 3">
  <p:cSld name="Title and two columns 3">
    <p:spTree>
      <p:nvGrpSpPr>
        <p:cNvPr id="1" name="Shape 412"/>
        <p:cNvGrpSpPr/>
        <p:nvPr/>
      </p:nvGrpSpPr>
      <p:grpSpPr>
        <a:xfrm>
          <a:off x="0" y="0"/>
          <a:ext cx="0" cy="0"/>
          <a:chOff x="0" y="0"/>
          <a:chExt cx="0" cy="0"/>
        </a:xfrm>
      </p:grpSpPr>
      <p:sp>
        <p:nvSpPr>
          <p:cNvPr id="413" name="Google Shape;413;p28"/>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414" name="Google Shape;414;p28"/>
          <p:cNvSpPr txBox="1">
            <a:spLocks noGrp="1"/>
          </p:cNvSpPr>
          <p:nvPr>
            <p:ph type="subTitle" idx="1"/>
          </p:nvPr>
        </p:nvSpPr>
        <p:spPr>
          <a:xfrm>
            <a:off x="713225" y="1147200"/>
            <a:ext cx="3858900" cy="34470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400"/>
              <a:buChar char="●"/>
              <a:defRPr sz="1600"/>
            </a:lvl1pPr>
            <a:lvl2pPr lvl="1">
              <a:spcBef>
                <a:spcPts val="0"/>
              </a:spcBef>
              <a:spcAft>
                <a:spcPts val="0"/>
              </a:spcAft>
              <a:buSzPts val="1200"/>
              <a:buChar char="○"/>
              <a:defRPr/>
            </a:lvl2pPr>
            <a:lvl3pPr lvl="2">
              <a:spcBef>
                <a:spcPts val="0"/>
              </a:spcBef>
              <a:spcAft>
                <a:spcPts val="0"/>
              </a:spcAft>
              <a:buSzPts val="1200"/>
              <a:buChar char="■"/>
              <a:defRPr/>
            </a:lvl3pPr>
            <a:lvl4pPr lvl="3">
              <a:spcBef>
                <a:spcPts val="0"/>
              </a:spcBef>
              <a:spcAft>
                <a:spcPts val="0"/>
              </a:spcAft>
              <a:buSzPts val="1200"/>
              <a:buChar char="●"/>
              <a:defRPr/>
            </a:lvl4pPr>
            <a:lvl5pPr lvl="4">
              <a:spcBef>
                <a:spcPts val="0"/>
              </a:spcBef>
              <a:spcAft>
                <a:spcPts val="0"/>
              </a:spcAft>
              <a:buSzPts val="1200"/>
              <a:buChar char="○"/>
              <a:defRPr/>
            </a:lvl5pPr>
            <a:lvl6pPr lvl="5">
              <a:spcBef>
                <a:spcPts val="0"/>
              </a:spcBef>
              <a:spcAft>
                <a:spcPts val="0"/>
              </a:spcAft>
              <a:buSzPts val="1200"/>
              <a:buChar char="■"/>
              <a:defRPr/>
            </a:lvl6pPr>
            <a:lvl7pPr lvl="6">
              <a:spcBef>
                <a:spcPts val="0"/>
              </a:spcBef>
              <a:spcAft>
                <a:spcPts val="0"/>
              </a:spcAft>
              <a:buSzPts val="1200"/>
              <a:buChar char="●"/>
              <a:defRPr/>
            </a:lvl7pPr>
            <a:lvl8pPr lvl="7">
              <a:spcBef>
                <a:spcPts val="0"/>
              </a:spcBef>
              <a:spcAft>
                <a:spcPts val="0"/>
              </a:spcAft>
              <a:buSzPts val="1200"/>
              <a:buChar char="○"/>
              <a:defRPr/>
            </a:lvl8pPr>
            <a:lvl9pPr lvl="8">
              <a:spcBef>
                <a:spcPts val="0"/>
              </a:spcBef>
              <a:spcAft>
                <a:spcPts val="0"/>
              </a:spcAft>
              <a:buSzPts val="1200"/>
              <a:buChar char="■"/>
              <a:defRPr/>
            </a:lvl9pPr>
          </a:lstStyle>
          <a:p>
            <a:endParaRPr/>
          </a:p>
        </p:txBody>
      </p:sp>
      <p:sp>
        <p:nvSpPr>
          <p:cNvPr id="415" name="Google Shape;415;p28"/>
          <p:cNvSpPr txBox="1">
            <a:spLocks noGrp="1"/>
          </p:cNvSpPr>
          <p:nvPr>
            <p:ph type="subTitle" idx="2"/>
          </p:nvPr>
        </p:nvSpPr>
        <p:spPr>
          <a:xfrm>
            <a:off x="4572000" y="1147200"/>
            <a:ext cx="3858900" cy="34470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1600"/>
              <a:buChar char="●"/>
              <a:defRPr sz="1600"/>
            </a:lvl1pPr>
            <a:lvl2pPr lvl="1" rtl="0">
              <a:spcBef>
                <a:spcPts val="0"/>
              </a:spcBef>
              <a:spcAft>
                <a:spcPts val="0"/>
              </a:spcAft>
              <a:buSzPts val="1200"/>
              <a:buChar char="○"/>
              <a:defRPr/>
            </a:lvl2pPr>
            <a:lvl3pPr lvl="2" rtl="0">
              <a:spcBef>
                <a:spcPts val="0"/>
              </a:spcBef>
              <a:spcAft>
                <a:spcPts val="0"/>
              </a:spcAft>
              <a:buSzPts val="1200"/>
              <a:buChar char="■"/>
              <a:defRPr/>
            </a:lvl3pPr>
            <a:lvl4pPr lvl="3" rtl="0">
              <a:spcBef>
                <a:spcPts val="0"/>
              </a:spcBef>
              <a:spcAft>
                <a:spcPts val="0"/>
              </a:spcAft>
              <a:buSzPts val="1200"/>
              <a:buChar char="●"/>
              <a:defRPr/>
            </a:lvl4pPr>
            <a:lvl5pPr lvl="4" rtl="0">
              <a:spcBef>
                <a:spcPts val="0"/>
              </a:spcBef>
              <a:spcAft>
                <a:spcPts val="0"/>
              </a:spcAft>
              <a:buSzPts val="1200"/>
              <a:buChar char="○"/>
              <a:defRPr/>
            </a:lvl5pPr>
            <a:lvl6pPr lvl="5" rtl="0">
              <a:spcBef>
                <a:spcPts val="0"/>
              </a:spcBef>
              <a:spcAft>
                <a:spcPts val="0"/>
              </a:spcAft>
              <a:buSzPts val="1200"/>
              <a:buChar char="■"/>
              <a:defRPr/>
            </a:lvl6pPr>
            <a:lvl7pPr lvl="6" rtl="0">
              <a:spcBef>
                <a:spcPts val="0"/>
              </a:spcBef>
              <a:spcAft>
                <a:spcPts val="0"/>
              </a:spcAft>
              <a:buSzPts val="1200"/>
              <a:buChar char="●"/>
              <a:defRPr/>
            </a:lvl7pPr>
            <a:lvl8pPr lvl="7" rtl="0">
              <a:spcBef>
                <a:spcPts val="0"/>
              </a:spcBef>
              <a:spcAft>
                <a:spcPts val="0"/>
              </a:spcAft>
              <a:buSzPts val="1200"/>
              <a:buChar char="○"/>
              <a:defRPr/>
            </a:lvl8pPr>
            <a:lvl9pPr lvl="8" rtl="0">
              <a:spcBef>
                <a:spcPts val="0"/>
              </a:spcBef>
              <a:spcAft>
                <a:spcPts val="0"/>
              </a:spcAft>
              <a:buSzPts val="1200"/>
              <a:buChar char="■"/>
              <a:defRPr/>
            </a:lvl9pPr>
          </a:lstStyle>
          <a:p>
            <a:endParaRPr/>
          </a:p>
        </p:txBody>
      </p:sp>
      <p:sp>
        <p:nvSpPr>
          <p:cNvPr id="416" name="Google Shape;416;p28"/>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417" name="Google Shape;417;p28"/>
          <p:cNvGrpSpPr/>
          <p:nvPr/>
        </p:nvGrpSpPr>
        <p:grpSpPr>
          <a:xfrm>
            <a:off x="7503650" y="445025"/>
            <a:ext cx="1297450" cy="477875"/>
            <a:chOff x="7164300" y="445025"/>
            <a:chExt cx="1297450" cy="477875"/>
          </a:xfrm>
        </p:grpSpPr>
        <p:grpSp>
          <p:nvGrpSpPr>
            <p:cNvPr id="418" name="Google Shape;418;p28"/>
            <p:cNvGrpSpPr/>
            <p:nvPr/>
          </p:nvGrpSpPr>
          <p:grpSpPr>
            <a:xfrm>
              <a:off x="7301725" y="555088"/>
              <a:ext cx="1160025" cy="257725"/>
              <a:chOff x="3464600" y="3479675"/>
              <a:chExt cx="1160025" cy="257725"/>
            </a:xfrm>
          </p:grpSpPr>
          <p:sp>
            <p:nvSpPr>
              <p:cNvPr id="419" name="Google Shape;419;p28"/>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20" name="Google Shape;420;p28"/>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421" name="Google Shape;421;p28"/>
            <p:cNvGrpSpPr/>
            <p:nvPr/>
          </p:nvGrpSpPr>
          <p:grpSpPr>
            <a:xfrm rot="10800000" flipH="1">
              <a:off x="7164300" y="445025"/>
              <a:ext cx="495375" cy="477875"/>
              <a:chOff x="3881575" y="2684100"/>
              <a:chExt cx="495375" cy="477875"/>
            </a:xfrm>
          </p:grpSpPr>
          <p:sp>
            <p:nvSpPr>
              <p:cNvPr id="422" name="Google Shape;422;p28"/>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23" name="Google Shape;423;p28"/>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24" name="Google Shape;424;p28"/>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grpSp>
        <p:nvGrpSpPr>
          <p:cNvPr id="425" name="Google Shape;425;p28"/>
          <p:cNvGrpSpPr/>
          <p:nvPr/>
        </p:nvGrpSpPr>
        <p:grpSpPr>
          <a:xfrm rot="8100000" flipH="1">
            <a:off x="414832" y="4360489"/>
            <a:ext cx="495370" cy="477870"/>
            <a:chOff x="3881575" y="2684100"/>
            <a:chExt cx="495375" cy="477875"/>
          </a:xfrm>
        </p:grpSpPr>
        <p:sp>
          <p:nvSpPr>
            <p:cNvPr id="426" name="Google Shape;426;p28"/>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427" name="Google Shape;427;p28"/>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428" name="Google Shape;428;p28"/>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282747015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500"/>
        <p:cNvGrpSpPr/>
        <p:nvPr/>
      </p:nvGrpSpPr>
      <p:grpSpPr>
        <a:xfrm>
          <a:off x="0" y="0"/>
          <a:ext cx="0" cy="0"/>
          <a:chOff x="0" y="0"/>
          <a:chExt cx="0" cy="0"/>
        </a:xfrm>
      </p:grpSpPr>
      <p:sp>
        <p:nvSpPr>
          <p:cNvPr id="501" name="Google Shape;501;p32"/>
          <p:cNvSpPr txBox="1">
            <a:spLocks noGrp="1"/>
          </p:cNvSpPr>
          <p:nvPr>
            <p:ph type="title"/>
          </p:nvPr>
        </p:nvSpPr>
        <p:spPr>
          <a:xfrm>
            <a:off x="4147650" y="524350"/>
            <a:ext cx="4352100" cy="12201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800"/>
              <a:buNone/>
              <a:defRPr sz="92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02" name="Google Shape;502;p32"/>
          <p:cNvSpPr txBox="1">
            <a:spLocks noGrp="1"/>
          </p:cNvSpPr>
          <p:nvPr>
            <p:ph type="subTitle" idx="1"/>
          </p:nvPr>
        </p:nvSpPr>
        <p:spPr>
          <a:xfrm>
            <a:off x="4727800" y="1744438"/>
            <a:ext cx="3702900" cy="983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03" name="Google Shape;503;p32"/>
          <p:cNvSpPr txBox="1"/>
          <p:nvPr/>
        </p:nvSpPr>
        <p:spPr>
          <a:xfrm>
            <a:off x="4714725" y="3441913"/>
            <a:ext cx="3702900" cy="792600"/>
          </a:xfrm>
          <a:prstGeom prst="rect">
            <a:avLst/>
          </a:prstGeom>
          <a:noFill/>
          <a:ln>
            <a:noFill/>
          </a:ln>
        </p:spPr>
        <p:txBody>
          <a:bodyPr spcFirstLastPara="1" wrap="square" lIns="91425" tIns="91425" rIns="91425" bIns="91425" anchor="t" anchorCtr="0">
            <a:noAutofit/>
          </a:bodyPr>
          <a:lstStyle/>
          <a:p>
            <a:pPr algn="r">
              <a:spcBef>
                <a:spcPts val="300"/>
              </a:spcBef>
            </a:pPr>
            <a:r>
              <a:rPr lang="en" sz="1200">
                <a:solidFill>
                  <a:srgbClr val="F1E8DC"/>
                </a:solidFill>
                <a:latin typeface="Didact Gothic"/>
                <a:ea typeface="Didact Gothic"/>
                <a:cs typeface="Didact Gothic"/>
                <a:sym typeface="Didact Gothic"/>
              </a:rPr>
              <a:t>CREDITS: This presentation template was created by </a:t>
            </a:r>
            <a:r>
              <a:rPr lang="en" sz="1200" b="1">
                <a:solidFill>
                  <a:srgbClr val="F1E8DC"/>
                </a:solidFill>
                <a:uFill>
                  <a:noFill/>
                </a:uFill>
                <a:latin typeface="Didact Gothic"/>
                <a:ea typeface="Didact Gothic"/>
                <a:cs typeface="Didact Gothic"/>
                <a:sym typeface="Didact Gothic"/>
                <a:hlinkClick r:id="rId2">
                  <a:extLst>
                    <a:ext uri="{A12FA001-AC4F-418D-AE19-62706E023703}">
                      <ahyp:hlinkClr xmlns:ahyp="http://schemas.microsoft.com/office/drawing/2018/hyperlinkcolor" xmlns="" val="tx"/>
                    </a:ext>
                  </a:extLst>
                </a:hlinkClick>
              </a:rPr>
              <a:t>Slidesgo</a:t>
            </a:r>
            <a:r>
              <a:rPr lang="en" sz="1200">
                <a:solidFill>
                  <a:srgbClr val="F1E8DC"/>
                </a:solidFill>
                <a:latin typeface="Didact Gothic"/>
                <a:ea typeface="Didact Gothic"/>
                <a:cs typeface="Didact Gothic"/>
                <a:sym typeface="Didact Gothic"/>
              </a:rPr>
              <a:t>, including icons by </a:t>
            </a:r>
            <a:r>
              <a:rPr lang="en" sz="1200" b="1">
                <a:solidFill>
                  <a:srgbClr val="F1E8DC"/>
                </a:solidFill>
                <a:uFill>
                  <a:noFill/>
                </a:uFill>
                <a:latin typeface="Didact Gothic"/>
                <a:ea typeface="Didact Gothic"/>
                <a:cs typeface="Didact Gothic"/>
                <a:sym typeface="Didact Gothic"/>
                <a:hlinkClick r:id="rId3">
                  <a:extLst>
                    <a:ext uri="{A12FA001-AC4F-418D-AE19-62706E023703}">
                      <ahyp:hlinkClr xmlns:ahyp="http://schemas.microsoft.com/office/drawing/2018/hyperlinkcolor" xmlns="" val="tx"/>
                    </a:ext>
                  </a:extLst>
                </a:hlinkClick>
              </a:rPr>
              <a:t>Flaticon</a:t>
            </a:r>
            <a:r>
              <a:rPr lang="en" sz="1200">
                <a:solidFill>
                  <a:srgbClr val="F1E8DC"/>
                </a:solidFill>
                <a:latin typeface="Didact Gothic"/>
                <a:ea typeface="Didact Gothic"/>
                <a:cs typeface="Didact Gothic"/>
                <a:sym typeface="Didact Gothic"/>
              </a:rPr>
              <a:t>, infographics &amp; images by </a:t>
            </a:r>
            <a:r>
              <a:rPr lang="en" sz="1200" b="1">
                <a:solidFill>
                  <a:srgbClr val="F1E8DC"/>
                </a:solidFill>
                <a:uFill>
                  <a:noFill/>
                </a:uFill>
                <a:latin typeface="Didact Gothic"/>
                <a:ea typeface="Didact Gothic"/>
                <a:cs typeface="Didact Gothic"/>
                <a:sym typeface="Didact Gothic"/>
                <a:hlinkClick r:id="rId4">
                  <a:extLst>
                    <a:ext uri="{A12FA001-AC4F-418D-AE19-62706E023703}">
                      <ahyp:hlinkClr xmlns:ahyp="http://schemas.microsoft.com/office/drawing/2018/hyperlinkcolor" xmlns="" val="tx"/>
                    </a:ext>
                  </a:extLst>
                </a:hlinkClick>
              </a:rPr>
              <a:t>Freepik</a:t>
            </a:r>
            <a:r>
              <a:rPr lang="en" sz="1200">
                <a:solidFill>
                  <a:srgbClr val="F1E8DC"/>
                </a:solidFill>
                <a:latin typeface="Didact Gothic"/>
                <a:ea typeface="Didact Gothic"/>
                <a:cs typeface="Didact Gothic"/>
                <a:sym typeface="Didact Gothic"/>
              </a:rPr>
              <a:t> </a:t>
            </a:r>
            <a:endParaRPr sz="1200">
              <a:solidFill>
                <a:srgbClr val="F1E8DC"/>
              </a:solidFill>
              <a:latin typeface="Didact Gothic"/>
              <a:ea typeface="Didact Gothic"/>
              <a:cs typeface="Didact Gothic"/>
              <a:sym typeface="Didact Gothic"/>
            </a:endParaRPr>
          </a:p>
        </p:txBody>
      </p:sp>
      <p:sp>
        <p:nvSpPr>
          <p:cNvPr id="504" name="Google Shape;504;p32"/>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505" name="Google Shape;505;p32"/>
          <p:cNvSpPr txBox="1"/>
          <p:nvPr/>
        </p:nvSpPr>
        <p:spPr>
          <a:xfrm>
            <a:off x="4714725" y="3472488"/>
            <a:ext cx="3702900" cy="792600"/>
          </a:xfrm>
          <a:prstGeom prst="rect">
            <a:avLst/>
          </a:prstGeom>
          <a:noFill/>
          <a:ln>
            <a:noFill/>
          </a:ln>
        </p:spPr>
        <p:txBody>
          <a:bodyPr spcFirstLastPara="1" wrap="square" lIns="91425" tIns="91425" rIns="91425" bIns="91425" anchor="t" anchorCtr="0">
            <a:noAutofit/>
          </a:bodyPr>
          <a:lstStyle/>
          <a:p>
            <a:pPr algn="r">
              <a:spcBef>
                <a:spcPts val="300"/>
              </a:spcBef>
            </a:pPr>
            <a:r>
              <a:rPr lang="en" sz="1200">
                <a:solidFill>
                  <a:srgbClr val="383838"/>
                </a:solidFill>
                <a:latin typeface="Ubuntu"/>
                <a:ea typeface="Ubuntu"/>
                <a:cs typeface="Ubuntu"/>
                <a:sym typeface="Ubuntu"/>
              </a:rPr>
              <a:t>CREDITS: This presentation template was created by </a:t>
            </a:r>
            <a:r>
              <a:rPr lang="en" sz="1200" b="1">
                <a:solidFill>
                  <a:srgbClr val="383838"/>
                </a:solidFill>
                <a:uFill>
                  <a:noFill/>
                </a:uFill>
                <a:latin typeface="Ubuntu"/>
                <a:ea typeface="Ubuntu"/>
                <a:cs typeface="Ubuntu"/>
                <a:sym typeface="Ubuntu"/>
                <a:hlinkClick r:id="rId2">
                  <a:extLst>
                    <a:ext uri="{A12FA001-AC4F-418D-AE19-62706E023703}">
                      <ahyp:hlinkClr xmlns:ahyp="http://schemas.microsoft.com/office/drawing/2018/hyperlinkcolor" xmlns="" val="tx"/>
                    </a:ext>
                  </a:extLst>
                </a:hlinkClick>
              </a:rPr>
              <a:t>Slidesgo</a:t>
            </a:r>
            <a:r>
              <a:rPr lang="en" sz="1200">
                <a:solidFill>
                  <a:srgbClr val="383838"/>
                </a:solidFill>
                <a:latin typeface="Ubuntu"/>
                <a:ea typeface="Ubuntu"/>
                <a:cs typeface="Ubuntu"/>
                <a:sym typeface="Ubuntu"/>
              </a:rPr>
              <a:t>, including icons by </a:t>
            </a:r>
            <a:r>
              <a:rPr lang="en" sz="1200" b="1">
                <a:solidFill>
                  <a:srgbClr val="383838"/>
                </a:solidFill>
                <a:uFill>
                  <a:noFill/>
                </a:uFill>
                <a:latin typeface="Ubuntu"/>
                <a:ea typeface="Ubuntu"/>
                <a:cs typeface="Ubuntu"/>
                <a:sym typeface="Ubuntu"/>
                <a:hlinkClick r:id="rId3">
                  <a:extLst>
                    <a:ext uri="{A12FA001-AC4F-418D-AE19-62706E023703}">
                      <ahyp:hlinkClr xmlns:ahyp="http://schemas.microsoft.com/office/drawing/2018/hyperlinkcolor" xmlns="" val="tx"/>
                    </a:ext>
                  </a:extLst>
                </a:hlinkClick>
              </a:rPr>
              <a:t>Flaticon</a:t>
            </a:r>
            <a:r>
              <a:rPr lang="en" sz="1200">
                <a:solidFill>
                  <a:srgbClr val="383838"/>
                </a:solidFill>
                <a:latin typeface="Ubuntu"/>
                <a:ea typeface="Ubuntu"/>
                <a:cs typeface="Ubuntu"/>
                <a:sym typeface="Ubuntu"/>
              </a:rPr>
              <a:t>, and infographics &amp; images by </a:t>
            </a:r>
            <a:r>
              <a:rPr lang="en" sz="1200" b="1">
                <a:solidFill>
                  <a:srgbClr val="383838"/>
                </a:solidFill>
                <a:uFill>
                  <a:noFill/>
                </a:uFill>
                <a:latin typeface="Ubuntu"/>
                <a:ea typeface="Ubuntu"/>
                <a:cs typeface="Ubuntu"/>
                <a:sym typeface="Ubuntu"/>
                <a:hlinkClick r:id="rId4">
                  <a:extLst>
                    <a:ext uri="{A12FA001-AC4F-418D-AE19-62706E023703}">
                      <ahyp:hlinkClr xmlns:ahyp="http://schemas.microsoft.com/office/drawing/2018/hyperlinkcolor" xmlns="" val="tx"/>
                    </a:ext>
                  </a:extLst>
                </a:hlinkClick>
              </a:rPr>
              <a:t>Freepik</a:t>
            </a:r>
            <a:r>
              <a:rPr lang="en" sz="1200">
                <a:solidFill>
                  <a:srgbClr val="383838"/>
                </a:solidFill>
                <a:latin typeface="Ubuntu"/>
                <a:ea typeface="Ubuntu"/>
                <a:cs typeface="Ubuntu"/>
                <a:sym typeface="Ubuntu"/>
              </a:rPr>
              <a:t> </a:t>
            </a:r>
            <a:endParaRPr sz="1200">
              <a:solidFill>
                <a:srgbClr val="383838"/>
              </a:solidFill>
              <a:latin typeface="Ubuntu"/>
              <a:ea typeface="Ubuntu"/>
              <a:cs typeface="Ubuntu"/>
              <a:sym typeface="Ubuntu"/>
            </a:endParaRPr>
          </a:p>
        </p:txBody>
      </p:sp>
      <p:grpSp>
        <p:nvGrpSpPr>
          <p:cNvPr id="506" name="Google Shape;506;p32"/>
          <p:cNvGrpSpPr/>
          <p:nvPr/>
        </p:nvGrpSpPr>
        <p:grpSpPr>
          <a:xfrm>
            <a:off x="318425" y="445013"/>
            <a:ext cx="1297450" cy="477875"/>
            <a:chOff x="318425" y="357163"/>
            <a:chExt cx="1297450" cy="477875"/>
          </a:xfrm>
        </p:grpSpPr>
        <p:grpSp>
          <p:nvGrpSpPr>
            <p:cNvPr id="507" name="Google Shape;507;p32"/>
            <p:cNvGrpSpPr/>
            <p:nvPr/>
          </p:nvGrpSpPr>
          <p:grpSpPr>
            <a:xfrm rot="10800000" flipH="1">
              <a:off x="455850" y="467250"/>
              <a:ext cx="1160025" cy="257725"/>
              <a:chOff x="3464600" y="3479675"/>
              <a:chExt cx="1160025" cy="257725"/>
            </a:xfrm>
          </p:grpSpPr>
          <p:sp>
            <p:nvSpPr>
              <p:cNvPr id="508" name="Google Shape;508;p32"/>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09" name="Google Shape;509;p32"/>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510" name="Google Shape;510;p32"/>
            <p:cNvGrpSpPr/>
            <p:nvPr/>
          </p:nvGrpSpPr>
          <p:grpSpPr>
            <a:xfrm>
              <a:off x="318425" y="357163"/>
              <a:ext cx="495375" cy="477875"/>
              <a:chOff x="3881575" y="2684100"/>
              <a:chExt cx="495375" cy="477875"/>
            </a:xfrm>
          </p:grpSpPr>
          <p:sp>
            <p:nvSpPr>
              <p:cNvPr id="511" name="Google Shape;511;p3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12" name="Google Shape;512;p3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13" name="Google Shape;513;p3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Tree>
    <p:extLst>
      <p:ext uri="{BB962C8B-B14F-4D97-AF65-F5344CB8AC3E}">
        <p14:creationId xmlns:p14="http://schemas.microsoft.com/office/powerpoint/2010/main" val="14673132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matchingName="Background ">
  <p:cSld name="Background ">
    <p:spTree>
      <p:nvGrpSpPr>
        <p:cNvPr id="1" name="Shape 514"/>
        <p:cNvGrpSpPr/>
        <p:nvPr/>
      </p:nvGrpSpPr>
      <p:grpSpPr>
        <a:xfrm>
          <a:off x="0" y="0"/>
          <a:ext cx="0" cy="0"/>
          <a:chOff x="0" y="0"/>
          <a:chExt cx="0" cy="0"/>
        </a:xfrm>
      </p:grpSpPr>
      <p:sp>
        <p:nvSpPr>
          <p:cNvPr id="515" name="Google Shape;515;p33"/>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516" name="Google Shape;516;p33"/>
          <p:cNvGrpSpPr/>
          <p:nvPr/>
        </p:nvGrpSpPr>
        <p:grpSpPr>
          <a:xfrm>
            <a:off x="7545300" y="445025"/>
            <a:ext cx="1297450" cy="477875"/>
            <a:chOff x="7164300" y="445025"/>
            <a:chExt cx="1297450" cy="477875"/>
          </a:xfrm>
        </p:grpSpPr>
        <p:grpSp>
          <p:nvGrpSpPr>
            <p:cNvPr id="517" name="Google Shape;517;p33"/>
            <p:cNvGrpSpPr/>
            <p:nvPr/>
          </p:nvGrpSpPr>
          <p:grpSpPr>
            <a:xfrm flipH="1">
              <a:off x="7164300" y="555088"/>
              <a:ext cx="1160025" cy="257725"/>
              <a:chOff x="3464600" y="3479675"/>
              <a:chExt cx="1160025" cy="257725"/>
            </a:xfrm>
          </p:grpSpPr>
          <p:sp>
            <p:nvSpPr>
              <p:cNvPr id="518" name="Google Shape;518;p3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19" name="Google Shape;519;p3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520" name="Google Shape;520;p33"/>
            <p:cNvGrpSpPr/>
            <p:nvPr/>
          </p:nvGrpSpPr>
          <p:grpSpPr>
            <a:xfrm rot="10800000">
              <a:off x="7966375" y="445025"/>
              <a:ext cx="495375" cy="477875"/>
              <a:chOff x="3881575" y="2684100"/>
              <a:chExt cx="495375" cy="477875"/>
            </a:xfrm>
          </p:grpSpPr>
          <p:sp>
            <p:nvSpPr>
              <p:cNvPr id="521" name="Google Shape;521;p3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22" name="Google Shape;522;p3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23" name="Google Shape;523;p3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grpSp>
        <p:nvGrpSpPr>
          <p:cNvPr id="524" name="Google Shape;524;p33"/>
          <p:cNvGrpSpPr/>
          <p:nvPr/>
        </p:nvGrpSpPr>
        <p:grpSpPr>
          <a:xfrm rot="8100000" flipH="1">
            <a:off x="414832" y="4360489"/>
            <a:ext cx="495370" cy="477870"/>
            <a:chOff x="3881575" y="2684100"/>
            <a:chExt cx="495375" cy="477875"/>
          </a:xfrm>
        </p:grpSpPr>
        <p:sp>
          <p:nvSpPr>
            <p:cNvPr id="525" name="Google Shape;525;p3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26" name="Google Shape;526;p3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27" name="Google Shape;527;p3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2170704759"/>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528"/>
        <p:cNvGrpSpPr/>
        <p:nvPr/>
      </p:nvGrpSpPr>
      <p:grpSpPr>
        <a:xfrm>
          <a:off x="0" y="0"/>
          <a:ext cx="0" cy="0"/>
          <a:chOff x="0" y="0"/>
          <a:chExt cx="0" cy="0"/>
        </a:xfrm>
      </p:grpSpPr>
      <p:sp>
        <p:nvSpPr>
          <p:cNvPr id="529" name="Google Shape;529;p34"/>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530" name="Google Shape;530;p34"/>
          <p:cNvGrpSpPr/>
          <p:nvPr/>
        </p:nvGrpSpPr>
        <p:grpSpPr>
          <a:xfrm>
            <a:off x="7545300" y="445025"/>
            <a:ext cx="1297450" cy="477875"/>
            <a:chOff x="7164300" y="445025"/>
            <a:chExt cx="1297450" cy="477875"/>
          </a:xfrm>
        </p:grpSpPr>
        <p:grpSp>
          <p:nvGrpSpPr>
            <p:cNvPr id="531" name="Google Shape;531;p34"/>
            <p:cNvGrpSpPr/>
            <p:nvPr/>
          </p:nvGrpSpPr>
          <p:grpSpPr>
            <a:xfrm flipH="1">
              <a:off x="7164300" y="555088"/>
              <a:ext cx="1160025" cy="257725"/>
              <a:chOff x="3464600" y="3479675"/>
              <a:chExt cx="1160025" cy="257725"/>
            </a:xfrm>
          </p:grpSpPr>
          <p:sp>
            <p:nvSpPr>
              <p:cNvPr id="532" name="Google Shape;532;p3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33" name="Google Shape;533;p3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534" name="Google Shape;534;p34"/>
            <p:cNvGrpSpPr/>
            <p:nvPr/>
          </p:nvGrpSpPr>
          <p:grpSpPr>
            <a:xfrm rot="10800000">
              <a:off x="7966375" y="445025"/>
              <a:ext cx="495375" cy="477875"/>
              <a:chOff x="3881575" y="2684100"/>
              <a:chExt cx="495375" cy="477875"/>
            </a:xfrm>
          </p:grpSpPr>
          <p:sp>
            <p:nvSpPr>
              <p:cNvPr id="535" name="Google Shape;535;p3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36" name="Google Shape;536;p3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37" name="Google Shape;537;p3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grpSp>
        <p:nvGrpSpPr>
          <p:cNvPr id="538" name="Google Shape;538;p34"/>
          <p:cNvGrpSpPr/>
          <p:nvPr/>
        </p:nvGrpSpPr>
        <p:grpSpPr>
          <a:xfrm>
            <a:off x="318425" y="445013"/>
            <a:ext cx="1297450" cy="477875"/>
            <a:chOff x="318425" y="357163"/>
            <a:chExt cx="1297450" cy="477875"/>
          </a:xfrm>
        </p:grpSpPr>
        <p:grpSp>
          <p:nvGrpSpPr>
            <p:cNvPr id="539" name="Google Shape;539;p34"/>
            <p:cNvGrpSpPr/>
            <p:nvPr/>
          </p:nvGrpSpPr>
          <p:grpSpPr>
            <a:xfrm rot="10800000" flipH="1">
              <a:off x="455850" y="467250"/>
              <a:ext cx="1160025" cy="257725"/>
              <a:chOff x="3464600" y="3479675"/>
              <a:chExt cx="1160025" cy="257725"/>
            </a:xfrm>
          </p:grpSpPr>
          <p:sp>
            <p:nvSpPr>
              <p:cNvPr id="540" name="Google Shape;540;p3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41" name="Google Shape;541;p3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542" name="Google Shape;542;p34"/>
            <p:cNvGrpSpPr/>
            <p:nvPr/>
          </p:nvGrpSpPr>
          <p:grpSpPr>
            <a:xfrm>
              <a:off x="318425" y="357163"/>
              <a:ext cx="495375" cy="477875"/>
              <a:chOff x="3881575" y="2684100"/>
              <a:chExt cx="495375" cy="477875"/>
            </a:xfrm>
          </p:grpSpPr>
          <p:sp>
            <p:nvSpPr>
              <p:cNvPr id="543" name="Google Shape;543;p3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44" name="Google Shape;544;p3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45" name="Google Shape;545;p3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spTree>
    <p:extLst>
      <p:ext uri="{BB962C8B-B14F-4D97-AF65-F5344CB8AC3E}">
        <p14:creationId xmlns:p14="http://schemas.microsoft.com/office/powerpoint/2010/main" val="100740069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546"/>
        <p:cNvGrpSpPr/>
        <p:nvPr/>
      </p:nvGrpSpPr>
      <p:grpSpPr>
        <a:xfrm>
          <a:off x="0" y="0"/>
          <a:ext cx="0" cy="0"/>
          <a:chOff x="0" y="0"/>
          <a:chExt cx="0" cy="0"/>
        </a:xfrm>
      </p:grpSpPr>
      <p:sp>
        <p:nvSpPr>
          <p:cNvPr id="547" name="Google Shape;547;p35"/>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548" name="Google Shape;548;p35"/>
          <p:cNvGrpSpPr/>
          <p:nvPr/>
        </p:nvGrpSpPr>
        <p:grpSpPr>
          <a:xfrm>
            <a:off x="7503650" y="445025"/>
            <a:ext cx="1297450" cy="477875"/>
            <a:chOff x="7164300" y="445025"/>
            <a:chExt cx="1297450" cy="477875"/>
          </a:xfrm>
        </p:grpSpPr>
        <p:grpSp>
          <p:nvGrpSpPr>
            <p:cNvPr id="549" name="Google Shape;549;p35"/>
            <p:cNvGrpSpPr/>
            <p:nvPr/>
          </p:nvGrpSpPr>
          <p:grpSpPr>
            <a:xfrm>
              <a:off x="7301725" y="555088"/>
              <a:ext cx="1160025" cy="257725"/>
              <a:chOff x="3464600" y="3479675"/>
              <a:chExt cx="1160025" cy="257725"/>
            </a:xfrm>
          </p:grpSpPr>
          <p:sp>
            <p:nvSpPr>
              <p:cNvPr id="550" name="Google Shape;550;p35"/>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51" name="Google Shape;551;p35"/>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552" name="Google Shape;552;p35"/>
            <p:cNvGrpSpPr/>
            <p:nvPr/>
          </p:nvGrpSpPr>
          <p:grpSpPr>
            <a:xfrm rot="10800000" flipH="1">
              <a:off x="7164300" y="445025"/>
              <a:ext cx="495375" cy="477875"/>
              <a:chOff x="3881575" y="2684100"/>
              <a:chExt cx="495375" cy="477875"/>
            </a:xfrm>
          </p:grpSpPr>
          <p:sp>
            <p:nvSpPr>
              <p:cNvPr id="553" name="Google Shape;553;p3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54" name="Google Shape;554;p3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55" name="Google Shape;555;p3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grpSp>
        <p:nvGrpSpPr>
          <p:cNvPr id="556" name="Google Shape;556;p35"/>
          <p:cNvGrpSpPr/>
          <p:nvPr/>
        </p:nvGrpSpPr>
        <p:grpSpPr>
          <a:xfrm rot="-5547522">
            <a:off x="320091" y="4360485"/>
            <a:ext cx="495385" cy="477885"/>
            <a:chOff x="3881575" y="2684100"/>
            <a:chExt cx="495375" cy="477875"/>
          </a:xfrm>
        </p:grpSpPr>
        <p:sp>
          <p:nvSpPr>
            <p:cNvPr id="557" name="Google Shape;557;p3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58" name="Google Shape;558;p3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59" name="Google Shape;559;p3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34725083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1">
  <p:cSld name="CUSTOM_17">
    <p:spTree>
      <p:nvGrpSpPr>
        <p:cNvPr id="1" name="Shape 528"/>
        <p:cNvGrpSpPr/>
        <p:nvPr/>
      </p:nvGrpSpPr>
      <p:grpSpPr>
        <a:xfrm>
          <a:off x="0" y="0"/>
          <a:ext cx="0" cy="0"/>
          <a:chOff x="0" y="0"/>
          <a:chExt cx="0" cy="0"/>
        </a:xfrm>
      </p:grpSpPr>
      <p:sp>
        <p:nvSpPr>
          <p:cNvPr id="529" name="Google Shape;529;p34"/>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30" name="Google Shape;530;p34"/>
          <p:cNvGrpSpPr/>
          <p:nvPr/>
        </p:nvGrpSpPr>
        <p:grpSpPr>
          <a:xfrm>
            <a:off x="7545300" y="445025"/>
            <a:ext cx="1297450" cy="477875"/>
            <a:chOff x="7164300" y="445025"/>
            <a:chExt cx="1297450" cy="477875"/>
          </a:xfrm>
        </p:grpSpPr>
        <p:grpSp>
          <p:nvGrpSpPr>
            <p:cNvPr id="531" name="Google Shape;531;p34"/>
            <p:cNvGrpSpPr/>
            <p:nvPr/>
          </p:nvGrpSpPr>
          <p:grpSpPr>
            <a:xfrm flipH="1">
              <a:off x="7164300" y="555088"/>
              <a:ext cx="1160025" cy="257725"/>
              <a:chOff x="3464600" y="3479675"/>
              <a:chExt cx="1160025" cy="257725"/>
            </a:xfrm>
          </p:grpSpPr>
          <p:sp>
            <p:nvSpPr>
              <p:cNvPr id="532" name="Google Shape;532;p3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3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4" name="Google Shape;534;p34"/>
            <p:cNvGrpSpPr/>
            <p:nvPr/>
          </p:nvGrpSpPr>
          <p:grpSpPr>
            <a:xfrm rot="10800000">
              <a:off x="7966375" y="445025"/>
              <a:ext cx="495375" cy="477875"/>
              <a:chOff x="3881575" y="2684100"/>
              <a:chExt cx="495375" cy="477875"/>
            </a:xfrm>
          </p:grpSpPr>
          <p:sp>
            <p:nvSpPr>
              <p:cNvPr id="535" name="Google Shape;535;p3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38" name="Google Shape;538;p34"/>
          <p:cNvGrpSpPr/>
          <p:nvPr/>
        </p:nvGrpSpPr>
        <p:grpSpPr>
          <a:xfrm>
            <a:off x="318425" y="445013"/>
            <a:ext cx="1297450" cy="477875"/>
            <a:chOff x="318425" y="357163"/>
            <a:chExt cx="1297450" cy="477875"/>
          </a:xfrm>
        </p:grpSpPr>
        <p:grpSp>
          <p:nvGrpSpPr>
            <p:cNvPr id="539" name="Google Shape;539;p34"/>
            <p:cNvGrpSpPr/>
            <p:nvPr/>
          </p:nvGrpSpPr>
          <p:grpSpPr>
            <a:xfrm rot="10800000" flipH="1">
              <a:off x="455850" y="467250"/>
              <a:ext cx="1160025" cy="257725"/>
              <a:chOff x="3464600" y="3479675"/>
              <a:chExt cx="1160025" cy="257725"/>
            </a:xfrm>
          </p:grpSpPr>
          <p:sp>
            <p:nvSpPr>
              <p:cNvPr id="540" name="Google Shape;540;p3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3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2" name="Google Shape;542;p34"/>
            <p:cNvGrpSpPr/>
            <p:nvPr/>
          </p:nvGrpSpPr>
          <p:grpSpPr>
            <a:xfrm>
              <a:off x="318425" y="357163"/>
              <a:ext cx="495375" cy="477875"/>
              <a:chOff x="3881575" y="2684100"/>
              <a:chExt cx="495375" cy="477875"/>
            </a:xfrm>
          </p:grpSpPr>
          <p:sp>
            <p:nvSpPr>
              <p:cNvPr id="543" name="Google Shape;543;p3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3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3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2">
  <p:cSld name="CUSTOM_18">
    <p:spTree>
      <p:nvGrpSpPr>
        <p:cNvPr id="1" name="Shape 546"/>
        <p:cNvGrpSpPr/>
        <p:nvPr/>
      </p:nvGrpSpPr>
      <p:grpSpPr>
        <a:xfrm>
          <a:off x="0" y="0"/>
          <a:ext cx="0" cy="0"/>
          <a:chOff x="0" y="0"/>
          <a:chExt cx="0" cy="0"/>
        </a:xfrm>
      </p:grpSpPr>
      <p:sp>
        <p:nvSpPr>
          <p:cNvPr id="547" name="Google Shape;547;p35"/>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48" name="Google Shape;548;p35"/>
          <p:cNvGrpSpPr/>
          <p:nvPr/>
        </p:nvGrpSpPr>
        <p:grpSpPr>
          <a:xfrm>
            <a:off x="7503650" y="445025"/>
            <a:ext cx="1297450" cy="477875"/>
            <a:chOff x="7164300" y="445025"/>
            <a:chExt cx="1297450" cy="477875"/>
          </a:xfrm>
        </p:grpSpPr>
        <p:grpSp>
          <p:nvGrpSpPr>
            <p:cNvPr id="549" name="Google Shape;549;p35"/>
            <p:cNvGrpSpPr/>
            <p:nvPr/>
          </p:nvGrpSpPr>
          <p:grpSpPr>
            <a:xfrm>
              <a:off x="7301725" y="555088"/>
              <a:ext cx="1160025" cy="257725"/>
              <a:chOff x="3464600" y="3479675"/>
              <a:chExt cx="1160025" cy="257725"/>
            </a:xfrm>
          </p:grpSpPr>
          <p:sp>
            <p:nvSpPr>
              <p:cNvPr id="550" name="Google Shape;550;p35"/>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35"/>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2" name="Google Shape;552;p35"/>
            <p:cNvGrpSpPr/>
            <p:nvPr/>
          </p:nvGrpSpPr>
          <p:grpSpPr>
            <a:xfrm rot="10800000" flipH="1">
              <a:off x="7164300" y="445025"/>
              <a:ext cx="495375" cy="477875"/>
              <a:chOff x="3881575" y="2684100"/>
              <a:chExt cx="495375" cy="477875"/>
            </a:xfrm>
          </p:grpSpPr>
          <p:sp>
            <p:nvSpPr>
              <p:cNvPr id="553" name="Google Shape;553;p3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3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3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56" name="Google Shape;556;p35"/>
          <p:cNvGrpSpPr/>
          <p:nvPr/>
        </p:nvGrpSpPr>
        <p:grpSpPr>
          <a:xfrm rot="-5547522">
            <a:off x="320091" y="4360485"/>
            <a:ext cx="495385" cy="477885"/>
            <a:chOff x="3881575" y="2684100"/>
            <a:chExt cx="495375" cy="477875"/>
          </a:xfrm>
        </p:grpSpPr>
        <p:sp>
          <p:nvSpPr>
            <p:cNvPr id="557" name="Google Shape;557;p3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3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3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1" name="Google Shape;11;p2"/>
          <p:cNvGrpSpPr/>
          <p:nvPr/>
        </p:nvGrpSpPr>
        <p:grpSpPr>
          <a:xfrm>
            <a:off x="318425" y="445013"/>
            <a:ext cx="1297450" cy="477875"/>
            <a:chOff x="318425" y="357163"/>
            <a:chExt cx="1297450" cy="477875"/>
          </a:xfrm>
        </p:grpSpPr>
        <p:grpSp>
          <p:nvGrpSpPr>
            <p:cNvPr id="12" name="Google Shape;12;p2"/>
            <p:cNvGrpSpPr/>
            <p:nvPr/>
          </p:nvGrpSpPr>
          <p:grpSpPr>
            <a:xfrm rot="10800000" flipH="1">
              <a:off x="455850" y="467250"/>
              <a:ext cx="1160025" cy="257725"/>
              <a:chOff x="3464600" y="3479675"/>
              <a:chExt cx="1160025" cy="257725"/>
            </a:xfrm>
          </p:grpSpPr>
          <p:sp>
            <p:nvSpPr>
              <p:cNvPr id="13" name="Google Shape;13;p2"/>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4" name="Google Shape;14;p2"/>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5" name="Google Shape;15;p2"/>
            <p:cNvGrpSpPr/>
            <p:nvPr/>
          </p:nvGrpSpPr>
          <p:grpSpPr>
            <a:xfrm>
              <a:off x="318425" y="357163"/>
              <a:ext cx="495375" cy="477875"/>
              <a:chOff x="3881575" y="2684100"/>
              <a:chExt cx="495375" cy="477875"/>
            </a:xfrm>
          </p:grpSpPr>
          <p:sp>
            <p:nvSpPr>
              <p:cNvPr id="16" name="Google Shape;16;p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7" name="Google Shape;17;p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 name="Google Shape;18;p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
        <p:nvSpPr>
          <p:cNvPr id="19" name="Google Shape;19;p2"/>
          <p:cNvSpPr txBox="1">
            <a:spLocks noGrp="1"/>
          </p:cNvSpPr>
          <p:nvPr>
            <p:ph type="ctrTitle"/>
          </p:nvPr>
        </p:nvSpPr>
        <p:spPr>
          <a:xfrm>
            <a:off x="713225" y="1227300"/>
            <a:ext cx="6257700" cy="2073300"/>
          </a:xfrm>
          <a:prstGeom prst="rect">
            <a:avLst/>
          </a:prstGeom>
        </p:spPr>
        <p:txBody>
          <a:bodyPr spcFirstLastPara="1" wrap="square" lIns="91425" tIns="91425" rIns="91425" bIns="91425" anchor="ctr" anchorCtr="0">
            <a:noAutofit/>
          </a:bodyPr>
          <a:lstStyle>
            <a:lvl1pPr lvl="0">
              <a:spcBef>
                <a:spcPts val="0"/>
              </a:spcBef>
              <a:spcAft>
                <a:spcPts val="0"/>
              </a:spcAft>
              <a:buSzPts val="5200"/>
              <a:buNone/>
              <a:defRPr sz="57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20" name="Google Shape;20;p2"/>
          <p:cNvSpPr txBox="1">
            <a:spLocks noGrp="1"/>
          </p:cNvSpPr>
          <p:nvPr>
            <p:ph type="subTitle" idx="1"/>
          </p:nvPr>
        </p:nvSpPr>
        <p:spPr>
          <a:xfrm>
            <a:off x="713225" y="3300600"/>
            <a:ext cx="2993100" cy="615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grpSp>
        <p:nvGrpSpPr>
          <p:cNvPr id="21" name="Google Shape;21;p2"/>
          <p:cNvGrpSpPr/>
          <p:nvPr/>
        </p:nvGrpSpPr>
        <p:grpSpPr>
          <a:xfrm rot="8100000" flipH="1">
            <a:off x="414832" y="4360489"/>
            <a:ext cx="495370" cy="477870"/>
            <a:chOff x="3881575" y="2684100"/>
            <a:chExt cx="495375" cy="477875"/>
          </a:xfrm>
        </p:grpSpPr>
        <p:sp>
          <p:nvSpPr>
            <p:cNvPr id="22" name="Google Shape;22;p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23" name="Google Shape;23;p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24" name="Google Shape;24;p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3408972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5"/>
        <p:cNvGrpSpPr/>
        <p:nvPr/>
      </p:nvGrpSpPr>
      <p:grpSpPr>
        <a:xfrm>
          <a:off x="0" y="0"/>
          <a:ext cx="0" cy="0"/>
          <a:chOff x="0" y="0"/>
          <a:chExt cx="0" cy="0"/>
        </a:xfrm>
      </p:grpSpPr>
      <p:sp>
        <p:nvSpPr>
          <p:cNvPr id="26" name="Google Shape;26;p3"/>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27" name="Google Shape;27;p3"/>
          <p:cNvGrpSpPr/>
          <p:nvPr/>
        </p:nvGrpSpPr>
        <p:grpSpPr>
          <a:xfrm>
            <a:off x="7545300" y="445025"/>
            <a:ext cx="1297450" cy="477875"/>
            <a:chOff x="7164300" y="445025"/>
            <a:chExt cx="1297450" cy="477875"/>
          </a:xfrm>
        </p:grpSpPr>
        <p:grpSp>
          <p:nvGrpSpPr>
            <p:cNvPr id="28" name="Google Shape;28;p3"/>
            <p:cNvGrpSpPr/>
            <p:nvPr/>
          </p:nvGrpSpPr>
          <p:grpSpPr>
            <a:xfrm flipH="1">
              <a:off x="7164300" y="555088"/>
              <a:ext cx="1160025" cy="257725"/>
              <a:chOff x="3464600" y="3479675"/>
              <a:chExt cx="1160025" cy="257725"/>
            </a:xfrm>
          </p:grpSpPr>
          <p:sp>
            <p:nvSpPr>
              <p:cNvPr id="29" name="Google Shape;29;p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0" name="Google Shape;30;p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31" name="Google Shape;31;p3"/>
            <p:cNvGrpSpPr/>
            <p:nvPr/>
          </p:nvGrpSpPr>
          <p:grpSpPr>
            <a:xfrm rot="10800000">
              <a:off x="7966375" y="445025"/>
              <a:ext cx="495375" cy="477875"/>
              <a:chOff x="3881575" y="2684100"/>
              <a:chExt cx="495375" cy="477875"/>
            </a:xfrm>
          </p:grpSpPr>
          <p:sp>
            <p:nvSpPr>
              <p:cNvPr id="32" name="Google Shape;32;p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3" name="Google Shape;33;p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4" name="Google Shape;34;p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sp>
        <p:nvSpPr>
          <p:cNvPr id="35" name="Google Shape;35;p3"/>
          <p:cNvSpPr txBox="1">
            <a:spLocks noGrp="1"/>
          </p:cNvSpPr>
          <p:nvPr>
            <p:ph type="title"/>
          </p:nvPr>
        </p:nvSpPr>
        <p:spPr>
          <a:xfrm>
            <a:off x="3434275" y="2349600"/>
            <a:ext cx="4996500" cy="994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4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6" name="Google Shape;36;p3"/>
          <p:cNvSpPr txBox="1">
            <a:spLocks noGrp="1"/>
          </p:cNvSpPr>
          <p:nvPr>
            <p:ph type="subTitle" idx="1"/>
          </p:nvPr>
        </p:nvSpPr>
        <p:spPr>
          <a:xfrm>
            <a:off x="5348875" y="3321300"/>
            <a:ext cx="3081900" cy="593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7" name="Google Shape;37;p3"/>
          <p:cNvSpPr txBox="1">
            <a:spLocks noGrp="1"/>
          </p:cNvSpPr>
          <p:nvPr>
            <p:ph type="title" idx="2" hasCustomPrompt="1"/>
          </p:nvPr>
        </p:nvSpPr>
        <p:spPr>
          <a:xfrm>
            <a:off x="5127175" y="1228800"/>
            <a:ext cx="3303600" cy="1120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8600"/>
              <a:buNone/>
              <a:defRPr sz="8600">
                <a:solidFill>
                  <a:schemeClr val="dk2"/>
                </a:solidFill>
              </a:defRPr>
            </a:lvl1pPr>
            <a:lvl2pPr lvl="1" algn="ctr" rtl="0">
              <a:spcBef>
                <a:spcPts val="0"/>
              </a:spcBef>
              <a:spcAft>
                <a:spcPts val="0"/>
              </a:spcAft>
              <a:buSzPts val="8600"/>
              <a:buNone/>
              <a:defRPr sz="8600"/>
            </a:lvl2pPr>
            <a:lvl3pPr lvl="2" algn="ctr" rtl="0">
              <a:spcBef>
                <a:spcPts val="0"/>
              </a:spcBef>
              <a:spcAft>
                <a:spcPts val="0"/>
              </a:spcAft>
              <a:buSzPts val="8600"/>
              <a:buNone/>
              <a:defRPr sz="8600"/>
            </a:lvl3pPr>
            <a:lvl4pPr lvl="3" algn="ctr" rtl="0">
              <a:spcBef>
                <a:spcPts val="0"/>
              </a:spcBef>
              <a:spcAft>
                <a:spcPts val="0"/>
              </a:spcAft>
              <a:buSzPts val="8600"/>
              <a:buNone/>
              <a:defRPr sz="8600"/>
            </a:lvl4pPr>
            <a:lvl5pPr lvl="4" algn="ctr" rtl="0">
              <a:spcBef>
                <a:spcPts val="0"/>
              </a:spcBef>
              <a:spcAft>
                <a:spcPts val="0"/>
              </a:spcAft>
              <a:buSzPts val="8600"/>
              <a:buNone/>
              <a:defRPr sz="8600"/>
            </a:lvl5pPr>
            <a:lvl6pPr lvl="5" algn="ctr" rtl="0">
              <a:spcBef>
                <a:spcPts val="0"/>
              </a:spcBef>
              <a:spcAft>
                <a:spcPts val="0"/>
              </a:spcAft>
              <a:buSzPts val="8600"/>
              <a:buNone/>
              <a:defRPr sz="8600"/>
            </a:lvl6pPr>
            <a:lvl7pPr lvl="6" algn="ctr" rtl="0">
              <a:spcBef>
                <a:spcPts val="0"/>
              </a:spcBef>
              <a:spcAft>
                <a:spcPts val="0"/>
              </a:spcAft>
              <a:buSzPts val="8600"/>
              <a:buNone/>
              <a:defRPr sz="8600"/>
            </a:lvl7pPr>
            <a:lvl8pPr lvl="7" algn="ctr" rtl="0">
              <a:spcBef>
                <a:spcPts val="0"/>
              </a:spcBef>
              <a:spcAft>
                <a:spcPts val="0"/>
              </a:spcAft>
              <a:buSzPts val="8600"/>
              <a:buNone/>
              <a:defRPr sz="8600"/>
            </a:lvl8pPr>
            <a:lvl9pPr lvl="8" algn="ctr" rtl="0">
              <a:spcBef>
                <a:spcPts val="0"/>
              </a:spcBef>
              <a:spcAft>
                <a:spcPts val="0"/>
              </a:spcAft>
              <a:buSzPts val="8600"/>
              <a:buNone/>
              <a:defRPr sz="8600"/>
            </a:lvl9pPr>
          </a:lstStyle>
          <a:p>
            <a:r>
              <a:t>xx%</a:t>
            </a:r>
          </a:p>
        </p:txBody>
      </p:sp>
    </p:spTree>
    <p:extLst>
      <p:ext uri="{BB962C8B-B14F-4D97-AF65-F5344CB8AC3E}">
        <p14:creationId xmlns:p14="http://schemas.microsoft.com/office/powerpoint/2010/main" val="20229145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38"/>
        <p:cNvGrpSpPr/>
        <p:nvPr/>
      </p:nvGrpSpPr>
      <p:grpSpPr>
        <a:xfrm>
          <a:off x="0" y="0"/>
          <a:ext cx="0" cy="0"/>
          <a:chOff x="0" y="0"/>
          <a:chExt cx="0" cy="0"/>
        </a:xfrm>
      </p:grpSpPr>
      <p:sp>
        <p:nvSpPr>
          <p:cNvPr id="39" name="Google Shape;39;p4"/>
          <p:cNvSpPr/>
          <p:nvPr/>
        </p:nvSpPr>
        <p:spPr>
          <a:xfrm flipH="1">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40" name="Google Shape;40;p4"/>
          <p:cNvGrpSpPr/>
          <p:nvPr/>
        </p:nvGrpSpPr>
        <p:grpSpPr>
          <a:xfrm>
            <a:off x="7545300" y="445025"/>
            <a:ext cx="1297450" cy="477875"/>
            <a:chOff x="7164300" y="445025"/>
            <a:chExt cx="1297450" cy="477875"/>
          </a:xfrm>
        </p:grpSpPr>
        <p:grpSp>
          <p:nvGrpSpPr>
            <p:cNvPr id="41" name="Google Shape;41;p4"/>
            <p:cNvGrpSpPr/>
            <p:nvPr/>
          </p:nvGrpSpPr>
          <p:grpSpPr>
            <a:xfrm flipH="1">
              <a:off x="7164300" y="555088"/>
              <a:ext cx="1160025" cy="257725"/>
              <a:chOff x="3464600" y="3479675"/>
              <a:chExt cx="1160025" cy="257725"/>
            </a:xfrm>
          </p:grpSpPr>
          <p:sp>
            <p:nvSpPr>
              <p:cNvPr id="42" name="Google Shape;42;p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3" name="Google Shape;43;p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44" name="Google Shape;44;p4"/>
            <p:cNvGrpSpPr/>
            <p:nvPr/>
          </p:nvGrpSpPr>
          <p:grpSpPr>
            <a:xfrm rot="10800000">
              <a:off x="7966375" y="445025"/>
              <a:ext cx="495375" cy="477875"/>
              <a:chOff x="3881575" y="2684100"/>
              <a:chExt cx="495375" cy="477875"/>
            </a:xfrm>
          </p:grpSpPr>
          <p:sp>
            <p:nvSpPr>
              <p:cNvPr id="45" name="Google Shape;45;p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6" name="Google Shape;46;p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7" name="Google Shape;47;p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sp>
        <p:nvSpPr>
          <p:cNvPr id="48" name="Google Shape;48;p4"/>
          <p:cNvSpPr txBox="1">
            <a:spLocks noGrp="1"/>
          </p:cNvSpPr>
          <p:nvPr>
            <p:ph type="body" idx="1"/>
          </p:nvPr>
        </p:nvSpPr>
        <p:spPr>
          <a:xfrm>
            <a:off x="713225" y="1152475"/>
            <a:ext cx="7717500" cy="34470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Clr>
                <a:schemeClr val="dk2"/>
              </a:buClr>
              <a:buSzPts val="1200"/>
              <a:buAutoNum type="arabicPeriod"/>
              <a:defRPr sz="1200"/>
            </a:lvl1pPr>
            <a:lvl2pPr marL="914400" lvl="1" indent="-304800">
              <a:spcBef>
                <a:spcPts val="0"/>
              </a:spcBef>
              <a:spcAft>
                <a:spcPts val="0"/>
              </a:spcAft>
              <a:buClr>
                <a:srgbClr val="434343"/>
              </a:buClr>
              <a:buSzPts val="1200"/>
              <a:buFont typeface="Roboto Condensed Light"/>
              <a:buAutoNum type="alphaLcPeriod"/>
              <a:defRPr/>
            </a:lvl2pPr>
            <a:lvl3pPr marL="1371600" lvl="2" indent="-304800">
              <a:spcBef>
                <a:spcPts val="0"/>
              </a:spcBef>
              <a:spcAft>
                <a:spcPts val="0"/>
              </a:spcAft>
              <a:buClr>
                <a:srgbClr val="434343"/>
              </a:buClr>
              <a:buSzPts val="1200"/>
              <a:buFont typeface="Roboto Condensed Light"/>
              <a:buAutoNum type="romanLcPeriod"/>
              <a:defRPr/>
            </a:lvl3pPr>
            <a:lvl4pPr marL="1828800" lvl="3" indent="-304800">
              <a:spcBef>
                <a:spcPts val="0"/>
              </a:spcBef>
              <a:spcAft>
                <a:spcPts val="0"/>
              </a:spcAft>
              <a:buClr>
                <a:srgbClr val="434343"/>
              </a:buClr>
              <a:buSzPts val="1200"/>
              <a:buFont typeface="Roboto Condensed Light"/>
              <a:buAutoNum type="arabicPeriod"/>
              <a:defRPr/>
            </a:lvl4pPr>
            <a:lvl5pPr marL="2286000" lvl="4" indent="-304800">
              <a:spcBef>
                <a:spcPts val="0"/>
              </a:spcBef>
              <a:spcAft>
                <a:spcPts val="0"/>
              </a:spcAft>
              <a:buClr>
                <a:srgbClr val="434343"/>
              </a:buClr>
              <a:buSzPts val="1200"/>
              <a:buFont typeface="Roboto Condensed Light"/>
              <a:buAutoNum type="alphaLcPeriod"/>
              <a:defRPr/>
            </a:lvl5pPr>
            <a:lvl6pPr marL="2743200" lvl="5" indent="-304800">
              <a:spcBef>
                <a:spcPts val="0"/>
              </a:spcBef>
              <a:spcAft>
                <a:spcPts val="0"/>
              </a:spcAft>
              <a:buClr>
                <a:srgbClr val="434343"/>
              </a:buClr>
              <a:buSzPts val="1200"/>
              <a:buFont typeface="Roboto Condensed Light"/>
              <a:buAutoNum type="romanLcPeriod"/>
              <a:defRPr/>
            </a:lvl6pPr>
            <a:lvl7pPr marL="3200400" lvl="6" indent="-304800">
              <a:spcBef>
                <a:spcPts val="0"/>
              </a:spcBef>
              <a:spcAft>
                <a:spcPts val="0"/>
              </a:spcAft>
              <a:buClr>
                <a:srgbClr val="434343"/>
              </a:buClr>
              <a:buSzPts val="1200"/>
              <a:buFont typeface="Roboto Condensed Light"/>
              <a:buAutoNum type="arabicPeriod"/>
              <a:defRPr/>
            </a:lvl7pPr>
            <a:lvl8pPr marL="3657600" lvl="7" indent="-304800">
              <a:spcBef>
                <a:spcPts val="0"/>
              </a:spcBef>
              <a:spcAft>
                <a:spcPts val="0"/>
              </a:spcAft>
              <a:buClr>
                <a:srgbClr val="434343"/>
              </a:buClr>
              <a:buSzPts val="1200"/>
              <a:buFont typeface="Roboto Condensed Light"/>
              <a:buAutoNum type="alphaLcPeriod"/>
              <a:defRPr/>
            </a:lvl8pPr>
            <a:lvl9pPr marL="4114800" lvl="8" indent="-304800">
              <a:spcBef>
                <a:spcPts val="0"/>
              </a:spcBef>
              <a:spcAft>
                <a:spcPts val="0"/>
              </a:spcAft>
              <a:buClr>
                <a:srgbClr val="434343"/>
              </a:buClr>
              <a:buSzPts val="1200"/>
              <a:buFont typeface="Roboto Condensed Light"/>
              <a:buAutoNum type="romanLcPeriod"/>
              <a:defRPr/>
            </a:lvl9pPr>
          </a:lstStyle>
          <a:p>
            <a:endParaRPr/>
          </a:p>
        </p:txBody>
      </p:sp>
      <p:sp>
        <p:nvSpPr>
          <p:cNvPr id="49" name="Google Shape;49;p4"/>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24144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5"/>
        <p:cNvGrpSpPr/>
        <p:nvPr/>
      </p:nvGrpSpPr>
      <p:grpSpPr>
        <a:xfrm>
          <a:off x="0" y="0"/>
          <a:ext cx="0" cy="0"/>
          <a:chOff x="0" y="0"/>
          <a:chExt cx="0" cy="0"/>
        </a:xfrm>
      </p:grpSpPr>
      <p:sp>
        <p:nvSpPr>
          <p:cNvPr id="26" name="Google Shape;26;p3"/>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 name="Google Shape;27;p3"/>
          <p:cNvGrpSpPr/>
          <p:nvPr/>
        </p:nvGrpSpPr>
        <p:grpSpPr>
          <a:xfrm>
            <a:off x="7545300" y="445025"/>
            <a:ext cx="1297450" cy="477875"/>
            <a:chOff x="7164300" y="445025"/>
            <a:chExt cx="1297450" cy="477875"/>
          </a:xfrm>
        </p:grpSpPr>
        <p:grpSp>
          <p:nvGrpSpPr>
            <p:cNvPr id="28" name="Google Shape;28;p3"/>
            <p:cNvGrpSpPr/>
            <p:nvPr/>
          </p:nvGrpSpPr>
          <p:grpSpPr>
            <a:xfrm flipH="1">
              <a:off x="7164300" y="555088"/>
              <a:ext cx="1160025" cy="257725"/>
              <a:chOff x="3464600" y="3479675"/>
              <a:chExt cx="1160025" cy="257725"/>
            </a:xfrm>
          </p:grpSpPr>
          <p:sp>
            <p:nvSpPr>
              <p:cNvPr id="29" name="Google Shape;29;p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 name="Google Shape;31;p3"/>
            <p:cNvGrpSpPr/>
            <p:nvPr/>
          </p:nvGrpSpPr>
          <p:grpSpPr>
            <a:xfrm rot="10800000">
              <a:off x="7966375" y="445025"/>
              <a:ext cx="495375" cy="477875"/>
              <a:chOff x="3881575" y="2684100"/>
              <a:chExt cx="495375" cy="477875"/>
            </a:xfrm>
          </p:grpSpPr>
          <p:sp>
            <p:nvSpPr>
              <p:cNvPr id="32" name="Google Shape;32;p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5" name="Google Shape;35;p3"/>
          <p:cNvSpPr txBox="1">
            <a:spLocks noGrp="1"/>
          </p:cNvSpPr>
          <p:nvPr>
            <p:ph type="title"/>
          </p:nvPr>
        </p:nvSpPr>
        <p:spPr>
          <a:xfrm>
            <a:off x="3434275" y="2349600"/>
            <a:ext cx="4996500" cy="994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4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6" name="Google Shape;36;p3"/>
          <p:cNvSpPr txBox="1">
            <a:spLocks noGrp="1"/>
          </p:cNvSpPr>
          <p:nvPr>
            <p:ph type="subTitle" idx="1"/>
          </p:nvPr>
        </p:nvSpPr>
        <p:spPr>
          <a:xfrm>
            <a:off x="5348875" y="3321300"/>
            <a:ext cx="3081900" cy="593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7" name="Google Shape;37;p3"/>
          <p:cNvSpPr txBox="1">
            <a:spLocks noGrp="1"/>
          </p:cNvSpPr>
          <p:nvPr>
            <p:ph type="title" idx="2" hasCustomPrompt="1"/>
          </p:nvPr>
        </p:nvSpPr>
        <p:spPr>
          <a:xfrm>
            <a:off x="5127175" y="1228800"/>
            <a:ext cx="3303600" cy="1120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8600"/>
              <a:buNone/>
              <a:defRPr sz="8600">
                <a:solidFill>
                  <a:schemeClr val="dk2"/>
                </a:solidFill>
              </a:defRPr>
            </a:lvl1pPr>
            <a:lvl2pPr lvl="1" algn="ctr" rtl="0">
              <a:spcBef>
                <a:spcPts val="0"/>
              </a:spcBef>
              <a:spcAft>
                <a:spcPts val="0"/>
              </a:spcAft>
              <a:buSzPts val="8600"/>
              <a:buNone/>
              <a:defRPr sz="8600"/>
            </a:lvl2pPr>
            <a:lvl3pPr lvl="2" algn="ctr" rtl="0">
              <a:spcBef>
                <a:spcPts val="0"/>
              </a:spcBef>
              <a:spcAft>
                <a:spcPts val="0"/>
              </a:spcAft>
              <a:buSzPts val="8600"/>
              <a:buNone/>
              <a:defRPr sz="8600"/>
            </a:lvl3pPr>
            <a:lvl4pPr lvl="3" algn="ctr" rtl="0">
              <a:spcBef>
                <a:spcPts val="0"/>
              </a:spcBef>
              <a:spcAft>
                <a:spcPts val="0"/>
              </a:spcAft>
              <a:buSzPts val="8600"/>
              <a:buNone/>
              <a:defRPr sz="8600"/>
            </a:lvl4pPr>
            <a:lvl5pPr lvl="4" algn="ctr" rtl="0">
              <a:spcBef>
                <a:spcPts val="0"/>
              </a:spcBef>
              <a:spcAft>
                <a:spcPts val="0"/>
              </a:spcAft>
              <a:buSzPts val="8600"/>
              <a:buNone/>
              <a:defRPr sz="8600"/>
            </a:lvl5pPr>
            <a:lvl6pPr lvl="5" algn="ctr" rtl="0">
              <a:spcBef>
                <a:spcPts val="0"/>
              </a:spcBef>
              <a:spcAft>
                <a:spcPts val="0"/>
              </a:spcAft>
              <a:buSzPts val="8600"/>
              <a:buNone/>
              <a:defRPr sz="8600"/>
            </a:lvl6pPr>
            <a:lvl7pPr lvl="6" algn="ctr" rtl="0">
              <a:spcBef>
                <a:spcPts val="0"/>
              </a:spcBef>
              <a:spcAft>
                <a:spcPts val="0"/>
              </a:spcAft>
              <a:buSzPts val="8600"/>
              <a:buNone/>
              <a:defRPr sz="8600"/>
            </a:lvl7pPr>
            <a:lvl8pPr lvl="7" algn="ctr" rtl="0">
              <a:spcBef>
                <a:spcPts val="0"/>
              </a:spcBef>
              <a:spcAft>
                <a:spcPts val="0"/>
              </a:spcAft>
              <a:buSzPts val="8600"/>
              <a:buNone/>
              <a:defRPr sz="8600"/>
            </a:lvl8pPr>
            <a:lvl9pPr lvl="8" algn="ctr" rtl="0">
              <a:spcBef>
                <a:spcPts val="0"/>
              </a:spcBef>
              <a:spcAft>
                <a:spcPts val="0"/>
              </a:spcAft>
              <a:buSzPts val="8600"/>
              <a:buNone/>
              <a:defRPr sz="8600"/>
            </a:lvl9pPr>
          </a:lstStyle>
          <a:p>
            <a:r>
              <a:t>xx%</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50"/>
        <p:cNvGrpSpPr/>
        <p:nvPr/>
      </p:nvGrpSpPr>
      <p:grpSpPr>
        <a:xfrm>
          <a:off x="0" y="0"/>
          <a:ext cx="0" cy="0"/>
          <a:chOff x="0" y="0"/>
          <a:chExt cx="0" cy="0"/>
        </a:xfrm>
      </p:grpSpPr>
      <p:sp>
        <p:nvSpPr>
          <p:cNvPr id="51" name="Google Shape;51;p5"/>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52" name="Google Shape;52;p5"/>
          <p:cNvSpPr txBox="1">
            <a:spLocks noGrp="1"/>
          </p:cNvSpPr>
          <p:nvPr>
            <p:ph type="body" idx="1"/>
          </p:nvPr>
        </p:nvSpPr>
        <p:spPr>
          <a:xfrm>
            <a:off x="713225" y="1152475"/>
            <a:ext cx="3858900" cy="34470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dk2"/>
              </a:buClr>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53" name="Google Shape;53;p5"/>
          <p:cNvSpPr txBox="1">
            <a:spLocks noGrp="1"/>
          </p:cNvSpPr>
          <p:nvPr>
            <p:ph type="body" idx="2"/>
          </p:nvPr>
        </p:nvSpPr>
        <p:spPr>
          <a:xfrm>
            <a:off x="4572125" y="1152475"/>
            <a:ext cx="3858900" cy="34470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dk2"/>
              </a:buClr>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54" name="Google Shape;54;p5"/>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55" name="Google Shape;55;p5"/>
          <p:cNvGrpSpPr/>
          <p:nvPr/>
        </p:nvGrpSpPr>
        <p:grpSpPr>
          <a:xfrm>
            <a:off x="7545300" y="445025"/>
            <a:ext cx="1297450" cy="477875"/>
            <a:chOff x="7164300" y="445025"/>
            <a:chExt cx="1297450" cy="477875"/>
          </a:xfrm>
        </p:grpSpPr>
        <p:grpSp>
          <p:nvGrpSpPr>
            <p:cNvPr id="56" name="Google Shape;56;p5"/>
            <p:cNvGrpSpPr/>
            <p:nvPr/>
          </p:nvGrpSpPr>
          <p:grpSpPr>
            <a:xfrm flipH="1">
              <a:off x="7164300" y="555088"/>
              <a:ext cx="1160025" cy="257725"/>
              <a:chOff x="3464600" y="3479675"/>
              <a:chExt cx="1160025" cy="257725"/>
            </a:xfrm>
          </p:grpSpPr>
          <p:sp>
            <p:nvSpPr>
              <p:cNvPr id="57" name="Google Shape;57;p5"/>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8" name="Google Shape;58;p5"/>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59" name="Google Shape;59;p5"/>
            <p:cNvGrpSpPr/>
            <p:nvPr/>
          </p:nvGrpSpPr>
          <p:grpSpPr>
            <a:xfrm rot="10800000">
              <a:off x="7966375" y="445025"/>
              <a:ext cx="495375" cy="477875"/>
              <a:chOff x="3881575" y="2684100"/>
              <a:chExt cx="495375" cy="477875"/>
            </a:xfrm>
          </p:grpSpPr>
          <p:sp>
            <p:nvSpPr>
              <p:cNvPr id="60" name="Google Shape;60;p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61" name="Google Shape;61;p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62" name="Google Shape;62;p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grpSp>
        <p:nvGrpSpPr>
          <p:cNvPr id="63" name="Google Shape;63;p5"/>
          <p:cNvGrpSpPr/>
          <p:nvPr/>
        </p:nvGrpSpPr>
        <p:grpSpPr>
          <a:xfrm rot="-5547522">
            <a:off x="320091" y="4360485"/>
            <a:ext cx="495385" cy="477885"/>
            <a:chOff x="3881575" y="2684100"/>
            <a:chExt cx="495375" cy="477875"/>
          </a:xfrm>
        </p:grpSpPr>
        <p:sp>
          <p:nvSpPr>
            <p:cNvPr id="64" name="Google Shape;64;p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65" name="Google Shape;65;p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66" name="Google Shape;66;p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38196086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67"/>
        <p:cNvGrpSpPr/>
        <p:nvPr/>
      </p:nvGrpSpPr>
      <p:grpSpPr>
        <a:xfrm>
          <a:off x="0" y="0"/>
          <a:ext cx="0" cy="0"/>
          <a:chOff x="0" y="0"/>
          <a:chExt cx="0" cy="0"/>
        </a:xfrm>
      </p:grpSpPr>
      <p:grpSp>
        <p:nvGrpSpPr>
          <p:cNvPr id="68" name="Google Shape;68;p6"/>
          <p:cNvGrpSpPr/>
          <p:nvPr/>
        </p:nvGrpSpPr>
        <p:grpSpPr>
          <a:xfrm>
            <a:off x="7503650" y="445025"/>
            <a:ext cx="1297450" cy="477875"/>
            <a:chOff x="7164300" y="445025"/>
            <a:chExt cx="1297450" cy="477875"/>
          </a:xfrm>
        </p:grpSpPr>
        <p:grpSp>
          <p:nvGrpSpPr>
            <p:cNvPr id="69" name="Google Shape;69;p6"/>
            <p:cNvGrpSpPr/>
            <p:nvPr/>
          </p:nvGrpSpPr>
          <p:grpSpPr>
            <a:xfrm>
              <a:off x="7301725" y="555088"/>
              <a:ext cx="1160025" cy="257725"/>
              <a:chOff x="3464600" y="3479675"/>
              <a:chExt cx="1160025" cy="257725"/>
            </a:xfrm>
          </p:grpSpPr>
          <p:sp>
            <p:nvSpPr>
              <p:cNvPr id="70" name="Google Shape;70;p6"/>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71" name="Google Shape;71;p6"/>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72" name="Google Shape;72;p6"/>
            <p:cNvGrpSpPr/>
            <p:nvPr/>
          </p:nvGrpSpPr>
          <p:grpSpPr>
            <a:xfrm rot="10800000" flipH="1">
              <a:off x="7164300" y="445025"/>
              <a:ext cx="495375" cy="477875"/>
              <a:chOff x="3881575" y="2684100"/>
              <a:chExt cx="495375" cy="477875"/>
            </a:xfrm>
          </p:grpSpPr>
          <p:sp>
            <p:nvSpPr>
              <p:cNvPr id="73" name="Google Shape;73;p6"/>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74" name="Google Shape;74;p6"/>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75" name="Google Shape;75;p6"/>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grpSp>
        <p:nvGrpSpPr>
          <p:cNvPr id="76" name="Google Shape;76;p6"/>
          <p:cNvGrpSpPr/>
          <p:nvPr/>
        </p:nvGrpSpPr>
        <p:grpSpPr>
          <a:xfrm rot="5547522" flipH="1">
            <a:off x="320091" y="4360485"/>
            <a:ext cx="495385" cy="477885"/>
            <a:chOff x="3881575" y="2684100"/>
            <a:chExt cx="495375" cy="477875"/>
          </a:xfrm>
        </p:grpSpPr>
        <p:sp>
          <p:nvSpPr>
            <p:cNvPr id="77" name="Google Shape;77;p6"/>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78" name="Google Shape;78;p6"/>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79" name="Google Shape;79;p6"/>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sp>
        <p:nvSpPr>
          <p:cNvPr id="80" name="Google Shape;80;p6"/>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1" name="Google Shape;81;p6"/>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41333503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82"/>
        <p:cNvGrpSpPr/>
        <p:nvPr/>
      </p:nvGrpSpPr>
      <p:grpSpPr>
        <a:xfrm>
          <a:off x="0" y="0"/>
          <a:ext cx="0" cy="0"/>
          <a:chOff x="0" y="0"/>
          <a:chExt cx="0" cy="0"/>
        </a:xfrm>
      </p:grpSpPr>
      <p:sp>
        <p:nvSpPr>
          <p:cNvPr id="83" name="Google Shape;83;p7"/>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84" name="Google Shape;84;p7"/>
          <p:cNvGrpSpPr/>
          <p:nvPr/>
        </p:nvGrpSpPr>
        <p:grpSpPr>
          <a:xfrm>
            <a:off x="318425" y="445013"/>
            <a:ext cx="1297450" cy="477875"/>
            <a:chOff x="318425" y="357163"/>
            <a:chExt cx="1297450" cy="477875"/>
          </a:xfrm>
        </p:grpSpPr>
        <p:grpSp>
          <p:nvGrpSpPr>
            <p:cNvPr id="85" name="Google Shape;85;p7"/>
            <p:cNvGrpSpPr/>
            <p:nvPr/>
          </p:nvGrpSpPr>
          <p:grpSpPr>
            <a:xfrm rot="10800000" flipH="1">
              <a:off x="455850" y="467250"/>
              <a:ext cx="1160025" cy="257725"/>
              <a:chOff x="3464600" y="3479675"/>
              <a:chExt cx="1160025" cy="257725"/>
            </a:xfrm>
          </p:grpSpPr>
          <p:sp>
            <p:nvSpPr>
              <p:cNvPr id="86" name="Google Shape;86;p7"/>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87" name="Google Shape;87;p7"/>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88" name="Google Shape;88;p7"/>
            <p:cNvGrpSpPr/>
            <p:nvPr/>
          </p:nvGrpSpPr>
          <p:grpSpPr>
            <a:xfrm>
              <a:off x="318425" y="357163"/>
              <a:ext cx="495375" cy="477875"/>
              <a:chOff x="3881575" y="2684100"/>
              <a:chExt cx="495375" cy="477875"/>
            </a:xfrm>
          </p:grpSpPr>
          <p:sp>
            <p:nvSpPr>
              <p:cNvPr id="89" name="Google Shape;89;p7"/>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90" name="Google Shape;90;p7"/>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91" name="Google Shape;91;p7"/>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
        <p:nvSpPr>
          <p:cNvPr id="92" name="Google Shape;92;p7"/>
          <p:cNvSpPr txBox="1">
            <a:spLocks noGrp="1"/>
          </p:cNvSpPr>
          <p:nvPr>
            <p:ph type="title"/>
          </p:nvPr>
        </p:nvSpPr>
        <p:spPr>
          <a:xfrm>
            <a:off x="713225" y="1550838"/>
            <a:ext cx="4123500" cy="11061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30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93" name="Google Shape;93;p7"/>
          <p:cNvSpPr txBox="1">
            <a:spLocks noGrp="1"/>
          </p:cNvSpPr>
          <p:nvPr>
            <p:ph type="body" idx="1"/>
          </p:nvPr>
        </p:nvSpPr>
        <p:spPr>
          <a:xfrm>
            <a:off x="713225" y="2656950"/>
            <a:ext cx="3773100" cy="9357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6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Tree>
    <p:extLst>
      <p:ext uri="{BB962C8B-B14F-4D97-AF65-F5344CB8AC3E}">
        <p14:creationId xmlns:p14="http://schemas.microsoft.com/office/powerpoint/2010/main" val="2253145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94"/>
        <p:cNvGrpSpPr/>
        <p:nvPr/>
      </p:nvGrpSpPr>
      <p:grpSpPr>
        <a:xfrm>
          <a:off x="0" y="0"/>
          <a:ext cx="0" cy="0"/>
          <a:chOff x="0" y="0"/>
          <a:chExt cx="0" cy="0"/>
        </a:xfrm>
      </p:grpSpPr>
      <p:sp>
        <p:nvSpPr>
          <p:cNvPr id="95" name="Google Shape;95;p8"/>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96" name="Google Shape;96;p8"/>
          <p:cNvGrpSpPr/>
          <p:nvPr/>
        </p:nvGrpSpPr>
        <p:grpSpPr>
          <a:xfrm>
            <a:off x="318425" y="445013"/>
            <a:ext cx="1297450" cy="477875"/>
            <a:chOff x="318425" y="357163"/>
            <a:chExt cx="1297450" cy="477875"/>
          </a:xfrm>
        </p:grpSpPr>
        <p:grpSp>
          <p:nvGrpSpPr>
            <p:cNvPr id="97" name="Google Shape;97;p8"/>
            <p:cNvGrpSpPr/>
            <p:nvPr/>
          </p:nvGrpSpPr>
          <p:grpSpPr>
            <a:xfrm rot="10800000" flipH="1">
              <a:off x="455850" y="467250"/>
              <a:ext cx="1160025" cy="257725"/>
              <a:chOff x="3464600" y="3479675"/>
              <a:chExt cx="1160025" cy="257725"/>
            </a:xfrm>
          </p:grpSpPr>
          <p:sp>
            <p:nvSpPr>
              <p:cNvPr id="98" name="Google Shape;98;p8"/>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99" name="Google Shape;99;p8"/>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00" name="Google Shape;100;p8"/>
            <p:cNvGrpSpPr/>
            <p:nvPr/>
          </p:nvGrpSpPr>
          <p:grpSpPr>
            <a:xfrm>
              <a:off x="318425" y="357163"/>
              <a:ext cx="495375" cy="477875"/>
              <a:chOff x="3881575" y="2684100"/>
              <a:chExt cx="495375" cy="477875"/>
            </a:xfrm>
          </p:grpSpPr>
          <p:sp>
            <p:nvSpPr>
              <p:cNvPr id="101" name="Google Shape;101;p8"/>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02" name="Google Shape;102;p8"/>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03" name="Google Shape;103;p8"/>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
        <p:nvSpPr>
          <p:cNvPr id="104" name="Google Shape;104;p8"/>
          <p:cNvSpPr txBox="1">
            <a:spLocks noGrp="1"/>
          </p:cNvSpPr>
          <p:nvPr>
            <p:ph type="title"/>
          </p:nvPr>
        </p:nvSpPr>
        <p:spPr>
          <a:xfrm>
            <a:off x="713225" y="1333050"/>
            <a:ext cx="5115300" cy="24774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84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extLst>
      <p:ext uri="{BB962C8B-B14F-4D97-AF65-F5344CB8AC3E}">
        <p14:creationId xmlns:p14="http://schemas.microsoft.com/office/powerpoint/2010/main" val="22638722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05"/>
        <p:cNvGrpSpPr/>
        <p:nvPr/>
      </p:nvGrpSpPr>
      <p:grpSpPr>
        <a:xfrm>
          <a:off x="0" y="0"/>
          <a:ext cx="0" cy="0"/>
          <a:chOff x="0" y="0"/>
          <a:chExt cx="0" cy="0"/>
        </a:xfrm>
      </p:grpSpPr>
      <p:sp>
        <p:nvSpPr>
          <p:cNvPr id="106" name="Google Shape;106;p9"/>
          <p:cNvSpPr/>
          <p:nvPr/>
        </p:nvSpPr>
        <p:spPr>
          <a:xfrm flipH="1">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07" name="Google Shape;107;p9"/>
          <p:cNvGrpSpPr/>
          <p:nvPr/>
        </p:nvGrpSpPr>
        <p:grpSpPr>
          <a:xfrm rot="8100000" flipH="1">
            <a:off x="414832" y="4360489"/>
            <a:ext cx="495370" cy="477870"/>
            <a:chOff x="3881575" y="2684100"/>
            <a:chExt cx="495375" cy="477875"/>
          </a:xfrm>
        </p:grpSpPr>
        <p:sp>
          <p:nvSpPr>
            <p:cNvPr id="108" name="Google Shape;108;p9"/>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09" name="Google Shape;109;p9"/>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10" name="Google Shape;110;p9"/>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11" name="Google Shape;111;p9"/>
          <p:cNvGrpSpPr/>
          <p:nvPr/>
        </p:nvGrpSpPr>
        <p:grpSpPr>
          <a:xfrm>
            <a:off x="7545300" y="445025"/>
            <a:ext cx="1297450" cy="477875"/>
            <a:chOff x="7164300" y="445025"/>
            <a:chExt cx="1297450" cy="477875"/>
          </a:xfrm>
        </p:grpSpPr>
        <p:grpSp>
          <p:nvGrpSpPr>
            <p:cNvPr id="112" name="Google Shape;112;p9"/>
            <p:cNvGrpSpPr/>
            <p:nvPr/>
          </p:nvGrpSpPr>
          <p:grpSpPr>
            <a:xfrm flipH="1">
              <a:off x="7164300" y="555088"/>
              <a:ext cx="1160025" cy="257725"/>
              <a:chOff x="3464600" y="3479675"/>
              <a:chExt cx="1160025" cy="257725"/>
            </a:xfrm>
          </p:grpSpPr>
          <p:sp>
            <p:nvSpPr>
              <p:cNvPr id="113" name="Google Shape;113;p9"/>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4" name="Google Shape;114;p9"/>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115" name="Google Shape;115;p9"/>
            <p:cNvGrpSpPr/>
            <p:nvPr/>
          </p:nvGrpSpPr>
          <p:grpSpPr>
            <a:xfrm rot="10800000">
              <a:off x="7966375" y="445025"/>
              <a:ext cx="495375" cy="477875"/>
              <a:chOff x="3881575" y="2684100"/>
              <a:chExt cx="495375" cy="477875"/>
            </a:xfrm>
          </p:grpSpPr>
          <p:sp>
            <p:nvSpPr>
              <p:cNvPr id="116" name="Google Shape;116;p9"/>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7" name="Google Shape;117;p9"/>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8" name="Google Shape;118;p9"/>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sp>
        <p:nvSpPr>
          <p:cNvPr id="119" name="Google Shape;119;p9"/>
          <p:cNvSpPr txBox="1">
            <a:spLocks noGrp="1"/>
          </p:cNvSpPr>
          <p:nvPr>
            <p:ph type="title"/>
          </p:nvPr>
        </p:nvSpPr>
        <p:spPr>
          <a:xfrm>
            <a:off x="713225" y="1321350"/>
            <a:ext cx="3683700" cy="14823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100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20" name="Google Shape;120;p9"/>
          <p:cNvSpPr txBox="1">
            <a:spLocks noGrp="1"/>
          </p:cNvSpPr>
          <p:nvPr>
            <p:ph type="subTitle" idx="1"/>
          </p:nvPr>
        </p:nvSpPr>
        <p:spPr>
          <a:xfrm>
            <a:off x="713225" y="2803650"/>
            <a:ext cx="3683700" cy="10185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100"/>
              <a:buNone/>
              <a:defRPr sz="16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extLst>
      <p:ext uri="{BB962C8B-B14F-4D97-AF65-F5344CB8AC3E}">
        <p14:creationId xmlns:p14="http://schemas.microsoft.com/office/powerpoint/2010/main" val="17994128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21"/>
        <p:cNvGrpSpPr/>
        <p:nvPr/>
      </p:nvGrpSpPr>
      <p:grpSpPr>
        <a:xfrm>
          <a:off x="0" y="0"/>
          <a:ext cx="0" cy="0"/>
          <a:chOff x="0" y="0"/>
          <a:chExt cx="0" cy="0"/>
        </a:xfrm>
      </p:grpSpPr>
      <p:sp>
        <p:nvSpPr>
          <p:cNvPr id="122" name="Google Shape;122;p10"/>
          <p:cNvSpPr/>
          <p:nvPr/>
        </p:nvSpPr>
        <p:spPr>
          <a:xfrm>
            <a:off x="0" y="0"/>
            <a:ext cx="9144000" cy="5143500"/>
          </a:xfrm>
          <a:prstGeom prst="rect">
            <a:avLst/>
          </a:prstGeom>
          <a:solidFill>
            <a:srgbClr val="F1E8DC">
              <a:alpha val="38390"/>
            </a:srgbClr>
          </a:solidFill>
          <a:ln>
            <a:noFill/>
          </a:ln>
        </p:spPr>
        <p:txBody>
          <a:bodyPr spcFirstLastPara="1" wrap="square" lIns="91425" tIns="91425" rIns="91425" bIns="91425" anchor="ctr" anchorCtr="0">
            <a:noAutofit/>
          </a:bodyPr>
          <a:lstStyle/>
          <a:p>
            <a:endParaRPr/>
          </a:p>
        </p:txBody>
      </p:sp>
      <p:sp>
        <p:nvSpPr>
          <p:cNvPr id="123" name="Google Shape;123;p10"/>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24" name="Google Shape;124;p10"/>
          <p:cNvGrpSpPr/>
          <p:nvPr/>
        </p:nvGrpSpPr>
        <p:grpSpPr>
          <a:xfrm rot="8100000" flipH="1">
            <a:off x="414832" y="4360489"/>
            <a:ext cx="495370" cy="477870"/>
            <a:chOff x="3881575" y="2684100"/>
            <a:chExt cx="495375" cy="477875"/>
          </a:xfrm>
        </p:grpSpPr>
        <p:sp>
          <p:nvSpPr>
            <p:cNvPr id="125" name="Google Shape;125;p10"/>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26" name="Google Shape;126;p10"/>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27" name="Google Shape;127;p10"/>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sp>
        <p:nvSpPr>
          <p:cNvPr id="128" name="Google Shape;128;p10"/>
          <p:cNvSpPr txBox="1">
            <a:spLocks noGrp="1"/>
          </p:cNvSpPr>
          <p:nvPr>
            <p:ph type="title"/>
          </p:nvPr>
        </p:nvSpPr>
        <p:spPr>
          <a:xfrm>
            <a:off x="713225" y="448050"/>
            <a:ext cx="2958900" cy="15792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sz="3000"/>
            </a:lvl1pPr>
            <a:lvl2pPr lvl="1">
              <a:spcBef>
                <a:spcPts val="0"/>
              </a:spcBef>
              <a:spcAft>
                <a:spcPts val="0"/>
              </a:spcAft>
              <a:buSzPts val="2800"/>
              <a:buNone/>
              <a:defRPr>
                <a:latin typeface="Ubuntu"/>
                <a:ea typeface="Ubuntu"/>
                <a:cs typeface="Ubuntu"/>
                <a:sym typeface="Ubuntu"/>
              </a:defRPr>
            </a:lvl2pPr>
            <a:lvl3pPr lvl="2">
              <a:spcBef>
                <a:spcPts val="0"/>
              </a:spcBef>
              <a:spcAft>
                <a:spcPts val="0"/>
              </a:spcAft>
              <a:buSzPts val="2800"/>
              <a:buNone/>
              <a:defRPr>
                <a:latin typeface="Ubuntu"/>
                <a:ea typeface="Ubuntu"/>
                <a:cs typeface="Ubuntu"/>
                <a:sym typeface="Ubuntu"/>
              </a:defRPr>
            </a:lvl3pPr>
            <a:lvl4pPr lvl="3">
              <a:spcBef>
                <a:spcPts val="0"/>
              </a:spcBef>
              <a:spcAft>
                <a:spcPts val="0"/>
              </a:spcAft>
              <a:buSzPts val="2800"/>
              <a:buNone/>
              <a:defRPr>
                <a:latin typeface="Ubuntu"/>
                <a:ea typeface="Ubuntu"/>
                <a:cs typeface="Ubuntu"/>
                <a:sym typeface="Ubuntu"/>
              </a:defRPr>
            </a:lvl4pPr>
            <a:lvl5pPr lvl="4">
              <a:spcBef>
                <a:spcPts val="0"/>
              </a:spcBef>
              <a:spcAft>
                <a:spcPts val="0"/>
              </a:spcAft>
              <a:buSzPts val="2800"/>
              <a:buNone/>
              <a:defRPr>
                <a:latin typeface="Ubuntu"/>
                <a:ea typeface="Ubuntu"/>
                <a:cs typeface="Ubuntu"/>
                <a:sym typeface="Ubuntu"/>
              </a:defRPr>
            </a:lvl5pPr>
            <a:lvl6pPr lvl="5">
              <a:spcBef>
                <a:spcPts val="0"/>
              </a:spcBef>
              <a:spcAft>
                <a:spcPts val="0"/>
              </a:spcAft>
              <a:buSzPts val="2800"/>
              <a:buNone/>
              <a:defRPr>
                <a:latin typeface="Ubuntu"/>
                <a:ea typeface="Ubuntu"/>
                <a:cs typeface="Ubuntu"/>
                <a:sym typeface="Ubuntu"/>
              </a:defRPr>
            </a:lvl6pPr>
            <a:lvl7pPr lvl="6">
              <a:spcBef>
                <a:spcPts val="0"/>
              </a:spcBef>
              <a:spcAft>
                <a:spcPts val="0"/>
              </a:spcAft>
              <a:buSzPts val="2800"/>
              <a:buNone/>
              <a:defRPr>
                <a:latin typeface="Ubuntu"/>
                <a:ea typeface="Ubuntu"/>
                <a:cs typeface="Ubuntu"/>
                <a:sym typeface="Ubuntu"/>
              </a:defRPr>
            </a:lvl7pPr>
            <a:lvl8pPr lvl="7">
              <a:spcBef>
                <a:spcPts val="0"/>
              </a:spcBef>
              <a:spcAft>
                <a:spcPts val="0"/>
              </a:spcAft>
              <a:buSzPts val="2800"/>
              <a:buNone/>
              <a:defRPr>
                <a:latin typeface="Ubuntu"/>
                <a:ea typeface="Ubuntu"/>
                <a:cs typeface="Ubuntu"/>
                <a:sym typeface="Ubuntu"/>
              </a:defRPr>
            </a:lvl8pPr>
            <a:lvl9pPr lvl="8">
              <a:spcBef>
                <a:spcPts val="0"/>
              </a:spcBef>
              <a:spcAft>
                <a:spcPts val="0"/>
              </a:spcAft>
              <a:buSzPts val="2800"/>
              <a:buNone/>
              <a:defRPr>
                <a:latin typeface="Ubuntu"/>
                <a:ea typeface="Ubuntu"/>
                <a:cs typeface="Ubuntu"/>
                <a:sym typeface="Ubuntu"/>
              </a:defRPr>
            </a:lvl9pPr>
          </a:lstStyle>
          <a:p>
            <a:endParaRPr/>
          </a:p>
        </p:txBody>
      </p:sp>
    </p:spTree>
    <p:extLst>
      <p:ext uri="{BB962C8B-B14F-4D97-AF65-F5344CB8AC3E}">
        <p14:creationId xmlns:p14="http://schemas.microsoft.com/office/powerpoint/2010/main" val="23359546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129"/>
        <p:cNvGrpSpPr/>
        <p:nvPr/>
      </p:nvGrpSpPr>
      <p:grpSpPr>
        <a:xfrm>
          <a:off x="0" y="0"/>
          <a:ext cx="0" cy="0"/>
          <a:chOff x="0" y="0"/>
          <a:chExt cx="0" cy="0"/>
        </a:xfrm>
      </p:grpSpPr>
      <p:sp>
        <p:nvSpPr>
          <p:cNvPr id="130" name="Google Shape;130;p11"/>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31" name="Google Shape;131;p11"/>
          <p:cNvGrpSpPr/>
          <p:nvPr/>
        </p:nvGrpSpPr>
        <p:grpSpPr>
          <a:xfrm>
            <a:off x="7503650" y="445025"/>
            <a:ext cx="1297450" cy="477875"/>
            <a:chOff x="7164300" y="445025"/>
            <a:chExt cx="1297450" cy="477875"/>
          </a:xfrm>
        </p:grpSpPr>
        <p:grpSp>
          <p:nvGrpSpPr>
            <p:cNvPr id="132" name="Google Shape;132;p11"/>
            <p:cNvGrpSpPr/>
            <p:nvPr/>
          </p:nvGrpSpPr>
          <p:grpSpPr>
            <a:xfrm>
              <a:off x="7301725" y="555088"/>
              <a:ext cx="1160025" cy="257725"/>
              <a:chOff x="3464600" y="3479675"/>
              <a:chExt cx="1160025" cy="257725"/>
            </a:xfrm>
          </p:grpSpPr>
          <p:sp>
            <p:nvSpPr>
              <p:cNvPr id="133" name="Google Shape;133;p11"/>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34" name="Google Shape;134;p11"/>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35" name="Google Shape;135;p11"/>
            <p:cNvGrpSpPr/>
            <p:nvPr/>
          </p:nvGrpSpPr>
          <p:grpSpPr>
            <a:xfrm rot="10800000" flipH="1">
              <a:off x="7164300" y="445025"/>
              <a:ext cx="495375" cy="477875"/>
              <a:chOff x="3881575" y="2684100"/>
              <a:chExt cx="495375" cy="477875"/>
            </a:xfrm>
          </p:grpSpPr>
          <p:sp>
            <p:nvSpPr>
              <p:cNvPr id="136" name="Google Shape;136;p11"/>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37" name="Google Shape;137;p11"/>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38" name="Google Shape;138;p11"/>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grpSp>
        <p:nvGrpSpPr>
          <p:cNvPr id="139" name="Google Shape;139;p11"/>
          <p:cNvGrpSpPr/>
          <p:nvPr/>
        </p:nvGrpSpPr>
        <p:grpSpPr>
          <a:xfrm rot="-5547522">
            <a:off x="320091" y="4360485"/>
            <a:ext cx="495385" cy="477885"/>
            <a:chOff x="3881575" y="2684100"/>
            <a:chExt cx="495375" cy="477875"/>
          </a:xfrm>
        </p:grpSpPr>
        <p:sp>
          <p:nvSpPr>
            <p:cNvPr id="140" name="Google Shape;140;p11"/>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41" name="Google Shape;141;p11"/>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42" name="Google Shape;142;p11"/>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sp>
        <p:nvSpPr>
          <p:cNvPr id="143" name="Google Shape;143;p11"/>
          <p:cNvSpPr txBox="1">
            <a:spLocks noGrp="1"/>
          </p:cNvSpPr>
          <p:nvPr>
            <p:ph type="title" hasCustomPrompt="1"/>
          </p:nvPr>
        </p:nvSpPr>
        <p:spPr>
          <a:xfrm>
            <a:off x="3798600" y="1254175"/>
            <a:ext cx="4632300" cy="1963500"/>
          </a:xfrm>
          <a:prstGeom prst="rect">
            <a:avLst/>
          </a:prstGeom>
        </p:spPr>
        <p:txBody>
          <a:bodyPr spcFirstLastPara="1" wrap="square" lIns="91425" tIns="91425" rIns="91425" bIns="91425" anchor="b" anchorCtr="0">
            <a:noAutofit/>
          </a:bodyPr>
          <a:lstStyle>
            <a:lvl1pPr lvl="0" algn="r">
              <a:spcBef>
                <a:spcPts val="0"/>
              </a:spcBef>
              <a:spcAft>
                <a:spcPts val="0"/>
              </a:spcAft>
              <a:buSzPts val="12000"/>
              <a:buNone/>
              <a:defRPr sz="12000">
                <a:solidFill>
                  <a:schemeClr val="dk2"/>
                </a:solidFill>
              </a:defRPr>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44" name="Google Shape;144;p11"/>
          <p:cNvSpPr txBox="1">
            <a:spLocks noGrp="1"/>
          </p:cNvSpPr>
          <p:nvPr>
            <p:ph type="body" idx="1"/>
          </p:nvPr>
        </p:nvSpPr>
        <p:spPr>
          <a:xfrm>
            <a:off x="5697900" y="3217675"/>
            <a:ext cx="2733000" cy="693300"/>
          </a:xfrm>
          <a:prstGeom prst="rect">
            <a:avLst/>
          </a:prstGeom>
        </p:spPr>
        <p:txBody>
          <a:bodyPr spcFirstLastPara="1" wrap="square" lIns="91425" tIns="91425" rIns="91425" bIns="91425" anchor="t" anchorCtr="0">
            <a:noAutofit/>
          </a:bodyPr>
          <a:lstStyle>
            <a:lvl1pPr marL="457200" lvl="0" indent="-342900" algn="r">
              <a:spcBef>
                <a:spcPts val="0"/>
              </a:spcBef>
              <a:spcAft>
                <a:spcPts val="0"/>
              </a:spcAft>
              <a:buSzPts val="1800"/>
              <a:buChar char="●"/>
              <a:defRPr sz="1600"/>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Tree>
    <p:extLst>
      <p:ext uri="{BB962C8B-B14F-4D97-AF65-F5344CB8AC3E}">
        <p14:creationId xmlns:p14="http://schemas.microsoft.com/office/powerpoint/2010/main" val="31137737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45"/>
        <p:cNvGrpSpPr/>
        <p:nvPr/>
      </p:nvGrpSpPr>
      <p:grpSpPr>
        <a:xfrm>
          <a:off x="0" y="0"/>
          <a:ext cx="0" cy="0"/>
          <a:chOff x="0" y="0"/>
          <a:chExt cx="0" cy="0"/>
        </a:xfrm>
      </p:grpSpPr>
    </p:spTree>
    <p:extLst>
      <p:ext uri="{BB962C8B-B14F-4D97-AF65-F5344CB8AC3E}">
        <p14:creationId xmlns:p14="http://schemas.microsoft.com/office/powerpoint/2010/main" val="16123604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146"/>
        <p:cNvGrpSpPr/>
        <p:nvPr/>
      </p:nvGrpSpPr>
      <p:grpSpPr>
        <a:xfrm>
          <a:off x="0" y="0"/>
          <a:ext cx="0" cy="0"/>
          <a:chOff x="0" y="0"/>
          <a:chExt cx="0" cy="0"/>
        </a:xfrm>
      </p:grpSpPr>
      <p:sp>
        <p:nvSpPr>
          <p:cNvPr id="147" name="Google Shape;147;p13"/>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48" name="Google Shape;148;p13"/>
          <p:cNvGrpSpPr/>
          <p:nvPr/>
        </p:nvGrpSpPr>
        <p:grpSpPr>
          <a:xfrm rot="10800000">
            <a:off x="546613" y="445025"/>
            <a:ext cx="495375" cy="477875"/>
            <a:chOff x="3881575" y="2684100"/>
            <a:chExt cx="495375" cy="477875"/>
          </a:xfrm>
        </p:grpSpPr>
        <p:sp>
          <p:nvSpPr>
            <p:cNvPr id="149" name="Google Shape;149;p1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50" name="Google Shape;150;p1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51" name="Google Shape;151;p1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52" name="Google Shape;152;p13"/>
          <p:cNvGrpSpPr/>
          <p:nvPr/>
        </p:nvGrpSpPr>
        <p:grpSpPr>
          <a:xfrm>
            <a:off x="7503650" y="445025"/>
            <a:ext cx="1297450" cy="477875"/>
            <a:chOff x="7164300" y="445025"/>
            <a:chExt cx="1297450" cy="477875"/>
          </a:xfrm>
        </p:grpSpPr>
        <p:grpSp>
          <p:nvGrpSpPr>
            <p:cNvPr id="153" name="Google Shape;153;p13"/>
            <p:cNvGrpSpPr/>
            <p:nvPr/>
          </p:nvGrpSpPr>
          <p:grpSpPr>
            <a:xfrm>
              <a:off x="7301725" y="555088"/>
              <a:ext cx="1160025" cy="257725"/>
              <a:chOff x="3464600" y="3479675"/>
              <a:chExt cx="1160025" cy="257725"/>
            </a:xfrm>
          </p:grpSpPr>
          <p:sp>
            <p:nvSpPr>
              <p:cNvPr id="154" name="Google Shape;154;p1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55" name="Google Shape;155;p1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156" name="Google Shape;156;p13"/>
            <p:cNvGrpSpPr/>
            <p:nvPr/>
          </p:nvGrpSpPr>
          <p:grpSpPr>
            <a:xfrm rot="10800000" flipH="1">
              <a:off x="7164300" y="445025"/>
              <a:ext cx="495375" cy="477875"/>
              <a:chOff x="3881575" y="2684100"/>
              <a:chExt cx="495375" cy="477875"/>
            </a:xfrm>
          </p:grpSpPr>
          <p:sp>
            <p:nvSpPr>
              <p:cNvPr id="157" name="Google Shape;157;p1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58" name="Google Shape;158;p1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59" name="Google Shape;159;p1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sp>
        <p:nvSpPr>
          <p:cNvPr id="160" name="Google Shape;160;p13"/>
          <p:cNvSpPr txBox="1">
            <a:spLocks noGrp="1"/>
          </p:cNvSpPr>
          <p:nvPr>
            <p:ph type="subTitle" idx="1"/>
          </p:nvPr>
        </p:nvSpPr>
        <p:spPr>
          <a:xfrm>
            <a:off x="1590275" y="1235950"/>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1" name="Google Shape;161;p13"/>
          <p:cNvSpPr txBox="1">
            <a:spLocks noGrp="1"/>
          </p:cNvSpPr>
          <p:nvPr>
            <p:ph type="subTitle" idx="2"/>
          </p:nvPr>
        </p:nvSpPr>
        <p:spPr>
          <a:xfrm>
            <a:off x="1597660" y="3431350"/>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2" name="Google Shape;162;p13"/>
          <p:cNvSpPr txBox="1">
            <a:spLocks noGrp="1"/>
          </p:cNvSpPr>
          <p:nvPr>
            <p:ph type="subTitle" idx="3"/>
          </p:nvPr>
        </p:nvSpPr>
        <p:spPr>
          <a:xfrm>
            <a:off x="1590275" y="2333659"/>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3" name="Google Shape;163;p13"/>
          <p:cNvSpPr txBox="1">
            <a:spLocks noGrp="1"/>
          </p:cNvSpPr>
          <p:nvPr>
            <p:ph type="subTitle" idx="4"/>
          </p:nvPr>
        </p:nvSpPr>
        <p:spPr>
          <a:xfrm>
            <a:off x="5701325" y="1235950"/>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4" name="Google Shape;164;p13"/>
          <p:cNvSpPr txBox="1">
            <a:spLocks noGrp="1"/>
          </p:cNvSpPr>
          <p:nvPr>
            <p:ph type="subTitle" idx="5"/>
          </p:nvPr>
        </p:nvSpPr>
        <p:spPr>
          <a:xfrm>
            <a:off x="1590275" y="165235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5" name="Google Shape;165;p13"/>
          <p:cNvSpPr txBox="1">
            <a:spLocks noGrp="1"/>
          </p:cNvSpPr>
          <p:nvPr>
            <p:ph type="subTitle" idx="6"/>
          </p:nvPr>
        </p:nvSpPr>
        <p:spPr>
          <a:xfrm>
            <a:off x="1597659" y="3849175"/>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6" name="Google Shape;166;p13"/>
          <p:cNvSpPr txBox="1">
            <a:spLocks noGrp="1"/>
          </p:cNvSpPr>
          <p:nvPr>
            <p:ph type="subTitle" idx="7"/>
          </p:nvPr>
        </p:nvSpPr>
        <p:spPr>
          <a:xfrm>
            <a:off x="1590275" y="274864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7" name="Google Shape;167;p13"/>
          <p:cNvSpPr txBox="1">
            <a:spLocks noGrp="1"/>
          </p:cNvSpPr>
          <p:nvPr>
            <p:ph type="subTitle" idx="8"/>
          </p:nvPr>
        </p:nvSpPr>
        <p:spPr>
          <a:xfrm>
            <a:off x="5701325" y="165235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8" name="Google Shape;168;p13"/>
          <p:cNvSpPr txBox="1">
            <a:spLocks noGrp="1"/>
          </p:cNvSpPr>
          <p:nvPr>
            <p:ph type="title" hasCustomPrompt="1"/>
          </p:nvPr>
        </p:nvSpPr>
        <p:spPr>
          <a:xfrm>
            <a:off x="903724" y="1257550"/>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69" name="Google Shape;169;p13"/>
          <p:cNvSpPr txBox="1">
            <a:spLocks noGrp="1"/>
          </p:cNvSpPr>
          <p:nvPr>
            <p:ph type="title" idx="9" hasCustomPrompt="1"/>
          </p:nvPr>
        </p:nvSpPr>
        <p:spPr>
          <a:xfrm>
            <a:off x="905375" y="3452950"/>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70" name="Google Shape;170;p13"/>
          <p:cNvSpPr txBox="1">
            <a:spLocks noGrp="1"/>
          </p:cNvSpPr>
          <p:nvPr>
            <p:ph type="title" idx="13" hasCustomPrompt="1"/>
          </p:nvPr>
        </p:nvSpPr>
        <p:spPr>
          <a:xfrm>
            <a:off x="905375" y="2370418"/>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71" name="Google Shape;171;p13"/>
          <p:cNvSpPr txBox="1">
            <a:spLocks noGrp="1"/>
          </p:cNvSpPr>
          <p:nvPr>
            <p:ph type="title" idx="14" hasCustomPrompt="1"/>
          </p:nvPr>
        </p:nvSpPr>
        <p:spPr>
          <a:xfrm>
            <a:off x="5012227" y="1257550"/>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72" name="Google Shape;172;p13"/>
          <p:cNvSpPr txBox="1">
            <a:spLocks noGrp="1"/>
          </p:cNvSpPr>
          <p:nvPr>
            <p:ph type="title" idx="15"/>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73" name="Google Shape;173;p13"/>
          <p:cNvSpPr txBox="1">
            <a:spLocks noGrp="1"/>
          </p:cNvSpPr>
          <p:nvPr>
            <p:ph type="subTitle" idx="16"/>
          </p:nvPr>
        </p:nvSpPr>
        <p:spPr>
          <a:xfrm>
            <a:off x="5701325" y="2333659"/>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4" name="Google Shape;174;p13"/>
          <p:cNvSpPr txBox="1">
            <a:spLocks noGrp="1"/>
          </p:cNvSpPr>
          <p:nvPr>
            <p:ph type="subTitle" idx="17"/>
          </p:nvPr>
        </p:nvSpPr>
        <p:spPr>
          <a:xfrm>
            <a:off x="5701325" y="274864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5" name="Google Shape;175;p13"/>
          <p:cNvSpPr txBox="1">
            <a:spLocks noGrp="1"/>
          </p:cNvSpPr>
          <p:nvPr>
            <p:ph type="title" idx="18" hasCustomPrompt="1"/>
          </p:nvPr>
        </p:nvSpPr>
        <p:spPr>
          <a:xfrm>
            <a:off x="5012237" y="2370418"/>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Tree>
    <p:extLst>
      <p:ext uri="{BB962C8B-B14F-4D97-AF65-F5344CB8AC3E}">
        <p14:creationId xmlns:p14="http://schemas.microsoft.com/office/powerpoint/2010/main" val="42858191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76"/>
        <p:cNvGrpSpPr/>
        <p:nvPr/>
      </p:nvGrpSpPr>
      <p:grpSpPr>
        <a:xfrm>
          <a:off x="0" y="0"/>
          <a:ext cx="0" cy="0"/>
          <a:chOff x="0" y="0"/>
          <a:chExt cx="0" cy="0"/>
        </a:xfrm>
      </p:grpSpPr>
      <p:sp>
        <p:nvSpPr>
          <p:cNvPr id="177" name="Google Shape;177;p14"/>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78" name="Google Shape;178;p14"/>
          <p:cNvGrpSpPr/>
          <p:nvPr/>
        </p:nvGrpSpPr>
        <p:grpSpPr>
          <a:xfrm rot="-5547522">
            <a:off x="320091" y="4360485"/>
            <a:ext cx="495385" cy="477885"/>
            <a:chOff x="3881575" y="2684100"/>
            <a:chExt cx="495375" cy="477875"/>
          </a:xfrm>
        </p:grpSpPr>
        <p:sp>
          <p:nvSpPr>
            <p:cNvPr id="179" name="Google Shape;179;p1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80" name="Google Shape;180;p1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81" name="Google Shape;181;p1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182" name="Google Shape;182;p14"/>
          <p:cNvGrpSpPr/>
          <p:nvPr/>
        </p:nvGrpSpPr>
        <p:grpSpPr>
          <a:xfrm>
            <a:off x="7545300" y="445025"/>
            <a:ext cx="1297450" cy="477875"/>
            <a:chOff x="7164300" y="445025"/>
            <a:chExt cx="1297450" cy="477875"/>
          </a:xfrm>
        </p:grpSpPr>
        <p:grpSp>
          <p:nvGrpSpPr>
            <p:cNvPr id="183" name="Google Shape;183;p14"/>
            <p:cNvGrpSpPr/>
            <p:nvPr/>
          </p:nvGrpSpPr>
          <p:grpSpPr>
            <a:xfrm flipH="1">
              <a:off x="7164300" y="555088"/>
              <a:ext cx="1160025" cy="257725"/>
              <a:chOff x="3464600" y="3479675"/>
              <a:chExt cx="1160025" cy="257725"/>
            </a:xfrm>
          </p:grpSpPr>
          <p:sp>
            <p:nvSpPr>
              <p:cNvPr id="184" name="Google Shape;184;p1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5" name="Google Shape;185;p1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86" name="Google Shape;186;p14"/>
            <p:cNvGrpSpPr/>
            <p:nvPr/>
          </p:nvGrpSpPr>
          <p:grpSpPr>
            <a:xfrm rot="10800000">
              <a:off x="7966375" y="445025"/>
              <a:ext cx="495375" cy="477875"/>
              <a:chOff x="3881575" y="2684100"/>
              <a:chExt cx="495375" cy="477875"/>
            </a:xfrm>
          </p:grpSpPr>
          <p:sp>
            <p:nvSpPr>
              <p:cNvPr id="187" name="Google Shape;187;p1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8" name="Google Shape;188;p1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9" name="Google Shape;189;p1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
        <p:nvSpPr>
          <p:cNvPr id="190" name="Google Shape;190;p14"/>
          <p:cNvSpPr txBox="1">
            <a:spLocks noGrp="1"/>
          </p:cNvSpPr>
          <p:nvPr>
            <p:ph type="title"/>
          </p:nvPr>
        </p:nvSpPr>
        <p:spPr>
          <a:xfrm flipH="1">
            <a:off x="713225" y="3071188"/>
            <a:ext cx="3858900" cy="477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2"/>
              </a:buClr>
              <a:buSzPts val="1800"/>
              <a:buNone/>
              <a:defRPr sz="2000"/>
            </a:lvl1pPr>
            <a:lvl2pPr lvl="1" rtl="0">
              <a:spcBef>
                <a:spcPts val="0"/>
              </a:spcBef>
              <a:spcAft>
                <a:spcPts val="0"/>
              </a:spcAft>
              <a:buClr>
                <a:schemeClr val="accent2"/>
              </a:buClr>
              <a:buSzPts val="1800"/>
              <a:buNone/>
              <a:defRPr sz="1800">
                <a:solidFill>
                  <a:schemeClr val="accent2"/>
                </a:solidFill>
              </a:defRPr>
            </a:lvl2pPr>
            <a:lvl3pPr lvl="2" rtl="0">
              <a:spcBef>
                <a:spcPts val="0"/>
              </a:spcBef>
              <a:spcAft>
                <a:spcPts val="0"/>
              </a:spcAft>
              <a:buClr>
                <a:schemeClr val="accent2"/>
              </a:buClr>
              <a:buSzPts val="1800"/>
              <a:buNone/>
              <a:defRPr sz="1800">
                <a:solidFill>
                  <a:schemeClr val="accent2"/>
                </a:solidFill>
              </a:defRPr>
            </a:lvl3pPr>
            <a:lvl4pPr lvl="3" rtl="0">
              <a:spcBef>
                <a:spcPts val="0"/>
              </a:spcBef>
              <a:spcAft>
                <a:spcPts val="0"/>
              </a:spcAft>
              <a:buClr>
                <a:schemeClr val="accent2"/>
              </a:buClr>
              <a:buSzPts val="1800"/>
              <a:buNone/>
              <a:defRPr sz="1800">
                <a:solidFill>
                  <a:schemeClr val="accent2"/>
                </a:solidFill>
              </a:defRPr>
            </a:lvl4pPr>
            <a:lvl5pPr lvl="4" rtl="0">
              <a:spcBef>
                <a:spcPts val="0"/>
              </a:spcBef>
              <a:spcAft>
                <a:spcPts val="0"/>
              </a:spcAft>
              <a:buClr>
                <a:schemeClr val="accent2"/>
              </a:buClr>
              <a:buSzPts val="1800"/>
              <a:buNone/>
              <a:defRPr sz="1800">
                <a:solidFill>
                  <a:schemeClr val="accent2"/>
                </a:solidFill>
              </a:defRPr>
            </a:lvl5pPr>
            <a:lvl6pPr lvl="5" rtl="0">
              <a:spcBef>
                <a:spcPts val="0"/>
              </a:spcBef>
              <a:spcAft>
                <a:spcPts val="0"/>
              </a:spcAft>
              <a:buClr>
                <a:schemeClr val="accent2"/>
              </a:buClr>
              <a:buSzPts val="1800"/>
              <a:buNone/>
              <a:defRPr sz="1800">
                <a:solidFill>
                  <a:schemeClr val="accent2"/>
                </a:solidFill>
              </a:defRPr>
            </a:lvl6pPr>
            <a:lvl7pPr lvl="6" rtl="0">
              <a:spcBef>
                <a:spcPts val="0"/>
              </a:spcBef>
              <a:spcAft>
                <a:spcPts val="0"/>
              </a:spcAft>
              <a:buClr>
                <a:schemeClr val="accent2"/>
              </a:buClr>
              <a:buSzPts val="1800"/>
              <a:buNone/>
              <a:defRPr sz="1800">
                <a:solidFill>
                  <a:schemeClr val="accent2"/>
                </a:solidFill>
              </a:defRPr>
            </a:lvl7pPr>
            <a:lvl8pPr lvl="7" rtl="0">
              <a:spcBef>
                <a:spcPts val="0"/>
              </a:spcBef>
              <a:spcAft>
                <a:spcPts val="0"/>
              </a:spcAft>
              <a:buClr>
                <a:schemeClr val="accent2"/>
              </a:buClr>
              <a:buSzPts val="1800"/>
              <a:buNone/>
              <a:defRPr sz="1800">
                <a:solidFill>
                  <a:schemeClr val="accent2"/>
                </a:solidFill>
              </a:defRPr>
            </a:lvl8pPr>
            <a:lvl9pPr lvl="8" rtl="0">
              <a:spcBef>
                <a:spcPts val="0"/>
              </a:spcBef>
              <a:spcAft>
                <a:spcPts val="0"/>
              </a:spcAft>
              <a:buClr>
                <a:schemeClr val="accent2"/>
              </a:buClr>
              <a:buSzPts val="1800"/>
              <a:buNone/>
              <a:defRPr sz="1800">
                <a:solidFill>
                  <a:schemeClr val="accent2"/>
                </a:solidFill>
              </a:defRPr>
            </a:lvl9pPr>
          </a:lstStyle>
          <a:p>
            <a:endParaRPr/>
          </a:p>
        </p:txBody>
      </p:sp>
      <p:sp>
        <p:nvSpPr>
          <p:cNvPr id="191" name="Google Shape;191;p14"/>
          <p:cNvSpPr txBox="1">
            <a:spLocks noGrp="1"/>
          </p:cNvSpPr>
          <p:nvPr>
            <p:ph type="subTitle" idx="1"/>
          </p:nvPr>
        </p:nvSpPr>
        <p:spPr>
          <a:xfrm flipH="1">
            <a:off x="713100" y="1594413"/>
            <a:ext cx="3858900" cy="13641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extLst>
      <p:ext uri="{BB962C8B-B14F-4D97-AF65-F5344CB8AC3E}">
        <p14:creationId xmlns:p14="http://schemas.microsoft.com/office/powerpoint/2010/main" val="2128414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8"/>
        <p:cNvGrpSpPr/>
        <p:nvPr/>
      </p:nvGrpSpPr>
      <p:grpSpPr>
        <a:xfrm>
          <a:off x="0" y="0"/>
          <a:ext cx="0" cy="0"/>
          <a:chOff x="0" y="0"/>
          <a:chExt cx="0" cy="0"/>
        </a:xfrm>
      </p:grpSpPr>
      <p:sp>
        <p:nvSpPr>
          <p:cNvPr id="39" name="Google Shape;39;p4"/>
          <p:cNvSpPr/>
          <p:nvPr/>
        </p:nvSpPr>
        <p:spPr>
          <a:xfrm flipH="1">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 name="Google Shape;40;p4"/>
          <p:cNvGrpSpPr/>
          <p:nvPr/>
        </p:nvGrpSpPr>
        <p:grpSpPr>
          <a:xfrm>
            <a:off x="7545300" y="445025"/>
            <a:ext cx="1297450" cy="477875"/>
            <a:chOff x="7164300" y="445025"/>
            <a:chExt cx="1297450" cy="477875"/>
          </a:xfrm>
        </p:grpSpPr>
        <p:grpSp>
          <p:nvGrpSpPr>
            <p:cNvPr id="41" name="Google Shape;41;p4"/>
            <p:cNvGrpSpPr/>
            <p:nvPr/>
          </p:nvGrpSpPr>
          <p:grpSpPr>
            <a:xfrm flipH="1">
              <a:off x="7164300" y="555088"/>
              <a:ext cx="1160025" cy="257725"/>
              <a:chOff x="3464600" y="3479675"/>
              <a:chExt cx="1160025" cy="257725"/>
            </a:xfrm>
          </p:grpSpPr>
          <p:sp>
            <p:nvSpPr>
              <p:cNvPr id="42" name="Google Shape;42;p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 name="Google Shape;44;p4"/>
            <p:cNvGrpSpPr/>
            <p:nvPr/>
          </p:nvGrpSpPr>
          <p:grpSpPr>
            <a:xfrm rot="10800000">
              <a:off x="7966375" y="445025"/>
              <a:ext cx="495375" cy="477875"/>
              <a:chOff x="3881575" y="2684100"/>
              <a:chExt cx="495375" cy="477875"/>
            </a:xfrm>
          </p:grpSpPr>
          <p:sp>
            <p:nvSpPr>
              <p:cNvPr id="45" name="Google Shape;45;p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8" name="Google Shape;48;p4"/>
          <p:cNvSpPr txBox="1">
            <a:spLocks noGrp="1"/>
          </p:cNvSpPr>
          <p:nvPr>
            <p:ph type="body" idx="1"/>
          </p:nvPr>
        </p:nvSpPr>
        <p:spPr>
          <a:xfrm>
            <a:off x="713225" y="1152475"/>
            <a:ext cx="7717500" cy="34470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Clr>
                <a:schemeClr val="dk2"/>
              </a:buClr>
              <a:buSzPts val="1200"/>
              <a:buAutoNum type="arabicPeriod"/>
              <a:defRPr sz="1200"/>
            </a:lvl1pPr>
            <a:lvl2pPr marL="914400" lvl="1" indent="-304800">
              <a:spcBef>
                <a:spcPts val="0"/>
              </a:spcBef>
              <a:spcAft>
                <a:spcPts val="0"/>
              </a:spcAft>
              <a:buClr>
                <a:srgbClr val="434343"/>
              </a:buClr>
              <a:buSzPts val="1200"/>
              <a:buFont typeface="Roboto Condensed Light"/>
              <a:buAutoNum type="alphaLcPeriod"/>
              <a:defRPr/>
            </a:lvl2pPr>
            <a:lvl3pPr marL="1371600" lvl="2" indent="-304800">
              <a:spcBef>
                <a:spcPts val="0"/>
              </a:spcBef>
              <a:spcAft>
                <a:spcPts val="0"/>
              </a:spcAft>
              <a:buClr>
                <a:srgbClr val="434343"/>
              </a:buClr>
              <a:buSzPts val="1200"/>
              <a:buFont typeface="Roboto Condensed Light"/>
              <a:buAutoNum type="romanLcPeriod"/>
              <a:defRPr/>
            </a:lvl3pPr>
            <a:lvl4pPr marL="1828800" lvl="3" indent="-304800">
              <a:spcBef>
                <a:spcPts val="0"/>
              </a:spcBef>
              <a:spcAft>
                <a:spcPts val="0"/>
              </a:spcAft>
              <a:buClr>
                <a:srgbClr val="434343"/>
              </a:buClr>
              <a:buSzPts val="1200"/>
              <a:buFont typeface="Roboto Condensed Light"/>
              <a:buAutoNum type="arabicPeriod"/>
              <a:defRPr/>
            </a:lvl4pPr>
            <a:lvl5pPr marL="2286000" lvl="4" indent="-304800">
              <a:spcBef>
                <a:spcPts val="0"/>
              </a:spcBef>
              <a:spcAft>
                <a:spcPts val="0"/>
              </a:spcAft>
              <a:buClr>
                <a:srgbClr val="434343"/>
              </a:buClr>
              <a:buSzPts val="1200"/>
              <a:buFont typeface="Roboto Condensed Light"/>
              <a:buAutoNum type="alphaLcPeriod"/>
              <a:defRPr/>
            </a:lvl5pPr>
            <a:lvl6pPr marL="2743200" lvl="5" indent="-304800">
              <a:spcBef>
                <a:spcPts val="0"/>
              </a:spcBef>
              <a:spcAft>
                <a:spcPts val="0"/>
              </a:spcAft>
              <a:buClr>
                <a:srgbClr val="434343"/>
              </a:buClr>
              <a:buSzPts val="1200"/>
              <a:buFont typeface="Roboto Condensed Light"/>
              <a:buAutoNum type="romanLcPeriod"/>
              <a:defRPr/>
            </a:lvl6pPr>
            <a:lvl7pPr marL="3200400" lvl="6" indent="-304800">
              <a:spcBef>
                <a:spcPts val="0"/>
              </a:spcBef>
              <a:spcAft>
                <a:spcPts val="0"/>
              </a:spcAft>
              <a:buClr>
                <a:srgbClr val="434343"/>
              </a:buClr>
              <a:buSzPts val="1200"/>
              <a:buFont typeface="Roboto Condensed Light"/>
              <a:buAutoNum type="arabicPeriod"/>
              <a:defRPr/>
            </a:lvl7pPr>
            <a:lvl8pPr marL="3657600" lvl="7" indent="-304800">
              <a:spcBef>
                <a:spcPts val="0"/>
              </a:spcBef>
              <a:spcAft>
                <a:spcPts val="0"/>
              </a:spcAft>
              <a:buClr>
                <a:srgbClr val="434343"/>
              </a:buClr>
              <a:buSzPts val="1200"/>
              <a:buFont typeface="Roboto Condensed Light"/>
              <a:buAutoNum type="alphaLcPeriod"/>
              <a:defRPr/>
            </a:lvl8pPr>
            <a:lvl9pPr marL="4114800" lvl="8" indent="-304800">
              <a:spcBef>
                <a:spcPts val="0"/>
              </a:spcBef>
              <a:spcAft>
                <a:spcPts val="0"/>
              </a:spcAft>
              <a:buClr>
                <a:srgbClr val="434343"/>
              </a:buClr>
              <a:buSzPts val="1200"/>
              <a:buFont typeface="Roboto Condensed Light"/>
              <a:buAutoNum type="romanLcPeriod"/>
              <a:defRPr/>
            </a:lvl9pPr>
          </a:lstStyle>
          <a:p>
            <a:endParaRPr/>
          </a:p>
        </p:txBody>
      </p:sp>
      <p:sp>
        <p:nvSpPr>
          <p:cNvPr id="49" name="Google Shape;49;p4"/>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header 1">
  <p:cSld name="Section header 1">
    <p:spTree>
      <p:nvGrpSpPr>
        <p:cNvPr id="1" name="Shape 192"/>
        <p:cNvGrpSpPr/>
        <p:nvPr/>
      </p:nvGrpSpPr>
      <p:grpSpPr>
        <a:xfrm>
          <a:off x="0" y="0"/>
          <a:ext cx="0" cy="0"/>
          <a:chOff x="0" y="0"/>
          <a:chExt cx="0" cy="0"/>
        </a:xfrm>
      </p:grpSpPr>
      <p:sp>
        <p:nvSpPr>
          <p:cNvPr id="193" name="Google Shape;193;p15"/>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94" name="Google Shape;194;p15"/>
          <p:cNvGrpSpPr/>
          <p:nvPr/>
        </p:nvGrpSpPr>
        <p:grpSpPr>
          <a:xfrm rot="10800000">
            <a:off x="470413" y="445025"/>
            <a:ext cx="495375" cy="477875"/>
            <a:chOff x="3881575" y="2684100"/>
            <a:chExt cx="495375" cy="477875"/>
          </a:xfrm>
        </p:grpSpPr>
        <p:sp>
          <p:nvSpPr>
            <p:cNvPr id="195" name="Google Shape;195;p1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96" name="Google Shape;196;p1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97" name="Google Shape;197;p1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98" name="Google Shape;198;p15"/>
          <p:cNvGrpSpPr/>
          <p:nvPr/>
        </p:nvGrpSpPr>
        <p:grpSpPr>
          <a:xfrm>
            <a:off x="7545300" y="445025"/>
            <a:ext cx="1297450" cy="477875"/>
            <a:chOff x="7164300" y="445025"/>
            <a:chExt cx="1297450" cy="477875"/>
          </a:xfrm>
        </p:grpSpPr>
        <p:grpSp>
          <p:nvGrpSpPr>
            <p:cNvPr id="199" name="Google Shape;199;p15"/>
            <p:cNvGrpSpPr/>
            <p:nvPr/>
          </p:nvGrpSpPr>
          <p:grpSpPr>
            <a:xfrm flipH="1">
              <a:off x="7164300" y="555088"/>
              <a:ext cx="1160025" cy="257725"/>
              <a:chOff x="3464600" y="3479675"/>
              <a:chExt cx="1160025" cy="257725"/>
            </a:xfrm>
          </p:grpSpPr>
          <p:sp>
            <p:nvSpPr>
              <p:cNvPr id="200" name="Google Shape;200;p15"/>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01" name="Google Shape;201;p15"/>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202" name="Google Shape;202;p15"/>
            <p:cNvGrpSpPr/>
            <p:nvPr/>
          </p:nvGrpSpPr>
          <p:grpSpPr>
            <a:xfrm rot="10800000">
              <a:off x="7966375" y="445025"/>
              <a:ext cx="495375" cy="477875"/>
              <a:chOff x="3881575" y="2684100"/>
              <a:chExt cx="495375" cy="477875"/>
            </a:xfrm>
          </p:grpSpPr>
          <p:sp>
            <p:nvSpPr>
              <p:cNvPr id="203" name="Google Shape;203;p1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04" name="Google Shape;204;p1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05" name="Google Shape;205;p1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sp>
        <p:nvSpPr>
          <p:cNvPr id="206" name="Google Shape;206;p15"/>
          <p:cNvSpPr txBox="1">
            <a:spLocks noGrp="1"/>
          </p:cNvSpPr>
          <p:nvPr>
            <p:ph type="title"/>
          </p:nvPr>
        </p:nvSpPr>
        <p:spPr>
          <a:xfrm flipH="1">
            <a:off x="713225" y="2348313"/>
            <a:ext cx="4996500" cy="994800"/>
          </a:xfrm>
          <a:prstGeom prst="rect">
            <a:avLst/>
          </a:prstGeom>
        </p:spPr>
        <p:txBody>
          <a:bodyPr spcFirstLastPara="1" wrap="square" lIns="91425" tIns="91425" rIns="91425" bIns="91425" anchor="ctr" anchorCtr="0">
            <a:noAutofit/>
          </a:bodyPr>
          <a:lstStyle>
            <a:lvl1pPr lvl="0" rtl="0">
              <a:spcBef>
                <a:spcPts val="0"/>
              </a:spcBef>
              <a:spcAft>
                <a:spcPts val="0"/>
              </a:spcAft>
              <a:buSzPts val="54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07" name="Google Shape;207;p15"/>
          <p:cNvSpPr txBox="1">
            <a:spLocks noGrp="1"/>
          </p:cNvSpPr>
          <p:nvPr>
            <p:ph type="subTitle" idx="1"/>
          </p:nvPr>
        </p:nvSpPr>
        <p:spPr>
          <a:xfrm flipH="1">
            <a:off x="713225" y="3322588"/>
            <a:ext cx="30819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08" name="Google Shape;208;p15"/>
          <p:cNvSpPr txBox="1">
            <a:spLocks noGrp="1"/>
          </p:cNvSpPr>
          <p:nvPr>
            <p:ph type="title" idx="2" hasCustomPrompt="1"/>
          </p:nvPr>
        </p:nvSpPr>
        <p:spPr>
          <a:xfrm flipH="1">
            <a:off x="713225" y="1227513"/>
            <a:ext cx="3303600" cy="1120800"/>
          </a:xfrm>
          <a:prstGeom prst="rect">
            <a:avLst/>
          </a:prstGeom>
        </p:spPr>
        <p:txBody>
          <a:bodyPr spcFirstLastPara="1" wrap="square" lIns="91425" tIns="91425" rIns="91425" bIns="91425" anchor="ctr" anchorCtr="0">
            <a:noAutofit/>
          </a:bodyPr>
          <a:lstStyle>
            <a:lvl1pPr lvl="0" rtl="0">
              <a:spcBef>
                <a:spcPts val="0"/>
              </a:spcBef>
              <a:spcAft>
                <a:spcPts val="0"/>
              </a:spcAft>
              <a:buSzPts val="8600"/>
              <a:buNone/>
              <a:defRPr sz="8600">
                <a:solidFill>
                  <a:schemeClr val="dk2"/>
                </a:solidFill>
              </a:defRPr>
            </a:lvl1pPr>
            <a:lvl2pPr lvl="1" algn="ctr" rtl="0">
              <a:spcBef>
                <a:spcPts val="0"/>
              </a:spcBef>
              <a:spcAft>
                <a:spcPts val="0"/>
              </a:spcAft>
              <a:buSzPts val="8600"/>
              <a:buNone/>
              <a:defRPr sz="8600"/>
            </a:lvl2pPr>
            <a:lvl3pPr lvl="2" algn="ctr" rtl="0">
              <a:spcBef>
                <a:spcPts val="0"/>
              </a:spcBef>
              <a:spcAft>
                <a:spcPts val="0"/>
              </a:spcAft>
              <a:buSzPts val="8600"/>
              <a:buNone/>
              <a:defRPr sz="8600"/>
            </a:lvl3pPr>
            <a:lvl4pPr lvl="3" algn="ctr" rtl="0">
              <a:spcBef>
                <a:spcPts val="0"/>
              </a:spcBef>
              <a:spcAft>
                <a:spcPts val="0"/>
              </a:spcAft>
              <a:buSzPts val="8600"/>
              <a:buNone/>
              <a:defRPr sz="8600"/>
            </a:lvl4pPr>
            <a:lvl5pPr lvl="4" algn="ctr" rtl="0">
              <a:spcBef>
                <a:spcPts val="0"/>
              </a:spcBef>
              <a:spcAft>
                <a:spcPts val="0"/>
              </a:spcAft>
              <a:buSzPts val="8600"/>
              <a:buNone/>
              <a:defRPr sz="8600"/>
            </a:lvl5pPr>
            <a:lvl6pPr lvl="5" algn="ctr" rtl="0">
              <a:spcBef>
                <a:spcPts val="0"/>
              </a:spcBef>
              <a:spcAft>
                <a:spcPts val="0"/>
              </a:spcAft>
              <a:buSzPts val="8600"/>
              <a:buNone/>
              <a:defRPr sz="8600"/>
            </a:lvl6pPr>
            <a:lvl7pPr lvl="6" algn="ctr" rtl="0">
              <a:spcBef>
                <a:spcPts val="0"/>
              </a:spcBef>
              <a:spcAft>
                <a:spcPts val="0"/>
              </a:spcAft>
              <a:buSzPts val="8600"/>
              <a:buNone/>
              <a:defRPr sz="8600"/>
            </a:lvl7pPr>
            <a:lvl8pPr lvl="7" algn="ctr" rtl="0">
              <a:spcBef>
                <a:spcPts val="0"/>
              </a:spcBef>
              <a:spcAft>
                <a:spcPts val="0"/>
              </a:spcAft>
              <a:buSzPts val="8600"/>
              <a:buNone/>
              <a:defRPr sz="8600"/>
            </a:lvl8pPr>
            <a:lvl9pPr lvl="8" algn="ctr" rtl="0">
              <a:spcBef>
                <a:spcPts val="0"/>
              </a:spcBef>
              <a:spcAft>
                <a:spcPts val="0"/>
              </a:spcAft>
              <a:buSzPts val="8600"/>
              <a:buNone/>
              <a:defRPr sz="8600"/>
            </a:lvl9pPr>
          </a:lstStyle>
          <a:p>
            <a:r>
              <a:t>xx%</a:t>
            </a:r>
          </a:p>
        </p:txBody>
      </p:sp>
    </p:spTree>
    <p:extLst>
      <p:ext uri="{BB962C8B-B14F-4D97-AF65-F5344CB8AC3E}">
        <p14:creationId xmlns:p14="http://schemas.microsoft.com/office/powerpoint/2010/main" val="2114093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Section header 2">
  <p:cSld name="Section header 2">
    <p:spTree>
      <p:nvGrpSpPr>
        <p:cNvPr id="1" name="Shape 209"/>
        <p:cNvGrpSpPr/>
        <p:nvPr/>
      </p:nvGrpSpPr>
      <p:grpSpPr>
        <a:xfrm>
          <a:off x="0" y="0"/>
          <a:ext cx="0" cy="0"/>
          <a:chOff x="0" y="0"/>
          <a:chExt cx="0" cy="0"/>
        </a:xfrm>
      </p:grpSpPr>
      <p:sp>
        <p:nvSpPr>
          <p:cNvPr id="210" name="Google Shape;210;p16"/>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211" name="Google Shape;211;p16"/>
          <p:cNvGrpSpPr/>
          <p:nvPr/>
        </p:nvGrpSpPr>
        <p:grpSpPr>
          <a:xfrm>
            <a:off x="318425" y="445013"/>
            <a:ext cx="1297450" cy="477875"/>
            <a:chOff x="318425" y="357163"/>
            <a:chExt cx="1297450" cy="477875"/>
          </a:xfrm>
        </p:grpSpPr>
        <p:grpSp>
          <p:nvGrpSpPr>
            <p:cNvPr id="212" name="Google Shape;212;p16"/>
            <p:cNvGrpSpPr/>
            <p:nvPr/>
          </p:nvGrpSpPr>
          <p:grpSpPr>
            <a:xfrm rot="10800000" flipH="1">
              <a:off x="455850" y="467250"/>
              <a:ext cx="1160025" cy="257725"/>
              <a:chOff x="3464600" y="3479675"/>
              <a:chExt cx="1160025" cy="257725"/>
            </a:xfrm>
          </p:grpSpPr>
          <p:sp>
            <p:nvSpPr>
              <p:cNvPr id="213" name="Google Shape;213;p16"/>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214" name="Google Shape;214;p16"/>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215" name="Google Shape;215;p16"/>
            <p:cNvGrpSpPr/>
            <p:nvPr/>
          </p:nvGrpSpPr>
          <p:grpSpPr>
            <a:xfrm>
              <a:off x="318425" y="357163"/>
              <a:ext cx="495375" cy="477875"/>
              <a:chOff x="3881575" y="2684100"/>
              <a:chExt cx="495375" cy="477875"/>
            </a:xfrm>
          </p:grpSpPr>
          <p:sp>
            <p:nvSpPr>
              <p:cNvPr id="216" name="Google Shape;216;p16"/>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217" name="Google Shape;217;p16"/>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218" name="Google Shape;218;p16"/>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grpSp>
        <p:nvGrpSpPr>
          <p:cNvPr id="219" name="Google Shape;219;p16"/>
          <p:cNvGrpSpPr/>
          <p:nvPr/>
        </p:nvGrpSpPr>
        <p:grpSpPr>
          <a:xfrm rot="5400000" flipH="1">
            <a:off x="8237827" y="4360472"/>
            <a:ext cx="495375" cy="477875"/>
            <a:chOff x="3881575" y="2684100"/>
            <a:chExt cx="495375" cy="477875"/>
          </a:xfrm>
        </p:grpSpPr>
        <p:sp>
          <p:nvSpPr>
            <p:cNvPr id="220" name="Google Shape;220;p16"/>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221" name="Google Shape;221;p16"/>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222" name="Google Shape;222;p16"/>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sp>
        <p:nvSpPr>
          <p:cNvPr id="223" name="Google Shape;223;p16"/>
          <p:cNvSpPr txBox="1">
            <a:spLocks noGrp="1"/>
          </p:cNvSpPr>
          <p:nvPr>
            <p:ph type="title"/>
          </p:nvPr>
        </p:nvSpPr>
        <p:spPr>
          <a:xfrm>
            <a:off x="3434275" y="2347038"/>
            <a:ext cx="4996500" cy="994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4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24" name="Google Shape;224;p16"/>
          <p:cNvSpPr txBox="1">
            <a:spLocks noGrp="1"/>
          </p:cNvSpPr>
          <p:nvPr>
            <p:ph type="subTitle" idx="1"/>
          </p:nvPr>
        </p:nvSpPr>
        <p:spPr>
          <a:xfrm>
            <a:off x="5348875" y="3323863"/>
            <a:ext cx="3081900" cy="593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25" name="Google Shape;225;p16"/>
          <p:cNvSpPr txBox="1">
            <a:spLocks noGrp="1"/>
          </p:cNvSpPr>
          <p:nvPr>
            <p:ph type="title" idx="2" hasCustomPrompt="1"/>
          </p:nvPr>
        </p:nvSpPr>
        <p:spPr>
          <a:xfrm>
            <a:off x="5127175" y="1226238"/>
            <a:ext cx="3303600" cy="1120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8600"/>
              <a:buNone/>
              <a:defRPr sz="8600">
                <a:solidFill>
                  <a:schemeClr val="dk2"/>
                </a:solidFill>
              </a:defRPr>
            </a:lvl1pPr>
            <a:lvl2pPr lvl="1" algn="ctr" rtl="0">
              <a:spcBef>
                <a:spcPts val="0"/>
              </a:spcBef>
              <a:spcAft>
                <a:spcPts val="0"/>
              </a:spcAft>
              <a:buSzPts val="8600"/>
              <a:buNone/>
              <a:defRPr sz="8600"/>
            </a:lvl2pPr>
            <a:lvl3pPr lvl="2" algn="ctr" rtl="0">
              <a:spcBef>
                <a:spcPts val="0"/>
              </a:spcBef>
              <a:spcAft>
                <a:spcPts val="0"/>
              </a:spcAft>
              <a:buSzPts val="8600"/>
              <a:buNone/>
              <a:defRPr sz="8600"/>
            </a:lvl3pPr>
            <a:lvl4pPr lvl="3" algn="ctr" rtl="0">
              <a:spcBef>
                <a:spcPts val="0"/>
              </a:spcBef>
              <a:spcAft>
                <a:spcPts val="0"/>
              </a:spcAft>
              <a:buSzPts val="8600"/>
              <a:buNone/>
              <a:defRPr sz="8600"/>
            </a:lvl4pPr>
            <a:lvl5pPr lvl="4" algn="ctr" rtl="0">
              <a:spcBef>
                <a:spcPts val="0"/>
              </a:spcBef>
              <a:spcAft>
                <a:spcPts val="0"/>
              </a:spcAft>
              <a:buSzPts val="8600"/>
              <a:buNone/>
              <a:defRPr sz="8600"/>
            </a:lvl5pPr>
            <a:lvl6pPr lvl="5" algn="ctr" rtl="0">
              <a:spcBef>
                <a:spcPts val="0"/>
              </a:spcBef>
              <a:spcAft>
                <a:spcPts val="0"/>
              </a:spcAft>
              <a:buSzPts val="8600"/>
              <a:buNone/>
              <a:defRPr sz="8600"/>
            </a:lvl6pPr>
            <a:lvl7pPr lvl="6" algn="ctr" rtl="0">
              <a:spcBef>
                <a:spcPts val="0"/>
              </a:spcBef>
              <a:spcAft>
                <a:spcPts val="0"/>
              </a:spcAft>
              <a:buSzPts val="8600"/>
              <a:buNone/>
              <a:defRPr sz="8600"/>
            </a:lvl7pPr>
            <a:lvl8pPr lvl="7" algn="ctr" rtl="0">
              <a:spcBef>
                <a:spcPts val="0"/>
              </a:spcBef>
              <a:spcAft>
                <a:spcPts val="0"/>
              </a:spcAft>
              <a:buSzPts val="8600"/>
              <a:buNone/>
              <a:defRPr sz="8600"/>
            </a:lvl8pPr>
            <a:lvl9pPr lvl="8" algn="ctr" rtl="0">
              <a:spcBef>
                <a:spcPts val="0"/>
              </a:spcBef>
              <a:spcAft>
                <a:spcPts val="0"/>
              </a:spcAft>
              <a:buSzPts val="8600"/>
              <a:buNone/>
              <a:defRPr sz="8600"/>
            </a:lvl9pPr>
          </a:lstStyle>
          <a:p>
            <a:r>
              <a:t>xx%</a:t>
            </a:r>
          </a:p>
        </p:txBody>
      </p:sp>
    </p:spTree>
    <p:extLst>
      <p:ext uri="{BB962C8B-B14F-4D97-AF65-F5344CB8AC3E}">
        <p14:creationId xmlns:p14="http://schemas.microsoft.com/office/powerpoint/2010/main" val="8427655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Numbers and text">
  <p:cSld name="Numbers and text">
    <p:spTree>
      <p:nvGrpSpPr>
        <p:cNvPr id="1" name="Shape 226"/>
        <p:cNvGrpSpPr/>
        <p:nvPr/>
      </p:nvGrpSpPr>
      <p:grpSpPr>
        <a:xfrm>
          <a:off x="0" y="0"/>
          <a:ext cx="0" cy="0"/>
          <a:chOff x="0" y="0"/>
          <a:chExt cx="0" cy="0"/>
        </a:xfrm>
      </p:grpSpPr>
      <p:sp>
        <p:nvSpPr>
          <p:cNvPr id="227" name="Google Shape;227;p17"/>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228" name="Google Shape;228;p17"/>
          <p:cNvGrpSpPr/>
          <p:nvPr/>
        </p:nvGrpSpPr>
        <p:grpSpPr>
          <a:xfrm>
            <a:off x="318425" y="445013"/>
            <a:ext cx="1297450" cy="477875"/>
            <a:chOff x="318425" y="357163"/>
            <a:chExt cx="1297450" cy="477875"/>
          </a:xfrm>
        </p:grpSpPr>
        <p:grpSp>
          <p:nvGrpSpPr>
            <p:cNvPr id="229" name="Google Shape;229;p17"/>
            <p:cNvGrpSpPr/>
            <p:nvPr/>
          </p:nvGrpSpPr>
          <p:grpSpPr>
            <a:xfrm rot="10800000" flipH="1">
              <a:off x="455850" y="467250"/>
              <a:ext cx="1160025" cy="257725"/>
              <a:chOff x="3464600" y="3479675"/>
              <a:chExt cx="1160025" cy="257725"/>
            </a:xfrm>
          </p:grpSpPr>
          <p:sp>
            <p:nvSpPr>
              <p:cNvPr id="230" name="Google Shape;230;p17"/>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231" name="Google Shape;231;p17"/>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232" name="Google Shape;232;p17"/>
            <p:cNvGrpSpPr/>
            <p:nvPr/>
          </p:nvGrpSpPr>
          <p:grpSpPr>
            <a:xfrm>
              <a:off x="318425" y="357163"/>
              <a:ext cx="495375" cy="477875"/>
              <a:chOff x="3881575" y="2684100"/>
              <a:chExt cx="495375" cy="477875"/>
            </a:xfrm>
          </p:grpSpPr>
          <p:sp>
            <p:nvSpPr>
              <p:cNvPr id="233" name="Google Shape;233;p17"/>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234" name="Google Shape;234;p17"/>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235" name="Google Shape;235;p17"/>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sp>
        <p:nvSpPr>
          <p:cNvPr id="236" name="Google Shape;236;p17"/>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237" name="Google Shape;237;p17"/>
          <p:cNvSpPr txBox="1">
            <a:spLocks noGrp="1"/>
          </p:cNvSpPr>
          <p:nvPr>
            <p:ph type="subTitle" idx="1"/>
          </p:nvPr>
        </p:nvSpPr>
        <p:spPr>
          <a:xfrm>
            <a:off x="713225" y="3273975"/>
            <a:ext cx="2135400" cy="399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900"/>
              <a:buFont typeface="Abril Fatface"/>
              <a:buNone/>
              <a:defRPr sz="2200">
                <a:solidFill>
                  <a:schemeClr val="accent1"/>
                </a:solidFill>
                <a:latin typeface="Chewy"/>
                <a:ea typeface="Chewy"/>
                <a:cs typeface="Chewy"/>
                <a:sym typeface="Chewy"/>
              </a:defRPr>
            </a:lvl1pPr>
            <a:lvl2pPr lvl="1"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2pPr>
            <a:lvl3pPr lvl="2"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3pPr>
            <a:lvl4pPr lvl="3"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4pPr>
            <a:lvl5pPr lvl="4"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5pPr>
            <a:lvl6pPr lvl="5"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6pPr>
            <a:lvl7pPr lvl="6"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7pPr>
            <a:lvl8pPr lvl="7"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8pPr>
            <a:lvl9pPr lvl="8"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9pPr>
          </a:lstStyle>
          <a:p>
            <a:endParaRPr/>
          </a:p>
        </p:txBody>
      </p:sp>
      <p:sp>
        <p:nvSpPr>
          <p:cNvPr id="238" name="Google Shape;238;p17"/>
          <p:cNvSpPr txBox="1">
            <a:spLocks noGrp="1"/>
          </p:cNvSpPr>
          <p:nvPr>
            <p:ph type="subTitle" idx="2"/>
          </p:nvPr>
        </p:nvSpPr>
        <p:spPr>
          <a:xfrm>
            <a:off x="3504300" y="3273975"/>
            <a:ext cx="2135400" cy="399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900"/>
              <a:buFont typeface="Abril Fatface"/>
              <a:buNone/>
              <a:defRPr sz="2200">
                <a:solidFill>
                  <a:schemeClr val="accent2"/>
                </a:solidFill>
                <a:latin typeface="Chewy"/>
                <a:ea typeface="Chewy"/>
                <a:cs typeface="Chewy"/>
                <a:sym typeface="Chewy"/>
              </a:defRPr>
            </a:lvl1pPr>
            <a:lvl2pPr lvl="1"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2pPr>
            <a:lvl3pPr lvl="2"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3pPr>
            <a:lvl4pPr lvl="3"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4pPr>
            <a:lvl5pPr lvl="4"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5pPr>
            <a:lvl6pPr lvl="5"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6pPr>
            <a:lvl7pPr lvl="6"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7pPr>
            <a:lvl8pPr lvl="7"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8pPr>
            <a:lvl9pPr lvl="8"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9pPr>
          </a:lstStyle>
          <a:p>
            <a:endParaRPr/>
          </a:p>
        </p:txBody>
      </p:sp>
      <p:sp>
        <p:nvSpPr>
          <p:cNvPr id="239" name="Google Shape;239;p17"/>
          <p:cNvSpPr txBox="1">
            <a:spLocks noGrp="1"/>
          </p:cNvSpPr>
          <p:nvPr>
            <p:ph type="subTitle" idx="3"/>
          </p:nvPr>
        </p:nvSpPr>
        <p:spPr>
          <a:xfrm>
            <a:off x="6295375" y="3273975"/>
            <a:ext cx="2135400" cy="399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900"/>
              <a:buFont typeface="Abril Fatface"/>
              <a:buNone/>
              <a:defRPr sz="2200">
                <a:solidFill>
                  <a:schemeClr val="lt2"/>
                </a:solidFill>
                <a:latin typeface="Chewy"/>
                <a:ea typeface="Chewy"/>
                <a:cs typeface="Chewy"/>
                <a:sym typeface="Chewy"/>
              </a:defRPr>
            </a:lvl1pPr>
            <a:lvl2pPr lvl="1"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2pPr>
            <a:lvl3pPr lvl="2"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3pPr>
            <a:lvl4pPr lvl="3"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4pPr>
            <a:lvl5pPr lvl="4"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5pPr>
            <a:lvl6pPr lvl="5"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6pPr>
            <a:lvl7pPr lvl="6"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7pPr>
            <a:lvl8pPr lvl="7"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8pPr>
            <a:lvl9pPr lvl="8"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9pPr>
          </a:lstStyle>
          <a:p>
            <a:endParaRPr/>
          </a:p>
        </p:txBody>
      </p:sp>
      <p:sp>
        <p:nvSpPr>
          <p:cNvPr id="240" name="Google Shape;240;p17"/>
          <p:cNvSpPr txBox="1">
            <a:spLocks noGrp="1"/>
          </p:cNvSpPr>
          <p:nvPr>
            <p:ph type="subTitle" idx="4"/>
          </p:nvPr>
        </p:nvSpPr>
        <p:spPr>
          <a:xfrm>
            <a:off x="713225" y="3673750"/>
            <a:ext cx="2135400" cy="911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800"/>
              <a:buFont typeface="Georgia"/>
              <a:buNone/>
              <a:defRPr sz="1600"/>
            </a:lvl1pPr>
            <a:lvl2pPr lvl="1"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2pPr>
            <a:lvl3pPr lvl="2"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3pPr>
            <a:lvl4pPr lvl="3"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4pPr>
            <a:lvl5pPr lvl="4"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5pPr>
            <a:lvl6pPr lvl="5"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6pPr>
            <a:lvl7pPr lvl="6"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7pPr>
            <a:lvl8pPr lvl="7"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8pPr>
            <a:lvl9pPr lvl="8"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9pPr>
          </a:lstStyle>
          <a:p>
            <a:endParaRPr/>
          </a:p>
        </p:txBody>
      </p:sp>
      <p:sp>
        <p:nvSpPr>
          <p:cNvPr id="241" name="Google Shape;241;p17"/>
          <p:cNvSpPr txBox="1">
            <a:spLocks noGrp="1"/>
          </p:cNvSpPr>
          <p:nvPr>
            <p:ph type="subTitle" idx="5"/>
          </p:nvPr>
        </p:nvSpPr>
        <p:spPr>
          <a:xfrm>
            <a:off x="3504300" y="3673750"/>
            <a:ext cx="2135400" cy="911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800"/>
              <a:buFont typeface="Georgia"/>
              <a:buNone/>
              <a:defRPr sz="1600"/>
            </a:lvl1pPr>
            <a:lvl2pPr lvl="1"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2pPr>
            <a:lvl3pPr lvl="2"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3pPr>
            <a:lvl4pPr lvl="3"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4pPr>
            <a:lvl5pPr lvl="4"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5pPr>
            <a:lvl6pPr lvl="5"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6pPr>
            <a:lvl7pPr lvl="6"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7pPr>
            <a:lvl8pPr lvl="7"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8pPr>
            <a:lvl9pPr lvl="8"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9pPr>
          </a:lstStyle>
          <a:p>
            <a:endParaRPr/>
          </a:p>
        </p:txBody>
      </p:sp>
      <p:sp>
        <p:nvSpPr>
          <p:cNvPr id="242" name="Google Shape;242;p17"/>
          <p:cNvSpPr txBox="1">
            <a:spLocks noGrp="1"/>
          </p:cNvSpPr>
          <p:nvPr>
            <p:ph type="subTitle" idx="6"/>
          </p:nvPr>
        </p:nvSpPr>
        <p:spPr>
          <a:xfrm>
            <a:off x="6295375" y="3673750"/>
            <a:ext cx="2135400" cy="911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800"/>
              <a:buFont typeface="Georgia"/>
              <a:buNone/>
              <a:defRPr sz="1600"/>
            </a:lvl1pPr>
            <a:lvl2pPr lvl="1"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2pPr>
            <a:lvl3pPr lvl="2"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3pPr>
            <a:lvl4pPr lvl="3"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4pPr>
            <a:lvl5pPr lvl="4"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5pPr>
            <a:lvl6pPr lvl="5"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6pPr>
            <a:lvl7pPr lvl="6"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7pPr>
            <a:lvl8pPr lvl="7"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8pPr>
            <a:lvl9pPr lvl="8"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9pPr>
          </a:lstStyle>
          <a:p>
            <a:endParaRPr/>
          </a:p>
        </p:txBody>
      </p:sp>
      <p:sp>
        <p:nvSpPr>
          <p:cNvPr id="243" name="Google Shape;243;p17"/>
          <p:cNvSpPr txBox="1">
            <a:spLocks noGrp="1"/>
          </p:cNvSpPr>
          <p:nvPr>
            <p:ph type="title" idx="7" hasCustomPrompt="1"/>
          </p:nvPr>
        </p:nvSpPr>
        <p:spPr>
          <a:xfrm>
            <a:off x="713225" y="1216100"/>
            <a:ext cx="2135400" cy="510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640">
                <a:solidFill>
                  <a:schemeClr val="dk2"/>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244" name="Google Shape;244;p17"/>
          <p:cNvSpPr txBox="1">
            <a:spLocks noGrp="1"/>
          </p:cNvSpPr>
          <p:nvPr>
            <p:ph type="title" idx="8" hasCustomPrompt="1"/>
          </p:nvPr>
        </p:nvSpPr>
        <p:spPr>
          <a:xfrm>
            <a:off x="3504300" y="1216100"/>
            <a:ext cx="2135400" cy="510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640">
                <a:solidFill>
                  <a:schemeClr val="dk2"/>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245" name="Google Shape;245;p17"/>
          <p:cNvSpPr txBox="1">
            <a:spLocks noGrp="1"/>
          </p:cNvSpPr>
          <p:nvPr>
            <p:ph type="title" idx="9" hasCustomPrompt="1"/>
          </p:nvPr>
        </p:nvSpPr>
        <p:spPr>
          <a:xfrm>
            <a:off x="6295375" y="1216100"/>
            <a:ext cx="2135400" cy="510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640">
                <a:solidFill>
                  <a:schemeClr val="dk2"/>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Tree>
    <p:extLst>
      <p:ext uri="{BB962C8B-B14F-4D97-AF65-F5344CB8AC3E}">
        <p14:creationId xmlns:p14="http://schemas.microsoft.com/office/powerpoint/2010/main" val="41110330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list">
  <p:cSld name="Title and list">
    <p:spTree>
      <p:nvGrpSpPr>
        <p:cNvPr id="1" name="Shape 246"/>
        <p:cNvGrpSpPr/>
        <p:nvPr/>
      </p:nvGrpSpPr>
      <p:grpSpPr>
        <a:xfrm>
          <a:off x="0" y="0"/>
          <a:ext cx="0" cy="0"/>
          <a:chOff x="0" y="0"/>
          <a:chExt cx="0" cy="0"/>
        </a:xfrm>
      </p:grpSpPr>
      <p:sp>
        <p:nvSpPr>
          <p:cNvPr id="247" name="Google Shape;247;p18"/>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248" name="Google Shape;248;p18"/>
          <p:cNvGrpSpPr/>
          <p:nvPr/>
        </p:nvGrpSpPr>
        <p:grpSpPr>
          <a:xfrm rot="5547522" flipH="1">
            <a:off x="320091" y="4360510"/>
            <a:ext cx="495385" cy="477885"/>
            <a:chOff x="3881575" y="2684100"/>
            <a:chExt cx="495375" cy="477875"/>
          </a:xfrm>
        </p:grpSpPr>
        <p:sp>
          <p:nvSpPr>
            <p:cNvPr id="249" name="Google Shape;249;p18"/>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250" name="Google Shape;250;p18"/>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251" name="Google Shape;251;p18"/>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252" name="Google Shape;252;p18"/>
          <p:cNvGrpSpPr/>
          <p:nvPr/>
        </p:nvGrpSpPr>
        <p:grpSpPr>
          <a:xfrm>
            <a:off x="318425" y="445013"/>
            <a:ext cx="1297450" cy="477875"/>
            <a:chOff x="318425" y="357163"/>
            <a:chExt cx="1297450" cy="477875"/>
          </a:xfrm>
        </p:grpSpPr>
        <p:grpSp>
          <p:nvGrpSpPr>
            <p:cNvPr id="253" name="Google Shape;253;p18"/>
            <p:cNvGrpSpPr/>
            <p:nvPr/>
          </p:nvGrpSpPr>
          <p:grpSpPr>
            <a:xfrm rot="10800000" flipH="1">
              <a:off x="455850" y="467250"/>
              <a:ext cx="1160025" cy="257725"/>
              <a:chOff x="3464600" y="3479675"/>
              <a:chExt cx="1160025" cy="257725"/>
            </a:xfrm>
          </p:grpSpPr>
          <p:sp>
            <p:nvSpPr>
              <p:cNvPr id="254" name="Google Shape;254;p18"/>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255" name="Google Shape;255;p18"/>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256" name="Google Shape;256;p18"/>
            <p:cNvGrpSpPr/>
            <p:nvPr/>
          </p:nvGrpSpPr>
          <p:grpSpPr>
            <a:xfrm>
              <a:off x="318425" y="357163"/>
              <a:ext cx="495375" cy="477875"/>
              <a:chOff x="3881575" y="2684100"/>
              <a:chExt cx="495375" cy="477875"/>
            </a:xfrm>
          </p:grpSpPr>
          <p:sp>
            <p:nvSpPr>
              <p:cNvPr id="257" name="Google Shape;257;p18"/>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258" name="Google Shape;258;p18"/>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259" name="Google Shape;259;p18"/>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grpSp>
        <p:nvGrpSpPr>
          <p:cNvPr id="260" name="Google Shape;260;p18"/>
          <p:cNvGrpSpPr/>
          <p:nvPr/>
        </p:nvGrpSpPr>
        <p:grpSpPr>
          <a:xfrm rot="8100000" flipH="1">
            <a:off x="8237857" y="4360514"/>
            <a:ext cx="495370" cy="477870"/>
            <a:chOff x="3881575" y="2684100"/>
            <a:chExt cx="495375" cy="477875"/>
          </a:xfrm>
        </p:grpSpPr>
        <p:sp>
          <p:nvSpPr>
            <p:cNvPr id="261" name="Google Shape;261;p18"/>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62" name="Google Shape;262;p18"/>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63" name="Google Shape;263;p18"/>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sp>
        <p:nvSpPr>
          <p:cNvPr id="264" name="Google Shape;264;p18"/>
          <p:cNvSpPr txBox="1">
            <a:spLocks noGrp="1"/>
          </p:cNvSpPr>
          <p:nvPr>
            <p:ph type="title"/>
          </p:nvPr>
        </p:nvSpPr>
        <p:spPr>
          <a:xfrm>
            <a:off x="4602150" y="445025"/>
            <a:ext cx="3828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65" name="Google Shape;265;p18"/>
          <p:cNvSpPr txBox="1">
            <a:spLocks noGrp="1"/>
          </p:cNvSpPr>
          <p:nvPr>
            <p:ph type="subTitle" idx="1"/>
          </p:nvPr>
        </p:nvSpPr>
        <p:spPr>
          <a:xfrm>
            <a:off x="4602175" y="1579800"/>
            <a:ext cx="3828600" cy="24411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600"/>
              <a:buFont typeface="Nunito"/>
              <a:buNone/>
              <a:defRPr sz="1600"/>
            </a:lvl1pPr>
            <a:lvl2pPr lvl="1">
              <a:spcBef>
                <a:spcPts val="0"/>
              </a:spcBef>
              <a:spcAft>
                <a:spcPts val="0"/>
              </a:spcAft>
              <a:buClr>
                <a:schemeClr val="lt1"/>
              </a:buClr>
              <a:buSzPts val="1600"/>
              <a:buFont typeface="Nunito"/>
              <a:buNone/>
              <a:defRPr/>
            </a:lvl2pPr>
            <a:lvl3pPr lvl="2">
              <a:spcBef>
                <a:spcPts val="0"/>
              </a:spcBef>
              <a:spcAft>
                <a:spcPts val="0"/>
              </a:spcAft>
              <a:buClr>
                <a:schemeClr val="lt1"/>
              </a:buClr>
              <a:buSzPts val="1600"/>
              <a:buFont typeface="Nunito"/>
              <a:buNone/>
              <a:defRPr/>
            </a:lvl3pPr>
            <a:lvl4pPr lvl="3">
              <a:spcBef>
                <a:spcPts val="0"/>
              </a:spcBef>
              <a:spcAft>
                <a:spcPts val="0"/>
              </a:spcAft>
              <a:buClr>
                <a:schemeClr val="lt1"/>
              </a:buClr>
              <a:buSzPts val="1600"/>
              <a:buFont typeface="Nunito"/>
              <a:buNone/>
              <a:defRPr/>
            </a:lvl4pPr>
            <a:lvl5pPr lvl="4">
              <a:spcBef>
                <a:spcPts val="0"/>
              </a:spcBef>
              <a:spcAft>
                <a:spcPts val="0"/>
              </a:spcAft>
              <a:buClr>
                <a:schemeClr val="lt1"/>
              </a:buClr>
              <a:buSzPts val="1600"/>
              <a:buFont typeface="Nunito"/>
              <a:buNone/>
              <a:defRPr/>
            </a:lvl5pPr>
            <a:lvl6pPr lvl="5">
              <a:spcBef>
                <a:spcPts val="0"/>
              </a:spcBef>
              <a:spcAft>
                <a:spcPts val="0"/>
              </a:spcAft>
              <a:buClr>
                <a:schemeClr val="lt1"/>
              </a:buClr>
              <a:buSzPts val="1600"/>
              <a:buFont typeface="Nunito"/>
              <a:buNone/>
              <a:defRPr/>
            </a:lvl6pPr>
            <a:lvl7pPr lvl="6">
              <a:spcBef>
                <a:spcPts val="0"/>
              </a:spcBef>
              <a:spcAft>
                <a:spcPts val="0"/>
              </a:spcAft>
              <a:buClr>
                <a:schemeClr val="lt1"/>
              </a:buClr>
              <a:buSzPts val="1600"/>
              <a:buFont typeface="Nunito"/>
              <a:buNone/>
              <a:defRPr/>
            </a:lvl7pPr>
            <a:lvl8pPr lvl="7">
              <a:spcBef>
                <a:spcPts val="0"/>
              </a:spcBef>
              <a:spcAft>
                <a:spcPts val="0"/>
              </a:spcAft>
              <a:buClr>
                <a:schemeClr val="lt1"/>
              </a:buClr>
              <a:buSzPts val="1600"/>
              <a:buFont typeface="Nunito"/>
              <a:buNone/>
              <a:defRPr/>
            </a:lvl8pPr>
            <a:lvl9pPr lvl="8">
              <a:spcBef>
                <a:spcPts val="0"/>
              </a:spcBef>
              <a:spcAft>
                <a:spcPts val="0"/>
              </a:spcAft>
              <a:buClr>
                <a:schemeClr val="lt1"/>
              </a:buClr>
              <a:buSzPts val="1600"/>
              <a:buFont typeface="Nunito"/>
              <a:buNone/>
              <a:defRPr/>
            </a:lvl9pPr>
          </a:lstStyle>
          <a:p>
            <a:endParaRPr/>
          </a:p>
        </p:txBody>
      </p:sp>
    </p:spTree>
    <p:extLst>
      <p:ext uri="{BB962C8B-B14F-4D97-AF65-F5344CB8AC3E}">
        <p14:creationId xmlns:p14="http://schemas.microsoft.com/office/powerpoint/2010/main" val="42224358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text">
  <p:cSld name="Title and text">
    <p:spTree>
      <p:nvGrpSpPr>
        <p:cNvPr id="1" name="Shape 266"/>
        <p:cNvGrpSpPr/>
        <p:nvPr/>
      </p:nvGrpSpPr>
      <p:grpSpPr>
        <a:xfrm>
          <a:off x="0" y="0"/>
          <a:ext cx="0" cy="0"/>
          <a:chOff x="0" y="0"/>
          <a:chExt cx="0" cy="0"/>
        </a:xfrm>
      </p:grpSpPr>
      <p:sp>
        <p:nvSpPr>
          <p:cNvPr id="267" name="Google Shape;267;p19"/>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268" name="Google Shape;268;p19"/>
          <p:cNvSpPr txBox="1">
            <a:spLocks noGrp="1"/>
          </p:cNvSpPr>
          <p:nvPr>
            <p:ph type="subTitle" idx="1"/>
          </p:nvPr>
        </p:nvSpPr>
        <p:spPr>
          <a:xfrm>
            <a:off x="713225" y="2086050"/>
            <a:ext cx="2951100" cy="1246200"/>
          </a:xfrm>
          <a:prstGeom prst="rect">
            <a:avLst/>
          </a:prstGeom>
        </p:spPr>
        <p:txBody>
          <a:bodyPr spcFirstLastPara="1" wrap="square" lIns="91425" tIns="91425" rIns="91425" bIns="91425" anchor="t" anchorCtr="0">
            <a:noAutofit/>
          </a:bodyPr>
          <a:lstStyle>
            <a:lvl1pPr lvl="0">
              <a:spcBef>
                <a:spcPts val="0"/>
              </a:spcBef>
              <a:spcAft>
                <a:spcPts val="0"/>
              </a:spcAft>
              <a:buSzPts val="1600"/>
              <a:buNone/>
              <a:defRPr sz="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9" name="Google Shape;269;p19"/>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270" name="Google Shape;270;p19"/>
          <p:cNvGrpSpPr/>
          <p:nvPr/>
        </p:nvGrpSpPr>
        <p:grpSpPr>
          <a:xfrm>
            <a:off x="318425" y="445013"/>
            <a:ext cx="1297450" cy="477875"/>
            <a:chOff x="318425" y="357163"/>
            <a:chExt cx="1297450" cy="477875"/>
          </a:xfrm>
        </p:grpSpPr>
        <p:grpSp>
          <p:nvGrpSpPr>
            <p:cNvPr id="271" name="Google Shape;271;p19"/>
            <p:cNvGrpSpPr/>
            <p:nvPr/>
          </p:nvGrpSpPr>
          <p:grpSpPr>
            <a:xfrm rot="10800000" flipH="1">
              <a:off x="455850" y="467250"/>
              <a:ext cx="1160025" cy="257725"/>
              <a:chOff x="3464600" y="3479675"/>
              <a:chExt cx="1160025" cy="257725"/>
            </a:xfrm>
          </p:grpSpPr>
          <p:sp>
            <p:nvSpPr>
              <p:cNvPr id="272" name="Google Shape;272;p19"/>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273" name="Google Shape;273;p19"/>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274" name="Google Shape;274;p19"/>
            <p:cNvGrpSpPr/>
            <p:nvPr/>
          </p:nvGrpSpPr>
          <p:grpSpPr>
            <a:xfrm>
              <a:off x="318425" y="357163"/>
              <a:ext cx="495375" cy="477875"/>
              <a:chOff x="3881575" y="2684100"/>
              <a:chExt cx="495375" cy="477875"/>
            </a:xfrm>
          </p:grpSpPr>
          <p:sp>
            <p:nvSpPr>
              <p:cNvPr id="275" name="Google Shape;275;p19"/>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276" name="Google Shape;276;p19"/>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277" name="Google Shape;277;p19"/>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grpSp>
        <p:nvGrpSpPr>
          <p:cNvPr id="278" name="Google Shape;278;p19"/>
          <p:cNvGrpSpPr/>
          <p:nvPr/>
        </p:nvGrpSpPr>
        <p:grpSpPr>
          <a:xfrm rot="-5547522">
            <a:off x="320091" y="4360485"/>
            <a:ext cx="495385" cy="477885"/>
            <a:chOff x="3881575" y="2684100"/>
            <a:chExt cx="495375" cy="477875"/>
          </a:xfrm>
        </p:grpSpPr>
        <p:sp>
          <p:nvSpPr>
            <p:cNvPr id="279" name="Google Shape;279;p19"/>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280" name="Google Shape;280;p19"/>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281" name="Google Shape;281;p19"/>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408777253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282"/>
        <p:cNvGrpSpPr/>
        <p:nvPr/>
      </p:nvGrpSpPr>
      <p:grpSpPr>
        <a:xfrm>
          <a:off x="0" y="0"/>
          <a:ext cx="0" cy="0"/>
          <a:chOff x="0" y="0"/>
          <a:chExt cx="0" cy="0"/>
        </a:xfrm>
      </p:grpSpPr>
      <p:sp>
        <p:nvSpPr>
          <p:cNvPr id="283" name="Google Shape;283;p20"/>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284" name="Google Shape;284;p20"/>
          <p:cNvGrpSpPr/>
          <p:nvPr/>
        </p:nvGrpSpPr>
        <p:grpSpPr>
          <a:xfrm>
            <a:off x="318425" y="445013"/>
            <a:ext cx="1297450" cy="477875"/>
            <a:chOff x="318425" y="357163"/>
            <a:chExt cx="1297450" cy="477875"/>
          </a:xfrm>
        </p:grpSpPr>
        <p:grpSp>
          <p:nvGrpSpPr>
            <p:cNvPr id="285" name="Google Shape;285;p20"/>
            <p:cNvGrpSpPr/>
            <p:nvPr/>
          </p:nvGrpSpPr>
          <p:grpSpPr>
            <a:xfrm rot="10800000" flipH="1">
              <a:off x="455850" y="467250"/>
              <a:ext cx="1160025" cy="257725"/>
              <a:chOff x="3464600" y="3479675"/>
              <a:chExt cx="1160025" cy="257725"/>
            </a:xfrm>
          </p:grpSpPr>
          <p:sp>
            <p:nvSpPr>
              <p:cNvPr id="286" name="Google Shape;286;p20"/>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87" name="Google Shape;287;p20"/>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288" name="Google Shape;288;p20"/>
            <p:cNvGrpSpPr/>
            <p:nvPr/>
          </p:nvGrpSpPr>
          <p:grpSpPr>
            <a:xfrm>
              <a:off x="318425" y="357163"/>
              <a:ext cx="495375" cy="477875"/>
              <a:chOff x="3881575" y="2684100"/>
              <a:chExt cx="495375" cy="477875"/>
            </a:xfrm>
          </p:grpSpPr>
          <p:sp>
            <p:nvSpPr>
              <p:cNvPr id="289" name="Google Shape;289;p20"/>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90" name="Google Shape;290;p20"/>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91" name="Google Shape;291;p20"/>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sp>
        <p:nvSpPr>
          <p:cNvPr id="292" name="Google Shape;292;p20"/>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Tree>
    <p:extLst>
      <p:ext uri="{BB962C8B-B14F-4D97-AF65-F5344CB8AC3E}">
        <p14:creationId xmlns:p14="http://schemas.microsoft.com/office/powerpoint/2010/main" val="3258183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293"/>
        <p:cNvGrpSpPr/>
        <p:nvPr/>
      </p:nvGrpSpPr>
      <p:grpSpPr>
        <a:xfrm>
          <a:off x="0" y="0"/>
          <a:ext cx="0" cy="0"/>
          <a:chOff x="0" y="0"/>
          <a:chExt cx="0" cy="0"/>
        </a:xfrm>
      </p:grpSpPr>
      <p:sp>
        <p:nvSpPr>
          <p:cNvPr id="294" name="Google Shape;294;p21"/>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295" name="Google Shape;295;p21"/>
          <p:cNvGrpSpPr/>
          <p:nvPr/>
        </p:nvGrpSpPr>
        <p:grpSpPr>
          <a:xfrm rot="-5547522">
            <a:off x="320091" y="4360485"/>
            <a:ext cx="495385" cy="477885"/>
            <a:chOff x="3881575" y="2684100"/>
            <a:chExt cx="495375" cy="477875"/>
          </a:xfrm>
        </p:grpSpPr>
        <p:sp>
          <p:nvSpPr>
            <p:cNvPr id="296" name="Google Shape;296;p21"/>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297" name="Google Shape;297;p21"/>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298" name="Google Shape;298;p21"/>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299" name="Google Shape;299;p21"/>
          <p:cNvGrpSpPr/>
          <p:nvPr/>
        </p:nvGrpSpPr>
        <p:grpSpPr>
          <a:xfrm>
            <a:off x="318425" y="445013"/>
            <a:ext cx="1297450" cy="477875"/>
            <a:chOff x="318425" y="357163"/>
            <a:chExt cx="1297450" cy="477875"/>
          </a:xfrm>
        </p:grpSpPr>
        <p:grpSp>
          <p:nvGrpSpPr>
            <p:cNvPr id="300" name="Google Shape;300;p21"/>
            <p:cNvGrpSpPr/>
            <p:nvPr/>
          </p:nvGrpSpPr>
          <p:grpSpPr>
            <a:xfrm rot="10800000" flipH="1">
              <a:off x="455850" y="467250"/>
              <a:ext cx="1160025" cy="257725"/>
              <a:chOff x="3464600" y="3479675"/>
              <a:chExt cx="1160025" cy="257725"/>
            </a:xfrm>
          </p:grpSpPr>
          <p:sp>
            <p:nvSpPr>
              <p:cNvPr id="301" name="Google Shape;301;p21"/>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02" name="Google Shape;302;p21"/>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303" name="Google Shape;303;p21"/>
            <p:cNvGrpSpPr/>
            <p:nvPr/>
          </p:nvGrpSpPr>
          <p:grpSpPr>
            <a:xfrm>
              <a:off x="318425" y="357163"/>
              <a:ext cx="495375" cy="477875"/>
              <a:chOff x="3881575" y="2684100"/>
              <a:chExt cx="495375" cy="477875"/>
            </a:xfrm>
          </p:grpSpPr>
          <p:sp>
            <p:nvSpPr>
              <p:cNvPr id="304" name="Google Shape;304;p21"/>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05" name="Google Shape;305;p21"/>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06" name="Google Shape;306;p21"/>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sp>
        <p:nvSpPr>
          <p:cNvPr id="307" name="Google Shape;307;p21"/>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Tree>
    <p:extLst>
      <p:ext uri="{BB962C8B-B14F-4D97-AF65-F5344CB8AC3E}">
        <p14:creationId xmlns:p14="http://schemas.microsoft.com/office/powerpoint/2010/main" val="207649306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only 3">
  <p:cSld name="Title only 3">
    <p:spTree>
      <p:nvGrpSpPr>
        <p:cNvPr id="1" name="Shape 308"/>
        <p:cNvGrpSpPr/>
        <p:nvPr/>
      </p:nvGrpSpPr>
      <p:grpSpPr>
        <a:xfrm>
          <a:off x="0" y="0"/>
          <a:ext cx="0" cy="0"/>
          <a:chOff x="0" y="0"/>
          <a:chExt cx="0" cy="0"/>
        </a:xfrm>
      </p:grpSpPr>
      <p:sp>
        <p:nvSpPr>
          <p:cNvPr id="309" name="Google Shape;309;p22"/>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310" name="Google Shape;310;p22"/>
          <p:cNvGrpSpPr/>
          <p:nvPr/>
        </p:nvGrpSpPr>
        <p:grpSpPr>
          <a:xfrm>
            <a:off x="7545300" y="445025"/>
            <a:ext cx="1297450" cy="477875"/>
            <a:chOff x="7164300" y="445025"/>
            <a:chExt cx="1297450" cy="477875"/>
          </a:xfrm>
        </p:grpSpPr>
        <p:grpSp>
          <p:nvGrpSpPr>
            <p:cNvPr id="311" name="Google Shape;311;p22"/>
            <p:cNvGrpSpPr/>
            <p:nvPr/>
          </p:nvGrpSpPr>
          <p:grpSpPr>
            <a:xfrm flipH="1">
              <a:off x="7164300" y="555088"/>
              <a:ext cx="1160025" cy="257725"/>
              <a:chOff x="3464600" y="3479675"/>
              <a:chExt cx="1160025" cy="257725"/>
            </a:xfrm>
          </p:grpSpPr>
          <p:sp>
            <p:nvSpPr>
              <p:cNvPr id="312" name="Google Shape;312;p22"/>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13" name="Google Shape;313;p22"/>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314" name="Google Shape;314;p22"/>
            <p:cNvGrpSpPr/>
            <p:nvPr/>
          </p:nvGrpSpPr>
          <p:grpSpPr>
            <a:xfrm rot="10800000">
              <a:off x="7966375" y="445025"/>
              <a:ext cx="495375" cy="477875"/>
              <a:chOff x="3881575" y="2684100"/>
              <a:chExt cx="495375" cy="477875"/>
            </a:xfrm>
          </p:grpSpPr>
          <p:sp>
            <p:nvSpPr>
              <p:cNvPr id="315" name="Google Shape;315;p2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16" name="Google Shape;316;p2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17" name="Google Shape;317;p2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grpSp>
        <p:nvGrpSpPr>
          <p:cNvPr id="318" name="Google Shape;318;p22"/>
          <p:cNvGrpSpPr/>
          <p:nvPr/>
        </p:nvGrpSpPr>
        <p:grpSpPr>
          <a:xfrm rot="5400000" flipH="1">
            <a:off x="8237827" y="4360472"/>
            <a:ext cx="495375" cy="477875"/>
            <a:chOff x="3881575" y="2684100"/>
            <a:chExt cx="495375" cy="477875"/>
          </a:xfrm>
        </p:grpSpPr>
        <p:sp>
          <p:nvSpPr>
            <p:cNvPr id="319" name="Google Shape;319;p2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320" name="Google Shape;320;p2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321" name="Google Shape;321;p2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sp>
        <p:nvSpPr>
          <p:cNvPr id="322" name="Google Shape;322;p22"/>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Tree>
    <p:extLst>
      <p:ext uri="{BB962C8B-B14F-4D97-AF65-F5344CB8AC3E}">
        <p14:creationId xmlns:p14="http://schemas.microsoft.com/office/powerpoint/2010/main" val="41802723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only 4">
  <p:cSld name="Title only 4">
    <p:spTree>
      <p:nvGrpSpPr>
        <p:cNvPr id="1" name="Shape 323"/>
        <p:cNvGrpSpPr/>
        <p:nvPr/>
      </p:nvGrpSpPr>
      <p:grpSpPr>
        <a:xfrm>
          <a:off x="0" y="0"/>
          <a:ext cx="0" cy="0"/>
          <a:chOff x="0" y="0"/>
          <a:chExt cx="0" cy="0"/>
        </a:xfrm>
      </p:grpSpPr>
      <p:sp>
        <p:nvSpPr>
          <p:cNvPr id="324" name="Google Shape;324;p23"/>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325" name="Google Shape;325;p23"/>
          <p:cNvGrpSpPr/>
          <p:nvPr/>
        </p:nvGrpSpPr>
        <p:grpSpPr>
          <a:xfrm>
            <a:off x="7545300" y="445025"/>
            <a:ext cx="1297450" cy="477875"/>
            <a:chOff x="7164300" y="445025"/>
            <a:chExt cx="1297450" cy="477875"/>
          </a:xfrm>
        </p:grpSpPr>
        <p:grpSp>
          <p:nvGrpSpPr>
            <p:cNvPr id="326" name="Google Shape;326;p23"/>
            <p:cNvGrpSpPr/>
            <p:nvPr/>
          </p:nvGrpSpPr>
          <p:grpSpPr>
            <a:xfrm flipH="1">
              <a:off x="7164300" y="555088"/>
              <a:ext cx="1160025" cy="257725"/>
              <a:chOff x="3464600" y="3479675"/>
              <a:chExt cx="1160025" cy="257725"/>
            </a:xfrm>
          </p:grpSpPr>
          <p:sp>
            <p:nvSpPr>
              <p:cNvPr id="327" name="Google Shape;327;p2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28" name="Google Shape;328;p2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329" name="Google Shape;329;p23"/>
            <p:cNvGrpSpPr/>
            <p:nvPr/>
          </p:nvGrpSpPr>
          <p:grpSpPr>
            <a:xfrm rot="10800000">
              <a:off x="7966375" y="445025"/>
              <a:ext cx="495375" cy="477875"/>
              <a:chOff x="3881575" y="2684100"/>
              <a:chExt cx="495375" cy="477875"/>
            </a:xfrm>
          </p:grpSpPr>
          <p:sp>
            <p:nvSpPr>
              <p:cNvPr id="330" name="Google Shape;330;p2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31" name="Google Shape;331;p2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32" name="Google Shape;332;p2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sp>
        <p:nvSpPr>
          <p:cNvPr id="333" name="Google Shape;333;p23"/>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Tree>
    <p:extLst>
      <p:ext uri="{BB962C8B-B14F-4D97-AF65-F5344CB8AC3E}">
        <p14:creationId xmlns:p14="http://schemas.microsoft.com/office/powerpoint/2010/main" val="244630827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One column text 1">
  <p:cSld name="One column text 1">
    <p:spTree>
      <p:nvGrpSpPr>
        <p:cNvPr id="1" name="Shape 334"/>
        <p:cNvGrpSpPr/>
        <p:nvPr/>
      </p:nvGrpSpPr>
      <p:grpSpPr>
        <a:xfrm>
          <a:off x="0" y="0"/>
          <a:ext cx="0" cy="0"/>
          <a:chOff x="0" y="0"/>
          <a:chExt cx="0" cy="0"/>
        </a:xfrm>
      </p:grpSpPr>
      <p:sp>
        <p:nvSpPr>
          <p:cNvPr id="335" name="Google Shape;335;p24"/>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336" name="Google Shape;336;p24"/>
          <p:cNvGrpSpPr/>
          <p:nvPr/>
        </p:nvGrpSpPr>
        <p:grpSpPr>
          <a:xfrm rot="5400000" flipH="1">
            <a:off x="8237827" y="4360472"/>
            <a:ext cx="495375" cy="477875"/>
            <a:chOff x="3881575" y="2684100"/>
            <a:chExt cx="495375" cy="477875"/>
          </a:xfrm>
        </p:grpSpPr>
        <p:sp>
          <p:nvSpPr>
            <p:cNvPr id="337" name="Google Shape;337;p2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38" name="Google Shape;338;p2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39" name="Google Shape;339;p2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340" name="Google Shape;340;p24"/>
          <p:cNvGrpSpPr/>
          <p:nvPr/>
        </p:nvGrpSpPr>
        <p:grpSpPr>
          <a:xfrm>
            <a:off x="318425" y="445013"/>
            <a:ext cx="1297450" cy="477875"/>
            <a:chOff x="318425" y="357163"/>
            <a:chExt cx="1297450" cy="477875"/>
          </a:xfrm>
        </p:grpSpPr>
        <p:grpSp>
          <p:nvGrpSpPr>
            <p:cNvPr id="341" name="Google Shape;341;p24"/>
            <p:cNvGrpSpPr/>
            <p:nvPr/>
          </p:nvGrpSpPr>
          <p:grpSpPr>
            <a:xfrm rot="10800000" flipH="1">
              <a:off x="455850" y="467250"/>
              <a:ext cx="1160025" cy="257725"/>
              <a:chOff x="3464600" y="3479675"/>
              <a:chExt cx="1160025" cy="257725"/>
            </a:xfrm>
          </p:grpSpPr>
          <p:sp>
            <p:nvSpPr>
              <p:cNvPr id="342" name="Google Shape;342;p2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43" name="Google Shape;343;p2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344" name="Google Shape;344;p24"/>
            <p:cNvGrpSpPr/>
            <p:nvPr/>
          </p:nvGrpSpPr>
          <p:grpSpPr>
            <a:xfrm>
              <a:off x="318425" y="357163"/>
              <a:ext cx="495375" cy="477875"/>
              <a:chOff x="3881575" y="2684100"/>
              <a:chExt cx="495375" cy="477875"/>
            </a:xfrm>
          </p:grpSpPr>
          <p:sp>
            <p:nvSpPr>
              <p:cNvPr id="345" name="Google Shape;345;p2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46" name="Google Shape;346;p2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47" name="Google Shape;347;p2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sp>
        <p:nvSpPr>
          <p:cNvPr id="348" name="Google Shape;348;p24"/>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349" name="Google Shape;349;p24"/>
          <p:cNvSpPr txBox="1">
            <a:spLocks noGrp="1"/>
          </p:cNvSpPr>
          <p:nvPr>
            <p:ph type="subTitle" idx="1"/>
          </p:nvPr>
        </p:nvSpPr>
        <p:spPr>
          <a:xfrm>
            <a:off x="5164025" y="2159475"/>
            <a:ext cx="3266400" cy="1203000"/>
          </a:xfrm>
          <a:prstGeom prst="rect">
            <a:avLst/>
          </a:prstGeom>
        </p:spPr>
        <p:txBody>
          <a:bodyPr spcFirstLastPara="1" wrap="square" lIns="91425" tIns="91425" rIns="91425" bIns="91425" anchor="t" anchorCtr="0">
            <a:noAutofit/>
          </a:bodyPr>
          <a:lstStyle>
            <a:lvl1pPr lvl="0" algn="r">
              <a:spcBef>
                <a:spcPts val="0"/>
              </a:spcBef>
              <a:spcAft>
                <a:spcPts val="0"/>
              </a:spcAft>
              <a:buSzPts val="1600"/>
              <a:buNone/>
              <a:defRPr sz="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615374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2"/>
        <p:cNvGrpSpPr/>
        <p:nvPr/>
      </p:nvGrpSpPr>
      <p:grpSpPr>
        <a:xfrm>
          <a:off x="0" y="0"/>
          <a:ext cx="0" cy="0"/>
          <a:chOff x="0" y="0"/>
          <a:chExt cx="0" cy="0"/>
        </a:xfrm>
      </p:grpSpPr>
      <p:sp>
        <p:nvSpPr>
          <p:cNvPr id="83" name="Google Shape;83;p7"/>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4" name="Google Shape;84;p7"/>
          <p:cNvGrpSpPr/>
          <p:nvPr/>
        </p:nvGrpSpPr>
        <p:grpSpPr>
          <a:xfrm>
            <a:off x="318425" y="445013"/>
            <a:ext cx="1297450" cy="477875"/>
            <a:chOff x="318425" y="357163"/>
            <a:chExt cx="1297450" cy="477875"/>
          </a:xfrm>
        </p:grpSpPr>
        <p:grpSp>
          <p:nvGrpSpPr>
            <p:cNvPr id="85" name="Google Shape;85;p7"/>
            <p:cNvGrpSpPr/>
            <p:nvPr/>
          </p:nvGrpSpPr>
          <p:grpSpPr>
            <a:xfrm rot="10800000" flipH="1">
              <a:off x="455850" y="467250"/>
              <a:ext cx="1160025" cy="257725"/>
              <a:chOff x="3464600" y="3479675"/>
              <a:chExt cx="1160025" cy="257725"/>
            </a:xfrm>
          </p:grpSpPr>
          <p:sp>
            <p:nvSpPr>
              <p:cNvPr id="86" name="Google Shape;86;p7"/>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7"/>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8" name="Google Shape;88;p7"/>
            <p:cNvGrpSpPr/>
            <p:nvPr/>
          </p:nvGrpSpPr>
          <p:grpSpPr>
            <a:xfrm>
              <a:off x="318425" y="357163"/>
              <a:ext cx="495375" cy="477875"/>
              <a:chOff x="3881575" y="2684100"/>
              <a:chExt cx="495375" cy="477875"/>
            </a:xfrm>
          </p:grpSpPr>
          <p:sp>
            <p:nvSpPr>
              <p:cNvPr id="89" name="Google Shape;89;p7"/>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7"/>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7"/>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2" name="Google Shape;92;p7"/>
          <p:cNvSpPr txBox="1">
            <a:spLocks noGrp="1"/>
          </p:cNvSpPr>
          <p:nvPr>
            <p:ph type="title"/>
          </p:nvPr>
        </p:nvSpPr>
        <p:spPr>
          <a:xfrm>
            <a:off x="713225" y="1550838"/>
            <a:ext cx="4123500" cy="11061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30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93" name="Google Shape;93;p7"/>
          <p:cNvSpPr txBox="1">
            <a:spLocks noGrp="1"/>
          </p:cNvSpPr>
          <p:nvPr>
            <p:ph type="body" idx="1"/>
          </p:nvPr>
        </p:nvSpPr>
        <p:spPr>
          <a:xfrm>
            <a:off x="713225" y="2656950"/>
            <a:ext cx="3773100" cy="9357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6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One column text 2">
  <p:cSld name="One column text 2">
    <p:spTree>
      <p:nvGrpSpPr>
        <p:cNvPr id="1" name="Shape 350"/>
        <p:cNvGrpSpPr/>
        <p:nvPr/>
      </p:nvGrpSpPr>
      <p:grpSpPr>
        <a:xfrm>
          <a:off x="0" y="0"/>
          <a:ext cx="0" cy="0"/>
          <a:chOff x="0" y="0"/>
          <a:chExt cx="0" cy="0"/>
        </a:xfrm>
      </p:grpSpPr>
      <p:sp>
        <p:nvSpPr>
          <p:cNvPr id="351" name="Google Shape;351;p25"/>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352" name="Google Shape;352;p25"/>
          <p:cNvGrpSpPr/>
          <p:nvPr/>
        </p:nvGrpSpPr>
        <p:grpSpPr>
          <a:xfrm>
            <a:off x="7545300" y="445025"/>
            <a:ext cx="1297450" cy="477875"/>
            <a:chOff x="7164300" y="445025"/>
            <a:chExt cx="1297450" cy="477875"/>
          </a:xfrm>
        </p:grpSpPr>
        <p:grpSp>
          <p:nvGrpSpPr>
            <p:cNvPr id="353" name="Google Shape;353;p25"/>
            <p:cNvGrpSpPr/>
            <p:nvPr/>
          </p:nvGrpSpPr>
          <p:grpSpPr>
            <a:xfrm flipH="1">
              <a:off x="7164300" y="555088"/>
              <a:ext cx="1160025" cy="257725"/>
              <a:chOff x="3464600" y="3479675"/>
              <a:chExt cx="1160025" cy="257725"/>
            </a:xfrm>
          </p:grpSpPr>
          <p:sp>
            <p:nvSpPr>
              <p:cNvPr id="354" name="Google Shape;354;p25"/>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355" name="Google Shape;355;p25"/>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356" name="Google Shape;356;p25"/>
            <p:cNvGrpSpPr/>
            <p:nvPr/>
          </p:nvGrpSpPr>
          <p:grpSpPr>
            <a:xfrm rot="10800000">
              <a:off x="7966375" y="445025"/>
              <a:ext cx="495375" cy="477875"/>
              <a:chOff x="3881575" y="2684100"/>
              <a:chExt cx="495375" cy="477875"/>
            </a:xfrm>
          </p:grpSpPr>
          <p:sp>
            <p:nvSpPr>
              <p:cNvPr id="357" name="Google Shape;357;p2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358" name="Google Shape;358;p2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359" name="Google Shape;359;p2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grpSp>
        <p:nvGrpSpPr>
          <p:cNvPr id="360" name="Google Shape;360;p25"/>
          <p:cNvGrpSpPr/>
          <p:nvPr/>
        </p:nvGrpSpPr>
        <p:grpSpPr>
          <a:xfrm>
            <a:off x="318425" y="445013"/>
            <a:ext cx="1297450" cy="477875"/>
            <a:chOff x="318425" y="357163"/>
            <a:chExt cx="1297450" cy="477875"/>
          </a:xfrm>
        </p:grpSpPr>
        <p:grpSp>
          <p:nvGrpSpPr>
            <p:cNvPr id="361" name="Google Shape;361;p25"/>
            <p:cNvGrpSpPr/>
            <p:nvPr/>
          </p:nvGrpSpPr>
          <p:grpSpPr>
            <a:xfrm rot="10800000" flipH="1">
              <a:off x="455850" y="467250"/>
              <a:ext cx="1160025" cy="257725"/>
              <a:chOff x="3464600" y="3479675"/>
              <a:chExt cx="1160025" cy="257725"/>
            </a:xfrm>
          </p:grpSpPr>
          <p:sp>
            <p:nvSpPr>
              <p:cNvPr id="362" name="Google Shape;362;p25"/>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63" name="Google Shape;363;p25"/>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364" name="Google Shape;364;p25"/>
            <p:cNvGrpSpPr/>
            <p:nvPr/>
          </p:nvGrpSpPr>
          <p:grpSpPr>
            <a:xfrm>
              <a:off x="318425" y="357163"/>
              <a:ext cx="495375" cy="477875"/>
              <a:chOff x="3881575" y="2684100"/>
              <a:chExt cx="495375" cy="477875"/>
            </a:xfrm>
          </p:grpSpPr>
          <p:sp>
            <p:nvSpPr>
              <p:cNvPr id="365" name="Google Shape;365;p2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66" name="Google Shape;366;p2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67" name="Google Shape;367;p2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sp>
        <p:nvSpPr>
          <p:cNvPr id="368" name="Google Shape;368;p25"/>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369" name="Google Shape;369;p25"/>
          <p:cNvSpPr txBox="1">
            <a:spLocks noGrp="1"/>
          </p:cNvSpPr>
          <p:nvPr>
            <p:ph type="subTitle" idx="1"/>
          </p:nvPr>
        </p:nvSpPr>
        <p:spPr>
          <a:xfrm>
            <a:off x="4572000" y="2022550"/>
            <a:ext cx="3858600" cy="1269300"/>
          </a:xfrm>
          <a:prstGeom prst="rect">
            <a:avLst/>
          </a:prstGeom>
        </p:spPr>
        <p:txBody>
          <a:bodyPr spcFirstLastPara="1" wrap="square" lIns="91425" tIns="91425" rIns="91425" bIns="91425" anchor="t" anchorCtr="0">
            <a:noAutofit/>
          </a:bodyPr>
          <a:lstStyle>
            <a:lvl1pPr lvl="0" algn="r">
              <a:spcBef>
                <a:spcPts val="0"/>
              </a:spcBef>
              <a:spcAft>
                <a:spcPts val="0"/>
              </a:spcAft>
              <a:buSzPts val="1600"/>
              <a:buNone/>
              <a:defRPr sz="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290487413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370"/>
        <p:cNvGrpSpPr/>
        <p:nvPr/>
      </p:nvGrpSpPr>
      <p:grpSpPr>
        <a:xfrm>
          <a:off x="0" y="0"/>
          <a:ext cx="0" cy="0"/>
          <a:chOff x="0" y="0"/>
          <a:chExt cx="0" cy="0"/>
        </a:xfrm>
      </p:grpSpPr>
      <p:sp>
        <p:nvSpPr>
          <p:cNvPr id="371" name="Google Shape;371;p26"/>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372" name="Google Shape;372;p26"/>
          <p:cNvGrpSpPr/>
          <p:nvPr/>
        </p:nvGrpSpPr>
        <p:grpSpPr>
          <a:xfrm>
            <a:off x="7503650" y="445025"/>
            <a:ext cx="1297450" cy="477875"/>
            <a:chOff x="7164300" y="445025"/>
            <a:chExt cx="1297450" cy="477875"/>
          </a:xfrm>
        </p:grpSpPr>
        <p:grpSp>
          <p:nvGrpSpPr>
            <p:cNvPr id="373" name="Google Shape;373;p26"/>
            <p:cNvGrpSpPr/>
            <p:nvPr/>
          </p:nvGrpSpPr>
          <p:grpSpPr>
            <a:xfrm>
              <a:off x="7301725" y="555088"/>
              <a:ext cx="1160025" cy="257725"/>
              <a:chOff x="3464600" y="3479675"/>
              <a:chExt cx="1160025" cy="257725"/>
            </a:xfrm>
          </p:grpSpPr>
          <p:sp>
            <p:nvSpPr>
              <p:cNvPr id="374" name="Google Shape;374;p26"/>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75" name="Google Shape;375;p26"/>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376" name="Google Shape;376;p26"/>
            <p:cNvGrpSpPr/>
            <p:nvPr/>
          </p:nvGrpSpPr>
          <p:grpSpPr>
            <a:xfrm rot="10800000" flipH="1">
              <a:off x="7164300" y="445025"/>
              <a:ext cx="495375" cy="477875"/>
              <a:chOff x="3881575" y="2684100"/>
              <a:chExt cx="495375" cy="477875"/>
            </a:xfrm>
          </p:grpSpPr>
          <p:sp>
            <p:nvSpPr>
              <p:cNvPr id="377" name="Google Shape;377;p26"/>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78" name="Google Shape;378;p26"/>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79" name="Google Shape;379;p26"/>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sp>
        <p:nvSpPr>
          <p:cNvPr id="380" name="Google Shape;380;p26"/>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81" name="Google Shape;381;p26"/>
          <p:cNvSpPr txBox="1">
            <a:spLocks noGrp="1"/>
          </p:cNvSpPr>
          <p:nvPr>
            <p:ph type="subTitle" idx="1"/>
          </p:nvPr>
        </p:nvSpPr>
        <p:spPr>
          <a:xfrm>
            <a:off x="713225" y="1700950"/>
            <a:ext cx="35988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82" name="Google Shape;382;p26"/>
          <p:cNvSpPr txBox="1">
            <a:spLocks noGrp="1"/>
          </p:cNvSpPr>
          <p:nvPr>
            <p:ph type="subTitle" idx="2"/>
          </p:nvPr>
        </p:nvSpPr>
        <p:spPr>
          <a:xfrm>
            <a:off x="713225" y="3275827"/>
            <a:ext cx="35988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83" name="Google Shape;383;p26"/>
          <p:cNvSpPr txBox="1">
            <a:spLocks noGrp="1"/>
          </p:cNvSpPr>
          <p:nvPr>
            <p:ph type="subTitle" idx="3"/>
          </p:nvPr>
        </p:nvSpPr>
        <p:spPr>
          <a:xfrm>
            <a:off x="713225" y="2119474"/>
            <a:ext cx="3598800" cy="6636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4" name="Google Shape;384;p26"/>
          <p:cNvSpPr txBox="1">
            <a:spLocks noGrp="1"/>
          </p:cNvSpPr>
          <p:nvPr>
            <p:ph type="subTitle" idx="4"/>
          </p:nvPr>
        </p:nvSpPr>
        <p:spPr>
          <a:xfrm>
            <a:off x="713225" y="3690825"/>
            <a:ext cx="3598800" cy="6636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extLst>
      <p:ext uri="{BB962C8B-B14F-4D97-AF65-F5344CB8AC3E}">
        <p14:creationId xmlns:p14="http://schemas.microsoft.com/office/powerpoint/2010/main" val="32229476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two columns 2">
  <p:cSld name="Title and two columns 2">
    <p:spTree>
      <p:nvGrpSpPr>
        <p:cNvPr id="1" name="Shape 385"/>
        <p:cNvGrpSpPr/>
        <p:nvPr/>
      </p:nvGrpSpPr>
      <p:grpSpPr>
        <a:xfrm>
          <a:off x="0" y="0"/>
          <a:ext cx="0" cy="0"/>
          <a:chOff x="0" y="0"/>
          <a:chExt cx="0" cy="0"/>
        </a:xfrm>
      </p:grpSpPr>
      <p:sp>
        <p:nvSpPr>
          <p:cNvPr id="386" name="Google Shape;386;p27"/>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387" name="Google Shape;387;p27"/>
          <p:cNvGrpSpPr/>
          <p:nvPr/>
        </p:nvGrpSpPr>
        <p:grpSpPr>
          <a:xfrm>
            <a:off x="318425" y="445013"/>
            <a:ext cx="1297450" cy="477875"/>
            <a:chOff x="318425" y="357163"/>
            <a:chExt cx="1297450" cy="477875"/>
          </a:xfrm>
        </p:grpSpPr>
        <p:grpSp>
          <p:nvGrpSpPr>
            <p:cNvPr id="388" name="Google Shape;388;p27"/>
            <p:cNvGrpSpPr/>
            <p:nvPr/>
          </p:nvGrpSpPr>
          <p:grpSpPr>
            <a:xfrm rot="10800000" flipH="1">
              <a:off x="455850" y="467250"/>
              <a:ext cx="1160025" cy="257725"/>
              <a:chOff x="3464600" y="3479675"/>
              <a:chExt cx="1160025" cy="257725"/>
            </a:xfrm>
          </p:grpSpPr>
          <p:sp>
            <p:nvSpPr>
              <p:cNvPr id="389" name="Google Shape;389;p27"/>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90" name="Google Shape;390;p27"/>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391" name="Google Shape;391;p27"/>
            <p:cNvGrpSpPr/>
            <p:nvPr/>
          </p:nvGrpSpPr>
          <p:grpSpPr>
            <a:xfrm>
              <a:off x="318425" y="357163"/>
              <a:ext cx="495375" cy="477875"/>
              <a:chOff x="3881575" y="2684100"/>
              <a:chExt cx="495375" cy="477875"/>
            </a:xfrm>
          </p:grpSpPr>
          <p:sp>
            <p:nvSpPr>
              <p:cNvPr id="392" name="Google Shape;392;p27"/>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93" name="Google Shape;393;p27"/>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94" name="Google Shape;394;p27"/>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grpSp>
        <p:nvGrpSpPr>
          <p:cNvPr id="395" name="Google Shape;395;p27"/>
          <p:cNvGrpSpPr/>
          <p:nvPr/>
        </p:nvGrpSpPr>
        <p:grpSpPr>
          <a:xfrm>
            <a:off x="7545300" y="445025"/>
            <a:ext cx="1297450" cy="477875"/>
            <a:chOff x="7164300" y="445025"/>
            <a:chExt cx="1297450" cy="477875"/>
          </a:xfrm>
        </p:grpSpPr>
        <p:grpSp>
          <p:nvGrpSpPr>
            <p:cNvPr id="396" name="Google Shape;396;p27"/>
            <p:cNvGrpSpPr/>
            <p:nvPr/>
          </p:nvGrpSpPr>
          <p:grpSpPr>
            <a:xfrm flipH="1">
              <a:off x="7164300" y="555088"/>
              <a:ext cx="1160025" cy="257725"/>
              <a:chOff x="3464600" y="3479675"/>
              <a:chExt cx="1160025" cy="257725"/>
            </a:xfrm>
          </p:grpSpPr>
          <p:sp>
            <p:nvSpPr>
              <p:cNvPr id="397" name="Google Shape;397;p27"/>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98" name="Google Shape;398;p27"/>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399" name="Google Shape;399;p27"/>
            <p:cNvGrpSpPr/>
            <p:nvPr/>
          </p:nvGrpSpPr>
          <p:grpSpPr>
            <a:xfrm rot="10800000">
              <a:off x="7966375" y="445025"/>
              <a:ext cx="495375" cy="477875"/>
              <a:chOff x="3881575" y="2684100"/>
              <a:chExt cx="495375" cy="477875"/>
            </a:xfrm>
          </p:grpSpPr>
          <p:sp>
            <p:nvSpPr>
              <p:cNvPr id="400" name="Google Shape;400;p27"/>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01" name="Google Shape;401;p27"/>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02" name="Google Shape;402;p27"/>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grpSp>
        <p:nvGrpSpPr>
          <p:cNvPr id="403" name="Google Shape;403;p27"/>
          <p:cNvGrpSpPr/>
          <p:nvPr/>
        </p:nvGrpSpPr>
        <p:grpSpPr>
          <a:xfrm rot="8100000" flipH="1">
            <a:off x="414832" y="4360489"/>
            <a:ext cx="495370" cy="477870"/>
            <a:chOff x="3881575" y="2684100"/>
            <a:chExt cx="495375" cy="477875"/>
          </a:xfrm>
        </p:grpSpPr>
        <p:sp>
          <p:nvSpPr>
            <p:cNvPr id="404" name="Google Shape;404;p27"/>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405" name="Google Shape;405;p27"/>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406" name="Google Shape;406;p27"/>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sp>
        <p:nvSpPr>
          <p:cNvPr id="407" name="Google Shape;407;p27"/>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08" name="Google Shape;408;p27"/>
          <p:cNvSpPr txBox="1">
            <a:spLocks noGrp="1"/>
          </p:cNvSpPr>
          <p:nvPr>
            <p:ph type="subTitle" idx="1"/>
          </p:nvPr>
        </p:nvSpPr>
        <p:spPr>
          <a:xfrm>
            <a:off x="2209750" y="1600963"/>
            <a:ext cx="44841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09" name="Google Shape;409;p27"/>
          <p:cNvSpPr txBox="1">
            <a:spLocks noGrp="1"/>
          </p:cNvSpPr>
          <p:nvPr>
            <p:ph type="subTitle" idx="2"/>
          </p:nvPr>
        </p:nvSpPr>
        <p:spPr>
          <a:xfrm>
            <a:off x="2394600" y="3042775"/>
            <a:ext cx="4484100" cy="454500"/>
          </a:xfrm>
          <a:prstGeom prst="rect">
            <a:avLst/>
          </a:prstGeom>
          <a:ln>
            <a:noFill/>
          </a:ln>
        </p:spPr>
        <p:txBody>
          <a:bodyPr spcFirstLastPara="1" wrap="square" lIns="91425" tIns="91425" rIns="91425" bIns="91425" anchor="t" anchorCtr="0">
            <a:noAutofit/>
          </a:bodyPr>
          <a:lstStyle>
            <a:lvl1pPr lvl="0" algn="r"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10" name="Google Shape;410;p27"/>
          <p:cNvSpPr txBox="1">
            <a:spLocks noGrp="1"/>
          </p:cNvSpPr>
          <p:nvPr>
            <p:ph type="subTitle" idx="3"/>
          </p:nvPr>
        </p:nvSpPr>
        <p:spPr>
          <a:xfrm>
            <a:off x="2209750" y="2019488"/>
            <a:ext cx="4484100" cy="711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11" name="Google Shape;411;p27"/>
          <p:cNvSpPr txBox="1">
            <a:spLocks noGrp="1"/>
          </p:cNvSpPr>
          <p:nvPr>
            <p:ph type="subTitle" idx="4"/>
          </p:nvPr>
        </p:nvSpPr>
        <p:spPr>
          <a:xfrm>
            <a:off x="2394600" y="3457775"/>
            <a:ext cx="4484100" cy="711300"/>
          </a:xfrm>
          <a:prstGeom prst="rect">
            <a:avLst/>
          </a:prstGeom>
          <a:ln>
            <a:noFill/>
          </a:ln>
        </p:spPr>
        <p:txBody>
          <a:bodyPr spcFirstLastPara="1" wrap="square" lIns="91425" tIns="91425" rIns="91425" bIns="91425" anchor="t" anchorCtr="0">
            <a:noAutofit/>
          </a:bodyPr>
          <a:lstStyle>
            <a:lvl1pPr lvl="0" algn="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extLst>
      <p:ext uri="{BB962C8B-B14F-4D97-AF65-F5344CB8AC3E}">
        <p14:creationId xmlns:p14="http://schemas.microsoft.com/office/powerpoint/2010/main" val="355847684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and two columns 3">
  <p:cSld name="Title and two columns 3">
    <p:spTree>
      <p:nvGrpSpPr>
        <p:cNvPr id="1" name="Shape 412"/>
        <p:cNvGrpSpPr/>
        <p:nvPr/>
      </p:nvGrpSpPr>
      <p:grpSpPr>
        <a:xfrm>
          <a:off x="0" y="0"/>
          <a:ext cx="0" cy="0"/>
          <a:chOff x="0" y="0"/>
          <a:chExt cx="0" cy="0"/>
        </a:xfrm>
      </p:grpSpPr>
      <p:sp>
        <p:nvSpPr>
          <p:cNvPr id="413" name="Google Shape;413;p28"/>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414" name="Google Shape;414;p28"/>
          <p:cNvSpPr txBox="1">
            <a:spLocks noGrp="1"/>
          </p:cNvSpPr>
          <p:nvPr>
            <p:ph type="subTitle" idx="1"/>
          </p:nvPr>
        </p:nvSpPr>
        <p:spPr>
          <a:xfrm>
            <a:off x="713225" y="1147200"/>
            <a:ext cx="3858900" cy="34470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400"/>
              <a:buChar char="●"/>
              <a:defRPr sz="1600"/>
            </a:lvl1pPr>
            <a:lvl2pPr lvl="1">
              <a:spcBef>
                <a:spcPts val="0"/>
              </a:spcBef>
              <a:spcAft>
                <a:spcPts val="0"/>
              </a:spcAft>
              <a:buSzPts val="1200"/>
              <a:buChar char="○"/>
              <a:defRPr/>
            </a:lvl2pPr>
            <a:lvl3pPr lvl="2">
              <a:spcBef>
                <a:spcPts val="0"/>
              </a:spcBef>
              <a:spcAft>
                <a:spcPts val="0"/>
              </a:spcAft>
              <a:buSzPts val="1200"/>
              <a:buChar char="■"/>
              <a:defRPr/>
            </a:lvl3pPr>
            <a:lvl4pPr lvl="3">
              <a:spcBef>
                <a:spcPts val="0"/>
              </a:spcBef>
              <a:spcAft>
                <a:spcPts val="0"/>
              </a:spcAft>
              <a:buSzPts val="1200"/>
              <a:buChar char="●"/>
              <a:defRPr/>
            </a:lvl4pPr>
            <a:lvl5pPr lvl="4">
              <a:spcBef>
                <a:spcPts val="0"/>
              </a:spcBef>
              <a:spcAft>
                <a:spcPts val="0"/>
              </a:spcAft>
              <a:buSzPts val="1200"/>
              <a:buChar char="○"/>
              <a:defRPr/>
            </a:lvl5pPr>
            <a:lvl6pPr lvl="5">
              <a:spcBef>
                <a:spcPts val="0"/>
              </a:spcBef>
              <a:spcAft>
                <a:spcPts val="0"/>
              </a:spcAft>
              <a:buSzPts val="1200"/>
              <a:buChar char="■"/>
              <a:defRPr/>
            </a:lvl6pPr>
            <a:lvl7pPr lvl="6">
              <a:spcBef>
                <a:spcPts val="0"/>
              </a:spcBef>
              <a:spcAft>
                <a:spcPts val="0"/>
              </a:spcAft>
              <a:buSzPts val="1200"/>
              <a:buChar char="●"/>
              <a:defRPr/>
            </a:lvl7pPr>
            <a:lvl8pPr lvl="7">
              <a:spcBef>
                <a:spcPts val="0"/>
              </a:spcBef>
              <a:spcAft>
                <a:spcPts val="0"/>
              </a:spcAft>
              <a:buSzPts val="1200"/>
              <a:buChar char="○"/>
              <a:defRPr/>
            </a:lvl8pPr>
            <a:lvl9pPr lvl="8">
              <a:spcBef>
                <a:spcPts val="0"/>
              </a:spcBef>
              <a:spcAft>
                <a:spcPts val="0"/>
              </a:spcAft>
              <a:buSzPts val="1200"/>
              <a:buChar char="■"/>
              <a:defRPr/>
            </a:lvl9pPr>
          </a:lstStyle>
          <a:p>
            <a:endParaRPr/>
          </a:p>
        </p:txBody>
      </p:sp>
      <p:sp>
        <p:nvSpPr>
          <p:cNvPr id="415" name="Google Shape;415;p28"/>
          <p:cNvSpPr txBox="1">
            <a:spLocks noGrp="1"/>
          </p:cNvSpPr>
          <p:nvPr>
            <p:ph type="subTitle" idx="2"/>
          </p:nvPr>
        </p:nvSpPr>
        <p:spPr>
          <a:xfrm>
            <a:off x="4572000" y="1147200"/>
            <a:ext cx="3858900" cy="34470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1600"/>
              <a:buChar char="●"/>
              <a:defRPr sz="1600"/>
            </a:lvl1pPr>
            <a:lvl2pPr lvl="1" rtl="0">
              <a:spcBef>
                <a:spcPts val="0"/>
              </a:spcBef>
              <a:spcAft>
                <a:spcPts val="0"/>
              </a:spcAft>
              <a:buSzPts val="1200"/>
              <a:buChar char="○"/>
              <a:defRPr/>
            </a:lvl2pPr>
            <a:lvl3pPr lvl="2" rtl="0">
              <a:spcBef>
                <a:spcPts val="0"/>
              </a:spcBef>
              <a:spcAft>
                <a:spcPts val="0"/>
              </a:spcAft>
              <a:buSzPts val="1200"/>
              <a:buChar char="■"/>
              <a:defRPr/>
            </a:lvl3pPr>
            <a:lvl4pPr lvl="3" rtl="0">
              <a:spcBef>
                <a:spcPts val="0"/>
              </a:spcBef>
              <a:spcAft>
                <a:spcPts val="0"/>
              </a:spcAft>
              <a:buSzPts val="1200"/>
              <a:buChar char="●"/>
              <a:defRPr/>
            </a:lvl4pPr>
            <a:lvl5pPr lvl="4" rtl="0">
              <a:spcBef>
                <a:spcPts val="0"/>
              </a:spcBef>
              <a:spcAft>
                <a:spcPts val="0"/>
              </a:spcAft>
              <a:buSzPts val="1200"/>
              <a:buChar char="○"/>
              <a:defRPr/>
            </a:lvl5pPr>
            <a:lvl6pPr lvl="5" rtl="0">
              <a:spcBef>
                <a:spcPts val="0"/>
              </a:spcBef>
              <a:spcAft>
                <a:spcPts val="0"/>
              </a:spcAft>
              <a:buSzPts val="1200"/>
              <a:buChar char="■"/>
              <a:defRPr/>
            </a:lvl6pPr>
            <a:lvl7pPr lvl="6" rtl="0">
              <a:spcBef>
                <a:spcPts val="0"/>
              </a:spcBef>
              <a:spcAft>
                <a:spcPts val="0"/>
              </a:spcAft>
              <a:buSzPts val="1200"/>
              <a:buChar char="●"/>
              <a:defRPr/>
            </a:lvl7pPr>
            <a:lvl8pPr lvl="7" rtl="0">
              <a:spcBef>
                <a:spcPts val="0"/>
              </a:spcBef>
              <a:spcAft>
                <a:spcPts val="0"/>
              </a:spcAft>
              <a:buSzPts val="1200"/>
              <a:buChar char="○"/>
              <a:defRPr/>
            </a:lvl8pPr>
            <a:lvl9pPr lvl="8" rtl="0">
              <a:spcBef>
                <a:spcPts val="0"/>
              </a:spcBef>
              <a:spcAft>
                <a:spcPts val="0"/>
              </a:spcAft>
              <a:buSzPts val="1200"/>
              <a:buChar char="■"/>
              <a:defRPr/>
            </a:lvl9pPr>
          </a:lstStyle>
          <a:p>
            <a:endParaRPr/>
          </a:p>
        </p:txBody>
      </p:sp>
      <p:sp>
        <p:nvSpPr>
          <p:cNvPr id="416" name="Google Shape;416;p28"/>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417" name="Google Shape;417;p28"/>
          <p:cNvGrpSpPr/>
          <p:nvPr/>
        </p:nvGrpSpPr>
        <p:grpSpPr>
          <a:xfrm>
            <a:off x="7503650" y="445025"/>
            <a:ext cx="1297450" cy="477875"/>
            <a:chOff x="7164300" y="445025"/>
            <a:chExt cx="1297450" cy="477875"/>
          </a:xfrm>
        </p:grpSpPr>
        <p:grpSp>
          <p:nvGrpSpPr>
            <p:cNvPr id="418" name="Google Shape;418;p28"/>
            <p:cNvGrpSpPr/>
            <p:nvPr/>
          </p:nvGrpSpPr>
          <p:grpSpPr>
            <a:xfrm>
              <a:off x="7301725" y="555088"/>
              <a:ext cx="1160025" cy="257725"/>
              <a:chOff x="3464600" y="3479675"/>
              <a:chExt cx="1160025" cy="257725"/>
            </a:xfrm>
          </p:grpSpPr>
          <p:sp>
            <p:nvSpPr>
              <p:cNvPr id="419" name="Google Shape;419;p28"/>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20" name="Google Shape;420;p28"/>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421" name="Google Shape;421;p28"/>
            <p:cNvGrpSpPr/>
            <p:nvPr/>
          </p:nvGrpSpPr>
          <p:grpSpPr>
            <a:xfrm rot="10800000" flipH="1">
              <a:off x="7164300" y="445025"/>
              <a:ext cx="495375" cy="477875"/>
              <a:chOff x="3881575" y="2684100"/>
              <a:chExt cx="495375" cy="477875"/>
            </a:xfrm>
          </p:grpSpPr>
          <p:sp>
            <p:nvSpPr>
              <p:cNvPr id="422" name="Google Shape;422;p28"/>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23" name="Google Shape;423;p28"/>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24" name="Google Shape;424;p28"/>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grpSp>
        <p:nvGrpSpPr>
          <p:cNvPr id="425" name="Google Shape;425;p28"/>
          <p:cNvGrpSpPr/>
          <p:nvPr/>
        </p:nvGrpSpPr>
        <p:grpSpPr>
          <a:xfrm rot="8100000" flipH="1">
            <a:off x="414832" y="4360489"/>
            <a:ext cx="495370" cy="477870"/>
            <a:chOff x="3881575" y="2684100"/>
            <a:chExt cx="495375" cy="477875"/>
          </a:xfrm>
        </p:grpSpPr>
        <p:sp>
          <p:nvSpPr>
            <p:cNvPr id="426" name="Google Shape;426;p28"/>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427" name="Google Shape;427;p28"/>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428" name="Google Shape;428;p28"/>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39729106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and four columns">
  <p:cSld name="Title and four columns">
    <p:spTree>
      <p:nvGrpSpPr>
        <p:cNvPr id="1" name="Shape 450"/>
        <p:cNvGrpSpPr/>
        <p:nvPr/>
      </p:nvGrpSpPr>
      <p:grpSpPr>
        <a:xfrm>
          <a:off x="0" y="0"/>
          <a:ext cx="0" cy="0"/>
          <a:chOff x="0" y="0"/>
          <a:chExt cx="0" cy="0"/>
        </a:xfrm>
      </p:grpSpPr>
      <p:sp>
        <p:nvSpPr>
          <p:cNvPr id="451" name="Google Shape;451;p30"/>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452" name="Google Shape;452;p30"/>
          <p:cNvGrpSpPr/>
          <p:nvPr/>
        </p:nvGrpSpPr>
        <p:grpSpPr>
          <a:xfrm>
            <a:off x="7545300" y="445025"/>
            <a:ext cx="1297450" cy="477875"/>
            <a:chOff x="7164300" y="445025"/>
            <a:chExt cx="1297450" cy="477875"/>
          </a:xfrm>
        </p:grpSpPr>
        <p:grpSp>
          <p:nvGrpSpPr>
            <p:cNvPr id="453" name="Google Shape;453;p30"/>
            <p:cNvGrpSpPr/>
            <p:nvPr/>
          </p:nvGrpSpPr>
          <p:grpSpPr>
            <a:xfrm flipH="1">
              <a:off x="7164300" y="555088"/>
              <a:ext cx="1160025" cy="257725"/>
              <a:chOff x="3464600" y="3479675"/>
              <a:chExt cx="1160025" cy="257725"/>
            </a:xfrm>
          </p:grpSpPr>
          <p:sp>
            <p:nvSpPr>
              <p:cNvPr id="454" name="Google Shape;454;p30"/>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455" name="Google Shape;455;p30"/>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456" name="Google Shape;456;p30"/>
            <p:cNvGrpSpPr/>
            <p:nvPr/>
          </p:nvGrpSpPr>
          <p:grpSpPr>
            <a:xfrm rot="10800000">
              <a:off x="7966375" y="445025"/>
              <a:ext cx="495375" cy="477875"/>
              <a:chOff x="3881575" y="2684100"/>
              <a:chExt cx="495375" cy="477875"/>
            </a:xfrm>
          </p:grpSpPr>
          <p:sp>
            <p:nvSpPr>
              <p:cNvPr id="457" name="Google Shape;457;p30"/>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458" name="Google Shape;458;p30"/>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459" name="Google Shape;459;p30"/>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grpSp>
        <p:nvGrpSpPr>
          <p:cNvPr id="460" name="Google Shape;460;p30"/>
          <p:cNvGrpSpPr/>
          <p:nvPr/>
        </p:nvGrpSpPr>
        <p:grpSpPr>
          <a:xfrm rot="-5547522">
            <a:off x="320091" y="4360485"/>
            <a:ext cx="495385" cy="477885"/>
            <a:chOff x="3881575" y="2684100"/>
            <a:chExt cx="495375" cy="477875"/>
          </a:xfrm>
        </p:grpSpPr>
        <p:sp>
          <p:nvSpPr>
            <p:cNvPr id="461" name="Google Shape;461;p30"/>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62" name="Google Shape;462;p30"/>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63" name="Google Shape;463;p30"/>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sp>
        <p:nvSpPr>
          <p:cNvPr id="464" name="Google Shape;464;p30"/>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465" name="Google Shape;465;p30"/>
          <p:cNvSpPr txBox="1">
            <a:spLocks noGrp="1"/>
          </p:cNvSpPr>
          <p:nvPr>
            <p:ph type="subTitle" idx="1"/>
          </p:nvPr>
        </p:nvSpPr>
        <p:spPr>
          <a:xfrm>
            <a:off x="713251" y="1609375"/>
            <a:ext cx="24180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66" name="Google Shape;466;p30"/>
          <p:cNvSpPr txBox="1">
            <a:spLocks noGrp="1"/>
          </p:cNvSpPr>
          <p:nvPr>
            <p:ph type="subTitle" idx="2"/>
          </p:nvPr>
        </p:nvSpPr>
        <p:spPr>
          <a:xfrm>
            <a:off x="3248851" y="1609375"/>
            <a:ext cx="24180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67" name="Google Shape;467;p30"/>
          <p:cNvSpPr txBox="1">
            <a:spLocks noGrp="1"/>
          </p:cNvSpPr>
          <p:nvPr>
            <p:ph type="subTitle" idx="3"/>
          </p:nvPr>
        </p:nvSpPr>
        <p:spPr>
          <a:xfrm>
            <a:off x="713251" y="2027200"/>
            <a:ext cx="2418000" cy="6549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68" name="Google Shape;468;p30"/>
          <p:cNvSpPr txBox="1">
            <a:spLocks noGrp="1"/>
          </p:cNvSpPr>
          <p:nvPr>
            <p:ph type="subTitle" idx="4"/>
          </p:nvPr>
        </p:nvSpPr>
        <p:spPr>
          <a:xfrm>
            <a:off x="3248850" y="2027200"/>
            <a:ext cx="2418000" cy="6549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69" name="Google Shape;469;p30"/>
          <p:cNvSpPr txBox="1">
            <a:spLocks noGrp="1"/>
          </p:cNvSpPr>
          <p:nvPr>
            <p:ph type="subTitle" idx="5"/>
          </p:nvPr>
        </p:nvSpPr>
        <p:spPr>
          <a:xfrm>
            <a:off x="713225" y="2976600"/>
            <a:ext cx="24180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70" name="Google Shape;470;p30"/>
          <p:cNvSpPr txBox="1">
            <a:spLocks noGrp="1"/>
          </p:cNvSpPr>
          <p:nvPr>
            <p:ph type="subTitle" idx="6"/>
          </p:nvPr>
        </p:nvSpPr>
        <p:spPr>
          <a:xfrm>
            <a:off x="3248825" y="2976600"/>
            <a:ext cx="24180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71" name="Google Shape;471;p30"/>
          <p:cNvSpPr txBox="1">
            <a:spLocks noGrp="1"/>
          </p:cNvSpPr>
          <p:nvPr>
            <p:ph type="subTitle" idx="7"/>
          </p:nvPr>
        </p:nvSpPr>
        <p:spPr>
          <a:xfrm>
            <a:off x="713225" y="3394425"/>
            <a:ext cx="2418000" cy="6549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72" name="Google Shape;472;p30"/>
          <p:cNvSpPr txBox="1">
            <a:spLocks noGrp="1"/>
          </p:cNvSpPr>
          <p:nvPr>
            <p:ph type="subTitle" idx="8"/>
          </p:nvPr>
        </p:nvSpPr>
        <p:spPr>
          <a:xfrm>
            <a:off x="3248824" y="3394425"/>
            <a:ext cx="2418000" cy="6549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extLst>
      <p:ext uri="{BB962C8B-B14F-4D97-AF65-F5344CB8AC3E}">
        <p14:creationId xmlns:p14="http://schemas.microsoft.com/office/powerpoint/2010/main" val="301555805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473"/>
        <p:cNvGrpSpPr/>
        <p:nvPr/>
      </p:nvGrpSpPr>
      <p:grpSpPr>
        <a:xfrm>
          <a:off x="0" y="0"/>
          <a:ext cx="0" cy="0"/>
          <a:chOff x="0" y="0"/>
          <a:chExt cx="0" cy="0"/>
        </a:xfrm>
      </p:grpSpPr>
      <p:sp>
        <p:nvSpPr>
          <p:cNvPr id="474" name="Google Shape;474;p31"/>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475" name="Google Shape;475;p31"/>
          <p:cNvGrpSpPr/>
          <p:nvPr/>
        </p:nvGrpSpPr>
        <p:grpSpPr>
          <a:xfrm>
            <a:off x="7503650" y="445025"/>
            <a:ext cx="1297450" cy="477875"/>
            <a:chOff x="7164300" y="445025"/>
            <a:chExt cx="1297450" cy="477875"/>
          </a:xfrm>
        </p:grpSpPr>
        <p:grpSp>
          <p:nvGrpSpPr>
            <p:cNvPr id="476" name="Google Shape;476;p31"/>
            <p:cNvGrpSpPr/>
            <p:nvPr/>
          </p:nvGrpSpPr>
          <p:grpSpPr>
            <a:xfrm>
              <a:off x="7301725" y="555088"/>
              <a:ext cx="1160025" cy="257725"/>
              <a:chOff x="3464600" y="3479675"/>
              <a:chExt cx="1160025" cy="257725"/>
            </a:xfrm>
          </p:grpSpPr>
          <p:sp>
            <p:nvSpPr>
              <p:cNvPr id="477" name="Google Shape;477;p31"/>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78" name="Google Shape;478;p31"/>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479" name="Google Shape;479;p31"/>
            <p:cNvGrpSpPr/>
            <p:nvPr/>
          </p:nvGrpSpPr>
          <p:grpSpPr>
            <a:xfrm rot="10800000" flipH="1">
              <a:off x="7164300" y="445025"/>
              <a:ext cx="495375" cy="477875"/>
              <a:chOff x="3881575" y="2684100"/>
              <a:chExt cx="495375" cy="477875"/>
            </a:xfrm>
          </p:grpSpPr>
          <p:sp>
            <p:nvSpPr>
              <p:cNvPr id="480" name="Google Shape;480;p31"/>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81" name="Google Shape;481;p31"/>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82" name="Google Shape;482;p31"/>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grpSp>
        <p:nvGrpSpPr>
          <p:cNvPr id="483" name="Google Shape;483;p31"/>
          <p:cNvGrpSpPr/>
          <p:nvPr/>
        </p:nvGrpSpPr>
        <p:grpSpPr>
          <a:xfrm rot="8100000" flipH="1">
            <a:off x="414832" y="4360489"/>
            <a:ext cx="495370" cy="477870"/>
            <a:chOff x="3881575" y="2684100"/>
            <a:chExt cx="495375" cy="477875"/>
          </a:xfrm>
        </p:grpSpPr>
        <p:sp>
          <p:nvSpPr>
            <p:cNvPr id="484" name="Google Shape;484;p31"/>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85" name="Google Shape;485;p31"/>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86" name="Google Shape;486;p31"/>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sp>
        <p:nvSpPr>
          <p:cNvPr id="487" name="Google Shape;487;p31"/>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488" name="Google Shape;488;p31"/>
          <p:cNvSpPr txBox="1">
            <a:spLocks noGrp="1"/>
          </p:cNvSpPr>
          <p:nvPr>
            <p:ph type="subTitle" idx="1"/>
          </p:nvPr>
        </p:nvSpPr>
        <p:spPr>
          <a:xfrm>
            <a:off x="903950" y="1492750"/>
            <a:ext cx="2357100" cy="48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900"/>
              <a:buFont typeface="Abril Fatface"/>
              <a:buNone/>
              <a:defRPr sz="2200">
                <a:solidFill>
                  <a:schemeClr val="lt2"/>
                </a:solidFill>
                <a:latin typeface="Chewy"/>
                <a:ea typeface="Chewy"/>
                <a:cs typeface="Chewy"/>
                <a:sym typeface="Chewy"/>
              </a:defRPr>
            </a:lvl1pPr>
            <a:lvl2pPr lvl="1"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2pPr>
            <a:lvl3pPr lvl="2"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3pPr>
            <a:lvl4pPr lvl="3"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4pPr>
            <a:lvl5pPr lvl="4"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5pPr>
            <a:lvl6pPr lvl="5"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6pPr>
            <a:lvl7pPr lvl="6"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7pPr>
            <a:lvl8pPr lvl="7"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8pPr>
            <a:lvl9pPr lvl="8"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9pPr>
          </a:lstStyle>
          <a:p>
            <a:endParaRPr/>
          </a:p>
        </p:txBody>
      </p:sp>
      <p:sp>
        <p:nvSpPr>
          <p:cNvPr id="489" name="Google Shape;489;p31"/>
          <p:cNvSpPr txBox="1">
            <a:spLocks noGrp="1"/>
          </p:cNvSpPr>
          <p:nvPr>
            <p:ph type="subTitle" idx="2"/>
          </p:nvPr>
        </p:nvSpPr>
        <p:spPr>
          <a:xfrm>
            <a:off x="3393450" y="1492750"/>
            <a:ext cx="2357100" cy="48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900"/>
              <a:buFont typeface="Abril Fatface"/>
              <a:buNone/>
              <a:defRPr sz="2200">
                <a:solidFill>
                  <a:schemeClr val="dk2"/>
                </a:solidFill>
                <a:latin typeface="Chewy"/>
                <a:ea typeface="Chewy"/>
                <a:cs typeface="Chewy"/>
                <a:sym typeface="Chewy"/>
              </a:defRPr>
            </a:lvl1pPr>
            <a:lvl2pPr lvl="1"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2pPr>
            <a:lvl3pPr lvl="2"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3pPr>
            <a:lvl4pPr lvl="3"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4pPr>
            <a:lvl5pPr lvl="4"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5pPr>
            <a:lvl6pPr lvl="5"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6pPr>
            <a:lvl7pPr lvl="6"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7pPr>
            <a:lvl8pPr lvl="7"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8pPr>
            <a:lvl9pPr lvl="8"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9pPr>
          </a:lstStyle>
          <a:p>
            <a:endParaRPr/>
          </a:p>
        </p:txBody>
      </p:sp>
      <p:sp>
        <p:nvSpPr>
          <p:cNvPr id="490" name="Google Shape;490;p31"/>
          <p:cNvSpPr txBox="1">
            <a:spLocks noGrp="1"/>
          </p:cNvSpPr>
          <p:nvPr>
            <p:ph type="subTitle" idx="3"/>
          </p:nvPr>
        </p:nvSpPr>
        <p:spPr>
          <a:xfrm>
            <a:off x="5882950" y="1492750"/>
            <a:ext cx="2357100" cy="48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900"/>
              <a:buFont typeface="Abril Fatface"/>
              <a:buNone/>
              <a:defRPr sz="2200">
                <a:solidFill>
                  <a:schemeClr val="accent1"/>
                </a:solidFill>
                <a:latin typeface="Chewy"/>
                <a:ea typeface="Chewy"/>
                <a:cs typeface="Chewy"/>
                <a:sym typeface="Chewy"/>
              </a:defRPr>
            </a:lvl1pPr>
            <a:lvl2pPr lvl="1"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2pPr>
            <a:lvl3pPr lvl="2"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3pPr>
            <a:lvl4pPr lvl="3"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4pPr>
            <a:lvl5pPr lvl="4"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5pPr>
            <a:lvl6pPr lvl="5"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6pPr>
            <a:lvl7pPr lvl="6"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7pPr>
            <a:lvl8pPr lvl="7"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8pPr>
            <a:lvl9pPr lvl="8"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9pPr>
          </a:lstStyle>
          <a:p>
            <a:endParaRPr/>
          </a:p>
        </p:txBody>
      </p:sp>
      <p:sp>
        <p:nvSpPr>
          <p:cNvPr id="491" name="Google Shape;491;p31"/>
          <p:cNvSpPr txBox="1">
            <a:spLocks noGrp="1"/>
          </p:cNvSpPr>
          <p:nvPr>
            <p:ph type="subTitle" idx="4"/>
          </p:nvPr>
        </p:nvSpPr>
        <p:spPr>
          <a:xfrm>
            <a:off x="903950" y="1921150"/>
            <a:ext cx="2357100" cy="733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800"/>
              <a:buFont typeface="Georgia"/>
              <a:buNone/>
              <a:defRPr sz="1600"/>
            </a:lvl1pPr>
            <a:lvl2pPr lvl="1"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2pPr>
            <a:lvl3pPr lvl="2"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3pPr>
            <a:lvl4pPr lvl="3"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4pPr>
            <a:lvl5pPr lvl="4"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5pPr>
            <a:lvl6pPr lvl="5"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6pPr>
            <a:lvl7pPr lvl="6"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7pPr>
            <a:lvl8pPr lvl="7"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8pPr>
            <a:lvl9pPr lvl="8"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9pPr>
          </a:lstStyle>
          <a:p>
            <a:endParaRPr/>
          </a:p>
        </p:txBody>
      </p:sp>
      <p:sp>
        <p:nvSpPr>
          <p:cNvPr id="492" name="Google Shape;492;p31"/>
          <p:cNvSpPr txBox="1">
            <a:spLocks noGrp="1"/>
          </p:cNvSpPr>
          <p:nvPr>
            <p:ph type="subTitle" idx="5"/>
          </p:nvPr>
        </p:nvSpPr>
        <p:spPr>
          <a:xfrm>
            <a:off x="3393450" y="1921150"/>
            <a:ext cx="2357100" cy="733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800"/>
              <a:buFont typeface="Georgia"/>
              <a:buNone/>
              <a:defRPr sz="1600"/>
            </a:lvl1pPr>
            <a:lvl2pPr lvl="1"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2pPr>
            <a:lvl3pPr lvl="2"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3pPr>
            <a:lvl4pPr lvl="3"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4pPr>
            <a:lvl5pPr lvl="4"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5pPr>
            <a:lvl6pPr lvl="5"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6pPr>
            <a:lvl7pPr lvl="6"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7pPr>
            <a:lvl8pPr lvl="7"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8pPr>
            <a:lvl9pPr lvl="8"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9pPr>
          </a:lstStyle>
          <a:p>
            <a:endParaRPr/>
          </a:p>
        </p:txBody>
      </p:sp>
      <p:sp>
        <p:nvSpPr>
          <p:cNvPr id="493" name="Google Shape;493;p31"/>
          <p:cNvSpPr txBox="1">
            <a:spLocks noGrp="1"/>
          </p:cNvSpPr>
          <p:nvPr>
            <p:ph type="subTitle" idx="6"/>
          </p:nvPr>
        </p:nvSpPr>
        <p:spPr>
          <a:xfrm>
            <a:off x="5882950" y="1921150"/>
            <a:ext cx="2357100" cy="733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800"/>
              <a:buFont typeface="Georgia"/>
              <a:buNone/>
              <a:defRPr sz="1600"/>
            </a:lvl1pPr>
            <a:lvl2pPr lvl="1"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2pPr>
            <a:lvl3pPr lvl="2"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3pPr>
            <a:lvl4pPr lvl="3"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4pPr>
            <a:lvl5pPr lvl="4"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5pPr>
            <a:lvl6pPr lvl="5"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6pPr>
            <a:lvl7pPr lvl="6"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7pPr>
            <a:lvl8pPr lvl="7"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8pPr>
            <a:lvl9pPr lvl="8"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9pPr>
          </a:lstStyle>
          <a:p>
            <a:endParaRPr/>
          </a:p>
        </p:txBody>
      </p:sp>
      <p:sp>
        <p:nvSpPr>
          <p:cNvPr id="494" name="Google Shape;494;p31"/>
          <p:cNvSpPr txBox="1">
            <a:spLocks noGrp="1"/>
          </p:cNvSpPr>
          <p:nvPr>
            <p:ph type="subTitle" idx="7"/>
          </p:nvPr>
        </p:nvSpPr>
        <p:spPr>
          <a:xfrm>
            <a:off x="903925" y="2956425"/>
            <a:ext cx="2357100" cy="48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900"/>
              <a:buFont typeface="Abril Fatface"/>
              <a:buNone/>
              <a:defRPr sz="2200">
                <a:solidFill>
                  <a:schemeClr val="dk2"/>
                </a:solidFill>
                <a:latin typeface="Chewy"/>
                <a:ea typeface="Chewy"/>
                <a:cs typeface="Chewy"/>
                <a:sym typeface="Chewy"/>
              </a:defRPr>
            </a:lvl1pPr>
            <a:lvl2pPr lvl="1"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2pPr>
            <a:lvl3pPr lvl="2"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3pPr>
            <a:lvl4pPr lvl="3"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4pPr>
            <a:lvl5pPr lvl="4"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5pPr>
            <a:lvl6pPr lvl="5"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6pPr>
            <a:lvl7pPr lvl="6"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7pPr>
            <a:lvl8pPr lvl="7"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8pPr>
            <a:lvl9pPr lvl="8"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9pPr>
          </a:lstStyle>
          <a:p>
            <a:endParaRPr/>
          </a:p>
        </p:txBody>
      </p:sp>
      <p:sp>
        <p:nvSpPr>
          <p:cNvPr id="495" name="Google Shape;495;p31"/>
          <p:cNvSpPr txBox="1">
            <a:spLocks noGrp="1"/>
          </p:cNvSpPr>
          <p:nvPr>
            <p:ph type="subTitle" idx="8"/>
          </p:nvPr>
        </p:nvSpPr>
        <p:spPr>
          <a:xfrm>
            <a:off x="3393425" y="2956425"/>
            <a:ext cx="2357100" cy="48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900"/>
              <a:buFont typeface="Abril Fatface"/>
              <a:buNone/>
              <a:defRPr sz="2200">
                <a:solidFill>
                  <a:schemeClr val="accent2"/>
                </a:solidFill>
                <a:latin typeface="Chewy"/>
                <a:ea typeface="Chewy"/>
                <a:cs typeface="Chewy"/>
                <a:sym typeface="Chewy"/>
              </a:defRPr>
            </a:lvl1pPr>
            <a:lvl2pPr lvl="1"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2pPr>
            <a:lvl3pPr lvl="2"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3pPr>
            <a:lvl4pPr lvl="3"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4pPr>
            <a:lvl5pPr lvl="4"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5pPr>
            <a:lvl6pPr lvl="5"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6pPr>
            <a:lvl7pPr lvl="6"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7pPr>
            <a:lvl8pPr lvl="7"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8pPr>
            <a:lvl9pPr lvl="8"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9pPr>
          </a:lstStyle>
          <a:p>
            <a:endParaRPr/>
          </a:p>
        </p:txBody>
      </p:sp>
      <p:sp>
        <p:nvSpPr>
          <p:cNvPr id="496" name="Google Shape;496;p31"/>
          <p:cNvSpPr txBox="1">
            <a:spLocks noGrp="1"/>
          </p:cNvSpPr>
          <p:nvPr>
            <p:ph type="subTitle" idx="9"/>
          </p:nvPr>
        </p:nvSpPr>
        <p:spPr>
          <a:xfrm>
            <a:off x="5882925" y="2956425"/>
            <a:ext cx="2357100" cy="48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900"/>
              <a:buFont typeface="Abril Fatface"/>
              <a:buNone/>
              <a:defRPr sz="2200">
                <a:solidFill>
                  <a:schemeClr val="lt2"/>
                </a:solidFill>
                <a:latin typeface="Chewy"/>
                <a:ea typeface="Chewy"/>
                <a:cs typeface="Chewy"/>
                <a:sym typeface="Chewy"/>
              </a:defRPr>
            </a:lvl1pPr>
            <a:lvl2pPr lvl="1"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2pPr>
            <a:lvl3pPr lvl="2"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3pPr>
            <a:lvl4pPr lvl="3"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4pPr>
            <a:lvl5pPr lvl="4"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5pPr>
            <a:lvl6pPr lvl="5"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6pPr>
            <a:lvl7pPr lvl="6"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7pPr>
            <a:lvl8pPr lvl="7"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8pPr>
            <a:lvl9pPr lvl="8"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9pPr>
          </a:lstStyle>
          <a:p>
            <a:endParaRPr/>
          </a:p>
        </p:txBody>
      </p:sp>
      <p:sp>
        <p:nvSpPr>
          <p:cNvPr id="497" name="Google Shape;497;p31"/>
          <p:cNvSpPr txBox="1">
            <a:spLocks noGrp="1"/>
          </p:cNvSpPr>
          <p:nvPr>
            <p:ph type="subTitle" idx="13"/>
          </p:nvPr>
        </p:nvSpPr>
        <p:spPr>
          <a:xfrm>
            <a:off x="903925" y="3384825"/>
            <a:ext cx="2357100" cy="733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800"/>
              <a:buFont typeface="Georgia"/>
              <a:buNone/>
              <a:defRPr sz="1600"/>
            </a:lvl1pPr>
            <a:lvl2pPr lvl="1"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2pPr>
            <a:lvl3pPr lvl="2"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3pPr>
            <a:lvl4pPr lvl="3"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4pPr>
            <a:lvl5pPr lvl="4"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5pPr>
            <a:lvl6pPr lvl="5"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6pPr>
            <a:lvl7pPr lvl="6"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7pPr>
            <a:lvl8pPr lvl="7"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8pPr>
            <a:lvl9pPr lvl="8"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9pPr>
          </a:lstStyle>
          <a:p>
            <a:endParaRPr/>
          </a:p>
        </p:txBody>
      </p:sp>
      <p:sp>
        <p:nvSpPr>
          <p:cNvPr id="498" name="Google Shape;498;p31"/>
          <p:cNvSpPr txBox="1">
            <a:spLocks noGrp="1"/>
          </p:cNvSpPr>
          <p:nvPr>
            <p:ph type="subTitle" idx="14"/>
          </p:nvPr>
        </p:nvSpPr>
        <p:spPr>
          <a:xfrm>
            <a:off x="3393425" y="3384825"/>
            <a:ext cx="2357100" cy="733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800"/>
              <a:buFont typeface="Georgia"/>
              <a:buNone/>
              <a:defRPr sz="1600"/>
            </a:lvl1pPr>
            <a:lvl2pPr lvl="1"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2pPr>
            <a:lvl3pPr lvl="2"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3pPr>
            <a:lvl4pPr lvl="3"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4pPr>
            <a:lvl5pPr lvl="4"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5pPr>
            <a:lvl6pPr lvl="5"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6pPr>
            <a:lvl7pPr lvl="6"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7pPr>
            <a:lvl8pPr lvl="7"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8pPr>
            <a:lvl9pPr lvl="8"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9pPr>
          </a:lstStyle>
          <a:p>
            <a:endParaRPr/>
          </a:p>
        </p:txBody>
      </p:sp>
      <p:sp>
        <p:nvSpPr>
          <p:cNvPr id="499" name="Google Shape;499;p31"/>
          <p:cNvSpPr txBox="1">
            <a:spLocks noGrp="1"/>
          </p:cNvSpPr>
          <p:nvPr>
            <p:ph type="subTitle" idx="15"/>
          </p:nvPr>
        </p:nvSpPr>
        <p:spPr>
          <a:xfrm>
            <a:off x="5882925" y="3384825"/>
            <a:ext cx="2357100" cy="733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800"/>
              <a:buFont typeface="Georgia"/>
              <a:buNone/>
              <a:defRPr sz="1600"/>
            </a:lvl1pPr>
            <a:lvl2pPr lvl="1"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2pPr>
            <a:lvl3pPr lvl="2"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3pPr>
            <a:lvl4pPr lvl="3"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4pPr>
            <a:lvl5pPr lvl="4"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5pPr>
            <a:lvl6pPr lvl="5"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6pPr>
            <a:lvl7pPr lvl="6"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7pPr>
            <a:lvl8pPr lvl="7"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8pPr>
            <a:lvl9pPr lvl="8"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9pPr>
          </a:lstStyle>
          <a:p>
            <a:endParaRPr/>
          </a:p>
        </p:txBody>
      </p:sp>
    </p:spTree>
    <p:extLst>
      <p:ext uri="{BB962C8B-B14F-4D97-AF65-F5344CB8AC3E}">
        <p14:creationId xmlns:p14="http://schemas.microsoft.com/office/powerpoint/2010/main" val="311107961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500"/>
        <p:cNvGrpSpPr/>
        <p:nvPr/>
      </p:nvGrpSpPr>
      <p:grpSpPr>
        <a:xfrm>
          <a:off x="0" y="0"/>
          <a:ext cx="0" cy="0"/>
          <a:chOff x="0" y="0"/>
          <a:chExt cx="0" cy="0"/>
        </a:xfrm>
      </p:grpSpPr>
      <p:sp>
        <p:nvSpPr>
          <p:cNvPr id="501" name="Google Shape;501;p32"/>
          <p:cNvSpPr txBox="1">
            <a:spLocks noGrp="1"/>
          </p:cNvSpPr>
          <p:nvPr>
            <p:ph type="title"/>
          </p:nvPr>
        </p:nvSpPr>
        <p:spPr>
          <a:xfrm>
            <a:off x="4147650" y="524350"/>
            <a:ext cx="4352100" cy="12201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800"/>
              <a:buNone/>
              <a:defRPr sz="92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02" name="Google Shape;502;p32"/>
          <p:cNvSpPr txBox="1">
            <a:spLocks noGrp="1"/>
          </p:cNvSpPr>
          <p:nvPr>
            <p:ph type="subTitle" idx="1"/>
          </p:nvPr>
        </p:nvSpPr>
        <p:spPr>
          <a:xfrm>
            <a:off x="4727800" y="1744438"/>
            <a:ext cx="3702900" cy="983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03" name="Google Shape;503;p32"/>
          <p:cNvSpPr txBox="1"/>
          <p:nvPr/>
        </p:nvSpPr>
        <p:spPr>
          <a:xfrm>
            <a:off x="4714725" y="3441913"/>
            <a:ext cx="3702900" cy="792600"/>
          </a:xfrm>
          <a:prstGeom prst="rect">
            <a:avLst/>
          </a:prstGeom>
          <a:noFill/>
          <a:ln>
            <a:noFill/>
          </a:ln>
        </p:spPr>
        <p:txBody>
          <a:bodyPr spcFirstLastPara="1" wrap="square" lIns="91425" tIns="91425" rIns="91425" bIns="91425" anchor="t" anchorCtr="0">
            <a:noAutofit/>
          </a:bodyPr>
          <a:lstStyle/>
          <a:p>
            <a:pPr algn="r">
              <a:spcBef>
                <a:spcPts val="300"/>
              </a:spcBef>
            </a:pPr>
            <a:r>
              <a:rPr lang="en" sz="1200">
                <a:solidFill>
                  <a:srgbClr val="F1E8DC"/>
                </a:solidFill>
                <a:latin typeface="Didact Gothic"/>
                <a:ea typeface="Didact Gothic"/>
                <a:cs typeface="Didact Gothic"/>
                <a:sym typeface="Didact Gothic"/>
              </a:rPr>
              <a:t>CREDITS: This presentation template was created by </a:t>
            </a:r>
            <a:r>
              <a:rPr lang="en" sz="1200" b="1">
                <a:solidFill>
                  <a:srgbClr val="F1E8DC"/>
                </a:solidFill>
                <a:uFill>
                  <a:noFill/>
                </a:uFill>
                <a:latin typeface="Didact Gothic"/>
                <a:ea typeface="Didact Gothic"/>
                <a:cs typeface="Didact Gothic"/>
                <a:sym typeface="Didact Gothic"/>
                <a:hlinkClick r:id="rId2">
                  <a:extLst>
                    <a:ext uri="{A12FA001-AC4F-418D-AE19-62706E023703}">
                      <ahyp:hlinkClr xmlns:ahyp="http://schemas.microsoft.com/office/drawing/2018/hyperlinkcolor" xmlns="" val="tx"/>
                    </a:ext>
                  </a:extLst>
                </a:hlinkClick>
              </a:rPr>
              <a:t>Slidesgo</a:t>
            </a:r>
            <a:r>
              <a:rPr lang="en" sz="1200">
                <a:solidFill>
                  <a:srgbClr val="F1E8DC"/>
                </a:solidFill>
                <a:latin typeface="Didact Gothic"/>
                <a:ea typeface="Didact Gothic"/>
                <a:cs typeface="Didact Gothic"/>
                <a:sym typeface="Didact Gothic"/>
              </a:rPr>
              <a:t>, including icons by </a:t>
            </a:r>
            <a:r>
              <a:rPr lang="en" sz="1200" b="1">
                <a:solidFill>
                  <a:srgbClr val="F1E8DC"/>
                </a:solidFill>
                <a:uFill>
                  <a:noFill/>
                </a:uFill>
                <a:latin typeface="Didact Gothic"/>
                <a:ea typeface="Didact Gothic"/>
                <a:cs typeface="Didact Gothic"/>
                <a:sym typeface="Didact Gothic"/>
                <a:hlinkClick r:id="rId3">
                  <a:extLst>
                    <a:ext uri="{A12FA001-AC4F-418D-AE19-62706E023703}">
                      <ahyp:hlinkClr xmlns:ahyp="http://schemas.microsoft.com/office/drawing/2018/hyperlinkcolor" xmlns="" val="tx"/>
                    </a:ext>
                  </a:extLst>
                </a:hlinkClick>
              </a:rPr>
              <a:t>Flaticon</a:t>
            </a:r>
            <a:r>
              <a:rPr lang="en" sz="1200">
                <a:solidFill>
                  <a:srgbClr val="F1E8DC"/>
                </a:solidFill>
                <a:latin typeface="Didact Gothic"/>
                <a:ea typeface="Didact Gothic"/>
                <a:cs typeface="Didact Gothic"/>
                <a:sym typeface="Didact Gothic"/>
              </a:rPr>
              <a:t>, infographics &amp; images by </a:t>
            </a:r>
            <a:r>
              <a:rPr lang="en" sz="1200" b="1">
                <a:solidFill>
                  <a:srgbClr val="F1E8DC"/>
                </a:solidFill>
                <a:uFill>
                  <a:noFill/>
                </a:uFill>
                <a:latin typeface="Didact Gothic"/>
                <a:ea typeface="Didact Gothic"/>
                <a:cs typeface="Didact Gothic"/>
                <a:sym typeface="Didact Gothic"/>
                <a:hlinkClick r:id="rId4">
                  <a:extLst>
                    <a:ext uri="{A12FA001-AC4F-418D-AE19-62706E023703}">
                      <ahyp:hlinkClr xmlns:ahyp="http://schemas.microsoft.com/office/drawing/2018/hyperlinkcolor" xmlns="" val="tx"/>
                    </a:ext>
                  </a:extLst>
                </a:hlinkClick>
              </a:rPr>
              <a:t>Freepik</a:t>
            </a:r>
            <a:r>
              <a:rPr lang="en" sz="1200">
                <a:solidFill>
                  <a:srgbClr val="F1E8DC"/>
                </a:solidFill>
                <a:latin typeface="Didact Gothic"/>
                <a:ea typeface="Didact Gothic"/>
                <a:cs typeface="Didact Gothic"/>
                <a:sym typeface="Didact Gothic"/>
              </a:rPr>
              <a:t> </a:t>
            </a:r>
            <a:endParaRPr sz="1200">
              <a:solidFill>
                <a:srgbClr val="F1E8DC"/>
              </a:solidFill>
              <a:latin typeface="Didact Gothic"/>
              <a:ea typeface="Didact Gothic"/>
              <a:cs typeface="Didact Gothic"/>
              <a:sym typeface="Didact Gothic"/>
            </a:endParaRPr>
          </a:p>
        </p:txBody>
      </p:sp>
      <p:sp>
        <p:nvSpPr>
          <p:cNvPr id="504" name="Google Shape;504;p32"/>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505" name="Google Shape;505;p32"/>
          <p:cNvSpPr txBox="1"/>
          <p:nvPr/>
        </p:nvSpPr>
        <p:spPr>
          <a:xfrm>
            <a:off x="4714725" y="3472488"/>
            <a:ext cx="3702900" cy="792600"/>
          </a:xfrm>
          <a:prstGeom prst="rect">
            <a:avLst/>
          </a:prstGeom>
          <a:noFill/>
          <a:ln>
            <a:noFill/>
          </a:ln>
        </p:spPr>
        <p:txBody>
          <a:bodyPr spcFirstLastPara="1" wrap="square" lIns="91425" tIns="91425" rIns="91425" bIns="91425" anchor="t" anchorCtr="0">
            <a:noAutofit/>
          </a:bodyPr>
          <a:lstStyle/>
          <a:p>
            <a:pPr algn="r">
              <a:spcBef>
                <a:spcPts val="300"/>
              </a:spcBef>
            </a:pPr>
            <a:r>
              <a:rPr lang="en" sz="1200">
                <a:solidFill>
                  <a:srgbClr val="383838"/>
                </a:solidFill>
                <a:latin typeface="Ubuntu"/>
                <a:ea typeface="Ubuntu"/>
                <a:cs typeface="Ubuntu"/>
                <a:sym typeface="Ubuntu"/>
              </a:rPr>
              <a:t>CREDITS: This presentation template was created by </a:t>
            </a:r>
            <a:r>
              <a:rPr lang="en" sz="1200" b="1">
                <a:solidFill>
                  <a:srgbClr val="383838"/>
                </a:solidFill>
                <a:uFill>
                  <a:noFill/>
                </a:uFill>
                <a:latin typeface="Ubuntu"/>
                <a:ea typeface="Ubuntu"/>
                <a:cs typeface="Ubuntu"/>
                <a:sym typeface="Ubuntu"/>
                <a:hlinkClick r:id="rId2">
                  <a:extLst>
                    <a:ext uri="{A12FA001-AC4F-418D-AE19-62706E023703}">
                      <ahyp:hlinkClr xmlns:ahyp="http://schemas.microsoft.com/office/drawing/2018/hyperlinkcolor" xmlns="" val="tx"/>
                    </a:ext>
                  </a:extLst>
                </a:hlinkClick>
              </a:rPr>
              <a:t>Slidesgo</a:t>
            </a:r>
            <a:r>
              <a:rPr lang="en" sz="1200">
                <a:solidFill>
                  <a:srgbClr val="383838"/>
                </a:solidFill>
                <a:latin typeface="Ubuntu"/>
                <a:ea typeface="Ubuntu"/>
                <a:cs typeface="Ubuntu"/>
                <a:sym typeface="Ubuntu"/>
              </a:rPr>
              <a:t>, including icons by </a:t>
            </a:r>
            <a:r>
              <a:rPr lang="en" sz="1200" b="1">
                <a:solidFill>
                  <a:srgbClr val="383838"/>
                </a:solidFill>
                <a:uFill>
                  <a:noFill/>
                </a:uFill>
                <a:latin typeface="Ubuntu"/>
                <a:ea typeface="Ubuntu"/>
                <a:cs typeface="Ubuntu"/>
                <a:sym typeface="Ubuntu"/>
                <a:hlinkClick r:id="rId3">
                  <a:extLst>
                    <a:ext uri="{A12FA001-AC4F-418D-AE19-62706E023703}">
                      <ahyp:hlinkClr xmlns:ahyp="http://schemas.microsoft.com/office/drawing/2018/hyperlinkcolor" xmlns="" val="tx"/>
                    </a:ext>
                  </a:extLst>
                </a:hlinkClick>
              </a:rPr>
              <a:t>Flaticon</a:t>
            </a:r>
            <a:r>
              <a:rPr lang="en" sz="1200">
                <a:solidFill>
                  <a:srgbClr val="383838"/>
                </a:solidFill>
                <a:latin typeface="Ubuntu"/>
                <a:ea typeface="Ubuntu"/>
                <a:cs typeface="Ubuntu"/>
                <a:sym typeface="Ubuntu"/>
              </a:rPr>
              <a:t>, and infographics &amp; images by </a:t>
            </a:r>
            <a:r>
              <a:rPr lang="en" sz="1200" b="1">
                <a:solidFill>
                  <a:srgbClr val="383838"/>
                </a:solidFill>
                <a:uFill>
                  <a:noFill/>
                </a:uFill>
                <a:latin typeface="Ubuntu"/>
                <a:ea typeface="Ubuntu"/>
                <a:cs typeface="Ubuntu"/>
                <a:sym typeface="Ubuntu"/>
                <a:hlinkClick r:id="rId4">
                  <a:extLst>
                    <a:ext uri="{A12FA001-AC4F-418D-AE19-62706E023703}">
                      <ahyp:hlinkClr xmlns:ahyp="http://schemas.microsoft.com/office/drawing/2018/hyperlinkcolor" xmlns="" val="tx"/>
                    </a:ext>
                  </a:extLst>
                </a:hlinkClick>
              </a:rPr>
              <a:t>Freepik</a:t>
            </a:r>
            <a:r>
              <a:rPr lang="en" sz="1200">
                <a:solidFill>
                  <a:srgbClr val="383838"/>
                </a:solidFill>
                <a:latin typeface="Ubuntu"/>
                <a:ea typeface="Ubuntu"/>
                <a:cs typeface="Ubuntu"/>
                <a:sym typeface="Ubuntu"/>
              </a:rPr>
              <a:t> </a:t>
            </a:r>
            <a:endParaRPr sz="1200">
              <a:solidFill>
                <a:srgbClr val="383838"/>
              </a:solidFill>
              <a:latin typeface="Ubuntu"/>
              <a:ea typeface="Ubuntu"/>
              <a:cs typeface="Ubuntu"/>
              <a:sym typeface="Ubuntu"/>
            </a:endParaRPr>
          </a:p>
        </p:txBody>
      </p:sp>
      <p:grpSp>
        <p:nvGrpSpPr>
          <p:cNvPr id="506" name="Google Shape;506;p32"/>
          <p:cNvGrpSpPr/>
          <p:nvPr/>
        </p:nvGrpSpPr>
        <p:grpSpPr>
          <a:xfrm>
            <a:off x="318425" y="445013"/>
            <a:ext cx="1297450" cy="477875"/>
            <a:chOff x="318425" y="357163"/>
            <a:chExt cx="1297450" cy="477875"/>
          </a:xfrm>
        </p:grpSpPr>
        <p:grpSp>
          <p:nvGrpSpPr>
            <p:cNvPr id="507" name="Google Shape;507;p32"/>
            <p:cNvGrpSpPr/>
            <p:nvPr/>
          </p:nvGrpSpPr>
          <p:grpSpPr>
            <a:xfrm rot="10800000" flipH="1">
              <a:off x="455850" y="467250"/>
              <a:ext cx="1160025" cy="257725"/>
              <a:chOff x="3464600" y="3479675"/>
              <a:chExt cx="1160025" cy="257725"/>
            </a:xfrm>
          </p:grpSpPr>
          <p:sp>
            <p:nvSpPr>
              <p:cNvPr id="508" name="Google Shape;508;p32"/>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09" name="Google Shape;509;p32"/>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510" name="Google Shape;510;p32"/>
            <p:cNvGrpSpPr/>
            <p:nvPr/>
          </p:nvGrpSpPr>
          <p:grpSpPr>
            <a:xfrm>
              <a:off x="318425" y="357163"/>
              <a:ext cx="495375" cy="477875"/>
              <a:chOff x="3881575" y="2684100"/>
              <a:chExt cx="495375" cy="477875"/>
            </a:xfrm>
          </p:grpSpPr>
          <p:sp>
            <p:nvSpPr>
              <p:cNvPr id="511" name="Google Shape;511;p3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12" name="Google Shape;512;p3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13" name="Google Shape;513;p3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Tree>
    <p:extLst>
      <p:ext uri="{BB962C8B-B14F-4D97-AF65-F5344CB8AC3E}">
        <p14:creationId xmlns:p14="http://schemas.microsoft.com/office/powerpoint/2010/main" val="231454508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Background ">
  <p:cSld name="Background ">
    <p:spTree>
      <p:nvGrpSpPr>
        <p:cNvPr id="1" name="Shape 514"/>
        <p:cNvGrpSpPr/>
        <p:nvPr/>
      </p:nvGrpSpPr>
      <p:grpSpPr>
        <a:xfrm>
          <a:off x="0" y="0"/>
          <a:ext cx="0" cy="0"/>
          <a:chOff x="0" y="0"/>
          <a:chExt cx="0" cy="0"/>
        </a:xfrm>
      </p:grpSpPr>
      <p:sp>
        <p:nvSpPr>
          <p:cNvPr id="515" name="Google Shape;515;p33"/>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516" name="Google Shape;516;p33"/>
          <p:cNvGrpSpPr/>
          <p:nvPr/>
        </p:nvGrpSpPr>
        <p:grpSpPr>
          <a:xfrm>
            <a:off x="7545300" y="445025"/>
            <a:ext cx="1297450" cy="477875"/>
            <a:chOff x="7164300" y="445025"/>
            <a:chExt cx="1297450" cy="477875"/>
          </a:xfrm>
        </p:grpSpPr>
        <p:grpSp>
          <p:nvGrpSpPr>
            <p:cNvPr id="517" name="Google Shape;517;p33"/>
            <p:cNvGrpSpPr/>
            <p:nvPr/>
          </p:nvGrpSpPr>
          <p:grpSpPr>
            <a:xfrm flipH="1">
              <a:off x="7164300" y="555088"/>
              <a:ext cx="1160025" cy="257725"/>
              <a:chOff x="3464600" y="3479675"/>
              <a:chExt cx="1160025" cy="257725"/>
            </a:xfrm>
          </p:grpSpPr>
          <p:sp>
            <p:nvSpPr>
              <p:cNvPr id="518" name="Google Shape;518;p3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19" name="Google Shape;519;p3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520" name="Google Shape;520;p33"/>
            <p:cNvGrpSpPr/>
            <p:nvPr/>
          </p:nvGrpSpPr>
          <p:grpSpPr>
            <a:xfrm rot="10800000">
              <a:off x="7966375" y="445025"/>
              <a:ext cx="495375" cy="477875"/>
              <a:chOff x="3881575" y="2684100"/>
              <a:chExt cx="495375" cy="477875"/>
            </a:xfrm>
          </p:grpSpPr>
          <p:sp>
            <p:nvSpPr>
              <p:cNvPr id="521" name="Google Shape;521;p3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22" name="Google Shape;522;p3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23" name="Google Shape;523;p3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grpSp>
        <p:nvGrpSpPr>
          <p:cNvPr id="524" name="Google Shape;524;p33"/>
          <p:cNvGrpSpPr/>
          <p:nvPr/>
        </p:nvGrpSpPr>
        <p:grpSpPr>
          <a:xfrm rot="8100000" flipH="1">
            <a:off x="414832" y="4360489"/>
            <a:ext cx="495370" cy="477870"/>
            <a:chOff x="3881575" y="2684100"/>
            <a:chExt cx="495375" cy="477875"/>
          </a:xfrm>
        </p:grpSpPr>
        <p:sp>
          <p:nvSpPr>
            <p:cNvPr id="525" name="Google Shape;525;p3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26" name="Google Shape;526;p3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27" name="Google Shape;527;p3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88401903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528"/>
        <p:cNvGrpSpPr/>
        <p:nvPr/>
      </p:nvGrpSpPr>
      <p:grpSpPr>
        <a:xfrm>
          <a:off x="0" y="0"/>
          <a:ext cx="0" cy="0"/>
          <a:chOff x="0" y="0"/>
          <a:chExt cx="0" cy="0"/>
        </a:xfrm>
      </p:grpSpPr>
      <p:sp>
        <p:nvSpPr>
          <p:cNvPr id="529" name="Google Shape;529;p34"/>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530" name="Google Shape;530;p34"/>
          <p:cNvGrpSpPr/>
          <p:nvPr/>
        </p:nvGrpSpPr>
        <p:grpSpPr>
          <a:xfrm>
            <a:off x="7545300" y="445025"/>
            <a:ext cx="1297450" cy="477875"/>
            <a:chOff x="7164300" y="445025"/>
            <a:chExt cx="1297450" cy="477875"/>
          </a:xfrm>
        </p:grpSpPr>
        <p:grpSp>
          <p:nvGrpSpPr>
            <p:cNvPr id="531" name="Google Shape;531;p34"/>
            <p:cNvGrpSpPr/>
            <p:nvPr/>
          </p:nvGrpSpPr>
          <p:grpSpPr>
            <a:xfrm flipH="1">
              <a:off x="7164300" y="555088"/>
              <a:ext cx="1160025" cy="257725"/>
              <a:chOff x="3464600" y="3479675"/>
              <a:chExt cx="1160025" cy="257725"/>
            </a:xfrm>
          </p:grpSpPr>
          <p:sp>
            <p:nvSpPr>
              <p:cNvPr id="532" name="Google Shape;532;p3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33" name="Google Shape;533;p3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534" name="Google Shape;534;p34"/>
            <p:cNvGrpSpPr/>
            <p:nvPr/>
          </p:nvGrpSpPr>
          <p:grpSpPr>
            <a:xfrm rot="10800000">
              <a:off x="7966375" y="445025"/>
              <a:ext cx="495375" cy="477875"/>
              <a:chOff x="3881575" y="2684100"/>
              <a:chExt cx="495375" cy="477875"/>
            </a:xfrm>
          </p:grpSpPr>
          <p:sp>
            <p:nvSpPr>
              <p:cNvPr id="535" name="Google Shape;535;p3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36" name="Google Shape;536;p3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37" name="Google Shape;537;p3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grpSp>
        <p:nvGrpSpPr>
          <p:cNvPr id="538" name="Google Shape;538;p34"/>
          <p:cNvGrpSpPr/>
          <p:nvPr/>
        </p:nvGrpSpPr>
        <p:grpSpPr>
          <a:xfrm>
            <a:off x="318425" y="445013"/>
            <a:ext cx="1297450" cy="477875"/>
            <a:chOff x="318425" y="357163"/>
            <a:chExt cx="1297450" cy="477875"/>
          </a:xfrm>
        </p:grpSpPr>
        <p:grpSp>
          <p:nvGrpSpPr>
            <p:cNvPr id="539" name="Google Shape;539;p34"/>
            <p:cNvGrpSpPr/>
            <p:nvPr/>
          </p:nvGrpSpPr>
          <p:grpSpPr>
            <a:xfrm rot="10800000" flipH="1">
              <a:off x="455850" y="467250"/>
              <a:ext cx="1160025" cy="257725"/>
              <a:chOff x="3464600" y="3479675"/>
              <a:chExt cx="1160025" cy="257725"/>
            </a:xfrm>
          </p:grpSpPr>
          <p:sp>
            <p:nvSpPr>
              <p:cNvPr id="540" name="Google Shape;540;p3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41" name="Google Shape;541;p3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542" name="Google Shape;542;p34"/>
            <p:cNvGrpSpPr/>
            <p:nvPr/>
          </p:nvGrpSpPr>
          <p:grpSpPr>
            <a:xfrm>
              <a:off x="318425" y="357163"/>
              <a:ext cx="495375" cy="477875"/>
              <a:chOff x="3881575" y="2684100"/>
              <a:chExt cx="495375" cy="477875"/>
            </a:xfrm>
          </p:grpSpPr>
          <p:sp>
            <p:nvSpPr>
              <p:cNvPr id="543" name="Google Shape;543;p3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44" name="Google Shape;544;p3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45" name="Google Shape;545;p3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spTree>
    <p:extLst>
      <p:ext uri="{BB962C8B-B14F-4D97-AF65-F5344CB8AC3E}">
        <p14:creationId xmlns:p14="http://schemas.microsoft.com/office/powerpoint/2010/main" val="144855325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546"/>
        <p:cNvGrpSpPr/>
        <p:nvPr/>
      </p:nvGrpSpPr>
      <p:grpSpPr>
        <a:xfrm>
          <a:off x="0" y="0"/>
          <a:ext cx="0" cy="0"/>
          <a:chOff x="0" y="0"/>
          <a:chExt cx="0" cy="0"/>
        </a:xfrm>
      </p:grpSpPr>
      <p:sp>
        <p:nvSpPr>
          <p:cNvPr id="547" name="Google Shape;547;p35"/>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548" name="Google Shape;548;p35"/>
          <p:cNvGrpSpPr/>
          <p:nvPr/>
        </p:nvGrpSpPr>
        <p:grpSpPr>
          <a:xfrm>
            <a:off x="7503650" y="445025"/>
            <a:ext cx="1297450" cy="477875"/>
            <a:chOff x="7164300" y="445025"/>
            <a:chExt cx="1297450" cy="477875"/>
          </a:xfrm>
        </p:grpSpPr>
        <p:grpSp>
          <p:nvGrpSpPr>
            <p:cNvPr id="549" name="Google Shape;549;p35"/>
            <p:cNvGrpSpPr/>
            <p:nvPr/>
          </p:nvGrpSpPr>
          <p:grpSpPr>
            <a:xfrm>
              <a:off x="7301725" y="555088"/>
              <a:ext cx="1160025" cy="257725"/>
              <a:chOff x="3464600" y="3479675"/>
              <a:chExt cx="1160025" cy="257725"/>
            </a:xfrm>
          </p:grpSpPr>
          <p:sp>
            <p:nvSpPr>
              <p:cNvPr id="550" name="Google Shape;550;p35"/>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51" name="Google Shape;551;p35"/>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552" name="Google Shape;552;p35"/>
            <p:cNvGrpSpPr/>
            <p:nvPr/>
          </p:nvGrpSpPr>
          <p:grpSpPr>
            <a:xfrm rot="10800000" flipH="1">
              <a:off x="7164300" y="445025"/>
              <a:ext cx="495375" cy="477875"/>
              <a:chOff x="3881575" y="2684100"/>
              <a:chExt cx="495375" cy="477875"/>
            </a:xfrm>
          </p:grpSpPr>
          <p:sp>
            <p:nvSpPr>
              <p:cNvPr id="553" name="Google Shape;553;p3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54" name="Google Shape;554;p3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55" name="Google Shape;555;p3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grpSp>
        <p:nvGrpSpPr>
          <p:cNvPr id="556" name="Google Shape;556;p35"/>
          <p:cNvGrpSpPr/>
          <p:nvPr/>
        </p:nvGrpSpPr>
        <p:grpSpPr>
          <a:xfrm rot="-5547522">
            <a:off x="320091" y="4360485"/>
            <a:ext cx="495385" cy="477885"/>
            <a:chOff x="3881575" y="2684100"/>
            <a:chExt cx="495375" cy="477875"/>
          </a:xfrm>
        </p:grpSpPr>
        <p:sp>
          <p:nvSpPr>
            <p:cNvPr id="557" name="Google Shape;557;p3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58" name="Google Shape;558;p3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59" name="Google Shape;559;p3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2074967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05"/>
        <p:cNvGrpSpPr/>
        <p:nvPr/>
      </p:nvGrpSpPr>
      <p:grpSpPr>
        <a:xfrm>
          <a:off x="0" y="0"/>
          <a:ext cx="0" cy="0"/>
          <a:chOff x="0" y="0"/>
          <a:chExt cx="0" cy="0"/>
        </a:xfrm>
      </p:grpSpPr>
      <p:sp>
        <p:nvSpPr>
          <p:cNvPr id="106" name="Google Shape;106;p9"/>
          <p:cNvSpPr/>
          <p:nvPr/>
        </p:nvSpPr>
        <p:spPr>
          <a:xfrm flipH="1">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7" name="Google Shape;107;p9"/>
          <p:cNvGrpSpPr/>
          <p:nvPr/>
        </p:nvGrpSpPr>
        <p:grpSpPr>
          <a:xfrm rot="8100000" flipH="1">
            <a:off x="414832" y="4360489"/>
            <a:ext cx="495370" cy="477870"/>
            <a:chOff x="3881575" y="2684100"/>
            <a:chExt cx="495375" cy="477875"/>
          </a:xfrm>
        </p:grpSpPr>
        <p:sp>
          <p:nvSpPr>
            <p:cNvPr id="108" name="Google Shape;108;p9"/>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9"/>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9"/>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1" name="Google Shape;111;p9"/>
          <p:cNvGrpSpPr/>
          <p:nvPr/>
        </p:nvGrpSpPr>
        <p:grpSpPr>
          <a:xfrm>
            <a:off x="7545300" y="445025"/>
            <a:ext cx="1297450" cy="477875"/>
            <a:chOff x="7164300" y="445025"/>
            <a:chExt cx="1297450" cy="477875"/>
          </a:xfrm>
        </p:grpSpPr>
        <p:grpSp>
          <p:nvGrpSpPr>
            <p:cNvPr id="112" name="Google Shape;112;p9"/>
            <p:cNvGrpSpPr/>
            <p:nvPr/>
          </p:nvGrpSpPr>
          <p:grpSpPr>
            <a:xfrm flipH="1">
              <a:off x="7164300" y="555088"/>
              <a:ext cx="1160025" cy="257725"/>
              <a:chOff x="3464600" y="3479675"/>
              <a:chExt cx="1160025" cy="257725"/>
            </a:xfrm>
          </p:grpSpPr>
          <p:sp>
            <p:nvSpPr>
              <p:cNvPr id="113" name="Google Shape;113;p9"/>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9"/>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 name="Google Shape;115;p9"/>
            <p:cNvGrpSpPr/>
            <p:nvPr/>
          </p:nvGrpSpPr>
          <p:grpSpPr>
            <a:xfrm rot="10800000">
              <a:off x="7966375" y="445025"/>
              <a:ext cx="495375" cy="477875"/>
              <a:chOff x="3881575" y="2684100"/>
              <a:chExt cx="495375" cy="477875"/>
            </a:xfrm>
          </p:grpSpPr>
          <p:sp>
            <p:nvSpPr>
              <p:cNvPr id="116" name="Google Shape;116;p9"/>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9"/>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9"/>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19" name="Google Shape;119;p9"/>
          <p:cNvSpPr txBox="1">
            <a:spLocks noGrp="1"/>
          </p:cNvSpPr>
          <p:nvPr>
            <p:ph type="title"/>
          </p:nvPr>
        </p:nvSpPr>
        <p:spPr>
          <a:xfrm>
            <a:off x="713225" y="1321350"/>
            <a:ext cx="3683700" cy="14823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100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20" name="Google Shape;120;p9"/>
          <p:cNvSpPr txBox="1">
            <a:spLocks noGrp="1"/>
          </p:cNvSpPr>
          <p:nvPr>
            <p:ph type="subTitle" idx="1"/>
          </p:nvPr>
        </p:nvSpPr>
        <p:spPr>
          <a:xfrm>
            <a:off x="713225" y="2803650"/>
            <a:ext cx="3683700" cy="10185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100"/>
              <a:buNone/>
              <a:defRPr sz="16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1" name="Google Shape;11;p2"/>
          <p:cNvGrpSpPr/>
          <p:nvPr/>
        </p:nvGrpSpPr>
        <p:grpSpPr>
          <a:xfrm>
            <a:off x="318425" y="445013"/>
            <a:ext cx="1297450" cy="477875"/>
            <a:chOff x="318425" y="357163"/>
            <a:chExt cx="1297450" cy="477875"/>
          </a:xfrm>
        </p:grpSpPr>
        <p:grpSp>
          <p:nvGrpSpPr>
            <p:cNvPr id="12" name="Google Shape;12;p2"/>
            <p:cNvGrpSpPr/>
            <p:nvPr/>
          </p:nvGrpSpPr>
          <p:grpSpPr>
            <a:xfrm rot="10800000" flipH="1">
              <a:off x="455850" y="467250"/>
              <a:ext cx="1160025" cy="257725"/>
              <a:chOff x="3464600" y="3479675"/>
              <a:chExt cx="1160025" cy="257725"/>
            </a:xfrm>
          </p:grpSpPr>
          <p:sp>
            <p:nvSpPr>
              <p:cNvPr id="13" name="Google Shape;13;p2"/>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4" name="Google Shape;14;p2"/>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5" name="Google Shape;15;p2"/>
            <p:cNvGrpSpPr/>
            <p:nvPr/>
          </p:nvGrpSpPr>
          <p:grpSpPr>
            <a:xfrm>
              <a:off x="318425" y="357163"/>
              <a:ext cx="495375" cy="477875"/>
              <a:chOff x="3881575" y="2684100"/>
              <a:chExt cx="495375" cy="477875"/>
            </a:xfrm>
          </p:grpSpPr>
          <p:sp>
            <p:nvSpPr>
              <p:cNvPr id="16" name="Google Shape;16;p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7" name="Google Shape;17;p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 name="Google Shape;18;p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
        <p:nvSpPr>
          <p:cNvPr id="19" name="Google Shape;19;p2"/>
          <p:cNvSpPr txBox="1">
            <a:spLocks noGrp="1"/>
          </p:cNvSpPr>
          <p:nvPr>
            <p:ph type="ctrTitle"/>
          </p:nvPr>
        </p:nvSpPr>
        <p:spPr>
          <a:xfrm>
            <a:off x="713225" y="1227300"/>
            <a:ext cx="6257700" cy="2073300"/>
          </a:xfrm>
          <a:prstGeom prst="rect">
            <a:avLst/>
          </a:prstGeom>
        </p:spPr>
        <p:txBody>
          <a:bodyPr spcFirstLastPara="1" wrap="square" lIns="91425" tIns="91425" rIns="91425" bIns="91425" anchor="ctr" anchorCtr="0">
            <a:noAutofit/>
          </a:bodyPr>
          <a:lstStyle>
            <a:lvl1pPr lvl="0">
              <a:spcBef>
                <a:spcPts val="0"/>
              </a:spcBef>
              <a:spcAft>
                <a:spcPts val="0"/>
              </a:spcAft>
              <a:buSzPts val="5200"/>
              <a:buNone/>
              <a:defRPr sz="57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20" name="Google Shape;20;p2"/>
          <p:cNvSpPr txBox="1">
            <a:spLocks noGrp="1"/>
          </p:cNvSpPr>
          <p:nvPr>
            <p:ph type="subTitle" idx="1"/>
          </p:nvPr>
        </p:nvSpPr>
        <p:spPr>
          <a:xfrm>
            <a:off x="713225" y="3300600"/>
            <a:ext cx="2993100" cy="615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grpSp>
        <p:nvGrpSpPr>
          <p:cNvPr id="21" name="Google Shape;21;p2"/>
          <p:cNvGrpSpPr/>
          <p:nvPr/>
        </p:nvGrpSpPr>
        <p:grpSpPr>
          <a:xfrm rot="8100000" flipH="1">
            <a:off x="414832" y="4360489"/>
            <a:ext cx="495370" cy="477870"/>
            <a:chOff x="3881575" y="2684100"/>
            <a:chExt cx="495375" cy="477875"/>
          </a:xfrm>
        </p:grpSpPr>
        <p:sp>
          <p:nvSpPr>
            <p:cNvPr id="22" name="Google Shape;22;p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23" name="Google Shape;23;p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24" name="Google Shape;24;p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360243369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5"/>
        <p:cNvGrpSpPr/>
        <p:nvPr/>
      </p:nvGrpSpPr>
      <p:grpSpPr>
        <a:xfrm>
          <a:off x="0" y="0"/>
          <a:ext cx="0" cy="0"/>
          <a:chOff x="0" y="0"/>
          <a:chExt cx="0" cy="0"/>
        </a:xfrm>
      </p:grpSpPr>
      <p:sp>
        <p:nvSpPr>
          <p:cNvPr id="26" name="Google Shape;26;p3"/>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27" name="Google Shape;27;p3"/>
          <p:cNvGrpSpPr/>
          <p:nvPr/>
        </p:nvGrpSpPr>
        <p:grpSpPr>
          <a:xfrm>
            <a:off x="7545300" y="445025"/>
            <a:ext cx="1297450" cy="477875"/>
            <a:chOff x="7164300" y="445025"/>
            <a:chExt cx="1297450" cy="477875"/>
          </a:xfrm>
        </p:grpSpPr>
        <p:grpSp>
          <p:nvGrpSpPr>
            <p:cNvPr id="28" name="Google Shape;28;p3"/>
            <p:cNvGrpSpPr/>
            <p:nvPr/>
          </p:nvGrpSpPr>
          <p:grpSpPr>
            <a:xfrm flipH="1">
              <a:off x="7164300" y="555088"/>
              <a:ext cx="1160025" cy="257725"/>
              <a:chOff x="3464600" y="3479675"/>
              <a:chExt cx="1160025" cy="257725"/>
            </a:xfrm>
          </p:grpSpPr>
          <p:sp>
            <p:nvSpPr>
              <p:cNvPr id="29" name="Google Shape;29;p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0" name="Google Shape;30;p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31" name="Google Shape;31;p3"/>
            <p:cNvGrpSpPr/>
            <p:nvPr/>
          </p:nvGrpSpPr>
          <p:grpSpPr>
            <a:xfrm rot="10800000">
              <a:off x="7966375" y="445025"/>
              <a:ext cx="495375" cy="477875"/>
              <a:chOff x="3881575" y="2684100"/>
              <a:chExt cx="495375" cy="477875"/>
            </a:xfrm>
          </p:grpSpPr>
          <p:sp>
            <p:nvSpPr>
              <p:cNvPr id="32" name="Google Shape;32;p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3" name="Google Shape;33;p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4" name="Google Shape;34;p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sp>
        <p:nvSpPr>
          <p:cNvPr id="35" name="Google Shape;35;p3"/>
          <p:cNvSpPr txBox="1">
            <a:spLocks noGrp="1"/>
          </p:cNvSpPr>
          <p:nvPr>
            <p:ph type="title"/>
          </p:nvPr>
        </p:nvSpPr>
        <p:spPr>
          <a:xfrm>
            <a:off x="3434275" y="2349600"/>
            <a:ext cx="4996500" cy="994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4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6" name="Google Shape;36;p3"/>
          <p:cNvSpPr txBox="1">
            <a:spLocks noGrp="1"/>
          </p:cNvSpPr>
          <p:nvPr>
            <p:ph type="subTitle" idx="1"/>
          </p:nvPr>
        </p:nvSpPr>
        <p:spPr>
          <a:xfrm>
            <a:off x="5348875" y="3321300"/>
            <a:ext cx="3081900" cy="593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7" name="Google Shape;37;p3"/>
          <p:cNvSpPr txBox="1">
            <a:spLocks noGrp="1"/>
          </p:cNvSpPr>
          <p:nvPr>
            <p:ph type="title" idx="2" hasCustomPrompt="1"/>
          </p:nvPr>
        </p:nvSpPr>
        <p:spPr>
          <a:xfrm>
            <a:off x="5127175" y="1228800"/>
            <a:ext cx="3303600" cy="1120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8600"/>
              <a:buNone/>
              <a:defRPr sz="8600">
                <a:solidFill>
                  <a:schemeClr val="dk2"/>
                </a:solidFill>
              </a:defRPr>
            </a:lvl1pPr>
            <a:lvl2pPr lvl="1" algn="ctr" rtl="0">
              <a:spcBef>
                <a:spcPts val="0"/>
              </a:spcBef>
              <a:spcAft>
                <a:spcPts val="0"/>
              </a:spcAft>
              <a:buSzPts val="8600"/>
              <a:buNone/>
              <a:defRPr sz="8600"/>
            </a:lvl2pPr>
            <a:lvl3pPr lvl="2" algn="ctr" rtl="0">
              <a:spcBef>
                <a:spcPts val="0"/>
              </a:spcBef>
              <a:spcAft>
                <a:spcPts val="0"/>
              </a:spcAft>
              <a:buSzPts val="8600"/>
              <a:buNone/>
              <a:defRPr sz="8600"/>
            </a:lvl3pPr>
            <a:lvl4pPr lvl="3" algn="ctr" rtl="0">
              <a:spcBef>
                <a:spcPts val="0"/>
              </a:spcBef>
              <a:spcAft>
                <a:spcPts val="0"/>
              </a:spcAft>
              <a:buSzPts val="8600"/>
              <a:buNone/>
              <a:defRPr sz="8600"/>
            </a:lvl4pPr>
            <a:lvl5pPr lvl="4" algn="ctr" rtl="0">
              <a:spcBef>
                <a:spcPts val="0"/>
              </a:spcBef>
              <a:spcAft>
                <a:spcPts val="0"/>
              </a:spcAft>
              <a:buSzPts val="8600"/>
              <a:buNone/>
              <a:defRPr sz="8600"/>
            </a:lvl5pPr>
            <a:lvl6pPr lvl="5" algn="ctr" rtl="0">
              <a:spcBef>
                <a:spcPts val="0"/>
              </a:spcBef>
              <a:spcAft>
                <a:spcPts val="0"/>
              </a:spcAft>
              <a:buSzPts val="8600"/>
              <a:buNone/>
              <a:defRPr sz="8600"/>
            </a:lvl6pPr>
            <a:lvl7pPr lvl="6" algn="ctr" rtl="0">
              <a:spcBef>
                <a:spcPts val="0"/>
              </a:spcBef>
              <a:spcAft>
                <a:spcPts val="0"/>
              </a:spcAft>
              <a:buSzPts val="8600"/>
              <a:buNone/>
              <a:defRPr sz="8600"/>
            </a:lvl7pPr>
            <a:lvl8pPr lvl="7" algn="ctr" rtl="0">
              <a:spcBef>
                <a:spcPts val="0"/>
              </a:spcBef>
              <a:spcAft>
                <a:spcPts val="0"/>
              </a:spcAft>
              <a:buSzPts val="8600"/>
              <a:buNone/>
              <a:defRPr sz="8600"/>
            </a:lvl8pPr>
            <a:lvl9pPr lvl="8" algn="ctr" rtl="0">
              <a:spcBef>
                <a:spcPts val="0"/>
              </a:spcBef>
              <a:spcAft>
                <a:spcPts val="0"/>
              </a:spcAft>
              <a:buSzPts val="8600"/>
              <a:buNone/>
              <a:defRPr sz="8600"/>
            </a:lvl9pPr>
          </a:lstStyle>
          <a:p>
            <a:r>
              <a:t>xx%</a:t>
            </a:r>
          </a:p>
        </p:txBody>
      </p:sp>
    </p:spTree>
    <p:extLst>
      <p:ext uri="{BB962C8B-B14F-4D97-AF65-F5344CB8AC3E}">
        <p14:creationId xmlns:p14="http://schemas.microsoft.com/office/powerpoint/2010/main" val="68638203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38"/>
        <p:cNvGrpSpPr/>
        <p:nvPr/>
      </p:nvGrpSpPr>
      <p:grpSpPr>
        <a:xfrm>
          <a:off x="0" y="0"/>
          <a:ext cx="0" cy="0"/>
          <a:chOff x="0" y="0"/>
          <a:chExt cx="0" cy="0"/>
        </a:xfrm>
      </p:grpSpPr>
      <p:sp>
        <p:nvSpPr>
          <p:cNvPr id="39" name="Google Shape;39;p4"/>
          <p:cNvSpPr/>
          <p:nvPr/>
        </p:nvSpPr>
        <p:spPr>
          <a:xfrm flipH="1">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40" name="Google Shape;40;p4"/>
          <p:cNvGrpSpPr/>
          <p:nvPr/>
        </p:nvGrpSpPr>
        <p:grpSpPr>
          <a:xfrm>
            <a:off x="7545300" y="445025"/>
            <a:ext cx="1297450" cy="477875"/>
            <a:chOff x="7164300" y="445025"/>
            <a:chExt cx="1297450" cy="477875"/>
          </a:xfrm>
        </p:grpSpPr>
        <p:grpSp>
          <p:nvGrpSpPr>
            <p:cNvPr id="41" name="Google Shape;41;p4"/>
            <p:cNvGrpSpPr/>
            <p:nvPr/>
          </p:nvGrpSpPr>
          <p:grpSpPr>
            <a:xfrm flipH="1">
              <a:off x="7164300" y="555088"/>
              <a:ext cx="1160025" cy="257725"/>
              <a:chOff x="3464600" y="3479675"/>
              <a:chExt cx="1160025" cy="257725"/>
            </a:xfrm>
          </p:grpSpPr>
          <p:sp>
            <p:nvSpPr>
              <p:cNvPr id="42" name="Google Shape;42;p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3" name="Google Shape;43;p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44" name="Google Shape;44;p4"/>
            <p:cNvGrpSpPr/>
            <p:nvPr/>
          </p:nvGrpSpPr>
          <p:grpSpPr>
            <a:xfrm rot="10800000">
              <a:off x="7966375" y="445025"/>
              <a:ext cx="495375" cy="477875"/>
              <a:chOff x="3881575" y="2684100"/>
              <a:chExt cx="495375" cy="477875"/>
            </a:xfrm>
          </p:grpSpPr>
          <p:sp>
            <p:nvSpPr>
              <p:cNvPr id="45" name="Google Shape;45;p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6" name="Google Shape;46;p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7" name="Google Shape;47;p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sp>
        <p:nvSpPr>
          <p:cNvPr id="48" name="Google Shape;48;p4"/>
          <p:cNvSpPr txBox="1">
            <a:spLocks noGrp="1"/>
          </p:cNvSpPr>
          <p:nvPr>
            <p:ph type="body" idx="1"/>
          </p:nvPr>
        </p:nvSpPr>
        <p:spPr>
          <a:xfrm>
            <a:off x="713225" y="1152475"/>
            <a:ext cx="7717500" cy="34470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Clr>
                <a:schemeClr val="dk2"/>
              </a:buClr>
              <a:buSzPts val="1200"/>
              <a:buAutoNum type="arabicPeriod"/>
              <a:defRPr sz="1200"/>
            </a:lvl1pPr>
            <a:lvl2pPr marL="914400" lvl="1" indent="-304800">
              <a:spcBef>
                <a:spcPts val="0"/>
              </a:spcBef>
              <a:spcAft>
                <a:spcPts val="0"/>
              </a:spcAft>
              <a:buClr>
                <a:srgbClr val="434343"/>
              </a:buClr>
              <a:buSzPts val="1200"/>
              <a:buFont typeface="Roboto Condensed Light"/>
              <a:buAutoNum type="alphaLcPeriod"/>
              <a:defRPr/>
            </a:lvl2pPr>
            <a:lvl3pPr marL="1371600" lvl="2" indent="-304800">
              <a:spcBef>
                <a:spcPts val="0"/>
              </a:spcBef>
              <a:spcAft>
                <a:spcPts val="0"/>
              </a:spcAft>
              <a:buClr>
                <a:srgbClr val="434343"/>
              </a:buClr>
              <a:buSzPts val="1200"/>
              <a:buFont typeface="Roboto Condensed Light"/>
              <a:buAutoNum type="romanLcPeriod"/>
              <a:defRPr/>
            </a:lvl3pPr>
            <a:lvl4pPr marL="1828800" lvl="3" indent="-304800">
              <a:spcBef>
                <a:spcPts val="0"/>
              </a:spcBef>
              <a:spcAft>
                <a:spcPts val="0"/>
              </a:spcAft>
              <a:buClr>
                <a:srgbClr val="434343"/>
              </a:buClr>
              <a:buSzPts val="1200"/>
              <a:buFont typeface="Roboto Condensed Light"/>
              <a:buAutoNum type="arabicPeriod"/>
              <a:defRPr/>
            </a:lvl4pPr>
            <a:lvl5pPr marL="2286000" lvl="4" indent="-304800">
              <a:spcBef>
                <a:spcPts val="0"/>
              </a:spcBef>
              <a:spcAft>
                <a:spcPts val="0"/>
              </a:spcAft>
              <a:buClr>
                <a:srgbClr val="434343"/>
              </a:buClr>
              <a:buSzPts val="1200"/>
              <a:buFont typeface="Roboto Condensed Light"/>
              <a:buAutoNum type="alphaLcPeriod"/>
              <a:defRPr/>
            </a:lvl5pPr>
            <a:lvl6pPr marL="2743200" lvl="5" indent="-304800">
              <a:spcBef>
                <a:spcPts val="0"/>
              </a:spcBef>
              <a:spcAft>
                <a:spcPts val="0"/>
              </a:spcAft>
              <a:buClr>
                <a:srgbClr val="434343"/>
              </a:buClr>
              <a:buSzPts val="1200"/>
              <a:buFont typeface="Roboto Condensed Light"/>
              <a:buAutoNum type="romanLcPeriod"/>
              <a:defRPr/>
            </a:lvl6pPr>
            <a:lvl7pPr marL="3200400" lvl="6" indent="-304800">
              <a:spcBef>
                <a:spcPts val="0"/>
              </a:spcBef>
              <a:spcAft>
                <a:spcPts val="0"/>
              </a:spcAft>
              <a:buClr>
                <a:srgbClr val="434343"/>
              </a:buClr>
              <a:buSzPts val="1200"/>
              <a:buFont typeface="Roboto Condensed Light"/>
              <a:buAutoNum type="arabicPeriod"/>
              <a:defRPr/>
            </a:lvl7pPr>
            <a:lvl8pPr marL="3657600" lvl="7" indent="-304800">
              <a:spcBef>
                <a:spcPts val="0"/>
              </a:spcBef>
              <a:spcAft>
                <a:spcPts val="0"/>
              </a:spcAft>
              <a:buClr>
                <a:srgbClr val="434343"/>
              </a:buClr>
              <a:buSzPts val="1200"/>
              <a:buFont typeface="Roboto Condensed Light"/>
              <a:buAutoNum type="alphaLcPeriod"/>
              <a:defRPr/>
            </a:lvl8pPr>
            <a:lvl9pPr marL="4114800" lvl="8" indent="-304800">
              <a:spcBef>
                <a:spcPts val="0"/>
              </a:spcBef>
              <a:spcAft>
                <a:spcPts val="0"/>
              </a:spcAft>
              <a:buClr>
                <a:srgbClr val="434343"/>
              </a:buClr>
              <a:buSzPts val="1200"/>
              <a:buFont typeface="Roboto Condensed Light"/>
              <a:buAutoNum type="romanLcPeriod"/>
              <a:defRPr/>
            </a:lvl9pPr>
          </a:lstStyle>
          <a:p>
            <a:endParaRPr/>
          </a:p>
        </p:txBody>
      </p:sp>
      <p:sp>
        <p:nvSpPr>
          <p:cNvPr id="49" name="Google Shape;49;p4"/>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157004453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50"/>
        <p:cNvGrpSpPr/>
        <p:nvPr/>
      </p:nvGrpSpPr>
      <p:grpSpPr>
        <a:xfrm>
          <a:off x="0" y="0"/>
          <a:ext cx="0" cy="0"/>
          <a:chOff x="0" y="0"/>
          <a:chExt cx="0" cy="0"/>
        </a:xfrm>
      </p:grpSpPr>
      <p:sp>
        <p:nvSpPr>
          <p:cNvPr id="51" name="Google Shape;51;p5"/>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52" name="Google Shape;52;p5"/>
          <p:cNvSpPr txBox="1">
            <a:spLocks noGrp="1"/>
          </p:cNvSpPr>
          <p:nvPr>
            <p:ph type="body" idx="1"/>
          </p:nvPr>
        </p:nvSpPr>
        <p:spPr>
          <a:xfrm>
            <a:off x="713225" y="1152475"/>
            <a:ext cx="3858900" cy="34470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dk2"/>
              </a:buClr>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53" name="Google Shape;53;p5"/>
          <p:cNvSpPr txBox="1">
            <a:spLocks noGrp="1"/>
          </p:cNvSpPr>
          <p:nvPr>
            <p:ph type="body" idx="2"/>
          </p:nvPr>
        </p:nvSpPr>
        <p:spPr>
          <a:xfrm>
            <a:off x="4572125" y="1152475"/>
            <a:ext cx="3858900" cy="34470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dk2"/>
              </a:buClr>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54" name="Google Shape;54;p5"/>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55" name="Google Shape;55;p5"/>
          <p:cNvGrpSpPr/>
          <p:nvPr/>
        </p:nvGrpSpPr>
        <p:grpSpPr>
          <a:xfrm>
            <a:off x="7545300" y="445025"/>
            <a:ext cx="1297450" cy="477875"/>
            <a:chOff x="7164300" y="445025"/>
            <a:chExt cx="1297450" cy="477875"/>
          </a:xfrm>
        </p:grpSpPr>
        <p:grpSp>
          <p:nvGrpSpPr>
            <p:cNvPr id="56" name="Google Shape;56;p5"/>
            <p:cNvGrpSpPr/>
            <p:nvPr/>
          </p:nvGrpSpPr>
          <p:grpSpPr>
            <a:xfrm flipH="1">
              <a:off x="7164300" y="555088"/>
              <a:ext cx="1160025" cy="257725"/>
              <a:chOff x="3464600" y="3479675"/>
              <a:chExt cx="1160025" cy="257725"/>
            </a:xfrm>
          </p:grpSpPr>
          <p:sp>
            <p:nvSpPr>
              <p:cNvPr id="57" name="Google Shape;57;p5"/>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8" name="Google Shape;58;p5"/>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59" name="Google Shape;59;p5"/>
            <p:cNvGrpSpPr/>
            <p:nvPr/>
          </p:nvGrpSpPr>
          <p:grpSpPr>
            <a:xfrm rot="10800000">
              <a:off x="7966375" y="445025"/>
              <a:ext cx="495375" cy="477875"/>
              <a:chOff x="3881575" y="2684100"/>
              <a:chExt cx="495375" cy="477875"/>
            </a:xfrm>
          </p:grpSpPr>
          <p:sp>
            <p:nvSpPr>
              <p:cNvPr id="60" name="Google Shape;60;p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61" name="Google Shape;61;p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62" name="Google Shape;62;p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grpSp>
        <p:nvGrpSpPr>
          <p:cNvPr id="63" name="Google Shape;63;p5"/>
          <p:cNvGrpSpPr/>
          <p:nvPr/>
        </p:nvGrpSpPr>
        <p:grpSpPr>
          <a:xfrm rot="-5547522">
            <a:off x="320091" y="4360485"/>
            <a:ext cx="495385" cy="477885"/>
            <a:chOff x="3881575" y="2684100"/>
            <a:chExt cx="495375" cy="477875"/>
          </a:xfrm>
        </p:grpSpPr>
        <p:sp>
          <p:nvSpPr>
            <p:cNvPr id="64" name="Google Shape;64;p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65" name="Google Shape;65;p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66" name="Google Shape;66;p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64680164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67"/>
        <p:cNvGrpSpPr/>
        <p:nvPr/>
      </p:nvGrpSpPr>
      <p:grpSpPr>
        <a:xfrm>
          <a:off x="0" y="0"/>
          <a:ext cx="0" cy="0"/>
          <a:chOff x="0" y="0"/>
          <a:chExt cx="0" cy="0"/>
        </a:xfrm>
      </p:grpSpPr>
      <p:grpSp>
        <p:nvGrpSpPr>
          <p:cNvPr id="68" name="Google Shape;68;p6"/>
          <p:cNvGrpSpPr/>
          <p:nvPr/>
        </p:nvGrpSpPr>
        <p:grpSpPr>
          <a:xfrm>
            <a:off x="7503650" y="445025"/>
            <a:ext cx="1297450" cy="477875"/>
            <a:chOff x="7164300" y="445025"/>
            <a:chExt cx="1297450" cy="477875"/>
          </a:xfrm>
        </p:grpSpPr>
        <p:grpSp>
          <p:nvGrpSpPr>
            <p:cNvPr id="69" name="Google Shape;69;p6"/>
            <p:cNvGrpSpPr/>
            <p:nvPr/>
          </p:nvGrpSpPr>
          <p:grpSpPr>
            <a:xfrm>
              <a:off x="7301725" y="555088"/>
              <a:ext cx="1160025" cy="257725"/>
              <a:chOff x="3464600" y="3479675"/>
              <a:chExt cx="1160025" cy="257725"/>
            </a:xfrm>
          </p:grpSpPr>
          <p:sp>
            <p:nvSpPr>
              <p:cNvPr id="70" name="Google Shape;70;p6"/>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71" name="Google Shape;71;p6"/>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72" name="Google Shape;72;p6"/>
            <p:cNvGrpSpPr/>
            <p:nvPr/>
          </p:nvGrpSpPr>
          <p:grpSpPr>
            <a:xfrm rot="10800000" flipH="1">
              <a:off x="7164300" y="445025"/>
              <a:ext cx="495375" cy="477875"/>
              <a:chOff x="3881575" y="2684100"/>
              <a:chExt cx="495375" cy="477875"/>
            </a:xfrm>
          </p:grpSpPr>
          <p:sp>
            <p:nvSpPr>
              <p:cNvPr id="73" name="Google Shape;73;p6"/>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74" name="Google Shape;74;p6"/>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75" name="Google Shape;75;p6"/>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grpSp>
        <p:nvGrpSpPr>
          <p:cNvPr id="76" name="Google Shape;76;p6"/>
          <p:cNvGrpSpPr/>
          <p:nvPr/>
        </p:nvGrpSpPr>
        <p:grpSpPr>
          <a:xfrm rot="5547522" flipH="1">
            <a:off x="320091" y="4360485"/>
            <a:ext cx="495385" cy="477885"/>
            <a:chOff x="3881575" y="2684100"/>
            <a:chExt cx="495375" cy="477875"/>
          </a:xfrm>
        </p:grpSpPr>
        <p:sp>
          <p:nvSpPr>
            <p:cNvPr id="77" name="Google Shape;77;p6"/>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78" name="Google Shape;78;p6"/>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79" name="Google Shape;79;p6"/>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sp>
        <p:nvSpPr>
          <p:cNvPr id="80" name="Google Shape;80;p6"/>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1" name="Google Shape;81;p6"/>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243384284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82"/>
        <p:cNvGrpSpPr/>
        <p:nvPr/>
      </p:nvGrpSpPr>
      <p:grpSpPr>
        <a:xfrm>
          <a:off x="0" y="0"/>
          <a:ext cx="0" cy="0"/>
          <a:chOff x="0" y="0"/>
          <a:chExt cx="0" cy="0"/>
        </a:xfrm>
      </p:grpSpPr>
      <p:sp>
        <p:nvSpPr>
          <p:cNvPr id="83" name="Google Shape;83;p7"/>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84" name="Google Shape;84;p7"/>
          <p:cNvGrpSpPr/>
          <p:nvPr/>
        </p:nvGrpSpPr>
        <p:grpSpPr>
          <a:xfrm>
            <a:off x="318425" y="445013"/>
            <a:ext cx="1297450" cy="477875"/>
            <a:chOff x="318425" y="357163"/>
            <a:chExt cx="1297450" cy="477875"/>
          </a:xfrm>
        </p:grpSpPr>
        <p:grpSp>
          <p:nvGrpSpPr>
            <p:cNvPr id="85" name="Google Shape;85;p7"/>
            <p:cNvGrpSpPr/>
            <p:nvPr/>
          </p:nvGrpSpPr>
          <p:grpSpPr>
            <a:xfrm rot="10800000" flipH="1">
              <a:off x="455850" y="467250"/>
              <a:ext cx="1160025" cy="257725"/>
              <a:chOff x="3464600" y="3479675"/>
              <a:chExt cx="1160025" cy="257725"/>
            </a:xfrm>
          </p:grpSpPr>
          <p:sp>
            <p:nvSpPr>
              <p:cNvPr id="86" name="Google Shape;86;p7"/>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87" name="Google Shape;87;p7"/>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88" name="Google Shape;88;p7"/>
            <p:cNvGrpSpPr/>
            <p:nvPr/>
          </p:nvGrpSpPr>
          <p:grpSpPr>
            <a:xfrm>
              <a:off x="318425" y="357163"/>
              <a:ext cx="495375" cy="477875"/>
              <a:chOff x="3881575" y="2684100"/>
              <a:chExt cx="495375" cy="477875"/>
            </a:xfrm>
          </p:grpSpPr>
          <p:sp>
            <p:nvSpPr>
              <p:cNvPr id="89" name="Google Shape;89;p7"/>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90" name="Google Shape;90;p7"/>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91" name="Google Shape;91;p7"/>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
        <p:nvSpPr>
          <p:cNvPr id="92" name="Google Shape;92;p7"/>
          <p:cNvSpPr txBox="1">
            <a:spLocks noGrp="1"/>
          </p:cNvSpPr>
          <p:nvPr>
            <p:ph type="title"/>
          </p:nvPr>
        </p:nvSpPr>
        <p:spPr>
          <a:xfrm>
            <a:off x="713225" y="1550838"/>
            <a:ext cx="4123500" cy="11061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30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93" name="Google Shape;93;p7"/>
          <p:cNvSpPr txBox="1">
            <a:spLocks noGrp="1"/>
          </p:cNvSpPr>
          <p:nvPr>
            <p:ph type="body" idx="1"/>
          </p:nvPr>
        </p:nvSpPr>
        <p:spPr>
          <a:xfrm>
            <a:off x="713225" y="2656950"/>
            <a:ext cx="3773100" cy="9357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6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Tree>
    <p:extLst>
      <p:ext uri="{BB962C8B-B14F-4D97-AF65-F5344CB8AC3E}">
        <p14:creationId xmlns:p14="http://schemas.microsoft.com/office/powerpoint/2010/main" val="176855883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94"/>
        <p:cNvGrpSpPr/>
        <p:nvPr/>
      </p:nvGrpSpPr>
      <p:grpSpPr>
        <a:xfrm>
          <a:off x="0" y="0"/>
          <a:ext cx="0" cy="0"/>
          <a:chOff x="0" y="0"/>
          <a:chExt cx="0" cy="0"/>
        </a:xfrm>
      </p:grpSpPr>
      <p:sp>
        <p:nvSpPr>
          <p:cNvPr id="95" name="Google Shape;95;p8"/>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96" name="Google Shape;96;p8"/>
          <p:cNvGrpSpPr/>
          <p:nvPr/>
        </p:nvGrpSpPr>
        <p:grpSpPr>
          <a:xfrm>
            <a:off x="318425" y="445013"/>
            <a:ext cx="1297450" cy="477875"/>
            <a:chOff x="318425" y="357163"/>
            <a:chExt cx="1297450" cy="477875"/>
          </a:xfrm>
        </p:grpSpPr>
        <p:grpSp>
          <p:nvGrpSpPr>
            <p:cNvPr id="97" name="Google Shape;97;p8"/>
            <p:cNvGrpSpPr/>
            <p:nvPr/>
          </p:nvGrpSpPr>
          <p:grpSpPr>
            <a:xfrm rot="10800000" flipH="1">
              <a:off x="455850" y="467250"/>
              <a:ext cx="1160025" cy="257725"/>
              <a:chOff x="3464600" y="3479675"/>
              <a:chExt cx="1160025" cy="257725"/>
            </a:xfrm>
          </p:grpSpPr>
          <p:sp>
            <p:nvSpPr>
              <p:cNvPr id="98" name="Google Shape;98;p8"/>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99" name="Google Shape;99;p8"/>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00" name="Google Shape;100;p8"/>
            <p:cNvGrpSpPr/>
            <p:nvPr/>
          </p:nvGrpSpPr>
          <p:grpSpPr>
            <a:xfrm>
              <a:off x="318425" y="357163"/>
              <a:ext cx="495375" cy="477875"/>
              <a:chOff x="3881575" y="2684100"/>
              <a:chExt cx="495375" cy="477875"/>
            </a:xfrm>
          </p:grpSpPr>
          <p:sp>
            <p:nvSpPr>
              <p:cNvPr id="101" name="Google Shape;101;p8"/>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02" name="Google Shape;102;p8"/>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03" name="Google Shape;103;p8"/>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
        <p:nvSpPr>
          <p:cNvPr id="104" name="Google Shape;104;p8"/>
          <p:cNvSpPr txBox="1">
            <a:spLocks noGrp="1"/>
          </p:cNvSpPr>
          <p:nvPr>
            <p:ph type="title"/>
          </p:nvPr>
        </p:nvSpPr>
        <p:spPr>
          <a:xfrm>
            <a:off x="713225" y="1333050"/>
            <a:ext cx="5115300" cy="24774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84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extLst>
      <p:ext uri="{BB962C8B-B14F-4D97-AF65-F5344CB8AC3E}">
        <p14:creationId xmlns:p14="http://schemas.microsoft.com/office/powerpoint/2010/main" val="398061260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05"/>
        <p:cNvGrpSpPr/>
        <p:nvPr/>
      </p:nvGrpSpPr>
      <p:grpSpPr>
        <a:xfrm>
          <a:off x="0" y="0"/>
          <a:ext cx="0" cy="0"/>
          <a:chOff x="0" y="0"/>
          <a:chExt cx="0" cy="0"/>
        </a:xfrm>
      </p:grpSpPr>
      <p:sp>
        <p:nvSpPr>
          <p:cNvPr id="106" name="Google Shape;106;p9"/>
          <p:cNvSpPr/>
          <p:nvPr/>
        </p:nvSpPr>
        <p:spPr>
          <a:xfrm flipH="1">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07" name="Google Shape;107;p9"/>
          <p:cNvGrpSpPr/>
          <p:nvPr/>
        </p:nvGrpSpPr>
        <p:grpSpPr>
          <a:xfrm rot="8100000" flipH="1">
            <a:off x="414832" y="4360489"/>
            <a:ext cx="495370" cy="477870"/>
            <a:chOff x="3881575" y="2684100"/>
            <a:chExt cx="495375" cy="477875"/>
          </a:xfrm>
        </p:grpSpPr>
        <p:sp>
          <p:nvSpPr>
            <p:cNvPr id="108" name="Google Shape;108;p9"/>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09" name="Google Shape;109;p9"/>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10" name="Google Shape;110;p9"/>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11" name="Google Shape;111;p9"/>
          <p:cNvGrpSpPr/>
          <p:nvPr/>
        </p:nvGrpSpPr>
        <p:grpSpPr>
          <a:xfrm>
            <a:off x="7545300" y="445025"/>
            <a:ext cx="1297450" cy="477875"/>
            <a:chOff x="7164300" y="445025"/>
            <a:chExt cx="1297450" cy="477875"/>
          </a:xfrm>
        </p:grpSpPr>
        <p:grpSp>
          <p:nvGrpSpPr>
            <p:cNvPr id="112" name="Google Shape;112;p9"/>
            <p:cNvGrpSpPr/>
            <p:nvPr/>
          </p:nvGrpSpPr>
          <p:grpSpPr>
            <a:xfrm flipH="1">
              <a:off x="7164300" y="555088"/>
              <a:ext cx="1160025" cy="257725"/>
              <a:chOff x="3464600" y="3479675"/>
              <a:chExt cx="1160025" cy="257725"/>
            </a:xfrm>
          </p:grpSpPr>
          <p:sp>
            <p:nvSpPr>
              <p:cNvPr id="113" name="Google Shape;113;p9"/>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4" name="Google Shape;114;p9"/>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115" name="Google Shape;115;p9"/>
            <p:cNvGrpSpPr/>
            <p:nvPr/>
          </p:nvGrpSpPr>
          <p:grpSpPr>
            <a:xfrm rot="10800000">
              <a:off x="7966375" y="445025"/>
              <a:ext cx="495375" cy="477875"/>
              <a:chOff x="3881575" y="2684100"/>
              <a:chExt cx="495375" cy="477875"/>
            </a:xfrm>
          </p:grpSpPr>
          <p:sp>
            <p:nvSpPr>
              <p:cNvPr id="116" name="Google Shape;116;p9"/>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7" name="Google Shape;117;p9"/>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8" name="Google Shape;118;p9"/>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sp>
        <p:nvSpPr>
          <p:cNvPr id="119" name="Google Shape;119;p9"/>
          <p:cNvSpPr txBox="1">
            <a:spLocks noGrp="1"/>
          </p:cNvSpPr>
          <p:nvPr>
            <p:ph type="title"/>
          </p:nvPr>
        </p:nvSpPr>
        <p:spPr>
          <a:xfrm>
            <a:off x="713225" y="1321350"/>
            <a:ext cx="3683700" cy="14823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100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20" name="Google Shape;120;p9"/>
          <p:cNvSpPr txBox="1">
            <a:spLocks noGrp="1"/>
          </p:cNvSpPr>
          <p:nvPr>
            <p:ph type="subTitle" idx="1"/>
          </p:nvPr>
        </p:nvSpPr>
        <p:spPr>
          <a:xfrm>
            <a:off x="713225" y="2803650"/>
            <a:ext cx="3683700" cy="10185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100"/>
              <a:buNone/>
              <a:defRPr sz="16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extLst>
      <p:ext uri="{BB962C8B-B14F-4D97-AF65-F5344CB8AC3E}">
        <p14:creationId xmlns:p14="http://schemas.microsoft.com/office/powerpoint/2010/main" val="19852800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21"/>
        <p:cNvGrpSpPr/>
        <p:nvPr/>
      </p:nvGrpSpPr>
      <p:grpSpPr>
        <a:xfrm>
          <a:off x="0" y="0"/>
          <a:ext cx="0" cy="0"/>
          <a:chOff x="0" y="0"/>
          <a:chExt cx="0" cy="0"/>
        </a:xfrm>
      </p:grpSpPr>
      <p:sp>
        <p:nvSpPr>
          <p:cNvPr id="122" name="Google Shape;122;p10"/>
          <p:cNvSpPr/>
          <p:nvPr/>
        </p:nvSpPr>
        <p:spPr>
          <a:xfrm>
            <a:off x="0" y="0"/>
            <a:ext cx="9144000" cy="5143500"/>
          </a:xfrm>
          <a:prstGeom prst="rect">
            <a:avLst/>
          </a:prstGeom>
          <a:solidFill>
            <a:srgbClr val="F1E8DC">
              <a:alpha val="38390"/>
            </a:srgbClr>
          </a:solidFill>
          <a:ln>
            <a:noFill/>
          </a:ln>
        </p:spPr>
        <p:txBody>
          <a:bodyPr spcFirstLastPara="1" wrap="square" lIns="91425" tIns="91425" rIns="91425" bIns="91425" anchor="ctr" anchorCtr="0">
            <a:noAutofit/>
          </a:bodyPr>
          <a:lstStyle/>
          <a:p>
            <a:endParaRPr/>
          </a:p>
        </p:txBody>
      </p:sp>
      <p:sp>
        <p:nvSpPr>
          <p:cNvPr id="123" name="Google Shape;123;p10"/>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24" name="Google Shape;124;p10"/>
          <p:cNvGrpSpPr/>
          <p:nvPr/>
        </p:nvGrpSpPr>
        <p:grpSpPr>
          <a:xfrm rot="8100000" flipH="1">
            <a:off x="414832" y="4360489"/>
            <a:ext cx="495370" cy="477870"/>
            <a:chOff x="3881575" y="2684100"/>
            <a:chExt cx="495375" cy="477875"/>
          </a:xfrm>
        </p:grpSpPr>
        <p:sp>
          <p:nvSpPr>
            <p:cNvPr id="125" name="Google Shape;125;p10"/>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26" name="Google Shape;126;p10"/>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27" name="Google Shape;127;p10"/>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sp>
        <p:nvSpPr>
          <p:cNvPr id="128" name="Google Shape;128;p10"/>
          <p:cNvSpPr txBox="1">
            <a:spLocks noGrp="1"/>
          </p:cNvSpPr>
          <p:nvPr>
            <p:ph type="title"/>
          </p:nvPr>
        </p:nvSpPr>
        <p:spPr>
          <a:xfrm>
            <a:off x="713225" y="448050"/>
            <a:ext cx="2958900" cy="15792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sz="3000"/>
            </a:lvl1pPr>
            <a:lvl2pPr lvl="1">
              <a:spcBef>
                <a:spcPts val="0"/>
              </a:spcBef>
              <a:spcAft>
                <a:spcPts val="0"/>
              </a:spcAft>
              <a:buSzPts val="2800"/>
              <a:buNone/>
              <a:defRPr>
                <a:latin typeface="Ubuntu"/>
                <a:ea typeface="Ubuntu"/>
                <a:cs typeface="Ubuntu"/>
                <a:sym typeface="Ubuntu"/>
              </a:defRPr>
            </a:lvl2pPr>
            <a:lvl3pPr lvl="2">
              <a:spcBef>
                <a:spcPts val="0"/>
              </a:spcBef>
              <a:spcAft>
                <a:spcPts val="0"/>
              </a:spcAft>
              <a:buSzPts val="2800"/>
              <a:buNone/>
              <a:defRPr>
                <a:latin typeface="Ubuntu"/>
                <a:ea typeface="Ubuntu"/>
                <a:cs typeface="Ubuntu"/>
                <a:sym typeface="Ubuntu"/>
              </a:defRPr>
            </a:lvl3pPr>
            <a:lvl4pPr lvl="3">
              <a:spcBef>
                <a:spcPts val="0"/>
              </a:spcBef>
              <a:spcAft>
                <a:spcPts val="0"/>
              </a:spcAft>
              <a:buSzPts val="2800"/>
              <a:buNone/>
              <a:defRPr>
                <a:latin typeface="Ubuntu"/>
                <a:ea typeface="Ubuntu"/>
                <a:cs typeface="Ubuntu"/>
                <a:sym typeface="Ubuntu"/>
              </a:defRPr>
            </a:lvl4pPr>
            <a:lvl5pPr lvl="4">
              <a:spcBef>
                <a:spcPts val="0"/>
              </a:spcBef>
              <a:spcAft>
                <a:spcPts val="0"/>
              </a:spcAft>
              <a:buSzPts val="2800"/>
              <a:buNone/>
              <a:defRPr>
                <a:latin typeface="Ubuntu"/>
                <a:ea typeface="Ubuntu"/>
                <a:cs typeface="Ubuntu"/>
                <a:sym typeface="Ubuntu"/>
              </a:defRPr>
            </a:lvl5pPr>
            <a:lvl6pPr lvl="5">
              <a:spcBef>
                <a:spcPts val="0"/>
              </a:spcBef>
              <a:spcAft>
                <a:spcPts val="0"/>
              </a:spcAft>
              <a:buSzPts val="2800"/>
              <a:buNone/>
              <a:defRPr>
                <a:latin typeface="Ubuntu"/>
                <a:ea typeface="Ubuntu"/>
                <a:cs typeface="Ubuntu"/>
                <a:sym typeface="Ubuntu"/>
              </a:defRPr>
            </a:lvl6pPr>
            <a:lvl7pPr lvl="6">
              <a:spcBef>
                <a:spcPts val="0"/>
              </a:spcBef>
              <a:spcAft>
                <a:spcPts val="0"/>
              </a:spcAft>
              <a:buSzPts val="2800"/>
              <a:buNone/>
              <a:defRPr>
                <a:latin typeface="Ubuntu"/>
                <a:ea typeface="Ubuntu"/>
                <a:cs typeface="Ubuntu"/>
                <a:sym typeface="Ubuntu"/>
              </a:defRPr>
            </a:lvl7pPr>
            <a:lvl8pPr lvl="7">
              <a:spcBef>
                <a:spcPts val="0"/>
              </a:spcBef>
              <a:spcAft>
                <a:spcPts val="0"/>
              </a:spcAft>
              <a:buSzPts val="2800"/>
              <a:buNone/>
              <a:defRPr>
                <a:latin typeface="Ubuntu"/>
                <a:ea typeface="Ubuntu"/>
                <a:cs typeface="Ubuntu"/>
                <a:sym typeface="Ubuntu"/>
              </a:defRPr>
            </a:lvl8pPr>
            <a:lvl9pPr lvl="8">
              <a:spcBef>
                <a:spcPts val="0"/>
              </a:spcBef>
              <a:spcAft>
                <a:spcPts val="0"/>
              </a:spcAft>
              <a:buSzPts val="2800"/>
              <a:buNone/>
              <a:defRPr>
                <a:latin typeface="Ubuntu"/>
                <a:ea typeface="Ubuntu"/>
                <a:cs typeface="Ubuntu"/>
                <a:sym typeface="Ubuntu"/>
              </a:defRPr>
            </a:lvl9pPr>
          </a:lstStyle>
          <a:p>
            <a:endParaRPr/>
          </a:p>
        </p:txBody>
      </p:sp>
    </p:spTree>
    <p:extLst>
      <p:ext uri="{BB962C8B-B14F-4D97-AF65-F5344CB8AC3E}">
        <p14:creationId xmlns:p14="http://schemas.microsoft.com/office/powerpoint/2010/main" val="314172181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129"/>
        <p:cNvGrpSpPr/>
        <p:nvPr/>
      </p:nvGrpSpPr>
      <p:grpSpPr>
        <a:xfrm>
          <a:off x="0" y="0"/>
          <a:ext cx="0" cy="0"/>
          <a:chOff x="0" y="0"/>
          <a:chExt cx="0" cy="0"/>
        </a:xfrm>
      </p:grpSpPr>
      <p:sp>
        <p:nvSpPr>
          <p:cNvPr id="130" name="Google Shape;130;p11"/>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31" name="Google Shape;131;p11"/>
          <p:cNvGrpSpPr/>
          <p:nvPr/>
        </p:nvGrpSpPr>
        <p:grpSpPr>
          <a:xfrm>
            <a:off x="7503650" y="445025"/>
            <a:ext cx="1297450" cy="477875"/>
            <a:chOff x="7164300" y="445025"/>
            <a:chExt cx="1297450" cy="477875"/>
          </a:xfrm>
        </p:grpSpPr>
        <p:grpSp>
          <p:nvGrpSpPr>
            <p:cNvPr id="132" name="Google Shape;132;p11"/>
            <p:cNvGrpSpPr/>
            <p:nvPr/>
          </p:nvGrpSpPr>
          <p:grpSpPr>
            <a:xfrm>
              <a:off x="7301725" y="555088"/>
              <a:ext cx="1160025" cy="257725"/>
              <a:chOff x="3464600" y="3479675"/>
              <a:chExt cx="1160025" cy="257725"/>
            </a:xfrm>
          </p:grpSpPr>
          <p:sp>
            <p:nvSpPr>
              <p:cNvPr id="133" name="Google Shape;133;p11"/>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34" name="Google Shape;134;p11"/>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35" name="Google Shape;135;p11"/>
            <p:cNvGrpSpPr/>
            <p:nvPr/>
          </p:nvGrpSpPr>
          <p:grpSpPr>
            <a:xfrm rot="10800000" flipH="1">
              <a:off x="7164300" y="445025"/>
              <a:ext cx="495375" cy="477875"/>
              <a:chOff x="3881575" y="2684100"/>
              <a:chExt cx="495375" cy="477875"/>
            </a:xfrm>
          </p:grpSpPr>
          <p:sp>
            <p:nvSpPr>
              <p:cNvPr id="136" name="Google Shape;136;p11"/>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37" name="Google Shape;137;p11"/>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38" name="Google Shape;138;p11"/>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grpSp>
        <p:nvGrpSpPr>
          <p:cNvPr id="139" name="Google Shape;139;p11"/>
          <p:cNvGrpSpPr/>
          <p:nvPr/>
        </p:nvGrpSpPr>
        <p:grpSpPr>
          <a:xfrm rot="-5547522">
            <a:off x="320091" y="4360485"/>
            <a:ext cx="495385" cy="477885"/>
            <a:chOff x="3881575" y="2684100"/>
            <a:chExt cx="495375" cy="477875"/>
          </a:xfrm>
        </p:grpSpPr>
        <p:sp>
          <p:nvSpPr>
            <p:cNvPr id="140" name="Google Shape;140;p11"/>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41" name="Google Shape;141;p11"/>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42" name="Google Shape;142;p11"/>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sp>
        <p:nvSpPr>
          <p:cNvPr id="143" name="Google Shape;143;p11"/>
          <p:cNvSpPr txBox="1">
            <a:spLocks noGrp="1"/>
          </p:cNvSpPr>
          <p:nvPr>
            <p:ph type="title" hasCustomPrompt="1"/>
          </p:nvPr>
        </p:nvSpPr>
        <p:spPr>
          <a:xfrm>
            <a:off x="3798600" y="1254175"/>
            <a:ext cx="4632300" cy="1963500"/>
          </a:xfrm>
          <a:prstGeom prst="rect">
            <a:avLst/>
          </a:prstGeom>
        </p:spPr>
        <p:txBody>
          <a:bodyPr spcFirstLastPara="1" wrap="square" lIns="91425" tIns="91425" rIns="91425" bIns="91425" anchor="b" anchorCtr="0">
            <a:noAutofit/>
          </a:bodyPr>
          <a:lstStyle>
            <a:lvl1pPr lvl="0" algn="r">
              <a:spcBef>
                <a:spcPts val="0"/>
              </a:spcBef>
              <a:spcAft>
                <a:spcPts val="0"/>
              </a:spcAft>
              <a:buSzPts val="12000"/>
              <a:buNone/>
              <a:defRPr sz="12000">
                <a:solidFill>
                  <a:schemeClr val="dk2"/>
                </a:solidFill>
              </a:defRPr>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44" name="Google Shape;144;p11"/>
          <p:cNvSpPr txBox="1">
            <a:spLocks noGrp="1"/>
          </p:cNvSpPr>
          <p:nvPr>
            <p:ph type="body" idx="1"/>
          </p:nvPr>
        </p:nvSpPr>
        <p:spPr>
          <a:xfrm>
            <a:off x="5697900" y="3217675"/>
            <a:ext cx="2733000" cy="693300"/>
          </a:xfrm>
          <a:prstGeom prst="rect">
            <a:avLst/>
          </a:prstGeom>
        </p:spPr>
        <p:txBody>
          <a:bodyPr spcFirstLastPara="1" wrap="square" lIns="91425" tIns="91425" rIns="91425" bIns="91425" anchor="t" anchorCtr="0">
            <a:noAutofit/>
          </a:bodyPr>
          <a:lstStyle>
            <a:lvl1pPr marL="457200" lvl="0" indent="-342900" algn="r">
              <a:spcBef>
                <a:spcPts val="0"/>
              </a:spcBef>
              <a:spcAft>
                <a:spcPts val="0"/>
              </a:spcAft>
              <a:buSzPts val="1800"/>
              <a:buChar char="●"/>
              <a:defRPr sz="1600"/>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Tree>
    <p:extLst>
      <p:ext uri="{BB962C8B-B14F-4D97-AF65-F5344CB8AC3E}">
        <p14:creationId xmlns:p14="http://schemas.microsoft.com/office/powerpoint/2010/main" val="2420708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45"/>
        <p:cNvGrpSpPr/>
        <p:nvPr/>
      </p:nvGrpSpPr>
      <p:grpSpPr>
        <a:xfrm>
          <a:off x="0" y="0"/>
          <a:ext cx="0" cy="0"/>
          <a:chOff x="0" y="0"/>
          <a:chExt cx="0" cy="0"/>
        </a:xfrm>
      </p:grpSpPr>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45"/>
        <p:cNvGrpSpPr/>
        <p:nvPr/>
      </p:nvGrpSpPr>
      <p:grpSpPr>
        <a:xfrm>
          <a:off x="0" y="0"/>
          <a:ext cx="0" cy="0"/>
          <a:chOff x="0" y="0"/>
          <a:chExt cx="0" cy="0"/>
        </a:xfrm>
      </p:grpSpPr>
    </p:spTree>
    <p:extLst>
      <p:ext uri="{BB962C8B-B14F-4D97-AF65-F5344CB8AC3E}">
        <p14:creationId xmlns:p14="http://schemas.microsoft.com/office/powerpoint/2010/main" val="138206596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146"/>
        <p:cNvGrpSpPr/>
        <p:nvPr/>
      </p:nvGrpSpPr>
      <p:grpSpPr>
        <a:xfrm>
          <a:off x="0" y="0"/>
          <a:ext cx="0" cy="0"/>
          <a:chOff x="0" y="0"/>
          <a:chExt cx="0" cy="0"/>
        </a:xfrm>
      </p:grpSpPr>
      <p:sp>
        <p:nvSpPr>
          <p:cNvPr id="147" name="Google Shape;147;p13"/>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48" name="Google Shape;148;p13"/>
          <p:cNvGrpSpPr/>
          <p:nvPr/>
        </p:nvGrpSpPr>
        <p:grpSpPr>
          <a:xfrm rot="10800000">
            <a:off x="546613" y="445025"/>
            <a:ext cx="495375" cy="477875"/>
            <a:chOff x="3881575" y="2684100"/>
            <a:chExt cx="495375" cy="477875"/>
          </a:xfrm>
        </p:grpSpPr>
        <p:sp>
          <p:nvSpPr>
            <p:cNvPr id="149" name="Google Shape;149;p1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50" name="Google Shape;150;p1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51" name="Google Shape;151;p1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52" name="Google Shape;152;p13"/>
          <p:cNvGrpSpPr/>
          <p:nvPr/>
        </p:nvGrpSpPr>
        <p:grpSpPr>
          <a:xfrm>
            <a:off x="7503650" y="445025"/>
            <a:ext cx="1297450" cy="477875"/>
            <a:chOff x="7164300" y="445025"/>
            <a:chExt cx="1297450" cy="477875"/>
          </a:xfrm>
        </p:grpSpPr>
        <p:grpSp>
          <p:nvGrpSpPr>
            <p:cNvPr id="153" name="Google Shape;153;p13"/>
            <p:cNvGrpSpPr/>
            <p:nvPr/>
          </p:nvGrpSpPr>
          <p:grpSpPr>
            <a:xfrm>
              <a:off x="7301725" y="555088"/>
              <a:ext cx="1160025" cy="257725"/>
              <a:chOff x="3464600" y="3479675"/>
              <a:chExt cx="1160025" cy="257725"/>
            </a:xfrm>
          </p:grpSpPr>
          <p:sp>
            <p:nvSpPr>
              <p:cNvPr id="154" name="Google Shape;154;p1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55" name="Google Shape;155;p1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156" name="Google Shape;156;p13"/>
            <p:cNvGrpSpPr/>
            <p:nvPr/>
          </p:nvGrpSpPr>
          <p:grpSpPr>
            <a:xfrm rot="10800000" flipH="1">
              <a:off x="7164300" y="445025"/>
              <a:ext cx="495375" cy="477875"/>
              <a:chOff x="3881575" y="2684100"/>
              <a:chExt cx="495375" cy="477875"/>
            </a:xfrm>
          </p:grpSpPr>
          <p:sp>
            <p:nvSpPr>
              <p:cNvPr id="157" name="Google Shape;157;p1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58" name="Google Shape;158;p1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59" name="Google Shape;159;p1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sp>
        <p:nvSpPr>
          <p:cNvPr id="160" name="Google Shape;160;p13"/>
          <p:cNvSpPr txBox="1">
            <a:spLocks noGrp="1"/>
          </p:cNvSpPr>
          <p:nvPr>
            <p:ph type="subTitle" idx="1"/>
          </p:nvPr>
        </p:nvSpPr>
        <p:spPr>
          <a:xfrm>
            <a:off x="1590275" y="1235950"/>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1" name="Google Shape;161;p13"/>
          <p:cNvSpPr txBox="1">
            <a:spLocks noGrp="1"/>
          </p:cNvSpPr>
          <p:nvPr>
            <p:ph type="subTitle" idx="2"/>
          </p:nvPr>
        </p:nvSpPr>
        <p:spPr>
          <a:xfrm>
            <a:off x="1597660" y="3431350"/>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2" name="Google Shape;162;p13"/>
          <p:cNvSpPr txBox="1">
            <a:spLocks noGrp="1"/>
          </p:cNvSpPr>
          <p:nvPr>
            <p:ph type="subTitle" idx="3"/>
          </p:nvPr>
        </p:nvSpPr>
        <p:spPr>
          <a:xfrm>
            <a:off x="1590275" y="2333659"/>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3" name="Google Shape;163;p13"/>
          <p:cNvSpPr txBox="1">
            <a:spLocks noGrp="1"/>
          </p:cNvSpPr>
          <p:nvPr>
            <p:ph type="subTitle" idx="4"/>
          </p:nvPr>
        </p:nvSpPr>
        <p:spPr>
          <a:xfrm>
            <a:off x="5701325" y="1235950"/>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4" name="Google Shape;164;p13"/>
          <p:cNvSpPr txBox="1">
            <a:spLocks noGrp="1"/>
          </p:cNvSpPr>
          <p:nvPr>
            <p:ph type="subTitle" idx="5"/>
          </p:nvPr>
        </p:nvSpPr>
        <p:spPr>
          <a:xfrm>
            <a:off x="1590275" y="165235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5" name="Google Shape;165;p13"/>
          <p:cNvSpPr txBox="1">
            <a:spLocks noGrp="1"/>
          </p:cNvSpPr>
          <p:nvPr>
            <p:ph type="subTitle" idx="6"/>
          </p:nvPr>
        </p:nvSpPr>
        <p:spPr>
          <a:xfrm>
            <a:off x="1597659" y="3849175"/>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6" name="Google Shape;166;p13"/>
          <p:cNvSpPr txBox="1">
            <a:spLocks noGrp="1"/>
          </p:cNvSpPr>
          <p:nvPr>
            <p:ph type="subTitle" idx="7"/>
          </p:nvPr>
        </p:nvSpPr>
        <p:spPr>
          <a:xfrm>
            <a:off x="1590275" y="274864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7" name="Google Shape;167;p13"/>
          <p:cNvSpPr txBox="1">
            <a:spLocks noGrp="1"/>
          </p:cNvSpPr>
          <p:nvPr>
            <p:ph type="subTitle" idx="8"/>
          </p:nvPr>
        </p:nvSpPr>
        <p:spPr>
          <a:xfrm>
            <a:off x="5701325" y="165235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8" name="Google Shape;168;p13"/>
          <p:cNvSpPr txBox="1">
            <a:spLocks noGrp="1"/>
          </p:cNvSpPr>
          <p:nvPr>
            <p:ph type="title" hasCustomPrompt="1"/>
          </p:nvPr>
        </p:nvSpPr>
        <p:spPr>
          <a:xfrm>
            <a:off x="903724" y="1257550"/>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69" name="Google Shape;169;p13"/>
          <p:cNvSpPr txBox="1">
            <a:spLocks noGrp="1"/>
          </p:cNvSpPr>
          <p:nvPr>
            <p:ph type="title" idx="9" hasCustomPrompt="1"/>
          </p:nvPr>
        </p:nvSpPr>
        <p:spPr>
          <a:xfrm>
            <a:off x="905375" y="3452950"/>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70" name="Google Shape;170;p13"/>
          <p:cNvSpPr txBox="1">
            <a:spLocks noGrp="1"/>
          </p:cNvSpPr>
          <p:nvPr>
            <p:ph type="title" idx="13" hasCustomPrompt="1"/>
          </p:nvPr>
        </p:nvSpPr>
        <p:spPr>
          <a:xfrm>
            <a:off x="905375" y="2370418"/>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71" name="Google Shape;171;p13"/>
          <p:cNvSpPr txBox="1">
            <a:spLocks noGrp="1"/>
          </p:cNvSpPr>
          <p:nvPr>
            <p:ph type="title" idx="14" hasCustomPrompt="1"/>
          </p:nvPr>
        </p:nvSpPr>
        <p:spPr>
          <a:xfrm>
            <a:off x="5012227" y="1257550"/>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72" name="Google Shape;172;p13"/>
          <p:cNvSpPr txBox="1">
            <a:spLocks noGrp="1"/>
          </p:cNvSpPr>
          <p:nvPr>
            <p:ph type="title" idx="15"/>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73" name="Google Shape;173;p13"/>
          <p:cNvSpPr txBox="1">
            <a:spLocks noGrp="1"/>
          </p:cNvSpPr>
          <p:nvPr>
            <p:ph type="subTitle" idx="16"/>
          </p:nvPr>
        </p:nvSpPr>
        <p:spPr>
          <a:xfrm>
            <a:off x="5701325" y="2333659"/>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4" name="Google Shape;174;p13"/>
          <p:cNvSpPr txBox="1">
            <a:spLocks noGrp="1"/>
          </p:cNvSpPr>
          <p:nvPr>
            <p:ph type="subTitle" idx="17"/>
          </p:nvPr>
        </p:nvSpPr>
        <p:spPr>
          <a:xfrm>
            <a:off x="5701325" y="274864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5" name="Google Shape;175;p13"/>
          <p:cNvSpPr txBox="1">
            <a:spLocks noGrp="1"/>
          </p:cNvSpPr>
          <p:nvPr>
            <p:ph type="title" idx="18" hasCustomPrompt="1"/>
          </p:nvPr>
        </p:nvSpPr>
        <p:spPr>
          <a:xfrm>
            <a:off x="5012237" y="2370418"/>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Tree>
    <p:extLst>
      <p:ext uri="{BB962C8B-B14F-4D97-AF65-F5344CB8AC3E}">
        <p14:creationId xmlns:p14="http://schemas.microsoft.com/office/powerpoint/2010/main" val="277840295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76"/>
        <p:cNvGrpSpPr/>
        <p:nvPr/>
      </p:nvGrpSpPr>
      <p:grpSpPr>
        <a:xfrm>
          <a:off x="0" y="0"/>
          <a:ext cx="0" cy="0"/>
          <a:chOff x="0" y="0"/>
          <a:chExt cx="0" cy="0"/>
        </a:xfrm>
      </p:grpSpPr>
      <p:sp>
        <p:nvSpPr>
          <p:cNvPr id="177" name="Google Shape;177;p14"/>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78" name="Google Shape;178;p14"/>
          <p:cNvGrpSpPr/>
          <p:nvPr/>
        </p:nvGrpSpPr>
        <p:grpSpPr>
          <a:xfrm rot="-5547522">
            <a:off x="320091" y="4360485"/>
            <a:ext cx="495385" cy="477885"/>
            <a:chOff x="3881575" y="2684100"/>
            <a:chExt cx="495375" cy="477875"/>
          </a:xfrm>
        </p:grpSpPr>
        <p:sp>
          <p:nvSpPr>
            <p:cNvPr id="179" name="Google Shape;179;p1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80" name="Google Shape;180;p1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81" name="Google Shape;181;p1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182" name="Google Shape;182;p14"/>
          <p:cNvGrpSpPr/>
          <p:nvPr/>
        </p:nvGrpSpPr>
        <p:grpSpPr>
          <a:xfrm>
            <a:off x="7545300" y="445025"/>
            <a:ext cx="1297450" cy="477875"/>
            <a:chOff x="7164300" y="445025"/>
            <a:chExt cx="1297450" cy="477875"/>
          </a:xfrm>
        </p:grpSpPr>
        <p:grpSp>
          <p:nvGrpSpPr>
            <p:cNvPr id="183" name="Google Shape;183;p14"/>
            <p:cNvGrpSpPr/>
            <p:nvPr/>
          </p:nvGrpSpPr>
          <p:grpSpPr>
            <a:xfrm flipH="1">
              <a:off x="7164300" y="555088"/>
              <a:ext cx="1160025" cy="257725"/>
              <a:chOff x="3464600" y="3479675"/>
              <a:chExt cx="1160025" cy="257725"/>
            </a:xfrm>
          </p:grpSpPr>
          <p:sp>
            <p:nvSpPr>
              <p:cNvPr id="184" name="Google Shape;184;p1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5" name="Google Shape;185;p1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86" name="Google Shape;186;p14"/>
            <p:cNvGrpSpPr/>
            <p:nvPr/>
          </p:nvGrpSpPr>
          <p:grpSpPr>
            <a:xfrm rot="10800000">
              <a:off x="7966375" y="445025"/>
              <a:ext cx="495375" cy="477875"/>
              <a:chOff x="3881575" y="2684100"/>
              <a:chExt cx="495375" cy="477875"/>
            </a:xfrm>
          </p:grpSpPr>
          <p:sp>
            <p:nvSpPr>
              <p:cNvPr id="187" name="Google Shape;187;p1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8" name="Google Shape;188;p1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9" name="Google Shape;189;p1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
        <p:nvSpPr>
          <p:cNvPr id="190" name="Google Shape;190;p14"/>
          <p:cNvSpPr txBox="1">
            <a:spLocks noGrp="1"/>
          </p:cNvSpPr>
          <p:nvPr>
            <p:ph type="title"/>
          </p:nvPr>
        </p:nvSpPr>
        <p:spPr>
          <a:xfrm flipH="1">
            <a:off x="713225" y="3071188"/>
            <a:ext cx="3858900" cy="477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2"/>
              </a:buClr>
              <a:buSzPts val="1800"/>
              <a:buNone/>
              <a:defRPr sz="2000"/>
            </a:lvl1pPr>
            <a:lvl2pPr lvl="1" rtl="0">
              <a:spcBef>
                <a:spcPts val="0"/>
              </a:spcBef>
              <a:spcAft>
                <a:spcPts val="0"/>
              </a:spcAft>
              <a:buClr>
                <a:schemeClr val="accent2"/>
              </a:buClr>
              <a:buSzPts val="1800"/>
              <a:buNone/>
              <a:defRPr sz="1800">
                <a:solidFill>
                  <a:schemeClr val="accent2"/>
                </a:solidFill>
              </a:defRPr>
            </a:lvl2pPr>
            <a:lvl3pPr lvl="2" rtl="0">
              <a:spcBef>
                <a:spcPts val="0"/>
              </a:spcBef>
              <a:spcAft>
                <a:spcPts val="0"/>
              </a:spcAft>
              <a:buClr>
                <a:schemeClr val="accent2"/>
              </a:buClr>
              <a:buSzPts val="1800"/>
              <a:buNone/>
              <a:defRPr sz="1800">
                <a:solidFill>
                  <a:schemeClr val="accent2"/>
                </a:solidFill>
              </a:defRPr>
            </a:lvl3pPr>
            <a:lvl4pPr lvl="3" rtl="0">
              <a:spcBef>
                <a:spcPts val="0"/>
              </a:spcBef>
              <a:spcAft>
                <a:spcPts val="0"/>
              </a:spcAft>
              <a:buClr>
                <a:schemeClr val="accent2"/>
              </a:buClr>
              <a:buSzPts val="1800"/>
              <a:buNone/>
              <a:defRPr sz="1800">
                <a:solidFill>
                  <a:schemeClr val="accent2"/>
                </a:solidFill>
              </a:defRPr>
            </a:lvl4pPr>
            <a:lvl5pPr lvl="4" rtl="0">
              <a:spcBef>
                <a:spcPts val="0"/>
              </a:spcBef>
              <a:spcAft>
                <a:spcPts val="0"/>
              </a:spcAft>
              <a:buClr>
                <a:schemeClr val="accent2"/>
              </a:buClr>
              <a:buSzPts val="1800"/>
              <a:buNone/>
              <a:defRPr sz="1800">
                <a:solidFill>
                  <a:schemeClr val="accent2"/>
                </a:solidFill>
              </a:defRPr>
            </a:lvl5pPr>
            <a:lvl6pPr lvl="5" rtl="0">
              <a:spcBef>
                <a:spcPts val="0"/>
              </a:spcBef>
              <a:spcAft>
                <a:spcPts val="0"/>
              </a:spcAft>
              <a:buClr>
                <a:schemeClr val="accent2"/>
              </a:buClr>
              <a:buSzPts val="1800"/>
              <a:buNone/>
              <a:defRPr sz="1800">
                <a:solidFill>
                  <a:schemeClr val="accent2"/>
                </a:solidFill>
              </a:defRPr>
            </a:lvl6pPr>
            <a:lvl7pPr lvl="6" rtl="0">
              <a:spcBef>
                <a:spcPts val="0"/>
              </a:spcBef>
              <a:spcAft>
                <a:spcPts val="0"/>
              </a:spcAft>
              <a:buClr>
                <a:schemeClr val="accent2"/>
              </a:buClr>
              <a:buSzPts val="1800"/>
              <a:buNone/>
              <a:defRPr sz="1800">
                <a:solidFill>
                  <a:schemeClr val="accent2"/>
                </a:solidFill>
              </a:defRPr>
            </a:lvl7pPr>
            <a:lvl8pPr lvl="7" rtl="0">
              <a:spcBef>
                <a:spcPts val="0"/>
              </a:spcBef>
              <a:spcAft>
                <a:spcPts val="0"/>
              </a:spcAft>
              <a:buClr>
                <a:schemeClr val="accent2"/>
              </a:buClr>
              <a:buSzPts val="1800"/>
              <a:buNone/>
              <a:defRPr sz="1800">
                <a:solidFill>
                  <a:schemeClr val="accent2"/>
                </a:solidFill>
              </a:defRPr>
            </a:lvl8pPr>
            <a:lvl9pPr lvl="8" rtl="0">
              <a:spcBef>
                <a:spcPts val="0"/>
              </a:spcBef>
              <a:spcAft>
                <a:spcPts val="0"/>
              </a:spcAft>
              <a:buClr>
                <a:schemeClr val="accent2"/>
              </a:buClr>
              <a:buSzPts val="1800"/>
              <a:buNone/>
              <a:defRPr sz="1800">
                <a:solidFill>
                  <a:schemeClr val="accent2"/>
                </a:solidFill>
              </a:defRPr>
            </a:lvl9pPr>
          </a:lstStyle>
          <a:p>
            <a:endParaRPr/>
          </a:p>
        </p:txBody>
      </p:sp>
      <p:sp>
        <p:nvSpPr>
          <p:cNvPr id="191" name="Google Shape;191;p14"/>
          <p:cNvSpPr txBox="1">
            <a:spLocks noGrp="1"/>
          </p:cNvSpPr>
          <p:nvPr>
            <p:ph type="subTitle" idx="1"/>
          </p:nvPr>
        </p:nvSpPr>
        <p:spPr>
          <a:xfrm flipH="1">
            <a:off x="713100" y="1594413"/>
            <a:ext cx="3858900" cy="13641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extLst>
      <p:ext uri="{BB962C8B-B14F-4D97-AF65-F5344CB8AC3E}">
        <p14:creationId xmlns:p14="http://schemas.microsoft.com/office/powerpoint/2010/main" val="280182792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Section header 1">
  <p:cSld name="Section header 1">
    <p:spTree>
      <p:nvGrpSpPr>
        <p:cNvPr id="1" name="Shape 192"/>
        <p:cNvGrpSpPr/>
        <p:nvPr/>
      </p:nvGrpSpPr>
      <p:grpSpPr>
        <a:xfrm>
          <a:off x="0" y="0"/>
          <a:ext cx="0" cy="0"/>
          <a:chOff x="0" y="0"/>
          <a:chExt cx="0" cy="0"/>
        </a:xfrm>
      </p:grpSpPr>
      <p:sp>
        <p:nvSpPr>
          <p:cNvPr id="193" name="Google Shape;193;p15"/>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94" name="Google Shape;194;p15"/>
          <p:cNvGrpSpPr/>
          <p:nvPr/>
        </p:nvGrpSpPr>
        <p:grpSpPr>
          <a:xfrm rot="10800000">
            <a:off x="470413" y="445025"/>
            <a:ext cx="495375" cy="477875"/>
            <a:chOff x="3881575" y="2684100"/>
            <a:chExt cx="495375" cy="477875"/>
          </a:xfrm>
        </p:grpSpPr>
        <p:sp>
          <p:nvSpPr>
            <p:cNvPr id="195" name="Google Shape;195;p1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96" name="Google Shape;196;p1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97" name="Google Shape;197;p1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98" name="Google Shape;198;p15"/>
          <p:cNvGrpSpPr/>
          <p:nvPr/>
        </p:nvGrpSpPr>
        <p:grpSpPr>
          <a:xfrm>
            <a:off x="7545300" y="445025"/>
            <a:ext cx="1297450" cy="477875"/>
            <a:chOff x="7164300" y="445025"/>
            <a:chExt cx="1297450" cy="477875"/>
          </a:xfrm>
        </p:grpSpPr>
        <p:grpSp>
          <p:nvGrpSpPr>
            <p:cNvPr id="199" name="Google Shape;199;p15"/>
            <p:cNvGrpSpPr/>
            <p:nvPr/>
          </p:nvGrpSpPr>
          <p:grpSpPr>
            <a:xfrm flipH="1">
              <a:off x="7164300" y="555088"/>
              <a:ext cx="1160025" cy="257725"/>
              <a:chOff x="3464600" y="3479675"/>
              <a:chExt cx="1160025" cy="257725"/>
            </a:xfrm>
          </p:grpSpPr>
          <p:sp>
            <p:nvSpPr>
              <p:cNvPr id="200" name="Google Shape;200;p15"/>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01" name="Google Shape;201;p15"/>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202" name="Google Shape;202;p15"/>
            <p:cNvGrpSpPr/>
            <p:nvPr/>
          </p:nvGrpSpPr>
          <p:grpSpPr>
            <a:xfrm rot="10800000">
              <a:off x="7966375" y="445025"/>
              <a:ext cx="495375" cy="477875"/>
              <a:chOff x="3881575" y="2684100"/>
              <a:chExt cx="495375" cy="477875"/>
            </a:xfrm>
          </p:grpSpPr>
          <p:sp>
            <p:nvSpPr>
              <p:cNvPr id="203" name="Google Shape;203;p1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04" name="Google Shape;204;p1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05" name="Google Shape;205;p1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sp>
        <p:nvSpPr>
          <p:cNvPr id="206" name="Google Shape;206;p15"/>
          <p:cNvSpPr txBox="1">
            <a:spLocks noGrp="1"/>
          </p:cNvSpPr>
          <p:nvPr>
            <p:ph type="title"/>
          </p:nvPr>
        </p:nvSpPr>
        <p:spPr>
          <a:xfrm flipH="1">
            <a:off x="713225" y="2348313"/>
            <a:ext cx="4996500" cy="994800"/>
          </a:xfrm>
          <a:prstGeom prst="rect">
            <a:avLst/>
          </a:prstGeom>
        </p:spPr>
        <p:txBody>
          <a:bodyPr spcFirstLastPara="1" wrap="square" lIns="91425" tIns="91425" rIns="91425" bIns="91425" anchor="ctr" anchorCtr="0">
            <a:noAutofit/>
          </a:bodyPr>
          <a:lstStyle>
            <a:lvl1pPr lvl="0" rtl="0">
              <a:spcBef>
                <a:spcPts val="0"/>
              </a:spcBef>
              <a:spcAft>
                <a:spcPts val="0"/>
              </a:spcAft>
              <a:buSzPts val="54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07" name="Google Shape;207;p15"/>
          <p:cNvSpPr txBox="1">
            <a:spLocks noGrp="1"/>
          </p:cNvSpPr>
          <p:nvPr>
            <p:ph type="subTitle" idx="1"/>
          </p:nvPr>
        </p:nvSpPr>
        <p:spPr>
          <a:xfrm flipH="1">
            <a:off x="713225" y="3322588"/>
            <a:ext cx="30819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08" name="Google Shape;208;p15"/>
          <p:cNvSpPr txBox="1">
            <a:spLocks noGrp="1"/>
          </p:cNvSpPr>
          <p:nvPr>
            <p:ph type="title" idx="2" hasCustomPrompt="1"/>
          </p:nvPr>
        </p:nvSpPr>
        <p:spPr>
          <a:xfrm flipH="1">
            <a:off x="713225" y="1227513"/>
            <a:ext cx="3303600" cy="1120800"/>
          </a:xfrm>
          <a:prstGeom prst="rect">
            <a:avLst/>
          </a:prstGeom>
        </p:spPr>
        <p:txBody>
          <a:bodyPr spcFirstLastPara="1" wrap="square" lIns="91425" tIns="91425" rIns="91425" bIns="91425" anchor="ctr" anchorCtr="0">
            <a:noAutofit/>
          </a:bodyPr>
          <a:lstStyle>
            <a:lvl1pPr lvl="0" rtl="0">
              <a:spcBef>
                <a:spcPts val="0"/>
              </a:spcBef>
              <a:spcAft>
                <a:spcPts val="0"/>
              </a:spcAft>
              <a:buSzPts val="8600"/>
              <a:buNone/>
              <a:defRPr sz="8600">
                <a:solidFill>
                  <a:schemeClr val="dk2"/>
                </a:solidFill>
              </a:defRPr>
            </a:lvl1pPr>
            <a:lvl2pPr lvl="1" algn="ctr" rtl="0">
              <a:spcBef>
                <a:spcPts val="0"/>
              </a:spcBef>
              <a:spcAft>
                <a:spcPts val="0"/>
              </a:spcAft>
              <a:buSzPts val="8600"/>
              <a:buNone/>
              <a:defRPr sz="8600"/>
            </a:lvl2pPr>
            <a:lvl3pPr lvl="2" algn="ctr" rtl="0">
              <a:spcBef>
                <a:spcPts val="0"/>
              </a:spcBef>
              <a:spcAft>
                <a:spcPts val="0"/>
              </a:spcAft>
              <a:buSzPts val="8600"/>
              <a:buNone/>
              <a:defRPr sz="8600"/>
            </a:lvl3pPr>
            <a:lvl4pPr lvl="3" algn="ctr" rtl="0">
              <a:spcBef>
                <a:spcPts val="0"/>
              </a:spcBef>
              <a:spcAft>
                <a:spcPts val="0"/>
              </a:spcAft>
              <a:buSzPts val="8600"/>
              <a:buNone/>
              <a:defRPr sz="8600"/>
            </a:lvl4pPr>
            <a:lvl5pPr lvl="4" algn="ctr" rtl="0">
              <a:spcBef>
                <a:spcPts val="0"/>
              </a:spcBef>
              <a:spcAft>
                <a:spcPts val="0"/>
              </a:spcAft>
              <a:buSzPts val="8600"/>
              <a:buNone/>
              <a:defRPr sz="8600"/>
            </a:lvl5pPr>
            <a:lvl6pPr lvl="5" algn="ctr" rtl="0">
              <a:spcBef>
                <a:spcPts val="0"/>
              </a:spcBef>
              <a:spcAft>
                <a:spcPts val="0"/>
              </a:spcAft>
              <a:buSzPts val="8600"/>
              <a:buNone/>
              <a:defRPr sz="8600"/>
            </a:lvl6pPr>
            <a:lvl7pPr lvl="6" algn="ctr" rtl="0">
              <a:spcBef>
                <a:spcPts val="0"/>
              </a:spcBef>
              <a:spcAft>
                <a:spcPts val="0"/>
              </a:spcAft>
              <a:buSzPts val="8600"/>
              <a:buNone/>
              <a:defRPr sz="8600"/>
            </a:lvl7pPr>
            <a:lvl8pPr lvl="7" algn="ctr" rtl="0">
              <a:spcBef>
                <a:spcPts val="0"/>
              </a:spcBef>
              <a:spcAft>
                <a:spcPts val="0"/>
              </a:spcAft>
              <a:buSzPts val="8600"/>
              <a:buNone/>
              <a:defRPr sz="8600"/>
            </a:lvl8pPr>
            <a:lvl9pPr lvl="8" algn="ctr" rtl="0">
              <a:spcBef>
                <a:spcPts val="0"/>
              </a:spcBef>
              <a:spcAft>
                <a:spcPts val="0"/>
              </a:spcAft>
              <a:buSzPts val="8600"/>
              <a:buNone/>
              <a:defRPr sz="8600"/>
            </a:lvl9pPr>
          </a:lstStyle>
          <a:p>
            <a:r>
              <a:t>xx%</a:t>
            </a:r>
          </a:p>
        </p:txBody>
      </p:sp>
    </p:spTree>
    <p:extLst>
      <p:ext uri="{BB962C8B-B14F-4D97-AF65-F5344CB8AC3E}">
        <p14:creationId xmlns:p14="http://schemas.microsoft.com/office/powerpoint/2010/main" val="307891651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Section header 2">
  <p:cSld name="Section header 2">
    <p:spTree>
      <p:nvGrpSpPr>
        <p:cNvPr id="1" name="Shape 209"/>
        <p:cNvGrpSpPr/>
        <p:nvPr/>
      </p:nvGrpSpPr>
      <p:grpSpPr>
        <a:xfrm>
          <a:off x="0" y="0"/>
          <a:ext cx="0" cy="0"/>
          <a:chOff x="0" y="0"/>
          <a:chExt cx="0" cy="0"/>
        </a:xfrm>
      </p:grpSpPr>
      <p:sp>
        <p:nvSpPr>
          <p:cNvPr id="210" name="Google Shape;210;p16"/>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211" name="Google Shape;211;p16"/>
          <p:cNvGrpSpPr/>
          <p:nvPr/>
        </p:nvGrpSpPr>
        <p:grpSpPr>
          <a:xfrm>
            <a:off x="318425" y="445013"/>
            <a:ext cx="1297450" cy="477875"/>
            <a:chOff x="318425" y="357163"/>
            <a:chExt cx="1297450" cy="477875"/>
          </a:xfrm>
        </p:grpSpPr>
        <p:grpSp>
          <p:nvGrpSpPr>
            <p:cNvPr id="212" name="Google Shape;212;p16"/>
            <p:cNvGrpSpPr/>
            <p:nvPr/>
          </p:nvGrpSpPr>
          <p:grpSpPr>
            <a:xfrm rot="10800000" flipH="1">
              <a:off x="455850" y="467250"/>
              <a:ext cx="1160025" cy="257725"/>
              <a:chOff x="3464600" y="3479675"/>
              <a:chExt cx="1160025" cy="257725"/>
            </a:xfrm>
          </p:grpSpPr>
          <p:sp>
            <p:nvSpPr>
              <p:cNvPr id="213" name="Google Shape;213;p16"/>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214" name="Google Shape;214;p16"/>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215" name="Google Shape;215;p16"/>
            <p:cNvGrpSpPr/>
            <p:nvPr/>
          </p:nvGrpSpPr>
          <p:grpSpPr>
            <a:xfrm>
              <a:off x="318425" y="357163"/>
              <a:ext cx="495375" cy="477875"/>
              <a:chOff x="3881575" y="2684100"/>
              <a:chExt cx="495375" cy="477875"/>
            </a:xfrm>
          </p:grpSpPr>
          <p:sp>
            <p:nvSpPr>
              <p:cNvPr id="216" name="Google Shape;216;p16"/>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217" name="Google Shape;217;p16"/>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218" name="Google Shape;218;p16"/>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grpSp>
        <p:nvGrpSpPr>
          <p:cNvPr id="219" name="Google Shape;219;p16"/>
          <p:cNvGrpSpPr/>
          <p:nvPr/>
        </p:nvGrpSpPr>
        <p:grpSpPr>
          <a:xfrm rot="5400000" flipH="1">
            <a:off x="8237827" y="4360472"/>
            <a:ext cx="495375" cy="477875"/>
            <a:chOff x="3881575" y="2684100"/>
            <a:chExt cx="495375" cy="477875"/>
          </a:xfrm>
        </p:grpSpPr>
        <p:sp>
          <p:nvSpPr>
            <p:cNvPr id="220" name="Google Shape;220;p16"/>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221" name="Google Shape;221;p16"/>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222" name="Google Shape;222;p16"/>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sp>
        <p:nvSpPr>
          <p:cNvPr id="223" name="Google Shape;223;p16"/>
          <p:cNvSpPr txBox="1">
            <a:spLocks noGrp="1"/>
          </p:cNvSpPr>
          <p:nvPr>
            <p:ph type="title"/>
          </p:nvPr>
        </p:nvSpPr>
        <p:spPr>
          <a:xfrm>
            <a:off x="3434275" y="2347038"/>
            <a:ext cx="4996500" cy="994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4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24" name="Google Shape;224;p16"/>
          <p:cNvSpPr txBox="1">
            <a:spLocks noGrp="1"/>
          </p:cNvSpPr>
          <p:nvPr>
            <p:ph type="subTitle" idx="1"/>
          </p:nvPr>
        </p:nvSpPr>
        <p:spPr>
          <a:xfrm>
            <a:off x="5348875" y="3323863"/>
            <a:ext cx="3081900" cy="593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25" name="Google Shape;225;p16"/>
          <p:cNvSpPr txBox="1">
            <a:spLocks noGrp="1"/>
          </p:cNvSpPr>
          <p:nvPr>
            <p:ph type="title" idx="2" hasCustomPrompt="1"/>
          </p:nvPr>
        </p:nvSpPr>
        <p:spPr>
          <a:xfrm>
            <a:off x="5127175" y="1226238"/>
            <a:ext cx="3303600" cy="1120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8600"/>
              <a:buNone/>
              <a:defRPr sz="8600">
                <a:solidFill>
                  <a:schemeClr val="dk2"/>
                </a:solidFill>
              </a:defRPr>
            </a:lvl1pPr>
            <a:lvl2pPr lvl="1" algn="ctr" rtl="0">
              <a:spcBef>
                <a:spcPts val="0"/>
              </a:spcBef>
              <a:spcAft>
                <a:spcPts val="0"/>
              </a:spcAft>
              <a:buSzPts val="8600"/>
              <a:buNone/>
              <a:defRPr sz="8600"/>
            </a:lvl2pPr>
            <a:lvl3pPr lvl="2" algn="ctr" rtl="0">
              <a:spcBef>
                <a:spcPts val="0"/>
              </a:spcBef>
              <a:spcAft>
                <a:spcPts val="0"/>
              </a:spcAft>
              <a:buSzPts val="8600"/>
              <a:buNone/>
              <a:defRPr sz="8600"/>
            </a:lvl3pPr>
            <a:lvl4pPr lvl="3" algn="ctr" rtl="0">
              <a:spcBef>
                <a:spcPts val="0"/>
              </a:spcBef>
              <a:spcAft>
                <a:spcPts val="0"/>
              </a:spcAft>
              <a:buSzPts val="8600"/>
              <a:buNone/>
              <a:defRPr sz="8600"/>
            </a:lvl4pPr>
            <a:lvl5pPr lvl="4" algn="ctr" rtl="0">
              <a:spcBef>
                <a:spcPts val="0"/>
              </a:spcBef>
              <a:spcAft>
                <a:spcPts val="0"/>
              </a:spcAft>
              <a:buSzPts val="8600"/>
              <a:buNone/>
              <a:defRPr sz="8600"/>
            </a:lvl5pPr>
            <a:lvl6pPr lvl="5" algn="ctr" rtl="0">
              <a:spcBef>
                <a:spcPts val="0"/>
              </a:spcBef>
              <a:spcAft>
                <a:spcPts val="0"/>
              </a:spcAft>
              <a:buSzPts val="8600"/>
              <a:buNone/>
              <a:defRPr sz="8600"/>
            </a:lvl6pPr>
            <a:lvl7pPr lvl="6" algn="ctr" rtl="0">
              <a:spcBef>
                <a:spcPts val="0"/>
              </a:spcBef>
              <a:spcAft>
                <a:spcPts val="0"/>
              </a:spcAft>
              <a:buSzPts val="8600"/>
              <a:buNone/>
              <a:defRPr sz="8600"/>
            </a:lvl7pPr>
            <a:lvl8pPr lvl="7" algn="ctr" rtl="0">
              <a:spcBef>
                <a:spcPts val="0"/>
              </a:spcBef>
              <a:spcAft>
                <a:spcPts val="0"/>
              </a:spcAft>
              <a:buSzPts val="8600"/>
              <a:buNone/>
              <a:defRPr sz="8600"/>
            </a:lvl8pPr>
            <a:lvl9pPr lvl="8" algn="ctr" rtl="0">
              <a:spcBef>
                <a:spcPts val="0"/>
              </a:spcBef>
              <a:spcAft>
                <a:spcPts val="0"/>
              </a:spcAft>
              <a:buSzPts val="8600"/>
              <a:buNone/>
              <a:defRPr sz="8600"/>
            </a:lvl9pPr>
          </a:lstStyle>
          <a:p>
            <a:r>
              <a:t>xx%</a:t>
            </a:r>
          </a:p>
        </p:txBody>
      </p:sp>
    </p:spTree>
    <p:extLst>
      <p:ext uri="{BB962C8B-B14F-4D97-AF65-F5344CB8AC3E}">
        <p14:creationId xmlns:p14="http://schemas.microsoft.com/office/powerpoint/2010/main" val="11824600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Numbers and text">
  <p:cSld name="Numbers and text">
    <p:spTree>
      <p:nvGrpSpPr>
        <p:cNvPr id="1" name="Shape 226"/>
        <p:cNvGrpSpPr/>
        <p:nvPr/>
      </p:nvGrpSpPr>
      <p:grpSpPr>
        <a:xfrm>
          <a:off x="0" y="0"/>
          <a:ext cx="0" cy="0"/>
          <a:chOff x="0" y="0"/>
          <a:chExt cx="0" cy="0"/>
        </a:xfrm>
      </p:grpSpPr>
      <p:sp>
        <p:nvSpPr>
          <p:cNvPr id="227" name="Google Shape;227;p17"/>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228" name="Google Shape;228;p17"/>
          <p:cNvGrpSpPr/>
          <p:nvPr/>
        </p:nvGrpSpPr>
        <p:grpSpPr>
          <a:xfrm>
            <a:off x="318425" y="445013"/>
            <a:ext cx="1297450" cy="477875"/>
            <a:chOff x="318425" y="357163"/>
            <a:chExt cx="1297450" cy="477875"/>
          </a:xfrm>
        </p:grpSpPr>
        <p:grpSp>
          <p:nvGrpSpPr>
            <p:cNvPr id="229" name="Google Shape;229;p17"/>
            <p:cNvGrpSpPr/>
            <p:nvPr/>
          </p:nvGrpSpPr>
          <p:grpSpPr>
            <a:xfrm rot="10800000" flipH="1">
              <a:off x="455850" y="467250"/>
              <a:ext cx="1160025" cy="257725"/>
              <a:chOff x="3464600" y="3479675"/>
              <a:chExt cx="1160025" cy="257725"/>
            </a:xfrm>
          </p:grpSpPr>
          <p:sp>
            <p:nvSpPr>
              <p:cNvPr id="230" name="Google Shape;230;p17"/>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231" name="Google Shape;231;p17"/>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232" name="Google Shape;232;p17"/>
            <p:cNvGrpSpPr/>
            <p:nvPr/>
          </p:nvGrpSpPr>
          <p:grpSpPr>
            <a:xfrm>
              <a:off x="318425" y="357163"/>
              <a:ext cx="495375" cy="477875"/>
              <a:chOff x="3881575" y="2684100"/>
              <a:chExt cx="495375" cy="477875"/>
            </a:xfrm>
          </p:grpSpPr>
          <p:sp>
            <p:nvSpPr>
              <p:cNvPr id="233" name="Google Shape;233;p17"/>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234" name="Google Shape;234;p17"/>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235" name="Google Shape;235;p17"/>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sp>
        <p:nvSpPr>
          <p:cNvPr id="236" name="Google Shape;236;p17"/>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237" name="Google Shape;237;p17"/>
          <p:cNvSpPr txBox="1">
            <a:spLocks noGrp="1"/>
          </p:cNvSpPr>
          <p:nvPr>
            <p:ph type="subTitle" idx="1"/>
          </p:nvPr>
        </p:nvSpPr>
        <p:spPr>
          <a:xfrm>
            <a:off x="713225" y="3273975"/>
            <a:ext cx="2135400" cy="399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900"/>
              <a:buFont typeface="Abril Fatface"/>
              <a:buNone/>
              <a:defRPr sz="2200">
                <a:solidFill>
                  <a:schemeClr val="accent1"/>
                </a:solidFill>
                <a:latin typeface="Chewy"/>
                <a:ea typeface="Chewy"/>
                <a:cs typeface="Chewy"/>
                <a:sym typeface="Chewy"/>
              </a:defRPr>
            </a:lvl1pPr>
            <a:lvl2pPr lvl="1"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2pPr>
            <a:lvl3pPr lvl="2"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3pPr>
            <a:lvl4pPr lvl="3"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4pPr>
            <a:lvl5pPr lvl="4"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5pPr>
            <a:lvl6pPr lvl="5"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6pPr>
            <a:lvl7pPr lvl="6"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7pPr>
            <a:lvl8pPr lvl="7"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8pPr>
            <a:lvl9pPr lvl="8"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9pPr>
          </a:lstStyle>
          <a:p>
            <a:endParaRPr/>
          </a:p>
        </p:txBody>
      </p:sp>
      <p:sp>
        <p:nvSpPr>
          <p:cNvPr id="238" name="Google Shape;238;p17"/>
          <p:cNvSpPr txBox="1">
            <a:spLocks noGrp="1"/>
          </p:cNvSpPr>
          <p:nvPr>
            <p:ph type="subTitle" idx="2"/>
          </p:nvPr>
        </p:nvSpPr>
        <p:spPr>
          <a:xfrm>
            <a:off x="3504300" y="3273975"/>
            <a:ext cx="2135400" cy="399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900"/>
              <a:buFont typeface="Abril Fatface"/>
              <a:buNone/>
              <a:defRPr sz="2200">
                <a:solidFill>
                  <a:schemeClr val="accent2"/>
                </a:solidFill>
                <a:latin typeface="Chewy"/>
                <a:ea typeface="Chewy"/>
                <a:cs typeface="Chewy"/>
                <a:sym typeface="Chewy"/>
              </a:defRPr>
            </a:lvl1pPr>
            <a:lvl2pPr lvl="1"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2pPr>
            <a:lvl3pPr lvl="2"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3pPr>
            <a:lvl4pPr lvl="3"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4pPr>
            <a:lvl5pPr lvl="4"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5pPr>
            <a:lvl6pPr lvl="5"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6pPr>
            <a:lvl7pPr lvl="6"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7pPr>
            <a:lvl8pPr lvl="7"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8pPr>
            <a:lvl9pPr lvl="8"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9pPr>
          </a:lstStyle>
          <a:p>
            <a:endParaRPr/>
          </a:p>
        </p:txBody>
      </p:sp>
      <p:sp>
        <p:nvSpPr>
          <p:cNvPr id="239" name="Google Shape;239;p17"/>
          <p:cNvSpPr txBox="1">
            <a:spLocks noGrp="1"/>
          </p:cNvSpPr>
          <p:nvPr>
            <p:ph type="subTitle" idx="3"/>
          </p:nvPr>
        </p:nvSpPr>
        <p:spPr>
          <a:xfrm>
            <a:off x="6295375" y="3273975"/>
            <a:ext cx="2135400" cy="399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900"/>
              <a:buFont typeface="Abril Fatface"/>
              <a:buNone/>
              <a:defRPr sz="2200">
                <a:solidFill>
                  <a:schemeClr val="lt2"/>
                </a:solidFill>
                <a:latin typeface="Chewy"/>
                <a:ea typeface="Chewy"/>
                <a:cs typeface="Chewy"/>
                <a:sym typeface="Chewy"/>
              </a:defRPr>
            </a:lvl1pPr>
            <a:lvl2pPr lvl="1"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2pPr>
            <a:lvl3pPr lvl="2"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3pPr>
            <a:lvl4pPr lvl="3"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4pPr>
            <a:lvl5pPr lvl="4"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5pPr>
            <a:lvl6pPr lvl="5"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6pPr>
            <a:lvl7pPr lvl="6"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7pPr>
            <a:lvl8pPr lvl="7"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8pPr>
            <a:lvl9pPr lvl="8"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9pPr>
          </a:lstStyle>
          <a:p>
            <a:endParaRPr/>
          </a:p>
        </p:txBody>
      </p:sp>
      <p:sp>
        <p:nvSpPr>
          <p:cNvPr id="240" name="Google Shape;240;p17"/>
          <p:cNvSpPr txBox="1">
            <a:spLocks noGrp="1"/>
          </p:cNvSpPr>
          <p:nvPr>
            <p:ph type="subTitle" idx="4"/>
          </p:nvPr>
        </p:nvSpPr>
        <p:spPr>
          <a:xfrm>
            <a:off x="713225" y="3673750"/>
            <a:ext cx="2135400" cy="911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800"/>
              <a:buFont typeface="Georgia"/>
              <a:buNone/>
              <a:defRPr sz="1600"/>
            </a:lvl1pPr>
            <a:lvl2pPr lvl="1"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2pPr>
            <a:lvl3pPr lvl="2"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3pPr>
            <a:lvl4pPr lvl="3"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4pPr>
            <a:lvl5pPr lvl="4"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5pPr>
            <a:lvl6pPr lvl="5"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6pPr>
            <a:lvl7pPr lvl="6"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7pPr>
            <a:lvl8pPr lvl="7"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8pPr>
            <a:lvl9pPr lvl="8"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9pPr>
          </a:lstStyle>
          <a:p>
            <a:endParaRPr/>
          </a:p>
        </p:txBody>
      </p:sp>
      <p:sp>
        <p:nvSpPr>
          <p:cNvPr id="241" name="Google Shape;241;p17"/>
          <p:cNvSpPr txBox="1">
            <a:spLocks noGrp="1"/>
          </p:cNvSpPr>
          <p:nvPr>
            <p:ph type="subTitle" idx="5"/>
          </p:nvPr>
        </p:nvSpPr>
        <p:spPr>
          <a:xfrm>
            <a:off x="3504300" y="3673750"/>
            <a:ext cx="2135400" cy="911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800"/>
              <a:buFont typeface="Georgia"/>
              <a:buNone/>
              <a:defRPr sz="1600"/>
            </a:lvl1pPr>
            <a:lvl2pPr lvl="1"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2pPr>
            <a:lvl3pPr lvl="2"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3pPr>
            <a:lvl4pPr lvl="3"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4pPr>
            <a:lvl5pPr lvl="4"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5pPr>
            <a:lvl6pPr lvl="5"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6pPr>
            <a:lvl7pPr lvl="6"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7pPr>
            <a:lvl8pPr lvl="7"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8pPr>
            <a:lvl9pPr lvl="8"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9pPr>
          </a:lstStyle>
          <a:p>
            <a:endParaRPr/>
          </a:p>
        </p:txBody>
      </p:sp>
      <p:sp>
        <p:nvSpPr>
          <p:cNvPr id="242" name="Google Shape;242;p17"/>
          <p:cNvSpPr txBox="1">
            <a:spLocks noGrp="1"/>
          </p:cNvSpPr>
          <p:nvPr>
            <p:ph type="subTitle" idx="6"/>
          </p:nvPr>
        </p:nvSpPr>
        <p:spPr>
          <a:xfrm>
            <a:off x="6295375" y="3673750"/>
            <a:ext cx="2135400" cy="911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800"/>
              <a:buFont typeface="Georgia"/>
              <a:buNone/>
              <a:defRPr sz="1600"/>
            </a:lvl1pPr>
            <a:lvl2pPr lvl="1"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2pPr>
            <a:lvl3pPr lvl="2"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3pPr>
            <a:lvl4pPr lvl="3"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4pPr>
            <a:lvl5pPr lvl="4"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5pPr>
            <a:lvl6pPr lvl="5"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6pPr>
            <a:lvl7pPr lvl="6"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7pPr>
            <a:lvl8pPr lvl="7"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8pPr>
            <a:lvl9pPr lvl="8"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9pPr>
          </a:lstStyle>
          <a:p>
            <a:endParaRPr/>
          </a:p>
        </p:txBody>
      </p:sp>
      <p:sp>
        <p:nvSpPr>
          <p:cNvPr id="243" name="Google Shape;243;p17"/>
          <p:cNvSpPr txBox="1">
            <a:spLocks noGrp="1"/>
          </p:cNvSpPr>
          <p:nvPr>
            <p:ph type="title" idx="7" hasCustomPrompt="1"/>
          </p:nvPr>
        </p:nvSpPr>
        <p:spPr>
          <a:xfrm>
            <a:off x="713225" y="1216100"/>
            <a:ext cx="2135400" cy="510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640">
                <a:solidFill>
                  <a:schemeClr val="dk2"/>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244" name="Google Shape;244;p17"/>
          <p:cNvSpPr txBox="1">
            <a:spLocks noGrp="1"/>
          </p:cNvSpPr>
          <p:nvPr>
            <p:ph type="title" idx="8" hasCustomPrompt="1"/>
          </p:nvPr>
        </p:nvSpPr>
        <p:spPr>
          <a:xfrm>
            <a:off x="3504300" y="1216100"/>
            <a:ext cx="2135400" cy="510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640">
                <a:solidFill>
                  <a:schemeClr val="dk2"/>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245" name="Google Shape;245;p17"/>
          <p:cNvSpPr txBox="1">
            <a:spLocks noGrp="1"/>
          </p:cNvSpPr>
          <p:nvPr>
            <p:ph type="title" idx="9" hasCustomPrompt="1"/>
          </p:nvPr>
        </p:nvSpPr>
        <p:spPr>
          <a:xfrm>
            <a:off x="6295375" y="1216100"/>
            <a:ext cx="2135400" cy="510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640">
                <a:solidFill>
                  <a:schemeClr val="dk2"/>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Tree>
    <p:extLst>
      <p:ext uri="{BB962C8B-B14F-4D97-AF65-F5344CB8AC3E}">
        <p14:creationId xmlns:p14="http://schemas.microsoft.com/office/powerpoint/2010/main" val="17862038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itle and text">
  <p:cSld name="Title and text">
    <p:spTree>
      <p:nvGrpSpPr>
        <p:cNvPr id="1" name="Shape 266"/>
        <p:cNvGrpSpPr/>
        <p:nvPr/>
      </p:nvGrpSpPr>
      <p:grpSpPr>
        <a:xfrm>
          <a:off x="0" y="0"/>
          <a:ext cx="0" cy="0"/>
          <a:chOff x="0" y="0"/>
          <a:chExt cx="0" cy="0"/>
        </a:xfrm>
      </p:grpSpPr>
      <p:sp>
        <p:nvSpPr>
          <p:cNvPr id="267" name="Google Shape;267;p19"/>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268" name="Google Shape;268;p19"/>
          <p:cNvSpPr txBox="1">
            <a:spLocks noGrp="1"/>
          </p:cNvSpPr>
          <p:nvPr>
            <p:ph type="subTitle" idx="1"/>
          </p:nvPr>
        </p:nvSpPr>
        <p:spPr>
          <a:xfrm>
            <a:off x="713225" y="2086050"/>
            <a:ext cx="2951100" cy="1246200"/>
          </a:xfrm>
          <a:prstGeom prst="rect">
            <a:avLst/>
          </a:prstGeom>
        </p:spPr>
        <p:txBody>
          <a:bodyPr spcFirstLastPara="1" wrap="square" lIns="91425" tIns="91425" rIns="91425" bIns="91425" anchor="t" anchorCtr="0">
            <a:noAutofit/>
          </a:bodyPr>
          <a:lstStyle>
            <a:lvl1pPr lvl="0">
              <a:spcBef>
                <a:spcPts val="0"/>
              </a:spcBef>
              <a:spcAft>
                <a:spcPts val="0"/>
              </a:spcAft>
              <a:buSzPts val="1600"/>
              <a:buNone/>
              <a:defRPr sz="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9" name="Google Shape;269;p19"/>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270" name="Google Shape;270;p19"/>
          <p:cNvGrpSpPr/>
          <p:nvPr/>
        </p:nvGrpSpPr>
        <p:grpSpPr>
          <a:xfrm>
            <a:off x="318425" y="445013"/>
            <a:ext cx="1297450" cy="477875"/>
            <a:chOff x="318425" y="357163"/>
            <a:chExt cx="1297450" cy="477875"/>
          </a:xfrm>
        </p:grpSpPr>
        <p:grpSp>
          <p:nvGrpSpPr>
            <p:cNvPr id="271" name="Google Shape;271;p19"/>
            <p:cNvGrpSpPr/>
            <p:nvPr/>
          </p:nvGrpSpPr>
          <p:grpSpPr>
            <a:xfrm rot="10800000" flipH="1">
              <a:off x="455850" y="467250"/>
              <a:ext cx="1160025" cy="257725"/>
              <a:chOff x="3464600" y="3479675"/>
              <a:chExt cx="1160025" cy="257725"/>
            </a:xfrm>
          </p:grpSpPr>
          <p:sp>
            <p:nvSpPr>
              <p:cNvPr id="272" name="Google Shape;272;p19"/>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273" name="Google Shape;273;p19"/>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274" name="Google Shape;274;p19"/>
            <p:cNvGrpSpPr/>
            <p:nvPr/>
          </p:nvGrpSpPr>
          <p:grpSpPr>
            <a:xfrm>
              <a:off x="318425" y="357163"/>
              <a:ext cx="495375" cy="477875"/>
              <a:chOff x="3881575" y="2684100"/>
              <a:chExt cx="495375" cy="477875"/>
            </a:xfrm>
          </p:grpSpPr>
          <p:sp>
            <p:nvSpPr>
              <p:cNvPr id="275" name="Google Shape;275;p19"/>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276" name="Google Shape;276;p19"/>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277" name="Google Shape;277;p19"/>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grpSp>
        <p:nvGrpSpPr>
          <p:cNvPr id="278" name="Google Shape;278;p19"/>
          <p:cNvGrpSpPr/>
          <p:nvPr/>
        </p:nvGrpSpPr>
        <p:grpSpPr>
          <a:xfrm rot="-5547522">
            <a:off x="320091" y="4360485"/>
            <a:ext cx="495385" cy="477885"/>
            <a:chOff x="3881575" y="2684100"/>
            <a:chExt cx="495375" cy="477875"/>
          </a:xfrm>
        </p:grpSpPr>
        <p:sp>
          <p:nvSpPr>
            <p:cNvPr id="279" name="Google Shape;279;p19"/>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280" name="Google Shape;280;p19"/>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281" name="Google Shape;281;p19"/>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127901782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282"/>
        <p:cNvGrpSpPr/>
        <p:nvPr/>
      </p:nvGrpSpPr>
      <p:grpSpPr>
        <a:xfrm>
          <a:off x="0" y="0"/>
          <a:ext cx="0" cy="0"/>
          <a:chOff x="0" y="0"/>
          <a:chExt cx="0" cy="0"/>
        </a:xfrm>
      </p:grpSpPr>
      <p:sp>
        <p:nvSpPr>
          <p:cNvPr id="283" name="Google Shape;283;p20"/>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284" name="Google Shape;284;p20"/>
          <p:cNvGrpSpPr/>
          <p:nvPr/>
        </p:nvGrpSpPr>
        <p:grpSpPr>
          <a:xfrm>
            <a:off x="318425" y="445013"/>
            <a:ext cx="1297450" cy="477875"/>
            <a:chOff x="318425" y="357163"/>
            <a:chExt cx="1297450" cy="477875"/>
          </a:xfrm>
        </p:grpSpPr>
        <p:grpSp>
          <p:nvGrpSpPr>
            <p:cNvPr id="285" name="Google Shape;285;p20"/>
            <p:cNvGrpSpPr/>
            <p:nvPr/>
          </p:nvGrpSpPr>
          <p:grpSpPr>
            <a:xfrm rot="10800000" flipH="1">
              <a:off x="455850" y="467250"/>
              <a:ext cx="1160025" cy="257725"/>
              <a:chOff x="3464600" y="3479675"/>
              <a:chExt cx="1160025" cy="257725"/>
            </a:xfrm>
          </p:grpSpPr>
          <p:sp>
            <p:nvSpPr>
              <p:cNvPr id="286" name="Google Shape;286;p20"/>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87" name="Google Shape;287;p20"/>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288" name="Google Shape;288;p20"/>
            <p:cNvGrpSpPr/>
            <p:nvPr/>
          </p:nvGrpSpPr>
          <p:grpSpPr>
            <a:xfrm>
              <a:off x="318425" y="357163"/>
              <a:ext cx="495375" cy="477875"/>
              <a:chOff x="3881575" y="2684100"/>
              <a:chExt cx="495375" cy="477875"/>
            </a:xfrm>
          </p:grpSpPr>
          <p:sp>
            <p:nvSpPr>
              <p:cNvPr id="289" name="Google Shape;289;p20"/>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90" name="Google Shape;290;p20"/>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91" name="Google Shape;291;p20"/>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sp>
        <p:nvSpPr>
          <p:cNvPr id="292" name="Google Shape;292;p20"/>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Tree>
    <p:extLst>
      <p:ext uri="{BB962C8B-B14F-4D97-AF65-F5344CB8AC3E}">
        <p14:creationId xmlns:p14="http://schemas.microsoft.com/office/powerpoint/2010/main" val="226469084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293"/>
        <p:cNvGrpSpPr/>
        <p:nvPr/>
      </p:nvGrpSpPr>
      <p:grpSpPr>
        <a:xfrm>
          <a:off x="0" y="0"/>
          <a:ext cx="0" cy="0"/>
          <a:chOff x="0" y="0"/>
          <a:chExt cx="0" cy="0"/>
        </a:xfrm>
      </p:grpSpPr>
      <p:sp>
        <p:nvSpPr>
          <p:cNvPr id="294" name="Google Shape;294;p21"/>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295" name="Google Shape;295;p21"/>
          <p:cNvGrpSpPr/>
          <p:nvPr/>
        </p:nvGrpSpPr>
        <p:grpSpPr>
          <a:xfrm rot="-5547522">
            <a:off x="320091" y="4360485"/>
            <a:ext cx="495385" cy="477885"/>
            <a:chOff x="3881575" y="2684100"/>
            <a:chExt cx="495375" cy="477875"/>
          </a:xfrm>
        </p:grpSpPr>
        <p:sp>
          <p:nvSpPr>
            <p:cNvPr id="296" name="Google Shape;296;p21"/>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297" name="Google Shape;297;p21"/>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298" name="Google Shape;298;p21"/>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299" name="Google Shape;299;p21"/>
          <p:cNvGrpSpPr/>
          <p:nvPr/>
        </p:nvGrpSpPr>
        <p:grpSpPr>
          <a:xfrm>
            <a:off x="318425" y="445013"/>
            <a:ext cx="1297450" cy="477875"/>
            <a:chOff x="318425" y="357163"/>
            <a:chExt cx="1297450" cy="477875"/>
          </a:xfrm>
        </p:grpSpPr>
        <p:grpSp>
          <p:nvGrpSpPr>
            <p:cNvPr id="300" name="Google Shape;300;p21"/>
            <p:cNvGrpSpPr/>
            <p:nvPr/>
          </p:nvGrpSpPr>
          <p:grpSpPr>
            <a:xfrm rot="10800000" flipH="1">
              <a:off x="455850" y="467250"/>
              <a:ext cx="1160025" cy="257725"/>
              <a:chOff x="3464600" y="3479675"/>
              <a:chExt cx="1160025" cy="257725"/>
            </a:xfrm>
          </p:grpSpPr>
          <p:sp>
            <p:nvSpPr>
              <p:cNvPr id="301" name="Google Shape;301;p21"/>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02" name="Google Shape;302;p21"/>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303" name="Google Shape;303;p21"/>
            <p:cNvGrpSpPr/>
            <p:nvPr/>
          </p:nvGrpSpPr>
          <p:grpSpPr>
            <a:xfrm>
              <a:off x="318425" y="357163"/>
              <a:ext cx="495375" cy="477875"/>
              <a:chOff x="3881575" y="2684100"/>
              <a:chExt cx="495375" cy="477875"/>
            </a:xfrm>
          </p:grpSpPr>
          <p:sp>
            <p:nvSpPr>
              <p:cNvPr id="304" name="Google Shape;304;p21"/>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05" name="Google Shape;305;p21"/>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06" name="Google Shape;306;p21"/>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sp>
        <p:nvSpPr>
          <p:cNvPr id="307" name="Google Shape;307;p21"/>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Tree>
    <p:extLst>
      <p:ext uri="{BB962C8B-B14F-4D97-AF65-F5344CB8AC3E}">
        <p14:creationId xmlns:p14="http://schemas.microsoft.com/office/powerpoint/2010/main" val="11318871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Title only 3">
  <p:cSld name="Title only 3">
    <p:spTree>
      <p:nvGrpSpPr>
        <p:cNvPr id="1" name="Shape 308"/>
        <p:cNvGrpSpPr/>
        <p:nvPr/>
      </p:nvGrpSpPr>
      <p:grpSpPr>
        <a:xfrm>
          <a:off x="0" y="0"/>
          <a:ext cx="0" cy="0"/>
          <a:chOff x="0" y="0"/>
          <a:chExt cx="0" cy="0"/>
        </a:xfrm>
      </p:grpSpPr>
      <p:sp>
        <p:nvSpPr>
          <p:cNvPr id="309" name="Google Shape;309;p22"/>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310" name="Google Shape;310;p22"/>
          <p:cNvGrpSpPr/>
          <p:nvPr/>
        </p:nvGrpSpPr>
        <p:grpSpPr>
          <a:xfrm>
            <a:off x="7545300" y="445025"/>
            <a:ext cx="1297450" cy="477875"/>
            <a:chOff x="7164300" y="445025"/>
            <a:chExt cx="1297450" cy="477875"/>
          </a:xfrm>
        </p:grpSpPr>
        <p:grpSp>
          <p:nvGrpSpPr>
            <p:cNvPr id="311" name="Google Shape;311;p22"/>
            <p:cNvGrpSpPr/>
            <p:nvPr/>
          </p:nvGrpSpPr>
          <p:grpSpPr>
            <a:xfrm flipH="1">
              <a:off x="7164300" y="555088"/>
              <a:ext cx="1160025" cy="257725"/>
              <a:chOff x="3464600" y="3479675"/>
              <a:chExt cx="1160025" cy="257725"/>
            </a:xfrm>
          </p:grpSpPr>
          <p:sp>
            <p:nvSpPr>
              <p:cNvPr id="312" name="Google Shape;312;p22"/>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13" name="Google Shape;313;p22"/>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314" name="Google Shape;314;p22"/>
            <p:cNvGrpSpPr/>
            <p:nvPr/>
          </p:nvGrpSpPr>
          <p:grpSpPr>
            <a:xfrm rot="10800000">
              <a:off x="7966375" y="445025"/>
              <a:ext cx="495375" cy="477875"/>
              <a:chOff x="3881575" y="2684100"/>
              <a:chExt cx="495375" cy="477875"/>
            </a:xfrm>
          </p:grpSpPr>
          <p:sp>
            <p:nvSpPr>
              <p:cNvPr id="315" name="Google Shape;315;p2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16" name="Google Shape;316;p2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17" name="Google Shape;317;p2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grpSp>
        <p:nvGrpSpPr>
          <p:cNvPr id="318" name="Google Shape;318;p22"/>
          <p:cNvGrpSpPr/>
          <p:nvPr/>
        </p:nvGrpSpPr>
        <p:grpSpPr>
          <a:xfrm rot="5400000" flipH="1">
            <a:off x="8237827" y="4360472"/>
            <a:ext cx="495375" cy="477875"/>
            <a:chOff x="3881575" y="2684100"/>
            <a:chExt cx="495375" cy="477875"/>
          </a:xfrm>
        </p:grpSpPr>
        <p:sp>
          <p:nvSpPr>
            <p:cNvPr id="319" name="Google Shape;319;p2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320" name="Google Shape;320;p2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321" name="Google Shape;321;p2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sp>
        <p:nvSpPr>
          <p:cNvPr id="322" name="Google Shape;322;p22"/>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Tree>
    <p:extLst>
      <p:ext uri="{BB962C8B-B14F-4D97-AF65-F5344CB8AC3E}">
        <p14:creationId xmlns:p14="http://schemas.microsoft.com/office/powerpoint/2010/main" val="11593184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146"/>
        <p:cNvGrpSpPr/>
        <p:nvPr/>
      </p:nvGrpSpPr>
      <p:grpSpPr>
        <a:xfrm>
          <a:off x="0" y="0"/>
          <a:ext cx="0" cy="0"/>
          <a:chOff x="0" y="0"/>
          <a:chExt cx="0" cy="0"/>
        </a:xfrm>
      </p:grpSpPr>
      <p:sp>
        <p:nvSpPr>
          <p:cNvPr id="147" name="Google Shape;147;p13"/>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8" name="Google Shape;148;p13"/>
          <p:cNvGrpSpPr/>
          <p:nvPr/>
        </p:nvGrpSpPr>
        <p:grpSpPr>
          <a:xfrm rot="10800000">
            <a:off x="546613" y="445025"/>
            <a:ext cx="495375" cy="477875"/>
            <a:chOff x="3881575" y="2684100"/>
            <a:chExt cx="495375" cy="477875"/>
          </a:xfrm>
        </p:grpSpPr>
        <p:sp>
          <p:nvSpPr>
            <p:cNvPr id="149" name="Google Shape;149;p1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2" name="Google Shape;152;p13"/>
          <p:cNvGrpSpPr/>
          <p:nvPr/>
        </p:nvGrpSpPr>
        <p:grpSpPr>
          <a:xfrm>
            <a:off x="7503650" y="445025"/>
            <a:ext cx="1297450" cy="477875"/>
            <a:chOff x="7164300" y="445025"/>
            <a:chExt cx="1297450" cy="477875"/>
          </a:xfrm>
        </p:grpSpPr>
        <p:grpSp>
          <p:nvGrpSpPr>
            <p:cNvPr id="153" name="Google Shape;153;p13"/>
            <p:cNvGrpSpPr/>
            <p:nvPr/>
          </p:nvGrpSpPr>
          <p:grpSpPr>
            <a:xfrm>
              <a:off x="7301725" y="555088"/>
              <a:ext cx="1160025" cy="257725"/>
              <a:chOff x="3464600" y="3479675"/>
              <a:chExt cx="1160025" cy="257725"/>
            </a:xfrm>
          </p:grpSpPr>
          <p:sp>
            <p:nvSpPr>
              <p:cNvPr id="154" name="Google Shape;154;p1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 name="Google Shape;156;p13"/>
            <p:cNvGrpSpPr/>
            <p:nvPr/>
          </p:nvGrpSpPr>
          <p:grpSpPr>
            <a:xfrm rot="10800000" flipH="1">
              <a:off x="7164300" y="445025"/>
              <a:ext cx="495375" cy="477875"/>
              <a:chOff x="3881575" y="2684100"/>
              <a:chExt cx="495375" cy="477875"/>
            </a:xfrm>
          </p:grpSpPr>
          <p:sp>
            <p:nvSpPr>
              <p:cNvPr id="157" name="Google Shape;157;p1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60" name="Google Shape;160;p13"/>
          <p:cNvSpPr txBox="1">
            <a:spLocks noGrp="1"/>
          </p:cNvSpPr>
          <p:nvPr>
            <p:ph type="subTitle" idx="1"/>
          </p:nvPr>
        </p:nvSpPr>
        <p:spPr>
          <a:xfrm>
            <a:off x="1590275" y="1235950"/>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1" name="Google Shape;161;p13"/>
          <p:cNvSpPr txBox="1">
            <a:spLocks noGrp="1"/>
          </p:cNvSpPr>
          <p:nvPr>
            <p:ph type="subTitle" idx="2"/>
          </p:nvPr>
        </p:nvSpPr>
        <p:spPr>
          <a:xfrm>
            <a:off x="1597660" y="3431350"/>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2" name="Google Shape;162;p13"/>
          <p:cNvSpPr txBox="1">
            <a:spLocks noGrp="1"/>
          </p:cNvSpPr>
          <p:nvPr>
            <p:ph type="subTitle" idx="3"/>
          </p:nvPr>
        </p:nvSpPr>
        <p:spPr>
          <a:xfrm>
            <a:off x="1590275" y="2333659"/>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3" name="Google Shape;163;p13"/>
          <p:cNvSpPr txBox="1">
            <a:spLocks noGrp="1"/>
          </p:cNvSpPr>
          <p:nvPr>
            <p:ph type="subTitle" idx="4"/>
          </p:nvPr>
        </p:nvSpPr>
        <p:spPr>
          <a:xfrm>
            <a:off x="5701325" y="1235950"/>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4" name="Google Shape;164;p13"/>
          <p:cNvSpPr txBox="1">
            <a:spLocks noGrp="1"/>
          </p:cNvSpPr>
          <p:nvPr>
            <p:ph type="subTitle" idx="5"/>
          </p:nvPr>
        </p:nvSpPr>
        <p:spPr>
          <a:xfrm>
            <a:off x="1590275" y="165235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5" name="Google Shape;165;p13"/>
          <p:cNvSpPr txBox="1">
            <a:spLocks noGrp="1"/>
          </p:cNvSpPr>
          <p:nvPr>
            <p:ph type="subTitle" idx="6"/>
          </p:nvPr>
        </p:nvSpPr>
        <p:spPr>
          <a:xfrm>
            <a:off x="1597659" y="3849175"/>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6" name="Google Shape;166;p13"/>
          <p:cNvSpPr txBox="1">
            <a:spLocks noGrp="1"/>
          </p:cNvSpPr>
          <p:nvPr>
            <p:ph type="subTitle" idx="7"/>
          </p:nvPr>
        </p:nvSpPr>
        <p:spPr>
          <a:xfrm>
            <a:off x="1590275" y="274864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7" name="Google Shape;167;p13"/>
          <p:cNvSpPr txBox="1">
            <a:spLocks noGrp="1"/>
          </p:cNvSpPr>
          <p:nvPr>
            <p:ph type="subTitle" idx="8"/>
          </p:nvPr>
        </p:nvSpPr>
        <p:spPr>
          <a:xfrm>
            <a:off x="5701325" y="165235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8" name="Google Shape;168;p13"/>
          <p:cNvSpPr txBox="1">
            <a:spLocks noGrp="1"/>
          </p:cNvSpPr>
          <p:nvPr>
            <p:ph type="title" hasCustomPrompt="1"/>
          </p:nvPr>
        </p:nvSpPr>
        <p:spPr>
          <a:xfrm>
            <a:off x="903724" y="1257550"/>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69" name="Google Shape;169;p13"/>
          <p:cNvSpPr txBox="1">
            <a:spLocks noGrp="1"/>
          </p:cNvSpPr>
          <p:nvPr>
            <p:ph type="title" idx="9" hasCustomPrompt="1"/>
          </p:nvPr>
        </p:nvSpPr>
        <p:spPr>
          <a:xfrm>
            <a:off x="905375" y="3452950"/>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70" name="Google Shape;170;p13"/>
          <p:cNvSpPr txBox="1">
            <a:spLocks noGrp="1"/>
          </p:cNvSpPr>
          <p:nvPr>
            <p:ph type="title" idx="13" hasCustomPrompt="1"/>
          </p:nvPr>
        </p:nvSpPr>
        <p:spPr>
          <a:xfrm>
            <a:off x="905375" y="2370418"/>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71" name="Google Shape;171;p13"/>
          <p:cNvSpPr txBox="1">
            <a:spLocks noGrp="1"/>
          </p:cNvSpPr>
          <p:nvPr>
            <p:ph type="title" idx="14" hasCustomPrompt="1"/>
          </p:nvPr>
        </p:nvSpPr>
        <p:spPr>
          <a:xfrm>
            <a:off x="5012227" y="1257550"/>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72" name="Google Shape;172;p13"/>
          <p:cNvSpPr txBox="1">
            <a:spLocks noGrp="1"/>
          </p:cNvSpPr>
          <p:nvPr>
            <p:ph type="title" idx="15"/>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73" name="Google Shape;173;p13"/>
          <p:cNvSpPr txBox="1">
            <a:spLocks noGrp="1"/>
          </p:cNvSpPr>
          <p:nvPr>
            <p:ph type="subTitle" idx="16"/>
          </p:nvPr>
        </p:nvSpPr>
        <p:spPr>
          <a:xfrm>
            <a:off x="5701325" y="2333659"/>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4" name="Google Shape;174;p13"/>
          <p:cNvSpPr txBox="1">
            <a:spLocks noGrp="1"/>
          </p:cNvSpPr>
          <p:nvPr>
            <p:ph type="subTitle" idx="17"/>
          </p:nvPr>
        </p:nvSpPr>
        <p:spPr>
          <a:xfrm>
            <a:off x="5701325" y="274864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5" name="Google Shape;175;p13"/>
          <p:cNvSpPr txBox="1">
            <a:spLocks noGrp="1"/>
          </p:cNvSpPr>
          <p:nvPr>
            <p:ph type="title" idx="18" hasCustomPrompt="1"/>
          </p:nvPr>
        </p:nvSpPr>
        <p:spPr>
          <a:xfrm>
            <a:off x="5012237" y="2370418"/>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Title only 4">
  <p:cSld name="Title only 4">
    <p:spTree>
      <p:nvGrpSpPr>
        <p:cNvPr id="1" name="Shape 323"/>
        <p:cNvGrpSpPr/>
        <p:nvPr/>
      </p:nvGrpSpPr>
      <p:grpSpPr>
        <a:xfrm>
          <a:off x="0" y="0"/>
          <a:ext cx="0" cy="0"/>
          <a:chOff x="0" y="0"/>
          <a:chExt cx="0" cy="0"/>
        </a:xfrm>
      </p:grpSpPr>
      <p:sp>
        <p:nvSpPr>
          <p:cNvPr id="324" name="Google Shape;324;p23"/>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325" name="Google Shape;325;p23"/>
          <p:cNvGrpSpPr/>
          <p:nvPr/>
        </p:nvGrpSpPr>
        <p:grpSpPr>
          <a:xfrm>
            <a:off x="7545300" y="445025"/>
            <a:ext cx="1297450" cy="477875"/>
            <a:chOff x="7164300" y="445025"/>
            <a:chExt cx="1297450" cy="477875"/>
          </a:xfrm>
        </p:grpSpPr>
        <p:grpSp>
          <p:nvGrpSpPr>
            <p:cNvPr id="326" name="Google Shape;326;p23"/>
            <p:cNvGrpSpPr/>
            <p:nvPr/>
          </p:nvGrpSpPr>
          <p:grpSpPr>
            <a:xfrm flipH="1">
              <a:off x="7164300" y="555088"/>
              <a:ext cx="1160025" cy="257725"/>
              <a:chOff x="3464600" y="3479675"/>
              <a:chExt cx="1160025" cy="257725"/>
            </a:xfrm>
          </p:grpSpPr>
          <p:sp>
            <p:nvSpPr>
              <p:cNvPr id="327" name="Google Shape;327;p2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28" name="Google Shape;328;p2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329" name="Google Shape;329;p23"/>
            <p:cNvGrpSpPr/>
            <p:nvPr/>
          </p:nvGrpSpPr>
          <p:grpSpPr>
            <a:xfrm rot="10800000">
              <a:off x="7966375" y="445025"/>
              <a:ext cx="495375" cy="477875"/>
              <a:chOff x="3881575" y="2684100"/>
              <a:chExt cx="495375" cy="477875"/>
            </a:xfrm>
          </p:grpSpPr>
          <p:sp>
            <p:nvSpPr>
              <p:cNvPr id="330" name="Google Shape;330;p2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31" name="Google Shape;331;p2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32" name="Google Shape;332;p2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sp>
        <p:nvSpPr>
          <p:cNvPr id="333" name="Google Shape;333;p23"/>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Tree>
    <p:extLst>
      <p:ext uri="{BB962C8B-B14F-4D97-AF65-F5344CB8AC3E}">
        <p14:creationId xmlns:p14="http://schemas.microsoft.com/office/powerpoint/2010/main" val="110545284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One column text 1">
  <p:cSld name="One column text 1">
    <p:spTree>
      <p:nvGrpSpPr>
        <p:cNvPr id="1" name="Shape 334"/>
        <p:cNvGrpSpPr/>
        <p:nvPr/>
      </p:nvGrpSpPr>
      <p:grpSpPr>
        <a:xfrm>
          <a:off x="0" y="0"/>
          <a:ext cx="0" cy="0"/>
          <a:chOff x="0" y="0"/>
          <a:chExt cx="0" cy="0"/>
        </a:xfrm>
      </p:grpSpPr>
      <p:sp>
        <p:nvSpPr>
          <p:cNvPr id="335" name="Google Shape;335;p24"/>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336" name="Google Shape;336;p24"/>
          <p:cNvGrpSpPr/>
          <p:nvPr/>
        </p:nvGrpSpPr>
        <p:grpSpPr>
          <a:xfrm rot="5400000" flipH="1">
            <a:off x="8237827" y="4360472"/>
            <a:ext cx="495375" cy="477875"/>
            <a:chOff x="3881575" y="2684100"/>
            <a:chExt cx="495375" cy="477875"/>
          </a:xfrm>
        </p:grpSpPr>
        <p:sp>
          <p:nvSpPr>
            <p:cNvPr id="337" name="Google Shape;337;p2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38" name="Google Shape;338;p2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39" name="Google Shape;339;p2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340" name="Google Shape;340;p24"/>
          <p:cNvGrpSpPr/>
          <p:nvPr/>
        </p:nvGrpSpPr>
        <p:grpSpPr>
          <a:xfrm>
            <a:off x="318425" y="445013"/>
            <a:ext cx="1297450" cy="477875"/>
            <a:chOff x="318425" y="357163"/>
            <a:chExt cx="1297450" cy="477875"/>
          </a:xfrm>
        </p:grpSpPr>
        <p:grpSp>
          <p:nvGrpSpPr>
            <p:cNvPr id="341" name="Google Shape;341;p24"/>
            <p:cNvGrpSpPr/>
            <p:nvPr/>
          </p:nvGrpSpPr>
          <p:grpSpPr>
            <a:xfrm rot="10800000" flipH="1">
              <a:off x="455850" y="467250"/>
              <a:ext cx="1160025" cy="257725"/>
              <a:chOff x="3464600" y="3479675"/>
              <a:chExt cx="1160025" cy="257725"/>
            </a:xfrm>
          </p:grpSpPr>
          <p:sp>
            <p:nvSpPr>
              <p:cNvPr id="342" name="Google Shape;342;p2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43" name="Google Shape;343;p2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344" name="Google Shape;344;p24"/>
            <p:cNvGrpSpPr/>
            <p:nvPr/>
          </p:nvGrpSpPr>
          <p:grpSpPr>
            <a:xfrm>
              <a:off x="318425" y="357163"/>
              <a:ext cx="495375" cy="477875"/>
              <a:chOff x="3881575" y="2684100"/>
              <a:chExt cx="495375" cy="477875"/>
            </a:xfrm>
          </p:grpSpPr>
          <p:sp>
            <p:nvSpPr>
              <p:cNvPr id="345" name="Google Shape;345;p2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46" name="Google Shape;346;p2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47" name="Google Shape;347;p2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sp>
        <p:nvSpPr>
          <p:cNvPr id="348" name="Google Shape;348;p24"/>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349" name="Google Shape;349;p24"/>
          <p:cNvSpPr txBox="1">
            <a:spLocks noGrp="1"/>
          </p:cNvSpPr>
          <p:nvPr>
            <p:ph type="subTitle" idx="1"/>
          </p:nvPr>
        </p:nvSpPr>
        <p:spPr>
          <a:xfrm>
            <a:off x="5164025" y="2159475"/>
            <a:ext cx="3266400" cy="1203000"/>
          </a:xfrm>
          <a:prstGeom prst="rect">
            <a:avLst/>
          </a:prstGeom>
        </p:spPr>
        <p:txBody>
          <a:bodyPr spcFirstLastPara="1" wrap="square" lIns="91425" tIns="91425" rIns="91425" bIns="91425" anchor="t" anchorCtr="0">
            <a:noAutofit/>
          </a:bodyPr>
          <a:lstStyle>
            <a:lvl1pPr lvl="0" algn="r">
              <a:spcBef>
                <a:spcPts val="0"/>
              </a:spcBef>
              <a:spcAft>
                <a:spcPts val="0"/>
              </a:spcAft>
              <a:buSzPts val="1600"/>
              <a:buNone/>
              <a:defRPr sz="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347069225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One column text 2">
  <p:cSld name="One column text 2">
    <p:spTree>
      <p:nvGrpSpPr>
        <p:cNvPr id="1" name="Shape 350"/>
        <p:cNvGrpSpPr/>
        <p:nvPr/>
      </p:nvGrpSpPr>
      <p:grpSpPr>
        <a:xfrm>
          <a:off x="0" y="0"/>
          <a:ext cx="0" cy="0"/>
          <a:chOff x="0" y="0"/>
          <a:chExt cx="0" cy="0"/>
        </a:xfrm>
      </p:grpSpPr>
      <p:sp>
        <p:nvSpPr>
          <p:cNvPr id="351" name="Google Shape;351;p25"/>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352" name="Google Shape;352;p25"/>
          <p:cNvGrpSpPr/>
          <p:nvPr/>
        </p:nvGrpSpPr>
        <p:grpSpPr>
          <a:xfrm>
            <a:off x="7545300" y="445025"/>
            <a:ext cx="1297450" cy="477875"/>
            <a:chOff x="7164300" y="445025"/>
            <a:chExt cx="1297450" cy="477875"/>
          </a:xfrm>
        </p:grpSpPr>
        <p:grpSp>
          <p:nvGrpSpPr>
            <p:cNvPr id="353" name="Google Shape;353;p25"/>
            <p:cNvGrpSpPr/>
            <p:nvPr/>
          </p:nvGrpSpPr>
          <p:grpSpPr>
            <a:xfrm flipH="1">
              <a:off x="7164300" y="555088"/>
              <a:ext cx="1160025" cy="257725"/>
              <a:chOff x="3464600" y="3479675"/>
              <a:chExt cx="1160025" cy="257725"/>
            </a:xfrm>
          </p:grpSpPr>
          <p:sp>
            <p:nvSpPr>
              <p:cNvPr id="354" name="Google Shape;354;p25"/>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355" name="Google Shape;355;p25"/>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356" name="Google Shape;356;p25"/>
            <p:cNvGrpSpPr/>
            <p:nvPr/>
          </p:nvGrpSpPr>
          <p:grpSpPr>
            <a:xfrm rot="10800000">
              <a:off x="7966375" y="445025"/>
              <a:ext cx="495375" cy="477875"/>
              <a:chOff x="3881575" y="2684100"/>
              <a:chExt cx="495375" cy="477875"/>
            </a:xfrm>
          </p:grpSpPr>
          <p:sp>
            <p:nvSpPr>
              <p:cNvPr id="357" name="Google Shape;357;p2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358" name="Google Shape;358;p2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359" name="Google Shape;359;p2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grpSp>
        <p:nvGrpSpPr>
          <p:cNvPr id="360" name="Google Shape;360;p25"/>
          <p:cNvGrpSpPr/>
          <p:nvPr/>
        </p:nvGrpSpPr>
        <p:grpSpPr>
          <a:xfrm>
            <a:off x="318425" y="445013"/>
            <a:ext cx="1297450" cy="477875"/>
            <a:chOff x="318425" y="357163"/>
            <a:chExt cx="1297450" cy="477875"/>
          </a:xfrm>
        </p:grpSpPr>
        <p:grpSp>
          <p:nvGrpSpPr>
            <p:cNvPr id="361" name="Google Shape;361;p25"/>
            <p:cNvGrpSpPr/>
            <p:nvPr/>
          </p:nvGrpSpPr>
          <p:grpSpPr>
            <a:xfrm rot="10800000" flipH="1">
              <a:off x="455850" y="467250"/>
              <a:ext cx="1160025" cy="257725"/>
              <a:chOff x="3464600" y="3479675"/>
              <a:chExt cx="1160025" cy="257725"/>
            </a:xfrm>
          </p:grpSpPr>
          <p:sp>
            <p:nvSpPr>
              <p:cNvPr id="362" name="Google Shape;362;p25"/>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63" name="Google Shape;363;p25"/>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364" name="Google Shape;364;p25"/>
            <p:cNvGrpSpPr/>
            <p:nvPr/>
          </p:nvGrpSpPr>
          <p:grpSpPr>
            <a:xfrm>
              <a:off x="318425" y="357163"/>
              <a:ext cx="495375" cy="477875"/>
              <a:chOff x="3881575" y="2684100"/>
              <a:chExt cx="495375" cy="477875"/>
            </a:xfrm>
          </p:grpSpPr>
          <p:sp>
            <p:nvSpPr>
              <p:cNvPr id="365" name="Google Shape;365;p2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66" name="Google Shape;366;p2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67" name="Google Shape;367;p2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sp>
        <p:nvSpPr>
          <p:cNvPr id="368" name="Google Shape;368;p25"/>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369" name="Google Shape;369;p25"/>
          <p:cNvSpPr txBox="1">
            <a:spLocks noGrp="1"/>
          </p:cNvSpPr>
          <p:nvPr>
            <p:ph type="subTitle" idx="1"/>
          </p:nvPr>
        </p:nvSpPr>
        <p:spPr>
          <a:xfrm>
            <a:off x="4572000" y="2022550"/>
            <a:ext cx="3858600" cy="1269300"/>
          </a:xfrm>
          <a:prstGeom prst="rect">
            <a:avLst/>
          </a:prstGeom>
        </p:spPr>
        <p:txBody>
          <a:bodyPr spcFirstLastPara="1" wrap="square" lIns="91425" tIns="91425" rIns="91425" bIns="91425" anchor="t" anchorCtr="0">
            <a:noAutofit/>
          </a:bodyPr>
          <a:lstStyle>
            <a:lvl1pPr lvl="0" algn="r">
              <a:spcBef>
                <a:spcPts val="0"/>
              </a:spcBef>
              <a:spcAft>
                <a:spcPts val="0"/>
              </a:spcAft>
              <a:buSzPts val="1600"/>
              <a:buNone/>
              <a:defRPr sz="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128264603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370"/>
        <p:cNvGrpSpPr/>
        <p:nvPr/>
      </p:nvGrpSpPr>
      <p:grpSpPr>
        <a:xfrm>
          <a:off x="0" y="0"/>
          <a:ext cx="0" cy="0"/>
          <a:chOff x="0" y="0"/>
          <a:chExt cx="0" cy="0"/>
        </a:xfrm>
      </p:grpSpPr>
      <p:sp>
        <p:nvSpPr>
          <p:cNvPr id="371" name="Google Shape;371;p26"/>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372" name="Google Shape;372;p26"/>
          <p:cNvGrpSpPr/>
          <p:nvPr/>
        </p:nvGrpSpPr>
        <p:grpSpPr>
          <a:xfrm>
            <a:off x="7503650" y="445025"/>
            <a:ext cx="1297450" cy="477875"/>
            <a:chOff x="7164300" y="445025"/>
            <a:chExt cx="1297450" cy="477875"/>
          </a:xfrm>
        </p:grpSpPr>
        <p:grpSp>
          <p:nvGrpSpPr>
            <p:cNvPr id="373" name="Google Shape;373;p26"/>
            <p:cNvGrpSpPr/>
            <p:nvPr/>
          </p:nvGrpSpPr>
          <p:grpSpPr>
            <a:xfrm>
              <a:off x="7301725" y="555088"/>
              <a:ext cx="1160025" cy="257725"/>
              <a:chOff x="3464600" y="3479675"/>
              <a:chExt cx="1160025" cy="257725"/>
            </a:xfrm>
          </p:grpSpPr>
          <p:sp>
            <p:nvSpPr>
              <p:cNvPr id="374" name="Google Shape;374;p26"/>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75" name="Google Shape;375;p26"/>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376" name="Google Shape;376;p26"/>
            <p:cNvGrpSpPr/>
            <p:nvPr/>
          </p:nvGrpSpPr>
          <p:grpSpPr>
            <a:xfrm rot="10800000" flipH="1">
              <a:off x="7164300" y="445025"/>
              <a:ext cx="495375" cy="477875"/>
              <a:chOff x="3881575" y="2684100"/>
              <a:chExt cx="495375" cy="477875"/>
            </a:xfrm>
          </p:grpSpPr>
          <p:sp>
            <p:nvSpPr>
              <p:cNvPr id="377" name="Google Shape;377;p26"/>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78" name="Google Shape;378;p26"/>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79" name="Google Shape;379;p26"/>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sp>
        <p:nvSpPr>
          <p:cNvPr id="380" name="Google Shape;380;p26"/>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81" name="Google Shape;381;p26"/>
          <p:cNvSpPr txBox="1">
            <a:spLocks noGrp="1"/>
          </p:cNvSpPr>
          <p:nvPr>
            <p:ph type="subTitle" idx="1"/>
          </p:nvPr>
        </p:nvSpPr>
        <p:spPr>
          <a:xfrm>
            <a:off x="713225" y="1700950"/>
            <a:ext cx="35988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82" name="Google Shape;382;p26"/>
          <p:cNvSpPr txBox="1">
            <a:spLocks noGrp="1"/>
          </p:cNvSpPr>
          <p:nvPr>
            <p:ph type="subTitle" idx="2"/>
          </p:nvPr>
        </p:nvSpPr>
        <p:spPr>
          <a:xfrm>
            <a:off x="713225" y="3275827"/>
            <a:ext cx="35988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83" name="Google Shape;383;p26"/>
          <p:cNvSpPr txBox="1">
            <a:spLocks noGrp="1"/>
          </p:cNvSpPr>
          <p:nvPr>
            <p:ph type="subTitle" idx="3"/>
          </p:nvPr>
        </p:nvSpPr>
        <p:spPr>
          <a:xfrm>
            <a:off x="713225" y="2119474"/>
            <a:ext cx="3598800" cy="6636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4" name="Google Shape;384;p26"/>
          <p:cNvSpPr txBox="1">
            <a:spLocks noGrp="1"/>
          </p:cNvSpPr>
          <p:nvPr>
            <p:ph type="subTitle" idx="4"/>
          </p:nvPr>
        </p:nvSpPr>
        <p:spPr>
          <a:xfrm>
            <a:off x="713225" y="3690825"/>
            <a:ext cx="3598800" cy="6636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extLst>
      <p:ext uri="{BB962C8B-B14F-4D97-AF65-F5344CB8AC3E}">
        <p14:creationId xmlns:p14="http://schemas.microsoft.com/office/powerpoint/2010/main" val="157851770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Title and two columns 2">
  <p:cSld name="Title and two columns 2">
    <p:spTree>
      <p:nvGrpSpPr>
        <p:cNvPr id="1" name="Shape 385"/>
        <p:cNvGrpSpPr/>
        <p:nvPr/>
      </p:nvGrpSpPr>
      <p:grpSpPr>
        <a:xfrm>
          <a:off x="0" y="0"/>
          <a:ext cx="0" cy="0"/>
          <a:chOff x="0" y="0"/>
          <a:chExt cx="0" cy="0"/>
        </a:xfrm>
      </p:grpSpPr>
      <p:sp>
        <p:nvSpPr>
          <p:cNvPr id="386" name="Google Shape;386;p27"/>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387" name="Google Shape;387;p27"/>
          <p:cNvGrpSpPr/>
          <p:nvPr/>
        </p:nvGrpSpPr>
        <p:grpSpPr>
          <a:xfrm>
            <a:off x="318425" y="445013"/>
            <a:ext cx="1297450" cy="477875"/>
            <a:chOff x="318425" y="357163"/>
            <a:chExt cx="1297450" cy="477875"/>
          </a:xfrm>
        </p:grpSpPr>
        <p:grpSp>
          <p:nvGrpSpPr>
            <p:cNvPr id="388" name="Google Shape;388;p27"/>
            <p:cNvGrpSpPr/>
            <p:nvPr/>
          </p:nvGrpSpPr>
          <p:grpSpPr>
            <a:xfrm rot="10800000" flipH="1">
              <a:off x="455850" y="467250"/>
              <a:ext cx="1160025" cy="257725"/>
              <a:chOff x="3464600" y="3479675"/>
              <a:chExt cx="1160025" cy="257725"/>
            </a:xfrm>
          </p:grpSpPr>
          <p:sp>
            <p:nvSpPr>
              <p:cNvPr id="389" name="Google Shape;389;p27"/>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90" name="Google Shape;390;p27"/>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391" name="Google Shape;391;p27"/>
            <p:cNvGrpSpPr/>
            <p:nvPr/>
          </p:nvGrpSpPr>
          <p:grpSpPr>
            <a:xfrm>
              <a:off x="318425" y="357163"/>
              <a:ext cx="495375" cy="477875"/>
              <a:chOff x="3881575" y="2684100"/>
              <a:chExt cx="495375" cy="477875"/>
            </a:xfrm>
          </p:grpSpPr>
          <p:sp>
            <p:nvSpPr>
              <p:cNvPr id="392" name="Google Shape;392;p27"/>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93" name="Google Shape;393;p27"/>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94" name="Google Shape;394;p27"/>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grpSp>
        <p:nvGrpSpPr>
          <p:cNvPr id="395" name="Google Shape;395;p27"/>
          <p:cNvGrpSpPr/>
          <p:nvPr/>
        </p:nvGrpSpPr>
        <p:grpSpPr>
          <a:xfrm>
            <a:off x="7545300" y="445025"/>
            <a:ext cx="1297450" cy="477875"/>
            <a:chOff x="7164300" y="445025"/>
            <a:chExt cx="1297450" cy="477875"/>
          </a:xfrm>
        </p:grpSpPr>
        <p:grpSp>
          <p:nvGrpSpPr>
            <p:cNvPr id="396" name="Google Shape;396;p27"/>
            <p:cNvGrpSpPr/>
            <p:nvPr/>
          </p:nvGrpSpPr>
          <p:grpSpPr>
            <a:xfrm flipH="1">
              <a:off x="7164300" y="555088"/>
              <a:ext cx="1160025" cy="257725"/>
              <a:chOff x="3464600" y="3479675"/>
              <a:chExt cx="1160025" cy="257725"/>
            </a:xfrm>
          </p:grpSpPr>
          <p:sp>
            <p:nvSpPr>
              <p:cNvPr id="397" name="Google Shape;397;p27"/>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98" name="Google Shape;398;p27"/>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399" name="Google Shape;399;p27"/>
            <p:cNvGrpSpPr/>
            <p:nvPr/>
          </p:nvGrpSpPr>
          <p:grpSpPr>
            <a:xfrm rot="10800000">
              <a:off x="7966375" y="445025"/>
              <a:ext cx="495375" cy="477875"/>
              <a:chOff x="3881575" y="2684100"/>
              <a:chExt cx="495375" cy="477875"/>
            </a:xfrm>
          </p:grpSpPr>
          <p:sp>
            <p:nvSpPr>
              <p:cNvPr id="400" name="Google Shape;400;p27"/>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01" name="Google Shape;401;p27"/>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02" name="Google Shape;402;p27"/>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grpSp>
        <p:nvGrpSpPr>
          <p:cNvPr id="403" name="Google Shape;403;p27"/>
          <p:cNvGrpSpPr/>
          <p:nvPr/>
        </p:nvGrpSpPr>
        <p:grpSpPr>
          <a:xfrm rot="8100000" flipH="1">
            <a:off x="414832" y="4360489"/>
            <a:ext cx="495370" cy="477870"/>
            <a:chOff x="3881575" y="2684100"/>
            <a:chExt cx="495375" cy="477875"/>
          </a:xfrm>
        </p:grpSpPr>
        <p:sp>
          <p:nvSpPr>
            <p:cNvPr id="404" name="Google Shape;404;p27"/>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405" name="Google Shape;405;p27"/>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406" name="Google Shape;406;p27"/>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sp>
        <p:nvSpPr>
          <p:cNvPr id="407" name="Google Shape;407;p27"/>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08" name="Google Shape;408;p27"/>
          <p:cNvSpPr txBox="1">
            <a:spLocks noGrp="1"/>
          </p:cNvSpPr>
          <p:nvPr>
            <p:ph type="subTitle" idx="1"/>
          </p:nvPr>
        </p:nvSpPr>
        <p:spPr>
          <a:xfrm>
            <a:off x="2209750" y="1600963"/>
            <a:ext cx="44841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09" name="Google Shape;409;p27"/>
          <p:cNvSpPr txBox="1">
            <a:spLocks noGrp="1"/>
          </p:cNvSpPr>
          <p:nvPr>
            <p:ph type="subTitle" idx="2"/>
          </p:nvPr>
        </p:nvSpPr>
        <p:spPr>
          <a:xfrm>
            <a:off x="2394600" y="3042775"/>
            <a:ext cx="4484100" cy="454500"/>
          </a:xfrm>
          <a:prstGeom prst="rect">
            <a:avLst/>
          </a:prstGeom>
          <a:ln>
            <a:noFill/>
          </a:ln>
        </p:spPr>
        <p:txBody>
          <a:bodyPr spcFirstLastPara="1" wrap="square" lIns="91425" tIns="91425" rIns="91425" bIns="91425" anchor="t" anchorCtr="0">
            <a:noAutofit/>
          </a:bodyPr>
          <a:lstStyle>
            <a:lvl1pPr lvl="0" algn="r"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10" name="Google Shape;410;p27"/>
          <p:cNvSpPr txBox="1">
            <a:spLocks noGrp="1"/>
          </p:cNvSpPr>
          <p:nvPr>
            <p:ph type="subTitle" idx="3"/>
          </p:nvPr>
        </p:nvSpPr>
        <p:spPr>
          <a:xfrm>
            <a:off x="2209750" y="2019488"/>
            <a:ext cx="4484100" cy="711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11" name="Google Shape;411;p27"/>
          <p:cNvSpPr txBox="1">
            <a:spLocks noGrp="1"/>
          </p:cNvSpPr>
          <p:nvPr>
            <p:ph type="subTitle" idx="4"/>
          </p:nvPr>
        </p:nvSpPr>
        <p:spPr>
          <a:xfrm>
            <a:off x="2394600" y="3457775"/>
            <a:ext cx="4484100" cy="711300"/>
          </a:xfrm>
          <a:prstGeom prst="rect">
            <a:avLst/>
          </a:prstGeom>
          <a:ln>
            <a:noFill/>
          </a:ln>
        </p:spPr>
        <p:txBody>
          <a:bodyPr spcFirstLastPara="1" wrap="square" lIns="91425" tIns="91425" rIns="91425" bIns="91425" anchor="t" anchorCtr="0">
            <a:noAutofit/>
          </a:bodyPr>
          <a:lstStyle>
            <a:lvl1pPr lvl="0" algn="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extLst>
      <p:ext uri="{BB962C8B-B14F-4D97-AF65-F5344CB8AC3E}">
        <p14:creationId xmlns:p14="http://schemas.microsoft.com/office/powerpoint/2010/main" val="110677273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Title and two columns 3">
  <p:cSld name="Title and two columns 3">
    <p:spTree>
      <p:nvGrpSpPr>
        <p:cNvPr id="1" name="Shape 412"/>
        <p:cNvGrpSpPr/>
        <p:nvPr/>
      </p:nvGrpSpPr>
      <p:grpSpPr>
        <a:xfrm>
          <a:off x="0" y="0"/>
          <a:ext cx="0" cy="0"/>
          <a:chOff x="0" y="0"/>
          <a:chExt cx="0" cy="0"/>
        </a:xfrm>
      </p:grpSpPr>
      <p:sp>
        <p:nvSpPr>
          <p:cNvPr id="413" name="Google Shape;413;p28"/>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414" name="Google Shape;414;p28"/>
          <p:cNvSpPr txBox="1">
            <a:spLocks noGrp="1"/>
          </p:cNvSpPr>
          <p:nvPr>
            <p:ph type="subTitle" idx="1"/>
          </p:nvPr>
        </p:nvSpPr>
        <p:spPr>
          <a:xfrm>
            <a:off x="713225" y="1147200"/>
            <a:ext cx="3858900" cy="34470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400"/>
              <a:buChar char="●"/>
              <a:defRPr sz="1600"/>
            </a:lvl1pPr>
            <a:lvl2pPr lvl="1">
              <a:spcBef>
                <a:spcPts val="0"/>
              </a:spcBef>
              <a:spcAft>
                <a:spcPts val="0"/>
              </a:spcAft>
              <a:buSzPts val="1200"/>
              <a:buChar char="○"/>
              <a:defRPr/>
            </a:lvl2pPr>
            <a:lvl3pPr lvl="2">
              <a:spcBef>
                <a:spcPts val="0"/>
              </a:spcBef>
              <a:spcAft>
                <a:spcPts val="0"/>
              </a:spcAft>
              <a:buSzPts val="1200"/>
              <a:buChar char="■"/>
              <a:defRPr/>
            </a:lvl3pPr>
            <a:lvl4pPr lvl="3">
              <a:spcBef>
                <a:spcPts val="0"/>
              </a:spcBef>
              <a:spcAft>
                <a:spcPts val="0"/>
              </a:spcAft>
              <a:buSzPts val="1200"/>
              <a:buChar char="●"/>
              <a:defRPr/>
            </a:lvl4pPr>
            <a:lvl5pPr lvl="4">
              <a:spcBef>
                <a:spcPts val="0"/>
              </a:spcBef>
              <a:spcAft>
                <a:spcPts val="0"/>
              </a:spcAft>
              <a:buSzPts val="1200"/>
              <a:buChar char="○"/>
              <a:defRPr/>
            </a:lvl5pPr>
            <a:lvl6pPr lvl="5">
              <a:spcBef>
                <a:spcPts val="0"/>
              </a:spcBef>
              <a:spcAft>
                <a:spcPts val="0"/>
              </a:spcAft>
              <a:buSzPts val="1200"/>
              <a:buChar char="■"/>
              <a:defRPr/>
            </a:lvl6pPr>
            <a:lvl7pPr lvl="6">
              <a:spcBef>
                <a:spcPts val="0"/>
              </a:spcBef>
              <a:spcAft>
                <a:spcPts val="0"/>
              </a:spcAft>
              <a:buSzPts val="1200"/>
              <a:buChar char="●"/>
              <a:defRPr/>
            </a:lvl7pPr>
            <a:lvl8pPr lvl="7">
              <a:spcBef>
                <a:spcPts val="0"/>
              </a:spcBef>
              <a:spcAft>
                <a:spcPts val="0"/>
              </a:spcAft>
              <a:buSzPts val="1200"/>
              <a:buChar char="○"/>
              <a:defRPr/>
            </a:lvl8pPr>
            <a:lvl9pPr lvl="8">
              <a:spcBef>
                <a:spcPts val="0"/>
              </a:spcBef>
              <a:spcAft>
                <a:spcPts val="0"/>
              </a:spcAft>
              <a:buSzPts val="1200"/>
              <a:buChar char="■"/>
              <a:defRPr/>
            </a:lvl9pPr>
          </a:lstStyle>
          <a:p>
            <a:endParaRPr/>
          </a:p>
        </p:txBody>
      </p:sp>
      <p:sp>
        <p:nvSpPr>
          <p:cNvPr id="415" name="Google Shape;415;p28"/>
          <p:cNvSpPr txBox="1">
            <a:spLocks noGrp="1"/>
          </p:cNvSpPr>
          <p:nvPr>
            <p:ph type="subTitle" idx="2"/>
          </p:nvPr>
        </p:nvSpPr>
        <p:spPr>
          <a:xfrm>
            <a:off x="4572000" y="1147200"/>
            <a:ext cx="3858900" cy="34470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1600"/>
              <a:buChar char="●"/>
              <a:defRPr sz="1600"/>
            </a:lvl1pPr>
            <a:lvl2pPr lvl="1" rtl="0">
              <a:spcBef>
                <a:spcPts val="0"/>
              </a:spcBef>
              <a:spcAft>
                <a:spcPts val="0"/>
              </a:spcAft>
              <a:buSzPts val="1200"/>
              <a:buChar char="○"/>
              <a:defRPr/>
            </a:lvl2pPr>
            <a:lvl3pPr lvl="2" rtl="0">
              <a:spcBef>
                <a:spcPts val="0"/>
              </a:spcBef>
              <a:spcAft>
                <a:spcPts val="0"/>
              </a:spcAft>
              <a:buSzPts val="1200"/>
              <a:buChar char="■"/>
              <a:defRPr/>
            </a:lvl3pPr>
            <a:lvl4pPr lvl="3" rtl="0">
              <a:spcBef>
                <a:spcPts val="0"/>
              </a:spcBef>
              <a:spcAft>
                <a:spcPts val="0"/>
              </a:spcAft>
              <a:buSzPts val="1200"/>
              <a:buChar char="●"/>
              <a:defRPr/>
            </a:lvl4pPr>
            <a:lvl5pPr lvl="4" rtl="0">
              <a:spcBef>
                <a:spcPts val="0"/>
              </a:spcBef>
              <a:spcAft>
                <a:spcPts val="0"/>
              </a:spcAft>
              <a:buSzPts val="1200"/>
              <a:buChar char="○"/>
              <a:defRPr/>
            </a:lvl5pPr>
            <a:lvl6pPr lvl="5" rtl="0">
              <a:spcBef>
                <a:spcPts val="0"/>
              </a:spcBef>
              <a:spcAft>
                <a:spcPts val="0"/>
              </a:spcAft>
              <a:buSzPts val="1200"/>
              <a:buChar char="■"/>
              <a:defRPr/>
            </a:lvl6pPr>
            <a:lvl7pPr lvl="6" rtl="0">
              <a:spcBef>
                <a:spcPts val="0"/>
              </a:spcBef>
              <a:spcAft>
                <a:spcPts val="0"/>
              </a:spcAft>
              <a:buSzPts val="1200"/>
              <a:buChar char="●"/>
              <a:defRPr/>
            </a:lvl7pPr>
            <a:lvl8pPr lvl="7" rtl="0">
              <a:spcBef>
                <a:spcPts val="0"/>
              </a:spcBef>
              <a:spcAft>
                <a:spcPts val="0"/>
              </a:spcAft>
              <a:buSzPts val="1200"/>
              <a:buChar char="○"/>
              <a:defRPr/>
            </a:lvl8pPr>
            <a:lvl9pPr lvl="8" rtl="0">
              <a:spcBef>
                <a:spcPts val="0"/>
              </a:spcBef>
              <a:spcAft>
                <a:spcPts val="0"/>
              </a:spcAft>
              <a:buSzPts val="1200"/>
              <a:buChar char="■"/>
              <a:defRPr/>
            </a:lvl9pPr>
          </a:lstStyle>
          <a:p>
            <a:endParaRPr/>
          </a:p>
        </p:txBody>
      </p:sp>
      <p:sp>
        <p:nvSpPr>
          <p:cNvPr id="416" name="Google Shape;416;p28"/>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417" name="Google Shape;417;p28"/>
          <p:cNvGrpSpPr/>
          <p:nvPr/>
        </p:nvGrpSpPr>
        <p:grpSpPr>
          <a:xfrm>
            <a:off x="7503650" y="445025"/>
            <a:ext cx="1297450" cy="477875"/>
            <a:chOff x="7164300" y="445025"/>
            <a:chExt cx="1297450" cy="477875"/>
          </a:xfrm>
        </p:grpSpPr>
        <p:grpSp>
          <p:nvGrpSpPr>
            <p:cNvPr id="418" name="Google Shape;418;p28"/>
            <p:cNvGrpSpPr/>
            <p:nvPr/>
          </p:nvGrpSpPr>
          <p:grpSpPr>
            <a:xfrm>
              <a:off x="7301725" y="555088"/>
              <a:ext cx="1160025" cy="257725"/>
              <a:chOff x="3464600" y="3479675"/>
              <a:chExt cx="1160025" cy="257725"/>
            </a:xfrm>
          </p:grpSpPr>
          <p:sp>
            <p:nvSpPr>
              <p:cNvPr id="419" name="Google Shape;419;p28"/>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20" name="Google Shape;420;p28"/>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421" name="Google Shape;421;p28"/>
            <p:cNvGrpSpPr/>
            <p:nvPr/>
          </p:nvGrpSpPr>
          <p:grpSpPr>
            <a:xfrm rot="10800000" flipH="1">
              <a:off x="7164300" y="445025"/>
              <a:ext cx="495375" cy="477875"/>
              <a:chOff x="3881575" y="2684100"/>
              <a:chExt cx="495375" cy="477875"/>
            </a:xfrm>
          </p:grpSpPr>
          <p:sp>
            <p:nvSpPr>
              <p:cNvPr id="422" name="Google Shape;422;p28"/>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23" name="Google Shape;423;p28"/>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24" name="Google Shape;424;p28"/>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grpSp>
        <p:nvGrpSpPr>
          <p:cNvPr id="425" name="Google Shape;425;p28"/>
          <p:cNvGrpSpPr/>
          <p:nvPr/>
        </p:nvGrpSpPr>
        <p:grpSpPr>
          <a:xfrm rot="8100000" flipH="1">
            <a:off x="414832" y="4360489"/>
            <a:ext cx="495370" cy="477870"/>
            <a:chOff x="3881575" y="2684100"/>
            <a:chExt cx="495375" cy="477875"/>
          </a:xfrm>
        </p:grpSpPr>
        <p:sp>
          <p:nvSpPr>
            <p:cNvPr id="426" name="Google Shape;426;p28"/>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427" name="Google Shape;427;p28"/>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428" name="Google Shape;428;p28"/>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12027358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Title and four columns">
  <p:cSld name="Title and four columns">
    <p:spTree>
      <p:nvGrpSpPr>
        <p:cNvPr id="1" name="Shape 450"/>
        <p:cNvGrpSpPr/>
        <p:nvPr/>
      </p:nvGrpSpPr>
      <p:grpSpPr>
        <a:xfrm>
          <a:off x="0" y="0"/>
          <a:ext cx="0" cy="0"/>
          <a:chOff x="0" y="0"/>
          <a:chExt cx="0" cy="0"/>
        </a:xfrm>
      </p:grpSpPr>
      <p:sp>
        <p:nvSpPr>
          <p:cNvPr id="451" name="Google Shape;451;p30"/>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452" name="Google Shape;452;p30"/>
          <p:cNvGrpSpPr/>
          <p:nvPr/>
        </p:nvGrpSpPr>
        <p:grpSpPr>
          <a:xfrm>
            <a:off x="7545300" y="445025"/>
            <a:ext cx="1297450" cy="477875"/>
            <a:chOff x="7164300" y="445025"/>
            <a:chExt cx="1297450" cy="477875"/>
          </a:xfrm>
        </p:grpSpPr>
        <p:grpSp>
          <p:nvGrpSpPr>
            <p:cNvPr id="453" name="Google Shape;453;p30"/>
            <p:cNvGrpSpPr/>
            <p:nvPr/>
          </p:nvGrpSpPr>
          <p:grpSpPr>
            <a:xfrm flipH="1">
              <a:off x="7164300" y="555088"/>
              <a:ext cx="1160025" cy="257725"/>
              <a:chOff x="3464600" y="3479675"/>
              <a:chExt cx="1160025" cy="257725"/>
            </a:xfrm>
          </p:grpSpPr>
          <p:sp>
            <p:nvSpPr>
              <p:cNvPr id="454" name="Google Shape;454;p30"/>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455" name="Google Shape;455;p30"/>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456" name="Google Shape;456;p30"/>
            <p:cNvGrpSpPr/>
            <p:nvPr/>
          </p:nvGrpSpPr>
          <p:grpSpPr>
            <a:xfrm rot="10800000">
              <a:off x="7966375" y="445025"/>
              <a:ext cx="495375" cy="477875"/>
              <a:chOff x="3881575" y="2684100"/>
              <a:chExt cx="495375" cy="477875"/>
            </a:xfrm>
          </p:grpSpPr>
          <p:sp>
            <p:nvSpPr>
              <p:cNvPr id="457" name="Google Shape;457;p30"/>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458" name="Google Shape;458;p30"/>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459" name="Google Shape;459;p30"/>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grpSp>
        <p:nvGrpSpPr>
          <p:cNvPr id="460" name="Google Shape;460;p30"/>
          <p:cNvGrpSpPr/>
          <p:nvPr/>
        </p:nvGrpSpPr>
        <p:grpSpPr>
          <a:xfrm rot="-5547522">
            <a:off x="320091" y="4360485"/>
            <a:ext cx="495385" cy="477885"/>
            <a:chOff x="3881575" y="2684100"/>
            <a:chExt cx="495375" cy="477875"/>
          </a:xfrm>
        </p:grpSpPr>
        <p:sp>
          <p:nvSpPr>
            <p:cNvPr id="461" name="Google Shape;461;p30"/>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62" name="Google Shape;462;p30"/>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63" name="Google Shape;463;p30"/>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sp>
        <p:nvSpPr>
          <p:cNvPr id="464" name="Google Shape;464;p30"/>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465" name="Google Shape;465;p30"/>
          <p:cNvSpPr txBox="1">
            <a:spLocks noGrp="1"/>
          </p:cNvSpPr>
          <p:nvPr>
            <p:ph type="subTitle" idx="1"/>
          </p:nvPr>
        </p:nvSpPr>
        <p:spPr>
          <a:xfrm>
            <a:off x="713251" y="1609375"/>
            <a:ext cx="24180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66" name="Google Shape;466;p30"/>
          <p:cNvSpPr txBox="1">
            <a:spLocks noGrp="1"/>
          </p:cNvSpPr>
          <p:nvPr>
            <p:ph type="subTitle" idx="2"/>
          </p:nvPr>
        </p:nvSpPr>
        <p:spPr>
          <a:xfrm>
            <a:off x="3248851" y="1609375"/>
            <a:ext cx="24180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67" name="Google Shape;467;p30"/>
          <p:cNvSpPr txBox="1">
            <a:spLocks noGrp="1"/>
          </p:cNvSpPr>
          <p:nvPr>
            <p:ph type="subTitle" idx="3"/>
          </p:nvPr>
        </p:nvSpPr>
        <p:spPr>
          <a:xfrm>
            <a:off x="713251" y="2027200"/>
            <a:ext cx="2418000" cy="6549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68" name="Google Shape;468;p30"/>
          <p:cNvSpPr txBox="1">
            <a:spLocks noGrp="1"/>
          </p:cNvSpPr>
          <p:nvPr>
            <p:ph type="subTitle" idx="4"/>
          </p:nvPr>
        </p:nvSpPr>
        <p:spPr>
          <a:xfrm>
            <a:off x="3248850" y="2027200"/>
            <a:ext cx="2418000" cy="6549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69" name="Google Shape;469;p30"/>
          <p:cNvSpPr txBox="1">
            <a:spLocks noGrp="1"/>
          </p:cNvSpPr>
          <p:nvPr>
            <p:ph type="subTitle" idx="5"/>
          </p:nvPr>
        </p:nvSpPr>
        <p:spPr>
          <a:xfrm>
            <a:off x="713225" y="2976600"/>
            <a:ext cx="24180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70" name="Google Shape;470;p30"/>
          <p:cNvSpPr txBox="1">
            <a:spLocks noGrp="1"/>
          </p:cNvSpPr>
          <p:nvPr>
            <p:ph type="subTitle" idx="6"/>
          </p:nvPr>
        </p:nvSpPr>
        <p:spPr>
          <a:xfrm>
            <a:off x="3248825" y="2976600"/>
            <a:ext cx="24180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71" name="Google Shape;471;p30"/>
          <p:cNvSpPr txBox="1">
            <a:spLocks noGrp="1"/>
          </p:cNvSpPr>
          <p:nvPr>
            <p:ph type="subTitle" idx="7"/>
          </p:nvPr>
        </p:nvSpPr>
        <p:spPr>
          <a:xfrm>
            <a:off x="713225" y="3394425"/>
            <a:ext cx="2418000" cy="6549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72" name="Google Shape;472;p30"/>
          <p:cNvSpPr txBox="1">
            <a:spLocks noGrp="1"/>
          </p:cNvSpPr>
          <p:nvPr>
            <p:ph type="subTitle" idx="8"/>
          </p:nvPr>
        </p:nvSpPr>
        <p:spPr>
          <a:xfrm>
            <a:off x="3248824" y="3394425"/>
            <a:ext cx="2418000" cy="6549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extLst>
      <p:ext uri="{BB962C8B-B14F-4D97-AF65-F5344CB8AC3E}">
        <p14:creationId xmlns:p14="http://schemas.microsoft.com/office/powerpoint/2010/main" val="125155303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473"/>
        <p:cNvGrpSpPr/>
        <p:nvPr/>
      </p:nvGrpSpPr>
      <p:grpSpPr>
        <a:xfrm>
          <a:off x="0" y="0"/>
          <a:ext cx="0" cy="0"/>
          <a:chOff x="0" y="0"/>
          <a:chExt cx="0" cy="0"/>
        </a:xfrm>
      </p:grpSpPr>
      <p:sp>
        <p:nvSpPr>
          <p:cNvPr id="474" name="Google Shape;474;p31"/>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475" name="Google Shape;475;p31"/>
          <p:cNvGrpSpPr/>
          <p:nvPr/>
        </p:nvGrpSpPr>
        <p:grpSpPr>
          <a:xfrm>
            <a:off x="7503650" y="445025"/>
            <a:ext cx="1297450" cy="477875"/>
            <a:chOff x="7164300" y="445025"/>
            <a:chExt cx="1297450" cy="477875"/>
          </a:xfrm>
        </p:grpSpPr>
        <p:grpSp>
          <p:nvGrpSpPr>
            <p:cNvPr id="476" name="Google Shape;476;p31"/>
            <p:cNvGrpSpPr/>
            <p:nvPr/>
          </p:nvGrpSpPr>
          <p:grpSpPr>
            <a:xfrm>
              <a:off x="7301725" y="555088"/>
              <a:ext cx="1160025" cy="257725"/>
              <a:chOff x="3464600" y="3479675"/>
              <a:chExt cx="1160025" cy="257725"/>
            </a:xfrm>
          </p:grpSpPr>
          <p:sp>
            <p:nvSpPr>
              <p:cNvPr id="477" name="Google Shape;477;p31"/>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78" name="Google Shape;478;p31"/>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479" name="Google Shape;479;p31"/>
            <p:cNvGrpSpPr/>
            <p:nvPr/>
          </p:nvGrpSpPr>
          <p:grpSpPr>
            <a:xfrm rot="10800000" flipH="1">
              <a:off x="7164300" y="445025"/>
              <a:ext cx="495375" cy="477875"/>
              <a:chOff x="3881575" y="2684100"/>
              <a:chExt cx="495375" cy="477875"/>
            </a:xfrm>
          </p:grpSpPr>
          <p:sp>
            <p:nvSpPr>
              <p:cNvPr id="480" name="Google Shape;480;p31"/>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81" name="Google Shape;481;p31"/>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82" name="Google Shape;482;p31"/>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grpSp>
        <p:nvGrpSpPr>
          <p:cNvPr id="483" name="Google Shape;483;p31"/>
          <p:cNvGrpSpPr/>
          <p:nvPr/>
        </p:nvGrpSpPr>
        <p:grpSpPr>
          <a:xfrm rot="8100000" flipH="1">
            <a:off x="414832" y="4360489"/>
            <a:ext cx="495370" cy="477870"/>
            <a:chOff x="3881575" y="2684100"/>
            <a:chExt cx="495375" cy="477875"/>
          </a:xfrm>
        </p:grpSpPr>
        <p:sp>
          <p:nvSpPr>
            <p:cNvPr id="484" name="Google Shape;484;p31"/>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85" name="Google Shape;485;p31"/>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86" name="Google Shape;486;p31"/>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sp>
        <p:nvSpPr>
          <p:cNvPr id="487" name="Google Shape;487;p31"/>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488" name="Google Shape;488;p31"/>
          <p:cNvSpPr txBox="1">
            <a:spLocks noGrp="1"/>
          </p:cNvSpPr>
          <p:nvPr>
            <p:ph type="subTitle" idx="1"/>
          </p:nvPr>
        </p:nvSpPr>
        <p:spPr>
          <a:xfrm>
            <a:off x="903950" y="1492750"/>
            <a:ext cx="2357100" cy="48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900"/>
              <a:buFont typeface="Abril Fatface"/>
              <a:buNone/>
              <a:defRPr sz="2200">
                <a:solidFill>
                  <a:schemeClr val="lt2"/>
                </a:solidFill>
                <a:latin typeface="Chewy"/>
                <a:ea typeface="Chewy"/>
                <a:cs typeface="Chewy"/>
                <a:sym typeface="Chewy"/>
              </a:defRPr>
            </a:lvl1pPr>
            <a:lvl2pPr lvl="1"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2pPr>
            <a:lvl3pPr lvl="2"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3pPr>
            <a:lvl4pPr lvl="3"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4pPr>
            <a:lvl5pPr lvl="4"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5pPr>
            <a:lvl6pPr lvl="5"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6pPr>
            <a:lvl7pPr lvl="6"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7pPr>
            <a:lvl8pPr lvl="7"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8pPr>
            <a:lvl9pPr lvl="8"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9pPr>
          </a:lstStyle>
          <a:p>
            <a:endParaRPr/>
          </a:p>
        </p:txBody>
      </p:sp>
      <p:sp>
        <p:nvSpPr>
          <p:cNvPr id="489" name="Google Shape;489;p31"/>
          <p:cNvSpPr txBox="1">
            <a:spLocks noGrp="1"/>
          </p:cNvSpPr>
          <p:nvPr>
            <p:ph type="subTitle" idx="2"/>
          </p:nvPr>
        </p:nvSpPr>
        <p:spPr>
          <a:xfrm>
            <a:off x="3393450" y="1492750"/>
            <a:ext cx="2357100" cy="48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900"/>
              <a:buFont typeface="Abril Fatface"/>
              <a:buNone/>
              <a:defRPr sz="2200">
                <a:solidFill>
                  <a:schemeClr val="dk2"/>
                </a:solidFill>
                <a:latin typeface="Chewy"/>
                <a:ea typeface="Chewy"/>
                <a:cs typeface="Chewy"/>
                <a:sym typeface="Chewy"/>
              </a:defRPr>
            </a:lvl1pPr>
            <a:lvl2pPr lvl="1"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2pPr>
            <a:lvl3pPr lvl="2"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3pPr>
            <a:lvl4pPr lvl="3"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4pPr>
            <a:lvl5pPr lvl="4"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5pPr>
            <a:lvl6pPr lvl="5"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6pPr>
            <a:lvl7pPr lvl="6"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7pPr>
            <a:lvl8pPr lvl="7"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8pPr>
            <a:lvl9pPr lvl="8"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9pPr>
          </a:lstStyle>
          <a:p>
            <a:endParaRPr/>
          </a:p>
        </p:txBody>
      </p:sp>
      <p:sp>
        <p:nvSpPr>
          <p:cNvPr id="490" name="Google Shape;490;p31"/>
          <p:cNvSpPr txBox="1">
            <a:spLocks noGrp="1"/>
          </p:cNvSpPr>
          <p:nvPr>
            <p:ph type="subTitle" idx="3"/>
          </p:nvPr>
        </p:nvSpPr>
        <p:spPr>
          <a:xfrm>
            <a:off x="5882950" y="1492750"/>
            <a:ext cx="2357100" cy="48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900"/>
              <a:buFont typeface="Abril Fatface"/>
              <a:buNone/>
              <a:defRPr sz="2200">
                <a:solidFill>
                  <a:schemeClr val="accent1"/>
                </a:solidFill>
                <a:latin typeface="Chewy"/>
                <a:ea typeface="Chewy"/>
                <a:cs typeface="Chewy"/>
                <a:sym typeface="Chewy"/>
              </a:defRPr>
            </a:lvl1pPr>
            <a:lvl2pPr lvl="1"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2pPr>
            <a:lvl3pPr lvl="2"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3pPr>
            <a:lvl4pPr lvl="3"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4pPr>
            <a:lvl5pPr lvl="4"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5pPr>
            <a:lvl6pPr lvl="5"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6pPr>
            <a:lvl7pPr lvl="6"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7pPr>
            <a:lvl8pPr lvl="7"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8pPr>
            <a:lvl9pPr lvl="8"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9pPr>
          </a:lstStyle>
          <a:p>
            <a:endParaRPr/>
          </a:p>
        </p:txBody>
      </p:sp>
      <p:sp>
        <p:nvSpPr>
          <p:cNvPr id="491" name="Google Shape;491;p31"/>
          <p:cNvSpPr txBox="1">
            <a:spLocks noGrp="1"/>
          </p:cNvSpPr>
          <p:nvPr>
            <p:ph type="subTitle" idx="4"/>
          </p:nvPr>
        </p:nvSpPr>
        <p:spPr>
          <a:xfrm>
            <a:off x="903950" y="1921150"/>
            <a:ext cx="2357100" cy="733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800"/>
              <a:buFont typeface="Georgia"/>
              <a:buNone/>
              <a:defRPr sz="1600"/>
            </a:lvl1pPr>
            <a:lvl2pPr lvl="1"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2pPr>
            <a:lvl3pPr lvl="2"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3pPr>
            <a:lvl4pPr lvl="3"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4pPr>
            <a:lvl5pPr lvl="4"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5pPr>
            <a:lvl6pPr lvl="5"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6pPr>
            <a:lvl7pPr lvl="6"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7pPr>
            <a:lvl8pPr lvl="7"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8pPr>
            <a:lvl9pPr lvl="8"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9pPr>
          </a:lstStyle>
          <a:p>
            <a:endParaRPr/>
          </a:p>
        </p:txBody>
      </p:sp>
      <p:sp>
        <p:nvSpPr>
          <p:cNvPr id="492" name="Google Shape;492;p31"/>
          <p:cNvSpPr txBox="1">
            <a:spLocks noGrp="1"/>
          </p:cNvSpPr>
          <p:nvPr>
            <p:ph type="subTitle" idx="5"/>
          </p:nvPr>
        </p:nvSpPr>
        <p:spPr>
          <a:xfrm>
            <a:off x="3393450" y="1921150"/>
            <a:ext cx="2357100" cy="733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800"/>
              <a:buFont typeface="Georgia"/>
              <a:buNone/>
              <a:defRPr sz="1600"/>
            </a:lvl1pPr>
            <a:lvl2pPr lvl="1"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2pPr>
            <a:lvl3pPr lvl="2"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3pPr>
            <a:lvl4pPr lvl="3"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4pPr>
            <a:lvl5pPr lvl="4"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5pPr>
            <a:lvl6pPr lvl="5"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6pPr>
            <a:lvl7pPr lvl="6"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7pPr>
            <a:lvl8pPr lvl="7"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8pPr>
            <a:lvl9pPr lvl="8"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9pPr>
          </a:lstStyle>
          <a:p>
            <a:endParaRPr/>
          </a:p>
        </p:txBody>
      </p:sp>
      <p:sp>
        <p:nvSpPr>
          <p:cNvPr id="493" name="Google Shape;493;p31"/>
          <p:cNvSpPr txBox="1">
            <a:spLocks noGrp="1"/>
          </p:cNvSpPr>
          <p:nvPr>
            <p:ph type="subTitle" idx="6"/>
          </p:nvPr>
        </p:nvSpPr>
        <p:spPr>
          <a:xfrm>
            <a:off x="5882950" y="1921150"/>
            <a:ext cx="2357100" cy="733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800"/>
              <a:buFont typeface="Georgia"/>
              <a:buNone/>
              <a:defRPr sz="1600"/>
            </a:lvl1pPr>
            <a:lvl2pPr lvl="1"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2pPr>
            <a:lvl3pPr lvl="2"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3pPr>
            <a:lvl4pPr lvl="3"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4pPr>
            <a:lvl5pPr lvl="4"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5pPr>
            <a:lvl6pPr lvl="5"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6pPr>
            <a:lvl7pPr lvl="6"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7pPr>
            <a:lvl8pPr lvl="7"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8pPr>
            <a:lvl9pPr lvl="8"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9pPr>
          </a:lstStyle>
          <a:p>
            <a:endParaRPr/>
          </a:p>
        </p:txBody>
      </p:sp>
      <p:sp>
        <p:nvSpPr>
          <p:cNvPr id="494" name="Google Shape;494;p31"/>
          <p:cNvSpPr txBox="1">
            <a:spLocks noGrp="1"/>
          </p:cNvSpPr>
          <p:nvPr>
            <p:ph type="subTitle" idx="7"/>
          </p:nvPr>
        </p:nvSpPr>
        <p:spPr>
          <a:xfrm>
            <a:off x="903925" y="2956425"/>
            <a:ext cx="2357100" cy="48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900"/>
              <a:buFont typeface="Abril Fatface"/>
              <a:buNone/>
              <a:defRPr sz="2200">
                <a:solidFill>
                  <a:schemeClr val="dk2"/>
                </a:solidFill>
                <a:latin typeface="Chewy"/>
                <a:ea typeface="Chewy"/>
                <a:cs typeface="Chewy"/>
                <a:sym typeface="Chewy"/>
              </a:defRPr>
            </a:lvl1pPr>
            <a:lvl2pPr lvl="1"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2pPr>
            <a:lvl3pPr lvl="2"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3pPr>
            <a:lvl4pPr lvl="3"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4pPr>
            <a:lvl5pPr lvl="4"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5pPr>
            <a:lvl6pPr lvl="5"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6pPr>
            <a:lvl7pPr lvl="6"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7pPr>
            <a:lvl8pPr lvl="7"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8pPr>
            <a:lvl9pPr lvl="8"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9pPr>
          </a:lstStyle>
          <a:p>
            <a:endParaRPr/>
          </a:p>
        </p:txBody>
      </p:sp>
      <p:sp>
        <p:nvSpPr>
          <p:cNvPr id="495" name="Google Shape;495;p31"/>
          <p:cNvSpPr txBox="1">
            <a:spLocks noGrp="1"/>
          </p:cNvSpPr>
          <p:nvPr>
            <p:ph type="subTitle" idx="8"/>
          </p:nvPr>
        </p:nvSpPr>
        <p:spPr>
          <a:xfrm>
            <a:off x="3393425" y="2956425"/>
            <a:ext cx="2357100" cy="48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900"/>
              <a:buFont typeface="Abril Fatface"/>
              <a:buNone/>
              <a:defRPr sz="2200">
                <a:solidFill>
                  <a:schemeClr val="accent2"/>
                </a:solidFill>
                <a:latin typeface="Chewy"/>
                <a:ea typeface="Chewy"/>
                <a:cs typeface="Chewy"/>
                <a:sym typeface="Chewy"/>
              </a:defRPr>
            </a:lvl1pPr>
            <a:lvl2pPr lvl="1"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2pPr>
            <a:lvl3pPr lvl="2"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3pPr>
            <a:lvl4pPr lvl="3"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4pPr>
            <a:lvl5pPr lvl="4"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5pPr>
            <a:lvl6pPr lvl="5"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6pPr>
            <a:lvl7pPr lvl="6"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7pPr>
            <a:lvl8pPr lvl="7"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8pPr>
            <a:lvl9pPr lvl="8"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9pPr>
          </a:lstStyle>
          <a:p>
            <a:endParaRPr/>
          </a:p>
        </p:txBody>
      </p:sp>
      <p:sp>
        <p:nvSpPr>
          <p:cNvPr id="496" name="Google Shape;496;p31"/>
          <p:cNvSpPr txBox="1">
            <a:spLocks noGrp="1"/>
          </p:cNvSpPr>
          <p:nvPr>
            <p:ph type="subTitle" idx="9"/>
          </p:nvPr>
        </p:nvSpPr>
        <p:spPr>
          <a:xfrm>
            <a:off x="5882925" y="2956425"/>
            <a:ext cx="2357100" cy="48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900"/>
              <a:buFont typeface="Abril Fatface"/>
              <a:buNone/>
              <a:defRPr sz="2200">
                <a:solidFill>
                  <a:schemeClr val="lt2"/>
                </a:solidFill>
                <a:latin typeface="Chewy"/>
                <a:ea typeface="Chewy"/>
                <a:cs typeface="Chewy"/>
                <a:sym typeface="Chewy"/>
              </a:defRPr>
            </a:lvl1pPr>
            <a:lvl2pPr lvl="1"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2pPr>
            <a:lvl3pPr lvl="2"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3pPr>
            <a:lvl4pPr lvl="3"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4pPr>
            <a:lvl5pPr lvl="4"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5pPr>
            <a:lvl6pPr lvl="5"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6pPr>
            <a:lvl7pPr lvl="6"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7pPr>
            <a:lvl8pPr lvl="7"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8pPr>
            <a:lvl9pPr lvl="8" algn="ctr"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9pPr>
          </a:lstStyle>
          <a:p>
            <a:endParaRPr/>
          </a:p>
        </p:txBody>
      </p:sp>
      <p:sp>
        <p:nvSpPr>
          <p:cNvPr id="497" name="Google Shape;497;p31"/>
          <p:cNvSpPr txBox="1">
            <a:spLocks noGrp="1"/>
          </p:cNvSpPr>
          <p:nvPr>
            <p:ph type="subTitle" idx="13"/>
          </p:nvPr>
        </p:nvSpPr>
        <p:spPr>
          <a:xfrm>
            <a:off x="903925" y="3384825"/>
            <a:ext cx="2357100" cy="733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800"/>
              <a:buFont typeface="Georgia"/>
              <a:buNone/>
              <a:defRPr sz="1600"/>
            </a:lvl1pPr>
            <a:lvl2pPr lvl="1"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2pPr>
            <a:lvl3pPr lvl="2"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3pPr>
            <a:lvl4pPr lvl="3"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4pPr>
            <a:lvl5pPr lvl="4"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5pPr>
            <a:lvl6pPr lvl="5"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6pPr>
            <a:lvl7pPr lvl="6"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7pPr>
            <a:lvl8pPr lvl="7"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8pPr>
            <a:lvl9pPr lvl="8"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9pPr>
          </a:lstStyle>
          <a:p>
            <a:endParaRPr/>
          </a:p>
        </p:txBody>
      </p:sp>
      <p:sp>
        <p:nvSpPr>
          <p:cNvPr id="498" name="Google Shape;498;p31"/>
          <p:cNvSpPr txBox="1">
            <a:spLocks noGrp="1"/>
          </p:cNvSpPr>
          <p:nvPr>
            <p:ph type="subTitle" idx="14"/>
          </p:nvPr>
        </p:nvSpPr>
        <p:spPr>
          <a:xfrm>
            <a:off x="3393425" y="3384825"/>
            <a:ext cx="2357100" cy="733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800"/>
              <a:buFont typeface="Georgia"/>
              <a:buNone/>
              <a:defRPr sz="1600"/>
            </a:lvl1pPr>
            <a:lvl2pPr lvl="1"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2pPr>
            <a:lvl3pPr lvl="2"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3pPr>
            <a:lvl4pPr lvl="3"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4pPr>
            <a:lvl5pPr lvl="4"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5pPr>
            <a:lvl6pPr lvl="5"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6pPr>
            <a:lvl7pPr lvl="6"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7pPr>
            <a:lvl8pPr lvl="7"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8pPr>
            <a:lvl9pPr lvl="8"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9pPr>
          </a:lstStyle>
          <a:p>
            <a:endParaRPr/>
          </a:p>
        </p:txBody>
      </p:sp>
      <p:sp>
        <p:nvSpPr>
          <p:cNvPr id="499" name="Google Shape;499;p31"/>
          <p:cNvSpPr txBox="1">
            <a:spLocks noGrp="1"/>
          </p:cNvSpPr>
          <p:nvPr>
            <p:ph type="subTitle" idx="15"/>
          </p:nvPr>
        </p:nvSpPr>
        <p:spPr>
          <a:xfrm>
            <a:off x="5882925" y="3384825"/>
            <a:ext cx="2357100" cy="733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800"/>
              <a:buFont typeface="Georgia"/>
              <a:buNone/>
              <a:defRPr sz="1600"/>
            </a:lvl1pPr>
            <a:lvl2pPr lvl="1"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2pPr>
            <a:lvl3pPr lvl="2"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3pPr>
            <a:lvl4pPr lvl="3"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4pPr>
            <a:lvl5pPr lvl="4"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5pPr>
            <a:lvl6pPr lvl="5"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6pPr>
            <a:lvl7pPr lvl="6"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7pPr>
            <a:lvl8pPr lvl="7"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8pPr>
            <a:lvl9pPr lvl="8" rtl="0">
              <a:spcBef>
                <a:spcPts val="0"/>
              </a:spcBef>
              <a:spcAft>
                <a:spcPts val="0"/>
              </a:spcAft>
              <a:buClr>
                <a:schemeClr val="dk1"/>
              </a:buClr>
              <a:buSzPts val="1400"/>
              <a:buFont typeface="Georgia"/>
              <a:buNone/>
              <a:defRPr>
                <a:solidFill>
                  <a:schemeClr val="dk1"/>
                </a:solidFill>
                <a:latin typeface="Georgia"/>
                <a:ea typeface="Georgia"/>
                <a:cs typeface="Georgia"/>
                <a:sym typeface="Georgia"/>
              </a:defRPr>
            </a:lvl9pPr>
          </a:lstStyle>
          <a:p>
            <a:endParaRPr/>
          </a:p>
        </p:txBody>
      </p:sp>
    </p:spTree>
    <p:extLst>
      <p:ext uri="{BB962C8B-B14F-4D97-AF65-F5344CB8AC3E}">
        <p14:creationId xmlns:p14="http://schemas.microsoft.com/office/powerpoint/2010/main" val="219767791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500"/>
        <p:cNvGrpSpPr/>
        <p:nvPr/>
      </p:nvGrpSpPr>
      <p:grpSpPr>
        <a:xfrm>
          <a:off x="0" y="0"/>
          <a:ext cx="0" cy="0"/>
          <a:chOff x="0" y="0"/>
          <a:chExt cx="0" cy="0"/>
        </a:xfrm>
      </p:grpSpPr>
      <p:sp>
        <p:nvSpPr>
          <p:cNvPr id="501" name="Google Shape;501;p32"/>
          <p:cNvSpPr txBox="1">
            <a:spLocks noGrp="1"/>
          </p:cNvSpPr>
          <p:nvPr>
            <p:ph type="title"/>
          </p:nvPr>
        </p:nvSpPr>
        <p:spPr>
          <a:xfrm>
            <a:off x="4147650" y="524350"/>
            <a:ext cx="4352100" cy="12201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800"/>
              <a:buNone/>
              <a:defRPr sz="92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02" name="Google Shape;502;p32"/>
          <p:cNvSpPr txBox="1">
            <a:spLocks noGrp="1"/>
          </p:cNvSpPr>
          <p:nvPr>
            <p:ph type="subTitle" idx="1"/>
          </p:nvPr>
        </p:nvSpPr>
        <p:spPr>
          <a:xfrm>
            <a:off x="4727800" y="1744438"/>
            <a:ext cx="3702900" cy="983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03" name="Google Shape;503;p32"/>
          <p:cNvSpPr txBox="1"/>
          <p:nvPr/>
        </p:nvSpPr>
        <p:spPr>
          <a:xfrm>
            <a:off x="4714725" y="3441913"/>
            <a:ext cx="3702900" cy="792600"/>
          </a:xfrm>
          <a:prstGeom prst="rect">
            <a:avLst/>
          </a:prstGeom>
          <a:noFill/>
          <a:ln>
            <a:noFill/>
          </a:ln>
        </p:spPr>
        <p:txBody>
          <a:bodyPr spcFirstLastPara="1" wrap="square" lIns="91425" tIns="91425" rIns="91425" bIns="91425" anchor="t" anchorCtr="0">
            <a:noAutofit/>
          </a:bodyPr>
          <a:lstStyle/>
          <a:p>
            <a:pPr algn="r">
              <a:spcBef>
                <a:spcPts val="300"/>
              </a:spcBef>
            </a:pPr>
            <a:r>
              <a:rPr lang="en" sz="1200">
                <a:solidFill>
                  <a:srgbClr val="F1E8DC"/>
                </a:solidFill>
                <a:latin typeface="Didact Gothic"/>
                <a:ea typeface="Didact Gothic"/>
                <a:cs typeface="Didact Gothic"/>
                <a:sym typeface="Didact Gothic"/>
              </a:rPr>
              <a:t>CREDITS: This presentation template was created by </a:t>
            </a:r>
            <a:r>
              <a:rPr lang="en" sz="1200" b="1">
                <a:solidFill>
                  <a:srgbClr val="F1E8DC"/>
                </a:solidFill>
                <a:uFill>
                  <a:noFill/>
                </a:uFill>
                <a:latin typeface="Didact Gothic"/>
                <a:ea typeface="Didact Gothic"/>
                <a:cs typeface="Didact Gothic"/>
                <a:sym typeface="Didact Gothic"/>
                <a:hlinkClick r:id="rId2">
                  <a:extLst>
                    <a:ext uri="{A12FA001-AC4F-418D-AE19-62706E023703}">
                      <ahyp:hlinkClr xmlns:ahyp="http://schemas.microsoft.com/office/drawing/2018/hyperlinkcolor" xmlns="" val="tx"/>
                    </a:ext>
                  </a:extLst>
                </a:hlinkClick>
              </a:rPr>
              <a:t>Slidesgo</a:t>
            </a:r>
            <a:r>
              <a:rPr lang="en" sz="1200">
                <a:solidFill>
                  <a:srgbClr val="F1E8DC"/>
                </a:solidFill>
                <a:latin typeface="Didact Gothic"/>
                <a:ea typeface="Didact Gothic"/>
                <a:cs typeface="Didact Gothic"/>
                <a:sym typeface="Didact Gothic"/>
              </a:rPr>
              <a:t>, including icons by </a:t>
            </a:r>
            <a:r>
              <a:rPr lang="en" sz="1200" b="1">
                <a:solidFill>
                  <a:srgbClr val="F1E8DC"/>
                </a:solidFill>
                <a:uFill>
                  <a:noFill/>
                </a:uFill>
                <a:latin typeface="Didact Gothic"/>
                <a:ea typeface="Didact Gothic"/>
                <a:cs typeface="Didact Gothic"/>
                <a:sym typeface="Didact Gothic"/>
                <a:hlinkClick r:id="rId3">
                  <a:extLst>
                    <a:ext uri="{A12FA001-AC4F-418D-AE19-62706E023703}">
                      <ahyp:hlinkClr xmlns:ahyp="http://schemas.microsoft.com/office/drawing/2018/hyperlinkcolor" xmlns="" val="tx"/>
                    </a:ext>
                  </a:extLst>
                </a:hlinkClick>
              </a:rPr>
              <a:t>Flaticon</a:t>
            </a:r>
            <a:r>
              <a:rPr lang="en" sz="1200">
                <a:solidFill>
                  <a:srgbClr val="F1E8DC"/>
                </a:solidFill>
                <a:latin typeface="Didact Gothic"/>
                <a:ea typeface="Didact Gothic"/>
                <a:cs typeface="Didact Gothic"/>
                <a:sym typeface="Didact Gothic"/>
              </a:rPr>
              <a:t>, infographics &amp; images by </a:t>
            </a:r>
            <a:r>
              <a:rPr lang="en" sz="1200" b="1">
                <a:solidFill>
                  <a:srgbClr val="F1E8DC"/>
                </a:solidFill>
                <a:uFill>
                  <a:noFill/>
                </a:uFill>
                <a:latin typeface="Didact Gothic"/>
                <a:ea typeface="Didact Gothic"/>
                <a:cs typeface="Didact Gothic"/>
                <a:sym typeface="Didact Gothic"/>
                <a:hlinkClick r:id="rId4">
                  <a:extLst>
                    <a:ext uri="{A12FA001-AC4F-418D-AE19-62706E023703}">
                      <ahyp:hlinkClr xmlns:ahyp="http://schemas.microsoft.com/office/drawing/2018/hyperlinkcolor" xmlns="" val="tx"/>
                    </a:ext>
                  </a:extLst>
                </a:hlinkClick>
              </a:rPr>
              <a:t>Freepik</a:t>
            </a:r>
            <a:r>
              <a:rPr lang="en" sz="1200">
                <a:solidFill>
                  <a:srgbClr val="F1E8DC"/>
                </a:solidFill>
                <a:latin typeface="Didact Gothic"/>
                <a:ea typeface="Didact Gothic"/>
                <a:cs typeface="Didact Gothic"/>
                <a:sym typeface="Didact Gothic"/>
              </a:rPr>
              <a:t> </a:t>
            </a:r>
            <a:endParaRPr sz="1200">
              <a:solidFill>
                <a:srgbClr val="F1E8DC"/>
              </a:solidFill>
              <a:latin typeface="Didact Gothic"/>
              <a:ea typeface="Didact Gothic"/>
              <a:cs typeface="Didact Gothic"/>
              <a:sym typeface="Didact Gothic"/>
            </a:endParaRPr>
          </a:p>
        </p:txBody>
      </p:sp>
      <p:sp>
        <p:nvSpPr>
          <p:cNvPr id="504" name="Google Shape;504;p32"/>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505" name="Google Shape;505;p32"/>
          <p:cNvSpPr txBox="1"/>
          <p:nvPr/>
        </p:nvSpPr>
        <p:spPr>
          <a:xfrm>
            <a:off x="4714725" y="3472488"/>
            <a:ext cx="3702900" cy="792600"/>
          </a:xfrm>
          <a:prstGeom prst="rect">
            <a:avLst/>
          </a:prstGeom>
          <a:noFill/>
          <a:ln>
            <a:noFill/>
          </a:ln>
        </p:spPr>
        <p:txBody>
          <a:bodyPr spcFirstLastPara="1" wrap="square" lIns="91425" tIns="91425" rIns="91425" bIns="91425" anchor="t" anchorCtr="0">
            <a:noAutofit/>
          </a:bodyPr>
          <a:lstStyle/>
          <a:p>
            <a:pPr algn="r">
              <a:spcBef>
                <a:spcPts val="300"/>
              </a:spcBef>
            </a:pPr>
            <a:r>
              <a:rPr lang="en" sz="1200">
                <a:solidFill>
                  <a:srgbClr val="383838"/>
                </a:solidFill>
                <a:latin typeface="Ubuntu"/>
                <a:ea typeface="Ubuntu"/>
                <a:cs typeface="Ubuntu"/>
                <a:sym typeface="Ubuntu"/>
              </a:rPr>
              <a:t>CREDITS: This presentation template was created by </a:t>
            </a:r>
            <a:r>
              <a:rPr lang="en" sz="1200" b="1">
                <a:solidFill>
                  <a:srgbClr val="383838"/>
                </a:solidFill>
                <a:uFill>
                  <a:noFill/>
                </a:uFill>
                <a:latin typeface="Ubuntu"/>
                <a:ea typeface="Ubuntu"/>
                <a:cs typeface="Ubuntu"/>
                <a:sym typeface="Ubuntu"/>
                <a:hlinkClick r:id="rId2">
                  <a:extLst>
                    <a:ext uri="{A12FA001-AC4F-418D-AE19-62706E023703}">
                      <ahyp:hlinkClr xmlns:ahyp="http://schemas.microsoft.com/office/drawing/2018/hyperlinkcolor" xmlns="" val="tx"/>
                    </a:ext>
                  </a:extLst>
                </a:hlinkClick>
              </a:rPr>
              <a:t>Slidesgo</a:t>
            </a:r>
            <a:r>
              <a:rPr lang="en" sz="1200">
                <a:solidFill>
                  <a:srgbClr val="383838"/>
                </a:solidFill>
                <a:latin typeface="Ubuntu"/>
                <a:ea typeface="Ubuntu"/>
                <a:cs typeface="Ubuntu"/>
                <a:sym typeface="Ubuntu"/>
              </a:rPr>
              <a:t>, including icons by </a:t>
            </a:r>
            <a:r>
              <a:rPr lang="en" sz="1200" b="1">
                <a:solidFill>
                  <a:srgbClr val="383838"/>
                </a:solidFill>
                <a:uFill>
                  <a:noFill/>
                </a:uFill>
                <a:latin typeface="Ubuntu"/>
                <a:ea typeface="Ubuntu"/>
                <a:cs typeface="Ubuntu"/>
                <a:sym typeface="Ubuntu"/>
                <a:hlinkClick r:id="rId3">
                  <a:extLst>
                    <a:ext uri="{A12FA001-AC4F-418D-AE19-62706E023703}">
                      <ahyp:hlinkClr xmlns:ahyp="http://schemas.microsoft.com/office/drawing/2018/hyperlinkcolor" xmlns="" val="tx"/>
                    </a:ext>
                  </a:extLst>
                </a:hlinkClick>
              </a:rPr>
              <a:t>Flaticon</a:t>
            </a:r>
            <a:r>
              <a:rPr lang="en" sz="1200">
                <a:solidFill>
                  <a:srgbClr val="383838"/>
                </a:solidFill>
                <a:latin typeface="Ubuntu"/>
                <a:ea typeface="Ubuntu"/>
                <a:cs typeface="Ubuntu"/>
                <a:sym typeface="Ubuntu"/>
              </a:rPr>
              <a:t>, and infographics &amp; images by </a:t>
            </a:r>
            <a:r>
              <a:rPr lang="en" sz="1200" b="1">
                <a:solidFill>
                  <a:srgbClr val="383838"/>
                </a:solidFill>
                <a:uFill>
                  <a:noFill/>
                </a:uFill>
                <a:latin typeface="Ubuntu"/>
                <a:ea typeface="Ubuntu"/>
                <a:cs typeface="Ubuntu"/>
                <a:sym typeface="Ubuntu"/>
                <a:hlinkClick r:id="rId4">
                  <a:extLst>
                    <a:ext uri="{A12FA001-AC4F-418D-AE19-62706E023703}">
                      <ahyp:hlinkClr xmlns:ahyp="http://schemas.microsoft.com/office/drawing/2018/hyperlinkcolor" xmlns="" val="tx"/>
                    </a:ext>
                  </a:extLst>
                </a:hlinkClick>
              </a:rPr>
              <a:t>Freepik</a:t>
            </a:r>
            <a:r>
              <a:rPr lang="en" sz="1200">
                <a:solidFill>
                  <a:srgbClr val="383838"/>
                </a:solidFill>
                <a:latin typeface="Ubuntu"/>
                <a:ea typeface="Ubuntu"/>
                <a:cs typeface="Ubuntu"/>
                <a:sym typeface="Ubuntu"/>
              </a:rPr>
              <a:t> </a:t>
            </a:r>
            <a:endParaRPr sz="1200">
              <a:solidFill>
                <a:srgbClr val="383838"/>
              </a:solidFill>
              <a:latin typeface="Ubuntu"/>
              <a:ea typeface="Ubuntu"/>
              <a:cs typeface="Ubuntu"/>
              <a:sym typeface="Ubuntu"/>
            </a:endParaRPr>
          </a:p>
        </p:txBody>
      </p:sp>
      <p:grpSp>
        <p:nvGrpSpPr>
          <p:cNvPr id="506" name="Google Shape;506;p32"/>
          <p:cNvGrpSpPr/>
          <p:nvPr/>
        </p:nvGrpSpPr>
        <p:grpSpPr>
          <a:xfrm>
            <a:off x="318425" y="445013"/>
            <a:ext cx="1297450" cy="477875"/>
            <a:chOff x="318425" y="357163"/>
            <a:chExt cx="1297450" cy="477875"/>
          </a:xfrm>
        </p:grpSpPr>
        <p:grpSp>
          <p:nvGrpSpPr>
            <p:cNvPr id="507" name="Google Shape;507;p32"/>
            <p:cNvGrpSpPr/>
            <p:nvPr/>
          </p:nvGrpSpPr>
          <p:grpSpPr>
            <a:xfrm rot="10800000" flipH="1">
              <a:off x="455850" y="467250"/>
              <a:ext cx="1160025" cy="257725"/>
              <a:chOff x="3464600" y="3479675"/>
              <a:chExt cx="1160025" cy="257725"/>
            </a:xfrm>
          </p:grpSpPr>
          <p:sp>
            <p:nvSpPr>
              <p:cNvPr id="508" name="Google Shape;508;p32"/>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09" name="Google Shape;509;p32"/>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510" name="Google Shape;510;p32"/>
            <p:cNvGrpSpPr/>
            <p:nvPr/>
          </p:nvGrpSpPr>
          <p:grpSpPr>
            <a:xfrm>
              <a:off x="318425" y="357163"/>
              <a:ext cx="495375" cy="477875"/>
              <a:chOff x="3881575" y="2684100"/>
              <a:chExt cx="495375" cy="477875"/>
            </a:xfrm>
          </p:grpSpPr>
          <p:sp>
            <p:nvSpPr>
              <p:cNvPr id="511" name="Google Shape;511;p3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12" name="Google Shape;512;p3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13" name="Google Shape;513;p3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Tree>
    <p:extLst>
      <p:ext uri="{BB962C8B-B14F-4D97-AF65-F5344CB8AC3E}">
        <p14:creationId xmlns:p14="http://schemas.microsoft.com/office/powerpoint/2010/main" val="196643126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Background ">
  <p:cSld name="Background ">
    <p:spTree>
      <p:nvGrpSpPr>
        <p:cNvPr id="1" name="Shape 514"/>
        <p:cNvGrpSpPr/>
        <p:nvPr/>
      </p:nvGrpSpPr>
      <p:grpSpPr>
        <a:xfrm>
          <a:off x="0" y="0"/>
          <a:ext cx="0" cy="0"/>
          <a:chOff x="0" y="0"/>
          <a:chExt cx="0" cy="0"/>
        </a:xfrm>
      </p:grpSpPr>
      <p:sp>
        <p:nvSpPr>
          <p:cNvPr id="515" name="Google Shape;515;p33"/>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516" name="Google Shape;516;p33"/>
          <p:cNvGrpSpPr/>
          <p:nvPr/>
        </p:nvGrpSpPr>
        <p:grpSpPr>
          <a:xfrm>
            <a:off x="7545300" y="445025"/>
            <a:ext cx="1297450" cy="477875"/>
            <a:chOff x="7164300" y="445025"/>
            <a:chExt cx="1297450" cy="477875"/>
          </a:xfrm>
        </p:grpSpPr>
        <p:grpSp>
          <p:nvGrpSpPr>
            <p:cNvPr id="517" name="Google Shape;517;p33"/>
            <p:cNvGrpSpPr/>
            <p:nvPr/>
          </p:nvGrpSpPr>
          <p:grpSpPr>
            <a:xfrm flipH="1">
              <a:off x="7164300" y="555088"/>
              <a:ext cx="1160025" cy="257725"/>
              <a:chOff x="3464600" y="3479675"/>
              <a:chExt cx="1160025" cy="257725"/>
            </a:xfrm>
          </p:grpSpPr>
          <p:sp>
            <p:nvSpPr>
              <p:cNvPr id="518" name="Google Shape;518;p3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19" name="Google Shape;519;p3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520" name="Google Shape;520;p33"/>
            <p:cNvGrpSpPr/>
            <p:nvPr/>
          </p:nvGrpSpPr>
          <p:grpSpPr>
            <a:xfrm rot="10800000">
              <a:off x="7966375" y="445025"/>
              <a:ext cx="495375" cy="477875"/>
              <a:chOff x="3881575" y="2684100"/>
              <a:chExt cx="495375" cy="477875"/>
            </a:xfrm>
          </p:grpSpPr>
          <p:sp>
            <p:nvSpPr>
              <p:cNvPr id="521" name="Google Shape;521;p3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22" name="Google Shape;522;p3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23" name="Google Shape;523;p3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grpSp>
        <p:nvGrpSpPr>
          <p:cNvPr id="524" name="Google Shape;524;p33"/>
          <p:cNvGrpSpPr/>
          <p:nvPr/>
        </p:nvGrpSpPr>
        <p:grpSpPr>
          <a:xfrm rot="8100000" flipH="1">
            <a:off x="414832" y="4360489"/>
            <a:ext cx="495370" cy="477870"/>
            <a:chOff x="3881575" y="2684100"/>
            <a:chExt cx="495375" cy="477875"/>
          </a:xfrm>
        </p:grpSpPr>
        <p:sp>
          <p:nvSpPr>
            <p:cNvPr id="525" name="Google Shape;525;p3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26" name="Google Shape;526;p3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27" name="Google Shape;527;p3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1774929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Quote">
  <p:cSld name="CUSTOM_2">
    <p:spTree>
      <p:nvGrpSpPr>
        <p:cNvPr id="1" name="Shape 176"/>
        <p:cNvGrpSpPr/>
        <p:nvPr/>
      </p:nvGrpSpPr>
      <p:grpSpPr>
        <a:xfrm>
          <a:off x="0" y="0"/>
          <a:ext cx="0" cy="0"/>
          <a:chOff x="0" y="0"/>
          <a:chExt cx="0" cy="0"/>
        </a:xfrm>
      </p:grpSpPr>
      <p:sp>
        <p:nvSpPr>
          <p:cNvPr id="177" name="Google Shape;177;p14"/>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8" name="Google Shape;178;p14"/>
          <p:cNvGrpSpPr/>
          <p:nvPr/>
        </p:nvGrpSpPr>
        <p:grpSpPr>
          <a:xfrm rot="-5547522">
            <a:off x="320091" y="4360485"/>
            <a:ext cx="495385" cy="477885"/>
            <a:chOff x="3881575" y="2684100"/>
            <a:chExt cx="495375" cy="477875"/>
          </a:xfrm>
        </p:grpSpPr>
        <p:sp>
          <p:nvSpPr>
            <p:cNvPr id="179" name="Google Shape;179;p1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2" name="Google Shape;182;p14"/>
          <p:cNvGrpSpPr/>
          <p:nvPr/>
        </p:nvGrpSpPr>
        <p:grpSpPr>
          <a:xfrm>
            <a:off x="7545300" y="445025"/>
            <a:ext cx="1297450" cy="477875"/>
            <a:chOff x="7164300" y="445025"/>
            <a:chExt cx="1297450" cy="477875"/>
          </a:xfrm>
        </p:grpSpPr>
        <p:grpSp>
          <p:nvGrpSpPr>
            <p:cNvPr id="183" name="Google Shape;183;p14"/>
            <p:cNvGrpSpPr/>
            <p:nvPr/>
          </p:nvGrpSpPr>
          <p:grpSpPr>
            <a:xfrm flipH="1">
              <a:off x="7164300" y="555088"/>
              <a:ext cx="1160025" cy="257725"/>
              <a:chOff x="3464600" y="3479675"/>
              <a:chExt cx="1160025" cy="257725"/>
            </a:xfrm>
          </p:grpSpPr>
          <p:sp>
            <p:nvSpPr>
              <p:cNvPr id="184" name="Google Shape;184;p1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6" name="Google Shape;186;p14"/>
            <p:cNvGrpSpPr/>
            <p:nvPr/>
          </p:nvGrpSpPr>
          <p:grpSpPr>
            <a:xfrm rot="10800000">
              <a:off x="7966375" y="445025"/>
              <a:ext cx="495375" cy="477875"/>
              <a:chOff x="3881575" y="2684100"/>
              <a:chExt cx="495375" cy="477875"/>
            </a:xfrm>
          </p:grpSpPr>
          <p:sp>
            <p:nvSpPr>
              <p:cNvPr id="187" name="Google Shape;187;p1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90" name="Google Shape;190;p14"/>
          <p:cNvSpPr txBox="1">
            <a:spLocks noGrp="1"/>
          </p:cNvSpPr>
          <p:nvPr>
            <p:ph type="title"/>
          </p:nvPr>
        </p:nvSpPr>
        <p:spPr>
          <a:xfrm flipH="1">
            <a:off x="713225" y="3071188"/>
            <a:ext cx="3858900" cy="477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2"/>
              </a:buClr>
              <a:buSzPts val="1800"/>
              <a:buNone/>
              <a:defRPr sz="2000"/>
            </a:lvl1pPr>
            <a:lvl2pPr lvl="1" rtl="0">
              <a:spcBef>
                <a:spcPts val="0"/>
              </a:spcBef>
              <a:spcAft>
                <a:spcPts val="0"/>
              </a:spcAft>
              <a:buClr>
                <a:schemeClr val="accent2"/>
              </a:buClr>
              <a:buSzPts val="1800"/>
              <a:buNone/>
              <a:defRPr sz="1800">
                <a:solidFill>
                  <a:schemeClr val="accent2"/>
                </a:solidFill>
              </a:defRPr>
            </a:lvl2pPr>
            <a:lvl3pPr lvl="2" rtl="0">
              <a:spcBef>
                <a:spcPts val="0"/>
              </a:spcBef>
              <a:spcAft>
                <a:spcPts val="0"/>
              </a:spcAft>
              <a:buClr>
                <a:schemeClr val="accent2"/>
              </a:buClr>
              <a:buSzPts val="1800"/>
              <a:buNone/>
              <a:defRPr sz="1800">
                <a:solidFill>
                  <a:schemeClr val="accent2"/>
                </a:solidFill>
              </a:defRPr>
            </a:lvl3pPr>
            <a:lvl4pPr lvl="3" rtl="0">
              <a:spcBef>
                <a:spcPts val="0"/>
              </a:spcBef>
              <a:spcAft>
                <a:spcPts val="0"/>
              </a:spcAft>
              <a:buClr>
                <a:schemeClr val="accent2"/>
              </a:buClr>
              <a:buSzPts val="1800"/>
              <a:buNone/>
              <a:defRPr sz="1800">
                <a:solidFill>
                  <a:schemeClr val="accent2"/>
                </a:solidFill>
              </a:defRPr>
            </a:lvl4pPr>
            <a:lvl5pPr lvl="4" rtl="0">
              <a:spcBef>
                <a:spcPts val="0"/>
              </a:spcBef>
              <a:spcAft>
                <a:spcPts val="0"/>
              </a:spcAft>
              <a:buClr>
                <a:schemeClr val="accent2"/>
              </a:buClr>
              <a:buSzPts val="1800"/>
              <a:buNone/>
              <a:defRPr sz="1800">
                <a:solidFill>
                  <a:schemeClr val="accent2"/>
                </a:solidFill>
              </a:defRPr>
            </a:lvl5pPr>
            <a:lvl6pPr lvl="5" rtl="0">
              <a:spcBef>
                <a:spcPts val="0"/>
              </a:spcBef>
              <a:spcAft>
                <a:spcPts val="0"/>
              </a:spcAft>
              <a:buClr>
                <a:schemeClr val="accent2"/>
              </a:buClr>
              <a:buSzPts val="1800"/>
              <a:buNone/>
              <a:defRPr sz="1800">
                <a:solidFill>
                  <a:schemeClr val="accent2"/>
                </a:solidFill>
              </a:defRPr>
            </a:lvl6pPr>
            <a:lvl7pPr lvl="6" rtl="0">
              <a:spcBef>
                <a:spcPts val="0"/>
              </a:spcBef>
              <a:spcAft>
                <a:spcPts val="0"/>
              </a:spcAft>
              <a:buClr>
                <a:schemeClr val="accent2"/>
              </a:buClr>
              <a:buSzPts val="1800"/>
              <a:buNone/>
              <a:defRPr sz="1800">
                <a:solidFill>
                  <a:schemeClr val="accent2"/>
                </a:solidFill>
              </a:defRPr>
            </a:lvl7pPr>
            <a:lvl8pPr lvl="7" rtl="0">
              <a:spcBef>
                <a:spcPts val="0"/>
              </a:spcBef>
              <a:spcAft>
                <a:spcPts val="0"/>
              </a:spcAft>
              <a:buClr>
                <a:schemeClr val="accent2"/>
              </a:buClr>
              <a:buSzPts val="1800"/>
              <a:buNone/>
              <a:defRPr sz="1800">
                <a:solidFill>
                  <a:schemeClr val="accent2"/>
                </a:solidFill>
              </a:defRPr>
            </a:lvl8pPr>
            <a:lvl9pPr lvl="8" rtl="0">
              <a:spcBef>
                <a:spcPts val="0"/>
              </a:spcBef>
              <a:spcAft>
                <a:spcPts val="0"/>
              </a:spcAft>
              <a:buClr>
                <a:schemeClr val="accent2"/>
              </a:buClr>
              <a:buSzPts val="1800"/>
              <a:buNone/>
              <a:defRPr sz="1800">
                <a:solidFill>
                  <a:schemeClr val="accent2"/>
                </a:solidFill>
              </a:defRPr>
            </a:lvl9pPr>
          </a:lstStyle>
          <a:p>
            <a:endParaRPr/>
          </a:p>
        </p:txBody>
      </p:sp>
      <p:sp>
        <p:nvSpPr>
          <p:cNvPr id="191" name="Google Shape;191;p14"/>
          <p:cNvSpPr txBox="1">
            <a:spLocks noGrp="1"/>
          </p:cNvSpPr>
          <p:nvPr>
            <p:ph type="subTitle" idx="1"/>
          </p:nvPr>
        </p:nvSpPr>
        <p:spPr>
          <a:xfrm flipH="1">
            <a:off x="713100" y="1594413"/>
            <a:ext cx="3858900" cy="13641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528"/>
        <p:cNvGrpSpPr/>
        <p:nvPr/>
      </p:nvGrpSpPr>
      <p:grpSpPr>
        <a:xfrm>
          <a:off x="0" y="0"/>
          <a:ext cx="0" cy="0"/>
          <a:chOff x="0" y="0"/>
          <a:chExt cx="0" cy="0"/>
        </a:xfrm>
      </p:grpSpPr>
      <p:sp>
        <p:nvSpPr>
          <p:cNvPr id="529" name="Google Shape;529;p34"/>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530" name="Google Shape;530;p34"/>
          <p:cNvGrpSpPr/>
          <p:nvPr/>
        </p:nvGrpSpPr>
        <p:grpSpPr>
          <a:xfrm>
            <a:off x="7545300" y="445025"/>
            <a:ext cx="1297450" cy="477875"/>
            <a:chOff x="7164300" y="445025"/>
            <a:chExt cx="1297450" cy="477875"/>
          </a:xfrm>
        </p:grpSpPr>
        <p:grpSp>
          <p:nvGrpSpPr>
            <p:cNvPr id="531" name="Google Shape;531;p34"/>
            <p:cNvGrpSpPr/>
            <p:nvPr/>
          </p:nvGrpSpPr>
          <p:grpSpPr>
            <a:xfrm flipH="1">
              <a:off x="7164300" y="555088"/>
              <a:ext cx="1160025" cy="257725"/>
              <a:chOff x="3464600" y="3479675"/>
              <a:chExt cx="1160025" cy="257725"/>
            </a:xfrm>
          </p:grpSpPr>
          <p:sp>
            <p:nvSpPr>
              <p:cNvPr id="532" name="Google Shape;532;p3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33" name="Google Shape;533;p3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534" name="Google Shape;534;p34"/>
            <p:cNvGrpSpPr/>
            <p:nvPr/>
          </p:nvGrpSpPr>
          <p:grpSpPr>
            <a:xfrm rot="10800000">
              <a:off x="7966375" y="445025"/>
              <a:ext cx="495375" cy="477875"/>
              <a:chOff x="3881575" y="2684100"/>
              <a:chExt cx="495375" cy="477875"/>
            </a:xfrm>
          </p:grpSpPr>
          <p:sp>
            <p:nvSpPr>
              <p:cNvPr id="535" name="Google Shape;535;p3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36" name="Google Shape;536;p3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37" name="Google Shape;537;p3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grpSp>
        <p:nvGrpSpPr>
          <p:cNvPr id="538" name="Google Shape;538;p34"/>
          <p:cNvGrpSpPr/>
          <p:nvPr/>
        </p:nvGrpSpPr>
        <p:grpSpPr>
          <a:xfrm>
            <a:off x="318425" y="445013"/>
            <a:ext cx="1297450" cy="477875"/>
            <a:chOff x="318425" y="357163"/>
            <a:chExt cx="1297450" cy="477875"/>
          </a:xfrm>
        </p:grpSpPr>
        <p:grpSp>
          <p:nvGrpSpPr>
            <p:cNvPr id="539" name="Google Shape;539;p34"/>
            <p:cNvGrpSpPr/>
            <p:nvPr/>
          </p:nvGrpSpPr>
          <p:grpSpPr>
            <a:xfrm rot="10800000" flipH="1">
              <a:off x="455850" y="467250"/>
              <a:ext cx="1160025" cy="257725"/>
              <a:chOff x="3464600" y="3479675"/>
              <a:chExt cx="1160025" cy="257725"/>
            </a:xfrm>
          </p:grpSpPr>
          <p:sp>
            <p:nvSpPr>
              <p:cNvPr id="540" name="Google Shape;540;p3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41" name="Google Shape;541;p3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542" name="Google Shape;542;p34"/>
            <p:cNvGrpSpPr/>
            <p:nvPr/>
          </p:nvGrpSpPr>
          <p:grpSpPr>
            <a:xfrm>
              <a:off x="318425" y="357163"/>
              <a:ext cx="495375" cy="477875"/>
              <a:chOff x="3881575" y="2684100"/>
              <a:chExt cx="495375" cy="477875"/>
            </a:xfrm>
          </p:grpSpPr>
          <p:sp>
            <p:nvSpPr>
              <p:cNvPr id="543" name="Google Shape;543;p3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44" name="Google Shape;544;p3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45" name="Google Shape;545;p3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spTree>
    <p:extLst>
      <p:ext uri="{BB962C8B-B14F-4D97-AF65-F5344CB8AC3E}">
        <p14:creationId xmlns:p14="http://schemas.microsoft.com/office/powerpoint/2010/main" val="279519563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546"/>
        <p:cNvGrpSpPr/>
        <p:nvPr/>
      </p:nvGrpSpPr>
      <p:grpSpPr>
        <a:xfrm>
          <a:off x="0" y="0"/>
          <a:ext cx="0" cy="0"/>
          <a:chOff x="0" y="0"/>
          <a:chExt cx="0" cy="0"/>
        </a:xfrm>
      </p:grpSpPr>
      <p:sp>
        <p:nvSpPr>
          <p:cNvPr id="547" name="Google Shape;547;p35"/>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548" name="Google Shape;548;p35"/>
          <p:cNvGrpSpPr/>
          <p:nvPr/>
        </p:nvGrpSpPr>
        <p:grpSpPr>
          <a:xfrm>
            <a:off x="7503650" y="445025"/>
            <a:ext cx="1297450" cy="477875"/>
            <a:chOff x="7164300" y="445025"/>
            <a:chExt cx="1297450" cy="477875"/>
          </a:xfrm>
        </p:grpSpPr>
        <p:grpSp>
          <p:nvGrpSpPr>
            <p:cNvPr id="549" name="Google Shape;549;p35"/>
            <p:cNvGrpSpPr/>
            <p:nvPr/>
          </p:nvGrpSpPr>
          <p:grpSpPr>
            <a:xfrm>
              <a:off x="7301725" y="555088"/>
              <a:ext cx="1160025" cy="257725"/>
              <a:chOff x="3464600" y="3479675"/>
              <a:chExt cx="1160025" cy="257725"/>
            </a:xfrm>
          </p:grpSpPr>
          <p:sp>
            <p:nvSpPr>
              <p:cNvPr id="550" name="Google Shape;550;p35"/>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51" name="Google Shape;551;p35"/>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552" name="Google Shape;552;p35"/>
            <p:cNvGrpSpPr/>
            <p:nvPr/>
          </p:nvGrpSpPr>
          <p:grpSpPr>
            <a:xfrm rot="10800000" flipH="1">
              <a:off x="7164300" y="445025"/>
              <a:ext cx="495375" cy="477875"/>
              <a:chOff x="3881575" y="2684100"/>
              <a:chExt cx="495375" cy="477875"/>
            </a:xfrm>
          </p:grpSpPr>
          <p:sp>
            <p:nvSpPr>
              <p:cNvPr id="553" name="Google Shape;553;p3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54" name="Google Shape;554;p3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55" name="Google Shape;555;p3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grpSp>
        <p:nvGrpSpPr>
          <p:cNvPr id="556" name="Google Shape;556;p35"/>
          <p:cNvGrpSpPr/>
          <p:nvPr/>
        </p:nvGrpSpPr>
        <p:grpSpPr>
          <a:xfrm rot="-5547522">
            <a:off x="320091" y="4360485"/>
            <a:ext cx="495385" cy="477885"/>
            <a:chOff x="3881575" y="2684100"/>
            <a:chExt cx="495375" cy="477875"/>
          </a:xfrm>
        </p:grpSpPr>
        <p:sp>
          <p:nvSpPr>
            <p:cNvPr id="557" name="Google Shape;557;p3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58" name="Google Shape;558;p3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59" name="Google Shape;559;p3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399062597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1" name="Google Shape;11;p2"/>
          <p:cNvGrpSpPr/>
          <p:nvPr/>
        </p:nvGrpSpPr>
        <p:grpSpPr>
          <a:xfrm>
            <a:off x="318425" y="445013"/>
            <a:ext cx="1297450" cy="477875"/>
            <a:chOff x="318425" y="357163"/>
            <a:chExt cx="1297450" cy="477875"/>
          </a:xfrm>
        </p:grpSpPr>
        <p:grpSp>
          <p:nvGrpSpPr>
            <p:cNvPr id="12" name="Google Shape;12;p2"/>
            <p:cNvGrpSpPr/>
            <p:nvPr/>
          </p:nvGrpSpPr>
          <p:grpSpPr>
            <a:xfrm rot="10800000" flipH="1">
              <a:off x="455850" y="467250"/>
              <a:ext cx="1160025" cy="257725"/>
              <a:chOff x="3464600" y="3479675"/>
              <a:chExt cx="1160025" cy="257725"/>
            </a:xfrm>
          </p:grpSpPr>
          <p:sp>
            <p:nvSpPr>
              <p:cNvPr id="13" name="Google Shape;13;p2"/>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4" name="Google Shape;14;p2"/>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5" name="Google Shape;15;p2"/>
            <p:cNvGrpSpPr/>
            <p:nvPr/>
          </p:nvGrpSpPr>
          <p:grpSpPr>
            <a:xfrm>
              <a:off x="318425" y="357163"/>
              <a:ext cx="495375" cy="477875"/>
              <a:chOff x="3881575" y="2684100"/>
              <a:chExt cx="495375" cy="477875"/>
            </a:xfrm>
          </p:grpSpPr>
          <p:sp>
            <p:nvSpPr>
              <p:cNvPr id="16" name="Google Shape;16;p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7" name="Google Shape;17;p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 name="Google Shape;18;p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
        <p:nvSpPr>
          <p:cNvPr id="19" name="Google Shape;19;p2"/>
          <p:cNvSpPr txBox="1">
            <a:spLocks noGrp="1"/>
          </p:cNvSpPr>
          <p:nvPr>
            <p:ph type="ctrTitle"/>
          </p:nvPr>
        </p:nvSpPr>
        <p:spPr>
          <a:xfrm>
            <a:off x="713225" y="1227300"/>
            <a:ext cx="6257700" cy="2073300"/>
          </a:xfrm>
          <a:prstGeom prst="rect">
            <a:avLst/>
          </a:prstGeom>
        </p:spPr>
        <p:txBody>
          <a:bodyPr spcFirstLastPara="1" wrap="square" lIns="91425" tIns="91425" rIns="91425" bIns="91425" anchor="ctr" anchorCtr="0">
            <a:noAutofit/>
          </a:bodyPr>
          <a:lstStyle>
            <a:lvl1pPr lvl="0">
              <a:spcBef>
                <a:spcPts val="0"/>
              </a:spcBef>
              <a:spcAft>
                <a:spcPts val="0"/>
              </a:spcAft>
              <a:buSzPts val="5200"/>
              <a:buNone/>
              <a:defRPr sz="57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20" name="Google Shape;20;p2"/>
          <p:cNvSpPr txBox="1">
            <a:spLocks noGrp="1"/>
          </p:cNvSpPr>
          <p:nvPr>
            <p:ph type="subTitle" idx="1"/>
          </p:nvPr>
        </p:nvSpPr>
        <p:spPr>
          <a:xfrm>
            <a:off x="713225" y="3300600"/>
            <a:ext cx="2993100" cy="615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grpSp>
        <p:nvGrpSpPr>
          <p:cNvPr id="21" name="Google Shape;21;p2"/>
          <p:cNvGrpSpPr/>
          <p:nvPr/>
        </p:nvGrpSpPr>
        <p:grpSpPr>
          <a:xfrm rot="8100000" flipH="1">
            <a:off x="414832" y="4360489"/>
            <a:ext cx="495370" cy="477870"/>
            <a:chOff x="3881575" y="2684100"/>
            <a:chExt cx="495375" cy="477875"/>
          </a:xfrm>
        </p:grpSpPr>
        <p:sp>
          <p:nvSpPr>
            <p:cNvPr id="22" name="Google Shape;22;p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23" name="Google Shape;23;p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24" name="Google Shape;24;p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255047630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5"/>
        <p:cNvGrpSpPr/>
        <p:nvPr/>
      </p:nvGrpSpPr>
      <p:grpSpPr>
        <a:xfrm>
          <a:off x="0" y="0"/>
          <a:ext cx="0" cy="0"/>
          <a:chOff x="0" y="0"/>
          <a:chExt cx="0" cy="0"/>
        </a:xfrm>
      </p:grpSpPr>
      <p:sp>
        <p:nvSpPr>
          <p:cNvPr id="26" name="Google Shape;26;p3"/>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27" name="Google Shape;27;p3"/>
          <p:cNvGrpSpPr/>
          <p:nvPr/>
        </p:nvGrpSpPr>
        <p:grpSpPr>
          <a:xfrm>
            <a:off x="7545300" y="445025"/>
            <a:ext cx="1297450" cy="477875"/>
            <a:chOff x="7164300" y="445025"/>
            <a:chExt cx="1297450" cy="477875"/>
          </a:xfrm>
        </p:grpSpPr>
        <p:grpSp>
          <p:nvGrpSpPr>
            <p:cNvPr id="28" name="Google Shape;28;p3"/>
            <p:cNvGrpSpPr/>
            <p:nvPr/>
          </p:nvGrpSpPr>
          <p:grpSpPr>
            <a:xfrm flipH="1">
              <a:off x="7164300" y="555088"/>
              <a:ext cx="1160025" cy="257725"/>
              <a:chOff x="3464600" y="3479675"/>
              <a:chExt cx="1160025" cy="257725"/>
            </a:xfrm>
          </p:grpSpPr>
          <p:sp>
            <p:nvSpPr>
              <p:cNvPr id="29" name="Google Shape;29;p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0" name="Google Shape;30;p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31" name="Google Shape;31;p3"/>
            <p:cNvGrpSpPr/>
            <p:nvPr/>
          </p:nvGrpSpPr>
          <p:grpSpPr>
            <a:xfrm rot="10800000">
              <a:off x="7966375" y="445025"/>
              <a:ext cx="495375" cy="477875"/>
              <a:chOff x="3881575" y="2684100"/>
              <a:chExt cx="495375" cy="477875"/>
            </a:xfrm>
          </p:grpSpPr>
          <p:sp>
            <p:nvSpPr>
              <p:cNvPr id="32" name="Google Shape;32;p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3" name="Google Shape;33;p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4" name="Google Shape;34;p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sp>
        <p:nvSpPr>
          <p:cNvPr id="35" name="Google Shape;35;p3"/>
          <p:cNvSpPr txBox="1">
            <a:spLocks noGrp="1"/>
          </p:cNvSpPr>
          <p:nvPr>
            <p:ph type="title"/>
          </p:nvPr>
        </p:nvSpPr>
        <p:spPr>
          <a:xfrm>
            <a:off x="3434275" y="2349600"/>
            <a:ext cx="4996500" cy="994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4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6" name="Google Shape;36;p3"/>
          <p:cNvSpPr txBox="1">
            <a:spLocks noGrp="1"/>
          </p:cNvSpPr>
          <p:nvPr>
            <p:ph type="subTitle" idx="1"/>
          </p:nvPr>
        </p:nvSpPr>
        <p:spPr>
          <a:xfrm>
            <a:off x="5348875" y="3321300"/>
            <a:ext cx="3081900" cy="593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7" name="Google Shape;37;p3"/>
          <p:cNvSpPr txBox="1">
            <a:spLocks noGrp="1"/>
          </p:cNvSpPr>
          <p:nvPr>
            <p:ph type="title" idx="2" hasCustomPrompt="1"/>
          </p:nvPr>
        </p:nvSpPr>
        <p:spPr>
          <a:xfrm>
            <a:off x="5127175" y="1228800"/>
            <a:ext cx="3303600" cy="1120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8600"/>
              <a:buNone/>
              <a:defRPr sz="8600">
                <a:solidFill>
                  <a:schemeClr val="dk2"/>
                </a:solidFill>
              </a:defRPr>
            </a:lvl1pPr>
            <a:lvl2pPr lvl="1" algn="ctr" rtl="0">
              <a:spcBef>
                <a:spcPts val="0"/>
              </a:spcBef>
              <a:spcAft>
                <a:spcPts val="0"/>
              </a:spcAft>
              <a:buSzPts val="8600"/>
              <a:buNone/>
              <a:defRPr sz="8600"/>
            </a:lvl2pPr>
            <a:lvl3pPr lvl="2" algn="ctr" rtl="0">
              <a:spcBef>
                <a:spcPts val="0"/>
              </a:spcBef>
              <a:spcAft>
                <a:spcPts val="0"/>
              </a:spcAft>
              <a:buSzPts val="8600"/>
              <a:buNone/>
              <a:defRPr sz="8600"/>
            </a:lvl3pPr>
            <a:lvl4pPr lvl="3" algn="ctr" rtl="0">
              <a:spcBef>
                <a:spcPts val="0"/>
              </a:spcBef>
              <a:spcAft>
                <a:spcPts val="0"/>
              </a:spcAft>
              <a:buSzPts val="8600"/>
              <a:buNone/>
              <a:defRPr sz="8600"/>
            </a:lvl4pPr>
            <a:lvl5pPr lvl="4" algn="ctr" rtl="0">
              <a:spcBef>
                <a:spcPts val="0"/>
              </a:spcBef>
              <a:spcAft>
                <a:spcPts val="0"/>
              </a:spcAft>
              <a:buSzPts val="8600"/>
              <a:buNone/>
              <a:defRPr sz="8600"/>
            </a:lvl5pPr>
            <a:lvl6pPr lvl="5" algn="ctr" rtl="0">
              <a:spcBef>
                <a:spcPts val="0"/>
              </a:spcBef>
              <a:spcAft>
                <a:spcPts val="0"/>
              </a:spcAft>
              <a:buSzPts val="8600"/>
              <a:buNone/>
              <a:defRPr sz="8600"/>
            </a:lvl6pPr>
            <a:lvl7pPr lvl="6" algn="ctr" rtl="0">
              <a:spcBef>
                <a:spcPts val="0"/>
              </a:spcBef>
              <a:spcAft>
                <a:spcPts val="0"/>
              </a:spcAft>
              <a:buSzPts val="8600"/>
              <a:buNone/>
              <a:defRPr sz="8600"/>
            </a:lvl7pPr>
            <a:lvl8pPr lvl="7" algn="ctr" rtl="0">
              <a:spcBef>
                <a:spcPts val="0"/>
              </a:spcBef>
              <a:spcAft>
                <a:spcPts val="0"/>
              </a:spcAft>
              <a:buSzPts val="8600"/>
              <a:buNone/>
              <a:defRPr sz="8600"/>
            </a:lvl8pPr>
            <a:lvl9pPr lvl="8" algn="ctr" rtl="0">
              <a:spcBef>
                <a:spcPts val="0"/>
              </a:spcBef>
              <a:spcAft>
                <a:spcPts val="0"/>
              </a:spcAft>
              <a:buSzPts val="8600"/>
              <a:buNone/>
              <a:defRPr sz="8600"/>
            </a:lvl9pPr>
          </a:lstStyle>
          <a:p>
            <a:r>
              <a:t>xx%</a:t>
            </a:r>
          </a:p>
        </p:txBody>
      </p:sp>
    </p:spTree>
    <p:extLst>
      <p:ext uri="{BB962C8B-B14F-4D97-AF65-F5344CB8AC3E}">
        <p14:creationId xmlns:p14="http://schemas.microsoft.com/office/powerpoint/2010/main" val="41486079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38"/>
        <p:cNvGrpSpPr/>
        <p:nvPr/>
      </p:nvGrpSpPr>
      <p:grpSpPr>
        <a:xfrm>
          <a:off x="0" y="0"/>
          <a:ext cx="0" cy="0"/>
          <a:chOff x="0" y="0"/>
          <a:chExt cx="0" cy="0"/>
        </a:xfrm>
      </p:grpSpPr>
      <p:sp>
        <p:nvSpPr>
          <p:cNvPr id="39" name="Google Shape;39;p4"/>
          <p:cNvSpPr/>
          <p:nvPr/>
        </p:nvSpPr>
        <p:spPr>
          <a:xfrm flipH="1">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40" name="Google Shape;40;p4"/>
          <p:cNvGrpSpPr/>
          <p:nvPr/>
        </p:nvGrpSpPr>
        <p:grpSpPr>
          <a:xfrm>
            <a:off x="7545300" y="445025"/>
            <a:ext cx="1297450" cy="477875"/>
            <a:chOff x="7164300" y="445025"/>
            <a:chExt cx="1297450" cy="477875"/>
          </a:xfrm>
        </p:grpSpPr>
        <p:grpSp>
          <p:nvGrpSpPr>
            <p:cNvPr id="41" name="Google Shape;41;p4"/>
            <p:cNvGrpSpPr/>
            <p:nvPr/>
          </p:nvGrpSpPr>
          <p:grpSpPr>
            <a:xfrm flipH="1">
              <a:off x="7164300" y="555088"/>
              <a:ext cx="1160025" cy="257725"/>
              <a:chOff x="3464600" y="3479675"/>
              <a:chExt cx="1160025" cy="257725"/>
            </a:xfrm>
          </p:grpSpPr>
          <p:sp>
            <p:nvSpPr>
              <p:cNvPr id="42" name="Google Shape;42;p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3" name="Google Shape;43;p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44" name="Google Shape;44;p4"/>
            <p:cNvGrpSpPr/>
            <p:nvPr/>
          </p:nvGrpSpPr>
          <p:grpSpPr>
            <a:xfrm rot="10800000">
              <a:off x="7966375" y="445025"/>
              <a:ext cx="495375" cy="477875"/>
              <a:chOff x="3881575" y="2684100"/>
              <a:chExt cx="495375" cy="477875"/>
            </a:xfrm>
          </p:grpSpPr>
          <p:sp>
            <p:nvSpPr>
              <p:cNvPr id="45" name="Google Shape;45;p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6" name="Google Shape;46;p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47" name="Google Shape;47;p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sp>
        <p:nvSpPr>
          <p:cNvPr id="48" name="Google Shape;48;p4"/>
          <p:cNvSpPr txBox="1">
            <a:spLocks noGrp="1"/>
          </p:cNvSpPr>
          <p:nvPr>
            <p:ph type="body" idx="1"/>
          </p:nvPr>
        </p:nvSpPr>
        <p:spPr>
          <a:xfrm>
            <a:off x="713225" y="1152475"/>
            <a:ext cx="7717500" cy="34470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Clr>
                <a:schemeClr val="dk2"/>
              </a:buClr>
              <a:buSzPts val="1200"/>
              <a:buAutoNum type="arabicPeriod"/>
              <a:defRPr sz="1200"/>
            </a:lvl1pPr>
            <a:lvl2pPr marL="914400" lvl="1" indent="-304800">
              <a:spcBef>
                <a:spcPts val="0"/>
              </a:spcBef>
              <a:spcAft>
                <a:spcPts val="0"/>
              </a:spcAft>
              <a:buClr>
                <a:srgbClr val="434343"/>
              </a:buClr>
              <a:buSzPts val="1200"/>
              <a:buFont typeface="Roboto Condensed Light"/>
              <a:buAutoNum type="alphaLcPeriod"/>
              <a:defRPr/>
            </a:lvl2pPr>
            <a:lvl3pPr marL="1371600" lvl="2" indent="-304800">
              <a:spcBef>
                <a:spcPts val="0"/>
              </a:spcBef>
              <a:spcAft>
                <a:spcPts val="0"/>
              </a:spcAft>
              <a:buClr>
                <a:srgbClr val="434343"/>
              </a:buClr>
              <a:buSzPts val="1200"/>
              <a:buFont typeface="Roboto Condensed Light"/>
              <a:buAutoNum type="romanLcPeriod"/>
              <a:defRPr/>
            </a:lvl3pPr>
            <a:lvl4pPr marL="1828800" lvl="3" indent="-304800">
              <a:spcBef>
                <a:spcPts val="0"/>
              </a:spcBef>
              <a:spcAft>
                <a:spcPts val="0"/>
              </a:spcAft>
              <a:buClr>
                <a:srgbClr val="434343"/>
              </a:buClr>
              <a:buSzPts val="1200"/>
              <a:buFont typeface="Roboto Condensed Light"/>
              <a:buAutoNum type="arabicPeriod"/>
              <a:defRPr/>
            </a:lvl4pPr>
            <a:lvl5pPr marL="2286000" lvl="4" indent="-304800">
              <a:spcBef>
                <a:spcPts val="0"/>
              </a:spcBef>
              <a:spcAft>
                <a:spcPts val="0"/>
              </a:spcAft>
              <a:buClr>
                <a:srgbClr val="434343"/>
              </a:buClr>
              <a:buSzPts val="1200"/>
              <a:buFont typeface="Roboto Condensed Light"/>
              <a:buAutoNum type="alphaLcPeriod"/>
              <a:defRPr/>
            </a:lvl5pPr>
            <a:lvl6pPr marL="2743200" lvl="5" indent="-304800">
              <a:spcBef>
                <a:spcPts val="0"/>
              </a:spcBef>
              <a:spcAft>
                <a:spcPts val="0"/>
              </a:spcAft>
              <a:buClr>
                <a:srgbClr val="434343"/>
              </a:buClr>
              <a:buSzPts val="1200"/>
              <a:buFont typeface="Roboto Condensed Light"/>
              <a:buAutoNum type="romanLcPeriod"/>
              <a:defRPr/>
            </a:lvl6pPr>
            <a:lvl7pPr marL="3200400" lvl="6" indent="-304800">
              <a:spcBef>
                <a:spcPts val="0"/>
              </a:spcBef>
              <a:spcAft>
                <a:spcPts val="0"/>
              </a:spcAft>
              <a:buClr>
                <a:srgbClr val="434343"/>
              </a:buClr>
              <a:buSzPts val="1200"/>
              <a:buFont typeface="Roboto Condensed Light"/>
              <a:buAutoNum type="arabicPeriod"/>
              <a:defRPr/>
            </a:lvl7pPr>
            <a:lvl8pPr marL="3657600" lvl="7" indent="-304800">
              <a:spcBef>
                <a:spcPts val="0"/>
              </a:spcBef>
              <a:spcAft>
                <a:spcPts val="0"/>
              </a:spcAft>
              <a:buClr>
                <a:srgbClr val="434343"/>
              </a:buClr>
              <a:buSzPts val="1200"/>
              <a:buFont typeface="Roboto Condensed Light"/>
              <a:buAutoNum type="alphaLcPeriod"/>
              <a:defRPr/>
            </a:lvl8pPr>
            <a:lvl9pPr marL="4114800" lvl="8" indent="-304800">
              <a:spcBef>
                <a:spcPts val="0"/>
              </a:spcBef>
              <a:spcAft>
                <a:spcPts val="0"/>
              </a:spcAft>
              <a:buClr>
                <a:srgbClr val="434343"/>
              </a:buClr>
              <a:buSzPts val="1200"/>
              <a:buFont typeface="Roboto Condensed Light"/>
              <a:buAutoNum type="romanLcPeriod"/>
              <a:defRPr/>
            </a:lvl9pPr>
          </a:lstStyle>
          <a:p>
            <a:endParaRPr/>
          </a:p>
        </p:txBody>
      </p:sp>
      <p:sp>
        <p:nvSpPr>
          <p:cNvPr id="49" name="Google Shape;49;p4"/>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11270734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82"/>
        <p:cNvGrpSpPr/>
        <p:nvPr/>
      </p:nvGrpSpPr>
      <p:grpSpPr>
        <a:xfrm>
          <a:off x="0" y="0"/>
          <a:ext cx="0" cy="0"/>
          <a:chOff x="0" y="0"/>
          <a:chExt cx="0" cy="0"/>
        </a:xfrm>
      </p:grpSpPr>
      <p:sp>
        <p:nvSpPr>
          <p:cNvPr id="83" name="Google Shape;83;p7"/>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84" name="Google Shape;84;p7"/>
          <p:cNvGrpSpPr/>
          <p:nvPr/>
        </p:nvGrpSpPr>
        <p:grpSpPr>
          <a:xfrm>
            <a:off x="318425" y="445013"/>
            <a:ext cx="1297450" cy="477875"/>
            <a:chOff x="318425" y="357163"/>
            <a:chExt cx="1297450" cy="477875"/>
          </a:xfrm>
        </p:grpSpPr>
        <p:grpSp>
          <p:nvGrpSpPr>
            <p:cNvPr id="85" name="Google Shape;85;p7"/>
            <p:cNvGrpSpPr/>
            <p:nvPr/>
          </p:nvGrpSpPr>
          <p:grpSpPr>
            <a:xfrm rot="10800000" flipH="1">
              <a:off x="455850" y="467250"/>
              <a:ext cx="1160025" cy="257725"/>
              <a:chOff x="3464600" y="3479675"/>
              <a:chExt cx="1160025" cy="257725"/>
            </a:xfrm>
          </p:grpSpPr>
          <p:sp>
            <p:nvSpPr>
              <p:cNvPr id="86" name="Google Shape;86;p7"/>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87" name="Google Shape;87;p7"/>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88" name="Google Shape;88;p7"/>
            <p:cNvGrpSpPr/>
            <p:nvPr/>
          </p:nvGrpSpPr>
          <p:grpSpPr>
            <a:xfrm>
              <a:off x="318425" y="357163"/>
              <a:ext cx="495375" cy="477875"/>
              <a:chOff x="3881575" y="2684100"/>
              <a:chExt cx="495375" cy="477875"/>
            </a:xfrm>
          </p:grpSpPr>
          <p:sp>
            <p:nvSpPr>
              <p:cNvPr id="89" name="Google Shape;89;p7"/>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90" name="Google Shape;90;p7"/>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91" name="Google Shape;91;p7"/>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
        <p:nvSpPr>
          <p:cNvPr id="92" name="Google Shape;92;p7"/>
          <p:cNvSpPr txBox="1">
            <a:spLocks noGrp="1"/>
          </p:cNvSpPr>
          <p:nvPr>
            <p:ph type="title"/>
          </p:nvPr>
        </p:nvSpPr>
        <p:spPr>
          <a:xfrm>
            <a:off x="713225" y="1550838"/>
            <a:ext cx="4123500" cy="11061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30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93" name="Google Shape;93;p7"/>
          <p:cNvSpPr txBox="1">
            <a:spLocks noGrp="1"/>
          </p:cNvSpPr>
          <p:nvPr>
            <p:ph type="body" idx="1"/>
          </p:nvPr>
        </p:nvSpPr>
        <p:spPr>
          <a:xfrm>
            <a:off x="713225" y="2656950"/>
            <a:ext cx="3773100" cy="9357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6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Tree>
    <p:extLst>
      <p:ext uri="{BB962C8B-B14F-4D97-AF65-F5344CB8AC3E}">
        <p14:creationId xmlns:p14="http://schemas.microsoft.com/office/powerpoint/2010/main" val="217261263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05"/>
        <p:cNvGrpSpPr/>
        <p:nvPr/>
      </p:nvGrpSpPr>
      <p:grpSpPr>
        <a:xfrm>
          <a:off x="0" y="0"/>
          <a:ext cx="0" cy="0"/>
          <a:chOff x="0" y="0"/>
          <a:chExt cx="0" cy="0"/>
        </a:xfrm>
      </p:grpSpPr>
      <p:sp>
        <p:nvSpPr>
          <p:cNvPr id="106" name="Google Shape;106;p9"/>
          <p:cNvSpPr/>
          <p:nvPr/>
        </p:nvSpPr>
        <p:spPr>
          <a:xfrm flipH="1">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07" name="Google Shape;107;p9"/>
          <p:cNvGrpSpPr/>
          <p:nvPr/>
        </p:nvGrpSpPr>
        <p:grpSpPr>
          <a:xfrm rot="8100000" flipH="1">
            <a:off x="414832" y="4360489"/>
            <a:ext cx="495370" cy="477870"/>
            <a:chOff x="3881575" y="2684100"/>
            <a:chExt cx="495375" cy="477875"/>
          </a:xfrm>
        </p:grpSpPr>
        <p:sp>
          <p:nvSpPr>
            <p:cNvPr id="108" name="Google Shape;108;p9"/>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09" name="Google Shape;109;p9"/>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10" name="Google Shape;110;p9"/>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11" name="Google Shape;111;p9"/>
          <p:cNvGrpSpPr/>
          <p:nvPr/>
        </p:nvGrpSpPr>
        <p:grpSpPr>
          <a:xfrm>
            <a:off x="7545300" y="445025"/>
            <a:ext cx="1297450" cy="477875"/>
            <a:chOff x="7164300" y="445025"/>
            <a:chExt cx="1297450" cy="477875"/>
          </a:xfrm>
        </p:grpSpPr>
        <p:grpSp>
          <p:nvGrpSpPr>
            <p:cNvPr id="112" name="Google Shape;112;p9"/>
            <p:cNvGrpSpPr/>
            <p:nvPr/>
          </p:nvGrpSpPr>
          <p:grpSpPr>
            <a:xfrm flipH="1">
              <a:off x="7164300" y="555088"/>
              <a:ext cx="1160025" cy="257725"/>
              <a:chOff x="3464600" y="3479675"/>
              <a:chExt cx="1160025" cy="257725"/>
            </a:xfrm>
          </p:grpSpPr>
          <p:sp>
            <p:nvSpPr>
              <p:cNvPr id="113" name="Google Shape;113;p9"/>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4" name="Google Shape;114;p9"/>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115" name="Google Shape;115;p9"/>
            <p:cNvGrpSpPr/>
            <p:nvPr/>
          </p:nvGrpSpPr>
          <p:grpSpPr>
            <a:xfrm rot="10800000">
              <a:off x="7966375" y="445025"/>
              <a:ext cx="495375" cy="477875"/>
              <a:chOff x="3881575" y="2684100"/>
              <a:chExt cx="495375" cy="477875"/>
            </a:xfrm>
          </p:grpSpPr>
          <p:sp>
            <p:nvSpPr>
              <p:cNvPr id="116" name="Google Shape;116;p9"/>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7" name="Google Shape;117;p9"/>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8" name="Google Shape;118;p9"/>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sp>
        <p:nvSpPr>
          <p:cNvPr id="119" name="Google Shape;119;p9"/>
          <p:cNvSpPr txBox="1">
            <a:spLocks noGrp="1"/>
          </p:cNvSpPr>
          <p:nvPr>
            <p:ph type="title"/>
          </p:nvPr>
        </p:nvSpPr>
        <p:spPr>
          <a:xfrm>
            <a:off x="713225" y="1321350"/>
            <a:ext cx="3683700" cy="14823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100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20" name="Google Shape;120;p9"/>
          <p:cNvSpPr txBox="1">
            <a:spLocks noGrp="1"/>
          </p:cNvSpPr>
          <p:nvPr>
            <p:ph type="subTitle" idx="1"/>
          </p:nvPr>
        </p:nvSpPr>
        <p:spPr>
          <a:xfrm>
            <a:off x="713225" y="2803650"/>
            <a:ext cx="3683700" cy="10185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100"/>
              <a:buNone/>
              <a:defRPr sz="16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extLst>
      <p:ext uri="{BB962C8B-B14F-4D97-AF65-F5344CB8AC3E}">
        <p14:creationId xmlns:p14="http://schemas.microsoft.com/office/powerpoint/2010/main" val="14611784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45"/>
        <p:cNvGrpSpPr/>
        <p:nvPr/>
      </p:nvGrpSpPr>
      <p:grpSpPr>
        <a:xfrm>
          <a:off x="0" y="0"/>
          <a:ext cx="0" cy="0"/>
          <a:chOff x="0" y="0"/>
          <a:chExt cx="0" cy="0"/>
        </a:xfrm>
      </p:grpSpPr>
    </p:spTree>
    <p:extLst>
      <p:ext uri="{BB962C8B-B14F-4D97-AF65-F5344CB8AC3E}">
        <p14:creationId xmlns:p14="http://schemas.microsoft.com/office/powerpoint/2010/main" val="138630151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146"/>
        <p:cNvGrpSpPr/>
        <p:nvPr/>
      </p:nvGrpSpPr>
      <p:grpSpPr>
        <a:xfrm>
          <a:off x="0" y="0"/>
          <a:ext cx="0" cy="0"/>
          <a:chOff x="0" y="0"/>
          <a:chExt cx="0" cy="0"/>
        </a:xfrm>
      </p:grpSpPr>
      <p:sp>
        <p:nvSpPr>
          <p:cNvPr id="147" name="Google Shape;147;p13"/>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48" name="Google Shape;148;p13"/>
          <p:cNvGrpSpPr/>
          <p:nvPr/>
        </p:nvGrpSpPr>
        <p:grpSpPr>
          <a:xfrm rot="10800000">
            <a:off x="546613" y="445025"/>
            <a:ext cx="495375" cy="477875"/>
            <a:chOff x="3881575" y="2684100"/>
            <a:chExt cx="495375" cy="477875"/>
          </a:xfrm>
        </p:grpSpPr>
        <p:sp>
          <p:nvSpPr>
            <p:cNvPr id="149" name="Google Shape;149;p1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50" name="Google Shape;150;p1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51" name="Google Shape;151;p1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52" name="Google Shape;152;p13"/>
          <p:cNvGrpSpPr/>
          <p:nvPr/>
        </p:nvGrpSpPr>
        <p:grpSpPr>
          <a:xfrm>
            <a:off x="7503650" y="445025"/>
            <a:ext cx="1297450" cy="477875"/>
            <a:chOff x="7164300" y="445025"/>
            <a:chExt cx="1297450" cy="477875"/>
          </a:xfrm>
        </p:grpSpPr>
        <p:grpSp>
          <p:nvGrpSpPr>
            <p:cNvPr id="153" name="Google Shape;153;p13"/>
            <p:cNvGrpSpPr/>
            <p:nvPr/>
          </p:nvGrpSpPr>
          <p:grpSpPr>
            <a:xfrm>
              <a:off x="7301725" y="555088"/>
              <a:ext cx="1160025" cy="257725"/>
              <a:chOff x="3464600" y="3479675"/>
              <a:chExt cx="1160025" cy="257725"/>
            </a:xfrm>
          </p:grpSpPr>
          <p:sp>
            <p:nvSpPr>
              <p:cNvPr id="154" name="Google Shape;154;p1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55" name="Google Shape;155;p1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156" name="Google Shape;156;p13"/>
            <p:cNvGrpSpPr/>
            <p:nvPr/>
          </p:nvGrpSpPr>
          <p:grpSpPr>
            <a:xfrm rot="10800000" flipH="1">
              <a:off x="7164300" y="445025"/>
              <a:ext cx="495375" cy="477875"/>
              <a:chOff x="3881575" y="2684100"/>
              <a:chExt cx="495375" cy="477875"/>
            </a:xfrm>
          </p:grpSpPr>
          <p:sp>
            <p:nvSpPr>
              <p:cNvPr id="157" name="Google Shape;157;p1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58" name="Google Shape;158;p1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59" name="Google Shape;159;p1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sp>
        <p:nvSpPr>
          <p:cNvPr id="160" name="Google Shape;160;p13"/>
          <p:cNvSpPr txBox="1">
            <a:spLocks noGrp="1"/>
          </p:cNvSpPr>
          <p:nvPr>
            <p:ph type="subTitle" idx="1"/>
          </p:nvPr>
        </p:nvSpPr>
        <p:spPr>
          <a:xfrm>
            <a:off x="1590275" y="1235950"/>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1" name="Google Shape;161;p13"/>
          <p:cNvSpPr txBox="1">
            <a:spLocks noGrp="1"/>
          </p:cNvSpPr>
          <p:nvPr>
            <p:ph type="subTitle" idx="2"/>
          </p:nvPr>
        </p:nvSpPr>
        <p:spPr>
          <a:xfrm>
            <a:off x="1597660" y="3431350"/>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2" name="Google Shape;162;p13"/>
          <p:cNvSpPr txBox="1">
            <a:spLocks noGrp="1"/>
          </p:cNvSpPr>
          <p:nvPr>
            <p:ph type="subTitle" idx="3"/>
          </p:nvPr>
        </p:nvSpPr>
        <p:spPr>
          <a:xfrm>
            <a:off x="1590275" y="2333659"/>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3" name="Google Shape;163;p13"/>
          <p:cNvSpPr txBox="1">
            <a:spLocks noGrp="1"/>
          </p:cNvSpPr>
          <p:nvPr>
            <p:ph type="subTitle" idx="4"/>
          </p:nvPr>
        </p:nvSpPr>
        <p:spPr>
          <a:xfrm>
            <a:off x="5701325" y="1235950"/>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4" name="Google Shape;164;p13"/>
          <p:cNvSpPr txBox="1">
            <a:spLocks noGrp="1"/>
          </p:cNvSpPr>
          <p:nvPr>
            <p:ph type="subTitle" idx="5"/>
          </p:nvPr>
        </p:nvSpPr>
        <p:spPr>
          <a:xfrm>
            <a:off x="1590275" y="165235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5" name="Google Shape;165;p13"/>
          <p:cNvSpPr txBox="1">
            <a:spLocks noGrp="1"/>
          </p:cNvSpPr>
          <p:nvPr>
            <p:ph type="subTitle" idx="6"/>
          </p:nvPr>
        </p:nvSpPr>
        <p:spPr>
          <a:xfrm>
            <a:off x="1597659" y="3849175"/>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6" name="Google Shape;166;p13"/>
          <p:cNvSpPr txBox="1">
            <a:spLocks noGrp="1"/>
          </p:cNvSpPr>
          <p:nvPr>
            <p:ph type="subTitle" idx="7"/>
          </p:nvPr>
        </p:nvSpPr>
        <p:spPr>
          <a:xfrm>
            <a:off x="1590275" y="274864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7" name="Google Shape;167;p13"/>
          <p:cNvSpPr txBox="1">
            <a:spLocks noGrp="1"/>
          </p:cNvSpPr>
          <p:nvPr>
            <p:ph type="subTitle" idx="8"/>
          </p:nvPr>
        </p:nvSpPr>
        <p:spPr>
          <a:xfrm>
            <a:off x="5701325" y="165235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8" name="Google Shape;168;p13"/>
          <p:cNvSpPr txBox="1">
            <a:spLocks noGrp="1"/>
          </p:cNvSpPr>
          <p:nvPr>
            <p:ph type="title" hasCustomPrompt="1"/>
          </p:nvPr>
        </p:nvSpPr>
        <p:spPr>
          <a:xfrm>
            <a:off x="903724" y="1257550"/>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69" name="Google Shape;169;p13"/>
          <p:cNvSpPr txBox="1">
            <a:spLocks noGrp="1"/>
          </p:cNvSpPr>
          <p:nvPr>
            <p:ph type="title" idx="9" hasCustomPrompt="1"/>
          </p:nvPr>
        </p:nvSpPr>
        <p:spPr>
          <a:xfrm>
            <a:off x="905375" y="3452950"/>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70" name="Google Shape;170;p13"/>
          <p:cNvSpPr txBox="1">
            <a:spLocks noGrp="1"/>
          </p:cNvSpPr>
          <p:nvPr>
            <p:ph type="title" idx="13" hasCustomPrompt="1"/>
          </p:nvPr>
        </p:nvSpPr>
        <p:spPr>
          <a:xfrm>
            <a:off x="905375" y="2370418"/>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71" name="Google Shape;171;p13"/>
          <p:cNvSpPr txBox="1">
            <a:spLocks noGrp="1"/>
          </p:cNvSpPr>
          <p:nvPr>
            <p:ph type="title" idx="14" hasCustomPrompt="1"/>
          </p:nvPr>
        </p:nvSpPr>
        <p:spPr>
          <a:xfrm>
            <a:off x="5012227" y="1257550"/>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72" name="Google Shape;172;p13"/>
          <p:cNvSpPr txBox="1">
            <a:spLocks noGrp="1"/>
          </p:cNvSpPr>
          <p:nvPr>
            <p:ph type="title" idx="15"/>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73" name="Google Shape;173;p13"/>
          <p:cNvSpPr txBox="1">
            <a:spLocks noGrp="1"/>
          </p:cNvSpPr>
          <p:nvPr>
            <p:ph type="subTitle" idx="16"/>
          </p:nvPr>
        </p:nvSpPr>
        <p:spPr>
          <a:xfrm>
            <a:off x="5701325" y="2333659"/>
            <a:ext cx="2538900" cy="4545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4" name="Google Shape;174;p13"/>
          <p:cNvSpPr txBox="1">
            <a:spLocks noGrp="1"/>
          </p:cNvSpPr>
          <p:nvPr>
            <p:ph type="subTitle" idx="17"/>
          </p:nvPr>
        </p:nvSpPr>
        <p:spPr>
          <a:xfrm>
            <a:off x="5701325" y="2748648"/>
            <a:ext cx="2538900" cy="6549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5" name="Google Shape;175;p13"/>
          <p:cNvSpPr txBox="1">
            <a:spLocks noGrp="1"/>
          </p:cNvSpPr>
          <p:nvPr>
            <p:ph type="title" idx="18" hasCustomPrompt="1"/>
          </p:nvPr>
        </p:nvSpPr>
        <p:spPr>
          <a:xfrm>
            <a:off x="5012237" y="2370418"/>
            <a:ext cx="694500" cy="411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Tree>
    <p:extLst>
      <p:ext uri="{BB962C8B-B14F-4D97-AF65-F5344CB8AC3E}">
        <p14:creationId xmlns:p14="http://schemas.microsoft.com/office/powerpoint/2010/main" val="252484029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76"/>
        <p:cNvGrpSpPr/>
        <p:nvPr/>
      </p:nvGrpSpPr>
      <p:grpSpPr>
        <a:xfrm>
          <a:off x="0" y="0"/>
          <a:ext cx="0" cy="0"/>
          <a:chOff x="0" y="0"/>
          <a:chExt cx="0" cy="0"/>
        </a:xfrm>
      </p:grpSpPr>
      <p:sp>
        <p:nvSpPr>
          <p:cNvPr id="177" name="Google Shape;177;p14"/>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78" name="Google Shape;178;p14"/>
          <p:cNvGrpSpPr/>
          <p:nvPr/>
        </p:nvGrpSpPr>
        <p:grpSpPr>
          <a:xfrm rot="-5547522">
            <a:off x="320091" y="4360485"/>
            <a:ext cx="495385" cy="477885"/>
            <a:chOff x="3881575" y="2684100"/>
            <a:chExt cx="495375" cy="477875"/>
          </a:xfrm>
        </p:grpSpPr>
        <p:sp>
          <p:nvSpPr>
            <p:cNvPr id="179" name="Google Shape;179;p1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80" name="Google Shape;180;p1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81" name="Google Shape;181;p1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182" name="Google Shape;182;p14"/>
          <p:cNvGrpSpPr/>
          <p:nvPr/>
        </p:nvGrpSpPr>
        <p:grpSpPr>
          <a:xfrm>
            <a:off x="7545300" y="445025"/>
            <a:ext cx="1297450" cy="477875"/>
            <a:chOff x="7164300" y="445025"/>
            <a:chExt cx="1297450" cy="477875"/>
          </a:xfrm>
        </p:grpSpPr>
        <p:grpSp>
          <p:nvGrpSpPr>
            <p:cNvPr id="183" name="Google Shape;183;p14"/>
            <p:cNvGrpSpPr/>
            <p:nvPr/>
          </p:nvGrpSpPr>
          <p:grpSpPr>
            <a:xfrm flipH="1">
              <a:off x="7164300" y="555088"/>
              <a:ext cx="1160025" cy="257725"/>
              <a:chOff x="3464600" y="3479675"/>
              <a:chExt cx="1160025" cy="257725"/>
            </a:xfrm>
          </p:grpSpPr>
          <p:sp>
            <p:nvSpPr>
              <p:cNvPr id="184" name="Google Shape;184;p1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5" name="Google Shape;185;p1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86" name="Google Shape;186;p14"/>
            <p:cNvGrpSpPr/>
            <p:nvPr/>
          </p:nvGrpSpPr>
          <p:grpSpPr>
            <a:xfrm rot="10800000">
              <a:off x="7966375" y="445025"/>
              <a:ext cx="495375" cy="477875"/>
              <a:chOff x="3881575" y="2684100"/>
              <a:chExt cx="495375" cy="477875"/>
            </a:xfrm>
          </p:grpSpPr>
          <p:sp>
            <p:nvSpPr>
              <p:cNvPr id="187" name="Google Shape;187;p1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8" name="Google Shape;188;p1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9" name="Google Shape;189;p1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
        <p:nvSpPr>
          <p:cNvPr id="190" name="Google Shape;190;p14"/>
          <p:cNvSpPr txBox="1">
            <a:spLocks noGrp="1"/>
          </p:cNvSpPr>
          <p:nvPr>
            <p:ph type="title"/>
          </p:nvPr>
        </p:nvSpPr>
        <p:spPr>
          <a:xfrm flipH="1">
            <a:off x="713225" y="3071188"/>
            <a:ext cx="3858900" cy="477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2"/>
              </a:buClr>
              <a:buSzPts val="1800"/>
              <a:buNone/>
              <a:defRPr sz="2000"/>
            </a:lvl1pPr>
            <a:lvl2pPr lvl="1" rtl="0">
              <a:spcBef>
                <a:spcPts val="0"/>
              </a:spcBef>
              <a:spcAft>
                <a:spcPts val="0"/>
              </a:spcAft>
              <a:buClr>
                <a:schemeClr val="accent2"/>
              </a:buClr>
              <a:buSzPts val="1800"/>
              <a:buNone/>
              <a:defRPr sz="1800">
                <a:solidFill>
                  <a:schemeClr val="accent2"/>
                </a:solidFill>
              </a:defRPr>
            </a:lvl2pPr>
            <a:lvl3pPr lvl="2" rtl="0">
              <a:spcBef>
                <a:spcPts val="0"/>
              </a:spcBef>
              <a:spcAft>
                <a:spcPts val="0"/>
              </a:spcAft>
              <a:buClr>
                <a:schemeClr val="accent2"/>
              </a:buClr>
              <a:buSzPts val="1800"/>
              <a:buNone/>
              <a:defRPr sz="1800">
                <a:solidFill>
                  <a:schemeClr val="accent2"/>
                </a:solidFill>
              </a:defRPr>
            </a:lvl3pPr>
            <a:lvl4pPr lvl="3" rtl="0">
              <a:spcBef>
                <a:spcPts val="0"/>
              </a:spcBef>
              <a:spcAft>
                <a:spcPts val="0"/>
              </a:spcAft>
              <a:buClr>
                <a:schemeClr val="accent2"/>
              </a:buClr>
              <a:buSzPts val="1800"/>
              <a:buNone/>
              <a:defRPr sz="1800">
                <a:solidFill>
                  <a:schemeClr val="accent2"/>
                </a:solidFill>
              </a:defRPr>
            </a:lvl4pPr>
            <a:lvl5pPr lvl="4" rtl="0">
              <a:spcBef>
                <a:spcPts val="0"/>
              </a:spcBef>
              <a:spcAft>
                <a:spcPts val="0"/>
              </a:spcAft>
              <a:buClr>
                <a:schemeClr val="accent2"/>
              </a:buClr>
              <a:buSzPts val="1800"/>
              <a:buNone/>
              <a:defRPr sz="1800">
                <a:solidFill>
                  <a:schemeClr val="accent2"/>
                </a:solidFill>
              </a:defRPr>
            </a:lvl5pPr>
            <a:lvl6pPr lvl="5" rtl="0">
              <a:spcBef>
                <a:spcPts val="0"/>
              </a:spcBef>
              <a:spcAft>
                <a:spcPts val="0"/>
              </a:spcAft>
              <a:buClr>
                <a:schemeClr val="accent2"/>
              </a:buClr>
              <a:buSzPts val="1800"/>
              <a:buNone/>
              <a:defRPr sz="1800">
                <a:solidFill>
                  <a:schemeClr val="accent2"/>
                </a:solidFill>
              </a:defRPr>
            </a:lvl6pPr>
            <a:lvl7pPr lvl="6" rtl="0">
              <a:spcBef>
                <a:spcPts val="0"/>
              </a:spcBef>
              <a:spcAft>
                <a:spcPts val="0"/>
              </a:spcAft>
              <a:buClr>
                <a:schemeClr val="accent2"/>
              </a:buClr>
              <a:buSzPts val="1800"/>
              <a:buNone/>
              <a:defRPr sz="1800">
                <a:solidFill>
                  <a:schemeClr val="accent2"/>
                </a:solidFill>
              </a:defRPr>
            </a:lvl7pPr>
            <a:lvl8pPr lvl="7" rtl="0">
              <a:spcBef>
                <a:spcPts val="0"/>
              </a:spcBef>
              <a:spcAft>
                <a:spcPts val="0"/>
              </a:spcAft>
              <a:buClr>
                <a:schemeClr val="accent2"/>
              </a:buClr>
              <a:buSzPts val="1800"/>
              <a:buNone/>
              <a:defRPr sz="1800">
                <a:solidFill>
                  <a:schemeClr val="accent2"/>
                </a:solidFill>
              </a:defRPr>
            </a:lvl8pPr>
            <a:lvl9pPr lvl="8" rtl="0">
              <a:spcBef>
                <a:spcPts val="0"/>
              </a:spcBef>
              <a:spcAft>
                <a:spcPts val="0"/>
              </a:spcAft>
              <a:buClr>
                <a:schemeClr val="accent2"/>
              </a:buClr>
              <a:buSzPts val="1800"/>
              <a:buNone/>
              <a:defRPr sz="1800">
                <a:solidFill>
                  <a:schemeClr val="accent2"/>
                </a:solidFill>
              </a:defRPr>
            </a:lvl9pPr>
          </a:lstStyle>
          <a:p>
            <a:endParaRPr/>
          </a:p>
        </p:txBody>
      </p:sp>
      <p:sp>
        <p:nvSpPr>
          <p:cNvPr id="191" name="Google Shape;191;p14"/>
          <p:cNvSpPr txBox="1">
            <a:spLocks noGrp="1"/>
          </p:cNvSpPr>
          <p:nvPr>
            <p:ph type="subTitle" idx="1"/>
          </p:nvPr>
        </p:nvSpPr>
        <p:spPr>
          <a:xfrm flipH="1">
            <a:off x="713100" y="1594413"/>
            <a:ext cx="3858900" cy="13641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extLst>
      <p:ext uri="{BB962C8B-B14F-4D97-AF65-F5344CB8AC3E}">
        <p14:creationId xmlns:p14="http://schemas.microsoft.com/office/powerpoint/2010/main" val="37252964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1">
  <p:cSld name="CUSTOM_3">
    <p:spTree>
      <p:nvGrpSpPr>
        <p:cNvPr id="1" name="Shape 192"/>
        <p:cNvGrpSpPr/>
        <p:nvPr/>
      </p:nvGrpSpPr>
      <p:grpSpPr>
        <a:xfrm>
          <a:off x="0" y="0"/>
          <a:ext cx="0" cy="0"/>
          <a:chOff x="0" y="0"/>
          <a:chExt cx="0" cy="0"/>
        </a:xfrm>
      </p:grpSpPr>
      <p:sp>
        <p:nvSpPr>
          <p:cNvPr id="193" name="Google Shape;193;p15"/>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4" name="Google Shape;194;p15"/>
          <p:cNvGrpSpPr/>
          <p:nvPr/>
        </p:nvGrpSpPr>
        <p:grpSpPr>
          <a:xfrm rot="10800000">
            <a:off x="470413" y="445025"/>
            <a:ext cx="495375" cy="477875"/>
            <a:chOff x="3881575" y="2684100"/>
            <a:chExt cx="495375" cy="477875"/>
          </a:xfrm>
        </p:grpSpPr>
        <p:sp>
          <p:nvSpPr>
            <p:cNvPr id="195" name="Google Shape;195;p1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8" name="Google Shape;198;p15"/>
          <p:cNvGrpSpPr/>
          <p:nvPr/>
        </p:nvGrpSpPr>
        <p:grpSpPr>
          <a:xfrm>
            <a:off x="7545300" y="445025"/>
            <a:ext cx="1297450" cy="477875"/>
            <a:chOff x="7164300" y="445025"/>
            <a:chExt cx="1297450" cy="477875"/>
          </a:xfrm>
        </p:grpSpPr>
        <p:grpSp>
          <p:nvGrpSpPr>
            <p:cNvPr id="199" name="Google Shape;199;p15"/>
            <p:cNvGrpSpPr/>
            <p:nvPr/>
          </p:nvGrpSpPr>
          <p:grpSpPr>
            <a:xfrm flipH="1">
              <a:off x="7164300" y="555088"/>
              <a:ext cx="1160025" cy="257725"/>
              <a:chOff x="3464600" y="3479675"/>
              <a:chExt cx="1160025" cy="257725"/>
            </a:xfrm>
          </p:grpSpPr>
          <p:sp>
            <p:nvSpPr>
              <p:cNvPr id="200" name="Google Shape;200;p15"/>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5"/>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2" name="Google Shape;202;p15"/>
            <p:cNvGrpSpPr/>
            <p:nvPr/>
          </p:nvGrpSpPr>
          <p:grpSpPr>
            <a:xfrm rot="10800000">
              <a:off x="7966375" y="445025"/>
              <a:ext cx="495375" cy="477875"/>
              <a:chOff x="3881575" y="2684100"/>
              <a:chExt cx="495375" cy="477875"/>
            </a:xfrm>
          </p:grpSpPr>
          <p:sp>
            <p:nvSpPr>
              <p:cNvPr id="203" name="Google Shape;203;p1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06" name="Google Shape;206;p15"/>
          <p:cNvSpPr txBox="1">
            <a:spLocks noGrp="1"/>
          </p:cNvSpPr>
          <p:nvPr>
            <p:ph type="title"/>
          </p:nvPr>
        </p:nvSpPr>
        <p:spPr>
          <a:xfrm flipH="1">
            <a:off x="713225" y="2348313"/>
            <a:ext cx="4996500" cy="994800"/>
          </a:xfrm>
          <a:prstGeom prst="rect">
            <a:avLst/>
          </a:prstGeom>
        </p:spPr>
        <p:txBody>
          <a:bodyPr spcFirstLastPara="1" wrap="square" lIns="91425" tIns="91425" rIns="91425" bIns="91425" anchor="ctr" anchorCtr="0">
            <a:noAutofit/>
          </a:bodyPr>
          <a:lstStyle>
            <a:lvl1pPr lvl="0" rtl="0">
              <a:spcBef>
                <a:spcPts val="0"/>
              </a:spcBef>
              <a:spcAft>
                <a:spcPts val="0"/>
              </a:spcAft>
              <a:buSzPts val="54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07" name="Google Shape;207;p15"/>
          <p:cNvSpPr txBox="1">
            <a:spLocks noGrp="1"/>
          </p:cNvSpPr>
          <p:nvPr>
            <p:ph type="subTitle" idx="1"/>
          </p:nvPr>
        </p:nvSpPr>
        <p:spPr>
          <a:xfrm flipH="1">
            <a:off x="713225" y="3322588"/>
            <a:ext cx="30819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08" name="Google Shape;208;p15"/>
          <p:cNvSpPr txBox="1">
            <a:spLocks noGrp="1"/>
          </p:cNvSpPr>
          <p:nvPr>
            <p:ph type="title" idx="2" hasCustomPrompt="1"/>
          </p:nvPr>
        </p:nvSpPr>
        <p:spPr>
          <a:xfrm flipH="1">
            <a:off x="713225" y="1227513"/>
            <a:ext cx="3303600" cy="1120800"/>
          </a:xfrm>
          <a:prstGeom prst="rect">
            <a:avLst/>
          </a:prstGeom>
        </p:spPr>
        <p:txBody>
          <a:bodyPr spcFirstLastPara="1" wrap="square" lIns="91425" tIns="91425" rIns="91425" bIns="91425" anchor="ctr" anchorCtr="0">
            <a:noAutofit/>
          </a:bodyPr>
          <a:lstStyle>
            <a:lvl1pPr lvl="0" rtl="0">
              <a:spcBef>
                <a:spcPts val="0"/>
              </a:spcBef>
              <a:spcAft>
                <a:spcPts val="0"/>
              </a:spcAft>
              <a:buSzPts val="8600"/>
              <a:buNone/>
              <a:defRPr sz="8600">
                <a:solidFill>
                  <a:schemeClr val="dk2"/>
                </a:solidFill>
              </a:defRPr>
            </a:lvl1pPr>
            <a:lvl2pPr lvl="1" algn="ctr" rtl="0">
              <a:spcBef>
                <a:spcPts val="0"/>
              </a:spcBef>
              <a:spcAft>
                <a:spcPts val="0"/>
              </a:spcAft>
              <a:buSzPts val="8600"/>
              <a:buNone/>
              <a:defRPr sz="8600"/>
            </a:lvl2pPr>
            <a:lvl3pPr lvl="2" algn="ctr" rtl="0">
              <a:spcBef>
                <a:spcPts val="0"/>
              </a:spcBef>
              <a:spcAft>
                <a:spcPts val="0"/>
              </a:spcAft>
              <a:buSzPts val="8600"/>
              <a:buNone/>
              <a:defRPr sz="8600"/>
            </a:lvl3pPr>
            <a:lvl4pPr lvl="3" algn="ctr" rtl="0">
              <a:spcBef>
                <a:spcPts val="0"/>
              </a:spcBef>
              <a:spcAft>
                <a:spcPts val="0"/>
              </a:spcAft>
              <a:buSzPts val="8600"/>
              <a:buNone/>
              <a:defRPr sz="8600"/>
            </a:lvl4pPr>
            <a:lvl5pPr lvl="4" algn="ctr" rtl="0">
              <a:spcBef>
                <a:spcPts val="0"/>
              </a:spcBef>
              <a:spcAft>
                <a:spcPts val="0"/>
              </a:spcAft>
              <a:buSzPts val="8600"/>
              <a:buNone/>
              <a:defRPr sz="8600"/>
            </a:lvl5pPr>
            <a:lvl6pPr lvl="5" algn="ctr" rtl="0">
              <a:spcBef>
                <a:spcPts val="0"/>
              </a:spcBef>
              <a:spcAft>
                <a:spcPts val="0"/>
              </a:spcAft>
              <a:buSzPts val="8600"/>
              <a:buNone/>
              <a:defRPr sz="8600"/>
            </a:lvl6pPr>
            <a:lvl7pPr lvl="6" algn="ctr" rtl="0">
              <a:spcBef>
                <a:spcPts val="0"/>
              </a:spcBef>
              <a:spcAft>
                <a:spcPts val="0"/>
              </a:spcAft>
              <a:buSzPts val="8600"/>
              <a:buNone/>
              <a:defRPr sz="8600"/>
            </a:lvl7pPr>
            <a:lvl8pPr lvl="7" algn="ctr" rtl="0">
              <a:spcBef>
                <a:spcPts val="0"/>
              </a:spcBef>
              <a:spcAft>
                <a:spcPts val="0"/>
              </a:spcAft>
              <a:buSzPts val="8600"/>
              <a:buNone/>
              <a:defRPr sz="8600"/>
            </a:lvl8pPr>
            <a:lvl9pPr lvl="8" algn="ctr" rtl="0">
              <a:spcBef>
                <a:spcPts val="0"/>
              </a:spcBef>
              <a:spcAft>
                <a:spcPts val="0"/>
              </a:spcAft>
              <a:buSzPts val="8600"/>
              <a:buNone/>
              <a:defRPr sz="8600"/>
            </a:lvl9pPr>
          </a:lstStyle>
          <a:p>
            <a:r>
              <a:t>xx%</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Section header 1">
  <p:cSld name="Section header 1">
    <p:spTree>
      <p:nvGrpSpPr>
        <p:cNvPr id="1" name="Shape 192"/>
        <p:cNvGrpSpPr/>
        <p:nvPr/>
      </p:nvGrpSpPr>
      <p:grpSpPr>
        <a:xfrm>
          <a:off x="0" y="0"/>
          <a:ext cx="0" cy="0"/>
          <a:chOff x="0" y="0"/>
          <a:chExt cx="0" cy="0"/>
        </a:xfrm>
      </p:grpSpPr>
      <p:sp>
        <p:nvSpPr>
          <p:cNvPr id="193" name="Google Shape;193;p15"/>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94" name="Google Shape;194;p15"/>
          <p:cNvGrpSpPr/>
          <p:nvPr/>
        </p:nvGrpSpPr>
        <p:grpSpPr>
          <a:xfrm rot="10800000">
            <a:off x="470413" y="445025"/>
            <a:ext cx="495375" cy="477875"/>
            <a:chOff x="3881575" y="2684100"/>
            <a:chExt cx="495375" cy="477875"/>
          </a:xfrm>
        </p:grpSpPr>
        <p:sp>
          <p:nvSpPr>
            <p:cNvPr id="195" name="Google Shape;195;p1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96" name="Google Shape;196;p1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97" name="Google Shape;197;p1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98" name="Google Shape;198;p15"/>
          <p:cNvGrpSpPr/>
          <p:nvPr/>
        </p:nvGrpSpPr>
        <p:grpSpPr>
          <a:xfrm>
            <a:off x="7545300" y="445025"/>
            <a:ext cx="1297450" cy="477875"/>
            <a:chOff x="7164300" y="445025"/>
            <a:chExt cx="1297450" cy="477875"/>
          </a:xfrm>
        </p:grpSpPr>
        <p:grpSp>
          <p:nvGrpSpPr>
            <p:cNvPr id="199" name="Google Shape;199;p15"/>
            <p:cNvGrpSpPr/>
            <p:nvPr/>
          </p:nvGrpSpPr>
          <p:grpSpPr>
            <a:xfrm flipH="1">
              <a:off x="7164300" y="555088"/>
              <a:ext cx="1160025" cy="257725"/>
              <a:chOff x="3464600" y="3479675"/>
              <a:chExt cx="1160025" cy="257725"/>
            </a:xfrm>
          </p:grpSpPr>
          <p:sp>
            <p:nvSpPr>
              <p:cNvPr id="200" name="Google Shape;200;p15"/>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01" name="Google Shape;201;p15"/>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202" name="Google Shape;202;p15"/>
            <p:cNvGrpSpPr/>
            <p:nvPr/>
          </p:nvGrpSpPr>
          <p:grpSpPr>
            <a:xfrm rot="10800000">
              <a:off x="7966375" y="445025"/>
              <a:ext cx="495375" cy="477875"/>
              <a:chOff x="3881575" y="2684100"/>
              <a:chExt cx="495375" cy="477875"/>
            </a:xfrm>
          </p:grpSpPr>
          <p:sp>
            <p:nvSpPr>
              <p:cNvPr id="203" name="Google Shape;203;p1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04" name="Google Shape;204;p1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205" name="Google Shape;205;p1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sp>
        <p:nvSpPr>
          <p:cNvPr id="206" name="Google Shape;206;p15"/>
          <p:cNvSpPr txBox="1">
            <a:spLocks noGrp="1"/>
          </p:cNvSpPr>
          <p:nvPr>
            <p:ph type="title"/>
          </p:nvPr>
        </p:nvSpPr>
        <p:spPr>
          <a:xfrm flipH="1">
            <a:off x="713225" y="2348313"/>
            <a:ext cx="4996500" cy="994800"/>
          </a:xfrm>
          <a:prstGeom prst="rect">
            <a:avLst/>
          </a:prstGeom>
        </p:spPr>
        <p:txBody>
          <a:bodyPr spcFirstLastPara="1" wrap="square" lIns="91425" tIns="91425" rIns="91425" bIns="91425" anchor="ctr" anchorCtr="0">
            <a:noAutofit/>
          </a:bodyPr>
          <a:lstStyle>
            <a:lvl1pPr lvl="0" rtl="0">
              <a:spcBef>
                <a:spcPts val="0"/>
              </a:spcBef>
              <a:spcAft>
                <a:spcPts val="0"/>
              </a:spcAft>
              <a:buSzPts val="54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07" name="Google Shape;207;p15"/>
          <p:cNvSpPr txBox="1">
            <a:spLocks noGrp="1"/>
          </p:cNvSpPr>
          <p:nvPr>
            <p:ph type="subTitle" idx="1"/>
          </p:nvPr>
        </p:nvSpPr>
        <p:spPr>
          <a:xfrm flipH="1">
            <a:off x="713225" y="3322588"/>
            <a:ext cx="30819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08" name="Google Shape;208;p15"/>
          <p:cNvSpPr txBox="1">
            <a:spLocks noGrp="1"/>
          </p:cNvSpPr>
          <p:nvPr>
            <p:ph type="title" idx="2" hasCustomPrompt="1"/>
          </p:nvPr>
        </p:nvSpPr>
        <p:spPr>
          <a:xfrm flipH="1">
            <a:off x="713225" y="1227513"/>
            <a:ext cx="3303600" cy="1120800"/>
          </a:xfrm>
          <a:prstGeom prst="rect">
            <a:avLst/>
          </a:prstGeom>
        </p:spPr>
        <p:txBody>
          <a:bodyPr spcFirstLastPara="1" wrap="square" lIns="91425" tIns="91425" rIns="91425" bIns="91425" anchor="ctr" anchorCtr="0">
            <a:noAutofit/>
          </a:bodyPr>
          <a:lstStyle>
            <a:lvl1pPr lvl="0" rtl="0">
              <a:spcBef>
                <a:spcPts val="0"/>
              </a:spcBef>
              <a:spcAft>
                <a:spcPts val="0"/>
              </a:spcAft>
              <a:buSzPts val="8600"/>
              <a:buNone/>
              <a:defRPr sz="8600">
                <a:solidFill>
                  <a:schemeClr val="dk2"/>
                </a:solidFill>
              </a:defRPr>
            </a:lvl1pPr>
            <a:lvl2pPr lvl="1" algn="ctr" rtl="0">
              <a:spcBef>
                <a:spcPts val="0"/>
              </a:spcBef>
              <a:spcAft>
                <a:spcPts val="0"/>
              </a:spcAft>
              <a:buSzPts val="8600"/>
              <a:buNone/>
              <a:defRPr sz="8600"/>
            </a:lvl2pPr>
            <a:lvl3pPr lvl="2" algn="ctr" rtl="0">
              <a:spcBef>
                <a:spcPts val="0"/>
              </a:spcBef>
              <a:spcAft>
                <a:spcPts val="0"/>
              </a:spcAft>
              <a:buSzPts val="8600"/>
              <a:buNone/>
              <a:defRPr sz="8600"/>
            </a:lvl3pPr>
            <a:lvl4pPr lvl="3" algn="ctr" rtl="0">
              <a:spcBef>
                <a:spcPts val="0"/>
              </a:spcBef>
              <a:spcAft>
                <a:spcPts val="0"/>
              </a:spcAft>
              <a:buSzPts val="8600"/>
              <a:buNone/>
              <a:defRPr sz="8600"/>
            </a:lvl4pPr>
            <a:lvl5pPr lvl="4" algn="ctr" rtl="0">
              <a:spcBef>
                <a:spcPts val="0"/>
              </a:spcBef>
              <a:spcAft>
                <a:spcPts val="0"/>
              </a:spcAft>
              <a:buSzPts val="8600"/>
              <a:buNone/>
              <a:defRPr sz="8600"/>
            </a:lvl5pPr>
            <a:lvl6pPr lvl="5" algn="ctr" rtl="0">
              <a:spcBef>
                <a:spcPts val="0"/>
              </a:spcBef>
              <a:spcAft>
                <a:spcPts val="0"/>
              </a:spcAft>
              <a:buSzPts val="8600"/>
              <a:buNone/>
              <a:defRPr sz="8600"/>
            </a:lvl6pPr>
            <a:lvl7pPr lvl="6" algn="ctr" rtl="0">
              <a:spcBef>
                <a:spcPts val="0"/>
              </a:spcBef>
              <a:spcAft>
                <a:spcPts val="0"/>
              </a:spcAft>
              <a:buSzPts val="8600"/>
              <a:buNone/>
              <a:defRPr sz="8600"/>
            </a:lvl7pPr>
            <a:lvl8pPr lvl="7" algn="ctr" rtl="0">
              <a:spcBef>
                <a:spcPts val="0"/>
              </a:spcBef>
              <a:spcAft>
                <a:spcPts val="0"/>
              </a:spcAft>
              <a:buSzPts val="8600"/>
              <a:buNone/>
              <a:defRPr sz="8600"/>
            </a:lvl8pPr>
            <a:lvl9pPr lvl="8" algn="ctr" rtl="0">
              <a:spcBef>
                <a:spcPts val="0"/>
              </a:spcBef>
              <a:spcAft>
                <a:spcPts val="0"/>
              </a:spcAft>
              <a:buSzPts val="8600"/>
              <a:buNone/>
              <a:defRPr sz="8600"/>
            </a:lvl9pPr>
          </a:lstStyle>
          <a:p>
            <a:r>
              <a:t>xx%</a:t>
            </a:r>
          </a:p>
        </p:txBody>
      </p:sp>
    </p:spTree>
    <p:extLst>
      <p:ext uri="{BB962C8B-B14F-4D97-AF65-F5344CB8AC3E}">
        <p14:creationId xmlns:p14="http://schemas.microsoft.com/office/powerpoint/2010/main" val="15758128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One column text 1">
  <p:cSld name="One column text 1">
    <p:spTree>
      <p:nvGrpSpPr>
        <p:cNvPr id="1" name="Shape 334"/>
        <p:cNvGrpSpPr/>
        <p:nvPr/>
      </p:nvGrpSpPr>
      <p:grpSpPr>
        <a:xfrm>
          <a:off x="0" y="0"/>
          <a:ext cx="0" cy="0"/>
          <a:chOff x="0" y="0"/>
          <a:chExt cx="0" cy="0"/>
        </a:xfrm>
      </p:grpSpPr>
      <p:sp>
        <p:nvSpPr>
          <p:cNvPr id="335" name="Google Shape;335;p24"/>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336" name="Google Shape;336;p24"/>
          <p:cNvGrpSpPr/>
          <p:nvPr/>
        </p:nvGrpSpPr>
        <p:grpSpPr>
          <a:xfrm rot="5400000" flipH="1">
            <a:off x="8237827" y="4360472"/>
            <a:ext cx="495375" cy="477875"/>
            <a:chOff x="3881575" y="2684100"/>
            <a:chExt cx="495375" cy="477875"/>
          </a:xfrm>
        </p:grpSpPr>
        <p:sp>
          <p:nvSpPr>
            <p:cNvPr id="337" name="Google Shape;337;p2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38" name="Google Shape;338;p2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39" name="Google Shape;339;p2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340" name="Google Shape;340;p24"/>
          <p:cNvGrpSpPr/>
          <p:nvPr/>
        </p:nvGrpSpPr>
        <p:grpSpPr>
          <a:xfrm>
            <a:off x="318425" y="445013"/>
            <a:ext cx="1297450" cy="477875"/>
            <a:chOff x="318425" y="357163"/>
            <a:chExt cx="1297450" cy="477875"/>
          </a:xfrm>
        </p:grpSpPr>
        <p:grpSp>
          <p:nvGrpSpPr>
            <p:cNvPr id="341" name="Google Shape;341;p24"/>
            <p:cNvGrpSpPr/>
            <p:nvPr/>
          </p:nvGrpSpPr>
          <p:grpSpPr>
            <a:xfrm rot="10800000" flipH="1">
              <a:off x="455850" y="467250"/>
              <a:ext cx="1160025" cy="257725"/>
              <a:chOff x="3464600" y="3479675"/>
              <a:chExt cx="1160025" cy="257725"/>
            </a:xfrm>
          </p:grpSpPr>
          <p:sp>
            <p:nvSpPr>
              <p:cNvPr id="342" name="Google Shape;342;p2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43" name="Google Shape;343;p2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344" name="Google Shape;344;p24"/>
            <p:cNvGrpSpPr/>
            <p:nvPr/>
          </p:nvGrpSpPr>
          <p:grpSpPr>
            <a:xfrm>
              <a:off x="318425" y="357163"/>
              <a:ext cx="495375" cy="477875"/>
              <a:chOff x="3881575" y="2684100"/>
              <a:chExt cx="495375" cy="477875"/>
            </a:xfrm>
          </p:grpSpPr>
          <p:sp>
            <p:nvSpPr>
              <p:cNvPr id="345" name="Google Shape;345;p2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46" name="Google Shape;346;p2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347" name="Google Shape;347;p2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sp>
        <p:nvSpPr>
          <p:cNvPr id="348" name="Google Shape;348;p24"/>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349" name="Google Shape;349;p24"/>
          <p:cNvSpPr txBox="1">
            <a:spLocks noGrp="1"/>
          </p:cNvSpPr>
          <p:nvPr>
            <p:ph type="subTitle" idx="1"/>
          </p:nvPr>
        </p:nvSpPr>
        <p:spPr>
          <a:xfrm>
            <a:off x="5164025" y="2159475"/>
            <a:ext cx="3266400" cy="1203000"/>
          </a:xfrm>
          <a:prstGeom prst="rect">
            <a:avLst/>
          </a:prstGeom>
        </p:spPr>
        <p:txBody>
          <a:bodyPr spcFirstLastPara="1" wrap="square" lIns="91425" tIns="91425" rIns="91425" bIns="91425" anchor="t" anchorCtr="0">
            <a:noAutofit/>
          </a:bodyPr>
          <a:lstStyle>
            <a:lvl1pPr lvl="0" algn="r">
              <a:spcBef>
                <a:spcPts val="0"/>
              </a:spcBef>
              <a:spcAft>
                <a:spcPts val="0"/>
              </a:spcAft>
              <a:buSzPts val="1600"/>
              <a:buNone/>
              <a:defRPr sz="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221072634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370"/>
        <p:cNvGrpSpPr/>
        <p:nvPr/>
      </p:nvGrpSpPr>
      <p:grpSpPr>
        <a:xfrm>
          <a:off x="0" y="0"/>
          <a:ext cx="0" cy="0"/>
          <a:chOff x="0" y="0"/>
          <a:chExt cx="0" cy="0"/>
        </a:xfrm>
      </p:grpSpPr>
      <p:sp>
        <p:nvSpPr>
          <p:cNvPr id="371" name="Google Shape;371;p26"/>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372" name="Google Shape;372;p26"/>
          <p:cNvGrpSpPr/>
          <p:nvPr/>
        </p:nvGrpSpPr>
        <p:grpSpPr>
          <a:xfrm>
            <a:off x="7503650" y="445025"/>
            <a:ext cx="1297450" cy="477875"/>
            <a:chOff x="7164300" y="445025"/>
            <a:chExt cx="1297450" cy="477875"/>
          </a:xfrm>
        </p:grpSpPr>
        <p:grpSp>
          <p:nvGrpSpPr>
            <p:cNvPr id="373" name="Google Shape;373;p26"/>
            <p:cNvGrpSpPr/>
            <p:nvPr/>
          </p:nvGrpSpPr>
          <p:grpSpPr>
            <a:xfrm>
              <a:off x="7301725" y="555088"/>
              <a:ext cx="1160025" cy="257725"/>
              <a:chOff x="3464600" y="3479675"/>
              <a:chExt cx="1160025" cy="257725"/>
            </a:xfrm>
          </p:grpSpPr>
          <p:sp>
            <p:nvSpPr>
              <p:cNvPr id="374" name="Google Shape;374;p26"/>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75" name="Google Shape;375;p26"/>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376" name="Google Shape;376;p26"/>
            <p:cNvGrpSpPr/>
            <p:nvPr/>
          </p:nvGrpSpPr>
          <p:grpSpPr>
            <a:xfrm rot="10800000" flipH="1">
              <a:off x="7164300" y="445025"/>
              <a:ext cx="495375" cy="477875"/>
              <a:chOff x="3881575" y="2684100"/>
              <a:chExt cx="495375" cy="477875"/>
            </a:xfrm>
          </p:grpSpPr>
          <p:sp>
            <p:nvSpPr>
              <p:cNvPr id="377" name="Google Shape;377;p26"/>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78" name="Google Shape;378;p26"/>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379" name="Google Shape;379;p26"/>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sp>
        <p:nvSpPr>
          <p:cNvPr id="380" name="Google Shape;380;p26"/>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81" name="Google Shape;381;p26"/>
          <p:cNvSpPr txBox="1">
            <a:spLocks noGrp="1"/>
          </p:cNvSpPr>
          <p:nvPr>
            <p:ph type="subTitle" idx="1"/>
          </p:nvPr>
        </p:nvSpPr>
        <p:spPr>
          <a:xfrm>
            <a:off x="713225" y="1700950"/>
            <a:ext cx="35988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82" name="Google Shape;382;p26"/>
          <p:cNvSpPr txBox="1">
            <a:spLocks noGrp="1"/>
          </p:cNvSpPr>
          <p:nvPr>
            <p:ph type="subTitle" idx="2"/>
          </p:nvPr>
        </p:nvSpPr>
        <p:spPr>
          <a:xfrm>
            <a:off x="713225" y="3275827"/>
            <a:ext cx="35988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accent2"/>
                </a:solidFill>
                <a:latin typeface="Chewy"/>
                <a:ea typeface="Chewy"/>
                <a:cs typeface="Chewy"/>
                <a:sym typeface="Chew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83" name="Google Shape;383;p26"/>
          <p:cNvSpPr txBox="1">
            <a:spLocks noGrp="1"/>
          </p:cNvSpPr>
          <p:nvPr>
            <p:ph type="subTitle" idx="3"/>
          </p:nvPr>
        </p:nvSpPr>
        <p:spPr>
          <a:xfrm>
            <a:off x="713225" y="2119474"/>
            <a:ext cx="3598800" cy="6636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4" name="Google Shape;384;p26"/>
          <p:cNvSpPr txBox="1">
            <a:spLocks noGrp="1"/>
          </p:cNvSpPr>
          <p:nvPr>
            <p:ph type="subTitle" idx="4"/>
          </p:nvPr>
        </p:nvSpPr>
        <p:spPr>
          <a:xfrm>
            <a:off x="713225" y="3690825"/>
            <a:ext cx="3598800" cy="6636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extLst>
      <p:ext uri="{BB962C8B-B14F-4D97-AF65-F5344CB8AC3E}">
        <p14:creationId xmlns:p14="http://schemas.microsoft.com/office/powerpoint/2010/main" val="163940878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Title and two columns 3">
  <p:cSld name="Title and two columns 3">
    <p:spTree>
      <p:nvGrpSpPr>
        <p:cNvPr id="1" name="Shape 412"/>
        <p:cNvGrpSpPr/>
        <p:nvPr/>
      </p:nvGrpSpPr>
      <p:grpSpPr>
        <a:xfrm>
          <a:off x="0" y="0"/>
          <a:ext cx="0" cy="0"/>
          <a:chOff x="0" y="0"/>
          <a:chExt cx="0" cy="0"/>
        </a:xfrm>
      </p:grpSpPr>
      <p:sp>
        <p:nvSpPr>
          <p:cNvPr id="413" name="Google Shape;413;p28"/>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414" name="Google Shape;414;p28"/>
          <p:cNvSpPr txBox="1">
            <a:spLocks noGrp="1"/>
          </p:cNvSpPr>
          <p:nvPr>
            <p:ph type="subTitle" idx="1"/>
          </p:nvPr>
        </p:nvSpPr>
        <p:spPr>
          <a:xfrm>
            <a:off x="713225" y="1147200"/>
            <a:ext cx="3858900" cy="34470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1400"/>
              <a:buChar char="●"/>
              <a:defRPr sz="1600"/>
            </a:lvl1pPr>
            <a:lvl2pPr lvl="1">
              <a:spcBef>
                <a:spcPts val="0"/>
              </a:spcBef>
              <a:spcAft>
                <a:spcPts val="0"/>
              </a:spcAft>
              <a:buSzPts val="1200"/>
              <a:buChar char="○"/>
              <a:defRPr/>
            </a:lvl2pPr>
            <a:lvl3pPr lvl="2">
              <a:spcBef>
                <a:spcPts val="0"/>
              </a:spcBef>
              <a:spcAft>
                <a:spcPts val="0"/>
              </a:spcAft>
              <a:buSzPts val="1200"/>
              <a:buChar char="■"/>
              <a:defRPr/>
            </a:lvl3pPr>
            <a:lvl4pPr lvl="3">
              <a:spcBef>
                <a:spcPts val="0"/>
              </a:spcBef>
              <a:spcAft>
                <a:spcPts val="0"/>
              </a:spcAft>
              <a:buSzPts val="1200"/>
              <a:buChar char="●"/>
              <a:defRPr/>
            </a:lvl4pPr>
            <a:lvl5pPr lvl="4">
              <a:spcBef>
                <a:spcPts val="0"/>
              </a:spcBef>
              <a:spcAft>
                <a:spcPts val="0"/>
              </a:spcAft>
              <a:buSzPts val="1200"/>
              <a:buChar char="○"/>
              <a:defRPr/>
            </a:lvl5pPr>
            <a:lvl6pPr lvl="5">
              <a:spcBef>
                <a:spcPts val="0"/>
              </a:spcBef>
              <a:spcAft>
                <a:spcPts val="0"/>
              </a:spcAft>
              <a:buSzPts val="1200"/>
              <a:buChar char="■"/>
              <a:defRPr/>
            </a:lvl6pPr>
            <a:lvl7pPr lvl="6">
              <a:spcBef>
                <a:spcPts val="0"/>
              </a:spcBef>
              <a:spcAft>
                <a:spcPts val="0"/>
              </a:spcAft>
              <a:buSzPts val="1200"/>
              <a:buChar char="●"/>
              <a:defRPr/>
            </a:lvl7pPr>
            <a:lvl8pPr lvl="7">
              <a:spcBef>
                <a:spcPts val="0"/>
              </a:spcBef>
              <a:spcAft>
                <a:spcPts val="0"/>
              </a:spcAft>
              <a:buSzPts val="1200"/>
              <a:buChar char="○"/>
              <a:defRPr/>
            </a:lvl8pPr>
            <a:lvl9pPr lvl="8">
              <a:spcBef>
                <a:spcPts val="0"/>
              </a:spcBef>
              <a:spcAft>
                <a:spcPts val="0"/>
              </a:spcAft>
              <a:buSzPts val="1200"/>
              <a:buChar char="■"/>
              <a:defRPr/>
            </a:lvl9pPr>
          </a:lstStyle>
          <a:p>
            <a:endParaRPr/>
          </a:p>
        </p:txBody>
      </p:sp>
      <p:sp>
        <p:nvSpPr>
          <p:cNvPr id="415" name="Google Shape;415;p28"/>
          <p:cNvSpPr txBox="1">
            <a:spLocks noGrp="1"/>
          </p:cNvSpPr>
          <p:nvPr>
            <p:ph type="subTitle" idx="2"/>
          </p:nvPr>
        </p:nvSpPr>
        <p:spPr>
          <a:xfrm>
            <a:off x="4572000" y="1147200"/>
            <a:ext cx="3858900" cy="34470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1600"/>
              <a:buChar char="●"/>
              <a:defRPr sz="1600"/>
            </a:lvl1pPr>
            <a:lvl2pPr lvl="1" rtl="0">
              <a:spcBef>
                <a:spcPts val="0"/>
              </a:spcBef>
              <a:spcAft>
                <a:spcPts val="0"/>
              </a:spcAft>
              <a:buSzPts val="1200"/>
              <a:buChar char="○"/>
              <a:defRPr/>
            </a:lvl2pPr>
            <a:lvl3pPr lvl="2" rtl="0">
              <a:spcBef>
                <a:spcPts val="0"/>
              </a:spcBef>
              <a:spcAft>
                <a:spcPts val="0"/>
              </a:spcAft>
              <a:buSzPts val="1200"/>
              <a:buChar char="■"/>
              <a:defRPr/>
            </a:lvl3pPr>
            <a:lvl4pPr lvl="3" rtl="0">
              <a:spcBef>
                <a:spcPts val="0"/>
              </a:spcBef>
              <a:spcAft>
                <a:spcPts val="0"/>
              </a:spcAft>
              <a:buSzPts val="1200"/>
              <a:buChar char="●"/>
              <a:defRPr/>
            </a:lvl4pPr>
            <a:lvl5pPr lvl="4" rtl="0">
              <a:spcBef>
                <a:spcPts val="0"/>
              </a:spcBef>
              <a:spcAft>
                <a:spcPts val="0"/>
              </a:spcAft>
              <a:buSzPts val="1200"/>
              <a:buChar char="○"/>
              <a:defRPr/>
            </a:lvl5pPr>
            <a:lvl6pPr lvl="5" rtl="0">
              <a:spcBef>
                <a:spcPts val="0"/>
              </a:spcBef>
              <a:spcAft>
                <a:spcPts val="0"/>
              </a:spcAft>
              <a:buSzPts val="1200"/>
              <a:buChar char="■"/>
              <a:defRPr/>
            </a:lvl6pPr>
            <a:lvl7pPr lvl="6" rtl="0">
              <a:spcBef>
                <a:spcPts val="0"/>
              </a:spcBef>
              <a:spcAft>
                <a:spcPts val="0"/>
              </a:spcAft>
              <a:buSzPts val="1200"/>
              <a:buChar char="●"/>
              <a:defRPr/>
            </a:lvl7pPr>
            <a:lvl8pPr lvl="7" rtl="0">
              <a:spcBef>
                <a:spcPts val="0"/>
              </a:spcBef>
              <a:spcAft>
                <a:spcPts val="0"/>
              </a:spcAft>
              <a:buSzPts val="1200"/>
              <a:buChar char="○"/>
              <a:defRPr/>
            </a:lvl8pPr>
            <a:lvl9pPr lvl="8" rtl="0">
              <a:spcBef>
                <a:spcPts val="0"/>
              </a:spcBef>
              <a:spcAft>
                <a:spcPts val="0"/>
              </a:spcAft>
              <a:buSzPts val="1200"/>
              <a:buChar char="■"/>
              <a:defRPr/>
            </a:lvl9pPr>
          </a:lstStyle>
          <a:p>
            <a:endParaRPr/>
          </a:p>
        </p:txBody>
      </p:sp>
      <p:sp>
        <p:nvSpPr>
          <p:cNvPr id="416" name="Google Shape;416;p28"/>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417" name="Google Shape;417;p28"/>
          <p:cNvGrpSpPr/>
          <p:nvPr/>
        </p:nvGrpSpPr>
        <p:grpSpPr>
          <a:xfrm>
            <a:off x="7503650" y="445025"/>
            <a:ext cx="1297450" cy="477875"/>
            <a:chOff x="7164300" y="445025"/>
            <a:chExt cx="1297450" cy="477875"/>
          </a:xfrm>
        </p:grpSpPr>
        <p:grpSp>
          <p:nvGrpSpPr>
            <p:cNvPr id="418" name="Google Shape;418;p28"/>
            <p:cNvGrpSpPr/>
            <p:nvPr/>
          </p:nvGrpSpPr>
          <p:grpSpPr>
            <a:xfrm>
              <a:off x="7301725" y="555088"/>
              <a:ext cx="1160025" cy="257725"/>
              <a:chOff x="3464600" y="3479675"/>
              <a:chExt cx="1160025" cy="257725"/>
            </a:xfrm>
          </p:grpSpPr>
          <p:sp>
            <p:nvSpPr>
              <p:cNvPr id="419" name="Google Shape;419;p28"/>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20" name="Google Shape;420;p28"/>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grpSp>
          <p:nvGrpSpPr>
            <p:cNvPr id="421" name="Google Shape;421;p28"/>
            <p:cNvGrpSpPr/>
            <p:nvPr/>
          </p:nvGrpSpPr>
          <p:grpSpPr>
            <a:xfrm rot="10800000" flipH="1">
              <a:off x="7164300" y="445025"/>
              <a:ext cx="495375" cy="477875"/>
              <a:chOff x="3881575" y="2684100"/>
              <a:chExt cx="495375" cy="477875"/>
            </a:xfrm>
          </p:grpSpPr>
          <p:sp>
            <p:nvSpPr>
              <p:cNvPr id="422" name="Google Shape;422;p28"/>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23" name="Google Shape;423;p28"/>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424" name="Google Shape;424;p28"/>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dk2"/>
              </a:solidFill>
              <a:ln>
                <a:noFill/>
              </a:ln>
            </p:spPr>
            <p:txBody>
              <a:bodyPr spcFirstLastPara="1" wrap="square" lIns="91425" tIns="91425" rIns="91425" bIns="91425" anchor="ctr" anchorCtr="0">
                <a:noAutofit/>
              </a:bodyPr>
              <a:lstStyle/>
              <a:p>
                <a:endParaRPr/>
              </a:p>
            </p:txBody>
          </p:sp>
        </p:grpSp>
      </p:grpSp>
      <p:grpSp>
        <p:nvGrpSpPr>
          <p:cNvPr id="425" name="Google Shape;425;p28"/>
          <p:cNvGrpSpPr/>
          <p:nvPr/>
        </p:nvGrpSpPr>
        <p:grpSpPr>
          <a:xfrm rot="8100000" flipH="1">
            <a:off x="414832" y="4360489"/>
            <a:ext cx="495370" cy="477870"/>
            <a:chOff x="3881575" y="2684100"/>
            <a:chExt cx="495375" cy="477875"/>
          </a:xfrm>
        </p:grpSpPr>
        <p:sp>
          <p:nvSpPr>
            <p:cNvPr id="426" name="Google Shape;426;p28"/>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427" name="Google Shape;427;p28"/>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428" name="Google Shape;428;p28"/>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416014402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500"/>
        <p:cNvGrpSpPr/>
        <p:nvPr/>
      </p:nvGrpSpPr>
      <p:grpSpPr>
        <a:xfrm>
          <a:off x="0" y="0"/>
          <a:ext cx="0" cy="0"/>
          <a:chOff x="0" y="0"/>
          <a:chExt cx="0" cy="0"/>
        </a:xfrm>
      </p:grpSpPr>
      <p:sp>
        <p:nvSpPr>
          <p:cNvPr id="501" name="Google Shape;501;p32"/>
          <p:cNvSpPr txBox="1">
            <a:spLocks noGrp="1"/>
          </p:cNvSpPr>
          <p:nvPr>
            <p:ph type="title"/>
          </p:nvPr>
        </p:nvSpPr>
        <p:spPr>
          <a:xfrm>
            <a:off x="4147650" y="524350"/>
            <a:ext cx="4352100" cy="12201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800"/>
              <a:buNone/>
              <a:defRPr sz="92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02" name="Google Shape;502;p32"/>
          <p:cNvSpPr txBox="1">
            <a:spLocks noGrp="1"/>
          </p:cNvSpPr>
          <p:nvPr>
            <p:ph type="subTitle" idx="1"/>
          </p:nvPr>
        </p:nvSpPr>
        <p:spPr>
          <a:xfrm>
            <a:off x="4727800" y="1744438"/>
            <a:ext cx="3702900" cy="983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03" name="Google Shape;503;p32"/>
          <p:cNvSpPr txBox="1"/>
          <p:nvPr/>
        </p:nvSpPr>
        <p:spPr>
          <a:xfrm>
            <a:off x="4714725" y="3441913"/>
            <a:ext cx="3702900" cy="792600"/>
          </a:xfrm>
          <a:prstGeom prst="rect">
            <a:avLst/>
          </a:prstGeom>
          <a:noFill/>
          <a:ln>
            <a:noFill/>
          </a:ln>
        </p:spPr>
        <p:txBody>
          <a:bodyPr spcFirstLastPara="1" wrap="square" lIns="91425" tIns="91425" rIns="91425" bIns="91425" anchor="t" anchorCtr="0">
            <a:noAutofit/>
          </a:bodyPr>
          <a:lstStyle/>
          <a:p>
            <a:pPr algn="r">
              <a:spcBef>
                <a:spcPts val="300"/>
              </a:spcBef>
            </a:pPr>
            <a:r>
              <a:rPr lang="en" sz="1200">
                <a:solidFill>
                  <a:srgbClr val="F1E8DC"/>
                </a:solidFill>
                <a:latin typeface="Didact Gothic"/>
                <a:ea typeface="Didact Gothic"/>
                <a:cs typeface="Didact Gothic"/>
                <a:sym typeface="Didact Gothic"/>
              </a:rPr>
              <a:t>CREDITS: This presentation template was created by </a:t>
            </a:r>
            <a:r>
              <a:rPr lang="en" sz="1200" b="1">
                <a:solidFill>
                  <a:srgbClr val="F1E8DC"/>
                </a:solidFill>
                <a:uFill>
                  <a:noFill/>
                </a:uFill>
                <a:latin typeface="Didact Gothic"/>
                <a:ea typeface="Didact Gothic"/>
                <a:cs typeface="Didact Gothic"/>
                <a:sym typeface="Didact Gothic"/>
                <a:hlinkClick r:id="rId2">
                  <a:extLst>
                    <a:ext uri="{A12FA001-AC4F-418D-AE19-62706E023703}">
                      <ahyp:hlinkClr xmlns:ahyp="http://schemas.microsoft.com/office/drawing/2018/hyperlinkcolor" xmlns="" val="tx"/>
                    </a:ext>
                  </a:extLst>
                </a:hlinkClick>
              </a:rPr>
              <a:t>Slidesgo</a:t>
            </a:r>
            <a:r>
              <a:rPr lang="en" sz="1200">
                <a:solidFill>
                  <a:srgbClr val="F1E8DC"/>
                </a:solidFill>
                <a:latin typeface="Didact Gothic"/>
                <a:ea typeface="Didact Gothic"/>
                <a:cs typeface="Didact Gothic"/>
                <a:sym typeface="Didact Gothic"/>
              </a:rPr>
              <a:t>, including icons by </a:t>
            </a:r>
            <a:r>
              <a:rPr lang="en" sz="1200" b="1">
                <a:solidFill>
                  <a:srgbClr val="F1E8DC"/>
                </a:solidFill>
                <a:uFill>
                  <a:noFill/>
                </a:uFill>
                <a:latin typeface="Didact Gothic"/>
                <a:ea typeface="Didact Gothic"/>
                <a:cs typeface="Didact Gothic"/>
                <a:sym typeface="Didact Gothic"/>
                <a:hlinkClick r:id="rId3">
                  <a:extLst>
                    <a:ext uri="{A12FA001-AC4F-418D-AE19-62706E023703}">
                      <ahyp:hlinkClr xmlns:ahyp="http://schemas.microsoft.com/office/drawing/2018/hyperlinkcolor" xmlns="" val="tx"/>
                    </a:ext>
                  </a:extLst>
                </a:hlinkClick>
              </a:rPr>
              <a:t>Flaticon</a:t>
            </a:r>
            <a:r>
              <a:rPr lang="en" sz="1200">
                <a:solidFill>
                  <a:srgbClr val="F1E8DC"/>
                </a:solidFill>
                <a:latin typeface="Didact Gothic"/>
                <a:ea typeface="Didact Gothic"/>
                <a:cs typeface="Didact Gothic"/>
                <a:sym typeface="Didact Gothic"/>
              </a:rPr>
              <a:t>, infographics &amp; images by </a:t>
            </a:r>
            <a:r>
              <a:rPr lang="en" sz="1200" b="1">
                <a:solidFill>
                  <a:srgbClr val="F1E8DC"/>
                </a:solidFill>
                <a:uFill>
                  <a:noFill/>
                </a:uFill>
                <a:latin typeface="Didact Gothic"/>
                <a:ea typeface="Didact Gothic"/>
                <a:cs typeface="Didact Gothic"/>
                <a:sym typeface="Didact Gothic"/>
                <a:hlinkClick r:id="rId4">
                  <a:extLst>
                    <a:ext uri="{A12FA001-AC4F-418D-AE19-62706E023703}">
                      <ahyp:hlinkClr xmlns:ahyp="http://schemas.microsoft.com/office/drawing/2018/hyperlinkcolor" xmlns="" val="tx"/>
                    </a:ext>
                  </a:extLst>
                </a:hlinkClick>
              </a:rPr>
              <a:t>Freepik</a:t>
            </a:r>
            <a:r>
              <a:rPr lang="en" sz="1200">
                <a:solidFill>
                  <a:srgbClr val="F1E8DC"/>
                </a:solidFill>
                <a:latin typeface="Didact Gothic"/>
                <a:ea typeface="Didact Gothic"/>
                <a:cs typeface="Didact Gothic"/>
                <a:sym typeface="Didact Gothic"/>
              </a:rPr>
              <a:t> </a:t>
            </a:r>
            <a:endParaRPr sz="1200">
              <a:solidFill>
                <a:srgbClr val="F1E8DC"/>
              </a:solidFill>
              <a:latin typeface="Didact Gothic"/>
              <a:ea typeface="Didact Gothic"/>
              <a:cs typeface="Didact Gothic"/>
              <a:sym typeface="Didact Gothic"/>
            </a:endParaRPr>
          </a:p>
        </p:txBody>
      </p:sp>
      <p:sp>
        <p:nvSpPr>
          <p:cNvPr id="504" name="Google Shape;504;p32"/>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505" name="Google Shape;505;p32"/>
          <p:cNvSpPr txBox="1"/>
          <p:nvPr/>
        </p:nvSpPr>
        <p:spPr>
          <a:xfrm>
            <a:off x="4714725" y="3472488"/>
            <a:ext cx="3702900" cy="792600"/>
          </a:xfrm>
          <a:prstGeom prst="rect">
            <a:avLst/>
          </a:prstGeom>
          <a:noFill/>
          <a:ln>
            <a:noFill/>
          </a:ln>
        </p:spPr>
        <p:txBody>
          <a:bodyPr spcFirstLastPara="1" wrap="square" lIns="91425" tIns="91425" rIns="91425" bIns="91425" anchor="t" anchorCtr="0">
            <a:noAutofit/>
          </a:bodyPr>
          <a:lstStyle/>
          <a:p>
            <a:pPr algn="r">
              <a:spcBef>
                <a:spcPts val="300"/>
              </a:spcBef>
            </a:pPr>
            <a:r>
              <a:rPr lang="en" sz="1200">
                <a:solidFill>
                  <a:srgbClr val="383838"/>
                </a:solidFill>
                <a:latin typeface="Ubuntu"/>
                <a:ea typeface="Ubuntu"/>
                <a:cs typeface="Ubuntu"/>
                <a:sym typeface="Ubuntu"/>
              </a:rPr>
              <a:t>CREDITS: This presentation template was created by </a:t>
            </a:r>
            <a:r>
              <a:rPr lang="en" sz="1200" b="1">
                <a:solidFill>
                  <a:srgbClr val="383838"/>
                </a:solidFill>
                <a:uFill>
                  <a:noFill/>
                </a:uFill>
                <a:latin typeface="Ubuntu"/>
                <a:ea typeface="Ubuntu"/>
                <a:cs typeface="Ubuntu"/>
                <a:sym typeface="Ubuntu"/>
                <a:hlinkClick r:id="rId2">
                  <a:extLst>
                    <a:ext uri="{A12FA001-AC4F-418D-AE19-62706E023703}">
                      <ahyp:hlinkClr xmlns:ahyp="http://schemas.microsoft.com/office/drawing/2018/hyperlinkcolor" xmlns="" val="tx"/>
                    </a:ext>
                  </a:extLst>
                </a:hlinkClick>
              </a:rPr>
              <a:t>Slidesgo</a:t>
            </a:r>
            <a:r>
              <a:rPr lang="en" sz="1200">
                <a:solidFill>
                  <a:srgbClr val="383838"/>
                </a:solidFill>
                <a:latin typeface="Ubuntu"/>
                <a:ea typeface="Ubuntu"/>
                <a:cs typeface="Ubuntu"/>
                <a:sym typeface="Ubuntu"/>
              </a:rPr>
              <a:t>, including icons by </a:t>
            </a:r>
            <a:r>
              <a:rPr lang="en" sz="1200" b="1">
                <a:solidFill>
                  <a:srgbClr val="383838"/>
                </a:solidFill>
                <a:uFill>
                  <a:noFill/>
                </a:uFill>
                <a:latin typeface="Ubuntu"/>
                <a:ea typeface="Ubuntu"/>
                <a:cs typeface="Ubuntu"/>
                <a:sym typeface="Ubuntu"/>
                <a:hlinkClick r:id="rId3">
                  <a:extLst>
                    <a:ext uri="{A12FA001-AC4F-418D-AE19-62706E023703}">
                      <ahyp:hlinkClr xmlns:ahyp="http://schemas.microsoft.com/office/drawing/2018/hyperlinkcolor" xmlns="" val="tx"/>
                    </a:ext>
                  </a:extLst>
                </a:hlinkClick>
              </a:rPr>
              <a:t>Flaticon</a:t>
            </a:r>
            <a:r>
              <a:rPr lang="en" sz="1200">
                <a:solidFill>
                  <a:srgbClr val="383838"/>
                </a:solidFill>
                <a:latin typeface="Ubuntu"/>
                <a:ea typeface="Ubuntu"/>
                <a:cs typeface="Ubuntu"/>
                <a:sym typeface="Ubuntu"/>
              </a:rPr>
              <a:t>, and infographics &amp; images by </a:t>
            </a:r>
            <a:r>
              <a:rPr lang="en" sz="1200" b="1">
                <a:solidFill>
                  <a:srgbClr val="383838"/>
                </a:solidFill>
                <a:uFill>
                  <a:noFill/>
                </a:uFill>
                <a:latin typeface="Ubuntu"/>
                <a:ea typeface="Ubuntu"/>
                <a:cs typeface="Ubuntu"/>
                <a:sym typeface="Ubuntu"/>
                <a:hlinkClick r:id="rId4">
                  <a:extLst>
                    <a:ext uri="{A12FA001-AC4F-418D-AE19-62706E023703}">
                      <ahyp:hlinkClr xmlns:ahyp="http://schemas.microsoft.com/office/drawing/2018/hyperlinkcolor" xmlns="" val="tx"/>
                    </a:ext>
                  </a:extLst>
                </a:hlinkClick>
              </a:rPr>
              <a:t>Freepik</a:t>
            </a:r>
            <a:r>
              <a:rPr lang="en" sz="1200">
                <a:solidFill>
                  <a:srgbClr val="383838"/>
                </a:solidFill>
                <a:latin typeface="Ubuntu"/>
                <a:ea typeface="Ubuntu"/>
                <a:cs typeface="Ubuntu"/>
                <a:sym typeface="Ubuntu"/>
              </a:rPr>
              <a:t> </a:t>
            </a:r>
            <a:endParaRPr sz="1200">
              <a:solidFill>
                <a:srgbClr val="383838"/>
              </a:solidFill>
              <a:latin typeface="Ubuntu"/>
              <a:ea typeface="Ubuntu"/>
              <a:cs typeface="Ubuntu"/>
              <a:sym typeface="Ubuntu"/>
            </a:endParaRPr>
          </a:p>
        </p:txBody>
      </p:sp>
      <p:grpSp>
        <p:nvGrpSpPr>
          <p:cNvPr id="506" name="Google Shape;506;p32"/>
          <p:cNvGrpSpPr/>
          <p:nvPr/>
        </p:nvGrpSpPr>
        <p:grpSpPr>
          <a:xfrm>
            <a:off x="318425" y="445013"/>
            <a:ext cx="1297450" cy="477875"/>
            <a:chOff x="318425" y="357163"/>
            <a:chExt cx="1297450" cy="477875"/>
          </a:xfrm>
        </p:grpSpPr>
        <p:grpSp>
          <p:nvGrpSpPr>
            <p:cNvPr id="507" name="Google Shape;507;p32"/>
            <p:cNvGrpSpPr/>
            <p:nvPr/>
          </p:nvGrpSpPr>
          <p:grpSpPr>
            <a:xfrm rot="10800000" flipH="1">
              <a:off x="455850" y="467250"/>
              <a:ext cx="1160025" cy="257725"/>
              <a:chOff x="3464600" y="3479675"/>
              <a:chExt cx="1160025" cy="257725"/>
            </a:xfrm>
          </p:grpSpPr>
          <p:sp>
            <p:nvSpPr>
              <p:cNvPr id="508" name="Google Shape;508;p32"/>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09" name="Google Shape;509;p32"/>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510" name="Google Shape;510;p32"/>
            <p:cNvGrpSpPr/>
            <p:nvPr/>
          </p:nvGrpSpPr>
          <p:grpSpPr>
            <a:xfrm>
              <a:off x="318425" y="357163"/>
              <a:ext cx="495375" cy="477875"/>
              <a:chOff x="3881575" y="2684100"/>
              <a:chExt cx="495375" cy="477875"/>
            </a:xfrm>
          </p:grpSpPr>
          <p:sp>
            <p:nvSpPr>
              <p:cNvPr id="511" name="Google Shape;511;p3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12" name="Google Shape;512;p3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13" name="Google Shape;513;p3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Tree>
    <p:extLst>
      <p:ext uri="{BB962C8B-B14F-4D97-AF65-F5344CB8AC3E}">
        <p14:creationId xmlns:p14="http://schemas.microsoft.com/office/powerpoint/2010/main" val="201121741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Background ">
  <p:cSld name="Background ">
    <p:spTree>
      <p:nvGrpSpPr>
        <p:cNvPr id="1" name="Shape 514"/>
        <p:cNvGrpSpPr/>
        <p:nvPr/>
      </p:nvGrpSpPr>
      <p:grpSpPr>
        <a:xfrm>
          <a:off x="0" y="0"/>
          <a:ext cx="0" cy="0"/>
          <a:chOff x="0" y="0"/>
          <a:chExt cx="0" cy="0"/>
        </a:xfrm>
      </p:grpSpPr>
      <p:sp>
        <p:nvSpPr>
          <p:cNvPr id="515" name="Google Shape;515;p33"/>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516" name="Google Shape;516;p33"/>
          <p:cNvGrpSpPr/>
          <p:nvPr/>
        </p:nvGrpSpPr>
        <p:grpSpPr>
          <a:xfrm>
            <a:off x="7545300" y="445025"/>
            <a:ext cx="1297450" cy="477875"/>
            <a:chOff x="7164300" y="445025"/>
            <a:chExt cx="1297450" cy="477875"/>
          </a:xfrm>
        </p:grpSpPr>
        <p:grpSp>
          <p:nvGrpSpPr>
            <p:cNvPr id="517" name="Google Shape;517;p33"/>
            <p:cNvGrpSpPr/>
            <p:nvPr/>
          </p:nvGrpSpPr>
          <p:grpSpPr>
            <a:xfrm flipH="1">
              <a:off x="7164300" y="555088"/>
              <a:ext cx="1160025" cy="257725"/>
              <a:chOff x="3464600" y="3479675"/>
              <a:chExt cx="1160025" cy="257725"/>
            </a:xfrm>
          </p:grpSpPr>
          <p:sp>
            <p:nvSpPr>
              <p:cNvPr id="518" name="Google Shape;518;p3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19" name="Google Shape;519;p3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520" name="Google Shape;520;p33"/>
            <p:cNvGrpSpPr/>
            <p:nvPr/>
          </p:nvGrpSpPr>
          <p:grpSpPr>
            <a:xfrm rot="10800000">
              <a:off x="7966375" y="445025"/>
              <a:ext cx="495375" cy="477875"/>
              <a:chOff x="3881575" y="2684100"/>
              <a:chExt cx="495375" cy="477875"/>
            </a:xfrm>
          </p:grpSpPr>
          <p:sp>
            <p:nvSpPr>
              <p:cNvPr id="521" name="Google Shape;521;p3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22" name="Google Shape;522;p3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23" name="Google Shape;523;p3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grpSp>
        <p:nvGrpSpPr>
          <p:cNvPr id="524" name="Google Shape;524;p33"/>
          <p:cNvGrpSpPr/>
          <p:nvPr/>
        </p:nvGrpSpPr>
        <p:grpSpPr>
          <a:xfrm rot="8100000" flipH="1">
            <a:off x="414832" y="4360489"/>
            <a:ext cx="495370" cy="477870"/>
            <a:chOff x="3881575" y="2684100"/>
            <a:chExt cx="495375" cy="477875"/>
          </a:xfrm>
        </p:grpSpPr>
        <p:sp>
          <p:nvSpPr>
            <p:cNvPr id="525" name="Google Shape;525;p3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26" name="Google Shape;526;p3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27" name="Google Shape;527;p3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205104532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528"/>
        <p:cNvGrpSpPr/>
        <p:nvPr/>
      </p:nvGrpSpPr>
      <p:grpSpPr>
        <a:xfrm>
          <a:off x="0" y="0"/>
          <a:ext cx="0" cy="0"/>
          <a:chOff x="0" y="0"/>
          <a:chExt cx="0" cy="0"/>
        </a:xfrm>
      </p:grpSpPr>
      <p:sp>
        <p:nvSpPr>
          <p:cNvPr id="529" name="Google Shape;529;p34"/>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530" name="Google Shape;530;p34"/>
          <p:cNvGrpSpPr/>
          <p:nvPr/>
        </p:nvGrpSpPr>
        <p:grpSpPr>
          <a:xfrm>
            <a:off x="7545300" y="445025"/>
            <a:ext cx="1297450" cy="477875"/>
            <a:chOff x="7164300" y="445025"/>
            <a:chExt cx="1297450" cy="477875"/>
          </a:xfrm>
        </p:grpSpPr>
        <p:grpSp>
          <p:nvGrpSpPr>
            <p:cNvPr id="531" name="Google Shape;531;p34"/>
            <p:cNvGrpSpPr/>
            <p:nvPr/>
          </p:nvGrpSpPr>
          <p:grpSpPr>
            <a:xfrm flipH="1">
              <a:off x="7164300" y="555088"/>
              <a:ext cx="1160025" cy="257725"/>
              <a:chOff x="3464600" y="3479675"/>
              <a:chExt cx="1160025" cy="257725"/>
            </a:xfrm>
          </p:grpSpPr>
          <p:sp>
            <p:nvSpPr>
              <p:cNvPr id="532" name="Google Shape;532;p3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33" name="Google Shape;533;p3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534" name="Google Shape;534;p34"/>
            <p:cNvGrpSpPr/>
            <p:nvPr/>
          </p:nvGrpSpPr>
          <p:grpSpPr>
            <a:xfrm rot="10800000">
              <a:off x="7966375" y="445025"/>
              <a:ext cx="495375" cy="477875"/>
              <a:chOff x="3881575" y="2684100"/>
              <a:chExt cx="495375" cy="477875"/>
            </a:xfrm>
          </p:grpSpPr>
          <p:sp>
            <p:nvSpPr>
              <p:cNvPr id="535" name="Google Shape;535;p3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36" name="Google Shape;536;p3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37" name="Google Shape;537;p3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grpSp>
        <p:nvGrpSpPr>
          <p:cNvPr id="538" name="Google Shape;538;p34"/>
          <p:cNvGrpSpPr/>
          <p:nvPr/>
        </p:nvGrpSpPr>
        <p:grpSpPr>
          <a:xfrm>
            <a:off x="318425" y="445013"/>
            <a:ext cx="1297450" cy="477875"/>
            <a:chOff x="318425" y="357163"/>
            <a:chExt cx="1297450" cy="477875"/>
          </a:xfrm>
        </p:grpSpPr>
        <p:grpSp>
          <p:nvGrpSpPr>
            <p:cNvPr id="539" name="Google Shape;539;p34"/>
            <p:cNvGrpSpPr/>
            <p:nvPr/>
          </p:nvGrpSpPr>
          <p:grpSpPr>
            <a:xfrm rot="10800000" flipH="1">
              <a:off x="455850" y="467250"/>
              <a:ext cx="1160025" cy="257725"/>
              <a:chOff x="3464600" y="3479675"/>
              <a:chExt cx="1160025" cy="257725"/>
            </a:xfrm>
          </p:grpSpPr>
          <p:sp>
            <p:nvSpPr>
              <p:cNvPr id="540" name="Google Shape;540;p34"/>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41" name="Google Shape;541;p34"/>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nvGrpSpPr>
            <p:cNvPr id="542" name="Google Shape;542;p34"/>
            <p:cNvGrpSpPr/>
            <p:nvPr/>
          </p:nvGrpSpPr>
          <p:grpSpPr>
            <a:xfrm>
              <a:off x="318425" y="357163"/>
              <a:ext cx="495375" cy="477875"/>
              <a:chOff x="3881575" y="2684100"/>
              <a:chExt cx="495375" cy="477875"/>
            </a:xfrm>
          </p:grpSpPr>
          <p:sp>
            <p:nvSpPr>
              <p:cNvPr id="543" name="Google Shape;543;p34"/>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44" name="Google Shape;544;p34"/>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545" name="Google Shape;545;p34"/>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spTree>
    <p:extLst>
      <p:ext uri="{BB962C8B-B14F-4D97-AF65-F5344CB8AC3E}">
        <p14:creationId xmlns:p14="http://schemas.microsoft.com/office/powerpoint/2010/main" val="427294689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546"/>
        <p:cNvGrpSpPr/>
        <p:nvPr/>
      </p:nvGrpSpPr>
      <p:grpSpPr>
        <a:xfrm>
          <a:off x="0" y="0"/>
          <a:ext cx="0" cy="0"/>
          <a:chOff x="0" y="0"/>
          <a:chExt cx="0" cy="0"/>
        </a:xfrm>
      </p:grpSpPr>
      <p:sp>
        <p:nvSpPr>
          <p:cNvPr id="547" name="Google Shape;547;p35"/>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548" name="Google Shape;548;p35"/>
          <p:cNvGrpSpPr/>
          <p:nvPr/>
        </p:nvGrpSpPr>
        <p:grpSpPr>
          <a:xfrm>
            <a:off x="7503650" y="445025"/>
            <a:ext cx="1297450" cy="477875"/>
            <a:chOff x="7164300" y="445025"/>
            <a:chExt cx="1297450" cy="477875"/>
          </a:xfrm>
        </p:grpSpPr>
        <p:grpSp>
          <p:nvGrpSpPr>
            <p:cNvPr id="549" name="Google Shape;549;p35"/>
            <p:cNvGrpSpPr/>
            <p:nvPr/>
          </p:nvGrpSpPr>
          <p:grpSpPr>
            <a:xfrm>
              <a:off x="7301725" y="555088"/>
              <a:ext cx="1160025" cy="257725"/>
              <a:chOff x="3464600" y="3479675"/>
              <a:chExt cx="1160025" cy="257725"/>
            </a:xfrm>
          </p:grpSpPr>
          <p:sp>
            <p:nvSpPr>
              <p:cNvPr id="550" name="Google Shape;550;p35"/>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51" name="Google Shape;551;p35"/>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552" name="Google Shape;552;p35"/>
            <p:cNvGrpSpPr/>
            <p:nvPr/>
          </p:nvGrpSpPr>
          <p:grpSpPr>
            <a:xfrm rot="10800000" flipH="1">
              <a:off x="7164300" y="445025"/>
              <a:ext cx="495375" cy="477875"/>
              <a:chOff x="3881575" y="2684100"/>
              <a:chExt cx="495375" cy="477875"/>
            </a:xfrm>
          </p:grpSpPr>
          <p:sp>
            <p:nvSpPr>
              <p:cNvPr id="553" name="Google Shape;553;p3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54" name="Google Shape;554;p3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555" name="Google Shape;555;p3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grpSp>
        <p:nvGrpSpPr>
          <p:cNvPr id="556" name="Google Shape;556;p35"/>
          <p:cNvGrpSpPr/>
          <p:nvPr/>
        </p:nvGrpSpPr>
        <p:grpSpPr>
          <a:xfrm rot="-5547522">
            <a:off x="320091" y="4360485"/>
            <a:ext cx="495385" cy="477885"/>
            <a:chOff x="3881575" y="2684100"/>
            <a:chExt cx="495375" cy="477875"/>
          </a:xfrm>
        </p:grpSpPr>
        <p:sp>
          <p:nvSpPr>
            <p:cNvPr id="557" name="Google Shape;557;p35"/>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58" name="Google Shape;558;p35"/>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559" name="Google Shape;559;p35"/>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424400187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p:nvPr/>
        </p:nvSpPr>
        <p:spPr>
          <a:xfrm>
            <a:off x="0" y="180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1" name="Google Shape;11;p2"/>
          <p:cNvGrpSpPr/>
          <p:nvPr/>
        </p:nvGrpSpPr>
        <p:grpSpPr>
          <a:xfrm>
            <a:off x="318425" y="445013"/>
            <a:ext cx="1297450" cy="477875"/>
            <a:chOff x="318425" y="357163"/>
            <a:chExt cx="1297450" cy="477875"/>
          </a:xfrm>
        </p:grpSpPr>
        <p:grpSp>
          <p:nvGrpSpPr>
            <p:cNvPr id="12" name="Google Shape;12;p2"/>
            <p:cNvGrpSpPr/>
            <p:nvPr/>
          </p:nvGrpSpPr>
          <p:grpSpPr>
            <a:xfrm rot="10800000" flipH="1">
              <a:off x="455850" y="467250"/>
              <a:ext cx="1160025" cy="257725"/>
              <a:chOff x="3464600" y="3479675"/>
              <a:chExt cx="1160025" cy="257725"/>
            </a:xfrm>
          </p:grpSpPr>
          <p:sp>
            <p:nvSpPr>
              <p:cNvPr id="13" name="Google Shape;13;p2"/>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4" name="Google Shape;14;p2"/>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nvGrpSpPr>
            <p:cNvPr id="15" name="Google Shape;15;p2"/>
            <p:cNvGrpSpPr/>
            <p:nvPr/>
          </p:nvGrpSpPr>
          <p:grpSpPr>
            <a:xfrm>
              <a:off x="318425" y="357163"/>
              <a:ext cx="495375" cy="477875"/>
              <a:chOff x="3881575" y="2684100"/>
              <a:chExt cx="495375" cy="477875"/>
            </a:xfrm>
          </p:grpSpPr>
          <p:sp>
            <p:nvSpPr>
              <p:cNvPr id="16" name="Google Shape;16;p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7" name="Google Shape;17;p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8" name="Google Shape;18;p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1"/>
              </a:solidFill>
              <a:ln>
                <a:noFill/>
              </a:ln>
            </p:spPr>
            <p:txBody>
              <a:bodyPr spcFirstLastPara="1" wrap="square" lIns="91425" tIns="91425" rIns="91425" bIns="91425" anchor="ctr" anchorCtr="0">
                <a:noAutofit/>
              </a:bodyPr>
              <a:lstStyle/>
              <a:p>
                <a:endParaRPr/>
              </a:p>
            </p:txBody>
          </p:sp>
        </p:grpSp>
      </p:grpSp>
      <p:sp>
        <p:nvSpPr>
          <p:cNvPr id="19" name="Google Shape;19;p2"/>
          <p:cNvSpPr txBox="1">
            <a:spLocks noGrp="1"/>
          </p:cNvSpPr>
          <p:nvPr>
            <p:ph type="ctrTitle"/>
          </p:nvPr>
        </p:nvSpPr>
        <p:spPr>
          <a:xfrm>
            <a:off x="713225" y="1227300"/>
            <a:ext cx="6257700" cy="2073300"/>
          </a:xfrm>
          <a:prstGeom prst="rect">
            <a:avLst/>
          </a:prstGeom>
        </p:spPr>
        <p:txBody>
          <a:bodyPr spcFirstLastPara="1" wrap="square" lIns="91425" tIns="91425" rIns="91425" bIns="91425" anchor="ctr" anchorCtr="0">
            <a:noAutofit/>
          </a:bodyPr>
          <a:lstStyle>
            <a:lvl1pPr lvl="0">
              <a:spcBef>
                <a:spcPts val="0"/>
              </a:spcBef>
              <a:spcAft>
                <a:spcPts val="0"/>
              </a:spcAft>
              <a:buSzPts val="5200"/>
              <a:buNone/>
              <a:defRPr sz="57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20" name="Google Shape;20;p2"/>
          <p:cNvSpPr txBox="1">
            <a:spLocks noGrp="1"/>
          </p:cNvSpPr>
          <p:nvPr>
            <p:ph type="subTitle" idx="1"/>
          </p:nvPr>
        </p:nvSpPr>
        <p:spPr>
          <a:xfrm>
            <a:off x="713225" y="3300600"/>
            <a:ext cx="2993100" cy="615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grpSp>
        <p:nvGrpSpPr>
          <p:cNvPr id="21" name="Google Shape;21;p2"/>
          <p:cNvGrpSpPr/>
          <p:nvPr/>
        </p:nvGrpSpPr>
        <p:grpSpPr>
          <a:xfrm rot="8100000" flipH="1">
            <a:off x="414832" y="4360489"/>
            <a:ext cx="495370" cy="477870"/>
            <a:chOff x="3881575" y="2684100"/>
            <a:chExt cx="495375" cy="477875"/>
          </a:xfrm>
        </p:grpSpPr>
        <p:sp>
          <p:nvSpPr>
            <p:cNvPr id="22" name="Google Shape;22;p2"/>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23" name="Google Shape;23;p2"/>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24" name="Google Shape;24;p2"/>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accent2"/>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193098795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5"/>
        <p:cNvGrpSpPr/>
        <p:nvPr/>
      </p:nvGrpSpPr>
      <p:grpSpPr>
        <a:xfrm>
          <a:off x="0" y="0"/>
          <a:ext cx="0" cy="0"/>
          <a:chOff x="0" y="0"/>
          <a:chExt cx="0" cy="0"/>
        </a:xfrm>
      </p:grpSpPr>
      <p:sp>
        <p:nvSpPr>
          <p:cNvPr id="26" name="Google Shape;26;p3"/>
          <p:cNvSpPr/>
          <p:nvPr/>
        </p:nvSpPr>
        <p:spPr>
          <a:xfrm flipH="1">
            <a:off x="138" y="213725"/>
            <a:ext cx="9143718" cy="4716050"/>
          </a:xfrm>
          <a:custGeom>
            <a:avLst/>
            <a:gdLst/>
            <a:ahLst/>
            <a:cxnLst/>
            <a:rect l="l" t="t" r="r" b="b"/>
            <a:pathLst>
              <a:path w="297744" h="188642" extrusionOk="0">
                <a:moveTo>
                  <a:pt x="283856" y="0"/>
                </a:moveTo>
                <a:lnTo>
                  <a:pt x="276123" y="21305"/>
                </a:lnTo>
                <a:lnTo>
                  <a:pt x="265445" y="44609"/>
                </a:lnTo>
                <a:lnTo>
                  <a:pt x="261657" y="38928"/>
                </a:lnTo>
                <a:lnTo>
                  <a:pt x="254661" y="57813"/>
                </a:lnTo>
                <a:lnTo>
                  <a:pt x="249295" y="37350"/>
                </a:lnTo>
                <a:lnTo>
                  <a:pt x="249242" y="37087"/>
                </a:lnTo>
                <a:lnTo>
                  <a:pt x="245139" y="40717"/>
                </a:lnTo>
                <a:lnTo>
                  <a:pt x="238458" y="61285"/>
                </a:lnTo>
                <a:lnTo>
                  <a:pt x="229358" y="73910"/>
                </a:lnTo>
                <a:lnTo>
                  <a:pt x="224413" y="97477"/>
                </a:lnTo>
                <a:lnTo>
                  <a:pt x="208631" y="110155"/>
                </a:lnTo>
                <a:lnTo>
                  <a:pt x="208631" y="110208"/>
                </a:lnTo>
                <a:lnTo>
                  <a:pt x="201687" y="144348"/>
                </a:lnTo>
                <a:lnTo>
                  <a:pt x="196585" y="140087"/>
                </a:lnTo>
                <a:lnTo>
                  <a:pt x="190851" y="123306"/>
                </a:lnTo>
                <a:lnTo>
                  <a:pt x="174964" y="100108"/>
                </a:lnTo>
                <a:lnTo>
                  <a:pt x="174859" y="99897"/>
                </a:lnTo>
                <a:lnTo>
                  <a:pt x="165758" y="116678"/>
                </a:lnTo>
                <a:lnTo>
                  <a:pt x="160129" y="108682"/>
                </a:lnTo>
                <a:lnTo>
                  <a:pt x="159972" y="108577"/>
                </a:lnTo>
                <a:lnTo>
                  <a:pt x="153869" y="112312"/>
                </a:lnTo>
                <a:lnTo>
                  <a:pt x="140508" y="95952"/>
                </a:lnTo>
                <a:lnTo>
                  <a:pt x="140403" y="95899"/>
                </a:lnTo>
                <a:lnTo>
                  <a:pt x="134300" y="100265"/>
                </a:lnTo>
                <a:lnTo>
                  <a:pt x="129303" y="89692"/>
                </a:lnTo>
                <a:lnTo>
                  <a:pt x="119308" y="109629"/>
                </a:lnTo>
                <a:lnTo>
                  <a:pt x="112312" y="104105"/>
                </a:lnTo>
                <a:lnTo>
                  <a:pt x="105157" y="111312"/>
                </a:lnTo>
                <a:lnTo>
                  <a:pt x="100212" y="150608"/>
                </a:lnTo>
                <a:lnTo>
                  <a:pt x="93321" y="172860"/>
                </a:lnTo>
                <a:lnTo>
                  <a:pt x="83537" y="146032"/>
                </a:lnTo>
                <a:lnTo>
                  <a:pt x="83431" y="145874"/>
                </a:lnTo>
                <a:lnTo>
                  <a:pt x="77645" y="150345"/>
                </a:lnTo>
                <a:lnTo>
                  <a:pt x="72595" y="131776"/>
                </a:lnTo>
                <a:lnTo>
                  <a:pt x="64231" y="152344"/>
                </a:lnTo>
                <a:lnTo>
                  <a:pt x="51763" y="161287"/>
                </a:lnTo>
                <a:lnTo>
                  <a:pt x="43083" y="177542"/>
                </a:lnTo>
                <a:lnTo>
                  <a:pt x="37507" y="169388"/>
                </a:lnTo>
                <a:lnTo>
                  <a:pt x="23462" y="188063"/>
                </a:lnTo>
                <a:lnTo>
                  <a:pt x="14256" y="175175"/>
                </a:lnTo>
                <a:lnTo>
                  <a:pt x="14151" y="175070"/>
                </a:lnTo>
                <a:lnTo>
                  <a:pt x="0" y="186748"/>
                </a:lnTo>
                <a:lnTo>
                  <a:pt x="210" y="187011"/>
                </a:lnTo>
                <a:lnTo>
                  <a:pt x="14098" y="175490"/>
                </a:lnTo>
                <a:lnTo>
                  <a:pt x="23462" y="188642"/>
                </a:lnTo>
                <a:lnTo>
                  <a:pt x="37507" y="169967"/>
                </a:lnTo>
                <a:lnTo>
                  <a:pt x="43083" y="178226"/>
                </a:lnTo>
                <a:lnTo>
                  <a:pt x="51974" y="161550"/>
                </a:lnTo>
                <a:lnTo>
                  <a:pt x="64494" y="152607"/>
                </a:lnTo>
                <a:lnTo>
                  <a:pt x="72542" y="132828"/>
                </a:lnTo>
                <a:lnTo>
                  <a:pt x="77487" y="150924"/>
                </a:lnTo>
                <a:lnTo>
                  <a:pt x="83326" y="146400"/>
                </a:lnTo>
                <a:lnTo>
                  <a:pt x="93321" y="173912"/>
                </a:lnTo>
                <a:lnTo>
                  <a:pt x="100475" y="150661"/>
                </a:lnTo>
                <a:lnTo>
                  <a:pt x="105473" y="111470"/>
                </a:lnTo>
                <a:lnTo>
                  <a:pt x="112312" y="104474"/>
                </a:lnTo>
                <a:lnTo>
                  <a:pt x="119413" y="110155"/>
                </a:lnTo>
                <a:lnTo>
                  <a:pt x="129303" y="90481"/>
                </a:lnTo>
                <a:lnTo>
                  <a:pt x="134090" y="100634"/>
                </a:lnTo>
                <a:lnTo>
                  <a:pt x="134195" y="100791"/>
                </a:lnTo>
                <a:lnTo>
                  <a:pt x="140350" y="96267"/>
                </a:lnTo>
                <a:lnTo>
                  <a:pt x="153817" y="112733"/>
                </a:lnTo>
                <a:lnTo>
                  <a:pt x="159919" y="109050"/>
                </a:lnTo>
                <a:lnTo>
                  <a:pt x="165863" y="117309"/>
                </a:lnTo>
                <a:lnTo>
                  <a:pt x="174911" y="100476"/>
                </a:lnTo>
                <a:lnTo>
                  <a:pt x="190483" y="123411"/>
                </a:lnTo>
                <a:lnTo>
                  <a:pt x="196374" y="140192"/>
                </a:lnTo>
                <a:lnTo>
                  <a:pt x="196374" y="140245"/>
                </a:lnTo>
                <a:lnTo>
                  <a:pt x="201845" y="144927"/>
                </a:lnTo>
                <a:lnTo>
                  <a:pt x="208894" y="110365"/>
                </a:lnTo>
                <a:lnTo>
                  <a:pt x="224623" y="97740"/>
                </a:lnTo>
                <a:lnTo>
                  <a:pt x="224676" y="97635"/>
                </a:lnTo>
                <a:lnTo>
                  <a:pt x="229673" y="74121"/>
                </a:lnTo>
                <a:lnTo>
                  <a:pt x="238721" y="61443"/>
                </a:lnTo>
                <a:lnTo>
                  <a:pt x="245455" y="40927"/>
                </a:lnTo>
                <a:lnTo>
                  <a:pt x="249032" y="37771"/>
                </a:lnTo>
                <a:lnTo>
                  <a:pt x="254503" y="58392"/>
                </a:lnTo>
                <a:lnTo>
                  <a:pt x="254608" y="58865"/>
                </a:lnTo>
                <a:lnTo>
                  <a:pt x="261710" y="39664"/>
                </a:lnTo>
                <a:lnTo>
                  <a:pt x="265445" y="45241"/>
                </a:lnTo>
                <a:lnTo>
                  <a:pt x="276439" y="21411"/>
                </a:lnTo>
                <a:lnTo>
                  <a:pt x="283856" y="842"/>
                </a:lnTo>
                <a:lnTo>
                  <a:pt x="289853" y="14309"/>
                </a:lnTo>
                <a:lnTo>
                  <a:pt x="297481" y="28933"/>
                </a:lnTo>
                <a:lnTo>
                  <a:pt x="297744" y="28723"/>
                </a:lnTo>
                <a:lnTo>
                  <a:pt x="290169" y="14204"/>
                </a:lnTo>
                <a:lnTo>
                  <a:pt x="283856" y="0"/>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27" name="Google Shape;27;p3"/>
          <p:cNvGrpSpPr/>
          <p:nvPr/>
        </p:nvGrpSpPr>
        <p:grpSpPr>
          <a:xfrm>
            <a:off x="7545300" y="445025"/>
            <a:ext cx="1297450" cy="477875"/>
            <a:chOff x="7164300" y="445025"/>
            <a:chExt cx="1297450" cy="477875"/>
          </a:xfrm>
        </p:grpSpPr>
        <p:grpSp>
          <p:nvGrpSpPr>
            <p:cNvPr id="28" name="Google Shape;28;p3"/>
            <p:cNvGrpSpPr/>
            <p:nvPr/>
          </p:nvGrpSpPr>
          <p:grpSpPr>
            <a:xfrm flipH="1">
              <a:off x="7164300" y="555088"/>
              <a:ext cx="1160025" cy="257725"/>
              <a:chOff x="3464600" y="3479675"/>
              <a:chExt cx="1160025" cy="257725"/>
            </a:xfrm>
          </p:grpSpPr>
          <p:sp>
            <p:nvSpPr>
              <p:cNvPr id="29" name="Google Shape;29;p3"/>
              <p:cNvSpPr/>
              <p:nvPr/>
            </p:nvSpPr>
            <p:spPr>
              <a:xfrm>
                <a:off x="3464600" y="3479675"/>
                <a:ext cx="1021600" cy="198500"/>
              </a:xfrm>
              <a:custGeom>
                <a:avLst/>
                <a:gdLst/>
                <a:ahLst/>
                <a:cxnLst/>
                <a:rect l="l" t="t" r="r" b="b"/>
                <a:pathLst>
                  <a:path w="40864" h="7940" extrusionOk="0">
                    <a:moveTo>
                      <a:pt x="1" y="1"/>
                    </a:moveTo>
                    <a:lnTo>
                      <a:pt x="1" y="1602"/>
                    </a:lnTo>
                    <a:lnTo>
                      <a:pt x="15845" y="1602"/>
                    </a:lnTo>
                    <a:lnTo>
                      <a:pt x="26319" y="7940"/>
                    </a:lnTo>
                    <a:lnTo>
                      <a:pt x="40863" y="7940"/>
                    </a:lnTo>
                    <a:lnTo>
                      <a:pt x="40863" y="6339"/>
                    </a:lnTo>
                    <a:lnTo>
                      <a:pt x="26720" y="6339"/>
                    </a:lnTo>
                    <a:lnTo>
                      <a:pt x="16312"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0" name="Google Shape;30;p3"/>
              <p:cNvSpPr/>
              <p:nvPr/>
            </p:nvSpPr>
            <p:spPr>
              <a:xfrm>
                <a:off x="4458650" y="3572250"/>
                <a:ext cx="165975" cy="165150"/>
              </a:xfrm>
              <a:custGeom>
                <a:avLst/>
                <a:gdLst/>
                <a:ahLst/>
                <a:cxnLst/>
                <a:rect l="l" t="t" r="r" b="b"/>
                <a:pathLst>
                  <a:path w="6639" h="6606" extrusionOk="0">
                    <a:moveTo>
                      <a:pt x="3303" y="1602"/>
                    </a:moveTo>
                    <a:cubicBezTo>
                      <a:pt x="4270" y="1602"/>
                      <a:pt x="5004" y="2369"/>
                      <a:pt x="5004" y="3303"/>
                    </a:cubicBezTo>
                    <a:cubicBezTo>
                      <a:pt x="5004" y="4270"/>
                      <a:pt x="4270" y="5004"/>
                      <a:pt x="3303" y="5004"/>
                    </a:cubicBezTo>
                    <a:cubicBezTo>
                      <a:pt x="2335" y="5004"/>
                      <a:pt x="1602" y="4270"/>
                      <a:pt x="1602" y="3303"/>
                    </a:cubicBezTo>
                    <a:cubicBezTo>
                      <a:pt x="1602" y="2369"/>
                      <a:pt x="2335" y="1602"/>
                      <a:pt x="3303" y="1602"/>
                    </a:cubicBezTo>
                    <a:close/>
                    <a:moveTo>
                      <a:pt x="3303" y="0"/>
                    </a:moveTo>
                    <a:cubicBezTo>
                      <a:pt x="1501" y="0"/>
                      <a:pt x="0" y="1468"/>
                      <a:pt x="0" y="3303"/>
                    </a:cubicBezTo>
                    <a:cubicBezTo>
                      <a:pt x="0" y="5104"/>
                      <a:pt x="1468" y="6605"/>
                      <a:pt x="3303" y="6605"/>
                    </a:cubicBezTo>
                    <a:cubicBezTo>
                      <a:pt x="5137" y="6605"/>
                      <a:pt x="6638" y="5104"/>
                      <a:pt x="6605" y="3303"/>
                    </a:cubicBezTo>
                    <a:cubicBezTo>
                      <a:pt x="6605" y="1501"/>
                      <a:pt x="5137" y="0"/>
                      <a:pt x="3303" y="0"/>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nvGrpSpPr>
            <p:cNvPr id="31" name="Google Shape;31;p3"/>
            <p:cNvGrpSpPr/>
            <p:nvPr/>
          </p:nvGrpSpPr>
          <p:grpSpPr>
            <a:xfrm rot="10800000">
              <a:off x="7966375" y="445025"/>
              <a:ext cx="495375" cy="477875"/>
              <a:chOff x="3881575" y="2684100"/>
              <a:chExt cx="495375" cy="477875"/>
            </a:xfrm>
          </p:grpSpPr>
          <p:sp>
            <p:nvSpPr>
              <p:cNvPr id="32" name="Google Shape;32;p3"/>
              <p:cNvSpPr/>
              <p:nvPr/>
            </p:nvSpPr>
            <p:spPr>
              <a:xfrm>
                <a:off x="4195125" y="2684100"/>
                <a:ext cx="181825" cy="165150"/>
              </a:xfrm>
              <a:custGeom>
                <a:avLst/>
                <a:gdLst/>
                <a:ahLst/>
                <a:cxnLst/>
                <a:rect l="l" t="t" r="r" b="b"/>
                <a:pathLst>
                  <a:path w="7273" h="6606" extrusionOk="0">
                    <a:moveTo>
                      <a:pt x="3636" y="1"/>
                    </a:moveTo>
                    <a:cubicBezTo>
                      <a:pt x="2769" y="1"/>
                      <a:pt x="1935" y="368"/>
                      <a:pt x="1301" y="968"/>
                    </a:cubicBezTo>
                    <a:cubicBezTo>
                      <a:pt x="1" y="2269"/>
                      <a:pt x="1" y="4371"/>
                      <a:pt x="1301" y="5638"/>
                    </a:cubicBezTo>
                    <a:cubicBezTo>
                      <a:pt x="1935" y="6272"/>
                      <a:pt x="2803" y="6606"/>
                      <a:pt x="3636" y="6606"/>
                    </a:cubicBezTo>
                    <a:cubicBezTo>
                      <a:pt x="4470" y="6606"/>
                      <a:pt x="5304" y="6272"/>
                      <a:pt x="5971" y="5638"/>
                    </a:cubicBezTo>
                    <a:cubicBezTo>
                      <a:pt x="7272" y="4371"/>
                      <a:pt x="7272" y="2269"/>
                      <a:pt x="5971" y="968"/>
                    </a:cubicBezTo>
                    <a:cubicBezTo>
                      <a:pt x="5338" y="368"/>
                      <a:pt x="4504" y="1"/>
                      <a:pt x="3636"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3" name="Google Shape;33;p3"/>
              <p:cNvSpPr/>
              <p:nvPr/>
            </p:nvSpPr>
            <p:spPr>
              <a:xfrm>
                <a:off x="3881575" y="2997675"/>
                <a:ext cx="180975" cy="164300"/>
              </a:xfrm>
              <a:custGeom>
                <a:avLst/>
                <a:gdLst/>
                <a:ahLst/>
                <a:cxnLst/>
                <a:rect l="l" t="t" r="r" b="b"/>
                <a:pathLst>
                  <a:path w="7239" h="6572" extrusionOk="0">
                    <a:moveTo>
                      <a:pt x="3636" y="0"/>
                    </a:moveTo>
                    <a:cubicBezTo>
                      <a:pt x="2736" y="0"/>
                      <a:pt x="1902" y="334"/>
                      <a:pt x="1301" y="934"/>
                    </a:cubicBezTo>
                    <a:cubicBezTo>
                      <a:pt x="0" y="2235"/>
                      <a:pt x="0" y="4337"/>
                      <a:pt x="1301" y="5604"/>
                    </a:cubicBezTo>
                    <a:cubicBezTo>
                      <a:pt x="1902" y="6238"/>
                      <a:pt x="2802" y="6572"/>
                      <a:pt x="3636" y="6572"/>
                    </a:cubicBezTo>
                    <a:cubicBezTo>
                      <a:pt x="4470" y="6572"/>
                      <a:pt x="5337" y="6271"/>
                      <a:pt x="5971" y="5604"/>
                    </a:cubicBezTo>
                    <a:cubicBezTo>
                      <a:pt x="7239" y="4337"/>
                      <a:pt x="7239" y="2235"/>
                      <a:pt x="5971" y="934"/>
                    </a:cubicBezTo>
                    <a:cubicBezTo>
                      <a:pt x="5337" y="334"/>
                      <a:pt x="4503" y="0"/>
                      <a:pt x="3636"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34" name="Google Shape;34;p3"/>
              <p:cNvSpPr/>
              <p:nvPr/>
            </p:nvSpPr>
            <p:spPr>
              <a:xfrm>
                <a:off x="3990825" y="2783350"/>
                <a:ext cx="272700" cy="272725"/>
              </a:xfrm>
              <a:custGeom>
                <a:avLst/>
                <a:gdLst/>
                <a:ahLst/>
                <a:cxnLst/>
                <a:rect l="l" t="t" r="r" b="b"/>
                <a:pathLst>
                  <a:path w="10908" h="10909" extrusionOk="0">
                    <a:moveTo>
                      <a:pt x="9774" y="0"/>
                    </a:moveTo>
                    <a:lnTo>
                      <a:pt x="0" y="9774"/>
                    </a:lnTo>
                    <a:lnTo>
                      <a:pt x="1134" y="10908"/>
                    </a:lnTo>
                    <a:lnTo>
                      <a:pt x="10908" y="1135"/>
                    </a:lnTo>
                    <a:lnTo>
                      <a:pt x="9774" y="0"/>
                    </a:lnTo>
                    <a:close/>
                  </a:path>
                </a:pathLst>
              </a:custGeom>
              <a:solidFill>
                <a:schemeClr val="lt2"/>
              </a:solidFill>
              <a:ln>
                <a:noFill/>
              </a:ln>
            </p:spPr>
            <p:txBody>
              <a:bodyPr spcFirstLastPara="1" wrap="square" lIns="91425" tIns="91425" rIns="91425" bIns="91425" anchor="ctr" anchorCtr="0">
                <a:noAutofit/>
              </a:bodyPr>
              <a:lstStyle/>
              <a:p>
                <a:endParaRPr/>
              </a:p>
            </p:txBody>
          </p:sp>
        </p:grpSp>
      </p:grpSp>
      <p:sp>
        <p:nvSpPr>
          <p:cNvPr id="35" name="Google Shape;35;p3"/>
          <p:cNvSpPr txBox="1">
            <a:spLocks noGrp="1"/>
          </p:cNvSpPr>
          <p:nvPr>
            <p:ph type="title"/>
          </p:nvPr>
        </p:nvSpPr>
        <p:spPr>
          <a:xfrm>
            <a:off x="3434275" y="2349600"/>
            <a:ext cx="4996500" cy="994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4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6" name="Google Shape;36;p3"/>
          <p:cNvSpPr txBox="1">
            <a:spLocks noGrp="1"/>
          </p:cNvSpPr>
          <p:nvPr>
            <p:ph type="subTitle" idx="1"/>
          </p:nvPr>
        </p:nvSpPr>
        <p:spPr>
          <a:xfrm>
            <a:off x="5348875" y="3321300"/>
            <a:ext cx="3081900" cy="593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7" name="Google Shape;37;p3"/>
          <p:cNvSpPr txBox="1">
            <a:spLocks noGrp="1"/>
          </p:cNvSpPr>
          <p:nvPr>
            <p:ph type="title" idx="2" hasCustomPrompt="1"/>
          </p:nvPr>
        </p:nvSpPr>
        <p:spPr>
          <a:xfrm>
            <a:off x="5127175" y="1228800"/>
            <a:ext cx="3303600" cy="1120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8600"/>
              <a:buNone/>
              <a:defRPr sz="8600">
                <a:solidFill>
                  <a:schemeClr val="dk2"/>
                </a:solidFill>
              </a:defRPr>
            </a:lvl1pPr>
            <a:lvl2pPr lvl="1" algn="ctr" rtl="0">
              <a:spcBef>
                <a:spcPts val="0"/>
              </a:spcBef>
              <a:spcAft>
                <a:spcPts val="0"/>
              </a:spcAft>
              <a:buSzPts val="8600"/>
              <a:buNone/>
              <a:defRPr sz="8600"/>
            </a:lvl2pPr>
            <a:lvl3pPr lvl="2" algn="ctr" rtl="0">
              <a:spcBef>
                <a:spcPts val="0"/>
              </a:spcBef>
              <a:spcAft>
                <a:spcPts val="0"/>
              </a:spcAft>
              <a:buSzPts val="8600"/>
              <a:buNone/>
              <a:defRPr sz="8600"/>
            </a:lvl3pPr>
            <a:lvl4pPr lvl="3" algn="ctr" rtl="0">
              <a:spcBef>
                <a:spcPts val="0"/>
              </a:spcBef>
              <a:spcAft>
                <a:spcPts val="0"/>
              </a:spcAft>
              <a:buSzPts val="8600"/>
              <a:buNone/>
              <a:defRPr sz="8600"/>
            </a:lvl4pPr>
            <a:lvl5pPr lvl="4" algn="ctr" rtl="0">
              <a:spcBef>
                <a:spcPts val="0"/>
              </a:spcBef>
              <a:spcAft>
                <a:spcPts val="0"/>
              </a:spcAft>
              <a:buSzPts val="8600"/>
              <a:buNone/>
              <a:defRPr sz="8600"/>
            </a:lvl5pPr>
            <a:lvl6pPr lvl="5" algn="ctr" rtl="0">
              <a:spcBef>
                <a:spcPts val="0"/>
              </a:spcBef>
              <a:spcAft>
                <a:spcPts val="0"/>
              </a:spcAft>
              <a:buSzPts val="8600"/>
              <a:buNone/>
              <a:defRPr sz="8600"/>
            </a:lvl6pPr>
            <a:lvl7pPr lvl="6" algn="ctr" rtl="0">
              <a:spcBef>
                <a:spcPts val="0"/>
              </a:spcBef>
              <a:spcAft>
                <a:spcPts val="0"/>
              </a:spcAft>
              <a:buSzPts val="8600"/>
              <a:buNone/>
              <a:defRPr sz="8600"/>
            </a:lvl7pPr>
            <a:lvl8pPr lvl="7" algn="ctr" rtl="0">
              <a:spcBef>
                <a:spcPts val="0"/>
              </a:spcBef>
              <a:spcAft>
                <a:spcPts val="0"/>
              </a:spcAft>
              <a:buSzPts val="8600"/>
              <a:buNone/>
              <a:defRPr sz="8600"/>
            </a:lvl8pPr>
            <a:lvl9pPr lvl="8" algn="ctr" rtl="0">
              <a:spcBef>
                <a:spcPts val="0"/>
              </a:spcBef>
              <a:spcAft>
                <a:spcPts val="0"/>
              </a:spcAft>
              <a:buSzPts val="8600"/>
              <a:buNone/>
              <a:defRPr sz="8600"/>
            </a:lvl9pPr>
          </a:lstStyle>
          <a:p>
            <a:r>
              <a:t>xx%</a:t>
            </a:r>
          </a:p>
        </p:txBody>
      </p:sp>
    </p:spTree>
    <p:extLst>
      <p:ext uri="{BB962C8B-B14F-4D97-AF65-F5344CB8AC3E}">
        <p14:creationId xmlns:p14="http://schemas.microsoft.com/office/powerpoint/2010/main" val="31517094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slideLayout" Target="../slideLayouts/slideLayout42.xml"/><Relationship Id="rId3" Type="http://schemas.openxmlformats.org/officeDocument/2006/relationships/slideLayout" Target="../slideLayouts/slideLayout19.xml"/><Relationship Id="rId21" Type="http://schemas.openxmlformats.org/officeDocument/2006/relationships/slideLayout" Target="../slideLayouts/slideLayout37.xml"/><Relationship Id="rId34" Type="http://schemas.openxmlformats.org/officeDocument/2006/relationships/theme" Target="../theme/theme2.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33" Type="http://schemas.openxmlformats.org/officeDocument/2006/relationships/slideLayout" Target="../slideLayouts/slideLayout49.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29" Type="http://schemas.openxmlformats.org/officeDocument/2006/relationships/slideLayout" Target="../slideLayouts/slideLayout45.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32" Type="http://schemas.openxmlformats.org/officeDocument/2006/relationships/slideLayout" Target="../slideLayouts/slideLayout48.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31" Type="http://schemas.openxmlformats.org/officeDocument/2006/relationships/slideLayout" Target="../slideLayouts/slideLayout47.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slideLayout" Target="../slideLayouts/slideLayout46.xml"/><Relationship Id="rId8"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62.xml"/><Relationship Id="rId18" Type="http://schemas.openxmlformats.org/officeDocument/2006/relationships/slideLayout" Target="../slideLayouts/slideLayout67.xml"/><Relationship Id="rId26" Type="http://schemas.openxmlformats.org/officeDocument/2006/relationships/slideLayout" Target="../slideLayouts/slideLayout75.xml"/><Relationship Id="rId3" Type="http://schemas.openxmlformats.org/officeDocument/2006/relationships/slideLayout" Target="../slideLayouts/slideLayout52.xml"/><Relationship Id="rId21" Type="http://schemas.openxmlformats.org/officeDocument/2006/relationships/slideLayout" Target="../slideLayouts/slideLayout70.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slideLayout" Target="../slideLayouts/slideLayout66.xml"/><Relationship Id="rId25" Type="http://schemas.openxmlformats.org/officeDocument/2006/relationships/slideLayout" Target="../slideLayouts/slideLayout74.xml"/><Relationship Id="rId33" Type="http://schemas.openxmlformats.org/officeDocument/2006/relationships/theme" Target="../theme/theme3.xml"/><Relationship Id="rId2" Type="http://schemas.openxmlformats.org/officeDocument/2006/relationships/slideLayout" Target="../slideLayouts/slideLayout51.xml"/><Relationship Id="rId16" Type="http://schemas.openxmlformats.org/officeDocument/2006/relationships/slideLayout" Target="../slideLayouts/slideLayout65.xml"/><Relationship Id="rId20" Type="http://schemas.openxmlformats.org/officeDocument/2006/relationships/slideLayout" Target="../slideLayouts/slideLayout69.xml"/><Relationship Id="rId29" Type="http://schemas.openxmlformats.org/officeDocument/2006/relationships/slideLayout" Target="../slideLayouts/slideLayout78.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24" Type="http://schemas.openxmlformats.org/officeDocument/2006/relationships/slideLayout" Target="../slideLayouts/slideLayout73.xml"/><Relationship Id="rId32" Type="http://schemas.openxmlformats.org/officeDocument/2006/relationships/slideLayout" Target="../slideLayouts/slideLayout81.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23" Type="http://schemas.openxmlformats.org/officeDocument/2006/relationships/slideLayout" Target="../slideLayouts/slideLayout72.xml"/><Relationship Id="rId28" Type="http://schemas.openxmlformats.org/officeDocument/2006/relationships/slideLayout" Target="../slideLayouts/slideLayout77.xml"/><Relationship Id="rId10" Type="http://schemas.openxmlformats.org/officeDocument/2006/relationships/slideLayout" Target="../slideLayouts/slideLayout59.xml"/><Relationship Id="rId19" Type="http://schemas.openxmlformats.org/officeDocument/2006/relationships/slideLayout" Target="../slideLayouts/slideLayout68.xml"/><Relationship Id="rId31" Type="http://schemas.openxmlformats.org/officeDocument/2006/relationships/slideLayout" Target="../slideLayouts/slideLayout80.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 Id="rId22" Type="http://schemas.openxmlformats.org/officeDocument/2006/relationships/slideLayout" Target="../slideLayouts/slideLayout71.xml"/><Relationship Id="rId27" Type="http://schemas.openxmlformats.org/officeDocument/2006/relationships/slideLayout" Target="../slideLayouts/slideLayout76.xml"/><Relationship Id="rId30" Type="http://schemas.openxmlformats.org/officeDocument/2006/relationships/slideLayout" Target="../slideLayouts/slideLayout79.xml"/><Relationship Id="rId8" Type="http://schemas.openxmlformats.org/officeDocument/2006/relationships/slideLayout" Target="../slideLayouts/slideLayout5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slideLayout" Target="../slideLayouts/slideLayout94.xml"/><Relationship Id="rId3" Type="http://schemas.openxmlformats.org/officeDocument/2006/relationships/slideLayout" Target="../slideLayouts/slideLayout84.xml"/><Relationship Id="rId7" Type="http://schemas.openxmlformats.org/officeDocument/2006/relationships/slideLayout" Target="../slideLayouts/slideLayout88.xml"/><Relationship Id="rId12" Type="http://schemas.openxmlformats.org/officeDocument/2006/relationships/slideLayout" Target="../slideLayouts/slideLayout93.xml"/><Relationship Id="rId17" Type="http://schemas.openxmlformats.org/officeDocument/2006/relationships/theme" Target="../theme/theme4.xml"/><Relationship Id="rId2" Type="http://schemas.openxmlformats.org/officeDocument/2006/relationships/slideLayout" Target="../slideLayouts/slideLayout83.xml"/><Relationship Id="rId16" Type="http://schemas.openxmlformats.org/officeDocument/2006/relationships/slideLayout" Target="../slideLayouts/slideLayout97.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5" Type="http://schemas.openxmlformats.org/officeDocument/2006/relationships/slideLayout" Target="../slideLayouts/slideLayout86.xml"/><Relationship Id="rId15" Type="http://schemas.openxmlformats.org/officeDocument/2006/relationships/slideLayout" Target="../slideLayouts/slideLayout96.xml"/><Relationship Id="rId10" Type="http://schemas.openxmlformats.org/officeDocument/2006/relationships/slideLayout" Target="../slideLayouts/slideLayout91.xml"/><Relationship Id="rId4" Type="http://schemas.openxmlformats.org/officeDocument/2006/relationships/slideLayout" Target="../slideLayouts/slideLayout85.xml"/><Relationship Id="rId9" Type="http://schemas.openxmlformats.org/officeDocument/2006/relationships/slideLayout" Target="../slideLayouts/slideLayout90.xml"/><Relationship Id="rId14" Type="http://schemas.openxmlformats.org/officeDocument/2006/relationships/slideLayout" Target="../slideLayouts/slideLayout9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5.xml"/><Relationship Id="rId13" Type="http://schemas.openxmlformats.org/officeDocument/2006/relationships/slideLayout" Target="../slideLayouts/slideLayout110.xml"/><Relationship Id="rId3" Type="http://schemas.openxmlformats.org/officeDocument/2006/relationships/slideLayout" Target="../slideLayouts/slideLayout100.xml"/><Relationship Id="rId7" Type="http://schemas.openxmlformats.org/officeDocument/2006/relationships/slideLayout" Target="../slideLayouts/slideLayout104.xml"/><Relationship Id="rId12" Type="http://schemas.openxmlformats.org/officeDocument/2006/relationships/slideLayout" Target="../slideLayouts/slideLayout109.xml"/><Relationship Id="rId17" Type="http://schemas.openxmlformats.org/officeDocument/2006/relationships/theme" Target="../theme/theme5.xml"/><Relationship Id="rId2" Type="http://schemas.openxmlformats.org/officeDocument/2006/relationships/slideLayout" Target="../slideLayouts/slideLayout99.xml"/><Relationship Id="rId16" Type="http://schemas.openxmlformats.org/officeDocument/2006/relationships/slideLayout" Target="../slideLayouts/slideLayout113.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11" Type="http://schemas.openxmlformats.org/officeDocument/2006/relationships/slideLayout" Target="../slideLayouts/slideLayout108.xml"/><Relationship Id="rId5" Type="http://schemas.openxmlformats.org/officeDocument/2006/relationships/slideLayout" Target="../slideLayouts/slideLayout102.xml"/><Relationship Id="rId15" Type="http://schemas.openxmlformats.org/officeDocument/2006/relationships/slideLayout" Target="../slideLayouts/slideLayout112.xml"/><Relationship Id="rId10" Type="http://schemas.openxmlformats.org/officeDocument/2006/relationships/slideLayout" Target="../slideLayouts/slideLayout107.xml"/><Relationship Id="rId4" Type="http://schemas.openxmlformats.org/officeDocument/2006/relationships/slideLayout" Target="../slideLayouts/slideLayout101.xml"/><Relationship Id="rId9" Type="http://schemas.openxmlformats.org/officeDocument/2006/relationships/slideLayout" Target="../slideLayouts/slideLayout106.xml"/><Relationship Id="rId14" Type="http://schemas.openxmlformats.org/officeDocument/2006/relationships/slideLayout" Target="../slideLayouts/slideLayout11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21.xml"/><Relationship Id="rId13" Type="http://schemas.openxmlformats.org/officeDocument/2006/relationships/slideLayout" Target="../slideLayouts/slideLayout126.xml"/><Relationship Id="rId3" Type="http://schemas.openxmlformats.org/officeDocument/2006/relationships/slideLayout" Target="../slideLayouts/slideLayout116.xml"/><Relationship Id="rId7" Type="http://schemas.openxmlformats.org/officeDocument/2006/relationships/slideLayout" Target="../slideLayouts/slideLayout120.xml"/><Relationship Id="rId12" Type="http://schemas.openxmlformats.org/officeDocument/2006/relationships/slideLayout" Target="../slideLayouts/slideLayout125.xml"/><Relationship Id="rId17" Type="http://schemas.openxmlformats.org/officeDocument/2006/relationships/theme" Target="../theme/theme6.xml"/><Relationship Id="rId2" Type="http://schemas.openxmlformats.org/officeDocument/2006/relationships/slideLayout" Target="../slideLayouts/slideLayout115.xml"/><Relationship Id="rId16" Type="http://schemas.openxmlformats.org/officeDocument/2006/relationships/slideLayout" Target="../slideLayouts/slideLayout129.xml"/><Relationship Id="rId1" Type="http://schemas.openxmlformats.org/officeDocument/2006/relationships/slideLayout" Target="../slideLayouts/slideLayout114.xml"/><Relationship Id="rId6" Type="http://schemas.openxmlformats.org/officeDocument/2006/relationships/slideLayout" Target="../slideLayouts/slideLayout119.xml"/><Relationship Id="rId11" Type="http://schemas.openxmlformats.org/officeDocument/2006/relationships/slideLayout" Target="../slideLayouts/slideLayout124.xml"/><Relationship Id="rId5" Type="http://schemas.openxmlformats.org/officeDocument/2006/relationships/slideLayout" Target="../slideLayouts/slideLayout118.xml"/><Relationship Id="rId15" Type="http://schemas.openxmlformats.org/officeDocument/2006/relationships/slideLayout" Target="../slideLayouts/slideLayout128.xml"/><Relationship Id="rId10" Type="http://schemas.openxmlformats.org/officeDocument/2006/relationships/slideLayout" Target="../slideLayouts/slideLayout123.xml"/><Relationship Id="rId4" Type="http://schemas.openxmlformats.org/officeDocument/2006/relationships/slideLayout" Target="../slideLayouts/slideLayout117.xml"/><Relationship Id="rId9" Type="http://schemas.openxmlformats.org/officeDocument/2006/relationships/slideLayout" Target="../slideLayouts/slideLayout122.xml"/><Relationship Id="rId14" Type="http://schemas.openxmlformats.org/officeDocument/2006/relationships/slideLayout" Target="../slideLayouts/slideLayout12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37.xml"/><Relationship Id="rId13" Type="http://schemas.openxmlformats.org/officeDocument/2006/relationships/slideLayout" Target="../slideLayouts/slideLayout142.xml"/><Relationship Id="rId3" Type="http://schemas.openxmlformats.org/officeDocument/2006/relationships/slideLayout" Target="../slideLayouts/slideLayout132.xml"/><Relationship Id="rId7" Type="http://schemas.openxmlformats.org/officeDocument/2006/relationships/slideLayout" Target="../slideLayouts/slideLayout136.xml"/><Relationship Id="rId12" Type="http://schemas.openxmlformats.org/officeDocument/2006/relationships/slideLayout" Target="../slideLayouts/slideLayout141.xml"/><Relationship Id="rId17" Type="http://schemas.openxmlformats.org/officeDocument/2006/relationships/theme" Target="../theme/theme7.xml"/><Relationship Id="rId2" Type="http://schemas.openxmlformats.org/officeDocument/2006/relationships/slideLayout" Target="../slideLayouts/slideLayout131.xml"/><Relationship Id="rId16" Type="http://schemas.openxmlformats.org/officeDocument/2006/relationships/slideLayout" Target="../slideLayouts/slideLayout145.xml"/><Relationship Id="rId1" Type="http://schemas.openxmlformats.org/officeDocument/2006/relationships/slideLayout" Target="../slideLayouts/slideLayout130.xml"/><Relationship Id="rId6" Type="http://schemas.openxmlformats.org/officeDocument/2006/relationships/slideLayout" Target="../slideLayouts/slideLayout135.xml"/><Relationship Id="rId11" Type="http://schemas.openxmlformats.org/officeDocument/2006/relationships/slideLayout" Target="../slideLayouts/slideLayout140.xml"/><Relationship Id="rId5" Type="http://schemas.openxmlformats.org/officeDocument/2006/relationships/slideLayout" Target="../slideLayouts/slideLayout134.xml"/><Relationship Id="rId15" Type="http://schemas.openxmlformats.org/officeDocument/2006/relationships/slideLayout" Target="../slideLayouts/slideLayout144.xml"/><Relationship Id="rId10" Type="http://schemas.openxmlformats.org/officeDocument/2006/relationships/slideLayout" Target="../slideLayouts/slideLayout139.xml"/><Relationship Id="rId4" Type="http://schemas.openxmlformats.org/officeDocument/2006/relationships/slideLayout" Target="../slideLayouts/slideLayout133.xml"/><Relationship Id="rId9" Type="http://schemas.openxmlformats.org/officeDocument/2006/relationships/slideLayout" Target="../slideLayouts/slideLayout138.xml"/><Relationship Id="rId14" Type="http://schemas.openxmlformats.org/officeDocument/2006/relationships/slideLayout" Target="../slideLayouts/slideLayout1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1pPr>
            <a:lvl2pPr lvl="1">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2pPr>
            <a:lvl3pPr lvl="2">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3pPr>
            <a:lvl4pPr lvl="3">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4pPr>
            <a:lvl5pPr lvl="4">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5pPr>
            <a:lvl6pPr lvl="5">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6pPr>
            <a:lvl7pPr lvl="6">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7pPr>
            <a:lvl8pPr lvl="7">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8pPr>
            <a:lvl9pPr lvl="8">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accent3"/>
              </a:buClr>
              <a:buSzPts val="1800"/>
              <a:buFont typeface="Ubuntu"/>
              <a:buChar char="●"/>
              <a:defRPr sz="1800">
                <a:solidFill>
                  <a:schemeClr val="accent3"/>
                </a:solidFill>
                <a:latin typeface="Ubuntu"/>
                <a:ea typeface="Ubuntu"/>
                <a:cs typeface="Ubuntu"/>
                <a:sym typeface="Ubuntu"/>
              </a:defRPr>
            </a:lvl1pPr>
            <a:lvl2pPr marL="914400" lvl="1"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2pPr>
            <a:lvl3pPr marL="1371600" lvl="2"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3pPr>
            <a:lvl4pPr marL="1828800" lvl="3"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4pPr>
            <a:lvl5pPr marL="2286000" lvl="4"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5pPr>
            <a:lvl6pPr marL="2743200" lvl="5"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6pPr>
            <a:lvl7pPr marL="3200400" lvl="6"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7pPr>
            <a:lvl8pPr marL="3657600" lvl="7"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8pPr>
            <a:lvl9pPr marL="4114800" lvl="8"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3" r:id="rId4"/>
    <p:sldLayoutId id="2147483655" r:id="rId5"/>
    <p:sldLayoutId id="2147483658" r:id="rId6"/>
    <p:sldLayoutId id="2147483659" r:id="rId7"/>
    <p:sldLayoutId id="2147483660" r:id="rId8"/>
    <p:sldLayoutId id="2147483661" r:id="rId9"/>
    <p:sldLayoutId id="2147483670" r:id="rId10"/>
    <p:sldLayoutId id="2147483672" r:id="rId11"/>
    <p:sldLayoutId id="2147483674" r:id="rId12"/>
    <p:sldLayoutId id="2147483678" r:id="rId13"/>
    <p:sldLayoutId id="2147483679" r:id="rId14"/>
    <p:sldLayoutId id="2147483680" r:id="rId15"/>
    <p:sldLayoutId id="2147483681" r:id="rId1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1pPr>
            <a:lvl2pPr lvl="1">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2pPr>
            <a:lvl3pPr lvl="2">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3pPr>
            <a:lvl4pPr lvl="3">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4pPr>
            <a:lvl5pPr lvl="4">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5pPr>
            <a:lvl6pPr lvl="5">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6pPr>
            <a:lvl7pPr lvl="6">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7pPr>
            <a:lvl8pPr lvl="7">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8pPr>
            <a:lvl9pPr lvl="8">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accent3"/>
              </a:buClr>
              <a:buSzPts val="1800"/>
              <a:buFont typeface="Ubuntu"/>
              <a:buChar char="●"/>
              <a:defRPr sz="1800">
                <a:solidFill>
                  <a:schemeClr val="accent3"/>
                </a:solidFill>
                <a:latin typeface="Ubuntu"/>
                <a:ea typeface="Ubuntu"/>
                <a:cs typeface="Ubuntu"/>
                <a:sym typeface="Ubuntu"/>
              </a:defRPr>
            </a:lvl1pPr>
            <a:lvl2pPr marL="914400" lvl="1"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2pPr>
            <a:lvl3pPr marL="1371600" lvl="2"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3pPr>
            <a:lvl4pPr marL="1828800" lvl="3"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4pPr>
            <a:lvl5pPr marL="2286000" lvl="4"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5pPr>
            <a:lvl6pPr marL="2743200" lvl="5"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6pPr>
            <a:lvl7pPr marL="3200400" lvl="6"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7pPr>
            <a:lvl8pPr marL="3657600" lvl="7"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8pPr>
            <a:lvl9pPr marL="4114800" lvl="8"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fld id="{00000000-1234-1234-1234-123412341234}" type="slidenum">
              <a:rPr lang="en">
                <a:solidFill>
                  <a:srgbClr val="FBBF60"/>
                </a:solidFill>
              </a:rPr>
              <a:pPr/>
              <a:t>‹#›</a:t>
            </a:fld>
            <a:endParaRPr>
              <a:solidFill>
                <a:srgbClr val="FBBF60"/>
              </a:solidFill>
            </a:endParaRPr>
          </a:p>
        </p:txBody>
      </p:sp>
    </p:spTree>
    <p:extLst>
      <p:ext uri="{BB962C8B-B14F-4D97-AF65-F5344CB8AC3E}">
        <p14:creationId xmlns:p14="http://schemas.microsoft.com/office/powerpoint/2010/main" val="29859710"/>
      </p:ext>
    </p:extLst>
  </p:cSld>
  <p:clrMap bg1="lt1" tx1="dk1" bg2="dk2" tx2="lt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 id="2147483702" r:id="rId17"/>
    <p:sldLayoutId id="2147483703" r:id="rId18"/>
    <p:sldLayoutId id="2147483704" r:id="rId19"/>
    <p:sldLayoutId id="2147483705" r:id="rId20"/>
    <p:sldLayoutId id="2147483706" r:id="rId21"/>
    <p:sldLayoutId id="2147483707" r:id="rId22"/>
    <p:sldLayoutId id="2147483708" r:id="rId23"/>
    <p:sldLayoutId id="2147483709" r:id="rId24"/>
    <p:sldLayoutId id="2147483710" r:id="rId25"/>
    <p:sldLayoutId id="2147483711" r:id="rId26"/>
    <p:sldLayoutId id="2147483712" r:id="rId27"/>
    <p:sldLayoutId id="2147483713" r:id="rId28"/>
    <p:sldLayoutId id="2147483714" r:id="rId29"/>
    <p:sldLayoutId id="2147483715" r:id="rId30"/>
    <p:sldLayoutId id="2147483716" r:id="rId31"/>
    <p:sldLayoutId id="2147483717" r:id="rId32"/>
    <p:sldLayoutId id="2147483718" r:id="rId3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1pPr>
            <a:lvl2pPr lvl="1">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2pPr>
            <a:lvl3pPr lvl="2">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3pPr>
            <a:lvl4pPr lvl="3">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4pPr>
            <a:lvl5pPr lvl="4">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5pPr>
            <a:lvl6pPr lvl="5">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6pPr>
            <a:lvl7pPr lvl="6">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7pPr>
            <a:lvl8pPr lvl="7">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8pPr>
            <a:lvl9pPr lvl="8">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accent3"/>
              </a:buClr>
              <a:buSzPts val="1800"/>
              <a:buFont typeface="Ubuntu"/>
              <a:buChar char="●"/>
              <a:defRPr sz="1800">
                <a:solidFill>
                  <a:schemeClr val="accent3"/>
                </a:solidFill>
                <a:latin typeface="Ubuntu"/>
                <a:ea typeface="Ubuntu"/>
                <a:cs typeface="Ubuntu"/>
                <a:sym typeface="Ubuntu"/>
              </a:defRPr>
            </a:lvl1pPr>
            <a:lvl2pPr marL="914400" lvl="1"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2pPr>
            <a:lvl3pPr marL="1371600" lvl="2"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3pPr>
            <a:lvl4pPr marL="1828800" lvl="3"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4pPr>
            <a:lvl5pPr marL="2286000" lvl="4"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5pPr>
            <a:lvl6pPr marL="2743200" lvl="5"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6pPr>
            <a:lvl7pPr marL="3200400" lvl="6"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7pPr>
            <a:lvl8pPr marL="3657600" lvl="7"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8pPr>
            <a:lvl9pPr marL="4114800" lvl="8"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fld id="{00000000-1234-1234-1234-123412341234}" type="slidenum">
              <a:rPr lang="en">
                <a:solidFill>
                  <a:srgbClr val="FBBF60"/>
                </a:solidFill>
              </a:rPr>
              <a:pPr/>
              <a:t>‹#›</a:t>
            </a:fld>
            <a:endParaRPr>
              <a:solidFill>
                <a:srgbClr val="FBBF60"/>
              </a:solidFill>
            </a:endParaRPr>
          </a:p>
        </p:txBody>
      </p:sp>
    </p:spTree>
    <p:extLst>
      <p:ext uri="{BB962C8B-B14F-4D97-AF65-F5344CB8AC3E}">
        <p14:creationId xmlns:p14="http://schemas.microsoft.com/office/powerpoint/2010/main" val="2419653753"/>
      </p:ext>
    </p:extLst>
  </p:cSld>
  <p:clrMap bg1="lt1" tx1="dk1" bg2="dk2" tx2="lt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 id="2147483736" r:id="rId17"/>
    <p:sldLayoutId id="2147483737" r:id="rId18"/>
    <p:sldLayoutId id="2147483738" r:id="rId19"/>
    <p:sldLayoutId id="2147483739" r:id="rId20"/>
    <p:sldLayoutId id="2147483740" r:id="rId21"/>
    <p:sldLayoutId id="2147483741" r:id="rId22"/>
    <p:sldLayoutId id="2147483742" r:id="rId23"/>
    <p:sldLayoutId id="2147483743" r:id="rId24"/>
    <p:sldLayoutId id="2147483744" r:id="rId25"/>
    <p:sldLayoutId id="2147483745" r:id="rId26"/>
    <p:sldLayoutId id="2147483746" r:id="rId27"/>
    <p:sldLayoutId id="2147483747" r:id="rId28"/>
    <p:sldLayoutId id="2147483748" r:id="rId29"/>
    <p:sldLayoutId id="2147483749" r:id="rId30"/>
    <p:sldLayoutId id="2147483750" r:id="rId31"/>
    <p:sldLayoutId id="2147483751" r:id="rId3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1pPr>
            <a:lvl2pPr lvl="1">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2pPr>
            <a:lvl3pPr lvl="2">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3pPr>
            <a:lvl4pPr lvl="3">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4pPr>
            <a:lvl5pPr lvl="4">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5pPr>
            <a:lvl6pPr lvl="5">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6pPr>
            <a:lvl7pPr lvl="6">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7pPr>
            <a:lvl8pPr lvl="7">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8pPr>
            <a:lvl9pPr lvl="8">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accent3"/>
              </a:buClr>
              <a:buSzPts val="1800"/>
              <a:buFont typeface="Ubuntu"/>
              <a:buChar char="●"/>
              <a:defRPr sz="1800">
                <a:solidFill>
                  <a:schemeClr val="accent3"/>
                </a:solidFill>
                <a:latin typeface="Ubuntu"/>
                <a:ea typeface="Ubuntu"/>
                <a:cs typeface="Ubuntu"/>
                <a:sym typeface="Ubuntu"/>
              </a:defRPr>
            </a:lvl1pPr>
            <a:lvl2pPr marL="914400" lvl="1"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2pPr>
            <a:lvl3pPr marL="1371600" lvl="2"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3pPr>
            <a:lvl4pPr marL="1828800" lvl="3"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4pPr>
            <a:lvl5pPr marL="2286000" lvl="4"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5pPr>
            <a:lvl6pPr marL="2743200" lvl="5"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6pPr>
            <a:lvl7pPr marL="3200400" lvl="6"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7pPr>
            <a:lvl8pPr marL="3657600" lvl="7"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8pPr>
            <a:lvl9pPr marL="4114800" lvl="8"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fld id="{00000000-1234-1234-1234-123412341234}" type="slidenum">
              <a:rPr lang="en">
                <a:solidFill>
                  <a:srgbClr val="FBBF60"/>
                </a:solidFill>
              </a:rPr>
              <a:pPr/>
              <a:t>‹#›</a:t>
            </a:fld>
            <a:endParaRPr>
              <a:solidFill>
                <a:srgbClr val="FBBF60"/>
              </a:solidFill>
            </a:endParaRPr>
          </a:p>
        </p:txBody>
      </p:sp>
    </p:spTree>
    <p:extLst>
      <p:ext uri="{BB962C8B-B14F-4D97-AF65-F5344CB8AC3E}">
        <p14:creationId xmlns:p14="http://schemas.microsoft.com/office/powerpoint/2010/main" val="3401440713"/>
      </p:ext>
    </p:extLst>
  </p:cSld>
  <p:clrMap bg1="lt1" tx1="dk1" bg2="dk2" tx2="lt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 id="2147483765" r:id="rId13"/>
    <p:sldLayoutId id="2147483766" r:id="rId14"/>
    <p:sldLayoutId id="2147483767" r:id="rId15"/>
    <p:sldLayoutId id="2147483768" r:id="rId1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1pPr>
            <a:lvl2pPr lvl="1">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2pPr>
            <a:lvl3pPr lvl="2">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3pPr>
            <a:lvl4pPr lvl="3">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4pPr>
            <a:lvl5pPr lvl="4">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5pPr>
            <a:lvl6pPr lvl="5">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6pPr>
            <a:lvl7pPr lvl="6">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7pPr>
            <a:lvl8pPr lvl="7">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8pPr>
            <a:lvl9pPr lvl="8">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accent3"/>
              </a:buClr>
              <a:buSzPts val="1800"/>
              <a:buFont typeface="Ubuntu"/>
              <a:buChar char="●"/>
              <a:defRPr sz="1800">
                <a:solidFill>
                  <a:schemeClr val="accent3"/>
                </a:solidFill>
                <a:latin typeface="Ubuntu"/>
                <a:ea typeface="Ubuntu"/>
                <a:cs typeface="Ubuntu"/>
                <a:sym typeface="Ubuntu"/>
              </a:defRPr>
            </a:lvl1pPr>
            <a:lvl2pPr marL="914400" lvl="1"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2pPr>
            <a:lvl3pPr marL="1371600" lvl="2"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3pPr>
            <a:lvl4pPr marL="1828800" lvl="3"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4pPr>
            <a:lvl5pPr marL="2286000" lvl="4"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5pPr>
            <a:lvl6pPr marL="2743200" lvl="5"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6pPr>
            <a:lvl7pPr marL="3200400" lvl="6"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7pPr>
            <a:lvl8pPr marL="3657600" lvl="7"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8pPr>
            <a:lvl9pPr marL="4114800" lvl="8"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fld id="{00000000-1234-1234-1234-123412341234}" type="slidenum">
              <a:rPr lang="en">
                <a:solidFill>
                  <a:srgbClr val="FBBF60"/>
                </a:solidFill>
              </a:rPr>
              <a:pPr/>
              <a:t>‹#›</a:t>
            </a:fld>
            <a:endParaRPr>
              <a:solidFill>
                <a:srgbClr val="FBBF60"/>
              </a:solidFill>
            </a:endParaRPr>
          </a:p>
        </p:txBody>
      </p:sp>
    </p:spTree>
    <p:extLst>
      <p:ext uri="{BB962C8B-B14F-4D97-AF65-F5344CB8AC3E}">
        <p14:creationId xmlns:p14="http://schemas.microsoft.com/office/powerpoint/2010/main" val="3601696821"/>
      </p:ext>
    </p:extLst>
  </p:cSld>
  <p:clrMap bg1="lt1" tx1="dk1" bg2="dk2" tx2="lt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 id="2147483781" r:id="rId12"/>
    <p:sldLayoutId id="2147483782" r:id="rId13"/>
    <p:sldLayoutId id="2147483783" r:id="rId14"/>
    <p:sldLayoutId id="2147483784" r:id="rId15"/>
    <p:sldLayoutId id="2147483785" r:id="rId1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1pPr>
            <a:lvl2pPr lvl="1">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2pPr>
            <a:lvl3pPr lvl="2">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3pPr>
            <a:lvl4pPr lvl="3">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4pPr>
            <a:lvl5pPr lvl="4">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5pPr>
            <a:lvl6pPr lvl="5">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6pPr>
            <a:lvl7pPr lvl="6">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7pPr>
            <a:lvl8pPr lvl="7">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8pPr>
            <a:lvl9pPr lvl="8">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accent3"/>
              </a:buClr>
              <a:buSzPts val="1800"/>
              <a:buFont typeface="Ubuntu"/>
              <a:buChar char="●"/>
              <a:defRPr sz="1800">
                <a:solidFill>
                  <a:schemeClr val="accent3"/>
                </a:solidFill>
                <a:latin typeface="Ubuntu"/>
                <a:ea typeface="Ubuntu"/>
                <a:cs typeface="Ubuntu"/>
                <a:sym typeface="Ubuntu"/>
              </a:defRPr>
            </a:lvl1pPr>
            <a:lvl2pPr marL="914400" lvl="1"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2pPr>
            <a:lvl3pPr marL="1371600" lvl="2"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3pPr>
            <a:lvl4pPr marL="1828800" lvl="3"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4pPr>
            <a:lvl5pPr marL="2286000" lvl="4"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5pPr>
            <a:lvl6pPr marL="2743200" lvl="5"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6pPr>
            <a:lvl7pPr marL="3200400" lvl="6"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7pPr>
            <a:lvl8pPr marL="3657600" lvl="7"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8pPr>
            <a:lvl9pPr marL="4114800" lvl="8"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fld id="{00000000-1234-1234-1234-123412341234}" type="slidenum">
              <a:rPr lang="en">
                <a:solidFill>
                  <a:srgbClr val="FBBF60"/>
                </a:solidFill>
              </a:rPr>
              <a:pPr/>
              <a:t>‹#›</a:t>
            </a:fld>
            <a:endParaRPr>
              <a:solidFill>
                <a:srgbClr val="FBBF60"/>
              </a:solidFill>
            </a:endParaRPr>
          </a:p>
        </p:txBody>
      </p:sp>
    </p:spTree>
    <p:extLst>
      <p:ext uri="{BB962C8B-B14F-4D97-AF65-F5344CB8AC3E}">
        <p14:creationId xmlns:p14="http://schemas.microsoft.com/office/powerpoint/2010/main" val="1529777666"/>
      </p:ext>
    </p:extLst>
  </p:cSld>
  <p:clrMap bg1="lt1" tx1="dk1" bg2="dk2" tx2="lt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 id="2147483800" r:id="rId14"/>
    <p:sldLayoutId id="2147483801" r:id="rId15"/>
    <p:sldLayoutId id="2147483802" r:id="rId1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1pPr>
            <a:lvl2pPr lvl="1">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2pPr>
            <a:lvl3pPr lvl="2">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3pPr>
            <a:lvl4pPr lvl="3">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4pPr>
            <a:lvl5pPr lvl="4">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5pPr>
            <a:lvl6pPr lvl="5">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6pPr>
            <a:lvl7pPr lvl="6">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7pPr>
            <a:lvl8pPr lvl="7">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8pPr>
            <a:lvl9pPr lvl="8">
              <a:spcBef>
                <a:spcPts val="0"/>
              </a:spcBef>
              <a:spcAft>
                <a:spcPts val="0"/>
              </a:spcAft>
              <a:buClr>
                <a:schemeClr val="lt2"/>
              </a:buClr>
              <a:buSzPts val="2800"/>
              <a:buFont typeface="Chewy"/>
              <a:buNone/>
              <a:defRPr sz="2800">
                <a:solidFill>
                  <a:schemeClr val="lt2"/>
                </a:solidFill>
                <a:latin typeface="Chewy"/>
                <a:ea typeface="Chewy"/>
                <a:cs typeface="Chewy"/>
                <a:sym typeface="Chew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accent3"/>
              </a:buClr>
              <a:buSzPts val="1800"/>
              <a:buFont typeface="Ubuntu"/>
              <a:buChar char="●"/>
              <a:defRPr sz="1800">
                <a:solidFill>
                  <a:schemeClr val="accent3"/>
                </a:solidFill>
                <a:latin typeface="Ubuntu"/>
                <a:ea typeface="Ubuntu"/>
                <a:cs typeface="Ubuntu"/>
                <a:sym typeface="Ubuntu"/>
              </a:defRPr>
            </a:lvl1pPr>
            <a:lvl2pPr marL="914400" lvl="1"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2pPr>
            <a:lvl3pPr marL="1371600" lvl="2"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3pPr>
            <a:lvl4pPr marL="1828800" lvl="3"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4pPr>
            <a:lvl5pPr marL="2286000" lvl="4"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5pPr>
            <a:lvl6pPr marL="2743200" lvl="5"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6pPr>
            <a:lvl7pPr marL="3200400" lvl="6"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7pPr>
            <a:lvl8pPr marL="3657600" lvl="7"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8pPr>
            <a:lvl9pPr marL="4114800" lvl="8" indent="-317500">
              <a:lnSpc>
                <a:spcPct val="100000"/>
              </a:lnSpc>
              <a:spcBef>
                <a:spcPts val="0"/>
              </a:spcBef>
              <a:spcAft>
                <a:spcPts val="0"/>
              </a:spcAft>
              <a:buClr>
                <a:schemeClr val="accent3"/>
              </a:buClr>
              <a:buSzPts val="1400"/>
              <a:buFont typeface="Ubuntu"/>
              <a:buChar char="■"/>
              <a:defRPr>
                <a:solidFill>
                  <a:schemeClr val="accent3"/>
                </a:solidFill>
                <a:latin typeface="Ubuntu"/>
                <a:ea typeface="Ubuntu"/>
                <a:cs typeface="Ubuntu"/>
                <a:sym typeface="Ubuntu"/>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fld id="{00000000-1234-1234-1234-123412341234}" type="slidenum">
              <a:rPr lang="en">
                <a:solidFill>
                  <a:srgbClr val="FBBF60"/>
                </a:solidFill>
              </a:rPr>
              <a:pPr/>
              <a:t>‹#›</a:t>
            </a:fld>
            <a:endParaRPr>
              <a:solidFill>
                <a:srgbClr val="FBBF60"/>
              </a:solidFill>
            </a:endParaRPr>
          </a:p>
        </p:txBody>
      </p:sp>
    </p:spTree>
    <p:extLst>
      <p:ext uri="{BB962C8B-B14F-4D97-AF65-F5344CB8AC3E}">
        <p14:creationId xmlns:p14="http://schemas.microsoft.com/office/powerpoint/2010/main" val="656578745"/>
      </p:ext>
    </p:extLst>
  </p:cSld>
  <p:clrMap bg1="lt1" tx1="dk1" bg2="dk2" tx2="lt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 id="2147483816" r:id="rId13"/>
    <p:sldLayoutId id="2147483817" r:id="rId14"/>
    <p:sldLayoutId id="2147483818" r:id="rId15"/>
    <p:sldLayoutId id="2147483819" r:id="rId1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3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67"/>
        <p:cNvGrpSpPr/>
        <p:nvPr/>
      </p:nvGrpSpPr>
      <p:grpSpPr>
        <a:xfrm>
          <a:off x="0" y="0"/>
          <a:ext cx="0" cy="0"/>
          <a:chOff x="0" y="0"/>
          <a:chExt cx="0" cy="0"/>
        </a:xfrm>
      </p:grpSpPr>
      <p:sp>
        <p:nvSpPr>
          <p:cNvPr id="568" name="Google Shape;568;p38"/>
          <p:cNvSpPr txBox="1">
            <a:spLocks noGrp="1"/>
          </p:cNvSpPr>
          <p:nvPr>
            <p:ph type="ctrTitle"/>
          </p:nvPr>
        </p:nvSpPr>
        <p:spPr>
          <a:xfrm>
            <a:off x="611560" y="1583251"/>
            <a:ext cx="7888281" cy="2073300"/>
          </a:xfrm>
          <a:prstGeom prst="rect">
            <a:avLst/>
          </a:prstGeom>
        </p:spPr>
        <p:txBody>
          <a:bodyPr spcFirstLastPara="1" wrap="square" lIns="91425" tIns="91425" rIns="91425" bIns="91425" anchor="ctr" anchorCtr="0">
            <a:noAutofit/>
          </a:bodyPr>
          <a:lstStyle/>
          <a:p>
            <a:pPr lvl="0" algn="ctr"/>
            <a:r>
              <a:rPr lang="en-US" sz="4800" dirty="0">
                <a:solidFill>
                  <a:schemeClr val="dk2"/>
                </a:solidFill>
              </a:rPr>
              <a:t/>
            </a:r>
            <a:br>
              <a:rPr lang="en-US" sz="4800" dirty="0">
                <a:solidFill>
                  <a:schemeClr val="dk2"/>
                </a:solidFill>
              </a:rPr>
            </a:br>
            <a:r>
              <a:rPr lang="en-US" sz="3600" dirty="0">
                <a:solidFill>
                  <a:schemeClr val="dk2"/>
                </a:solidFill>
              </a:rPr>
              <a:t>Money flow in supply chain management</a:t>
            </a:r>
            <a:br>
              <a:rPr lang="en-US" sz="3600" dirty="0">
                <a:solidFill>
                  <a:schemeClr val="dk2"/>
                </a:solidFill>
              </a:rPr>
            </a:br>
            <a:r>
              <a:rPr lang="en-US" sz="3600" dirty="0">
                <a:solidFill>
                  <a:schemeClr val="dk2"/>
                </a:solidFill>
              </a:rPr>
              <a:t>And Currency in the Central Bank of Canada </a:t>
            </a:r>
            <a:r>
              <a:rPr lang="en-US" sz="4800" dirty="0">
                <a:solidFill>
                  <a:schemeClr val="dk2"/>
                </a:solidFill>
              </a:rPr>
              <a:t/>
            </a:r>
            <a:br>
              <a:rPr lang="en-US" sz="4800" dirty="0">
                <a:solidFill>
                  <a:schemeClr val="dk2"/>
                </a:solidFill>
              </a:rPr>
            </a:br>
            <a:endParaRPr sz="4800" dirty="0">
              <a:solidFill>
                <a:schemeClr val="dk2"/>
              </a:solidFill>
            </a:endParaRPr>
          </a:p>
        </p:txBody>
      </p:sp>
      <p:grpSp>
        <p:nvGrpSpPr>
          <p:cNvPr id="570" name="Google Shape;570;p38"/>
          <p:cNvGrpSpPr/>
          <p:nvPr/>
        </p:nvGrpSpPr>
        <p:grpSpPr>
          <a:xfrm>
            <a:off x="6801075" y="3130659"/>
            <a:ext cx="2298079" cy="1944724"/>
            <a:chOff x="4578176" y="1268467"/>
            <a:chExt cx="3998401" cy="3482914"/>
          </a:xfrm>
        </p:grpSpPr>
        <p:grpSp>
          <p:nvGrpSpPr>
            <p:cNvPr id="571" name="Google Shape;571;p38"/>
            <p:cNvGrpSpPr/>
            <p:nvPr/>
          </p:nvGrpSpPr>
          <p:grpSpPr>
            <a:xfrm>
              <a:off x="6769383" y="1268467"/>
              <a:ext cx="1530739" cy="2348789"/>
              <a:chOff x="6699275" y="2327988"/>
              <a:chExt cx="1406025" cy="2157425"/>
            </a:xfrm>
          </p:grpSpPr>
          <p:grpSp>
            <p:nvGrpSpPr>
              <p:cNvPr id="572" name="Google Shape;572;p38"/>
              <p:cNvGrpSpPr/>
              <p:nvPr/>
            </p:nvGrpSpPr>
            <p:grpSpPr>
              <a:xfrm>
                <a:off x="6699275" y="2327988"/>
                <a:ext cx="1406025" cy="2157425"/>
                <a:chOff x="1576300" y="3891550"/>
                <a:chExt cx="1406025" cy="2157425"/>
              </a:xfrm>
            </p:grpSpPr>
            <p:sp>
              <p:nvSpPr>
                <p:cNvPr id="573" name="Google Shape;573;p38"/>
                <p:cNvSpPr/>
                <p:nvPr/>
              </p:nvSpPr>
              <p:spPr>
                <a:xfrm>
                  <a:off x="1576300" y="3891550"/>
                  <a:ext cx="1406025" cy="2157425"/>
                </a:xfrm>
                <a:custGeom>
                  <a:avLst/>
                  <a:gdLst/>
                  <a:ahLst/>
                  <a:cxnLst/>
                  <a:rect l="l" t="t" r="r" b="b"/>
                  <a:pathLst>
                    <a:path w="56241" h="86297" extrusionOk="0">
                      <a:moveTo>
                        <a:pt x="5104" y="1"/>
                      </a:moveTo>
                      <a:cubicBezTo>
                        <a:pt x="2269" y="1"/>
                        <a:pt x="0" y="2303"/>
                        <a:pt x="0" y="5138"/>
                      </a:cubicBezTo>
                      <a:lnTo>
                        <a:pt x="0" y="81159"/>
                      </a:lnTo>
                      <a:cubicBezTo>
                        <a:pt x="0" y="83994"/>
                        <a:pt x="2269" y="86296"/>
                        <a:pt x="5104" y="86296"/>
                      </a:cubicBezTo>
                      <a:lnTo>
                        <a:pt x="51104" y="86296"/>
                      </a:lnTo>
                      <a:cubicBezTo>
                        <a:pt x="53939" y="86296"/>
                        <a:pt x="56241" y="83994"/>
                        <a:pt x="56241" y="81159"/>
                      </a:cubicBezTo>
                      <a:lnTo>
                        <a:pt x="56241" y="5138"/>
                      </a:lnTo>
                      <a:cubicBezTo>
                        <a:pt x="56241" y="2303"/>
                        <a:pt x="53939" y="1"/>
                        <a:pt x="5110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38"/>
                <p:cNvSpPr/>
                <p:nvPr/>
              </p:nvSpPr>
              <p:spPr>
                <a:xfrm>
                  <a:off x="1687200" y="4019975"/>
                  <a:ext cx="1183375" cy="1827175"/>
                </a:xfrm>
                <a:custGeom>
                  <a:avLst/>
                  <a:gdLst/>
                  <a:ahLst/>
                  <a:cxnLst/>
                  <a:rect l="l" t="t" r="r" b="b"/>
                  <a:pathLst>
                    <a:path w="47335" h="73087" extrusionOk="0">
                      <a:moveTo>
                        <a:pt x="3603" y="1"/>
                      </a:moveTo>
                      <a:cubicBezTo>
                        <a:pt x="1602" y="1"/>
                        <a:pt x="1" y="1635"/>
                        <a:pt x="1" y="3604"/>
                      </a:cubicBezTo>
                      <a:lnTo>
                        <a:pt x="1" y="69517"/>
                      </a:lnTo>
                      <a:cubicBezTo>
                        <a:pt x="1" y="71519"/>
                        <a:pt x="1635" y="73087"/>
                        <a:pt x="3603" y="73087"/>
                      </a:cubicBezTo>
                      <a:lnTo>
                        <a:pt x="43699" y="73087"/>
                      </a:lnTo>
                      <a:cubicBezTo>
                        <a:pt x="45700" y="73087"/>
                        <a:pt x="47301" y="71485"/>
                        <a:pt x="47301" y="69517"/>
                      </a:cubicBezTo>
                      <a:lnTo>
                        <a:pt x="47301" y="3637"/>
                      </a:lnTo>
                      <a:cubicBezTo>
                        <a:pt x="47335" y="1635"/>
                        <a:pt x="45700" y="1"/>
                        <a:pt x="436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38"/>
                <p:cNvSpPr/>
                <p:nvPr/>
              </p:nvSpPr>
              <p:spPr>
                <a:xfrm>
                  <a:off x="2137525" y="3957450"/>
                  <a:ext cx="281900" cy="25"/>
                </a:xfrm>
                <a:custGeom>
                  <a:avLst/>
                  <a:gdLst/>
                  <a:ahLst/>
                  <a:cxnLst/>
                  <a:rect l="l" t="t" r="r" b="b"/>
                  <a:pathLst>
                    <a:path w="11276" h="1" fill="none" extrusionOk="0">
                      <a:moveTo>
                        <a:pt x="1" y="0"/>
                      </a:moveTo>
                      <a:lnTo>
                        <a:pt x="11275" y="0"/>
                      </a:lnTo>
                    </a:path>
                  </a:pathLst>
                </a:custGeom>
                <a:noFill/>
                <a:ln w="41700" cap="flat" cmpd="sng">
                  <a:solidFill>
                    <a:schemeClr val="dk1"/>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76" name="Google Shape;576;p38"/>
              <p:cNvGrpSpPr/>
              <p:nvPr/>
            </p:nvGrpSpPr>
            <p:grpSpPr>
              <a:xfrm>
                <a:off x="6908344" y="2913049"/>
                <a:ext cx="987895" cy="987337"/>
                <a:chOff x="889282" y="2874625"/>
                <a:chExt cx="1356253" cy="1355487"/>
              </a:xfrm>
            </p:grpSpPr>
            <p:sp>
              <p:nvSpPr>
                <p:cNvPr id="577" name="Google Shape;577;p38"/>
                <p:cNvSpPr/>
                <p:nvPr/>
              </p:nvSpPr>
              <p:spPr>
                <a:xfrm>
                  <a:off x="889282" y="2874625"/>
                  <a:ext cx="1356253" cy="1355487"/>
                </a:xfrm>
                <a:custGeom>
                  <a:avLst/>
                  <a:gdLst/>
                  <a:ahLst/>
                  <a:cxnLst/>
                  <a:rect l="l" t="t" r="r" b="b"/>
                  <a:pathLst>
                    <a:path w="60211" h="60177" extrusionOk="0">
                      <a:moveTo>
                        <a:pt x="30056" y="0"/>
                      </a:moveTo>
                      <a:cubicBezTo>
                        <a:pt x="18347" y="0"/>
                        <a:pt x="8207" y="6672"/>
                        <a:pt x="3270" y="16479"/>
                      </a:cubicBezTo>
                      <a:cubicBezTo>
                        <a:pt x="1168" y="20548"/>
                        <a:pt x="1" y="25185"/>
                        <a:pt x="1" y="30089"/>
                      </a:cubicBezTo>
                      <a:cubicBezTo>
                        <a:pt x="1" y="32557"/>
                        <a:pt x="301" y="34925"/>
                        <a:pt x="868" y="37227"/>
                      </a:cubicBezTo>
                      <a:cubicBezTo>
                        <a:pt x="1335" y="39195"/>
                        <a:pt x="2036" y="41097"/>
                        <a:pt x="2869" y="42898"/>
                      </a:cubicBezTo>
                      <a:cubicBezTo>
                        <a:pt x="4104" y="45400"/>
                        <a:pt x="5638" y="47735"/>
                        <a:pt x="7439" y="49836"/>
                      </a:cubicBezTo>
                      <a:cubicBezTo>
                        <a:pt x="12943" y="56174"/>
                        <a:pt x="21049" y="60177"/>
                        <a:pt x="30122" y="60177"/>
                      </a:cubicBezTo>
                      <a:cubicBezTo>
                        <a:pt x="42164" y="60177"/>
                        <a:pt x="52538" y="53138"/>
                        <a:pt x="57342" y="42898"/>
                      </a:cubicBezTo>
                      <a:cubicBezTo>
                        <a:pt x="59176" y="39028"/>
                        <a:pt x="60210" y="34692"/>
                        <a:pt x="60210" y="30122"/>
                      </a:cubicBezTo>
                      <a:cubicBezTo>
                        <a:pt x="60210" y="26519"/>
                        <a:pt x="59577" y="23117"/>
                        <a:pt x="58376" y="19881"/>
                      </a:cubicBezTo>
                      <a:cubicBezTo>
                        <a:pt x="57909" y="18714"/>
                        <a:pt x="57475" y="17580"/>
                        <a:pt x="56875" y="16479"/>
                      </a:cubicBezTo>
                      <a:cubicBezTo>
                        <a:pt x="55707" y="14177"/>
                        <a:pt x="54306" y="12042"/>
                        <a:pt x="52572" y="10141"/>
                      </a:cubicBezTo>
                      <a:cubicBezTo>
                        <a:pt x="47068" y="3903"/>
                        <a:pt x="39029" y="0"/>
                        <a:pt x="30056" y="0"/>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38"/>
                <p:cNvSpPr/>
                <p:nvPr/>
              </p:nvSpPr>
              <p:spPr>
                <a:xfrm>
                  <a:off x="992992" y="2979078"/>
                  <a:ext cx="1149608" cy="1148865"/>
                </a:xfrm>
                <a:custGeom>
                  <a:avLst/>
                  <a:gdLst/>
                  <a:ahLst/>
                  <a:cxnLst/>
                  <a:rect l="l" t="t" r="r" b="b"/>
                  <a:pathLst>
                    <a:path w="51037" h="51004" extrusionOk="0">
                      <a:moveTo>
                        <a:pt x="25518" y="0"/>
                      </a:moveTo>
                      <a:cubicBezTo>
                        <a:pt x="11408" y="0"/>
                        <a:pt x="0" y="11408"/>
                        <a:pt x="0" y="25518"/>
                      </a:cubicBezTo>
                      <a:cubicBezTo>
                        <a:pt x="0" y="28687"/>
                        <a:pt x="567" y="31756"/>
                        <a:pt x="1668" y="34558"/>
                      </a:cubicBezTo>
                      <a:cubicBezTo>
                        <a:pt x="3336" y="38895"/>
                        <a:pt x="6104" y="42697"/>
                        <a:pt x="9707" y="45533"/>
                      </a:cubicBezTo>
                      <a:cubicBezTo>
                        <a:pt x="10441" y="46100"/>
                        <a:pt x="11241" y="46700"/>
                        <a:pt x="12075" y="47201"/>
                      </a:cubicBezTo>
                      <a:cubicBezTo>
                        <a:pt x="14544" y="48735"/>
                        <a:pt x="17279" y="49802"/>
                        <a:pt x="20248" y="50436"/>
                      </a:cubicBezTo>
                      <a:cubicBezTo>
                        <a:pt x="20681" y="50536"/>
                        <a:pt x="21048" y="50603"/>
                        <a:pt x="21449" y="50636"/>
                      </a:cubicBezTo>
                      <a:cubicBezTo>
                        <a:pt x="22783" y="50870"/>
                        <a:pt x="24117" y="51003"/>
                        <a:pt x="25518" y="51003"/>
                      </a:cubicBezTo>
                      <a:cubicBezTo>
                        <a:pt x="39595" y="51003"/>
                        <a:pt x="51036" y="39562"/>
                        <a:pt x="51036" y="25485"/>
                      </a:cubicBezTo>
                      <a:cubicBezTo>
                        <a:pt x="51036" y="22583"/>
                        <a:pt x="50569" y="19848"/>
                        <a:pt x="49635" y="17346"/>
                      </a:cubicBezTo>
                      <a:cubicBezTo>
                        <a:pt x="48568" y="14110"/>
                        <a:pt x="46867" y="11208"/>
                        <a:pt x="44632" y="8706"/>
                      </a:cubicBezTo>
                      <a:cubicBezTo>
                        <a:pt x="44031" y="7939"/>
                        <a:pt x="43298" y="7272"/>
                        <a:pt x="42597" y="6605"/>
                      </a:cubicBezTo>
                      <a:cubicBezTo>
                        <a:pt x="39261" y="3569"/>
                        <a:pt x="35092" y="1401"/>
                        <a:pt x="30455" y="500"/>
                      </a:cubicBezTo>
                      <a:cubicBezTo>
                        <a:pt x="28854" y="167"/>
                        <a:pt x="27219" y="0"/>
                        <a:pt x="2551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38"/>
                <p:cNvSpPr/>
                <p:nvPr/>
              </p:nvSpPr>
              <p:spPr>
                <a:xfrm>
                  <a:off x="1290539" y="3142865"/>
                  <a:ext cx="626668" cy="818266"/>
                </a:xfrm>
                <a:custGeom>
                  <a:avLst/>
                  <a:gdLst/>
                  <a:ahLst/>
                  <a:cxnLst/>
                  <a:rect l="l" t="t" r="r" b="b"/>
                  <a:pathLst>
                    <a:path w="27821" h="36327" extrusionOk="0">
                      <a:moveTo>
                        <a:pt x="14311" y="9608"/>
                      </a:moveTo>
                      <a:cubicBezTo>
                        <a:pt x="16512" y="9608"/>
                        <a:pt x="17847" y="10142"/>
                        <a:pt x="18213" y="11276"/>
                      </a:cubicBezTo>
                      <a:cubicBezTo>
                        <a:pt x="18280" y="11543"/>
                        <a:pt x="18347" y="11776"/>
                        <a:pt x="18347" y="12076"/>
                      </a:cubicBezTo>
                      <a:cubicBezTo>
                        <a:pt x="18347" y="12977"/>
                        <a:pt x="18013" y="13644"/>
                        <a:pt x="17346" y="14111"/>
                      </a:cubicBezTo>
                      <a:cubicBezTo>
                        <a:pt x="16679" y="14578"/>
                        <a:pt x="15712" y="14778"/>
                        <a:pt x="14511" y="14778"/>
                      </a:cubicBezTo>
                      <a:lnTo>
                        <a:pt x="11909" y="14778"/>
                      </a:lnTo>
                      <a:lnTo>
                        <a:pt x="11909" y="9608"/>
                      </a:lnTo>
                      <a:close/>
                      <a:moveTo>
                        <a:pt x="14711" y="20449"/>
                      </a:moveTo>
                      <a:cubicBezTo>
                        <a:pt x="16079" y="20449"/>
                        <a:pt x="17146" y="20682"/>
                        <a:pt x="17847" y="21216"/>
                      </a:cubicBezTo>
                      <a:cubicBezTo>
                        <a:pt x="18547" y="21683"/>
                        <a:pt x="18914" y="22450"/>
                        <a:pt x="18914" y="23418"/>
                      </a:cubicBezTo>
                      <a:cubicBezTo>
                        <a:pt x="18914" y="25453"/>
                        <a:pt x="17580" y="26487"/>
                        <a:pt x="14878" y="26487"/>
                      </a:cubicBezTo>
                      <a:lnTo>
                        <a:pt x="11876" y="26487"/>
                      </a:lnTo>
                      <a:lnTo>
                        <a:pt x="11876" y="20449"/>
                      </a:lnTo>
                      <a:close/>
                      <a:moveTo>
                        <a:pt x="6639" y="1"/>
                      </a:moveTo>
                      <a:lnTo>
                        <a:pt x="6639" y="3704"/>
                      </a:lnTo>
                      <a:lnTo>
                        <a:pt x="0" y="3704"/>
                      </a:lnTo>
                      <a:lnTo>
                        <a:pt x="0" y="9174"/>
                      </a:lnTo>
                      <a:lnTo>
                        <a:pt x="3336" y="9174"/>
                      </a:lnTo>
                      <a:lnTo>
                        <a:pt x="3336" y="26954"/>
                      </a:lnTo>
                      <a:lnTo>
                        <a:pt x="0" y="26954"/>
                      </a:lnTo>
                      <a:lnTo>
                        <a:pt x="0" y="32458"/>
                      </a:lnTo>
                      <a:lnTo>
                        <a:pt x="6639" y="32458"/>
                      </a:lnTo>
                      <a:lnTo>
                        <a:pt x="6639" y="36327"/>
                      </a:lnTo>
                      <a:lnTo>
                        <a:pt x="9707" y="36327"/>
                      </a:lnTo>
                      <a:lnTo>
                        <a:pt x="9707" y="32458"/>
                      </a:lnTo>
                      <a:lnTo>
                        <a:pt x="12910" y="32458"/>
                      </a:lnTo>
                      <a:lnTo>
                        <a:pt x="12910" y="36327"/>
                      </a:lnTo>
                      <a:lnTo>
                        <a:pt x="15979" y="36327"/>
                      </a:lnTo>
                      <a:lnTo>
                        <a:pt x="15979" y="32458"/>
                      </a:lnTo>
                      <a:cubicBezTo>
                        <a:pt x="19581" y="32424"/>
                        <a:pt x="22416" y="31657"/>
                        <a:pt x="24551" y="30223"/>
                      </a:cubicBezTo>
                      <a:cubicBezTo>
                        <a:pt x="26720" y="28722"/>
                        <a:pt x="27820" y="26653"/>
                        <a:pt x="27820" y="24052"/>
                      </a:cubicBezTo>
                      <a:cubicBezTo>
                        <a:pt x="27754" y="22317"/>
                        <a:pt x="27287" y="20883"/>
                        <a:pt x="26419" y="19782"/>
                      </a:cubicBezTo>
                      <a:cubicBezTo>
                        <a:pt x="25552" y="18714"/>
                        <a:pt x="24084" y="17914"/>
                        <a:pt x="22150" y="17413"/>
                      </a:cubicBezTo>
                      <a:lnTo>
                        <a:pt x="22150" y="17213"/>
                      </a:lnTo>
                      <a:cubicBezTo>
                        <a:pt x="23651" y="16880"/>
                        <a:pt x="24852" y="16112"/>
                        <a:pt x="25752" y="14978"/>
                      </a:cubicBezTo>
                      <a:cubicBezTo>
                        <a:pt x="26686" y="13878"/>
                        <a:pt x="27153" y="12477"/>
                        <a:pt x="27153" y="10875"/>
                      </a:cubicBezTo>
                      <a:cubicBezTo>
                        <a:pt x="27153" y="8407"/>
                        <a:pt x="26086" y="6606"/>
                        <a:pt x="24018" y="5438"/>
                      </a:cubicBezTo>
                      <a:cubicBezTo>
                        <a:pt x="23817" y="5305"/>
                        <a:pt x="23551" y="5205"/>
                        <a:pt x="23350" y="5105"/>
                      </a:cubicBezTo>
                      <a:cubicBezTo>
                        <a:pt x="21549" y="4304"/>
                        <a:pt x="19081" y="3870"/>
                        <a:pt x="15979" y="3737"/>
                      </a:cubicBezTo>
                      <a:lnTo>
                        <a:pt x="15979" y="1"/>
                      </a:lnTo>
                      <a:lnTo>
                        <a:pt x="12910" y="1"/>
                      </a:lnTo>
                      <a:lnTo>
                        <a:pt x="12910" y="3737"/>
                      </a:lnTo>
                      <a:lnTo>
                        <a:pt x="9707" y="3737"/>
                      </a:lnTo>
                      <a:lnTo>
                        <a:pt x="970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80" name="Google Shape;580;p38"/>
            <p:cNvGrpSpPr/>
            <p:nvPr/>
          </p:nvGrpSpPr>
          <p:grpSpPr>
            <a:xfrm>
              <a:off x="7101553" y="3267540"/>
              <a:ext cx="1475024" cy="1356940"/>
              <a:chOff x="2957275" y="3539650"/>
              <a:chExt cx="1156700" cy="1064100"/>
            </a:xfrm>
          </p:grpSpPr>
          <p:sp>
            <p:nvSpPr>
              <p:cNvPr id="581" name="Google Shape;581;p38"/>
              <p:cNvSpPr/>
              <p:nvPr/>
            </p:nvSpPr>
            <p:spPr>
              <a:xfrm>
                <a:off x="2985625" y="3573825"/>
                <a:ext cx="1128350" cy="1029925"/>
              </a:xfrm>
              <a:custGeom>
                <a:avLst/>
                <a:gdLst/>
                <a:ahLst/>
                <a:cxnLst/>
                <a:rect l="l" t="t" r="r" b="b"/>
                <a:pathLst>
                  <a:path w="45134" h="41197" extrusionOk="0">
                    <a:moveTo>
                      <a:pt x="28521" y="1"/>
                    </a:moveTo>
                    <a:cubicBezTo>
                      <a:pt x="27521" y="7173"/>
                      <a:pt x="23251" y="13611"/>
                      <a:pt x="17947" y="18514"/>
                    </a:cubicBezTo>
                    <a:cubicBezTo>
                      <a:pt x="12677" y="23451"/>
                      <a:pt x="6272" y="27054"/>
                      <a:pt x="1" y="30689"/>
                    </a:cubicBezTo>
                    <a:lnTo>
                      <a:pt x="17180" y="41197"/>
                    </a:lnTo>
                    <a:cubicBezTo>
                      <a:pt x="26353" y="36727"/>
                      <a:pt x="34359" y="29856"/>
                      <a:pt x="40096" y="21450"/>
                    </a:cubicBezTo>
                    <a:cubicBezTo>
                      <a:pt x="42865" y="17447"/>
                      <a:pt x="45133" y="12843"/>
                      <a:pt x="45133" y="7973"/>
                    </a:cubicBezTo>
                    <a:lnTo>
                      <a:pt x="28521" y="1"/>
                    </a:lnTo>
                    <a:close/>
                  </a:path>
                </a:pathLst>
              </a:custGeom>
              <a:solidFill>
                <a:srgbClr val="4B8E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38"/>
              <p:cNvSpPr/>
              <p:nvPr/>
            </p:nvSpPr>
            <p:spPr>
              <a:xfrm>
                <a:off x="3074875" y="3626375"/>
                <a:ext cx="1011575" cy="928175"/>
              </a:xfrm>
              <a:custGeom>
                <a:avLst/>
                <a:gdLst/>
                <a:ahLst/>
                <a:cxnLst/>
                <a:rect l="l" t="t" r="r" b="b"/>
                <a:pathLst>
                  <a:path w="40463" h="37127" extrusionOk="0">
                    <a:moveTo>
                      <a:pt x="26986" y="0"/>
                    </a:moveTo>
                    <a:cubicBezTo>
                      <a:pt x="26876" y="496"/>
                      <a:pt x="26493" y="969"/>
                      <a:pt x="25931" y="969"/>
                    </a:cubicBezTo>
                    <a:cubicBezTo>
                      <a:pt x="25813" y="969"/>
                      <a:pt x="25686" y="948"/>
                      <a:pt x="25552" y="901"/>
                    </a:cubicBezTo>
                    <a:cubicBezTo>
                      <a:pt x="25485" y="901"/>
                      <a:pt x="25452" y="868"/>
                      <a:pt x="25385" y="834"/>
                    </a:cubicBezTo>
                    <a:cubicBezTo>
                      <a:pt x="23550" y="8006"/>
                      <a:pt x="18880" y="13577"/>
                      <a:pt x="15111" y="17113"/>
                    </a:cubicBezTo>
                    <a:cubicBezTo>
                      <a:pt x="10608" y="21282"/>
                      <a:pt x="5437" y="24518"/>
                      <a:pt x="200" y="27553"/>
                    </a:cubicBezTo>
                    <a:cubicBezTo>
                      <a:pt x="968" y="28054"/>
                      <a:pt x="767" y="29221"/>
                      <a:pt x="0" y="29555"/>
                    </a:cubicBezTo>
                    <a:lnTo>
                      <a:pt x="12109" y="37027"/>
                    </a:lnTo>
                    <a:cubicBezTo>
                      <a:pt x="12438" y="36596"/>
                      <a:pt x="12942" y="36300"/>
                      <a:pt x="13545" y="36300"/>
                    </a:cubicBezTo>
                    <a:cubicBezTo>
                      <a:pt x="13735" y="36300"/>
                      <a:pt x="13936" y="36329"/>
                      <a:pt x="14144" y="36393"/>
                    </a:cubicBezTo>
                    <a:cubicBezTo>
                      <a:pt x="14644" y="36560"/>
                      <a:pt x="14978" y="36793"/>
                      <a:pt x="15211" y="37127"/>
                    </a:cubicBezTo>
                    <a:cubicBezTo>
                      <a:pt x="23384" y="32757"/>
                      <a:pt x="30455" y="26419"/>
                      <a:pt x="35692" y="18747"/>
                    </a:cubicBezTo>
                    <a:cubicBezTo>
                      <a:pt x="38494" y="14711"/>
                      <a:pt x="39995" y="11208"/>
                      <a:pt x="40462" y="7873"/>
                    </a:cubicBezTo>
                    <a:lnTo>
                      <a:pt x="40462" y="7873"/>
                    </a:lnTo>
                    <a:cubicBezTo>
                      <a:pt x="40401" y="7885"/>
                      <a:pt x="40331" y="7893"/>
                      <a:pt x="40257" y="7893"/>
                    </a:cubicBezTo>
                    <a:cubicBezTo>
                      <a:pt x="40129" y="7893"/>
                      <a:pt x="39989" y="7869"/>
                      <a:pt x="39862" y="7806"/>
                    </a:cubicBezTo>
                    <a:cubicBezTo>
                      <a:pt x="38895" y="7539"/>
                      <a:pt x="38895" y="6505"/>
                      <a:pt x="39395" y="5905"/>
                    </a:cubicBezTo>
                    <a:lnTo>
                      <a:pt x="269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38"/>
              <p:cNvSpPr/>
              <p:nvPr/>
            </p:nvSpPr>
            <p:spPr>
              <a:xfrm>
                <a:off x="3075700" y="3625525"/>
                <a:ext cx="844800" cy="834800"/>
              </a:xfrm>
              <a:custGeom>
                <a:avLst/>
                <a:gdLst/>
                <a:ahLst/>
                <a:cxnLst/>
                <a:rect l="l" t="t" r="r" b="b"/>
                <a:pathLst>
                  <a:path w="33792" h="33392" extrusionOk="0">
                    <a:moveTo>
                      <a:pt x="26986" y="1"/>
                    </a:moveTo>
                    <a:cubicBezTo>
                      <a:pt x="26875" y="531"/>
                      <a:pt x="26483" y="991"/>
                      <a:pt x="25910" y="991"/>
                    </a:cubicBezTo>
                    <a:cubicBezTo>
                      <a:pt x="25797" y="991"/>
                      <a:pt x="25678" y="973"/>
                      <a:pt x="25552" y="935"/>
                    </a:cubicBezTo>
                    <a:cubicBezTo>
                      <a:pt x="25485" y="935"/>
                      <a:pt x="25452" y="902"/>
                      <a:pt x="25385" y="835"/>
                    </a:cubicBezTo>
                    <a:cubicBezTo>
                      <a:pt x="23551" y="8007"/>
                      <a:pt x="18881" y="13611"/>
                      <a:pt x="15111" y="17147"/>
                    </a:cubicBezTo>
                    <a:cubicBezTo>
                      <a:pt x="10608" y="21316"/>
                      <a:pt x="5438" y="24519"/>
                      <a:pt x="201" y="27587"/>
                    </a:cubicBezTo>
                    <a:cubicBezTo>
                      <a:pt x="968" y="28088"/>
                      <a:pt x="768" y="29255"/>
                      <a:pt x="1" y="29589"/>
                    </a:cubicBezTo>
                    <a:lnTo>
                      <a:pt x="6138" y="33392"/>
                    </a:lnTo>
                    <a:cubicBezTo>
                      <a:pt x="6272" y="33225"/>
                      <a:pt x="6438" y="33058"/>
                      <a:pt x="6639" y="32925"/>
                    </a:cubicBezTo>
                    <a:cubicBezTo>
                      <a:pt x="12243" y="29389"/>
                      <a:pt x="19081" y="26420"/>
                      <a:pt x="23417" y="21416"/>
                    </a:cubicBezTo>
                    <a:cubicBezTo>
                      <a:pt x="27987" y="16113"/>
                      <a:pt x="31356" y="11543"/>
                      <a:pt x="33791" y="3270"/>
                    </a:cubicBezTo>
                    <a:lnTo>
                      <a:pt x="26986" y="1"/>
                    </a:lnTo>
                    <a:close/>
                  </a:path>
                </a:pathLst>
              </a:custGeom>
              <a:solidFill>
                <a:srgbClr val="52AF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38"/>
              <p:cNvSpPr/>
              <p:nvPr/>
            </p:nvSpPr>
            <p:spPr>
              <a:xfrm>
                <a:off x="3758700" y="3852850"/>
                <a:ext cx="107600" cy="95725"/>
              </a:xfrm>
              <a:custGeom>
                <a:avLst/>
                <a:gdLst/>
                <a:ahLst/>
                <a:cxnLst/>
                <a:rect l="l" t="t" r="r" b="b"/>
                <a:pathLst>
                  <a:path w="4304" h="3829" extrusionOk="0">
                    <a:moveTo>
                      <a:pt x="2141" y="1"/>
                    </a:moveTo>
                    <a:cubicBezTo>
                      <a:pt x="1306" y="1"/>
                      <a:pt x="546" y="530"/>
                      <a:pt x="300" y="1349"/>
                    </a:cubicBezTo>
                    <a:cubicBezTo>
                      <a:pt x="0" y="2383"/>
                      <a:pt x="600" y="3450"/>
                      <a:pt x="1601" y="3751"/>
                    </a:cubicBezTo>
                    <a:cubicBezTo>
                      <a:pt x="1782" y="3803"/>
                      <a:pt x="1965" y="3828"/>
                      <a:pt x="2143" y="3828"/>
                    </a:cubicBezTo>
                    <a:cubicBezTo>
                      <a:pt x="2986" y="3828"/>
                      <a:pt x="3755" y="3275"/>
                      <a:pt x="4003" y="2450"/>
                    </a:cubicBezTo>
                    <a:cubicBezTo>
                      <a:pt x="4303" y="1416"/>
                      <a:pt x="3703" y="381"/>
                      <a:pt x="2702" y="81"/>
                    </a:cubicBezTo>
                    <a:cubicBezTo>
                      <a:pt x="2515" y="27"/>
                      <a:pt x="2326" y="1"/>
                      <a:pt x="2141" y="1"/>
                    </a:cubicBezTo>
                    <a:close/>
                  </a:path>
                </a:pathLst>
              </a:custGeom>
              <a:solidFill>
                <a:srgbClr val="32A8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38"/>
              <p:cNvSpPr/>
              <p:nvPr/>
            </p:nvSpPr>
            <p:spPr>
              <a:xfrm>
                <a:off x="3856775" y="3829700"/>
                <a:ext cx="110550" cy="170900"/>
              </a:xfrm>
              <a:custGeom>
                <a:avLst/>
                <a:gdLst/>
                <a:ahLst/>
                <a:cxnLst/>
                <a:rect l="l" t="t" r="r" b="b"/>
                <a:pathLst>
                  <a:path w="4422" h="6836" extrusionOk="0">
                    <a:moveTo>
                      <a:pt x="4127" y="1"/>
                    </a:moveTo>
                    <a:cubicBezTo>
                      <a:pt x="4018" y="1"/>
                      <a:pt x="3911" y="64"/>
                      <a:pt x="3883" y="207"/>
                    </a:cubicBezTo>
                    <a:cubicBezTo>
                      <a:pt x="3249" y="2608"/>
                      <a:pt x="2048" y="4710"/>
                      <a:pt x="213" y="6411"/>
                    </a:cubicBezTo>
                    <a:cubicBezTo>
                      <a:pt x="1" y="6571"/>
                      <a:pt x="212" y="6836"/>
                      <a:pt x="407" y="6836"/>
                    </a:cubicBezTo>
                    <a:cubicBezTo>
                      <a:pt x="457" y="6836"/>
                      <a:pt x="506" y="6819"/>
                      <a:pt x="547" y="6778"/>
                    </a:cubicBezTo>
                    <a:cubicBezTo>
                      <a:pt x="2415" y="5043"/>
                      <a:pt x="3749" y="2809"/>
                      <a:pt x="4383" y="307"/>
                    </a:cubicBezTo>
                    <a:cubicBezTo>
                      <a:pt x="4421" y="115"/>
                      <a:pt x="4273" y="1"/>
                      <a:pt x="4127" y="1"/>
                    </a:cubicBezTo>
                    <a:close/>
                  </a:path>
                </a:pathLst>
              </a:custGeom>
              <a:solidFill>
                <a:srgbClr val="32A8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38"/>
              <p:cNvSpPr/>
              <p:nvPr/>
            </p:nvSpPr>
            <p:spPr>
              <a:xfrm>
                <a:off x="3880975" y="3851700"/>
                <a:ext cx="110575" cy="170600"/>
              </a:xfrm>
              <a:custGeom>
                <a:avLst/>
                <a:gdLst/>
                <a:ahLst/>
                <a:cxnLst/>
                <a:rect l="l" t="t" r="r" b="b"/>
                <a:pathLst>
                  <a:path w="4423" h="6824" extrusionOk="0">
                    <a:moveTo>
                      <a:pt x="4109" y="1"/>
                    </a:moveTo>
                    <a:cubicBezTo>
                      <a:pt x="4007" y="1"/>
                      <a:pt x="3909" y="59"/>
                      <a:pt x="3882" y="194"/>
                    </a:cubicBezTo>
                    <a:cubicBezTo>
                      <a:pt x="3248" y="2596"/>
                      <a:pt x="2047" y="4697"/>
                      <a:pt x="213" y="6398"/>
                    </a:cubicBezTo>
                    <a:cubicBezTo>
                      <a:pt x="0" y="6558"/>
                      <a:pt x="190" y="6823"/>
                      <a:pt x="394" y="6823"/>
                    </a:cubicBezTo>
                    <a:cubicBezTo>
                      <a:pt x="446" y="6823"/>
                      <a:pt x="499" y="6806"/>
                      <a:pt x="546" y="6765"/>
                    </a:cubicBezTo>
                    <a:cubicBezTo>
                      <a:pt x="2448" y="4997"/>
                      <a:pt x="3749" y="2829"/>
                      <a:pt x="4382" y="327"/>
                    </a:cubicBezTo>
                    <a:cubicBezTo>
                      <a:pt x="4422" y="128"/>
                      <a:pt x="4260" y="1"/>
                      <a:pt x="4109" y="1"/>
                    </a:cubicBezTo>
                    <a:close/>
                  </a:path>
                </a:pathLst>
              </a:custGeom>
              <a:solidFill>
                <a:srgbClr val="32A8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38"/>
              <p:cNvSpPr/>
              <p:nvPr/>
            </p:nvSpPr>
            <p:spPr>
              <a:xfrm>
                <a:off x="3449300" y="4001425"/>
                <a:ext cx="382800" cy="305675"/>
              </a:xfrm>
              <a:custGeom>
                <a:avLst/>
                <a:gdLst/>
                <a:ahLst/>
                <a:cxnLst/>
                <a:rect l="l" t="t" r="r" b="b"/>
                <a:pathLst>
                  <a:path w="15312" h="12227" extrusionOk="0">
                    <a:moveTo>
                      <a:pt x="6405" y="0"/>
                    </a:moveTo>
                    <a:cubicBezTo>
                      <a:pt x="4440" y="0"/>
                      <a:pt x="2662" y="819"/>
                      <a:pt x="1668" y="2377"/>
                    </a:cubicBezTo>
                    <a:cubicBezTo>
                      <a:pt x="1" y="5046"/>
                      <a:pt x="1335" y="8882"/>
                      <a:pt x="4637" y="10950"/>
                    </a:cubicBezTo>
                    <a:cubicBezTo>
                      <a:pt x="6011" y="11811"/>
                      <a:pt x="7507" y="12227"/>
                      <a:pt x="8907" y="12227"/>
                    </a:cubicBezTo>
                    <a:cubicBezTo>
                      <a:pt x="10872" y="12227"/>
                      <a:pt x="12650" y="11408"/>
                      <a:pt x="13644" y="9849"/>
                    </a:cubicBezTo>
                    <a:cubicBezTo>
                      <a:pt x="15311" y="7181"/>
                      <a:pt x="13977" y="3345"/>
                      <a:pt x="10675" y="1277"/>
                    </a:cubicBezTo>
                    <a:cubicBezTo>
                      <a:pt x="9301" y="416"/>
                      <a:pt x="7805" y="0"/>
                      <a:pt x="6405" y="0"/>
                    </a:cubicBezTo>
                    <a:close/>
                  </a:path>
                </a:pathLst>
              </a:custGeom>
              <a:solidFill>
                <a:srgbClr val="32A8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38"/>
              <p:cNvSpPr/>
              <p:nvPr/>
            </p:nvSpPr>
            <p:spPr>
              <a:xfrm>
                <a:off x="3466825" y="4015900"/>
                <a:ext cx="346100" cy="277725"/>
              </a:xfrm>
              <a:custGeom>
                <a:avLst/>
                <a:gdLst/>
                <a:ahLst/>
                <a:cxnLst/>
                <a:rect l="l" t="t" r="r" b="b"/>
                <a:pathLst>
                  <a:path w="13844" h="11109" extrusionOk="0">
                    <a:moveTo>
                      <a:pt x="5856" y="258"/>
                    </a:moveTo>
                    <a:cubicBezTo>
                      <a:pt x="6462" y="258"/>
                      <a:pt x="7087" y="348"/>
                      <a:pt x="7706" y="531"/>
                    </a:cubicBezTo>
                    <a:cubicBezTo>
                      <a:pt x="8339" y="698"/>
                      <a:pt x="8973" y="998"/>
                      <a:pt x="9540" y="1365"/>
                    </a:cubicBezTo>
                    <a:cubicBezTo>
                      <a:pt x="12409" y="3166"/>
                      <a:pt x="13576" y="6502"/>
                      <a:pt x="12142" y="8803"/>
                    </a:cubicBezTo>
                    <a:cubicBezTo>
                      <a:pt x="11306" y="10165"/>
                      <a:pt x="9767" y="10868"/>
                      <a:pt x="8060" y="10868"/>
                    </a:cubicBezTo>
                    <a:cubicBezTo>
                      <a:pt x="6840" y="10868"/>
                      <a:pt x="5533" y="10508"/>
                      <a:pt x="4336" y="9771"/>
                    </a:cubicBezTo>
                    <a:cubicBezTo>
                      <a:pt x="1468" y="7970"/>
                      <a:pt x="300" y="4634"/>
                      <a:pt x="1768" y="2332"/>
                    </a:cubicBezTo>
                    <a:cubicBezTo>
                      <a:pt x="2581" y="977"/>
                      <a:pt x="4141" y="258"/>
                      <a:pt x="5856" y="258"/>
                    </a:cubicBezTo>
                    <a:close/>
                    <a:moveTo>
                      <a:pt x="5798" y="0"/>
                    </a:moveTo>
                    <a:cubicBezTo>
                      <a:pt x="4002" y="0"/>
                      <a:pt x="2380" y="740"/>
                      <a:pt x="1501" y="2165"/>
                    </a:cubicBezTo>
                    <a:cubicBezTo>
                      <a:pt x="0" y="4600"/>
                      <a:pt x="1168" y="8070"/>
                      <a:pt x="4170" y="9971"/>
                    </a:cubicBezTo>
                    <a:cubicBezTo>
                      <a:pt x="4803" y="10371"/>
                      <a:pt x="5437" y="10638"/>
                      <a:pt x="6104" y="10838"/>
                    </a:cubicBezTo>
                    <a:cubicBezTo>
                      <a:pt x="6749" y="11019"/>
                      <a:pt x="7396" y="11108"/>
                      <a:pt x="8022" y="11108"/>
                    </a:cubicBezTo>
                    <a:cubicBezTo>
                      <a:pt x="9824" y="11108"/>
                      <a:pt x="11451" y="10364"/>
                      <a:pt x="12342" y="8904"/>
                    </a:cubicBezTo>
                    <a:cubicBezTo>
                      <a:pt x="13843" y="6502"/>
                      <a:pt x="12676" y="2999"/>
                      <a:pt x="9674" y="1131"/>
                    </a:cubicBezTo>
                    <a:cubicBezTo>
                      <a:pt x="8429" y="371"/>
                      <a:pt x="7070" y="0"/>
                      <a:pt x="5798" y="0"/>
                    </a:cubicBezTo>
                    <a:close/>
                  </a:path>
                </a:pathLst>
              </a:custGeom>
              <a:solidFill>
                <a:srgbClr val="92C6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38"/>
              <p:cNvSpPr/>
              <p:nvPr/>
            </p:nvSpPr>
            <p:spPr>
              <a:xfrm>
                <a:off x="3546875" y="4056675"/>
                <a:ext cx="199325" cy="173025"/>
              </a:xfrm>
              <a:custGeom>
                <a:avLst/>
                <a:gdLst/>
                <a:ahLst/>
                <a:cxnLst/>
                <a:rect l="l" t="t" r="r" b="b"/>
                <a:pathLst>
                  <a:path w="7973" h="6921" extrusionOk="0">
                    <a:moveTo>
                      <a:pt x="1501" y="2002"/>
                    </a:moveTo>
                    <a:lnTo>
                      <a:pt x="2836" y="3070"/>
                    </a:lnTo>
                    <a:cubicBezTo>
                      <a:pt x="2602" y="3203"/>
                      <a:pt x="2402" y="3303"/>
                      <a:pt x="2169" y="3303"/>
                    </a:cubicBezTo>
                    <a:cubicBezTo>
                      <a:pt x="2142" y="3308"/>
                      <a:pt x="2115" y="3310"/>
                      <a:pt x="2088" y="3310"/>
                    </a:cubicBezTo>
                    <a:cubicBezTo>
                      <a:pt x="1915" y="3310"/>
                      <a:pt x="1746" y="3223"/>
                      <a:pt x="1601" y="3136"/>
                    </a:cubicBezTo>
                    <a:cubicBezTo>
                      <a:pt x="1435" y="3003"/>
                      <a:pt x="1335" y="2836"/>
                      <a:pt x="1335" y="2636"/>
                    </a:cubicBezTo>
                    <a:cubicBezTo>
                      <a:pt x="1335" y="2402"/>
                      <a:pt x="1401" y="2202"/>
                      <a:pt x="1501" y="2002"/>
                    </a:cubicBezTo>
                    <a:close/>
                    <a:moveTo>
                      <a:pt x="5667" y="3149"/>
                    </a:moveTo>
                    <a:cubicBezTo>
                      <a:pt x="5857" y="3149"/>
                      <a:pt x="6014" y="3239"/>
                      <a:pt x="6171" y="3370"/>
                    </a:cubicBezTo>
                    <a:cubicBezTo>
                      <a:pt x="6405" y="3537"/>
                      <a:pt x="6505" y="3737"/>
                      <a:pt x="6505" y="3970"/>
                    </a:cubicBezTo>
                    <a:cubicBezTo>
                      <a:pt x="6505" y="4170"/>
                      <a:pt x="6438" y="4404"/>
                      <a:pt x="6305" y="4671"/>
                    </a:cubicBezTo>
                    <a:lnTo>
                      <a:pt x="4770" y="3370"/>
                    </a:lnTo>
                    <a:cubicBezTo>
                      <a:pt x="5004" y="3236"/>
                      <a:pt x="5271" y="3203"/>
                      <a:pt x="5504" y="3170"/>
                    </a:cubicBezTo>
                    <a:cubicBezTo>
                      <a:pt x="5561" y="3155"/>
                      <a:pt x="5615" y="3149"/>
                      <a:pt x="5667" y="3149"/>
                    </a:cubicBezTo>
                    <a:close/>
                    <a:moveTo>
                      <a:pt x="667" y="1"/>
                    </a:moveTo>
                    <a:lnTo>
                      <a:pt x="0" y="801"/>
                    </a:lnTo>
                    <a:lnTo>
                      <a:pt x="768" y="1402"/>
                    </a:lnTo>
                    <a:cubicBezTo>
                      <a:pt x="434" y="1902"/>
                      <a:pt x="267" y="2469"/>
                      <a:pt x="301" y="2903"/>
                    </a:cubicBezTo>
                    <a:cubicBezTo>
                      <a:pt x="301" y="3370"/>
                      <a:pt x="501" y="3803"/>
                      <a:pt x="901" y="4070"/>
                    </a:cubicBezTo>
                    <a:cubicBezTo>
                      <a:pt x="1101" y="4237"/>
                      <a:pt x="1335" y="4404"/>
                      <a:pt x="1601" y="4471"/>
                    </a:cubicBezTo>
                    <a:cubicBezTo>
                      <a:pt x="1767" y="4494"/>
                      <a:pt x="1948" y="4518"/>
                      <a:pt x="2123" y="4518"/>
                    </a:cubicBezTo>
                    <a:cubicBezTo>
                      <a:pt x="2196" y="4518"/>
                      <a:pt x="2267" y="4514"/>
                      <a:pt x="2335" y="4504"/>
                    </a:cubicBezTo>
                    <a:cubicBezTo>
                      <a:pt x="2569" y="4471"/>
                      <a:pt x="2802" y="4404"/>
                      <a:pt x="3069" y="4304"/>
                    </a:cubicBezTo>
                    <a:cubicBezTo>
                      <a:pt x="3303" y="4204"/>
                      <a:pt x="3503" y="4070"/>
                      <a:pt x="3770" y="3970"/>
                    </a:cubicBezTo>
                    <a:lnTo>
                      <a:pt x="5638" y="5538"/>
                    </a:lnTo>
                    <a:cubicBezTo>
                      <a:pt x="5382" y="5726"/>
                      <a:pt x="5108" y="5817"/>
                      <a:pt x="4817" y="5817"/>
                    </a:cubicBezTo>
                    <a:cubicBezTo>
                      <a:pt x="4539" y="5817"/>
                      <a:pt x="4246" y="5734"/>
                      <a:pt x="3936" y="5571"/>
                    </a:cubicBezTo>
                    <a:lnTo>
                      <a:pt x="3403" y="6505"/>
                    </a:lnTo>
                    <a:cubicBezTo>
                      <a:pt x="3829" y="6761"/>
                      <a:pt x="4256" y="6920"/>
                      <a:pt x="4703" y="6920"/>
                    </a:cubicBezTo>
                    <a:cubicBezTo>
                      <a:pt x="4780" y="6920"/>
                      <a:pt x="4858" y="6915"/>
                      <a:pt x="4937" y="6906"/>
                    </a:cubicBezTo>
                    <a:cubicBezTo>
                      <a:pt x="5471" y="6872"/>
                      <a:pt x="5971" y="6639"/>
                      <a:pt x="6472" y="6172"/>
                    </a:cubicBezTo>
                    <a:lnTo>
                      <a:pt x="7306" y="6739"/>
                    </a:lnTo>
                    <a:lnTo>
                      <a:pt x="7973" y="5972"/>
                    </a:lnTo>
                    <a:lnTo>
                      <a:pt x="7239" y="5338"/>
                    </a:lnTo>
                    <a:cubicBezTo>
                      <a:pt x="7406" y="5038"/>
                      <a:pt x="7506" y="4804"/>
                      <a:pt x="7606" y="4504"/>
                    </a:cubicBezTo>
                    <a:cubicBezTo>
                      <a:pt x="7672" y="4204"/>
                      <a:pt x="7739" y="3970"/>
                      <a:pt x="7672" y="3703"/>
                    </a:cubicBezTo>
                    <a:cubicBezTo>
                      <a:pt x="7639" y="3470"/>
                      <a:pt x="7606" y="3203"/>
                      <a:pt x="7472" y="3003"/>
                    </a:cubicBezTo>
                    <a:cubicBezTo>
                      <a:pt x="7339" y="2803"/>
                      <a:pt x="7239" y="2636"/>
                      <a:pt x="7005" y="2469"/>
                    </a:cubicBezTo>
                    <a:cubicBezTo>
                      <a:pt x="6772" y="2236"/>
                      <a:pt x="6472" y="2069"/>
                      <a:pt x="6238" y="2035"/>
                    </a:cubicBezTo>
                    <a:cubicBezTo>
                      <a:pt x="6049" y="2012"/>
                      <a:pt x="5877" y="1988"/>
                      <a:pt x="5687" y="1988"/>
                    </a:cubicBezTo>
                    <a:cubicBezTo>
                      <a:pt x="5608" y="1988"/>
                      <a:pt x="5525" y="1992"/>
                      <a:pt x="5438" y="2002"/>
                    </a:cubicBezTo>
                    <a:cubicBezTo>
                      <a:pt x="5137" y="2035"/>
                      <a:pt x="4904" y="2069"/>
                      <a:pt x="4637" y="2202"/>
                    </a:cubicBezTo>
                    <a:lnTo>
                      <a:pt x="3903" y="2569"/>
                    </a:lnTo>
                    <a:lnTo>
                      <a:pt x="2269" y="1235"/>
                    </a:lnTo>
                    <a:cubicBezTo>
                      <a:pt x="2481" y="1129"/>
                      <a:pt x="2687" y="1071"/>
                      <a:pt x="2902" y="1071"/>
                    </a:cubicBezTo>
                    <a:cubicBezTo>
                      <a:pt x="3158" y="1071"/>
                      <a:pt x="3428" y="1153"/>
                      <a:pt x="3736" y="1335"/>
                    </a:cubicBezTo>
                    <a:lnTo>
                      <a:pt x="4303" y="401"/>
                    </a:lnTo>
                    <a:cubicBezTo>
                      <a:pt x="4103" y="301"/>
                      <a:pt x="3903" y="167"/>
                      <a:pt x="3636" y="67"/>
                    </a:cubicBezTo>
                    <a:cubicBezTo>
                      <a:pt x="3403" y="34"/>
                      <a:pt x="3136" y="1"/>
                      <a:pt x="2902" y="1"/>
                    </a:cubicBezTo>
                    <a:cubicBezTo>
                      <a:pt x="2636" y="1"/>
                      <a:pt x="2402" y="34"/>
                      <a:pt x="2135" y="167"/>
                    </a:cubicBezTo>
                    <a:cubicBezTo>
                      <a:pt x="1902" y="301"/>
                      <a:pt x="1668" y="401"/>
                      <a:pt x="1435" y="634"/>
                    </a:cubicBezTo>
                    <a:lnTo>
                      <a:pt x="667" y="1"/>
                    </a:lnTo>
                    <a:close/>
                  </a:path>
                </a:pathLst>
              </a:custGeom>
              <a:solidFill>
                <a:srgbClr val="0095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38"/>
              <p:cNvSpPr/>
              <p:nvPr/>
            </p:nvSpPr>
            <p:spPr>
              <a:xfrm>
                <a:off x="2957275" y="3539650"/>
                <a:ext cx="1088300" cy="1050775"/>
              </a:xfrm>
              <a:custGeom>
                <a:avLst/>
                <a:gdLst/>
                <a:ahLst/>
                <a:cxnLst/>
                <a:rect l="l" t="t" r="r" b="b"/>
                <a:pathLst>
                  <a:path w="43532" h="42031" extrusionOk="0">
                    <a:moveTo>
                      <a:pt x="25853" y="0"/>
                    </a:moveTo>
                    <a:cubicBezTo>
                      <a:pt x="25486" y="7239"/>
                      <a:pt x="21750" y="13977"/>
                      <a:pt x="16880" y="19347"/>
                    </a:cubicBezTo>
                    <a:cubicBezTo>
                      <a:pt x="12009" y="24685"/>
                      <a:pt x="6005" y="28854"/>
                      <a:pt x="1" y="32990"/>
                    </a:cubicBezTo>
                    <a:lnTo>
                      <a:pt x="18047" y="42030"/>
                    </a:lnTo>
                    <a:cubicBezTo>
                      <a:pt x="26820" y="36827"/>
                      <a:pt x="34192" y="29254"/>
                      <a:pt x="39229" y="20381"/>
                    </a:cubicBezTo>
                    <a:cubicBezTo>
                      <a:pt x="41664" y="16145"/>
                      <a:pt x="43532" y="11375"/>
                      <a:pt x="43098" y="6538"/>
                    </a:cubicBezTo>
                    <a:lnTo>
                      <a:pt x="25853" y="0"/>
                    </a:lnTo>
                    <a:close/>
                  </a:path>
                </a:pathLst>
              </a:custGeom>
              <a:solidFill>
                <a:srgbClr val="4B8E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38"/>
              <p:cNvSpPr/>
              <p:nvPr/>
            </p:nvSpPr>
            <p:spPr>
              <a:xfrm>
                <a:off x="3049025" y="3587175"/>
                <a:ext cx="962375" cy="954050"/>
              </a:xfrm>
              <a:custGeom>
                <a:avLst/>
                <a:gdLst/>
                <a:ahLst/>
                <a:cxnLst/>
                <a:rect l="l" t="t" r="r" b="b"/>
                <a:pathLst>
                  <a:path w="38495" h="38162" extrusionOk="0">
                    <a:moveTo>
                      <a:pt x="24418" y="1"/>
                    </a:moveTo>
                    <a:cubicBezTo>
                      <a:pt x="24359" y="561"/>
                      <a:pt x="23986" y="1096"/>
                      <a:pt x="23346" y="1096"/>
                    </a:cubicBezTo>
                    <a:cubicBezTo>
                      <a:pt x="23263" y="1096"/>
                      <a:pt x="23175" y="1087"/>
                      <a:pt x="23083" y="1068"/>
                    </a:cubicBezTo>
                    <a:cubicBezTo>
                      <a:pt x="23017" y="1068"/>
                      <a:pt x="22983" y="1001"/>
                      <a:pt x="22916" y="1001"/>
                    </a:cubicBezTo>
                    <a:cubicBezTo>
                      <a:pt x="21716" y="8307"/>
                      <a:pt x="17546" y="14277"/>
                      <a:pt x="14010" y="18114"/>
                    </a:cubicBezTo>
                    <a:cubicBezTo>
                      <a:pt x="9874" y="22617"/>
                      <a:pt x="5004" y="26286"/>
                      <a:pt x="33" y="29755"/>
                    </a:cubicBezTo>
                    <a:cubicBezTo>
                      <a:pt x="834" y="30155"/>
                      <a:pt x="701" y="31356"/>
                      <a:pt x="0" y="31757"/>
                    </a:cubicBezTo>
                    <a:lnTo>
                      <a:pt x="12676" y="38161"/>
                    </a:lnTo>
                    <a:cubicBezTo>
                      <a:pt x="13008" y="37690"/>
                      <a:pt x="13525" y="37311"/>
                      <a:pt x="14226" y="37311"/>
                    </a:cubicBezTo>
                    <a:cubicBezTo>
                      <a:pt x="14369" y="37311"/>
                      <a:pt x="14519" y="37327"/>
                      <a:pt x="14677" y="37361"/>
                    </a:cubicBezTo>
                    <a:cubicBezTo>
                      <a:pt x="15178" y="37494"/>
                      <a:pt x="15545" y="37694"/>
                      <a:pt x="15811" y="38028"/>
                    </a:cubicBezTo>
                    <a:cubicBezTo>
                      <a:pt x="23550" y="32991"/>
                      <a:pt x="30055" y="26119"/>
                      <a:pt x="34658" y="18013"/>
                    </a:cubicBezTo>
                    <a:cubicBezTo>
                      <a:pt x="37093" y="13744"/>
                      <a:pt x="38327" y="10108"/>
                      <a:pt x="38494" y="6739"/>
                    </a:cubicBezTo>
                    <a:lnTo>
                      <a:pt x="38494" y="6739"/>
                    </a:lnTo>
                    <a:cubicBezTo>
                      <a:pt x="38376" y="6762"/>
                      <a:pt x="38225" y="6786"/>
                      <a:pt x="38076" y="6786"/>
                    </a:cubicBezTo>
                    <a:cubicBezTo>
                      <a:pt x="38014" y="6786"/>
                      <a:pt x="37952" y="6782"/>
                      <a:pt x="37894" y="6772"/>
                    </a:cubicBezTo>
                    <a:cubicBezTo>
                      <a:pt x="36926" y="6572"/>
                      <a:pt x="36826" y="5505"/>
                      <a:pt x="37260" y="4904"/>
                    </a:cubicBezTo>
                    <a:lnTo>
                      <a:pt x="2441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38"/>
              <p:cNvSpPr/>
              <p:nvPr/>
            </p:nvSpPr>
            <p:spPr>
              <a:xfrm>
                <a:off x="3692800" y="3807000"/>
                <a:ext cx="104275" cy="95725"/>
              </a:xfrm>
              <a:custGeom>
                <a:avLst/>
                <a:gdLst/>
                <a:ahLst/>
                <a:cxnLst/>
                <a:rect l="l" t="t" r="r" b="b"/>
                <a:pathLst>
                  <a:path w="4171" h="3829" extrusionOk="0">
                    <a:moveTo>
                      <a:pt x="2052" y="1"/>
                    </a:moveTo>
                    <a:cubicBezTo>
                      <a:pt x="1171" y="1"/>
                      <a:pt x="374" y="621"/>
                      <a:pt x="201" y="1515"/>
                    </a:cubicBezTo>
                    <a:cubicBezTo>
                      <a:pt x="1" y="2549"/>
                      <a:pt x="668" y="3583"/>
                      <a:pt x="1702" y="3783"/>
                    </a:cubicBezTo>
                    <a:cubicBezTo>
                      <a:pt x="1837" y="3814"/>
                      <a:pt x="1971" y="3828"/>
                      <a:pt x="2103" y="3828"/>
                    </a:cubicBezTo>
                    <a:cubicBezTo>
                      <a:pt x="2984" y="3828"/>
                      <a:pt x="3767" y="3181"/>
                      <a:pt x="3970" y="2282"/>
                    </a:cubicBezTo>
                    <a:cubicBezTo>
                      <a:pt x="4170" y="1248"/>
                      <a:pt x="3503" y="247"/>
                      <a:pt x="2469" y="47"/>
                    </a:cubicBezTo>
                    <a:cubicBezTo>
                      <a:pt x="2330" y="16"/>
                      <a:pt x="2190" y="1"/>
                      <a:pt x="2052" y="1"/>
                    </a:cubicBezTo>
                    <a:close/>
                  </a:path>
                </a:pathLst>
              </a:custGeom>
              <a:solidFill>
                <a:srgbClr val="4B8E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38"/>
              <p:cNvSpPr/>
              <p:nvPr/>
            </p:nvSpPr>
            <p:spPr>
              <a:xfrm>
                <a:off x="3796675" y="3773000"/>
                <a:ext cx="95950" cy="178575"/>
              </a:xfrm>
              <a:custGeom>
                <a:avLst/>
                <a:gdLst/>
                <a:ahLst/>
                <a:cxnLst/>
                <a:rect l="l" t="t" r="r" b="b"/>
                <a:pathLst>
                  <a:path w="3838" h="7143" extrusionOk="0">
                    <a:moveTo>
                      <a:pt x="3538" y="1"/>
                    </a:moveTo>
                    <a:cubicBezTo>
                      <a:pt x="3431" y="1"/>
                      <a:pt x="3332" y="64"/>
                      <a:pt x="3318" y="206"/>
                    </a:cubicBezTo>
                    <a:cubicBezTo>
                      <a:pt x="2918" y="2675"/>
                      <a:pt x="1850" y="4876"/>
                      <a:pt x="149" y="6711"/>
                    </a:cubicBezTo>
                    <a:cubicBezTo>
                      <a:pt x="1" y="6909"/>
                      <a:pt x="163" y="7143"/>
                      <a:pt x="339" y="7143"/>
                    </a:cubicBezTo>
                    <a:cubicBezTo>
                      <a:pt x="401" y="7143"/>
                      <a:pt x="464" y="7114"/>
                      <a:pt x="516" y="7045"/>
                    </a:cubicBezTo>
                    <a:cubicBezTo>
                      <a:pt x="2317" y="5143"/>
                      <a:pt x="3418" y="2875"/>
                      <a:pt x="3818" y="306"/>
                    </a:cubicBezTo>
                    <a:cubicBezTo>
                      <a:pt x="3837" y="115"/>
                      <a:pt x="3681" y="1"/>
                      <a:pt x="3538" y="1"/>
                    </a:cubicBezTo>
                    <a:close/>
                  </a:path>
                </a:pathLst>
              </a:custGeom>
              <a:solidFill>
                <a:srgbClr val="4B8E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38"/>
              <p:cNvSpPr/>
              <p:nvPr/>
            </p:nvSpPr>
            <p:spPr>
              <a:xfrm>
                <a:off x="3822425" y="3792675"/>
                <a:ext cx="96475" cy="178450"/>
              </a:xfrm>
              <a:custGeom>
                <a:avLst/>
                <a:gdLst/>
                <a:ahLst/>
                <a:cxnLst/>
                <a:rect l="l" t="t" r="r" b="b"/>
                <a:pathLst>
                  <a:path w="3859" h="7138" extrusionOk="0">
                    <a:moveTo>
                      <a:pt x="3571" y="1"/>
                    </a:moveTo>
                    <a:cubicBezTo>
                      <a:pt x="3453" y="1"/>
                      <a:pt x="3337" y="70"/>
                      <a:pt x="3322" y="220"/>
                    </a:cubicBezTo>
                    <a:cubicBezTo>
                      <a:pt x="2922" y="2688"/>
                      <a:pt x="1888" y="4890"/>
                      <a:pt x="153" y="6725"/>
                    </a:cubicBezTo>
                    <a:cubicBezTo>
                      <a:pt x="1" y="6902"/>
                      <a:pt x="176" y="7138"/>
                      <a:pt x="372" y="7138"/>
                    </a:cubicBezTo>
                    <a:cubicBezTo>
                      <a:pt x="434" y="7138"/>
                      <a:pt x="497" y="7114"/>
                      <a:pt x="553" y="7058"/>
                    </a:cubicBezTo>
                    <a:cubicBezTo>
                      <a:pt x="2321" y="5123"/>
                      <a:pt x="3422" y="2855"/>
                      <a:pt x="3822" y="287"/>
                    </a:cubicBezTo>
                    <a:cubicBezTo>
                      <a:pt x="3859" y="103"/>
                      <a:pt x="3714" y="1"/>
                      <a:pt x="3571" y="1"/>
                    </a:cubicBezTo>
                    <a:close/>
                  </a:path>
                </a:pathLst>
              </a:custGeom>
              <a:solidFill>
                <a:srgbClr val="4B8E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38"/>
              <p:cNvSpPr/>
              <p:nvPr/>
            </p:nvSpPr>
            <p:spPr>
              <a:xfrm>
                <a:off x="3402600" y="3973450"/>
                <a:ext cx="385300" cy="300750"/>
              </a:xfrm>
              <a:custGeom>
                <a:avLst/>
                <a:gdLst/>
                <a:ahLst/>
                <a:cxnLst/>
                <a:rect l="l" t="t" r="r" b="b"/>
                <a:pathLst>
                  <a:path w="15412" h="12030" extrusionOk="0">
                    <a:moveTo>
                      <a:pt x="6574" y="0"/>
                    </a:moveTo>
                    <a:cubicBezTo>
                      <a:pt x="4353" y="0"/>
                      <a:pt x="2360" y="989"/>
                      <a:pt x="1435" y="2796"/>
                    </a:cubicBezTo>
                    <a:cubicBezTo>
                      <a:pt x="1" y="5598"/>
                      <a:pt x="1635" y="9301"/>
                      <a:pt x="5104" y="11102"/>
                    </a:cubicBezTo>
                    <a:cubicBezTo>
                      <a:pt x="6324" y="11730"/>
                      <a:pt x="7616" y="12029"/>
                      <a:pt x="8838" y="12029"/>
                    </a:cubicBezTo>
                    <a:cubicBezTo>
                      <a:pt x="11059" y="12029"/>
                      <a:pt x="13052" y="11041"/>
                      <a:pt x="13977" y="9234"/>
                    </a:cubicBezTo>
                    <a:cubicBezTo>
                      <a:pt x="15412" y="6432"/>
                      <a:pt x="13777" y="2729"/>
                      <a:pt x="10308" y="928"/>
                    </a:cubicBezTo>
                    <a:cubicBezTo>
                      <a:pt x="9088" y="300"/>
                      <a:pt x="7796" y="0"/>
                      <a:pt x="6574" y="0"/>
                    </a:cubicBezTo>
                    <a:close/>
                  </a:path>
                </a:pathLst>
              </a:custGeom>
              <a:solidFill>
                <a:srgbClr val="4B8E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38"/>
              <p:cNvSpPr/>
              <p:nvPr/>
            </p:nvSpPr>
            <p:spPr>
              <a:xfrm>
                <a:off x="3420125" y="3986925"/>
                <a:ext cx="350275" cy="273700"/>
              </a:xfrm>
              <a:custGeom>
                <a:avLst/>
                <a:gdLst/>
                <a:ahLst/>
                <a:cxnLst/>
                <a:rect l="l" t="t" r="r" b="b"/>
                <a:pathLst>
                  <a:path w="14011" h="10948" extrusionOk="0">
                    <a:moveTo>
                      <a:pt x="5943" y="280"/>
                    </a:moveTo>
                    <a:cubicBezTo>
                      <a:pt x="6399" y="280"/>
                      <a:pt x="6867" y="327"/>
                      <a:pt x="7339" y="422"/>
                    </a:cubicBezTo>
                    <a:cubicBezTo>
                      <a:pt x="8006" y="522"/>
                      <a:pt x="8640" y="756"/>
                      <a:pt x="9240" y="1089"/>
                    </a:cubicBezTo>
                    <a:cubicBezTo>
                      <a:pt x="12275" y="2624"/>
                      <a:pt x="13710" y="5860"/>
                      <a:pt x="12476" y="8295"/>
                    </a:cubicBezTo>
                    <a:cubicBezTo>
                      <a:pt x="11662" y="9836"/>
                      <a:pt x="9942" y="10690"/>
                      <a:pt x="8020" y="10690"/>
                    </a:cubicBezTo>
                    <a:cubicBezTo>
                      <a:pt x="6948" y="10690"/>
                      <a:pt x="5812" y="10424"/>
                      <a:pt x="4737" y="9862"/>
                    </a:cubicBezTo>
                    <a:cubicBezTo>
                      <a:pt x="1701" y="8328"/>
                      <a:pt x="300" y="5092"/>
                      <a:pt x="1534" y="2657"/>
                    </a:cubicBezTo>
                    <a:cubicBezTo>
                      <a:pt x="2317" y="1119"/>
                      <a:pt x="4016" y="280"/>
                      <a:pt x="5943" y="280"/>
                    </a:cubicBezTo>
                    <a:close/>
                    <a:moveTo>
                      <a:pt x="5989" y="1"/>
                    </a:moveTo>
                    <a:cubicBezTo>
                      <a:pt x="3974" y="1"/>
                      <a:pt x="2174" y="887"/>
                      <a:pt x="1334" y="2524"/>
                    </a:cubicBezTo>
                    <a:cubicBezTo>
                      <a:pt x="0" y="5092"/>
                      <a:pt x="1501" y="8461"/>
                      <a:pt x="4637" y="10096"/>
                    </a:cubicBezTo>
                    <a:cubicBezTo>
                      <a:pt x="5237" y="10429"/>
                      <a:pt x="5904" y="10663"/>
                      <a:pt x="6571" y="10796"/>
                    </a:cubicBezTo>
                    <a:cubicBezTo>
                      <a:pt x="7058" y="10897"/>
                      <a:pt x="7542" y="10947"/>
                      <a:pt x="8014" y="10947"/>
                    </a:cubicBezTo>
                    <a:cubicBezTo>
                      <a:pt x="10035" y="10947"/>
                      <a:pt x="11838" y="10038"/>
                      <a:pt x="12676" y="8361"/>
                    </a:cubicBezTo>
                    <a:cubicBezTo>
                      <a:pt x="14010" y="5826"/>
                      <a:pt x="12509" y="2457"/>
                      <a:pt x="9373" y="823"/>
                    </a:cubicBezTo>
                    <a:cubicBezTo>
                      <a:pt x="8263" y="267"/>
                      <a:pt x="7093" y="1"/>
                      <a:pt x="598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38"/>
              <p:cNvSpPr/>
              <p:nvPr/>
            </p:nvSpPr>
            <p:spPr>
              <a:xfrm>
                <a:off x="3495175" y="4027975"/>
                <a:ext cx="206825" cy="168100"/>
              </a:xfrm>
              <a:custGeom>
                <a:avLst/>
                <a:gdLst/>
                <a:ahLst/>
                <a:cxnLst/>
                <a:rect l="l" t="t" r="r" b="b"/>
                <a:pathLst>
                  <a:path w="8273" h="6724" extrusionOk="0">
                    <a:moveTo>
                      <a:pt x="1635" y="2116"/>
                    </a:moveTo>
                    <a:lnTo>
                      <a:pt x="3036" y="3117"/>
                    </a:lnTo>
                    <a:cubicBezTo>
                      <a:pt x="2802" y="3217"/>
                      <a:pt x="2569" y="3317"/>
                      <a:pt x="2369" y="3350"/>
                    </a:cubicBezTo>
                    <a:cubicBezTo>
                      <a:pt x="2321" y="3358"/>
                      <a:pt x="2274" y="3362"/>
                      <a:pt x="2227" y="3362"/>
                    </a:cubicBezTo>
                    <a:cubicBezTo>
                      <a:pt x="2076" y="3362"/>
                      <a:pt x="1929" y="3319"/>
                      <a:pt x="1801" y="3217"/>
                    </a:cubicBezTo>
                    <a:cubicBezTo>
                      <a:pt x="1635" y="3117"/>
                      <a:pt x="1535" y="2950"/>
                      <a:pt x="1501" y="2716"/>
                    </a:cubicBezTo>
                    <a:cubicBezTo>
                      <a:pt x="1468" y="2550"/>
                      <a:pt x="1501" y="2350"/>
                      <a:pt x="1635" y="2116"/>
                    </a:cubicBezTo>
                    <a:close/>
                    <a:moveTo>
                      <a:pt x="5848" y="2872"/>
                    </a:moveTo>
                    <a:cubicBezTo>
                      <a:pt x="6021" y="2872"/>
                      <a:pt x="6216" y="2921"/>
                      <a:pt x="6371" y="3050"/>
                    </a:cubicBezTo>
                    <a:cubicBezTo>
                      <a:pt x="6638" y="3217"/>
                      <a:pt x="6738" y="3384"/>
                      <a:pt x="6738" y="3650"/>
                    </a:cubicBezTo>
                    <a:cubicBezTo>
                      <a:pt x="6805" y="3851"/>
                      <a:pt x="6738" y="4117"/>
                      <a:pt x="6638" y="4351"/>
                    </a:cubicBezTo>
                    <a:lnTo>
                      <a:pt x="4970" y="3183"/>
                    </a:lnTo>
                    <a:cubicBezTo>
                      <a:pt x="5204" y="3017"/>
                      <a:pt x="5471" y="2950"/>
                      <a:pt x="5704" y="2883"/>
                    </a:cubicBezTo>
                    <a:cubicBezTo>
                      <a:pt x="5749" y="2876"/>
                      <a:pt x="5798" y="2872"/>
                      <a:pt x="5848" y="2872"/>
                    </a:cubicBezTo>
                    <a:close/>
                    <a:moveTo>
                      <a:pt x="3008" y="1"/>
                    </a:moveTo>
                    <a:cubicBezTo>
                      <a:pt x="2939" y="1"/>
                      <a:pt x="2871" y="5"/>
                      <a:pt x="2802" y="15"/>
                    </a:cubicBezTo>
                    <a:cubicBezTo>
                      <a:pt x="2535" y="15"/>
                      <a:pt x="2268" y="115"/>
                      <a:pt x="2035" y="215"/>
                    </a:cubicBezTo>
                    <a:cubicBezTo>
                      <a:pt x="1835" y="348"/>
                      <a:pt x="1568" y="515"/>
                      <a:pt x="1368" y="715"/>
                    </a:cubicBezTo>
                    <a:lnTo>
                      <a:pt x="567" y="181"/>
                    </a:lnTo>
                    <a:lnTo>
                      <a:pt x="0" y="1015"/>
                    </a:lnTo>
                    <a:lnTo>
                      <a:pt x="767" y="1549"/>
                    </a:lnTo>
                    <a:cubicBezTo>
                      <a:pt x="501" y="2116"/>
                      <a:pt x="367" y="2650"/>
                      <a:pt x="434" y="3117"/>
                    </a:cubicBezTo>
                    <a:cubicBezTo>
                      <a:pt x="534" y="3617"/>
                      <a:pt x="767" y="3951"/>
                      <a:pt x="1168" y="4218"/>
                    </a:cubicBezTo>
                    <a:cubicBezTo>
                      <a:pt x="1401" y="4384"/>
                      <a:pt x="1668" y="4518"/>
                      <a:pt x="1902" y="4551"/>
                    </a:cubicBezTo>
                    <a:cubicBezTo>
                      <a:pt x="2035" y="4584"/>
                      <a:pt x="2160" y="4601"/>
                      <a:pt x="2285" y="4601"/>
                    </a:cubicBezTo>
                    <a:cubicBezTo>
                      <a:pt x="2410" y="4601"/>
                      <a:pt x="2535" y="4584"/>
                      <a:pt x="2669" y="4551"/>
                    </a:cubicBezTo>
                    <a:cubicBezTo>
                      <a:pt x="2902" y="4484"/>
                      <a:pt x="3102" y="4384"/>
                      <a:pt x="3369" y="4284"/>
                    </a:cubicBezTo>
                    <a:cubicBezTo>
                      <a:pt x="3569" y="4151"/>
                      <a:pt x="3836" y="3984"/>
                      <a:pt x="4036" y="3851"/>
                    </a:cubicBezTo>
                    <a:lnTo>
                      <a:pt x="6038" y="5285"/>
                    </a:lnTo>
                    <a:cubicBezTo>
                      <a:pt x="5769" y="5515"/>
                      <a:pt x="5467" y="5624"/>
                      <a:pt x="5132" y="5624"/>
                    </a:cubicBezTo>
                    <a:cubicBezTo>
                      <a:pt x="4885" y="5624"/>
                      <a:pt x="4620" y="5565"/>
                      <a:pt x="4337" y="5452"/>
                    </a:cubicBezTo>
                    <a:lnTo>
                      <a:pt x="3836" y="6386"/>
                    </a:lnTo>
                    <a:cubicBezTo>
                      <a:pt x="4212" y="6611"/>
                      <a:pt x="4606" y="6724"/>
                      <a:pt x="5004" y="6724"/>
                    </a:cubicBezTo>
                    <a:cubicBezTo>
                      <a:pt x="5137" y="6724"/>
                      <a:pt x="5271" y="6711"/>
                      <a:pt x="5404" y="6686"/>
                    </a:cubicBezTo>
                    <a:cubicBezTo>
                      <a:pt x="5971" y="6553"/>
                      <a:pt x="6405" y="6319"/>
                      <a:pt x="6872" y="5819"/>
                    </a:cubicBezTo>
                    <a:lnTo>
                      <a:pt x="7706" y="6386"/>
                    </a:lnTo>
                    <a:lnTo>
                      <a:pt x="8273" y="5552"/>
                    </a:lnTo>
                    <a:lnTo>
                      <a:pt x="7506" y="5018"/>
                    </a:lnTo>
                    <a:cubicBezTo>
                      <a:pt x="7606" y="4718"/>
                      <a:pt x="7739" y="4451"/>
                      <a:pt x="7772" y="4151"/>
                    </a:cubicBezTo>
                    <a:cubicBezTo>
                      <a:pt x="7839" y="3851"/>
                      <a:pt x="7839" y="3617"/>
                      <a:pt x="7772" y="3350"/>
                    </a:cubicBezTo>
                    <a:cubicBezTo>
                      <a:pt x="7739" y="3117"/>
                      <a:pt x="7672" y="2883"/>
                      <a:pt x="7539" y="2683"/>
                    </a:cubicBezTo>
                    <a:cubicBezTo>
                      <a:pt x="7405" y="2516"/>
                      <a:pt x="7239" y="2316"/>
                      <a:pt x="7039" y="2183"/>
                    </a:cubicBezTo>
                    <a:cubicBezTo>
                      <a:pt x="6738" y="1983"/>
                      <a:pt x="6505" y="1849"/>
                      <a:pt x="6205" y="1816"/>
                    </a:cubicBezTo>
                    <a:cubicBezTo>
                      <a:pt x="6126" y="1806"/>
                      <a:pt x="6048" y="1802"/>
                      <a:pt x="5970" y="1802"/>
                    </a:cubicBezTo>
                    <a:cubicBezTo>
                      <a:pt x="5781" y="1802"/>
                      <a:pt x="5593" y="1826"/>
                      <a:pt x="5404" y="1849"/>
                    </a:cubicBezTo>
                    <a:cubicBezTo>
                      <a:pt x="5171" y="1949"/>
                      <a:pt x="4904" y="2016"/>
                      <a:pt x="4670" y="2149"/>
                    </a:cubicBezTo>
                    <a:cubicBezTo>
                      <a:pt x="4403" y="2283"/>
                      <a:pt x="4170" y="2383"/>
                      <a:pt x="3936" y="2550"/>
                    </a:cubicBezTo>
                    <a:lnTo>
                      <a:pt x="2235" y="1349"/>
                    </a:lnTo>
                    <a:cubicBezTo>
                      <a:pt x="2464" y="1190"/>
                      <a:pt x="2711" y="1106"/>
                      <a:pt x="2972" y="1106"/>
                    </a:cubicBezTo>
                    <a:cubicBezTo>
                      <a:pt x="3206" y="1106"/>
                      <a:pt x="3451" y="1174"/>
                      <a:pt x="3703" y="1315"/>
                    </a:cubicBezTo>
                    <a:lnTo>
                      <a:pt x="4237" y="348"/>
                    </a:lnTo>
                    <a:cubicBezTo>
                      <a:pt x="4003" y="215"/>
                      <a:pt x="3803" y="115"/>
                      <a:pt x="3536" y="48"/>
                    </a:cubicBezTo>
                    <a:cubicBezTo>
                      <a:pt x="3347" y="24"/>
                      <a:pt x="3175" y="1"/>
                      <a:pt x="30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8" name="Google Shape;598;p38"/>
            <p:cNvGrpSpPr/>
            <p:nvPr/>
          </p:nvGrpSpPr>
          <p:grpSpPr>
            <a:xfrm>
              <a:off x="5811117" y="2088569"/>
              <a:ext cx="1867395" cy="2662812"/>
              <a:chOff x="5811117" y="2088569"/>
              <a:chExt cx="1867395" cy="2662812"/>
            </a:xfrm>
          </p:grpSpPr>
          <p:grpSp>
            <p:nvGrpSpPr>
              <p:cNvPr id="599" name="Google Shape;599;p38"/>
              <p:cNvGrpSpPr/>
              <p:nvPr/>
            </p:nvGrpSpPr>
            <p:grpSpPr>
              <a:xfrm>
                <a:off x="5811117" y="2088569"/>
                <a:ext cx="1867395" cy="2662812"/>
                <a:chOff x="2040800" y="2586750"/>
                <a:chExt cx="1530275" cy="2182275"/>
              </a:xfrm>
            </p:grpSpPr>
            <p:sp>
              <p:nvSpPr>
                <p:cNvPr id="600" name="Google Shape;600;p38"/>
                <p:cNvSpPr/>
                <p:nvPr/>
              </p:nvSpPr>
              <p:spPr>
                <a:xfrm>
                  <a:off x="2040800" y="2586750"/>
                  <a:ext cx="1530275" cy="2182275"/>
                </a:xfrm>
                <a:custGeom>
                  <a:avLst/>
                  <a:gdLst/>
                  <a:ahLst/>
                  <a:cxnLst/>
                  <a:rect l="l" t="t" r="r" b="b"/>
                  <a:pathLst>
                    <a:path w="61211" h="87291" extrusionOk="0">
                      <a:moveTo>
                        <a:pt x="30843" y="0"/>
                      </a:moveTo>
                      <a:cubicBezTo>
                        <a:pt x="30043" y="0"/>
                        <a:pt x="29293" y="545"/>
                        <a:pt x="28721" y="1090"/>
                      </a:cubicBezTo>
                      <a:cubicBezTo>
                        <a:pt x="26152" y="3491"/>
                        <a:pt x="24585" y="7027"/>
                        <a:pt x="21482" y="8662"/>
                      </a:cubicBezTo>
                      <a:cubicBezTo>
                        <a:pt x="21349" y="7494"/>
                        <a:pt x="21816" y="6360"/>
                        <a:pt x="21983" y="5193"/>
                      </a:cubicBezTo>
                      <a:cubicBezTo>
                        <a:pt x="22238" y="3376"/>
                        <a:pt x="20984" y="1874"/>
                        <a:pt x="19407" y="1874"/>
                      </a:cubicBezTo>
                      <a:cubicBezTo>
                        <a:pt x="18928" y="1874"/>
                        <a:pt x="18419" y="2013"/>
                        <a:pt x="17913" y="2324"/>
                      </a:cubicBezTo>
                      <a:cubicBezTo>
                        <a:pt x="16579" y="3158"/>
                        <a:pt x="15712" y="4826"/>
                        <a:pt x="15511" y="6360"/>
                      </a:cubicBezTo>
                      <a:cubicBezTo>
                        <a:pt x="15411" y="7194"/>
                        <a:pt x="15411" y="8028"/>
                        <a:pt x="14677" y="8528"/>
                      </a:cubicBezTo>
                      <a:cubicBezTo>
                        <a:pt x="14010" y="8962"/>
                        <a:pt x="13143" y="9029"/>
                        <a:pt x="12409" y="9329"/>
                      </a:cubicBezTo>
                      <a:cubicBezTo>
                        <a:pt x="12209" y="9429"/>
                        <a:pt x="11909" y="9496"/>
                        <a:pt x="11842" y="9763"/>
                      </a:cubicBezTo>
                      <a:cubicBezTo>
                        <a:pt x="11742" y="9963"/>
                        <a:pt x="11842" y="10263"/>
                        <a:pt x="11976" y="10496"/>
                      </a:cubicBezTo>
                      <a:cubicBezTo>
                        <a:pt x="12876" y="12364"/>
                        <a:pt x="22983" y="17868"/>
                        <a:pt x="24918" y="22805"/>
                      </a:cubicBezTo>
                      <a:lnTo>
                        <a:pt x="22750" y="23873"/>
                      </a:lnTo>
                      <a:cubicBezTo>
                        <a:pt x="15044" y="29110"/>
                        <a:pt x="8840" y="36615"/>
                        <a:pt x="5071" y="45288"/>
                      </a:cubicBezTo>
                      <a:cubicBezTo>
                        <a:pt x="1335" y="53961"/>
                        <a:pt x="0" y="63768"/>
                        <a:pt x="1335" y="73141"/>
                      </a:cubicBezTo>
                      <a:cubicBezTo>
                        <a:pt x="1568" y="74976"/>
                        <a:pt x="1968" y="76710"/>
                        <a:pt x="2302" y="78512"/>
                      </a:cubicBezTo>
                      <a:cubicBezTo>
                        <a:pt x="2669" y="80447"/>
                        <a:pt x="2836" y="82848"/>
                        <a:pt x="1201" y="83849"/>
                      </a:cubicBezTo>
                      <a:cubicBezTo>
                        <a:pt x="1824" y="84305"/>
                        <a:pt x="2532" y="84449"/>
                        <a:pt x="3284" y="84449"/>
                      </a:cubicBezTo>
                      <a:cubicBezTo>
                        <a:pt x="4588" y="84449"/>
                        <a:pt x="6026" y="84015"/>
                        <a:pt x="7385" y="84015"/>
                      </a:cubicBezTo>
                      <a:cubicBezTo>
                        <a:pt x="7594" y="84015"/>
                        <a:pt x="7801" y="84025"/>
                        <a:pt x="8006" y="84049"/>
                      </a:cubicBezTo>
                      <a:cubicBezTo>
                        <a:pt x="8933" y="84169"/>
                        <a:pt x="9994" y="84985"/>
                        <a:pt x="10924" y="84985"/>
                      </a:cubicBezTo>
                      <a:cubicBezTo>
                        <a:pt x="11032" y="84985"/>
                        <a:pt x="11138" y="84974"/>
                        <a:pt x="11242" y="84950"/>
                      </a:cubicBezTo>
                      <a:cubicBezTo>
                        <a:pt x="11537" y="84871"/>
                        <a:pt x="11855" y="84837"/>
                        <a:pt x="12188" y="84837"/>
                      </a:cubicBezTo>
                      <a:cubicBezTo>
                        <a:pt x="14259" y="84837"/>
                        <a:pt x="16937" y="86168"/>
                        <a:pt x="18747" y="86484"/>
                      </a:cubicBezTo>
                      <a:cubicBezTo>
                        <a:pt x="21582" y="86985"/>
                        <a:pt x="24518" y="87218"/>
                        <a:pt x="27387" y="87285"/>
                      </a:cubicBezTo>
                      <a:cubicBezTo>
                        <a:pt x="27698" y="87288"/>
                        <a:pt x="28009" y="87290"/>
                        <a:pt x="28320" y="87290"/>
                      </a:cubicBezTo>
                      <a:cubicBezTo>
                        <a:pt x="33773" y="87290"/>
                        <a:pt x="39169" y="86750"/>
                        <a:pt x="44565" y="86151"/>
                      </a:cubicBezTo>
                      <a:cubicBezTo>
                        <a:pt x="46433" y="85984"/>
                        <a:pt x="48335" y="85784"/>
                        <a:pt x="50069" y="85117"/>
                      </a:cubicBezTo>
                      <a:cubicBezTo>
                        <a:pt x="51103" y="84716"/>
                        <a:pt x="52104" y="84183"/>
                        <a:pt x="53205" y="84049"/>
                      </a:cubicBezTo>
                      <a:cubicBezTo>
                        <a:pt x="53405" y="84026"/>
                        <a:pt x="53608" y="84016"/>
                        <a:pt x="53812" y="84016"/>
                      </a:cubicBezTo>
                      <a:cubicBezTo>
                        <a:pt x="55172" y="84016"/>
                        <a:pt x="56604" y="84464"/>
                        <a:pt x="57912" y="84464"/>
                      </a:cubicBezTo>
                      <a:cubicBezTo>
                        <a:pt x="58664" y="84464"/>
                        <a:pt x="59376" y="84316"/>
                        <a:pt x="60010" y="83849"/>
                      </a:cubicBezTo>
                      <a:cubicBezTo>
                        <a:pt x="58375" y="82848"/>
                        <a:pt x="58542" y="80447"/>
                        <a:pt x="58909" y="78512"/>
                      </a:cubicBezTo>
                      <a:cubicBezTo>
                        <a:pt x="59243" y="76710"/>
                        <a:pt x="59643" y="74943"/>
                        <a:pt x="59876" y="73141"/>
                      </a:cubicBezTo>
                      <a:cubicBezTo>
                        <a:pt x="61211" y="63701"/>
                        <a:pt x="60410" y="53694"/>
                        <a:pt x="56140" y="45288"/>
                      </a:cubicBezTo>
                      <a:cubicBezTo>
                        <a:pt x="48735" y="30878"/>
                        <a:pt x="35893" y="23906"/>
                        <a:pt x="35893" y="23839"/>
                      </a:cubicBezTo>
                      <a:cubicBezTo>
                        <a:pt x="35059" y="21104"/>
                        <a:pt x="37093" y="18302"/>
                        <a:pt x="39095" y="16234"/>
                      </a:cubicBezTo>
                      <a:cubicBezTo>
                        <a:pt x="41663" y="13565"/>
                        <a:pt x="44365" y="10997"/>
                        <a:pt x="47234" y="8662"/>
                      </a:cubicBezTo>
                      <a:cubicBezTo>
                        <a:pt x="46856" y="8463"/>
                        <a:pt x="46468" y="8384"/>
                        <a:pt x="46072" y="8384"/>
                      </a:cubicBezTo>
                      <a:cubicBezTo>
                        <a:pt x="44513" y="8384"/>
                        <a:pt x="42835" y="9613"/>
                        <a:pt x="41166" y="9613"/>
                      </a:cubicBezTo>
                      <a:cubicBezTo>
                        <a:pt x="41054" y="9613"/>
                        <a:pt x="40942" y="9608"/>
                        <a:pt x="40829" y="9596"/>
                      </a:cubicBezTo>
                      <a:cubicBezTo>
                        <a:pt x="39996" y="9496"/>
                        <a:pt x="39195" y="8995"/>
                        <a:pt x="38494" y="8495"/>
                      </a:cubicBezTo>
                      <a:cubicBezTo>
                        <a:pt x="36159" y="6794"/>
                        <a:pt x="34225" y="4492"/>
                        <a:pt x="32924" y="1890"/>
                      </a:cubicBezTo>
                      <a:cubicBezTo>
                        <a:pt x="32557" y="1123"/>
                        <a:pt x="32257" y="356"/>
                        <a:pt x="31389" y="89"/>
                      </a:cubicBezTo>
                      <a:cubicBezTo>
                        <a:pt x="31206" y="28"/>
                        <a:pt x="31023" y="0"/>
                        <a:pt x="3084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8"/>
                <p:cNvSpPr/>
                <p:nvPr/>
              </p:nvSpPr>
              <p:spPr>
                <a:xfrm>
                  <a:off x="2335175" y="2809950"/>
                  <a:ext cx="342775" cy="342775"/>
                </a:xfrm>
                <a:custGeom>
                  <a:avLst/>
                  <a:gdLst/>
                  <a:ahLst/>
                  <a:cxnLst/>
                  <a:rect l="l" t="t" r="r" b="b"/>
                  <a:pathLst>
                    <a:path w="13711" h="13711" extrusionOk="0">
                      <a:moveTo>
                        <a:pt x="2002" y="1"/>
                      </a:moveTo>
                      <a:lnTo>
                        <a:pt x="2002" y="1"/>
                      </a:lnTo>
                      <a:cubicBezTo>
                        <a:pt x="1535" y="134"/>
                        <a:pt x="1101" y="234"/>
                        <a:pt x="701" y="368"/>
                      </a:cubicBezTo>
                      <a:cubicBezTo>
                        <a:pt x="434" y="468"/>
                        <a:pt x="201" y="568"/>
                        <a:pt x="100" y="801"/>
                      </a:cubicBezTo>
                      <a:cubicBezTo>
                        <a:pt x="0" y="1035"/>
                        <a:pt x="100" y="1335"/>
                        <a:pt x="234" y="1535"/>
                      </a:cubicBezTo>
                      <a:cubicBezTo>
                        <a:pt x="1101" y="3470"/>
                        <a:pt x="10908" y="8807"/>
                        <a:pt x="13076" y="13710"/>
                      </a:cubicBezTo>
                      <a:cubicBezTo>
                        <a:pt x="13277" y="13644"/>
                        <a:pt x="13477" y="13577"/>
                        <a:pt x="13710" y="13510"/>
                      </a:cubicBezTo>
                      <a:cubicBezTo>
                        <a:pt x="13677" y="13344"/>
                        <a:pt x="13677" y="13177"/>
                        <a:pt x="13610" y="13010"/>
                      </a:cubicBezTo>
                      <a:cubicBezTo>
                        <a:pt x="13543" y="12510"/>
                        <a:pt x="13243" y="11876"/>
                        <a:pt x="13010" y="11476"/>
                      </a:cubicBezTo>
                      <a:cubicBezTo>
                        <a:pt x="12409" y="10375"/>
                        <a:pt x="11575" y="9407"/>
                        <a:pt x="10675" y="8573"/>
                      </a:cubicBezTo>
                      <a:cubicBezTo>
                        <a:pt x="9040" y="7072"/>
                        <a:pt x="7172" y="5705"/>
                        <a:pt x="5271" y="4504"/>
                      </a:cubicBezTo>
                      <a:cubicBezTo>
                        <a:pt x="4070" y="3737"/>
                        <a:pt x="2035" y="3070"/>
                        <a:pt x="1368" y="1735"/>
                      </a:cubicBezTo>
                      <a:cubicBezTo>
                        <a:pt x="934" y="901"/>
                        <a:pt x="1435" y="468"/>
                        <a:pt x="200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8"/>
                <p:cNvSpPr/>
                <p:nvPr/>
              </p:nvSpPr>
              <p:spPr>
                <a:xfrm>
                  <a:off x="2757600" y="2587575"/>
                  <a:ext cx="105850" cy="602675"/>
                </a:xfrm>
                <a:custGeom>
                  <a:avLst/>
                  <a:gdLst/>
                  <a:ahLst/>
                  <a:cxnLst/>
                  <a:rect l="l" t="t" r="r" b="b"/>
                  <a:pathLst>
                    <a:path w="4234" h="24107" extrusionOk="0">
                      <a:moveTo>
                        <a:pt x="2138" y="1"/>
                      </a:moveTo>
                      <a:cubicBezTo>
                        <a:pt x="1337" y="1"/>
                        <a:pt x="587" y="545"/>
                        <a:pt x="15" y="1090"/>
                      </a:cubicBezTo>
                      <a:cubicBezTo>
                        <a:pt x="5" y="1101"/>
                        <a:pt x="1" y="1105"/>
                        <a:pt x="2" y="1105"/>
                      </a:cubicBezTo>
                      <a:cubicBezTo>
                        <a:pt x="18" y="1105"/>
                        <a:pt x="592" y="636"/>
                        <a:pt x="1017" y="636"/>
                      </a:cubicBezTo>
                      <a:cubicBezTo>
                        <a:pt x="1226" y="636"/>
                        <a:pt x="1398" y="750"/>
                        <a:pt x="1450" y="1090"/>
                      </a:cubicBezTo>
                      <a:cubicBezTo>
                        <a:pt x="1717" y="2725"/>
                        <a:pt x="1316" y="12598"/>
                        <a:pt x="1483" y="24107"/>
                      </a:cubicBezTo>
                      <a:cubicBezTo>
                        <a:pt x="2150" y="8062"/>
                        <a:pt x="2951" y="1924"/>
                        <a:pt x="2984" y="1424"/>
                      </a:cubicBezTo>
                      <a:cubicBezTo>
                        <a:pt x="2984" y="952"/>
                        <a:pt x="3080" y="783"/>
                        <a:pt x="3219" y="783"/>
                      </a:cubicBezTo>
                      <a:cubicBezTo>
                        <a:pt x="3577" y="783"/>
                        <a:pt x="4222" y="1921"/>
                        <a:pt x="4232" y="1921"/>
                      </a:cubicBezTo>
                      <a:cubicBezTo>
                        <a:pt x="4233" y="1921"/>
                        <a:pt x="4229" y="1911"/>
                        <a:pt x="4218" y="1891"/>
                      </a:cubicBezTo>
                      <a:cubicBezTo>
                        <a:pt x="3852" y="1123"/>
                        <a:pt x="3551" y="356"/>
                        <a:pt x="2684" y="89"/>
                      </a:cubicBezTo>
                      <a:cubicBezTo>
                        <a:pt x="2500" y="28"/>
                        <a:pt x="2318" y="1"/>
                        <a:pt x="2138" y="1"/>
                      </a:cubicBezTo>
                      <a:close/>
                    </a:path>
                  </a:pathLst>
                </a:custGeom>
                <a:solidFill>
                  <a:srgbClr val="2F97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38"/>
                <p:cNvSpPr/>
                <p:nvPr/>
              </p:nvSpPr>
              <p:spPr>
                <a:xfrm>
                  <a:off x="2887225" y="2796250"/>
                  <a:ext cx="333600" cy="379000"/>
                </a:xfrm>
                <a:custGeom>
                  <a:avLst/>
                  <a:gdLst/>
                  <a:ahLst/>
                  <a:cxnLst/>
                  <a:rect l="l" t="t" r="r" b="b"/>
                  <a:pathLst>
                    <a:path w="13344" h="15160" extrusionOk="0">
                      <a:moveTo>
                        <a:pt x="12213" y="1"/>
                      </a:moveTo>
                      <a:cubicBezTo>
                        <a:pt x="10686" y="1"/>
                        <a:pt x="8980" y="1229"/>
                        <a:pt x="7301" y="1229"/>
                      </a:cubicBezTo>
                      <a:cubicBezTo>
                        <a:pt x="7202" y="1229"/>
                        <a:pt x="7104" y="1225"/>
                        <a:pt x="7006" y="1216"/>
                      </a:cubicBezTo>
                      <a:cubicBezTo>
                        <a:pt x="4804" y="3184"/>
                        <a:pt x="2669" y="5385"/>
                        <a:pt x="1368" y="8054"/>
                      </a:cubicBezTo>
                      <a:cubicBezTo>
                        <a:pt x="601" y="9755"/>
                        <a:pt x="1" y="11957"/>
                        <a:pt x="635" y="13825"/>
                      </a:cubicBezTo>
                      <a:cubicBezTo>
                        <a:pt x="868" y="14559"/>
                        <a:pt x="1335" y="14926"/>
                        <a:pt x="1902" y="15159"/>
                      </a:cubicBezTo>
                      <a:cubicBezTo>
                        <a:pt x="1302" y="12491"/>
                        <a:pt x="3236" y="9822"/>
                        <a:pt x="5205" y="7821"/>
                      </a:cubicBezTo>
                      <a:cubicBezTo>
                        <a:pt x="7740" y="5152"/>
                        <a:pt x="10508" y="2617"/>
                        <a:pt x="13344" y="282"/>
                      </a:cubicBezTo>
                      <a:cubicBezTo>
                        <a:pt x="12981" y="81"/>
                        <a:pt x="12603" y="1"/>
                        <a:pt x="1221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8"/>
                <p:cNvSpPr/>
                <p:nvPr/>
              </p:nvSpPr>
              <p:spPr>
                <a:xfrm>
                  <a:off x="2428575" y="2633600"/>
                  <a:ext cx="291900" cy="537475"/>
                </a:xfrm>
                <a:custGeom>
                  <a:avLst/>
                  <a:gdLst/>
                  <a:ahLst/>
                  <a:cxnLst/>
                  <a:rect l="l" t="t" r="r" b="b"/>
                  <a:pathLst>
                    <a:path w="11676" h="21499" extrusionOk="0">
                      <a:moveTo>
                        <a:pt x="3938" y="0"/>
                      </a:moveTo>
                      <a:cubicBezTo>
                        <a:pt x="3460" y="0"/>
                        <a:pt x="2949" y="139"/>
                        <a:pt x="2435" y="450"/>
                      </a:cubicBezTo>
                      <a:cubicBezTo>
                        <a:pt x="1101" y="1284"/>
                        <a:pt x="167" y="2952"/>
                        <a:pt x="0" y="4486"/>
                      </a:cubicBezTo>
                      <a:cubicBezTo>
                        <a:pt x="0" y="4496"/>
                        <a:pt x="1" y="4501"/>
                        <a:pt x="3" y="4501"/>
                      </a:cubicBezTo>
                      <a:cubicBezTo>
                        <a:pt x="11" y="4501"/>
                        <a:pt x="44" y="4351"/>
                        <a:pt x="100" y="4153"/>
                      </a:cubicBezTo>
                      <a:cubicBezTo>
                        <a:pt x="234" y="3702"/>
                        <a:pt x="634" y="3477"/>
                        <a:pt x="1034" y="3477"/>
                      </a:cubicBezTo>
                      <a:cubicBezTo>
                        <a:pt x="1435" y="3477"/>
                        <a:pt x="1835" y="3702"/>
                        <a:pt x="1968" y="4153"/>
                      </a:cubicBezTo>
                      <a:cubicBezTo>
                        <a:pt x="4103" y="11458"/>
                        <a:pt x="11308" y="21031"/>
                        <a:pt x="11675" y="21498"/>
                      </a:cubicBezTo>
                      <a:cubicBezTo>
                        <a:pt x="11675" y="21465"/>
                        <a:pt x="6305" y="10891"/>
                        <a:pt x="5971" y="6788"/>
                      </a:cubicBezTo>
                      <a:cubicBezTo>
                        <a:pt x="5871" y="5620"/>
                        <a:pt x="6305" y="4486"/>
                        <a:pt x="6472" y="3319"/>
                      </a:cubicBezTo>
                      <a:cubicBezTo>
                        <a:pt x="6727" y="1502"/>
                        <a:pt x="5512" y="0"/>
                        <a:pt x="3938" y="0"/>
                      </a:cubicBezTo>
                      <a:close/>
                    </a:path>
                  </a:pathLst>
                </a:custGeom>
                <a:solidFill>
                  <a:srgbClr val="2F97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38"/>
                <p:cNvSpPr/>
                <p:nvPr/>
              </p:nvSpPr>
              <p:spPr>
                <a:xfrm>
                  <a:off x="2611200" y="3125825"/>
                  <a:ext cx="345275" cy="76925"/>
                </a:xfrm>
                <a:custGeom>
                  <a:avLst/>
                  <a:gdLst/>
                  <a:ahLst/>
                  <a:cxnLst/>
                  <a:rect l="l" t="t" r="r" b="b"/>
                  <a:pathLst>
                    <a:path w="13811" h="3077" extrusionOk="0">
                      <a:moveTo>
                        <a:pt x="12815" y="0"/>
                      </a:moveTo>
                      <a:cubicBezTo>
                        <a:pt x="12757" y="0"/>
                        <a:pt x="12699" y="13"/>
                        <a:pt x="12643" y="41"/>
                      </a:cubicBezTo>
                      <a:cubicBezTo>
                        <a:pt x="10842" y="742"/>
                        <a:pt x="8874" y="1042"/>
                        <a:pt x="6906" y="1042"/>
                      </a:cubicBezTo>
                      <a:cubicBezTo>
                        <a:pt x="4971" y="1042"/>
                        <a:pt x="2969" y="775"/>
                        <a:pt x="1168" y="141"/>
                      </a:cubicBezTo>
                      <a:cubicBezTo>
                        <a:pt x="1123" y="130"/>
                        <a:pt x="1079" y="125"/>
                        <a:pt x="1035" y="125"/>
                      </a:cubicBezTo>
                      <a:cubicBezTo>
                        <a:pt x="688" y="125"/>
                        <a:pt x="378" y="461"/>
                        <a:pt x="201" y="875"/>
                      </a:cubicBezTo>
                      <a:cubicBezTo>
                        <a:pt x="1" y="1309"/>
                        <a:pt x="34" y="1876"/>
                        <a:pt x="434" y="2076"/>
                      </a:cubicBezTo>
                      <a:cubicBezTo>
                        <a:pt x="2569" y="2810"/>
                        <a:pt x="4737" y="3077"/>
                        <a:pt x="6906" y="3077"/>
                      </a:cubicBezTo>
                      <a:cubicBezTo>
                        <a:pt x="9074" y="3044"/>
                        <a:pt x="11242" y="2743"/>
                        <a:pt x="13343" y="1909"/>
                      </a:cubicBezTo>
                      <a:cubicBezTo>
                        <a:pt x="13744" y="1709"/>
                        <a:pt x="13810" y="1176"/>
                        <a:pt x="13577" y="709"/>
                      </a:cubicBezTo>
                      <a:cubicBezTo>
                        <a:pt x="13410" y="320"/>
                        <a:pt x="13105" y="0"/>
                        <a:pt x="128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6" name="Google Shape;606;p38"/>
              <p:cNvSpPr/>
              <p:nvPr/>
            </p:nvSpPr>
            <p:spPr>
              <a:xfrm>
                <a:off x="6516578" y="3491660"/>
                <a:ext cx="456473" cy="596035"/>
              </a:xfrm>
              <a:custGeom>
                <a:avLst/>
                <a:gdLst/>
                <a:ahLst/>
                <a:cxnLst/>
                <a:rect l="l" t="t" r="r" b="b"/>
                <a:pathLst>
                  <a:path w="27821" h="36327" extrusionOk="0">
                    <a:moveTo>
                      <a:pt x="14311" y="9608"/>
                    </a:moveTo>
                    <a:cubicBezTo>
                      <a:pt x="16512" y="9608"/>
                      <a:pt x="17847" y="10142"/>
                      <a:pt x="18213" y="11276"/>
                    </a:cubicBezTo>
                    <a:cubicBezTo>
                      <a:pt x="18280" y="11543"/>
                      <a:pt x="18347" y="11776"/>
                      <a:pt x="18347" y="12076"/>
                    </a:cubicBezTo>
                    <a:cubicBezTo>
                      <a:pt x="18347" y="12977"/>
                      <a:pt x="18013" y="13644"/>
                      <a:pt x="17346" y="14111"/>
                    </a:cubicBezTo>
                    <a:cubicBezTo>
                      <a:pt x="16679" y="14578"/>
                      <a:pt x="15712" y="14778"/>
                      <a:pt x="14511" y="14778"/>
                    </a:cubicBezTo>
                    <a:lnTo>
                      <a:pt x="11909" y="14778"/>
                    </a:lnTo>
                    <a:lnTo>
                      <a:pt x="11909" y="9608"/>
                    </a:lnTo>
                    <a:close/>
                    <a:moveTo>
                      <a:pt x="14711" y="20449"/>
                    </a:moveTo>
                    <a:cubicBezTo>
                      <a:pt x="16079" y="20449"/>
                      <a:pt x="17146" y="20682"/>
                      <a:pt x="17847" y="21216"/>
                    </a:cubicBezTo>
                    <a:cubicBezTo>
                      <a:pt x="18547" y="21683"/>
                      <a:pt x="18914" y="22450"/>
                      <a:pt x="18914" y="23418"/>
                    </a:cubicBezTo>
                    <a:cubicBezTo>
                      <a:pt x="18914" y="25453"/>
                      <a:pt x="17580" y="26487"/>
                      <a:pt x="14878" y="26487"/>
                    </a:cubicBezTo>
                    <a:lnTo>
                      <a:pt x="11876" y="26487"/>
                    </a:lnTo>
                    <a:lnTo>
                      <a:pt x="11876" y="20449"/>
                    </a:lnTo>
                    <a:close/>
                    <a:moveTo>
                      <a:pt x="6639" y="1"/>
                    </a:moveTo>
                    <a:lnTo>
                      <a:pt x="6639" y="3704"/>
                    </a:lnTo>
                    <a:lnTo>
                      <a:pt x="0" y="3704"/>
                    </a:lnTo>
                    <a:lnTo>
                      <a:pt x="0" y="9174"/>
                    </a:lnTo>
                    <a:lnTo>
                      <a:pt x="3336" y="9174"/>
                    </a:lnTo>
                    <a:lnTo>
                      <a:pt x="3336" y="26954"/>
                    </a:lnTo>
                    <a:lnTo>
                      <a:pt x="0" y="26954"/>
                    </a:lnTo>
                    <a:lnTo>
                      <a:pt x="0" y="32458"/>
                    </a:lnTo>
                    <a:lnTo>
                      <a:pt x="6639" y="32458"/>
                    </a:lnTo>
                    <a:lnTo>
                      <a:pt x="6639" y="36327"/>
                    </a:lnTo>
                    <a:lnTo>
                      <a:pt x="9707" y="36327"/>
                    </a:lnTo>
                    <a:lnTo>
                      <a:pt x="9707" y="32458"/>
                    </a:lnTo>
                    <a:lnTo>
                      <a:pt x="12910" y="32458"/>
                    </a:lnTo>
                    <a:lnTo>
                      <a:pt x="12910" y="36327"/>
                    </a:lnTo>
                    <a:lnTo>
                      <a:pt x="15979" y="36327"/>
                    </a:lnTo>
                    <a:lnTo>
                      <a:pt x="15979" y="32458"/>
                    </a:lnTo>
                    <a:cubicBezTo>
                      <a:pt x="19581" y="32424"/>
                      <a:pt x="22416" y="31657"/>
                      <a:pt x="24551" y="30223"/>
                    </a:cubicBezTo>
                    <a:cubicBezTo>
                      <a:pt x="26720" y="28722"/>
                      <a:pt x="27820" y="26653"/>
                      <a:pt x="27820" y="24052"/>
                    </a:cubicBezTo>
                    <a:cubicBezTo>
                      <a:pt x="27754" y="22317"/>
                      <a:pt x="27287" y="20883"/>
                      <a:pt x="26419" y="19782"/>
                    </a:cubicBezTo>
                    <a:cubicBezTo>
                      <a:pt x="25552" y="18714"/>
                      <a:pt x="24084" y="17914"/>
                      <a:pt x="22150" y="17413"/>
                    </a:cubicBezTo>
                    <a:lnTo>
                      <a:pt x="22150" y="17213"/>
                    </a:lnTo>
                    <a:cubicBezTo>
                      <a:pt x="23651" y="16880"/>
                      <a:pt x="24852" y="16112"/>
                      <a:pt x="25752" y="14978"/>
                    </a:cubicBezTo>
                    <a:cubicBezTo>
                      <a:pt x="26686" y="13878"/>
                      <a:pt x="27153" y="12477"/>
                      <a:pt x="27153" y="10875"/>
                    </a:cubicBezTo>
                    <a:cubicBezTo>
                      <a:pt x="27153" y="8407"/>
                      <a:pt x="26086" y="6606"/>
                      <a:pt x="24018" y="5438"/>
                    </a:cubicBezTo>
                    <a:cubicBezTo>
                      <a:pt x="23817" y="5305"/>
                      <a:pt x="23551" y="5205"/>
                      <a:pt x="23350" y="5105"/>
                    </a:cubicBezTo>
                    <a:cubicBezTo>
                      <a:pt x="21549" y="4304"/>
                      <a:pt x="19081" y="3870"/>
                      <a:pt x="15979" y="3737"/>
                    </a:cubicBezTo>
                    <a:lnTo>
                      <a:pt x="15979" y="1"/>
                    </a:lnTo>
                    <a:lnTo>
                      <a:pt x="12910" y="1"/>
                    </a:lnTo>
                    <a:lnTo>
                      <a:pt x="12910" y="3737"/>
                    </a:lnTo>
                    <a:lnTo>
                      <a:pt x="9707" y="3737"/>
                    </a:lnTo>
                    <a:lnTo>
                      <a:pt x="97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7" name="Google Shape;607;p38"/>
            <p:cNvGrpSpPr/>
            <p:nvPr/>
          </p:nvGrpSpPr>
          <p:grpSpPr>
            <a:xfrm>
              <a:off x="4578176" y="3267583"/>
              <a:ext cx="1319352" cy="1356866"/>
              <a:chOff x="608005" y="2953350"/>
              <a:chExt cx="1600572" cy="1646083"/>
            </a:xfrm>
          </p:grpSpPr>
          <p:sp>
            <p:nvSpPr>
              <p:cNvPr id="608" name="Google Shape;608;p38"/>
              <p:cNvSpPr/>
              <p:nvPr/>
            </p:nvSpPr>
            <p:spPr>
              <a:xfrm>
                <a:off x="870178" y="2953350"/>
                <a:ext cx="1261280" cy="240679"/>
              </a:xfrm>
              <a:custGeom>
                <a:avLst/>
                <a:gdLst/>
                <a:ahLst/>
                <a:cxnLst/>
                <a:rect l="l" t="t" r="r" b="b"/>
                <a:pathLst>
                  <a:path w="40944" h="7813" extrusionOk="0">
                    <a:moveTo>
                      <a:pt x="0" y="1"/>
                    </a:moveTo>
                    <a:lnTo>
                      <a:pt x="0" y="7813"/>
                    </a:lnTo>
                    <a:lnTo>
                      <a:pt x="40944" y="7813"/>
                    </a:lnTo>
                    <a:lnTo>
                      <a:pt x="40944" y="1"/>
                    </a:ln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38"/>
              <p:cNvSpPr/>
              <p:nvPr/>
            </p:nvSpPr>
            <p:spPr>
              <a:xfrm>
                <a:off x="2100494" y="2953350"/>
                <a:ext cx="61826" cy="240679"/>
              </a:xfrm>
              <a:custGeom>
                <a:avLst/>
                <a:gdLst/>
                <a:ahLst/>
                <a:cxnLst/>
                <a:rect l="l" t="t" r="r" b="b"/>
                <a:pathLst>
                  <a:path w="2007" h="7813" extrusionOk="0">
                    <a:moveTo>
                      <a:pt x="0" y="1"/>
                    </a:moveTo>
                    <a:lnTo>
                      <a:pt x="0"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38"/>
              <p:cNvSpPr/>
              <p:nvPr/>
            </p:nvSpPr>
            <p:spPr>
              <a:xfrm>
                <a:off x="970353" y="4506705"/>
                <a:ext cx="46854" cy="73994"/>
              </a:xfrm>
              <a:custGeom>
                <a:avLst/>
                <a:gdLst/>
                <a:ahLst/>
                <a:cxnLst/>
                <a:rect l="l" t="t" r="r" b="b"/>
                <a:pathLst>
                  <a:path w="1521" h="2402" extrusionOk="0">
                    <a:moveTo>
                      <a:pt x="700" y="0"/>
                    </a:moveTo>
                    <a:cubicBezTo>
                      <a:pt x="609" y="0"/>
                      <a:pt x="487" y="0"/>
                      <a:pt x="366" y="31"/>
                    </a:cubicBezTo>
                    <a:cubicBezTo>
                      <a:pt x="274" y="61"/>
                      <a:pt x="153" y="91"/>
                      <a:pt x="1" y="152"/>
                    </a:cubicBezTo>
                    <a:lnTo>
                      <a:pt x="1" y="456"/>
                    </a:lnTo>
                    <a:cubicBezTo>
                      <a:pt x="153" y="395"/>
                      <a:pt x="274" y="335"/>
                      <a:pt x="366" y="304"/>
                    </a:cubicBezTo>
                    <a:cubicBezTo>
                      <a:pt x="487" y="274"/>
                      <a:pt x="609" y="243"/>
                      <a:pt x="700" y="243"/>
                    </a:cubicBezTo>
                    <a:cubicBezTo>
                      <a:pt x="852" y="243"/>
                      <a:pt x="943" y="304"/>
                      <a:pt x="1034" y="365"/>
                    </a:cubicBezTo>
                    <a:cubicBezTo>
                      <a:pt x="1125" y="456"/>
                      <a:pt x="1186" y="547"/>
                      <a:pt x="1186" y="699"/>
                    </a:cubicBezTo>
                    <a:cubicBezTo>
                      <a:pt x="1186" y="760"/>
                      <a:pt x="1156" y="851"/>
                      <a:pt x="1125" y="912"/>
                    </a:cubicBezTo>
                    <a:cubicBezTo>
                      <a:pt x="1065" y="1003"/>
                      <a:pt x="1004" y="1094"/>
                      <a:pt x="913" y="1216"/>
                    </a:cubicBezTo>
                    <a:cubicBezTo>
                      <a:pt x="852" y="1277"/>
                      <a:pt x="700" y="1429"/>
                      <a:pt x="487" y="1642"/>
                    </a:cubicBezTo>
                    <a:cubicBezTo>
                      <a:pt x="274" y="1854"/>
                      <a:pt x="122" y="2006"/>
                      <a:pt x="1" y="2128"/>
                    </a:cubicBezTo>
                    <a:lnTo>
                      <a:pt x="1" y="2402"/>
                    </a:lnTo>
                    <a:lnTo>
                      <a:pt x="1521" y="2402"/>
                    </a:lnTo>
                    <a:lnTo>
                      <a:pt x="1521" y="2128"/>
                    </a:lnTo>
                    <a:lnTo>
                      <a:pt x="396" y="2128"/>
                    </a:lnTo>
                    <a:cubicBezTo>
                      <a:pt x="639" y="1885"/>
                      <a:pt x="852" y="1672"/>
                      <a:pt x="1004" y="1520"/>
                    </a:cubicBezTo>
                    <a:cubicBezTo>
                      <a:pt x="1125" y="1368"/>
                      <a:pt x="1217" y="1277"/>
                      <a:pt x="1247" y="1246"/>
                    </a:cubicBezTo>
                    <a:cubicBezTo>
                      <a:pt x="1338" y="1125"/>
                      <a:pt x="1399" y="1034"/>
                      <a:pt x="1429" y="943"/>
                    </a:cubicBezTo>
                    <a:cubicBezTo>
                      <a:pt x="1490" y="851"/>
                      <a:pt x="1490" y="760"/>
                      <a:pt x="1490" y="669"/>
                    </a:cubicBezTo>
                    <a:cubicBezTo>
                      <a:pt x="1490" y="456"/>
                      <a:pt x="1429" y="304"/>
                      <a:pt x="1277" y="183"/>
                    </a:cubicBezTo>
                    <a:cubicBezTo>
                      <a:pt x="1125" y="61"/>
                      <a:pt x="943" y="0"/>
                      <a:pt x="700" y="0"/>
                    </a:cubicBezTo>
                    <a:close/>
                  </a:path>
                </a:pathLst>
              </a:custGeom>
              <a:solidFill>
                <a:srgbClr val="AD69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38"/>
              <p:cNvSpPr/>
              <p:nvPr/>
            </p:nvSpPr>
            <p:spPr>
              <a:xfrm>
                <a:off x="1034025" y="4506705"/>
                <a:ext cx="50613" cy="75873"/>
              </a:xfrm>
              <a:custGeom>
                <a:avLst/>
                <a:gdLst/>
                <a:ahLst/>
                <a:cxnLst/>
                <a:rect l="l" t="t" r="r" b="b"/>
                <a:pathLst>
                  <a:path w="1643" h="2463" extrusionOk="0">
                    <a:moveTo>
                      <a:pt x="821" y="243"/>
                    </a:moveTo>
                    <a:cubicBezTo>
                      <a:pt x="973" y="243"/>
                      <a:pt x="1095" y="335"/>
                      <a:pt x="1186" y="487"/>
                    </a:cubicBezTo>
                    <a:cubicBezTo>
                      <a:pt x="1277" y="639"/>
                      <a:pt x="1308" y="882"/>
                      <a:pt x="1308" y="1216"/>
                    </a:cubicBezTo>
                    <a:cubicBezTo>
                      <a:pt x="1308" y="1550"/>
                      <a:pt x="1277" y="1794"/>
                      <a:pt x="1186" y="1976"/>
                    </a:cubicBezTo>
                    <a:cubicBezTo>
                      <a:pt x="1095" y="2128"/>
                      <a:pt x="973" y="2219"/>
                      <a:pt x="821" y="2219"/>
                    </a:cubicBezTo>
                    <a:cubicBezTo>
                      <a:pt x="639" y="2219"/>
                      <a:pt x="517" y="2128"/>
                      <a:pt x="426" y="1976"/>
                    </a:cubicBezTo>
                    <a:cubicBezTo>
                      <a:pt x="365" y="1794"/>
                      <a:pt x="305" y="1550"/>
                      <a:pt x="305" y="1216"/>
                    </a:cubicBezTo>
                    <a:cubicBezTo>
                      <a:pt x="305" y="882"/>
                      <a:pt x="365" y="639"/>
                      <a:pt x="426" y="487"/>
                    </a:cubicBezTo>
                    <a:cubicBezTo>
                      <a:pt x="517" y="335"/>
                      <a:pt x="639" y="243"/>
                      <a:pt x="821" y="243"/>
                    </a:cubicBezTo>
                    <a:close/>
                    <a:moveTo>
                      <a:pt x="821" y="0"/>
                    </a:moveTo>
                    <a:cubicBezTo>
                      <a:pt x="548" y="0"/>
                      <a:pt x="335" y="91"/>
                      <a:pt x="214" y="304"/>
                    </a:cubicBezTo>
                    <a:cubicBezTo>
                      <a:pt x="62" y="517"/>
                      <a:pt x="1" y="821"/>
                      <a:pt x="1" y="1216"/>
                    </a:cubicBezTo>
                    <a:cubicBezTo>
                      <a:pt x="1" y="1611"/>
                      <a:pt x="62" y="1946"/>
                      <a:pt x="214" y="2158"/>
                    </a:cubicBezTo>
                    <a:cubicBezTo>
                      <a:pt x="335" y="2341"/>
                      <a:pt x="548" y="2462"/>
                      <a:pt x="821" y="2462"/>
                    </a:cubicBezTo>
                    <a:cubicBezTo>
                      <a:pt x="1095" y="2462"/>
                      <a:pt x="1277" y="2341"/>
                      <a:pt x="1429" y="2158"/>
                    </a:cubicBezTo>
                    <a:cubicBezTo>
                      <a:pt x="1581" y="1946"/>
                      <a:pt x="1642" y="1611"/>
                      <a:pt x="1642" y="1216"/>
                    </a:cubicBezTo>
                    <a:cubicBezTo>
                      <a:pt x="1642" y="821"/>
                      <a:pt x="1581" y="517"/>
                      <a:pt x="1429" y="304"/>
                    </a:cubicBezTo>
                    <a:cubicBezTo>
                      <a:pt x="1277" y="91"/>
                      <a:pt x="1095" y="0"/>
                      <a:pt x="821" y="0"/>
                    </a:cubicBezTo>
                    <a:close/>
                  </a:path>
                </a:pathLst>
              </a:custGeom>
              <a:solidFill>
                <a:srgbClr val="AD69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8"/>
              <p:cNvSpPr/>
              <p:nvPr/>
            </p:nvSpPr>
            <p:spPr>
              <a:xfrm>
                <a:off x="1098652" y="4506705"/>
                <a:ext cx="46824" cy="73994"/>
              </a:xfrm>
              <a:custGeom>
                <a:avLst/>
                <a:gdLst/>
                <a:ahLst/>
                <a:cxnLst/>
                <a:rect l="l" t="t" r="r" b="b"/>
                <a:pathLst>
                  <a:path w="1520" h="2402" extrusionOk="0">
                    <a:moveTo>
                      <a:pt x="699" y="0"/>
                    </a:moveTo>
                    <a:cubicBezTo>
                      <a:pt x="608" y="0"/>
                      <a:pt x="486" y="0"/>
                      <a:pt x="365" y="31"/>
                    </a:cubicBezTo>
                    <a:cubicBezTo>
                      <a:pt x="274" y="61"/>
                      <a:pt x="152" y="91"/>
                      <a:pt x="0" y="152"/>
                    </a:cubicBezTo>
                    <a:lnTo>
                      <a:pt x="0" y="456"/>
                    </a:lnTo>
                    <a:cubicBezTo>
                      <a:pt x="152" y="395"/>
                      <a:pt x="274" y="335"/>
                      <a:pt x="365" y="304"/>
                    </a:cubicBezTo>
                    <a:cubicBezTo>
                      <a:pt x="486" y="274"/>
                      <a:pt x="608" y="243"/>
                      <a:pt x="699" y="243"/>
                    </a:cubicBezTo>
                    <a:cubicBezTo>
                      <a:pt x="851" y="243"/>
                      <a:pt x="942" y="304"/>
                      <a:pt x="1033" y="365"/>
                    </a:cubicBezTo>
                    <a:cubicBezTo>
                      <a:pt x="1125" y="456"/>
                      <a:pt x="1185" y="547"/>
                      <a:pt x="1185" y="699"/>
                    </a:cubicBezTo>
                    <a:cubicBezTo>
                      <a:pt x="1185" y="760"/>
                      <a:pt x="1155" y="851"/>
                      <a:pt x="1125" y="912"/>
                    </a:cubicBezTo>
                    <a:cubicBezTo>
                      <a:pt x="1064" y="1003"/>
                      <a:pt x="1003" y="1094"/>
                      <a:pt x="912" y="1216"/>
                    </a:cubicBezTo>
                    <a:cubicBezTo>
                      <a:pt x="851" y="1277"/>
                      <a:pt x="699" y="1429"/>
                      <a:pt x="486" y="1642"/>
                    </a:cubicBezTo>
                    <a:cubicBezTo>
                      <a:pt x="274" y="1854"/>
                      <a:pt x="122" y="2006"/>
                      <a:pt x="0" y="2128"/>
                    </a:cubicBezTo>
                    <a:lnTo>
                      <a:pt x="0" y="2402"/>
                    </a:lnTo>
                    <a:lnTo>
                      <a:pt x="1520" y="2402"/>
                    </a:lnTo>
                    <a:lnTo>
                      <a:pt x="1520" y="2128"/>
                    </a:lnTo>
                    <a:lnTo>
                      <a:pt x="395" y="2128"/>
                    </a:lnTo>
                    <a:cubicBezTo>
                      <a:pt x="638" y="1885"/>
                      <a:pt x="851" y="1672"/>
                      <a:pt x="1003" y="1520"/>
                    </a:cubicBezTo>
                    <a:cubicBezTo>
                      <a:pt x="1125" y="1368"/>
                      <a:pt x="1216" y="1277"/>
                      <a:pt x="1246" y="1246"/>
                    </a:cubicBezTo>
                    <a:cubicBezTo>
                      <a:pt x="1337" y="1125"/>
                      <a:pt x="1398" y="1034"/>
                      <a:pt x="1459" y="943"/>
                    </a:cubicBezTo>
                    <a:cubicBezTo>
                      <a:pt x="1489" y="851"/>
                      <a:pt x="1489" y="760"/>
                      <a:pt x="1489" y="669"/>
                    </a:cubicBezTo>
                    <a:cubicBezTo>
                      <a:pt x="1489" y="456"/>
                      <a:pt x="1429" y="304"/>
                      <a:pt x="1277" y="183"/>
                    </a:cubicBezTo>
                    <a:cubicBezTo>
                      <a:pt x="1125" y="61"/>
                      <a:pt x="942" y="0"/>
                      <a:pt x="699" y="0"/>
                    </a:cubicBezTo>
                    <a:close/>
                  </a:path>
                </a:pathLst>
              </a:custGeom>
              <a:solidFill>
                <a:srgbClr val="AD69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8"/>
              <p:cNvSpPr/>
              <p:nvPr/>
            </p:nvSpPr>
            <p:spPr>
              <a:xfrm>
                <a:off x="1162294" y="4506705"/>
                <a:ext cx="50613" cy="75873"/>
              </a:xfrm>
              <a:custGeom>
                <a:avLst/>
                <a:gdLst/>
                <a:ahLst/>
                <a:cxnLst/>
                <a:rect l="l" t="t" r="r" b="b"/>
                <a:pathLst>
                  <a:path w="1643" h="2463" extrusionOk="0">
                    <a:moveTo>
                      <a:pt x="822" y="243"/>
                    </a:moveTo>
                    <a:cubicBezTo>
                      <a:pt x="974" y="243"/>
                      <a:pt x="1095" y="335"/>
                      <a:pt x="1186" y="487"/>
                    </a:cubicBezTo>
                    <a:cubicBezTo>
                      <a:pt x="1278" y="639"/>
                      <a:pt x="1308" y="882"/>
                      <a:pt x="1308" y="1216"/>
                    </a:cubicBezTo>
                    <a:cubicBezTo>
                      <a:pt x="1308" y="1550"/>
                      <a:pt x="1278" y="1794"/>
                      <a:pt x="1186" y="1976"/>
                    </a:cubicBezTo>
                    <a:cubicBezTo>
                      <a:pt x="1095" y="2128"/>
                      <a:pt x="974" y="2219"/>
                      <a:pt x="822" y="2219"/>
                    </a:cubicBezTo>
                    <a:cubicBezTo>
                      <a:pt x="639" y="2219"/>
                      <a:pt x="518" y="2128"/>
                      <a:pt x="426" y="1976"/>
                    </a:cubicBezTo>
                    <a:cubicBezTo>
                      <a:pt x="366" y="1794"/>
                      <a:pt x="305" y="1550"/>
                      <a:pt x="305" y="1216"/>
                    </a:cubicBezTo>
                    <a:cubicBezTo>
                      <a:pt x="305" y="882"/>
                      <a:pt x="366" y="639"/>
                      <a:pt x="426" y="487"/>
                    </a:cubicBezTo>
                    <a:cubicBezTo>
                      <a:pt x="518" y="335"/>
                      <a:pt x="639" y="243"/>
                      <a:pt x="822" y="243"/>
                    </a:cubicBezTo>
                    <a:close/>
                    <a:moveTo>
                      <a:pt x="822" y="0"/>
                    </a:moveTo>
                    <a:cubicBezTo>
                      <a:pt x="548" y="0"/>
                      <a:pt x="335" y="91"/>
                      <a:pt x="214" y="304"/>
                    </a:cubicBezTo>
                    <a:cubicBezTo>
                      <a:pt x="62" y="517"/>
                      <a:pt x="1" y="821"/>
                      <a:pt x="1" y="1216"/>
                    </a:cubicBezTo>
                    <a:cubicBezTo>
                      <a:pt x="1" y="1611"/>
                      <a:pt x="62" y="1946"/>
                      <a:pt x="214" y="2158"/>
                    </a:cubicBezTo>
                    <a:cubicBezTo>
                      <a:pt x="335" y="2341"/>
                      <a:pt x="548" y="2462"/>
                      <a:pt x="822" y="2462"/>
                    </a:cubicBezTo>
                    <a:cubicBezTo>
                      <a:pt x="1095" y="2462"/>
                      <a:pt x="1278" y="2341"/>
                      <a:pt x="1430" y="2158"/>
                    </a:cubicBezTo>
                    <a:cubicBezTo>
                      <a:pt x="1582" y="1946"/>
                      <a:pt x="1642" y="1611"/>
                      <a:pt x="1642" y="1216"/>
                    </a:cubicBezTo>
                    <a:cubicBezTo>
                      <a:pt x="1642" y="821"/>
                      <a:pt x="1582" y="517"/>
                      <a:pt x="1430" y="304"/>
                    </a:cubicBezTo>
                    <a:cubicBezTo>
                      <a:pt x="1278" y="91"/>
                      <a:pt x="1095" y="0"/>
                      <a:pt x="822" y="0"/>
                    </a:cubicBezTo>
                    <a:close/>
                  </a:path>
                </a:pathLst>
              </a:custGeom>
              <a:solidFill>
                <a:srgbClr val="AD69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8"/>
              <p:cNvSpPr/>
              <p:nvPr/>
            </p:nvSpPr>
            <p:spPr>
              <a:xfrm>
                <a:off x="1256862" y="4549769"/>
                <a:ext cx="26246" cy="7516"/>
              </a:xfrm>
              <a:custGeom>
                <a:avLst/>
                <a:gdLst/>
                <a:ahLst/>
                <a:cxnLst/>
                <a:rect l="l" t="t" r="r" b="b"/>
                <a:pathLst>
                  <a:path w="852" h="244" extrusionOk="0">
                    <a:moveTo>
                      <a:pt x="1" y="0"/>
                    </a:moveTo>
                    <a:lnTo>
                      <a:pt x="1" y="244"/>
                    </a:lnTo>
                    <a:lnTo>
                      <a:pt x="852" y="244"/>
                    </a:lnTo>
                    <a:lnTo>
                      <a:pt x="852" y="0"/>
                    </a:lnTo>
                    <a:close/>
                  </a:path>
                </a:pathLst>
              </a:custGeom>
              <a:solidFill>
                <a:srgbClr val="AD69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8"/>
              <p:cNvSpPr/>
              <p:nvPr/>
            </p:nvSpPr>
            <p:spPr>
              <a:xfrm>
                <a:off x="1327096" y="4506705"/>
                <a:ext cx="50582" cy="75873"/>
              </a:xfrm>
              <a:custGeom>
                <a:avLst/>
                <a:gdLst/>
                <a:ahLst/>
                <a:cxnLst/>
                <a:rect l="l" t="t" r="r" b="b"/>
                <a:pathLst>
                  <a:path w="1642" h="2463" extrusionOk="0">
                    <a:moveTo>
                      <a:pt x="821" y="243"/>
                    </a:moveTo>
                    <a:cubicBezTo>
                      <a:pt x="973" y="243"/>
                      <a:pt x="1095" y="335"/>
                      <a:pt x="1186" y="487"/>
                    </a:cubicBezTo>
                    <a:cubicBezTo>
                      <a:pt x="1277" y="639"/>
                      <a:pt x="1308" y="882"/>
                      <a:pt x="1308" y="1216"/>
                    </a:cubicBezTo>
                    <a:cubicBezTo>
                      <a:pt x="1308" y="1550"/>
                      <a:pt x="1277" y="1794"/>
                      <a:pt x="1186" y="1976"/>
                    </a:cubicBezTo>
                    <a:cubicBezTo>
                      <a:pt x="1095" y="2128"/>
                      <a:pt x="973" y="2219"/>
                      <a:pt x="821" y="2219"/>
                    </a:cubicBezTo>
                    <a:cubicBezTo>
                      <a:pt x="639" y="2219"/>
                      <a:pt x="517" y="2128"/>
                      <a:pt x="426" y="1976"/>
                    </a:cubicBezTo>
                    <a:cubicBezTo>
                      <a:pt x="365" y="1794"/>
                      <a:pt x="305" y="1550"/>
                      <a:pt x="305" y="1216"/>
                    </a:cubicBezTo>
                    <a:cubicBezTo>
                      <a:pt x="305" y="882"/>
                      <a:pt x="365" y="639"/>
                      <a:pt x="426" y="487"/>
                    </a:cubicBezTo>
                    <a:cubicBezTo>
                      <a:pt x="517" y="335"/>
                      <a:pt x="639" y="243"/>
                      <a:pt x="821" y="243"/>
                    </a:cubicBezTo>
                    <a:close/>
                    <a:moveTo>
                      <a:pt x="821" y="0"/>
                    </a:moveTo>
                    <a:cubicBezTo>
                      <a:pt x="548" y="0"/>
                      <a:pt x="335" y="91"/>
                      <a:pt x="183" y="304"/>
                    </a:cubicBezTo>
                    <a:cubicBezTo>
                      <a:pt x="61" y="517"/>
                      <a:pt x="1" y="821"/>
                      <a:pt x="1" y="1216"/>
                    </a:cubicBezTo>
                    <a:cubicBezTo>
                      <a:pt x="1" y="1611"/>
                      <a:pt x="61" y="1946"/>
                      <a:pt x="183" y="2158"/>
                    </a:cubicBezTo>
                    <a:cubicBezTo>
                      <a:pt x="335" y="2341"/>
                      <a:pt x="548" y="2462"/>
                      <a:pt x="821" y="2462"/>
                    </a:cubicBezTo>
                    <a:cubicBezTo>
                      <a:pt x="1064" y="2462"/>
                      <a:pt x="1277" y="2341"/>
                      <a:pt x="1429" y="2158"/>
                    </a:cubicBezTo>
                    <a:cubicBezTo>
                      <a:pt x="1551" y="1946"/>
                      <a:pt x="1642" y="1611"/>
                      <a:pt x="1642" y="1216"/>
                    </a:cubicBezTo>
                    <a:cubicBezTo>
                      <a:pt x="1642" y="821"/>
                      <a:pt x="1551" y="517"/>
                      <a:pt x="1429" y="304"/>
                    </a:cubicBezTo>
                    <a:cubicBezTo>
                      <a:pt x="1277" y="91"/>
                      <a:pt x="1064" y="0"/>
                      <a:pt x="821" y="0"/>
                    </a:cubicBezTo>
                    <a:close/>
                  </a:path>
                </a:pathLst>
              </a:custGeom>
              <a:solidFill>
                <a:srgbClr val="AD69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38"/>
              <p:cNvSpPr/>
              <p:nvPr/>
            </p:nvSpPr>
            <p:spPr>
              <a:xfrm>
                <a:off x="1392647" y="4507629"/>
                <a:ext cx="46854" cy="73069"/>
              </a:xfrm>
              <a:custGeom>
                <a:avLst/>
                <a:gdLst/>
                <a:ahLst/>
                <a:cxnLst/>
                <a:rect l="l" t="t" r="r" b="b"/>
                <a:pathLst>
                  <a:path w="1521" h="2372" extrusionOk="0">
                    <a:moveTo>
                      <a:pt x="0" y="1"/>
                    </a:moveTo>
                    <a:lnTo>
                      <a:pt x="0" y="274"/>
                    </a:lnTo>
                    <a:lnTo>
                      <a:pt x="1125" y="274"/>
                    </a:lnTo>
                    <a:lnTo>
                      <a:pt x="335" y="2372"/>
                    </a:lnTo>
                    <a:lnTo>
                      <a:pt x="669" y="2372"/>
                    </a:lnTo>
                    <a:lnTo>
                      <a:pt x="1520" y="122"/>
                    </a:lnTo>
                    <a:lnTo>
                      <a:pt x="1520" y="1"/>
                    </a:lnTo>
                    <a:close/>
                  </a:path>
                </a:pathLst>
              </a:custGeom>
              <a:solidFill>
                <a:srgbClr val="AD69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8"/>
              <p:cNvSpPr/>
              <p:nvPr/>
            </p:nvSpPr>
            <p:spPr>
              <a:xfrm>
                <a:off x="773731" y="4358753"/>
                <a:ext cx="1262235" cy="240679"/>
              </a:xfrm>
              <a:custGeom>
                <a:avLst/>
                <a:gdLst/>
                <a:ahLst/>
                <a:cxnLst/>
                <a:rect l="l" t="t" r="r" b="b"/>
                <a:pathLst>
                  <a:path w="40975" h="7813" extrusionOk="0">
                    <a:moveTo>
                      <a:pt x="1" y="1"/>
                    </a:moveTo>
                    <a:lnTo>
                      <a:pt x="1" y="7812"/>
                    </a:lnTo>
                    <a:lnTo>
                      <a:pt x="40974" y="7812"/>
                    </a:lnTo>
                    <a:lnTo>
                      <a:pt x="40974" y="1"/>
                    </a:ln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8"/>
              <p:cNvSpPr/>
              <p:nvPr/>
            </p:nvSpPr>
            <p:spPr>
              <a:xfrm>
                <a:off x="773731" y="4358753"/>
                <a:ext cx="62781" cy="240679"/>
              </a:xfrm>
              <a:custGeom>
                <a:avLst/>
                <a:gdLst/>
                <a:ahLst/>
                <a:cxnLst/>
                <a:rect l="l" t="t" r="r" b="b"/>
                <a:pathLst>
                  <a:path w="2038" h="7813" extrusionOk="0">
                    <a:moveTo>
                      <a:pt x="1" y="1"/>
                    </a:moveTo>
                    <a:lnTo>
                      <a:pt x="1" y="7812"/>
                    </a:lnTo>
                    <a:lnTo>
                      <a:pt x="2037" y="7812"/>
                    </a:lnTo>
                    <a:lnTo>
                      <a:pt x="203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8"/>
              <p:cNvSpPr/>
              <p:nvPr/>
            </p:nvSpPr>
            <p:spPr>
              <a:xfrm>
                <a:off x="885149" y="4358753"/>
                <a:ext cx="61826" cy="240679"/>
              </a:xfrm>
              <a:custGeom>
                <a:avLst/>
                <a:gdLst/>
                <a:ahLst/>
                <a:cxnLst/>
                <a:rect l="l" t="t" r="r" b="b"/>
                <a:pathLst>
                  <a:path w="2007" h="7813" extrusionOk="0">
                    <a:moveTo>
                      <a:pt x="1" y="1"/>
                    </a:moveTo>
                    <a:lnTo>
                      <a:pt x="1" y="7812"/>
                    </a:lnTo>
                    <a:lnTo>
                      <a:pt x="2007" y="7812"/>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8"/>
              <p:cNvSpPr/>
              <p:nvPr/>
            </p:nvSpPr>
            <p:spPr>
              <a:xfrm>
                <a:off x="997523" y="4358753"/>
                <a:ext cx="62750" cy="240679"/>
              </a:xfrm>
              <a:custGeom>
                <a:avLst/>
                <a:gdLst/>
                <a:ahLst/>
                <a:cxnLst/>
                <a:rect l="l" t="t" r="r" b="b"/>
                <a:pathLst>
                  <a:path w="2037" h="7813" extrusionOk="0">
                    <a:moveTo>
                      <a:pt x="0" y="1"/>
                    </a:moveTo>
                    <a:lnTo>
                      <a:pt x="0" y="7812"/>
                    </a:lnTo>
                    <a:lnTo>
                      <a:pt x="2037" y="7812"/>
                    </a:lnTo>
                    <a:lnTo>
                      <a:pt x="203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8"/>
              <p:cNvSpPr/>
              <p:nvPr/>
            </p:nvSpPr>
            <p:spPr>
              <a:xfrm>
                <a:off x="1108941" y="4358753"/>
                <a:ext cx="61826" cy="240679"/>
              </a:xfrm>
              <a:custGeom>
                <a:avLst/>
                <a:gdLst/>
                <a:ahLst/>
                <a:cxnLst/>
                <a:rect l="l" t="t" r="r" b="b"/>
                <a:pathLst>
                  <a:path w="2007" h="7813" extrusionOk="0">
                    <a:moveTo>
                      <a:pt x="0" y="1"/>
                    </a:moveTo>
                    <a:lnTo>
                      <a:pt x="0" y="7812"/>
                    </a:lnTo>
                    <a:lnTo>
                      <a:pt x="2007" y="7812"/>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38"/>
              <p:cNvSpPr/>
              <p:nvPr/>
            </p:nvSpPr>
            <p:spPr>
              <a:xfrm>
                <a:off x="1221284" y="4358753"/>
                <a:ext cx="61826" cy="240679"/>
              </a:xfrm>
              <a:custGeom>
                <a:avLst/>
                <a:gdLst/>
                <a:ahLst/>
                <a:cxnLst/>
                <a:rect l="l" t="t" r="r" b="b"/>
                <a:pathLst>
                  <a:path w="2007" h="7813" extrusionOk="0">
                    <a:moveTo>
                      <a:pt x="1" y="1"/>
                    </a:moveTo>
                    <a:lnTo>
                      <a:pt x="1" y="7812"/>
                    </a:lnTo>
                    <a:lnTo>
                      <a:pt x="2007" y="7812"/>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38"/>
              <p:cNvSpPr/>
              <p:nvPr/>
            </p:nvSpPr>
            <p:spPr>
              <a:xfrm>
                <a:off x="1332702" y="4358753"/>
                <a:ext cx="61856" cy="240679"/>
              </a:xfrm>
              <a:custGeom>
                <a:avLst/>
                <a:gdLst/>
                <a:ahLst/>
                <a:cxnLst/>
                <a:rect l="l" t="t" r="r" b="b"/>
                <a:pathLst>
                  <a:path w="2008" h="7813" extrusionOk="0">
                    <a:moveTo>
                      <a:pt x="1" y="1"/>
                    </a:moveTo>
                    <a:lnTo>
                      <a:pt x="1" y="7812"/>
                    </a:lnTo>
                    <a:lnTo>
                      <a:pt x="2007" y="7812"/>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8"/>
              <p:cNvSpPr/>
              <p:nvPr/>
            </p:nvSpPr>
            <p:spPr>
              <a:xfrm>
                <a:off x="1445075" y="4358753"/>
                <a:ext cx="61826" cy="240679"/>
              </a:xfrm>
              <a:custGeom>
                <a:avLst/>
                <a:gdLst/>
                <a:ahLst/>
                <a:cxnLst/>
                <a:rect l="l" t="t" r="r" b="b"/>
                <a:pathLst>
                  <a:path w="2007" h="7813" extrusionOk="0">
                    <a:moveTo>
                      <a:pt x="0" y="1"/>
                    </a:moveTo>
                    <a:lnTo>
                      <a:pt x="0" y="7812"/>
                    </a:lnTo>
                    <a:lnTo>
                      <a:pt x="2007" y="7812"/>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38"/>
              <p:cNvSpPr/>
              <p:nvPr/>
            </p:nvSpPr>
            <p:spPr>
              <a:xfrm>
                <a:off x="1556494" y="4358753"/>
                <a:ext cx="61826" cy="240679"/>
              </a:xfrm>
              <a:custGeom>
                <a:avLst/>
                <a:gdLst/>
                <a:ahLst/>
                <a:cxnLst/>
                <a:rect l="l" t="t" r="r" b="b"/>
                <a:pathLst>
                  <a:path w="2007" h="7813" extrusionOk="0">
                    <a:moveTo>
                      <a:pt x="1" y="1"/>
                    </a:moveTo>
                    <a:lnTo>
                      <a:pt x="1" y="7812"/>
                    </a:lnTo>
                    <a:lnTo>
                      <a:pt x="2007" y="7812"/>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38"/>
              <p:cNvSpPr/>
              <p:nvPr/>
            </p:nvSpPr>
            <p:spPr>
              <a:xfrm>
                <a:off x="1668867" y="4358753"/>
                <a:ext cx="61826" cy="240679"/>
              </a:xfrm>
              <a:custGeom>
                <a:avLst/>
                <a:gdLst/>
                <a:ahLst/>
                <a:cxnLst/>
                <a:rect l="l" t="t" r="r" b="b"/>
                <a:pathLst>
                  <a:path w="2007" h="7813" extrusionOk="0">
                    <a:moveTo>
                      <a:pt x="0" y="1"/>
                    </a:moveTo>
                    <a:lnTo>
                      <a:pt x="0" y="7812"/>
                    </a:lnTo>
                    <a:lnTo>
                      <a:pt x="2006" y="7812"/>
                    </a:lnTo>
                    <a:lnTo>
                      <a:pt x="20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38"/>
              <p:cNvSpPr/>
              <p:nvPr/>
            </p:nvSpPr>
            <p:spPr>
              <a:xfrm>
                <a:off x="1779331" y="4358753"/>
                <a:ext cx="62781" cy="240679"/>
              </a:xfrm>
              <a:custGeom>
                <a:avLst/>
                <a:gdLst/>
                <a:ahLst/>
                <a:cxnLst/>
                <a:rect l="l" t="t" r="r" b="b"/>
                <a:pathLst>
                  <a:path w="2038" h="7813" extrusionOk="0">
                    <a:moveTo>
                      <a:pt x="1" y="1"/>
                    </a:moveTo>
                    <a:lnTo>
                      <a:pt x="1" y="7812"/>
                    </a:lnTo>
                    <a:lnTo>
                      <a:pt x="2037" y="7812"/>
                    </a:lnTo>
                    <a:lnTo>
                      <a:pt x="203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8"/>
              <p:cNvSpPr/>
              <p:nvPr/>
            </p:nvSpPr>
            <p:spPr>
              <a:xfrm>
                <a:off x="1891704" y="4358753"/>
                <a:ext cx="61826" cy="240679"/>
              </a:xfrm>
              <a:custGeom>
                <a:avLst/>
                <a:gdLst/>
                <a:ahLst/>
                <a:cxnLst/>
                <a:rect l="l" t="t" r="r" b="b"/>
                <a:pathLst>
                  <a:path w="2007" h="7813" extrusionOk="0">
                    <a:moveTo>
                      <a:pt x="0" y="1"/>
                    </a:moveTo>
                    <a:lnTo>
                      <a:pt x="0" y="7812"/>
                    </a:lnTo>
                    <a:lnTo>
                      <a:pt x="2006" y="7812"/>
                    </a:lnTo>
                    <a:lnTo>
                      <a:pt x="20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38"/>
              <p:cNvSpPr/>
              <p:nvPr/>
            </p:nvSpPr>
            <p:spPr>
              <a:xfrm>
                <a:off x="2003123" y="4358753"/>
                <a:ext cx="61826" cy="240679"/>
              </a:xfrm>
              <a:custGeom>
                <a:avLst/>
                <a:gdLst/>
                <a:ahLst/>
                <a:cxnLst/>
                <a:rect l="l" t="t" r="r" b="b"/>
                <a:pathLst>
                  <a:path w="2007" h="7813" extrusionOk="0">
                    <a:moveTo>
                      <a:pt x="0" y="1"/>
                    </a:moveTo>
                    <a:lnTo>
                      <a:pt x="0" y="7812"/>
                    </a:lnTo>
                    <a:lnTo>
                      <a:pt x="2006" y="7812"/>
                    </a:lnTo>
                    <a:lnTo>
                      <a:pt x="20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38"/>
              <p:cNvSpPr/>
              <p:nvPr/>
            </p:nvSpPr>
            <p:spPr>
              <a:xfrm>
                <a:off x="615490" y="4129355"/>
                <a:ext cx="1261280" cy="240679"/>
              </a:xfrm>
              <a:custGeom>
                <a:avLst/>
                <a:gdLst/>
                <a:ahLst/>
                <a:cxnLst/>
                <a:rect l="l" t="t" r="r" b="b"/>
                <a:pathLst>
                  <a:path w="40944" h="7813" extrusionOk="0">
                    <a:moveTo>
                      <a:pt x="1" y="1"/>
                    </a:moveTo>
                    <a:lnTo>
                      <a:pt x="1" y="7813"/>
                    </a:lnTo>
                    <a:lnTo>
                      <a:pt x="40944" y="7813"/>
                    </a:lnTo>
                    <a:lnTo>
                      <a:pt x="40944" y="1"/>
                    </a:ln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8"/>
              <p:cNvSpPr/>
              <p:nvPr/>
            </p:nvSpPr>
            <p:spPr>
              <a:xfrm>
                <a:off x="615490" y="4129355"/>
                <a:ext cx="61826" cy="240679"/>
              </a:xfrm>
              <a:custGeom>
                <a:avLst/>
                <a:gdLst/>
                <a:ahLst/>
                <a:cxnLst/>
                <a:rect l="l" t="t" r="r" b="b"/>
                <a:pathLst>
                  <a:path w="2007" h="7813" extrusionOk="0">
                    <a:moveTo>
                      <a:pt x="1" y="1"/>
                    </a:moveTo>
                    <a:lnTo>
                      <a:pt x="1"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38"/>
              <p:cNvSpPr/>
              <p:nvPr/>
            </p:nvSpPr>
            <p:spPr>
              <a:xfrm>
                <a:off x="726908" y="4129355"/>
                <a:ext cx="62781" cy="240679"/>
              </a:xfrm>
              <a:custGeom>
                <a:avLst/>
                <a:gdLst/>
                <a:ahLst/>
                <a:cxnLst/>
                <a:rect l="l" t="t" r="r" b="b"/>
                <a:pathLst>
                  <a:path w="2038" h="7813" extrusionOk="0">
                    <a:moveTo>
                      <a:pt x="1" y="1"/>
                    </a:moveTo>
                    <a:lnTo>
                      <a:pt x="1" y="7813"/>
                    </a:lnTo>
                    <a:lnTo>
                      <a:pt x="2037" y="7813"/>
                    </a:lnTo>
                    <a:lnTo>
                      <a:pt x="203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8"/>
              <p:cNvSpPr/>
              <p:nvPr/>
            </p:nvSpPr>
            <p:spPr>
              <a:xfrm>
                <a:off x="838358" y="4129355"/>
                <a:ext cx="61826" cy="240679"/>
              </a:xfrm>
              <a:custGeom>
                <a:avLst/>
                <a:gdLst/>
                <a:ahLst/>
                <a:cxnLst/>
                <a:rect l="l" t="t" r="r" b="b"/>
                <a:pathLst>
                  <a:path w="2007" h="7813" extrusionOk="0">
                    <a:moveTo>
                      <a:pt x="0" y="1"/>
                    </a:moveTo>
                    <a:lnTo>
                      <a:pt x="0" y="7813"/>
                    </a:lnTo>
                    <a:lnTo>
                      <a:pt x="2006" y="7813"/>
                    </a:lnTo>
                    <a:lnTo>
                      <a:pt x="20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8"/>
              <p:cNvSpPr/>
              <p:nvPr/>
            </p:nvSpPr>
            <p:spPr>
              <a:xfrm>
                <a:off x="950700" y="4129355"/>
                <a:ext cx="62781" cy="240679"/>
              </a:xfrm>
              <a:custGeom>
                <a:avLst/>
                <a:gdLst/>
                <a:ahLst/>
                <a:cxnLst/>
                <a:rect l="l" t="t" r="r" b="b"/>
                <a:pathLst>
                  <a:path w="2038" h="7813" extrusionOk="0">
                    <a:moveTo>
                      <a:pt x="1" y="1"/>
                    </a:moveTo>
                    <a:lnTo>
                      <a:pt x="1" y="7813"/>
                    </a:lnTo>
                    <a:lnTo>
                      <a:pt x="2037" y="7813"/>
                    </a:lnTo>
                    <a:lnTo>
                      <a:pt x="203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8"/>
              <p:cNvSpPr/>
              <p:nvPr/>
            </p:nvSpPr>
            <p:spPr>
              <a:xfrm>
                <a:off x="1062119" y="4129355"/>
                <a:ext cx="61826" cy="240679"/>
              </a:xfrm>
              <a:custGeom>
                <a:avLst/>
                <a:gdLst/>
                <a:ahLst/>
                <a:cxnLst/>
                <a:rect l="l" t="t" r="r" b="b"/>
                <a:pathLst>
                  <a:path w="2007" h="7813" extrusionOk="0">
                    <a:moveTo>
                      <a:pt x="1" y="1"/>
                    </a:moveTo>
                    <a:lnTo>
                      <a:pt x="1"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8"/>
              <p:cNvSpPr/>
              <p:nvPr/>
            </p:nvSpPr>
            <p:spPr>
              <a:xfrm>
                <a:off x="1174492" y="4129355"/>
                <a:ext cx="61826" cy="240679"/>
              </a:xfrm>
              <a:custGeom>
                <a:avLst/>
                <a:gdLst/>
                <a:ahLst/>
                <a:cxnLst/>
                <a:rect l="l" t="t" r="r" b="b"/>
                <a:pathLst>
                  <a:path w="2007" h="7813" extrusionOk="0">
                    <a:moveTo>
                      <a:pt x="0" y="1"/>
                    </a:moveTo>
                    <a:lnTo>
                      <a:pt x="0" y="7813"/>
                    </a:lnTo>
                    <a:lnTo>
                      <a:pt x="2006" y="7813"/>
                    </a:lnTo>
                    <a:lnTo>
                      <a:pt x="20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8"/>
              <p:cNvSpPr/>
              <p:nvPr/>
            </p:nvSpPr>
            <p:spPr>
              <a:xfrm>
                <a:off x="1285911" y="4129355"/>
                <a:ext cx="61826" cy="240679"/>
              </a:xfrm>
              <a:custGeom>
                <a:avLst/>
                <a:gdLst/>
                <a:ahLst/>
                <a:cxnLst/>
                <a:rect l="l" t="t" r="r" b="b"/>
                <a:pathLst>
                  <a:path w="2007" h="7813" extrusionOk="0">
                    <a:moveTo>
                      <a:pt x="0" y="1"/>
                    </a:moveTo>
                    <a:lnTo>
                      <a:pt x="0" y="7813"/>
                    </a:lnTo>
                    <a:lnTo>
                      <a:pt x="2006" y="7813"/>
                    </a:lnTo>
                    <a:lnTo>
                      <a:pt x="20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8"/>
              <p:cNvSpPr/>
              <p:nvPr/>
            </p:nvSpPr>
            <p:spPr>
              <a:xfrm>
                <a:off x="1398253" y="4129355"/>
                <a:ext cx="61826" cy="240679"/>
              </a:xfrm>
              <a:custGeom>
                <a:avLst/>
                <a:gdLst/>
                <a:ahLst/>
                <a:cxnLst/>
                <a:rect l="l" t="t" r="r" b="b"/>
                <a:pathLst>
                  <a:path w="2007" h="7813" extrusionOk="0">
                    <a:moveTo>
                      <a:pt x="1" y="1"/>
                    </a:moveTo>
                    <a:lnTo>
                      <a:pt x="1"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8"/>
              <p:cNvSpPr/>
              <p:nvPr/>
            </p:nvSpPr>
            <p:spPr>
              <a:xfrm>
                <a:off x="1509672" y="4129355"/>
                <a:ext cx="61826" cy="240679"/>
              </a:xfrm>
              <a:custGeom>
                <a:avLst/>
                <a:gdLst/>
                <a:ahLst/>
                <a:cxnLst/>
                <a:rect l="l" t="t" r="r" b="b"/>
                <a:pathLst>
                  <a:path w="2007" h="7813" extrusionOk="0">
                    <a:moveTo>
                      <a:pt x="1" y="1"/>
                    </a:moveTo>
                    <a:lnTo>
                      <a:pt x="1"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38"/>
              <p:cNvSpPr/>
              <p:nvPr/>
            </p:nvSpPr>
            <p:spPr>
              <a:xfrm>
                <a:off x="1622045" y="4129355"/>
                <a:ext cx="61826" cy="240679"/>
              </a:xfrm>
              <a:custGeom>
                <a:avLst/>
                <a:gdLst/>
                <a:ahLst/>
                <a:cxnLst/>
                <a:rect l="l" t="t" r="r" b="b"/>
                <a:pathLst>
                  <a:path w="2007" h="7813" extrusionOk="0">
                    <a:moveTo>
                      <a:pt x="0" y="1"/>
                    </a:moveTo>
                    <a:lnTo>
                      <a:pt x="0" y="7813"/>
                    </a:lnTo>
                    <a:lnTo>
                      <a:pt x="2006" y="7813"/>
                    </a:lnTo>
                    <a:lnTo>
                      <a:pt x="20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8"/>
              <p:cNvSpPr/>
              <p:nvPr/>
            </p:nvSpPr>
            <p:spPr>
              <a:xfrm>
                <a:off x="1732509" y="4129355"/>
                <a:ext cx="62781" cy="240679"/>
              </a:xfrm>
              <a:custGeom>
                <a:avLst/>
                <a:gdLst/>
                <a:ahLst/>
                <a:cxnLst/>
                <a:rect l="l" t="t" r="r" b="b"/>
                <a:pathLst>
                  <a:path w="2038" h="7813" extrusionOk="0">
                    <a:moveTo>
                      <a:pt x="1" y="1"/>
                    </a:moveTo>
                    <a:lnTo>
                      <a:pt x="1" y="7813"/>
                    </a:lnTo>
                    <a:lnTo>
                      <a:pt x="2037" y="7813"/>
                    </a:lnTo>
                    <a:lnTo>
                      <a:pt x="203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8"/>
              <p:cNvSpPr/>
              <p:nvPr/>
            </p:nvSpPr>
            <p:spPr>
              <a:xfrm>
                <a:off x="1844882" y="4129355"/>
                <a:ext cx="61826" cy="240679"/>
              </a:xfrm>
              <a:custGeom>
                <a:avLst/>
                <a:gdLst/>
                <a:ahLst/>
                <a:cxnLst/>
                <a:rect l="l" t="t" r="r" b="b"/>
                <a:pathLst>
                  <a:path w="2007" h="7813" extrusionOk="0">
                    <a:moveTo>
                      <a:pt x="0" y="1"/>
                    </a:moveTo>
                    <a:lnTo>
                      <a:pt x="0"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8"/>
              <p:cNvSpPr/>
              <p:nvPr/>
            </p:nvSpPr>
            <p:spPr>
              <a:xfrm>
                <a:off x="925410" y="3889669"/>
                <a:ext cx="1261280" cy="240679"/>
              </a:xfrm>
              <a:custGeom>
                <a:avLst/>
                <a:gdLst/>
                <a:ahLst/>
                <a:cxnLst/>
                <a:rect l="l" t="t" r="r" b="b"/>
                <a:pathLst>
                  <a:path w="40944" h="7813" extrusionOk="0">
                    <a:moveTo>
                      <a:pt x="1" y="1"/>
                    </a:moveTo>
                    <a:lnTo>
                      <a:pt x="1" y="7812"/>
                    </a:lnTo>
                    <a:lnTo>
                      <a:pt x="40944" y="7812"/>
                    </a:lnTo>
                    <a:lnTo>
                      <a:pt x="40944" y="1"/>
                    </a:ln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8"/>
              <p:cNvSpPr/>
              <p:nvPr/>
            </p:nvSpPr>
            <p:spPr>
              <a:xfrm>
                <a:off x="925410" y="3889669"/>
                <a:ext cx="61826" cy="240679"/>
              </a:xfrm>
              <a:custGeom>
                <a:avLst/>
                <a:gdLst/>
                <a:ahLst/>
                <a:cxnLst/>
                <a:rect l="l" t="t" r="r" b="b"/>
                <a:pathLst>
                  <a:path w="2007" h="7813" extrusionOk="0">
                    <a:moveTo>
                      <a:pt x="1" y="1"/>
                    </a:moveTo>
                    <a:lnTo>
                      <a:pt x="1" y="7812"/>
                    </a:lnTo>
                    <a:lnTo>
                      <a:pt x="2007" y="7812"/>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8"/>
              <p:cNvSpPr/>
              <p:nvPr/>
            </p:nvSpPr>
            <p:spPr>
              <a:xfrm>
                <a:off x="1037784" y="3889669"/>
                <a:ext cx="61826" cy="240679"/>
              </a:xfrm>
              <a:custGeom>
                <a:avLst/>
                <a:gdLst/>
                <a:ahLst/>
                <a:cxnLst/>
                <a:rect l="l" t="t" r="r" b="b"/>
                <a:pathLst>
                  <a:path w="2007" h="7813" extrusionOk="0">
                    <a:moveTo>
                      <a:pt x="0" y="1"/>
                    </a:moveTo>
                    <a:lnTo>
                      <a:pt x="0" y="7812"/>
                    </a:lnTo>
                    <a:lnTo>
                      <a:pt x="2006" y="7812"/>
                    </a:lnTo>
                    <a:lnTo>
                      <a:pt x="20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8"/>
              <p:cNvSpPr/>
              <p:nvPr/>
            </p:nvSpPr>
            <p:spPr>
              <a:xfrm>
                <a:off x="1148278" y="3889669"/>
                <a:ext cx="62750" cy="240679"/>
              </a:xfrm>
              <a:custGeom>
                <a:avLst/>
                <a:gdLst/>
                <a:ahLst/>
                <a:cxnLst/>
                <a:rect l="l" t="t" r="r" b="b"/>
                <a:pathLst>
                  <a:path w="2037" h="7813" extrusionOk="0">
                    <a:moveTo>
                      <a:pt x="0" y="1"/>
                    </a:moveTo>
                    <a:lnTo>
                      <a:pt x="0" y="7812"/>
                    </a:lnTo>
                    <a:lnTo>
                      <a:pt x="2037" y="7812"/>
                    </a:lnTo>
                    <a:lnTo>
                      <a:pt x="203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38"/>
              <p:cNvSpPr/>
              <p:nvPr/>
            </p:nvSpPr>
            <p:spPr>
              <a:xfrm>
                <a:off x="1261545" y="3889669"/>
                <a:ext cx="61826" cy="240679"/>
              </a:xfrm>
              <a:custGeom>
                <a:avLst/>
                <a:gdLst/>
                <a:ahLst/>
                <a:cxnLst/>
                <a:rect l="l" t="t" r="r" b="b"/>
                <a:pathLst>
                  <a:path w="2007" h="7813" extrusionOk="0">
                    <a:moveTo>
                      <a:pt x="1" y="1"/>
                    </a:moveTo>
                    <a:lnTo>
                      <a:pt x="1" y="7812"/>
                    </a:lnTo>
                    <a:lnTo>
                      <a:pt x="2007" y="7812"/>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38"/>
              <p:cNvSpPr/>
              <p:nvPr/>
            </p:nvSpPr>
            <p:spPr>
              <a:xfrm>
                <a:off x="1372039" y="3889669"/>
                <a:ext cx="62781" cy="240679"/>
              </a:xfrm>
              <a:custGeom>
                <a:avLst/>
                <a:gdLst/>
                <a:ahLst/>
                <a:cxnLst/>
                <a:rect l="l" t="t" r="r" b="b"/>
                <a:pathLst>
                  <a:path w="2038" h="7813" extrusionOk="0">
                    <a:moveTo>
                      <a:pt x="1" y="1"/>
                    </a:moveTo>
                    <a:lnTo>
                      <a:pt x="1" y="7812"/>
                    </a:lnTo>
                    <a:lnTo>
                      <a:pt x="2037" y="7812"/>
                    </a:lnTo>
                    <a:lnTo>
                      <a:pt x="203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8"/>
              <p:cNvSpPr/>
              <p:nvPr/>
            </p:nvSpPr>
            <p:spPr>
              <a:xfrm>
                <a:off x="1484412" y="3889669"/>
                <a:ext cx="61826" cy="240679"/>
              </a:xfrm>
              <a:custGeom>
                <a:avLst/>
                <a:gdLst/>
                <a:ahLst/>
                <a:cxnLst/>
                <a:rect l="l" t="t" r="r" b="b"/>
                <a:pathLst>
                  <a:path w="2007" h="7813" extrusionOk="0">
                    <a:moveTo>
                      <a:pt x="0" y="1"/>
                    </a:moveTo>
                    <a:lnTo>
                      <a:pt x="0" y="7812"/>
                    </a:lnTo>
                    <a:lnTo>
                      <a:pt x="2006" y="7812"/>
                    </a:lnTo>
                    <a:lnTo>
                      <a:pt x="20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8"/>
              <p:cNvSpPr/>
              <p:nvPr/>
            </p:nvSpPr>
            <p:spPr>
              <a:xfrm>
                <a:off x="1595831" y="3889669"/>
                <a:ext cx="61826" cy="240679"/>
              </a:xfrm>
              <a:custGeom>
                <a:avLst/>
                <a:gdLst/>
                <a:ahLst/>
                <a:cxnLst/>
                <a:rect l="l" t="t" r="r" b="b"/>
                <a:pathLst>
                  <a:path w="2007" h="7813" extrusionOk="0">
                    <a:moveTo>
                      <a:pt x="0" y="1"/>
                    </a:moveTo>
                    <a:lnTo>
                      <a:pt x="0" y="7812"/>
                    </a:lnTo>
                    <a:lnTo>
                      <a:pt x="2006" y="7812"/>
                    </a:lnTo>
                    <a:lnTo>
                      <a:pt x="20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38"/>
              <p:cNvSpPr/>
              <p:nvPr/>
            </p:nvSpPr>
            <p:spPr>
              <a:xfrm>
                <a:off x="1708173" y="3889669"/>
                <a:ext cx="61826" cy="240679"/>
              </a:xfrm>
              <a:custGeom>
                <a:avLst/>
                <a:gdLst/>
                <a:ahLst/>
                <a:cxnLst/>
                <a:rect l="l" t="t" r="r" b="b"/>
                <a:pathLst>
                  <a:path w="2007" h="7813" extrusionOk="0">
                    <a:moveTo>
                      <a:pt x="1" y="1"/>
                    </a:moveTo>
                    <a:lnTo>
                      <a:pt x="1" y="7812"/>
                    </a:lnTo>
                    <a:lnTo>
                      <a:pt x="2007" y="7812"/>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38"/>
              <p:cNvSpPr/>
              <p:nvPr/>
            </p:nvSpPr>
            <p:spPr>
              <a:xfrm>
                <a:off x="1819592" y="3889669"/>
                <a:ext cx="61826" cy="240679"/>
              </a:xfrm>
              <a:custGeom>
                <a:avLst/>
                <a:gdLst/>
                <a:ahLst/>
                <a:cxnLst/>
                <a:rect l="l" t="t" r="r" b="b"/>
                <a:pathLst>
                  <a:path w="2007" h="7813" extrusionOk="0">
                    <a:moveTo>
                      <a:pt x="1" y="1"/>
                    </a:moveTo>
                    <a:lnTo>
                      <a:pt x="1" y="7812"/>
                    </a:lnTo>
                    <a:lnTo>
                      <a:pt x="2007" y="7812"/>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8"/>
              <p:cNvSpPr/>
              <p:nvPr/>
            </p:nvSpPr>
            <p:spPr>
              <a:xfrm>
                <a:off x="1931965" y="3889669"/>
                <a:ext cx="61826" cy="240679"/>
              </a:xfrm>
              <a:custGeom>
                <a:avLst/>
                <a:gdLst/>
                <a:ahLst/>
                <a:cxnLst/>
                <a:rect l="l" t="t" r="r" b="b"/>
                <a:pathLst>
                  <a:path w="2007" h="7813" extrusionOk="0">
                    <a:moveTo>
                      <a:pt x="0" y="1"/>
                    </a:moveTo>
                    <a:lnTo>
                      <a:pt x="0" y="7812"/>
                    </a:lnTo>
                    <a:lnTo>
                      <a:pt x="2006" y="7812"/>
                    </a:lnTo>
                    <a:lnTo>
                      <a:pt x="20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38"/>
              <p:cNvSpPr/>
              <p:nvPr/>
            </p:nvSpPr>
            <p:spPr>
              <a:xfrm>
                <a:off x="2044308" y="3889669"/>
                <a:ext cx="61826" cy="240679"/>
              </a:xfrm>
              <a:custGeom>
                <a:avLst/>
                <a:gdLst/>
                <a:ahLst/>
                <a:cxnLst/>
                <a:rect l="l" t="t" r="r" b="b"/>
                <a:pathLst>
                  <a:path w="2007" h="7813" extrusionOk="0">
                    <a:moveTo>
                      <a:pt x="1" y="1"/>
                    </a:moveTo>
                    <a:lnTo>
                      <a:pt x="1" y="7812"/>
                    </a:lnTo>
                    <a:lnTo>
                      <a:pt x="2007" y="7812"/>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38"/>
              <p:cNvSpPr/>
              <p:nvPr/>
            </p:nvSpPr>
            <p:spPr>
              <a:xfrm>
                <a:off x="836479" y="3656544"/>
                <a:ext cx="1261280" cy="240649"/>
              </a:xfrm>
              <a:custGeom>
                <a:avLst/>
                <a:gdLst/>
                <a:ahLst/>
                <a:cxnLst/>
                <a:rect l="l" t="t" r="r" b="b"/>
                <a:pathLst>
                  <a:path w="40944" h="7812" extrusionOk="0">
                    <a:moveTo>
                      <a:pt x="0" y="0"/>
                    </a:moveTo>
                    <a:lnTo>
                      <a:pt x="0" y="7812"/>
                    </a:lnTo>
                    <a:lnTo>
                      <a:pt x="40943" y="7812"/>
                    </a:lnTo>
                    <a:lnTo>
                      <a:pt x="40943" y="0"/>
                    </a:ln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38"/>
              <p:cNvSpPr/>
              <p:nvPr/>
            </p:nvSpPr>
            <p:spPr>
              <a:xfrm>
                <a:off x="836479" y="3656544"/>
                <a:ext cx="61826" cy="240649"/>
              </a:xfrm>
              <a:custGeom>
                <a:avLst/>
                <a:gdLst/>
                <a:ahLst/>
                <a:cxnLst/>
                <a:rect l="l" t="t" r="r" b="b"/>
                <a:pathLst>
                  <a:path w="2007" h="7812" extrusionOk="0">
                    <a:moveTo>
                      <a:pt x="0" y="0"/>
                    </a:moveTo>
                    <a:lnTo>
                      <a:pt x="0" y="7812"/>
                    </a:lnTo>
                    <a:lnTo>
                      <a:pt x="2006" y="7812"/>
                    </a:lnTo>
                    <a:lnTo>
                      <a:pt x="200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38"/>
              <p:cNvSpPr/>
              <p:nvPr/>
            </p:nvSpPr>
            <p:spPr>
              <a:xfrm>
                <a:off x="947897" y="3656544"/>
                <a:ext cx="61826" cy="240649"/>
              </a:xfrm>
              <a:custGeom>
                <a:avLst/>
                <a:gdLst/>
                <a:ahLst/>
                <a:cxnLst/>
                <a:rect l="l" t="t" r="r" b="b"/>
                <a:pathLst>
                  <a:path w="2007" h="7812" extrusionOk="0">
                    <a:moveTo>
                      <a:pt x="0" y="0"/>
                    </a:moveTo>
                    <a:lnTo>
                      <a:pt x="0" y="7812"/>
                    </a:lnTo>
                    <a:lnTo>
                      <a:pt x="2006" y="7812"/>
                    </a:lnTo>
                    <a:lnTo>
                      <a:pt x="200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8"/>
              <p:cNvSpPr/>
              <p:nvPr/>
            </p:nvSpPr>
            <p:spPr>
              <a:xfrm>
                <a:off x="1060240" y="3656544"/>
                <a:ext cx="61826" cy="240649"/>
              </a:xfrm>
              <a:custGeom>
                <a:avLst/>
                <a:gdLst/>
                <a:ahLst/>
                <a:cxnLst/>
                <a:rect l="l" t="t" r="r" b="b"/>
                <a:pathLst>
                  <a:path w="2007" h="7812" extrusionOk="0">
                    <a:moveTo>
                      <a:pt x="1" y="0"/>
                    </a:moveTo>
                    <a:lnTo>
                      <a:pt x="1" y="7812"/>
                    </a:lnTo>
                    <a:lnTo>
                      <a:pt x="2007" y="7812"/>
                    </a:lnTo>
                    <a:lnTo>
                      <a:pt x="20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38"/>
              <p:cNvSpPr/>
              <p:nvPr/>
            </p:nvSpPr>
            <p:spPr>
              <a:xfrm>
                <a:off x="1170734" y="3656544"/>
                <a:ext cx="62781" cy="240649"/>
              </a:xfrm>
              <a:custGeom>
                <a:avLst/>
                <a:gdLst/>
                <a:ahLst/>
                <a:cxnLst/>
                <a:rect l="l" t="t" r="r" b="b"/>
                <a:pathLst>
                  <a:path w="2038" h="7812" extrusionOk="0">
                    <a:moveTo>
                      <a:pt x="1" y="0"/>
                    </a:moveTo>
                    <a:lnTo>
                      <a:pt x="1" y="7812"/>
                    </a:lnTo>
                    <a:lnTo>
                      <a:pt x="2037" y="7812"/>
                    </a:lnTo>
                    <a:lnTo>
                      <a:pt x="203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38"/>
              <p:cNvSpPr/>
              <p:nvPr/>
            </p:nvSpPr>
            <p:spPr>
              <a:xfrm>
                <a:off x="1283077" y="3656544"/>
                <a:ext cx="61856" cy="240649"/>
              </a:xfrm>
              <a:custGeom>
                <a:avLst/>
                <a:gdLst/>
                <a:ahLst/>
                <a:cxnLst/>
                <a:rect l="l" t="t" r="r" b="b"/>
                <a:pathLst>
                  <a:path w="2008" h="7812" extrusionOk="0">
                    <a:moveTo>
                      <a:pt x="1" y="0"/>
                    </a:moveTo>
                    <a:lnTo>
                      <a:pt x="1" y="7812"/>
                    </a:lnTo>
                    <a:lnTo>
                      <a:pt x="2007" y="7812"/>
                    </a:lnTo>
                    <a:lnTo>
                      <a:pt x="20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8"/>
              <p:cNvSpPr/>
              <p:nvPr/>
            </p:nvSpPr>
            <p:spPr>
              <a:xfrm>
                <a:off x="1394526" y="3656544"/>
                <a:ext cx="61826" cy="240649"/>
              </a:xfrm>
              <a:custGeom>
                <a:avLst/>
                <a:gdLst/>
                <a:ahLst/>
                <a:cxnLst/>
                <a:rect l="l" t="t" r="r" b="b"/>
                <a:pathLst>
                  <a:path w="2007" h="7812" extrusionOk="0">
                    <a:moveTo>
                      <a:pt x="0" y="0"/>
                    </a:moveTo>
                    <a:lnTo>
                      <a:pt x="0" y="7812"/>
                    </a:lnTo>
                    <a:lnTo>
                      <a:pt x="2006" y="7812"/>
                    </a:lnTo>
                    <a:lnTo>
                      <a:pt x="200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8"/>
              <p:cNvSpPr/>
              <p:nvPr/>
            </p:nvSpPr>
            <p:spPr>
              <a:xfrm>
                <a:off x="1506868" y="3656544"/>
                <a:ext cx="61826" cy="240649"/>
              </a:xfrm>
              <a:custGeom>
                <a:avLst/>
                <a:gdLst/>
                <a:ahLst/>
                <a:cxnLst/>
                <a:rect l="l" t="t" r="r" b="b"/>
                <a:pathLst>
                  <a:path w="2007" h="7812" extrusionOk="0">
                    <a:moveTo>
                      <a:pt x="1" y="0"/>
                    </a:moveTo>
                    <a:lnTo>
                      <a:pt x="1" y="7812"/>
                    </a:lnTo>
                    <a:lnTo>
                      <a:pt x="2007" y="7812"/>
                    </a:lnTo>
                    <a:lnTo>
                      <a:pt x="20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8"/>
              <p:cNvSpPr/>
              <p:nvPr/>
            </p:nvSpPr>
            <p:spPr>
              <a:xfrm>
                <a:off x="1618287" y="3656544"/>
                <a:ext cx="61826" cy="240649"/>
              </a:xfrm>
              <a:custGeom>
                <a:avLst/>
                <a:gdLst/>
                <a:ahLst/>
                <a:cxnLst/>
                <a:rect l="l" t="t" r="r" b="b"/>
                <a:pathLst>
                  <a:path w="2007" h="7812" extrusionOk="0">
                    <a:moveTo>
                      <a:pt x="1" y="0"/>
                    </a:moveTo>
                    <a:lnTo>
                      <a:pt x="1" y="7812"/>
                    </a:lnTo>
                    <a:lnTo>
                      <a:pt x="2007" y="7812"/>
                    </a:lnTo>
                    <a:lnTo>
                      <a:pt x="20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8"/>
              <p:cNvSpPr/>
              <p:nvPr/>
            </p:nvSpPr>
            <p:spPr>
              <a:xfrm>
                <a:off x="1730660" y="3656544"/>
                <a:ext cx="61826" cy="240649"/>
              </a:xfrm>
              <a:custGeom>
                <a:avLst/>
                <a:gdLst/>
                <a:ahLst/>
                <a:cxnLst/>
                <a:rect l="l" t="t" r="r" b="b"/>
                <a:pathLst>
                  <a:path w="2007" h="7812" extrusionOk="0">
                    <a:moveTo>
                      <a:pt x="0" y="0"/>
                    </a:moveTo>
                    <a:lnTo>
                      <a:pt x="0" y="7812"/>
                    </a:lnTo>
                    <a:lnTo>
                      <a:pt x="2006" y="7812"/>
                    </a:lnTo>
                    <a:lnTo>
                      <a:pt x="200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38"/>
              <p:cNvSpPr/>
              <p:nvPr/>
            </p:nvSpPr>
            <p:spPr>
              <a:xfrm>
                <a:off x="1841124" y="3656544"/>
                <a:ext cx="62781" cy="240649"/>
              </a:xfrm>
              <a:custGeom>
                <a:avLst/>
                <a:gdLst/>
                <a:ahLst/>
                <a:cxnLst/>
                <a:rect l="l" t="t" r="r" b="b"/>
                <a:pathLst>
                  <a:path w="2038" h="7812" extrusionOk="0">
                    <a:moveTo>
                      <a:pt x="1" y="0"/>
                    </a:moveTo>
                    <a:lnTo>
                      <a:pt x="1" y="7812"/>
                    </a:lnTo>
                    <a:lnTo>
                      <a:pt x="2037" y="7812"/>
                    </a:lnTo>
                    <a:lnTo>
                      <a:pt x="203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8"/>
              <p:cNvSpPr/>
              <p:nvPr/>
            </p:nvSpPr>
            <p:spPr>
              <a:xfrm>
                <a:off x="1954421" y="3656544"/>
                <a:ext cx="61826" cy="240649"/>
              </a:xfrm>
              <a:custGeom>
                <a:avLst/>
                <a:gdLst/>
                <a:ahLst/>
                <a:cxnLst/>
                <a:rect l="l" t="t" r="r" b="b"/>
                <a:pathLst>
                  <a:path w="2007" h="7812" extrusionOk="0">
                    <a:moveTo>
                      <a:pt x="1" y="0"/>
                    </a:moveTo>
                    <a:lnTo>
                      <a:pt x="1" y="7812"/>
                    </a:lnTo>
                    <a:lnTo>
                      <a:pt x="2007" y="7812"/>
                    </a:lnTo>
                    <a:lnTo>
                      <a:pt x="20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38"/>
              <p:cNvSpPr/>
              <p:nvPr/>
            </p:nvSpPr>
            <p:spPr>
              <a:xfrm>
                <a:off x="2064916" y="3656544"/>
                <a:ext cx="62750" cy="240649"/>
              </a:xfrm>
              <a:custGeom>
                <a:avLst/>
                <a:gdLst/>
                <a:ahLst/>
                <a:cxnLst/>
                <a:rect l="l" t="t" r="r" b="b"/>
                <a:pathLst>
                  <a:path w="2037" h="7812" extrusionOk="0">
                    <a:moveTo>
                      <a:pt x="0" y="0"/>
                    </a:moveTo>
                    <a:lnTo>
                      <a:pt x="0" y="7812"/>
                    </a:lnTo>
                    <a:lnTo>
                      <a:pt x="2037" y="7812"/>
                    </a:lnTo>
                    <a:lnTo>
                      <a:pt x="203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38"/>
              <p:cNvSpPr/>
              <p:nvPr/>
            </p:nvSpPr>
            <p:spPr>
              <a:xfrm>
                <a:off x="697891" y="3422465"/>
                <a:ext cx="1262235" cy="240649"/>
              </a:xfrm>
              <a:custGeom>
                <a:avLst/>
                <a:gdLst/>
                <a:ahLst/>
                <a:cxnLst/>
                <a:rect l="l" t="t" r="r" b="b"/>
                <a:pathLst>
                  <a:path w="40975" h="7812" extrusionOk="0">
                    <a:moveTo>
                      <a:pt x="1" y="0"/>
                    </a:moveTo>
                    <a:lnTo>
                      <a:pt x="1" y="7812"/>
                    </a:lnTo>
                    <a:lnTo>
                      <a:pt x="40974" y="7812"/>
                    </a:lnTo>
                    <a:lnTo>
                      <a:pt x="40974" y="0"/>
                    </a:ln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38"/>
              <p:cNvSpPr/>
              <p:nvPr/>
            </p:nvSpPr>
            <p:spPr>
              <a:xfrm>
                <a:off x="697891" y="3422465"/>
                <a:ext cx="61826" cy="240649"/>
              </a:xfrm>
              <a:custGeom>
                <a:avLst/>
                <a:gdLst/>
                <a:ahLst/>
                <a:cxnLst/>
                <a:rect l="l" t="t" r="r" b="b"/>
                <a:pathLst>
                  <a:path w="2007" h="7812" extrusionOk="0">
                    <a:moveTo>
                      <a:pt x="1" y="0"/>
                    </a:moveTo>
                    <a:lnTo>
                      <a:pt x="1" y="7812"/>
                    </a:lnTo>
                    <a:lnTo>
                      <a:pt x="2007" y="7812"/>
                    </a:lnTo>
                    <a:lnTo>
                      <a:pt x="20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8"/>
              <p:cNvSpPr/>
              <p:nvPr/>
            </p:nvSpPr>
            <p:spPr>
              <a:xfrm>
                <a:off x="809309" y="3422465"/>
                <a:ext cx="61826" cy="240649"/>
              </a:xfrm>
              <a:custGeom>
                <a:avLst/>
                <a:gdLst/>
                <a:ahLst/>
                <a:cxnLst/>
                <a:rect l="l" t="t" r="r" b="b"/>
                <a:pathLst>
                  <a:path w="2007" h="7812" extrusionOk="0">
                    <a:moveTo>
                      <a:pt x="1" y="0"/>
                    </a:moveTo>
                    <a:lnTo>
                      <a:pt x="1" y="7812"/>
                    </a:lnTo>
                    <a:lnTo>
                      <a:pt x="2007" y="7812"/>
                    </a:lnTo>
                    <a:lnTo>
                      <a:pt x="20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8"/>
              <p:cNvSpPr/>
              <p:nvPr/>
            </p:nvSpPr>
            <p:spPr>
              <a:xfrm>
                <a:off x="921683" y="3422465"/>
                <a:ext cx="61826" cy="240649"/>
              </a:xfrm>
              <a:custGeom>
                <a:avLst/>
                <a:gdLst/>
                <a:ahLst/>
                <a:cxnLst/>
                <a:rect l="l" t="t" r="r" b="b"/>
                <a:pathLst>
                  <a:path w="2007" h="7812" extrusionOk="0">
                    <a:moveTo>
                      <a:pt x="0" y="0"/>
                    </a:moveTo>
                    <a:lnTo>
                      <a:pt x="0" y="7812"/>
                    </a:lnTo>
                    <a:lnTo>
                      <a:pt x="2006" y="7812"/>
                    </a:lnTo>
                    <a:lnTo>
                      <a:pt x="200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8"/>
              <p:cNvSpPr/>
              <p:nvPr/>
            </p:nvSpPr>
            <p:spPr>
              <a:xfrm>
                <a:off x="1033101" y="3422465"/>
                <a:ext cx="61826" cy="240649"/>
              </a:xfrm>
              <a:custGeom>
                <a:avLst/>
                <a:gdLst/>
                <a:ahLst/>
                <a:cxnLst/>
                <a:rect l="l" t="t" r="r" b="b"/>
                <a:pathLst>
                  <a:path w="2007" h="7812" extrusionOk="0">
                    <a:moveTo>
                      <a:pt x="0" y="0"/>
                    </a:moveTo>
                    <a:lnTo>
                      <a:pt x="0" y="7812"/>
                    </a:lnTo>
                    <a:lnTo>
                      <a:pt x="2006" y="7812"/>
                    </a:lnTo>
                    <a:lnTo>
                      <a:pt x="200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8"/>
              <p:cNvSpPr/>
              <p:nvPr/>
            </p:nvSpPr>
            <p:spPr>
              <a:xfrm>
                <a:off x="1145444" y="3422465"/>
                <a:ext cx="61826" cy="240649"/>
              </a:xfrm>
              <a:custGeom>
                <a:avLst/>
                <a:gdLst/>
                <a:ahLst/>
                <a:cxnLst/>
                <a:rect l="l" t="t" r="r" b="b"/>
                <a:pathLst>
                  <a:path w="2007" h="7812" extrusionOk="0">
                    <a:moveTo>
                      <a:pt x="1" y="0"/>
                    </a:moveTo>
                    <a:lnTo>
                      <a:pt x="1" y="7812"/>
                    </a:lnTo>
                    <a:lnTo>
                      <a:pt x="2007" y="7812"/>
                    </a:lnTo>
                    <a:lnTo>
                      <a:pt x="20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38"/>
              <p:cNvSpPr/>
              <p:nvPr/>
            </p:nvSpPr>
            <p:spPr>
              <a:xfrm>
                <a:off x="1257817" y="3422465"/>
                <a:ext cx="61826" cy="240649"/>
              </a:xfrm>
              <a:custGeom>
                <a:avLst/>
                <a:gdLst/>
                <a:ahLst/>
                <a:cxnLst/>
                <a:rect l="l" t="t" r="r" b="b"/>
                <a:pathLst>
                  <a:path w="2007" h="7812" extrusionOk="0">
                    <a:moveTo>
                      <a:pt x="0" y="0"/>
                    </a:moveTo>
                    <a:lnTo>
                      <a:pt x="0" y="7812"/>
                    </a:lnTo>
                    <a:lnTo>
                      <a:pt x="2006" y="7812"/>
                    </a:lnTo>
                    <a:lnTo>
                      <a:pt x="200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38"/>
              <p:cNvSpPr/>
              <p:nvPr/>
            </p:nvSpPr>
            <p:spPr>
              <a:xfrm>
                <a:off x="1369236" y="3422465"/>
                <a:ext cx="61826" cy="240649"/>
              </a:xfrm>
              <a:custGeom>
                <a:avLst/>
                <a:gdLst/>
                <a:ahLst/>
                <a:cxnLst/>
                <a:rect l="l" t="t" r="r" b="b"/>
                <a:pathLst>
                  <a:path w="2007" h="7812" extrusionOk="0">
                    <a:moveTo>
                      <a:pt x="0" y="0"/>
                    </a:moveTo>
                    <a:lnTo>
                      <a:pt x="0" y="7812"/>
                    </a:lnTo>
                    <a:lnTo>
                      <a:pt x="2007" y="7812"/>
                    </a:lnTo>
                    <a:lnTo>
                      <a:pt x="20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38"/>
              <p:cNvSpPr/>
              <p:nvPr/>
            </p:nvSpPr>
            <p:spPr>
              <a:xfrm>
                <a:off x="1481578" y="3422465"/>
                <a:ext cx="61826" cy="240649"/>
              </a:xfrm>
              <a:custGeom>
                <a:avLst/>
                <a:gdLst/>
                <a:ahLst/>
                <a:cxnLst/>
                <a:rect l="l" t="t" r="r" b="b"/>
                <a:pathLst>
                  <a:path w="2007" h="7812" extrusionOk="0">
                    <a:moveTo>
                      <a:pt x="1" y="0"/>
                    </a:moveTo>
                    <a:lnTo>
                      <a:pt x="1" y="7812"/>
                    </a:lnTo>
                    <a:lnTo>
                      <a:pt x="2007" y="7812"/>
                    </a:lnTo>
                    <a:lnTo>
                      <a:pt x="20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38"/>
              <p:cNvSpPr/>
              <p:nvPr/>
            </p:nvSpPr>
            <p:spPr>
              <a:xfrm>
                <a:off x="1592073" y="3422465"/>
                <a:ext cx="62781" cy="240649"/>
              </a:xfrm>
              <a:custGeom>
                <a:avLst/>
                <a:gdLst/>
                <a:ahLst/>
                <a:cxnLst/>
                <a:rect l="l" t="t" r="r" b="b"/>
                <a:pathLst>
                  <a:path w="2038" h="7812" extrusionOk="0">
                    <a:moveTo>
                      <a:pt x="1" y="0"/>
                    </a:moveTo>
                    <a:lnTo>
                      <a:pt x="1" y="7812"/>
                    </a:lnTo>
                    <a:lnTo>
                      <a:pt x="2037" y="7812"/>
                    </a:lnTo>
                    <a:lnTo>
                      <a:pt x="203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38"/>
              <p:cNvSpPr/>
              <p:nvPr/>
            </p:nvSpPr>
            <p:spPr>
              <a:xfrm>
                <a:off x="1704446" y="3422465"/>
                <a:ext cx="61826" cy="240649"/>
              </a:xfrm>
              <a:custGeom>
                <a:avLst/>
                <a:gdLst/>
                <a:ahLst/>
                <a:cxnLst/>
                <a:rect l="l" t="t" r="r" b="b"/>
                <a:pathLst>
                  <a:path w="2007" h="7812" extrusionOk="0">
                    <a:moveTo>
                      <a:pt x="0" y="0"/>
                    </a:moveTo>
                    <a:lnTo>
                      <a:pt x="0" y="7812"/>
                    </a:lnTo>
                    <a:lnTo>
                      <a:pt x="2006" y="7812"/>
                    </a:lnTo>
                    <a:lnTo>
                      <a:pt x="200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38"/>
              <p:cNvSpPr/>
              <p:nvPr/>
            </p:nvSpPr>
            <p:spPr>
              <a:xfrm>
                <a:off x="1815864" y="3422465"/>
                <a:ext cx="61826" cy="240649"/>
              </a:xfrm>
              <a:custGeom>
                <a:avLst/>
                <a:gdLst/>
                <a:ahLst/>
                <a:cxnLst/>
                <a:rect l="l" t="t" r="r" b="b"/>
                <a:pathLst>
                  <a:path w="2007" h="7812" extrusionOk="0">
                    <a:moveTo>
                      <a:pt x="0" y="0"/>
                    </a:moveTo>
                    <a:lnTo>
                      <a:pt x="0" y="7812"/>
                    </a:lnTo>
                    <a:lnTo>
                      <a:pt x="2006" y="7812"/>
                    </a:lnTo>
                    <a:lnTo>
                      <a:pt x="200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38"/>
              <p:cNvSpPr/>
              <p:nvPr/>
            </p:nvSpPr>
            <p:spPr>
              <a:xfrm>
                <a:off x="1928207" y="3422465"/>
                <a:ext cx="61826" cy="240649"/>
              </a:xfrm>
              <a:custGeom>
                <a:avLst/>
                <a:gdLst/>
                <a:ahLst/>
                <a:cxnLst/>
                <a:rect l="l" t="t" r="r" b="b"/>
                <a:pathLst>
                  <a:path w="2007" h="7812" extrusionOk="0">
                    <a:moveTo>
                      <a:pt x="1" y="0"/>
                    </a:moveTo>
                    <a:lnTo>
                      <a:pt x="1" y="7812"/>
                    </a:lnTo>
                    <a:lnTo>
                      <a:pt x="2007" y="7812"/>
                    </a:lnTo>
                    <a:lnTo>
                      <a:pt x="20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38"/>
              <p:cNvSpPr/>
              <p:nvPr/>
            </p:nvSpPr>
            <p:spPr>
              <a:xfrm>
                <a:off x="870178" y="2953350"/>
                <a:ext cx="61826" cy="240679"/>
              </a:xfrm>
              <a:custGeom>
                <a:avLst/>
                <a:gdLst/>
                <a:ahLst/>
                <a:cxnLst/>
                <a:rect l="l" t="t" r="r" b="b"/>
                <a:pathLst>
                  <a:path w="2007" h="7813" extrusionOk="0">
                    <a:moveTo>
                      <a:pt x="0" y="1"/>
                    </a:moveTo>
                    <a:lnTo>
                      <a:pt x="0"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38"/>
              <p:cNvSpPr/>
              <p:nvPr/>
            </p:nvSpPr>
            <p:spPr>
              <a:xfrm>
                <a:off x="982521" y="2953350"/>
                <a:ext cx="61856" cy="240679"/>
              </a:xfrm>
              <a:custGeom>
                <a:avLst/>
                <a:gdLst/>
                <a:ahLst/>
                <a:cxnLst/>
                <a:rect l="l" t="t" r="r" b="b"/>
                <a:pathLst>
                  <a:path w="2008" h="7813" extrusionOk="0">
                    <a:moveTo>
                      <a:pt x="1" y="1"/>
                    </a:moveTo>
                    <a:lnTo>
                      <a:pt x="1"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38"/>
              <p:cNvSpPr/>
              <p:nvPr/>
            </p:nvSpPr>
            <p:spPr>
              <a:xfrm>
                <a:off x="1093970" y="2953350"/>
                <a:ext cx="61826" cy="240679"/>
              </a:xfrm>
              <a:custGeom>
                <a:avLst/>
                <a:gdLst/>
                <a:ahLst/>
                <a:cxnLst/>
                <a:rect l="l" t="t" r="r" b="b"/>
                <a:pathLst>
                  <a:path w="2007" h="7813" extrusionOk="0">
                    <a:moveTo>
                      <a:pt x="0" y="1"/>
                    </a:moveTo>
                    <a:lnTo>
                      <a:pt x="0" y="7813"/>
                    </a:lnTo>
                    <a:lnTo>
                      <a:pt x="2006" y="7813"/>
                    </a:lnTo>
                    <a:lnTo>
                      <a:pt x="20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8"/>
              <p:cNvSpPr/>
              <p:nvPr/>
            </p:nvSpPr>
            <p:spPr>
              <a:xfrm>
                <a:off x="1206313" y="2953350"/>
                <a:ext cx="61826" cy="240679"/>
              </a:xfrm>
              <a:custGeom>
                <a:avLst/>
                <a:gdLst/>
                <a:ahLst/>
                <a:cxnLst/>
                <a:rect l="l" t="t" r="r" b="b"/>
                <a:pathLst>
                  <a:path w="2007" h="7813" extrusionOk="0">
                    <a:moveTo>
                      <a:pt x="1" y="1"/>
                    </a:moveTo>
                    <a:lnTo>
                      <a:pt x="1"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38"/>
              <p:cNvSpPr/>
              <p:nvPr/>
            </p:nvSpPr>
            <p:spPr>
              <a:xfrm>
                <a:off x="1317731" y="2953350"/>
                <a:ext cx="61826" cy="240679"/>
              </a:xfrm>
              <a:custGeom>
                <a:avLst/>
                <a:gdLst/>
                <a:ahLst/>
                <a:cxnLst/>
                <a:rect l="l" t="t" r="r" b="b"/>
                <a:pathLst>
                  <a:path w="2007" h="7813" extrusionOk="0">
                    <a:moveTo>
                      <a:pt x="1" y="1"/>
                    </a:moveTo>
                    <a:lnTo>
                      <a:pt x="1"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38"/>
              <p:cNvSpPr/>
              <p:nvPr/>
            </p:nvSpPr>
            <p:spPr>
              <a:xfrm>
                <a:off x="1429150" y="2953350"/>
                <a:ext cx="62781" cy="240679"/>
              </a:xfrm>
              <a:custGeom>
                <a:avLst/>
                <a:gdLst/>
                <a:ahLst/>
                <a:cxnLst/>
                <a:rect l="l" t="t" r="r" b="b"/>
                <a:pathLst>
                  <a:path w="2038" h="7813" extrusionOk="0">
                    <a:moveTo>
                      <a:pt x="1" y="1"/>
                    </a:moveTo>
                    <a:lnTo>
                      <a:pt x="1" y="7813"/>
                    </a:lnTo>
                    <a:lnTo>
                      <a:pt x="2037" y="7813"/>
                    </a:lnTo>
                    <a:lnTo>
                      <a:pt x="203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38"/>
              <p:cNvSpPr/>
              <p:nvPr/>
            </p:nvSpPr>
            <p:spPr>
              <a:xfrm>
                <a:off x="1540568" y="2953350"/>
                <a:ext cx="61826" cy="240679"/>
              </a:xfrm>
              <a:custGeom>
                <a:avLst/>
                <a:gdLst/>
                <a:ahLst/>
                <a:cxnLst/>
                <a:rect l="l" t="t" r="r" b="b"/>
                <a:pathLst>
                  <a:path w="2007" h="7813" extrusionOk="0">
                    <a:moveTo>
                      <a:pt x="1" y="1"/>
                    </a:moveTo>
                    <a:lnTo>
                      <a:pt x="1"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38"/>
              <p:cNvSpPr/>
              <p:nvPr/>
            </p:nvSpPr>
            <p:spPr>
              <a:xfrm>
                <a:off x="1652942" y="2953350"/>
                <a:ext cx="62750" cy="240679"/>
              </a:xfrm>
              <a:custGeom>
                <a:avLst/>
                <a:gdLst/>
                <a:ahLst/>
                <a:cxnLst/>
                <a:rect l="l" t="t" r="r" b="b"/>
                <a:pathLst>
                  <a:path w="2037" h="7813" extrusionOk="0">
                    <a:moveTo>
                      <a:pt x="0" y="1"/>
                    </a:moveTo>
                    <a:lnTo>
                      <a:pt x="0" y="7813"/>
                    </a:lnTo>
                    <a:lnTo>
                      <a:pt x="2037" y="7813"/>
                    </a:lnTo>
                    <a:lnTo>
                      <a:pt x="203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38"/>
              <p:cNvSpPr/>
              <p:nvPr/>
            </p:nvSpPr>
            <p:spPr>
              <a:xfrm>
                <a:off x="1764360" y="2953350"/>
                <a:ext cx="61826" cy="240679"/>
              </a:xfrm>
              <a:custGeom>
                <a:avLst/>
                <a:gdLst/>
                <a:ahLst/>
                <a:cxnLst/>
                <a:rect l="l" t="t" r="r" b="b"/>
                <a:pathLst>
                  <a:path w="2007" h="7813" extrusionOk="0">
                    <a:moveTo>
                      <a:pt x="0" y="1"/>
                    </a:moveTo>
                    <a:lnTo>
                      <a:pt x="0"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38"/>
              <p:cNvSpPr/>
              <p:nvPr/>
            </p:nvSpPr>
            <p:spPr>
              <a:xfrm>
                <a:off x="1876703" y="2953350"/>
                <a:ext cx="61826" cy="240679"/>
              </a:xfrm>
              <a:custGeom>
                <a:avLst/>
                <a:gdLst/>
                <a:ahLst/>
                <a:cxnLst/>
                <a:rect l="l" t="t" r="r" b="b"/>
                <a:pathLst>
                  <a:path w="2007" h="7813" extrusionOk="0">
                    <a:moveTo>
                      <a:pt x="1" y="1"/>
                    </a:moveTo>
                    <a:lnTo>
                      <a:pt x="1"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38"/>
              <p:cNvSpPr/>
              <p:nvPr/>
            </p:nvSpPr>
            <p:spPr>
              <a:xfrm>
                <a:off x="1988121" y="2953350"/>
                <a:ext cx="61856" cy="240679"/>
              </a:xfrm>
              <a:custGeom>
                <a:avLst/>
                <a:gdLst/>
                <a:ahLst/>
                <a:cxnLst/>
                <a:rect l="l" t="t" r="r" b="b"/>
                <a:pathLst>
                  <a:path w="2008" h="7813" extrusionOk="0">
                    <a:moveTo>
                      <a:pt x="1" y="1"/>
                    </a:moveTo>
                    <a:lnTo>
                      <a:pt x="1"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38"/>
              <p:cNvSpPr/>
              <p:nvPr/>
            </p:nvSpPr>
            <p:spPr>
              <a:xfrm>
                <a:off x="608005" y="3189309"/>
                <a:ext cx="1262235" cy="241604"/>
              </a:xfrm>
              <a:custGeom>
                <a:avLst/>
                <a:gdLst/>
                <a:ahLst/>
                <a:cxnLst/>
                <a:rect l="l" t="t" r="r" b="b"/>
                <a:pathLst>
                  <a:path w="40975" h="7843" extrusionOk="0">
                    <a:moveTo>
                      <a:pt x="1" y="1"/>
                    </a:moveTo>
                    <a:lnTo>
                      <a:pt x="1" y="7843"/>
                    </a:lnTo>
                    <a:lnTo>
                      <a:pt x="40974" y="7843"/>
                    </a:lnTo>
                    <a:lnTo>
                      <a:pt x="40974" y="1"/>
                    </a:ln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38"/>
              <p:cNvSpPr/>
              <p:nvPr/>
            </p:nvSpPr>
            <p:spPr>
              <a:xfrm>
                <a:off x="608005" y="3189309"/>
                <a:ext cx="61826" cy="241604"/>
              </a:xfrm>
              <a:custGeom>
                <a:avLst/>
                <a:gdLst/>
                <a:ahLst/>
                <a:cxnLst/>
                <a:rect l="l" t="t" r="r" b="b"/>
                <a:pathLst>
                  <a:path w="2007" h="7843" extrusionOk="0">
                    <a:moveTo>
                      <a:pt x="1" y="1"/>
                    </a:moveTo>
                    <a:lnTo>
                      <a:pt x="1" y="7843"/>
                    </a:lnTo>
                    <a:lnTo>
                      <a:pt x="2007" y="784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38"/>
              <p:cNvSpPr/>
              <p:nvPr/>
            </p:nvSpPr>
            <p:spPr>
              <a:xfrm>
                <a:off x="720378" y="3189309"/>
                <a:ext cx="61826" cy="241604"/>
              </a:xfrm>
              <a:custGeom>
                <a:avLst/>
                <a:gdLst/>
                <a:ahLst/>
                <a:cxnLst/>
                <a:rect l="l" t="t" r="r" b="b"/>
                <a:pathLst>
                  <a:path w="2007" h="7843" extrusionOk="0">
                    <a:moveTo>
                      <a:pt x="0" y="1"/>
                    </a:moveTo>
                    <a:lnTo>
                      <a:pt x="0" y="7843"/>
                    </a:lnTo>
                    <a:lnTo>
                      <a:pt x="2006" y="7843"/>
                    </a:lnTo>
                    <a:lnTo>
                      <a:pt x="20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38"/>
              <p:cNvSpPr/>
              <p:nvPr/>
            </p:nvSpPr>
            <p:spPr>
              <a:xfrm>
                <a:off x="831796" y="3189309"/>
                <a:ext cx="61826" cy="241604"/>
              </a:xfrm>
              <a:custGeom>
                <a:avLst/>
                <a:gdLst/>
                <a:ahLst/>
                <a:cxnLst/>
                <a:rect l="l" t="t" r="r" b="b"/>
                <a:pathLst>
                  <a:path w="2007" h="7843" extrusionOk="0">
                    <a:moveTo>
                      <a:pt x="0" y="1"/>
                    </a:moveTo>
                    <a:lnTo>
                      <a:pt x="0" y="7843"/>
                    </a:lnTo>
                    <a:lnTo>
                      <a:pt x="2006" y="7843"/>
                    </a:lnTo>
                    <a:lnTo>
                      <a:pt x="20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38"/>
              <p:cNvSpPr/>
              <p:nvPr/>
            </p:nvSpPr>
            <p:spPr>
              <a:xfrm>
                <a:off x="944139" y="3189309"/>
                <a:ext cx="61826" cy="241604"/>
              </a:xfrm>
              <a:custGeom>
                <a:avLst/>
                <a:gdLst/>
                <a:ahLst/>
                <a:cxnLst/>
                <a:rect l="l" t="t" r="r" b="b"/>
                <a:pathLst>
                  <a:path w="2007" h="7843" extrusionOk="0">
                    <a:moveTo>
                      <a:pt x="1" y="1"/>
                    </a:moveTo>
                    <a:lnTo>
                      <a:pt x="1" y="7843"/>
                    </a:lnTo>
                    <a:lnTo>
                      <a:pt x="2007" y="784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38"/>
              <p:cNvSpPr/>
              <p:nvPr/>
            </p:nvSpPr>
            <p:spPr>
              <a:xfrm>
                <a:off x="1054633" y="3189309"/>
                <a:ext cx="62750" cy="241604"/>
              </a:xfrm>
              <a:custGeom>
                <a:avLst/>
                <a:gdLst/>
                <a:ahLst/>
                <a:cxnLst/>
                <a:rect l="l" t="t" r="r" b="b"/>
                <a:pathLst>
                  <a:path w="2037" h="7843" extrusionOk="0">
                    <a:moveTo>
                      <a:pt x="0" y="1"/>
                    </a:moveTo>
                    <a:lnTo>
                      <a:pt x="0" y="7843"/>
                    </a:lnTo>
                    <a:lnTo>
                      <a:pt x="2037" y="7843"/>
                    </a:lnTo>
                    <a:lnTo>
                      <a:pt x="203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38"/>
              <p:cNvSpPr/>
              <p:nvPr/>
            </p:nvSpPr>
            <p:spPr>
              <a:xfrm>
                <a:off x="1167931" y="3189309"/>
                <a:ext cx="61826" cy="241604"/>
              </a:xfrm>
              <a:custGeom>
                <a:avLst/>
                <a:gdLst/>
                <a:ahLst/>
                <a:cxnLst/>
                <a:rect l="l" t="t" r="r" b="b"/>
                <a:pathLst>
                  <a:path w="2007" h="7843" extrusionOk="0">
                    <a:moveTo>
                      <a:pt x="0" y="1"/>
                    </a:moveTo>
                    <a:lnTo>
                      <a:pt x="0" y="7843"/>
                    </a:lnTo>
                    <a:lnTo>
                      <a:pt x="2006" y="7843"/>
                    </a:lnTo>
                    <a:lnTo>
                      <a:pt x="20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38"/>
              <p:cNvSpPr/>
              <p:nvPr/>
            </p:nvSpPr>
            <p:spPr>
              <a:xfrm>
                <a:off x="1278425" y="3189309"/>
                <a:ext cx="62750" cy="241604"/>
              </a:xfrm>
              <a:custGeom>
                <a:avLst/>
                <a:gdLst/>
                <a:ahLst/>
                <a:cxnLst/>
                <a:rect l="l" t="t" r="r" b="b"/>
                <a:pathLst>
                  <a:path w="2037" h="7843" extrusionOk="0">
                    <a:moveTo>
                      <a:pt x="0" y="1"/>
                    </a:moveTo>
                    <a:lnTo>
                      <a:pt x="0" y="7843"/>
                    </a:lnTo>
                    <a:lnTo>
                      <a:pt x="2037" y="7843"/>
                    </a:lnTo>
                    <a:lnTo>
                      <a:pt x="203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8"/>
              <p:cNvSpPr/>
              <p:nvPr/>
            </p:nvSpPr>
            <p:spPr>
              <a:xfrm>
                <a:off x="1390768" y="3189309"/>
                <a:ext cx="61826" cy="241604"/>
              </a:xfrm>
              <a:custGeom>
                <a:avLst/>
                <a:gdLst/>
                <a:ahLst/>
                <a:cxnLst/>
                <a:rect l="l" t="t" r="r" b="b"/>
                <a:pathLst>
                  <a:path w="2007" h="7843" extrusionOk="0">
                    <a:moveTo>
                      <a:pt x="0" y="1"/>
                    </a:moveTo>
                    <a:lnTo>
                      <a:pt x="0" y="7843"/>
                    </a:lnTo>
                    <a:lnTo>
                      <a:pt x="2007" y="784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38"/>
              <p:cNvSpPr/>
              <p:nvPr/>
            </p:nvSpPr>
            <p:spPr>
              <a:xfrm>
                <a:off x="1503110" y="3189309"/>
                <a:ext cx="62781" cy="241604"/>
              </a:xfrm>
              <a:custGeom>
                <a:avLst/>
                <a:gdLst/>
                <a:ahLst/>
                <a:cxnLst/>
                <a:rect l="l" t="t" r="r" b="b"/>
                <a:pathLst>
                  <a:path w="2038" h="7843" extrusionOk="0">
                    <a:moveTo>
                      <a:pt x="1" y="1"/>
                    </a:moveTo>
                    <a:lnTo>
                      <a:pt x="1" y="7843"/>
                    </a:lnTo>
                    <a:lnTo>
                      <a:pt x="2037" y="7843"/>
                    </a:lnTo>
                    <a:lnTo>
                      <a:pt x="203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38"/>
              <p:cNvSpPr/>
              <p:nvPr/>
            </p:nvSpPr>
            <p:spPr>
              <a:xfrm>
                <a:off x="1614560" y="3189309"/>
                <a:ext cx="61826" cy="241604"/>
              </a:xfrm>
              <a:custGeom>
                <a:avLst/>
                <a:gdLst/>
                <a:ahLst/>
                <a:cxnLst/>
                <a:rect l="l" t="t" r="r" b="b"/>
                <a:pathLst>
                  <a:path w="2007" h="7843" extrusionOk="0">
                    <a:moveTo>
                      <a:pt x="0" y="1"/>
                    </a:moveTo>
                    <a:lnTo>
                      <a:pt x="0" y="7843"/>
                    </a:lnTo>
                    <a:lnTo>
                      <a:pt x="2006" y="7843"/>
                    </a:lnTo>
                    <a:lnTo>
                      <a:pt x="20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38"/>
              <p:cNvSpPr/>
              <p:nvPr/>
            </p:nvSpPr>
            <p:spPr>
              <a:xfrm>
                <a:off x="1726902" y="3189309"/>
                <a:ext cx="61826" cy="241604"/>
              </a:xfrm>
              <a:custGeom>
                <a:avLst/>
                <a:gdLst/>
                <a:ahLst/>
                <a:cxnLst/>
                <a:rect l="l" t="t" r="r" b="b"/>
                <a:pathLst>
                  <a:path w="2007" h="7843" extrusionOk="0">
                    <a:moveTo>
                      <a:pt x="1" y="1"/>
                    </a:moveTo>
                    <a:lnTo>
                      <a:pt x="1" y="7843"/>
                    </a:lnTo>
                    <a:lnTo>
                      <a:pt x="2007" y="784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8"/>
              <p:cNvSpPr/>
              <p:nvPr/>
            </p:nvSpPr>
            <p:spPr>
              <a:xfrm>
                <a:off x="1838321" y="3189309"/>
                <a:ext cx="61826" cy="241604"/>
              </a:xfrm>
              <a:custGeom>
                <a:avLst/>
                <a:gdLst/>
                <a:ahLst/>
                <a:cxnLst/>
                <a:rect l="l" t="t" r="r" b="b"/>
                <a:pathLst>
                  <a:path w="2007" h="7843" extrusionOk="0">
                    <a:moveTo>
                      <a:pt x="1" y="1"/>
                    </a:moveTo>
                    <a:lnTo>
                      <a:pt x="1" y="7843"/>
                    </a:lnTo>
                    <a:lnTo>
                      <a:pt x="2007" y="784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38"/>
              <p:cNvSpPr/>
              <p:nvPr/>
            </p:nvSpPr>
            <p:spPr>
              <a:xfrm>
                <a:off x="2145827" y="3889669"/>
                <a:ext cx="62750" cy="240679"/>
              </a:xfrm>
              <a:custGeom>
                <a:avLst/>
                <a:gdLst/>
                <a:ahLst/>
                <a:cxnLst/>
                <a:rect l="l" t="t" r="r" b="b"/>
                <a:pathLst>
                  <a:path w="2037" h="7813" extrusionOk="0">
                    <a:moveTo>
                      <a:pt x="0" y="1"/>
                    </a:moveTo>
                    <a:lnTo>
                      <a:pt x="0" y="7812"/>
                    </a:lnTo>
                    <a:lnTo>
                      <a:pt x="2037" y="7812"/>
                    </a:lnTo>
                    <a:lnTo>
                      <a:pt x="203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06" name="Google Shape;706;p38"/>
          <p:cNvGrpSpPr/>
          <p:nvPr/>
        </p:nvGrpSpPr>
        <p:grpSpPr>
          <a:xfrm>
            <a:off x="6052700" y="835052"/>
            <a:ext cx="542964" cy="465786"/>
            <a:chOff x="6052700" y="835052"/>
            <a:chExt cx="542964" cy="465786"/>
          </a:xfrm>
        </p:grpSpPr>
        <p:sp>
          <p:nvSpPr>
            <p:cNvPr id="707" name="Google Shape;707;p38"/>
            <p:cNvSpPr/>
            <p:nvPr/>
          </p:nvSpPr>
          <p:spPr>
            <a:xfrm>
              <a:off x="6052700" y="835052"/>
              <a:ext cx="246376" cy="285134"/>
            </a:xfrm>
            <a:custGeom>
              <a:avLst/>
              <a:gdLst/>
              <a:ahLst/>
              <a:cxnLst/>
              <a:rect l="l" t="t" r="r" b="b"/>
              <a:pathLst>
                <a:path w="6128" h="7092" extrusionOk="0">
                  <a:moveTo>
                    <a:pt x="2717" y="1"/>
                  </a:moveTo>
                  <a:cubicBezTo>
                    <a:pt x="2679" y="1"/>
                    <a:pt x="2638" y="7"/>
                    <a:pt x="2596" y="20"/>
                  </a:cubicBezTo>
                  <a:cubicBezTo>
                    <a:pt x="2167" y="152"/>
                    <a:pt x="2528" y="1263"/>
                    <a:pt x="1886" y="2413"/>
                  </a:cubicBezTo>
                  <a:cubicBezTo>
                    <a:pt x="1247" y="3562"/>
                    <a:pt x="1" y="3646"/>
                    <a:pt x="54" y="4082"/>
                  </a:cubicBezTo>
                  <a:cubicBezTo>
                    <a:pt x="109" y="4521"/>
                    <a:pt x="1859" y="4082"/>
                    <a:pt x="2406" y="5014"/>
                  </a:cubicBezTo>
                  <a:cubicBezTo>
                    <a:pt x="2938" y="5923"/>
                    <a:pt x="3005" y="7092"/>
                    <a:pt x="3364" y="7092"/>
                  </a:cubicBezTo>
                  <a:cubicBezTo>
                    <a:pt x="3373" y="7092"/>
                    <a:pt x="3381" y="7091"/>
                    <a:pt x="3390" y="7090"/>
                  </a:cubicBezTo>
                  <a:cubicBezTo>
                    <a:pt x="3772" y="7036"/>
                    <a:pt x="3552" y="4903"/>
                    <a:pt x="4427" y="4356"/>
                  </a:cubicBezTo>
                  <a:cubicBezTo>
                    <a:pt x="5303" y="3812"/>
                    <a:pt x="6127" y="3886"/>
                    <a:pt x="6070" y="3366"/>
                  </a:cubicBezTo>
                  <a:cubicBezTo>
                    <a:pt x="6015" y="2845"/>
                    <a:pt x="4306" y="2825"/>
                    <a:pt x="3870" y="2169"/>
                  </a:cubicBezTo>
                  <a:cubicBezTo>
                    <a:pt x="3457" y="1549"/>
                    <a:pt x="3322" y="1"/>
                    <a:pt x="271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8"/>
            <p:cNvSpPr/>
            <p:nvPr/>
          </p:nvSpPr>
          <p:spPr>
            <a:xfrm>
              <a:off x="6439508" y="1120117"/>
              <a:ext cx="156156" cy="180721"/>
            </a:xfrm>
            <a:custGeom>
              <a:avLst/>
              <a:gdLst/>
              <a:ahLst/>
              <a:cxnLst/>
              <a:rect l="l" t="t" r="r" b="b"/>
              <a:pathLst>
                <a:path w="3884" h="4495" extrusionOk="0">
                  <a:moveTo>
                    <a:pt x="1723" y="1"/>
                  </a:moveTo>
                  <a:cubicBezTo>
                    <a:pt x="1699" y="1"/>
                    <a:pt x="1673" y="4"/>
                    <a:pt x="1647" y="13"/>
                  </a:cubicBezTo>
                  <a:cubicBezTo>
                    <a:pt x="1373" y="97"/>
                    <a:pt x="1603" y="800"/>
                    <a:pt x="1197" y="1530"/>
                  </a:cubicBezTo>
                  <a:cubicBezTo>
                    <a:pt x="792" y="2257"/>
                    <a:pt x="1" y="2311"/>
                    <a:pt x="35" y="2588"/>
                  </a:cubicBezTo>
                  <a:cubicBezTo>
                    <a:pt x="72" y="2865"/>
                    <a:pt x="1180" y="2588"/>
                    <a:pt x="1525" y="3176"/>
                  </a:cubicBezTo>
                  <a:cubicBezTo>
                    <a:pt x="1865" y="3754"/>
                    <a:pt x="1905" y="4495"/>
                    <a:pt x="2135" y="4495"/>
                  </a:cubicBezTo>
                  <a:cubicBezTo>
                    <a:pt x="2140" y="4495"/>
                    <a:pt x="2145" y="4494"/>
                    <a:pt x="2150" y="4494"/>
                  </a:cubicBezTo>
                  <a:cubicBezTo>
                    <a:pt x="2394" y="4460"/>
                    <a:pt x="2255" y="3108"/>
                    <a:pt x="2809" y="2760"/>
                  </a:cubicBezTo>
                  <a:cubicBezTo>
                    <a:pt x="3364" y="2416"/>
                    <a:pt x="3883" y="2463"/>
                    <a:pt x="3850" y="2135"/>
                  </a:cubicBezTo>
                  <a:cubicBezTo>
                    <a:pt x="3816" y="1804"/>
                    <a:pt x="2732" y="1790"/>
                    <a:pt x="2454" y="1374"/>
                  </a:cubicBezTo>
                  <a:cubicBezTo>
                    <a:pt x="2193" y="984"/>
                    <a:pt x="2109" y="1"/>
                    <a:pt x="17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3" name="مستطيل 142"/>
          <p:cNvSpPr/>
          <p:nvPr/>
        </p:nvSpPr>
        <p:spPr>
          <a:xfrm>
            <a:off x="2244788" y="370046"/>
            <a:ext cx="4194720" cy="1323439"/>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rPr>
              <a:t>Libyan International Medical University</a:t>
            </a:r>
            <a:br>
              <a:rPr kumimoji="0" lang="en-US" sz="1600" b="0" i="0" u="none" strike="noStrike" kern="0" cap="none" spc="0" normalizeH="0" baseline="0" noProof="0" dirty="0">
                <a:ln>
                  <a:noFill/>
                </a:ln>
                <a:solidFill>
                  <a:sysClr val="windowText" lastClr="000000"/>
                </a:solidFill>
                <a:effectLst/>
                <a:uLnTx/>
                <a:uFillTx/>
              </a:rPr>
            </a:br>
            <a:r>
              <a:rPr kumimoji="0" lang="en-US" sz="1600" b="0" i="0" u="none" strike="noStrike" kern="0" cap="none" spc="0" normalizeH="0" baseline="0" noProof="0" dirty="0">
                <a:ln>
                  <a:noFill/>
                </a:ln>
                <a:solidFill>
                  <a:sysClr val="windowText" lastClr="000000"/>
                </a:solidFill>
                <a:effectLst/>
                <a:uLnTx/>
                <a:uFillTx/>
              </a:rPr>
              <a:t>Faculty of Business Administration</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endParaRPr>
          </a:p>
          <a:p>
            <a:r>
              <a:rPr lang="en-US" sz="1600" dirty="0">
                <a:solidFill>
                  <a:srgbClr val="343A40"/>
                </a:solidFill>
                <a:latin typeface="-apple-system"/>
              </a:rPr>
              <a:t>   Logistics and Supply Chain Management</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144" name="Google Shape;246;p40"/>
          <p:cNvSpPr txBox="1">
            <a:spLocks/>
          </p:cNvSpPr>
          <p:nvPr/>
        </p:nvSpPr>
        <p:spPr>
          <a:xfrm>
            <a:off x="251520" y="3558938"/>
            <a:ext cx="3960440" cy="11259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dirty="0"/>
              <a:t>Instructor name : Dr. Mohammed </a:t>
            </a:r>
            <a:r>
              <a:rPr lang="en-US" dirty="0" err="1"/>
              <a:t>Alzwawi</a:t>
            </a:r>
            <a:r>
              <a:rPr lang="en-US" dirty="0"/>
              <a:t> </a:t>
            </a:r>
          </a:p>
          <a:p>
            <a:r>
              <a:rPr lang="en-US" dirty="0"/>
              <a:t>Prepared by : Sara </a:t>
            </a:r>
            <a:r>
              <a:rPr lang="en-US" dirty="0" err="1"/>
              <a:t>Elmograbi</a:t>
            </a:r>
            <a:r>
              <a:rPr lang="en-US" dirty="0"/>
              <a:t> 955  </a:t>
            </a:r>
          </a:p>
          <a:p>
            <a:pPr lvl="0"/>
            <a:r>
              <a:rPr lang="en-US" dirty="0"/>
              <a:t>                       </a:t>
            </a:r>
            <a:r>
              <a:rPr lang="en-US" dirty="0" err="1"/>
              <a:t>Asria</a:t>
            </a:r>
            <a:r>
              <a:rPr lang="en-US" dirty="0"/>
              <a:t> </a:t>
            </a:r>
            <a:r>
              <a:rPr lang="en-US" dirty="0" err="1"/>
              <a:t>Khalel</a:t>
            </a:r>
            <a:r>
              <a:rPr lang="en-US" dirty="0"/>
              <a:t>      1982</a:t>
            </a:r>
          </a:p>
          <a:p>
            <a:r>
              <a:rPr lang="en-US" dirty="0"/>
              <a:t>Date: 30.12.2021</a:t>
            </a:r>
          </a:p>
          <a:p>
            <a:pPr lvl="0"/>
            <a:endParaRPr lang="en-US" dirty="0"/>
          </a:p>
          <a:p>
            <a:endParaRPr lang="en-US" dirty="0"/>
          </a:p>
        </p:txBody>
      </p:sp>
      <p:pic>
        <p:nvPicPr>
          <p:cNvPr id="14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74776" y="409927"/>
            <a:ext cx="841728" cy="80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5552" y="234038"/>
            <a:ext cx="1036637"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17"/>
        <p:cNvGrpSpPr/>
        <p:nvPr/>
      </p:nvGrpSpPr>
      <p:grpSpPr>
        <a:xfrm>
          <a:off x="0" y="0"/>
          <a:ext cx="0" cy="0"/>
          <a:chOff x="0" y="0"/>
          <a:chExt cx="0" cy="0"/>
        </a:xfrm>
      </p:grpSpPr>
      <p:sp>
        <p:nvSpPr>
          <p:cNvPr id="1518" name="Google Shape;1518;p57"/>
          <p:cNvSpPr txBox="1">
            <a:spLocks noGrp="1"/>
          </p:cNvSpPr>
          <p:nvPr>
            <p:ph type="title"/>
          </p:nvPr>
        </p:nvSpPr>
        <p:spPr>
          <a:xfrm flipH="1">
            <a:off x="713225" y="2348313"/>
            <a:ext cx="4996500" cy="994800"/>
          </a:xfrm>
          <a:prstGeom prst="rect">
            <a:avLst/>
          </a:prstGeom>
        </p:spPr>
        <p:txBody>
          <a:bodyPr spcFirstLastPara="1" wrap="square" lIns="91425" tIns="91425" rIns="91425" bIns="91425" anchor="ctr" anchorCtr="0">
            <a:noAutofit/>
          </a:bodyPr>
          <a:lstStyle/>
          <a:p>
            <a:pPr lvl="0"/>
            <a:r>
              <a:rPr lang="en-US" sz="4400" dirty="0"/>
              <a:t>Currency in the Central Bank of Canada </a:t>
            </a:r>
            <a:endParaRPr sz="4400" dirty="0"/>
          </a:p>
        </p:txBody>
      </p:sp>
      <p:sp>
        <p:nvSpPr>
          <p:cNvPr id="1520" name="Google Shape;1520;p57"/>
          <p:cNvSpPr txBox="1">
            <a:spLocks noGrp="1"/>
          </p:cNvSpPr>
          <p:nvPr>
            <p:ph type="title" idx="2"/>
          </p:nvPr>
        </p:nvSpPr>
        <p:spPr>
          <a:xfrm flipH="1">
            <a:off x="755576" y="483518"/>
            <a:ext cx="3303600" cy="1120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03</a:t>
            </a:r>
            <a:endParaRPr dirty="0"/>
          </a:p>
        </p:txBody>
      </p:sp>
      <p:grpSp>
        <p:nvGrpSpPr>
          <p:cNvPr id="1521" name="Google Shape;1521;p57"/>
          <p:cNvGrpSpPr/>
          <p:nvPr/>
        </p:nvGrpSpPr>
        <p:grpSpPr>
          <a:xfrm>
            <a:off x="6030564" y="2315885"/>
            <a:ext cx="3039511" cy="2406883"/>
            <a:chOff x="1787525" y="1422050"/>
            <a:chExt cx="4638425" cy="2838975"/>
          </a:xfrm>
        </p:grpSpPr>
        <p:sp>
          <p:nvSpPr>
            <p:cNvPr id="1522" name="Google Shape;1522;p57"/>
            <p:cNvSpPr/>
            <p:nvPr/>
          </p:nvSpPr>
          <p:spPr>
            <a:xfrm>
              <a:off x="4096850" y="3055050"/>
              <a:ext cx="2329100" cy="1205975"/>
            </a:xfrm>
            <a:custGeom>
              <a:avLst/>
              <a:gdLst/>
              <a:ahLst/>
              <a:cxnLst/>
              <a:rect l="l" t="t" r="r" b="b"/>
              <a:pathLst>
                <a:path w="93164" h="48239" extrusionOk="0">
                  <a:moveTo>
                    <a:pt x="0" y="0"/>
                  </a:moveTo>
                  <a:lnTo>
                    <a:pt x="0" y="48238"/>
                  </a:lnTo>
                  <a:lnTo>
                    <a:pt x="93163" y="48238"/>
                  </a:lnTo>
                  <a:lnTo>
                    <a:pt x="9316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57"/>
            <p:cNvSpPr/>
            <p:nvPr/>
          </p:nvSpPr>
          <p:spPr>
            <a:xfrm>
              <a:off x="4259475" y="3217675"/>
              <a:ext cx="2003850" cy="880725"/>
            </a:xfrm>
            <a:custGeom>
              <a:avLst/>
              <a:gdLst/>
              <a:ahLst/>
              <a:cxnLst/>
              <a:rect l="l" t="t" r="r" b="b"/>
              <a:pathLst>
                <a:path w="80154" h="35229" extrusionOk="0">
                  <a:moveTo>
                    <a:pt x="6505" y="0"/>
                  </a:moveTo>
                  <a:cubicBezTo>
                    <a:pt x="6505" y="3587"/>
                    <a:pt x="3587" y="6505"/>
                    <a:pt x="0" y="6505"/>
                  </a:cubicBezTo>
                  <a:lnTo>
                    <a:pt x="0" y="28724"/>
                  </a:lnTo>
                  <a:cubicBezTo>
                    <a:pt x="3587" y="28724"/>
                    <a:pt x="6505" y="31642"/>
                    <a:pt x="6505" y="35228"/>
                  </a:cubicBezTo>
                  <a:lnTo>
                    <a:pt x="73649" y="35228"/>
                  </a:lnTo>
                  <a:cubicBezTo>
                    <a:pt x="73649" y="31642"/>
                    <a:pt x="76567" y="28724"/>
                    <a:pt x="80154" y="28724"/>
                  </a:cubicBezTo>
                  <a:lnTo>
                    <a:pt x="80154" y="6505"/>
                  </a:lnTo>
                  <a:cubicBezTo>
                    <a:pt x="76567" y="6505"/>
                    <a:pt x="73649" y="3587"/>
                    <a:pt x="73649" y="0"/>
                  </a:cubicBezTo>
                  <a:close/>
                </a:path>
              </a:pathLst>
            </a:custGeom>
            <a:solidFill>
              <a:srgbClr val="4B8E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57"/>
            <p:cNvSpPr/>
            <p:nvPr/>
          </p:nvSpPr>
          <p:spPr>
            <a:xfrm>
              <a:off x="4814175" y="3211575"/>
              <a:ext cx="894425" cy="893675"/>
            </a:xfrm>
            <a:custGeom>
              <a:avLst/>
              <a:gdLst/>
              <a:ahLst/>
              <a:cxnLst/>
              <a:rect l="l" t="t" r="r" b="b"/>
              <a:pathLst>
                <a:path w="35777" h="35747" extrusionOk="0">
                  <a:moveTo>
                    <a:pt x="17874" y="1"/>
                  </a:moveTo>
                  <a:cubicBezTo>
                    <a:pt x="8025" y="1"/>
                    <a:pt x="1" y="7995"/>
                    <a:pt x="1" y="17873"/>
                  </a:cubicBezTo>
                  <a:cubicBezTo>
                    <a:pt x="1" y="27752"/>
                    <a:pt x="8025" y="35746"/>
                    <a:pt x="17874" y="35746"/>
                  </a:cubicBezTo>
                  <a:cubicBezTo>
                    <a:pt x="27752" y="35746"/>
                    <a:pt x="35777" y="27752"/>
                    <a:pt x="35777" y="17873"/>
                  </a:cubicBezTo>
                  <a:cubicBezTo>
                    <a:pt x="35777" y="7995"/>
                    <a:pt x="27752" y="1"/>
                    <a:pt x="1787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57"/>
            <p:cNvSpPr/>
            <p:nvPr/>
          </p:nvSpPr>
          <p:spPr>
            <a:xfrm>
              <a:off x="4873450" y="3270100"/>
              <a:ext cx="775875" cy="775875"/>
            </a:xfrm>
            <a:custGeom>
              <a:avLst/>
              <a:gdLst/>
              <a:ahLst/>
              <a:cxnLst/>
              <a:rect l="l" t="t" r="r" b="b"/>
              <a:pathLst>
                <a:path w="31035" h="31035" extrusionOk="0">
                  <a:moveTo>
                    <a:pt x="15503" y="0"/>
                  </a:moveTo>
                  <a:cubicBezTo>
                    <a:pt x="6961" y="0"/>
                    <a:pt x="1" y="6961"/>
                    <a:pt x="1" y="15532"/>
                  </a:cubicBezTo>
                  <a:cubicBezTo>
                    <a:pt x="1" y="24074"/>
                    <a:pt x="6961" y="31034"/>
                    <a:pt x="15503" y="31034"/>
                  </a:cubicBezTo>
                  <a:cubicBezTo>
                    <a:pt x="24074" y="31034"/>
                    <a:pt x="31035" y="24074"/>
                    <a:pt x="31035" y="15532"/>
                  </a:cubicBezTo>
                  <a:cubicBezTo>
                    <a:pt x="31035" y="6961"/>
                    <a:pt x="24074" y="0"/>
                    <a:pt x="15503" y="0"/>
                  </a:cubicBezTo>
                  <a:close/>
                </a:path>
              </a:pathLst>
            </a:custGeom>
            <a:solidFill>
              <a:srgbClr val="4B8E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57"/>
            <p:cNvSpPr/>
            <p:nvPr/>
          </p:nvSpPr>
          <p:spPr>
            <a:xfrm>
              <a:off x="5084700" y="3375725"/>
              <a:ext cx="352625" cy="564625"/>
            </a:xfrm>
            <a:custGeom>
              <a:avLst/>
              <a:gdLst/>
              <a:ahLst/>
              <a:cxnLst/>
              <a:rect l="l" t="t" r="r" b="b"/>
              <a:pathLst>
                <a:path w="14105" h="22585" extrusionOk="0">
                  <a:moveTo>
                    <a:pt x="6202" y="5502"/>
                  </a:moveTo>
                  <a:lnTo>
                    <a:pt x="6202" y="9089"/>
                  </a:lnTo>
                  <a:cubicBezTo>
                    <a:pt x="5290" y="8663"/>
                    <a:pt x="4651" y="8116"/>
                    <a:pt x="4651" y="7234"/>
                  </a:cubicBezTo>
                  <a:cubicBezTo>
                    <a:pt x="4651" y="6231"/>
                    <a:pt x="5259" y="5654"/>
                    <a:pt x="6202" y="5502"/>
                  </a:cubicBezTo>
                  <a:close/>
                  <a:moveTo>
                    <a:pt x="7843" y="13435"/>
                  </a:moveTo>
                  <a:cubicBezTo>
                    <a:pt x="8846" y="13830"/>
                    <a:pt x="9515" y="14347"/>
                    <a:pt x="9515" y="15259"/>
                  </a:cubicBezTo>
                  <a:cubicBezTo>
                    <a:pt x="9515" y="16232"/>
                    <a:pt x="8876" y="16900"/>
                    <a:pt x="7843" y="17083"/>
                  </a:cubicBezTo>
                  <a:lnTo>
                    <a:pt x="7843" y="13435"/>
                  </a:lnTo>
                  <a:close/>
                  <a:moveTo>
                    <a:pt x="6202" y="0"/>
                  </a:moveTo>
                  <a:lnTo>
                    <a:pt x="6202" y="2098"/>
                  </a:lnTo>
                  <a:cubicBezTo>
                    <a:pt x="2706" y="2310"/>
                    <a:pt x="1" y="4225"/>
                    <a:pt x="1" y="7447"/>
                  </a:cubicBezTo>
                  <a:cubicBezTo>
                    <a:pt x="1" y="11459"/>
                    <a:pt x="3466" y="12250"/>
                    <a:pt x="6202" y="12949"/>
                  </a:cubicBezTo>
                  <a:lnTo>
                    <a:pt x="6202" y="17022"/>
                  </a:lnTo>
                  <a:cubicBezTo>
                    <a:pt x="5320" y="16748"/>
                    <a:pt x="4803" y="16080"/>
                    <a:pt x="4712" y="15046"/>
                  </a:cubicBezTo>
                  <a:lnTo>
                    <a:pt x="31" y="15046"/>
                  </a:lnTo>
                  <a:cubicBezTo>
                    <a:pt x="183" y="18359"/>
                    <a:pt x="2706" y="20183"/>
                    <a:pt x="6202" y="20487"/>
                  </a:cubicBezTo>
                  <a:lnTo>
                    <a:pt x="6202" y="22584"/>
                  </a:lnTo>
                  <a:lnTo>
                    <a:pt x="7843" y="22584"/>
                  </a:lnTo>
                  <a:lnTo>
                    <a:pt x="7843" y="20517"/>
                  </a:lnTo>
                  <a:cubicBezTo>
                    <a:pt x="11916" y="20335"/>
                    <a:pt x="14104" y="17903"/>
                    <a:pt x="14104" y="15107"/>
                  </a:cubicBezTo>
                  <a:cubicBezTo>
                    <a:pt x="14104" y="11125"/>
                    <a:pt x="10609" y="10396"/>
                    <a:pt x="7843" y="9605"/>
                  </a:cubicBezTo>
                  <a:lnTo>
                    <a:pt x="7843" y="5623"/>
                  </a:lnTo>
                  <a:cubicBezTo>
                    <a:pt x="8572" y="5897"/>
                    <a:pt x="9059" y="6475"/>
                    <a:pt x="9150" y="7447"/>
                  </a:cubicBezTo>
                  <a:lnTo>
                    <a:pt x="13861" y="7447"/>
                  </a:lnTo>
                  <a:cubicBezTo>
                    <a:pt x="13618" y="4164"/>
                    <a:pt x="11369" y="2371"/>
                    <a:pt x="7843" y="2098"/>
                  </a:cubicBezTo>
                  <a:lnTo>
                    <a:pt x="784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57"/>
            <p:cNvSpPr/>
            <p:nvPr/>
          </p:nvSpPr>
          <p:spPr>
            <a:xfrm>
              <a:off x="2094525" y="1734350"/>
              <a:ext cx="2526675" cy="2526675"/>
            </a:xfrm>
            <a:custGeom>
              <a:avLst/>
              <a:gdLst/>
              <a:ahLst/>
              <a:cxnLst/>
              <a:rect l="l" t="t" r="r" b="b"/>
              <a:pathLst>
                <a:path w="101067" h="101067" extrusionOk="0">
                  <a:moveTo>
                    <a:pt x="50549" y="1"/>
                  </a:moveTo>
                  <a:cubicBezTo>
                    <a:pt x="22676" y="1"/>
                    <a:pt x="1" y="22676"/>
                    <a:pt x="1" y="50549"/>
                  </a:cubicBezTo>
                  <a:cubicBezTo>
                    <a:pt x="1" y="78421"/>
                    <a:pt x="22676" y="101066"/>
                    <a:pt x="50549" y="101066"/>
                  </a:cubicBezTo>
                  <a:cubicBezTo>
                    <a:pt x="78422" y="101066"/>
                    <a:pt x="101066" y="78421"/>
                    <a:pt x="101066" y="50549"/>
                  </a:cubicBezTo>
                  <a:cubicBezTo>
                    <a:pt x="101066" y="22676"/>
                    <a:pt x="78422" y="1"/>
                    <a:pt x="5054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57"/>
            <p:cNvSpPr/>
            <p:nvPr/>
          </p:nvSpPr>
          <p:spPr>
            <a:xfrm>
              <a:off x="2094525" y="1734350"/>
              <a:ext cx="2526675" cy="2526675"/>
            </a:xfrm>
            <a:custGeom>
              <a:avLst/>
              <a:gdLst/>
              <a:ahLst/>
              <a:cxnLst/>
              <a:rect l="l" t="t" r="r" b="b"/>
              <a:pathLst>
                <a:path w="101067" h="101067" extrusionOk="0">
                  <a:moveTo>
                    <a:pt x="38421" y="6202"/>
                  </a:moveTo>
                  <a:lnTo>
                    <a:pt x="38421" y="6202"/>
                  </a:lnTo>
                  <a:cubicBezTo>
                    <a:pt x="33223" y="10275"/>
                    <a:pt x="28877" y="15746"/>
                    <a:pt x="25594" y="22190"/>
                  </a:cubicBezTo>
                  <a:cubicBezTo>
                    <a:pt x="23101" y="20852"/>
                    <a:pt x="20731" y="19302"/>
                    <a:pt x="18572" y="17569"/>
                  </a:cubicBezTo>
                  <a:cubicBezTo>
                    <a:pt x="24044" y="12250"/>
                    <a:pt x="30852" y="8299"/>
                    <a:pt x="38421" y="6202"/>
                  </a:cubicBezTo>
                  <a:close/>
                  <a:moveTo>
                    <a:pt x="62677" y="6202"/>
                  </a:moveTo>
                  <a:lnTo>
                    <a:pt x="62677" y="6202"/>
                  </a:lnTo>
                  <a:cubicBezTo>
                    <a:pt x="70245" y="8299"/>
                    <a:pt x="77054" y="12250"/>
                    <a:pt x="82525" y="17569"/>
                  </a:cubicBezTo>
                  <a:cubicBezTo>
                    <a:pt x="80367" y="19332"/>
                    <a:pt x="78026" y="20913"/>
                    <a:pt x="75534" y="22250"/>
                  </a:cubicBezTo>
                  <a:cubicBezTo>
                    <a:pt x="72251" y="15776"/>
                    <a:pt x="67874" y="10275"/>
                    <a:pt x="62677" y="6202"/>
                  </a:cubicBezTo>
                  <a:close/>
                  <a:moveTo>
                    <a:pt x="48269" y="5594"/>
                  </a:moveTo>
                  <a:lnTo>
                    <a:pt x="48269" y="28330"/>
                  </a:lnTo>
                  <a:cubicBezTo>
                    <a:pt x="41764" y="28026"/>
                    <a:pt x="35472" y="26597"/>
                    <a:pt x="29758" y="24196"/>
                  </a:cubicBezTo>
                  <a:cubicBezTo>
                    <a:pt x="30336" y="23041"/>
                    <a:pt x="30944" y="21916"/>
                    <a:pt x="31612" y="20822"/>
                  </a:cubicBezTo>
                  <a:cubicBezTo>
                    <a:pt x="35959" y="13770"/>
                    <a:pt x="41795" y="8451"/>
                    <a:pt x="48269" y="5594"/>
                  </a:cubicBezTo>
                  <a:close/>
                  <a:moveTo>
                    <a:pt x="52828" y="5594"/>
                  </a:moveTo>
                  <a:cubicBezTo>
                    <a:pt x="59303" y="8451"/>
                    <a:pt x="65139" y="13770"/>
                    <a:pt x="69485" y="20822"/>
                  </a:cubicBezTo>
                  <a:cubicBezTo>
                    <a:pt x="70154" y="21916"/>
                    <a:pt x="70792" y="23071"/>
                    <a:pt x="71370" y="24257"/>
                  </a:cubicBezTo>
                  <a:cubicBezTo>
                    <a:pt x="65655" y="26658"/>
                    <a:pt x="59364" y="28086"/>
                    <a:pt x="52828" y="28330"/>
                  </a:cubicBezTo>
                  <a:lnTo>
                    <a:pt x="52828" y="5594"/>
                  </a:lnTo>
                  <a:close/>
                  <a:moveTo>
                    <a:pt x="15442" y="20913"/>
                  </a:moveTo>
                  <a:cubicBezTo>
                    <a:pt x="18025" y="23010"/>
                    <a:pt x="20791" y="24834"/>
                    <a:pt x="23679" y="26384"/>
                  </a:cubicBezTo>
                  <a:cubicBezTo>
                    <a:pt x="20974" y="33010"/>
                    <a:pt x="19363" y="40427"/>
                    <a:pt x="19120" y="48269"/>
                  </a:cubicBezTo>
                  <a:lnTo>
                    <a:pt x="4651" y="48269"/>
                  </a:lnTo>
                  <a:cubicBezTo>
                    <a:pt x="5168" y="37874"/>
                    <a:pt x="9119" y="28390"/>
                    <a:pt x="15442" y="20913"/>
                  </a:cubicBezTo>
                  <a:close/>
                  <a:moveTo>
                    <a:pt x="27843" y="28390"/>
                  </a:moveTo>
                  <a:cubicBezTo>
                    <a:pt x="34287" y="31126"/>
                    <a:pt x="41248" y="32646"/>
                    <a:pt x="48269" y="32919"/>
                  </a:cubicBezTo>
                  <a:lnTo>
                    <a:pt x="48269" y="48269"/>
                  </a:lnTo>
                  <a:lnTo>
                    <a:pt x="23679" y="48269"/>
                  </a:lnTo>
                  <a:cubicBezTo>
                    <a:pt x="23953" y="41308"/>
                    <a:pt x="25381" y="34500"/>
                    <a:pt x="27843" y="28390"/>
                  </a:cubicBezTo>
                  <a:close/>
                  <a:moveTo>
                    <a:pt x="73254" y="28421"/>
                  </a:moveTo>
                  <a:cubicBezTo>
                    <a:pt x="75716" y="34530"/>
                    <a:pt x="77145" y="41308"/>
                    <a:pt x="77388" y="48269"/>
                  </a:cubicBezTo>
                  <a:lnTo>
                    <a:pt x="52828" y="48269"/>
                  </a:lnTo>
                  <a:lnTo>
                    <a:pt x="52828" y="32919"/>
                  </a:lnTo>
                  <a:cubicBezTo>
                    <a:pt x="59880" y="32646"/>
                    <a:pt x="66841" y="31156"/>
                    <a:pt x="73254" y="28421"/>
                  </a:cubicBezTo>
                  <a:close/>
                  <a:moveTo>
                    <a:pt x="85656" y="20913"/>
                  </a:moveTo>
                  <a:cubicBezTo>
                    <a:pt x="91978" y="28390"/>
                    <a:pt x="95930" y="37874"/>
                    <a:pt x="96446" y="48269"/>
                  </a:cubicBezTo>
                  <a:lnTo>
                    <a:pt x="81978" y="48269"/>
                  </a:lnTo>
                  <a:cubicBezTo>
                    <a:pt x="81704" y="40457"/>
                    <a:pt x="80124" y="33041"/>
                    <a:pt x="77419" y="26445"/>
                  </a:cubicBezTo>
                  <a:cubicBezTo>
                    <a:pt x="80337" y="24864"/>
                    <a:pt x="83103" y="23041"/>
                    <a:pt x="85656" y="20913"/>
                  </a:cubicBezTo>
                  <a:close/>
                  <a:moveTo>
                    <a:pt x="48269" y="52828"/>
                  </a:moveTo>
                  <a:lnTo>
                    <a:pt x="48269" y="68178"/>
                  </a:lnTo>
                  <a:cubicBezTo>
                    <a:pt x="41217" y="68421"/>
                    <a:pt x="34257" y="69941"/>
                    <a:pt x="27843" y="72677"/>
                  </a:cubicBezTo>
                  <a:cubicBezTo>
                    <a:pt x="25381" y="66567"/>
                    <a:pt x="23953" y="59759"/>
                    <a:pt x="23679" y="52828"/>
                  </a:cubicBezTo>
                  <a:close/>
                  <a:moveTo>
                    <a:pt x="77388" y="52828"/>
                  </a:moveTo>
                  <a:cubicBezTo>
                    <a:pt x="77145" y="59789"/>
                    <a:pt x="75716" y="66598"/>
                    <a:pt x="73254" y="72707"/>
                  </a:cubicBezTo>
                  <a:cubicBezTo>
                    <a:pt x="66810" y="69971"/>
                    <a:pt x="59850" y="68452"/>
                    <a:pt x="52828" y="68178"/>
                  </a:cubicBezTo>
                  <a:lnTo>
                    <a:pt x="52828" y="52828"/>
                  </a:lnTo>
                  <a:close/>
                  <a:moveTo>
                    <a:pt x="19120" y="52828"/>
                  </a:moveTo>
                  <a:cubicBezTo>
                    <a:pt x="19363" y="60640"/>
                    <a:pt x="20974" y="68057"/>
                    <a:pt x="23679" y="74652"/>
                  </a:cubicBezTo>
                  <a:cubicBezTo>
                    <a:pt x="20761" y="76203"/>
                    <a:pt x="17995" y="78057"/>
                    <a:pt x="15442" y="80154"/>
                  </a:cubicBezTo>
                  <a:cubicBezTo>
                    <a:pt x="9119" y="72707"/>
                    <a:pt x="5168" y="63224"/>
                    <a:pt x="4651" y="52828"/>
                  </a:cubicBezTo>
                  <a:close/>
                  <a:moveTo>
                    <a:pt x="96446" y="52828"/>
                  </a:moveTo>
                  <a:cubicBezTo>
                    <a:pt x="95930" y="63224"/>
                    <a:pt x="91948" y="72707"/>
                    <a:pt x="85656" y="80184"/>
                  </a:cubicBezTo>
                  <a:cubicBezTo>
                    <a:pt x="83072" y="78087"/>
                    <a:pt x="80306" y="76263"/>
                    <a:pt x="77419" y="74713"/>
                  </a:cubicBezTo>
                  <a:cubicBezTo>
                    <a:pt x="80093" y="68087"/>
                    <a:pt x="81704" y="60640"/>
                    <a:pt x="81978" y="52828"/>
                  </a:cubicBezTo>
                  <a:close/>
                  <a:moveTo>
                    <a:pt x="25563" y="78847"/>
                  </a:moveTo>
                  <a:cubicBezTo>
                    <a:pt x="28846" y="85321"/>
                    <a:pt x="33223" y="90823"/>
                    <a:pt x="38421" y="94896"/>
                  </a:cubicBezTo>
                  <a:cubicBezTo>
                    <a:pt x="30852" y="92799"/>
                    <a:pt x="24044" y="88847"/>
                    <a:pt x="18542" y="83528"/>
                  </a:cubicBezTo>
                  <a:cubicBezTo>
                    <a:pt x="20731" y="81765"/>
                    <a:pt x="23071" y="80184"/>
                    <a:pt x="25563" y="78847"/>
                  </a:cubicBezTo>
                  <a:close/>
                  <a:moveTo>
                    <a:pt x="75504" y="78877"/>
                  </a:moveTo>
                  <a:cubicBezTo>
                    <a:pt x="77996" y="80245"/>
                    <a:pt x="80367" y="81795"/>
                    <a:pt x="82525" y="83528"/>
                  </a:cubicBezTo>
                  <a:cubicBezTo>
                    <a:pt x="77054" y="88847"/>
                    <a:pt x="70245" y="92799"/>
                    <a:pt x="62677" y="94896"/>
                  </a:cubicBezTo>
                  <a:cubicBezTo>
                    <a:pt x="67874" y="90823"/>
                    <a:pt x="72221" y="85352"/>
                    <a:pt x="75504" y="78877"/>
                  </a:cubicBezTo>
                  <a:close/>
                  <a:moveTo>
                    <a:pt x="48269" y="72768"/>
                  </a:moveTo>
                  <a:lnTo>
                    <a:pt x="48269" y="95504"/>
                  </a:lnTo>
                  <a:cubicBezTo>
                    <a:pt x="41795" y="92647"/>
                    <a:pt x="35959" y="87327"/>
                    <a:pt x="31612" y="80276"/>
                  </a:cubicBezTo>
                  <a:cubicBezTo>
                    <a:pt x="30944" y="79151"/>
                    <a:pt x="30305" y="78026"/>
                    <a:pt x="29728" y="76841"/>
                  </a:cubicBezTo>
                  <a:cubicBezTo>
                    <a:pt x="35442" y="74440"/>
                    <a:pt x="41734" y="73011"/>
                    <a:pt x="48269" y="72768"/>
                  </a:cubicBezTo>
                  <a:close/>
                  <a:moveTo>
                    <a:pt x="52828" y="72768"/>
                  </a:moveTo>
                  <a:cubicBezTo>
                    <a:pt x="59333" y="73072"/>
                    <a:pt x="65625" y="74500"/>
                    <a:pt x="71339" y="76902"/>
                  </a:cubicBezTo>
                  <a:cubicBezTo>
                    <a:pt x="70762" y="78057"/>
                    <a:pt x="70154" y="79181"/>
                    <a:pt x="69485" y="80276"/>
                  </a:cubicBezTo>
                  <a:cubicBezTo>
                    <a:pt x="65139" y="87327"/>
                    <a:pt x="59303" y="92647"/>
                    <a:pt x="52828" y="95504"/>
                  </a:cubicBezTo>
                  <a:lnTo>
                    <a:pt x="52828" y="72768"/>
                  </a:lnTo>
                  <a:close/>
                  <a:moveTo>
                    <a:pt x="50549" y="1"/>
                  </a:moveTo>
                  <a:cubicBezTo>
                    <a:pt x="22676" y="1"/>
                    <a:pt x="1" y="22676"/>
                    <a:pt x="1" y="50549"/>
                  </a:cubicBezTo>
                  <a:cubicBezTo>
                    <a:pt x="1" y="78421"/>
                    <a:pt x="22676" y="101066"/>
                    <a:pt x="50549" y="101066"/>
                  </a:cubicBezTo>
                  <a:cubicBezTo>
                    <a:pt x="78422" y="101066"/>
                    <a:pt x="101066" y="78421"/>
                    <a:pt x="101066" y="50549"/>
                  </a:cubicBezTo>
                  <a:cubicBezTo>
                    <a:pt x="101066" y="22676"/>
                    <a:pt x="78422" y="1"/>
                    <a:pt x="50549" y="1"/>
                  </a:cubicBezTo>
                  <a:close/>
                </a:path>
              </a:pathLst>
            </a:custGeom>
            <a:solidFill>
              <a:srgbClr val="2F97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57"/>
            <p:cNvSpPr/>
            <p:nvPr/>
          </p:nvSpPr>
          <p:spPr>
            <a:xfrm>
              <a:off x="2457750" y="1870375"/>
              <a:ext cx="2886875" cy="2200675"/>
            </a:xfrm>
            <a:custGeom>
              <a:avLst/>
              <a:gdLst/>
              <a:ahLst/>
              <a:cxnLst/>
              <a:rect l="l" t="t" r="r" b="b"/>
              <a:pathLst>
                <a:path w="115475" h="88027" extrusionOk="0">
                  <a:moveTo>
                    <a:pt x="108240" y="1"/>
                  </a:moveTo>
                  <a:lnTo>
                    <a:pt x="78270" y="51612"/>
                  </a:lnTo>
                  <a:lnTo>
                    <a:pt x="66385" y="31703"/>
                  </a:lnTo>
                  <a:lnTo>
                    <a:pt x="43649" y="71400"/>
                  </a:lnTo>
                  <a:lnTo>
                    <a:pt x="24044" y="38177"/>
                  </a:lnTo>
                  <a:lnTo>
                    <a:pt x="1" y="77540"/>
                  </a:lnTo>
                  <a:lnTo>
                    <a:pt x="7144" y="81886"/>
                  </a:lnTo>
                  <a:lnTo>
                    <a:pt x="23922" y="54409"/>
                  </a:lnTo>
                  <a:lnTo>
                    <a:pt x="43740" y="88026"/>
                  </a:lnTo>
                  <a:lnTo>
                    <a:pt x="66537" y="48269"/>
                  </a:lnTo>
                  <a:lnTo>
                    <a:pt x="78331" y="68087"/>
                  </a:lnTo>
                  <a:lnTo>
                    <a:pt x="115474" y="4226"/>
                  </a:lnTo>
                  <a:lnTo>
                    <a:pt x="10824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57"/>
            <p:cNvSpPr/>
            <p:nvPr/>
          </p:nvSpPr>
          <p:spPr>
            <a:xfrm>
              <a:off x="4707050" y="1422050"/>
              <a:ext cx="816150" cy="1005350"/>
            </a:xfrm>
            <a:custGeom>
              <a:avLst/>
              <a:gdLst/>
              <a:ahLst/>
              <a:cxnLst/>
              <a:rect l="l" t="t" r="r" b="b"/>
              <a:pathLst>
                <a:path w="32646" h="40214" extrusionOk="0">
                  <a:moveTo>
                    <a:pt x="32645" y="0"/>
                  </a:moveTo>
                  <a:lnTo>
                    <a:pt x="0" y="24438"/>
                  </a:lnTo>
                  <a:lnTo>
                    <a:pt x="20517" y="23526"/>
                  </a:lnTo>
                  <a:lnTo>
                    <a:pt x="32372" y="40214"/>
                  </a:lnTo>
                  <a:lnTo>
                    <a:pt x="3264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57"/>
            <p:cNvSpPr/>
            <p:nvPr/>
          </p:nvSpPr>
          <p:spPr>
            <a:xfrm>
              <a:off x="1787525" y="3340775"/>
              <a:ext cx="1190775" cy="920250"/>
            </a:xfrm>
            <a:custGeom>
              <a:avLst/>
              <a:gdLst/>
              <a:ahLst/>
              <a:cxnLst/>
              <a:rect l="l" t="t" r="r" b="b"/>
              <a:pathLst>
                <a:path w="47631" h="36810" extrusionOk="0">
                  <a:moveTo>
                    <a:pt x="5594" y="0"/>
                  </a:moveTo>
                  <a:cubicBezTo>
                    <a:pt x="2493" y="0"/>
                    <a:pt x="1" y="2493"/>
                    <a:pt x="1" y="5562"/>
                  </a:cubicBezTo>
                  <a:lnTo>
                    <a:pt x="1" y="31247"/>
                  </a:lnTo>
                  <a:cubicBezTo>
                    <a:pt x="1" y="34317"/>
                    <a:pt x="2493" y="36809"/>
                    <a:pt x="5594" y="36809"/>
                  </a:cubicBezTo>
                  <a:lnTo>
                    <a:pt x="42038" y="36809"/>
                  </a:lnTo>
                  <a:cubicBezTo>
                    <a:pt x="45138" y="36809"/>
                    <a:pt x="47631" y="34317"/>
                    <a:pt x="47631" y="31247"/>
                  </a:cubicBezTo>
                  <a:lnTo>
                    <a:pt x="47631" y="5562"/>
                  </a:lnTo>
                  <a:cubicBezTo>
                    <a:pt x="47631" y="2493"/>
                    <a:pt x="45138" y="0"/>
                    <a:pt x="420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57"/>
            <p:cNvSpPr/>
            <p:nvPr/>
          </p:nvSpPr>
          <p:spPr>
            <a:xfrm>
              <a:off x="1925075" y="2687250"/>
              <a:ext cx="915700" cy="653550"/>
            </a:xfrm>
            <a:custGeom>
              <a:avLst/>
              <a:gdLst/>
              <a:ahLst/>
              <a:cxnLst/>
              <a:rect l="l" t="t" r="r" b="b"/>
              <a:pathLst>
                <a:path w="36628" h="26142" extrusionOk="0">
                  <a:moveTo>
                    <a:pt x="18329" y="1"/>
                  </a:moveTo>
                  <a:cubicBezTo>
                    <a:pt x="8207" y="1"/>
                    <a:pt x="0" y="8177"/>
                    <a:pt x="0" y="18299"/>
                  </a:cubicBezTo>
                  <a:lnTo>
                    <a:pt x="0" y="26141"/>
                  </a:lnTo>
                  <a:lnTo>
                    <a:pt x="5137" y="26141"/>
                  </a:lnTo>
                  <a:lnTo>
                    <a:pt x="5137" y="18299"/>
                  </a:lnTo>
                  <a:cubicBezTo>
                    <a:pt x="5137" y="11034"/>
                    <a:pt x="11034" y="5107"/>
                    <a:pt x="18329" y="5107"/>
                  </a:cubicBezTo>
                  <a:cubicBezTo>
                    <a:pt x="25594" y="5107"/>
                    <a:pt x="31521" y="11034"/>
                    <a:pt x="31521" y="18299"/>
                  </a:cubicBezTo>
                  <a:lnTo>
                    <a:pt x="36627" y="18299"/>
                  </a:lnTo>
                  <a:cubicBezTo>
                    <a:pt x="36627" y="8177"/>
                    <a:pt x="28420" y="1"/>
                    <a:pt x="183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57"/>
            <p:cNvSpPr/>
            <p:nvPr/>
          </p:nvSpPr>
          <p:spPr>
            <a:xfrm>
              <a:off x="2246500" y="3558100"/>
              <a:ext cx="272825" cy="461275"/>
            </a:xfrm>
            <a:custGeom>
              <a:avLst/>
              <a:gdLst/>
              <a:ahLst/>
              <a:cxnLst/>
              <a:rect l="l" t="t" r="r" b="b"/>
              <a:pathLst>
                <a:path w="10913" h="18451" extrusionOk="0">
                  <a:moveTo>
                    <a:pt x="5472" y="0"/>
                  </a:moveTo>
                  <a:cubicBezTo>
                    <a:pt x="2433" y="0"/>
                    <a:pt x="1" y="2432"/>
                    <a:pt x="1" y="5471"/>
                  </a:cubicBezTo>
                  <a:cubicBezTo>
                    <a:pt x="1" y="7508"/>
                    <a:pt x="1095" y="9271"/>
                    <a:pt x="2736" y="10213"/>
                  </a:cubicBezTo>
                  <a:lnTo>
                    <a:pt x="1855" y="18450"/>
                  </a:lnTo>
                  <a:lnTo>
                    <a:pt x="9059" y="18450"/>
                  </a:lnTo>
                  <a:lnTo>
                    <a:pt x="8177" y="10213"/>
                  </a:lnTo>
                  <a:cubicBezTo>
                    <a:pt x="9819" y="9271"/>
                    <a:pt x="10913" y="7508"/>
                    <a:pt x="10913" y="5471"/>
                  </a:cubicBezTo>
                  <a:cubicBezTo>
                    <a:pt x="10913" y="2432"/>
                    <a:pt x="8481" y="0"/>
                    <a:pt x="547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57"/>
            <p:cNvSpPr/>
            <p:nvPr/>
          </p:nvSpPr>
          <p:spPr>
            <a:xfrm>
              <a:off x="4382575" y="4098375"/>
              <a:ext cx="699875" cy="162650"/>
            </a:xfrm>
            <a:custGeom>
              <a:avLst/>
              <a:gdLst/>
              <a:ahLst/>
              <a:cxnLst/>
              <a:rect l="l" t="t" r="r" b="b"/>
              <a:pathLst>
                <a:path w="27995" h="6506" extrusionOk="0">
                  <a:moveTo>
                    <a:pt x="0" y="0"/>
                  </a:moveTo>
                  <a:lnTo>
                    <a:pt x="0" y="6505"/>
                  </a:lnTo>
                  <a:lnTo>
                    <a:pt x="27995" y="6505"/>
                  </a:lnTo>
                  <a:lnTo>
                    <a:pt x="279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57"/>
            <p:cNvSpPr/>
            <p:nvPr/>
          </p:nvSpPr>
          <p:spPr>
            <a:xfrm>
              <a:off x="4382575" y="4121925"/>
              <a:ext cx="699875" cy="116300"/>
            </a:xfrm>
            <a:custGeom>
              <a:avLst/>
              <a:gdLst/>
              <a:ahLst/>
              <a:cxnLst/>
              <a:rect l="l" t="t" r="r" b="b"/>
              <a:pathLst>
                <a:path w="27995" h="4652" extrusionOk="0">
                  <a:moveTo>
                    <a:pt x="0" y="1"/>
                  </a:moveTo>
                  <a:lnTo>
                    <a:pt x="0" y="4651"/>
                  </a:lnTo>
                  <a:lnTo>
                    <a:pt x="27995" y="4651"/>
                  </a:lnTo>
                  <a:lnTo>
                    <a:pt x="27995" y="1"/>
                  </a:ln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57"/>
            <p:cNvSpPr/>
            <p:nvPr/>
          </p:nvSpPr>
          <p:spPr>
            <a:xfrm>
              <a:off x="4403075" y="4131800"/>
              <a:ext cx="11425" cy="95775"/>
            </a:xfrm>
            <a:custGeom>
              <a:avLst/>
              <a:gdLst/>
              <a:ahLst/>
              <a:cxnLst/>
              <a:rect l="l" t="t" r="r" b="b"/>
              <a:pathLst>
                <a:path w="457" h="3831" extrusionOk="0">
                  <a:moveTo>
                    <a:pt x="1" y="1"/>
                  </a:moveTo>
                  <a:lnTo>
                    <a:pt x="1" y="3831"/>
                  </a:lnTo>
                  <a:lnTo>
                    <a:pt x="457" y="3831"/>
                  </a:lnTo>
                  <a:lnTo>
                    <a:pt x="45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57"/>
            <p:cNvSpPr/>
            <p:nvPr/>
          </p:nvSpPr>
          <p:spPr>
            <a:xfrm>
              <a:off x="4452475" y="4131800"/>
              <a:ext cx="12175" cy="95775"/>
            </a:xfrm>
            <a:custGeom>
              <a:avLst/>
              <a:gdLst/>
              <a:ahLst/>
              <a:cxnLst/>
              <a:rect l="l" t="t" r="r" b="b"/>
              <a:pathLst>
                <a:path w="487" h="3831" extrusionOk="0">
                  <a:moveTo>
                    <a:pt x="1" y="1"/>
                  </a:moveTo>
                  <a:lnTo>
                    <a:pt x="1" y="3831"/>
                  </a:lnTo>
                  <a:lnTo>
                    <a:pt x="487" y="3831"/>
                  </a:lnTo>
                  <a:lnTo>
                    <a:pt x="48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57"/>
            <p:cNvSpPr/>
            <p:nvPr/>
          </p:nvSpPr>
          <p:spPr>
            <a:xfrm>
              <a:off x="4502625" y="4131800"/>
              <a:ext cx="11425" cy="95775"/>
            </a:xfrm>
            <a:custGeom>
              <a:avLst/>
              <a:gdLst/>
              <a:ahLst/>
              <a:cxnLst/>
              <a:rect l="l" t="t" r="r" b="b"/>
              <a:pathLst>
                <a:path w="457" h="3831" extrusionOk="0">
                  <a:moveTo>
                    <a:pt x="1" y="1"/>
                  </a:moveTo>
                  <a:lnTo>
                    <a:pt x="1" y="3831"/>
                  </a:lnTo>
                  <a:lnTo>
                    <a:pt x="457" y="3831"/>
                  </a:lnTo>
                  <a:lnTo>
                    <a:pt x="45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57"/>
            <p:cNvSpPr/>
            <p:nvPr/>
          </p:nvSpPr>
          <p:spPr>
            <a:xfrm>
              <a:off x="4552025" y="4131800"/>
              <a:ext cx="12175" cy="95775"/>
            </a:xfrm>
            <a:custGeom>
              <a:avLst/>
              <a:gdLst/>
              <a:ahLst/>
              <a:cxnLst/>
              <a:rect l="l" t="t" r="r" b="b"/>
              <a:pathLst>
                <a:path w="487" h="3831" extrusionOk="0">
                  <a:moveTo>
                    <a:pt x="0" y="1"/>
                  </a:moveTo>
                  <a:lnTo>
                    <a:pt x="0" y="3831"/>
                  </a:lnTo>
                  <a:lnTo>
                    <a:pt x="487" y="3831"/>
                  </a:lnTo>
                  <a:lnTo>
                    <a:pt x="48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57"/>
            <p:cNvSpPr/>
            <p:nvPr/>
          </p:nvSpPr>
          <p:spPr>
            <a:xfrm>
              <a:off x="4602175" y="4131800"/>
              <a:ext cx="11425" cy="95775"/>
            </a:xfrm>
            <a:custGeom>
              <a:avLst/>
              <a:gdLst/>
              <a:ahLst/>
              <a:cxnLst/>
              <a:rect l="l" t="t" r="r" b="b"/>
              <a:pathLst>
                <a:path w="457" h="3831" extrusionOk="0">
                  <a:moveTo>
                    <a:pt x="1" y="1"/>
                  </a:moveTo>
                  <a:lnTo>
                    <a:pt x="1" y="3831"/>
                  </a:lnTo>
                  <a:lnTo>
                    <a:pt x="456" y="3831"/>
                  </a:lnTo>
                  <a:lnTo>
                    <a:pt x="45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57"/>
            <p:cNvSpPr/>
            <p:nvPr/>
          </p:nvSpPr>
          <p:spPr>
            <a:xfrm>
              <a:off x="4652325" y="4131800"/>
              <a:ext cx="11425" cy="95775"/>
            </a:xfrm>
            <a:custGeom>
              <a:avLst/>
              <a:gdLst/>
              <a:ahLst/>
              <a:cxnLst/>
              <a:rect l="l" t="t" r="r" b="b"/>
              <a:pathLst>
                <a:path w="457" h="3831" extrusionOk="0">
                  <a:moveTo>
                    <a:pt x="1" y="1"/>
                  </a:moveTo>
                  <a:lnTo>
                    <a:pt x="1" y="3831"/>
                  </a:lnTo>
                  <a:lnTo>
                    <a:pt x="457" y="3831"/>
                  </a:lnTo>
                  <a:lnTo>
                    <a:pt x="45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57"/>
            <p:cNvSpPr/>
            <p:nvPr/>
          </p:nvSpPr>
          <p:spPr>
            <a:xfrm>
              <a:off x="4701725" y="4131800"/>
              <a:ext cx="11425" cy="95775"/>
            </a:xfrm>
            <a:custGeom>
              <a:avLst/>
              <a:gdLst/>
              <a:ahLst/>
              <a:cxnLst/>
              <a:rect l="l" t="t" r="r" b="b"/>
              <a:pathLst>
                <a:path w="457" h="3831" extrusionOk="0">
                  <a:moveTo>
                    <a:pt x="0" y="1"/>
                  </a:moveTo>
                  <a:lnTo>
                    <a:pt x="0" y="3831"/>
                  </a:lnTo>
                  <a:lnTo>
                    <a:pt x="456" y="3831"/>
                  </a:lnTo>
                  <a:lnTo>
                    <a:pt x="45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57"/>
            <p:cNvSpPr/>
            <p:nvPr/>
          </p:nvSpPr>
          <p:spPr>
            <a:xfrm>
              <a:off x="4751875" y="4131800"/>
              <a:ext cx="11425" cy="95775"/>
            </a:xfrm>
            <a:custGeom>
              <a:avLst/>
              <a:gdLst/>
              <a:ahLst/>
              <a:cxnLst/>
              <a:rect l="l" t="t" r="r" b="b"/>
              <a:pathLst>
                <a:path w="457" h="3831" extrusionOk="0">
                  <a:moveTo>
                    <a:pt x="0" y="1"/>
                  </a:moveTo>
                  <a:lnTo>
                    <a:pt x="0" y="3831"/>
                  </a:lnTo>
                  <a:lnTo>
                    <a:pt x="456" y="3831"/>
                  </a:lnTo>
                  <a:lnTo>
                    <a:pt x="45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57"/>
            <p:cNvSpPr/>
            <p:nvPr/>
          </p:nvSpPr>
          <p:spPr>
            <a:xfrm>
              <a:off x="4801275" y="4131800"/>
              <a:ext cx="11425" cy="95775"/>
            </a:xfrm>
            <a:custGeom>
              <a:avLst/>
              <a:gdLst/>
              <a:ahLst/>
              <a:cxnLst/>
              <a:rect l="l" t="t" r="r" b="b"/>
              <a:pathLst>
                <a:path w="457" h="3831" extrusionOk="0">
                  <a:moveTo>
                    <a:pt x="0" y="1"/>
                  </a:moveTo>
                  <a:lnTo>
                    <a:pt x="0" y="3831"/>
                  </a:lnTo>
                  <a:lnTo>
                    <a:pt x="456" y="3831"/>
                  </a:lnTo>
                  <a:lnTo>
                    <a:pt x="45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57"/>
            <p:cNvSpPr/>
            <p:nvPr/>
          </p:nvSpPr>
          <p:spPr>
            <a:xfrm>
              <a:off x="4851425" y="4131800"/>
              <a:ext cx="11425" cy="95775"/>
            </a:xfrm>
            <a:custGeom>
              <a:avLst/>
              <a:gdLst/>
              <a:ahLst/>
              <a:cxnLst/>
              <a:rect l="l" t="t" r="r" b="b"/>
              <a:pathLst>
                <a:path w="457" h="3831" extrusionOk="0">
                  <a:moveTo>
                    <a:pt x="0" y="1"/>
                  </a:moveTo>
                  <a:lnTo>
                    <a:pt x="0" y="3831"/>
                  </a:lnTo>
                  <a:lnTo>
                    <a:pt x="456" y="3831"/>
                  </a:lnTo>
                  <a:lnTo>
                    <a:pt x="45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57"/>
            <p:cNvSpPr/>
            <p:nvPr/>
          </p:nvSpPr>
          <p:spPr>
            <a:xfrm>
              <a:off x="4900825" y="4131800"/>
              <a:ext cx="12175" cy="95775"/>
            </a:xfrm>
            <a:custGeom>
              <a:avLst/>
              <a:gdLst/>
              <a:ahLst/>
              <a:cxnLst/>
              <a:rect l="l" t="t" r="r" b="b"/>
              <a:pathLst>
                <a:path w="487" h="3831" extrusionOk="0">
                  <a:moveTo>
                    <a:pt x="0" y="1"/>
                  </a:moveTo>
                  <a:lnTo>
                    <a:pt x="0" y="3831"/>
                  </a:lnTo>
                  <a:lnTo>
                    <a:pt x="486" y="3831"/>
                  </a:lnTo>
                  <a:lnTo>
                    <a:pt x="48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57"/>
            <p:cNvSpPr/>
            <p:nvPr/>
          </p:nvSpPr>
          <p:spPr>
            <a:xfrm>
              <a:off x="4950975" y="4131800"/>
              <a:ext cx="11425" cy="95775"/>
            </a:xfrm>
            <a:custGeom>
              <a:avLst/>
              <a:gdLst/>
              <a:ahLst/>
              <a:cxnLst/>
              <a:rect l="l" t="t" r="r" b="b"/>
              <a:pathLst>
                <a:path w="457" h="3831" extrusionOk="0">
                  <a:moveTo>
                    <a:pt x="0" y="1"/>
                  </a:moveTo>
                  <a:lnTo>
                    <a:pt x="0" y="3831"/>
                  </a:lnTo>
                  <a:lnTo>
                    <a:pt x="456" y="3831"/>
                  </a:lnTo>
                  <a:lnTo>
                    <a:pt x="45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57"/>
            <p:cNvSpPr/>
            <p:nvPr/>
          </p:nvSpPr>
          <p:spPr>
            <a:xfrm>
              <a:off x="5000350" y="4131800"/>
              <a:ext cx="12200" cy="95775"/>
            </a:xfrm>
            <a:custGeom>
              <a:avLst/>
              <a:gdLst/>
              <a:ahLst/>
              <a:cxnLst/>
              <a:rect l="l" t="t" r="r" b="b"/>
              <a:pathLst>
                <a:path w="488" h="3831" extrusionOk="0">
                  <a:moveTo>
                    <a:pt x="1" y="1"/>
                  </a:moveTo>
                  <a:lnTo>
                    <a:pt x="1" y="3831"/>
                  </a:lnTo>
                  <a:lnTo>
                    <a:pt x="487" y="3831"/>
                  </a:lnTo>
                  <a:lnTo>
                    <a:pt x="48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57"/>
            <p:cNvSpPr/>
            <p:nvPr/>
          </p:nvSpPr>
          <p:spPr>
            <a:xfrm>
              <a:off x="5050500" y="4131800"/>
              <a:ext cx="11425" cy="95775"/>
            </a:xfrm>
            <a:custGeom>
              <a:avLst/>
              <a:gdLst/>
              <a:ahLst/>
              <a:cxnLst/>
              <a:rect l="l" t="t" r="r" b="b"/>
              <a:pathLst>
                <a:path w="457" h="3831" extrusionOk="0">
                  <a:moveTo>
                    <a:pt x="1" y="1"/>
                  </a:moveTo>
                  <a:lnTo>
                    <a:pt x="1" y="3831"/>
                  </a:lnTo>
                  <a:lnTo>
                    <a:pt x="457" y="3831"/>
                  </a:lnTo>
                  <a:lnTo>
                    <a:pt x="45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57"/>
            <p:cNvSpPr/>
            <p:nvPr/>
          </p:nvSpPr>
          <p:spPr>
            <a:xfrm>
              <a:off x="4266300" y="3935750"/>
              <a:ext cx="699900" cy="162650"/>
            </a:xfrm>
            <a:custGeom>
              <a:avLst/>
              <a:gdLst/>
              <a:ahLst/>
              <a:cxnLst/>
              <a:rect l="l" t="t" r="r" b="b"/>
              <a:pathLst>
                <a:path w="27996" h="6506" extrusionOk="0">
                  <a:moveTo>
                    <a:pt x="1" y="1"/>
                  </a:moveTo>
                  <a:lnTo>
                    <a:pt x="1" y="6505"/>
                  </a:lnTo>
                  <a:lnTo>
                    <a:pt x="27995" y="6505"/>
                  </a:lnTo>
                  <a:lnTo>
                    <a:pt x="2799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57"/>
            <p:cNvSpPr/>
            <p:nvPr/>
          </p:nvSpPr>
          <p:spPr>
            <a:xfrm>
              <a:off x="4266300" y="3959325"/>
              <a:ext cx="699900" cy="116275"/>
            </a:xfrm>
            <a:custGeom>
              <a:avLst/>
              <a:gdLst/>
              <a:ahLst/>
              <a:cxnLst/>
              <a:rect l="l" t="t" r="r" b="b"/>
              <a:pathLst>
                <a:path w="27996" h="4651" extrusionOk="0">
                  <a:moveTo>
                    <a:pt x="1" y="0"/>
                  </a:moveTo>
                  <a:lnTo>
                    <a:pt x="1" y="4651"/>
                  </a:lnTo>
                  <a:lnTo>
                    <a:pt x="27995" y="4651"/>
                  </a:lnTo>
                  <a:lnTo>
                    <a:pt x="27995" y="0"/>
                  </a:ln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57"/>
            <p:cNvSpPr/>
            <p:nvPr/>
          </p:nvSpPr>
          <p:spPr>
            <a:xfrm>
              <a:off x="4286825" y="3969200"/>
              <a:ext cx="11425" cy="95775"/>
            </a:xfrm>
            <a:custGeom>
              <a:avLst/>
              <a:gdLst/>
              <a:ahLst/>
              <a:cxnLst/>
              <a:rect l="l" t="t" r="r" b="b"/>
              <a:pathLst>
                <a:path w="457" h="3831" extrusionOk="0">
                  <a:moveTo>
                    <a:pt x="0" y="0"/>
                  </a:moveTo>
                  <a:lnTo>
                    <a:pt x="0" y="3830"/>
                  </a:lnTo>
                  <a:lnTo>
                    <a:pt x="456" y="3830"/>
                  </a:lnTo>
                  <a:lnTo>
                    <a:pt x="456" y="0"/>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57"/>
            <p:cNvSpPr/>
            <p:nvPr/>
          </p:nvSpPr>
          <p:spPr>
            <a:xfrm>
              <a:off x="4336225" y="3969200"/>
              <a:ext cx="12175" cy="95775"/>
            </a:xfrm>
            <a:custGeom>
              <a:avLst/>
              <a:gdLst/>
              <a:ahLst/>
              <a:cxnLst/>
              <a:rect l="l" t="t" r="r" b="b"/>
              <a:pathLst>
                <a:path w="487" h="3831" extrusionOk="0">
                  <a:moveTo>
                    <a:pt x="0" y="0"/>
                  </a:moveTo>
                  <a:lnTo>
                    <a:pt x="0" y="3830"/>
                  </a:lnTo>
                  <a:lnTo>
                    <a:pt x="486" y="3830"/>
                  </a:lnTo>
                  <a:lnTo>
                    <a:pt x="486" y="0"/>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57"/>
            <p:cNvSpPr/>
            <p:nvPr/>
          </p:nvSpPr>
          <p:spPr>
            <a:xfrm>
              <a:off x="4386375" y="3969200"/>
              <a:ext cx="11425" cy="95775"/>
            </a:xfrm>
            <a:custGeom>
              <a:avLst/>
              <a:gdLst/>
              <a:ahLst/>
              <a:cxnLst/>
              <a:rect l="l" t="t" r="r" b="b"/>
              <a:pathLst>
                <a:path w="457" h="3831" extrusionOk="0">
                  <a:moveTo>
                    <a:pt x="0" y="0"/>
                  </a:moveTo>
                  <a:lnTo>
                    <a:pt x="0" y="3830"/>
                  </a:lnTo>
                  <a:lnTo>
                    <a:pt x="456" y="3830"/>
                  </a:lnTo>
                  <a:lnTo>
                    <a:pt x="456" y="0"/>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57"/>
            <p:cNvSpPr/>
            <p:nvPr/>
          </p:nvSpPr>
          <p:spPr>
            <a:xfrm>
              <a:off x="4436525" y="3969200"/>
              <a:ext cx="11425" cy="95775"/>
            </a:xfrm>
            <a:custGeom>
              <a:avLst/>
              <a:gdLst/>
              <a:ahLst/>
              <a:cxnLst/>
              <a:rect l="l" t="t" r="r" b="b"/>
              <a:pathLst>
                <a:path w="457" h="3831" extrusionOk="0">
                  <a:moveTo>
                    <a:pt x="0" y="0"/>
                  </a:moveTo>
                  <a:lnTo>
                    <a:pt x="0" y="3830"/>
                  </a:lnTo>
                  <a:lnTo>
                    <a:pt x="456" y="3830"/>
                  </a:lnTo>
                  <a:lnTo>
                    <a:pt x="456" y="0"/>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57"/>
            <p:cNvSpPr/>
            <p:nvPr/>
          </p:nvSpPr>
          <p:spPr>
            <a:xfrm>
              <a:off x="4485900" y="3969200"/>
              <a:ext cx="11425" cy="95775"/>
            </a:xfrm>
            <a:custGeom>
              <a:avLst/>
              <a:gdLst/>
              <a:ahLst/>
              <a:cxnLst/>
              <a:rect l="l" t="t" r="r" b="b"/>
              <a:pathLst>
                <a:path w="457" h="3831" extrusionOk="0">
                  <a:moveTo>
                    <a:pt x="1" y="0"/>
                  </a:moveTo>
                  <a:lnTo>
                    <a:pt x="1" y="3830"/>
                  </a:lnTo>
                  <a:lnTo>
                    <a:pt x="457" y="3830"/>
                  </a:lnTo>
                  <a:lnTo>
                    <a:pt x="457" y="0"/>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57"/>
            <p:cNvSpPr/>
            <p:nvPr/>
          </p:nvSpPr>
          <p:spPr>
            <a:xfrm>
              <a:off x="4536075" y="3969200"/>
              <a:ext cx="11425" cy="95775"/>
            </a:xfrm>
            <a:custGeom>
              <a:avLst/>
              <a:gdLst/>
              <a:ahLst/>
              <a:cxnLst/>
              <a:rect l="l" t="t" r="r" b="b"/>
              <a:pathLst>
                <a:path w="457" h="3831" extrusionOk="0">
                  <a:moveTo>
                    <a:pt x="0" y="0"/>
                  </a:moveTo>
                  <a:lnTo>
                    <a:pt x="0" y="3830"/>
                  </a:lnTo>
                  <a:lnTo>
                    <a:pt x="456" y="3830"/>
                  </a:lnTo>
                  <a:lnTo>
                    <a:pt x="456" y="0"/>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57"/>
            <p:cNvSpPr/>
            <p:nvPr/>
          </p:nvSpPr>
          <p:spPr>
            <a:xfrm>
              <a:off x="4585450" y="3969200"/>
              <a:ext cx="11425" cy="95775"/>
            </a:xfrm>
            <a:custGeom>
              <a:avLst/>
              <a:gdLst/>
              <a:ahLst/>
              <a:cxnLst/>
              <a:rect l="l" t="t" r="r" b="b"/>
              <a:pathLst>
                <a:path w="457" h="3831" extrusionOk="0">
                  <a:moveTo>
                    <a:pt x="1" y="0"/>
                  </a:moveTo>
                  <a:lnTo>
                    <a:pt x="1" y="3830"/>
                  </a:lnTo>
                  <a:lnTo>
                    <a:pt x="457" y="3830"/>
                  </a:lnTo>
                  <a:lnTo>
                    <a:pt x="457" y="0"/>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57"/>
            <p:cNvSpPr/>
            <p:nvPr/>
          </p:nvSpPr>
          <p:spPr>
            <a:xfrm>
              <a:off x="4635600" y="3969200"/>
              <a:ext cx="11425" cy="95775"/>
            </a:xfrm>
            <a:custGeom>
              <a:avLst/>
              <a:gdLst/>
              <a:ahLst/>
              <a:cxnLst/>
              <a:rect l="l" t="t" r="r" b="b"/>
              <a:pathLst>
                <a:path w="457" h="3831" extrusionOk="0">
                  <a:moveTo>
                    <a:pt x="1" y="0"/>
                  </a:moveTo>
                  <a:lnTo>
                    <a:pt x="1" y="3830"/>
                  </a:lnTo>
                  <a:lnTo>
                    <a:pt x="457" y="3830"/>
                  </a:lnTo>
                  <a:lnTo>
                    <a:pt x="457" y="0"/>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57"/>
            <p:cNvSpPr/>
            <p:nvPr/>
          </p:nvSpPr>
          <p:spPr>
            <a:xfrm>
              <a:off x="4685000" y="3969200"/>
              <a:ext cx="12175" cy="95775"/>
            </a:xfrm>
            <a:custGeom>
              <a:avLst/>
              <a:gdLst/>
              <a:ahLst/>
              <a:cxnLst/>
              <a:rect l="l" t="t" r="r" b="b"/>
              <a:pathLst>
                <a:path w="487" h="3831" extrusionOk="0">
                  <a:moveTo>
                    <a:pt x="1" y="0"/>
                  </a:moveTo>
                  <a:lnTo>
                    <a:pt x="1" y="3830"/>
                  </a:lnTo>
                  <a:lnTo>
                    <a:pt x="487" y="3830"/>
                  </a:lnTo>
                  <a:lnTo>
                    <a:pt x="487" y="0"/>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57"/>
            <p:cNvSpPr/>
            <p:nvPr/>
          </p:nvSpPr>
          <p:spPr>
            <a:xfrm>
              <a:off x="4735150" y="3969200"/>
              <a:ext cx="11425" cy="95775"/>
            </a:xfrm>
            <a:custGeom>
              <a:avLst/>
              <a:gdLst/>
              <a:ahLst/>
              <a:cxnLst/>
              <a:rect l="l" t="t" r="r" b="b"/>
              <a:pathLst>
                <a:path w="457" h="3831" extrusionOk="0">
                  <a:moveTo>
                    <a:pt x="1" y="0"/>
                  </a:moveTo>
                  <a:lnTo>
                    <a:pt x="1" y="3830"/>
                  </a:lnTo>
                  <a:lnTo>
                    <a:pt x="457" y="3830"/>
                  </a:lnTo>
                  <a:lnTo>
                    <a:pt x="457" y="0"/>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57"/>
            <p:cNvSpPr/>
            <p:nvPr/>
          </p:nvSpPr>
          <p:spPr>
            <a:xfrm>
              <a:off x="4784550" y="3969200"/>
              <a:ext cx="12175" cy="95775"/>
            </a:xfrm>
            <a:custGeom>
              <a:avLst/>
              <a:gdLst/>
              <a:ahLst/>
              <a:cxnLst/>
              <a:rect l="l" t="t" r="r" b="b"/>
              <a:pathLst>
                <a:path w="487" h="3831" extrusionOk="0">
                  <a:moveTo>
                    <a:pt x="0" y="0"/>
                  </a:moveTo>
                  <a:lnTo>
                    <a:pt x="0" y="3830"/>
                  </a:lnTo>
                  <a:lnTo>
                    <a:pt x="487" y="3830"/>
                  </a:lnTo>
                  <a:lnTo>
                    <a:pt x="487" y="0"/>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57"/>
            <p:cNvSpPr/>
            <p:nvPr/>
          </p:nvSpPr>
          <p:spPr>
            <a:xfrm>
              <a:off x="4834700" y="3969200"/>
              <a:ext cx="11425" cy="95775"/>
            </a:xfrm>
            <a:custGeom>
              <a:avLst/>
              <a:gdLst/>
              <a:ahLst/>
              <a:cxnLst/>
              <a:rect l="l" t="t" r="r" b="b"/>
              <a:pathLst>
                <a:path w="457" h="3831" extrusionOk="0">
                  <a:moveTo>
                    <a:pt x="1" y="0"/>
                  </a:moveTo>
                  <a:lnTo>
                    <a:pt x="1" y="3830"/>
                  </a:lnTo>
                  <a:lnTo>
                    <a:pt x="457" y="3830"/>
                  </a:lnTo>
                  <a:lnTo>
                    <a:pt x="457" y="0"/>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57"/>
            <p:cNvSpPr/>
            <p:nvPr/>
          </p:nvSpPr>
          <p:spPr>
            <a:xfrm>
              <a:off x="4884850" y="3969200"/>
              <a:ext cx="11425" cy="95775"/>
            </a:xfrm>
            <a:custGeom>
              <a:avLst/>
              <a:gdLst/>
              <a:ahLst/>
              <a:cxnLst/>
              <a:rect l="l" t="t" r="r" b="b"/>
              <a:pathLst>
                <a:path w="457" h="3831" extrusionOk="0">
                  <a:moveTo>
                    <a:pt x="1" y="0"/>
                  </a:moveTo>
                  <a:lnTo>
                    <a:pt x="1" y="3830"/>
                  </a:lnTo>
                  <a:lnTo>
                    <a:pt x="457" y="3830"/>
                  </a:lnTo>
                  <a:lnTo>
                    <a:pt x="457" y="0"/>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57"/>
            <p:cNvSpPr/>
            <p:nvPr/>
          </p:nvSpPr>
          <p:spPr>
            <a:xfrm>
              <a:off x="4934250" y="3969200"/>
              <a:ext cx="11425" cy="95775"/>
            </a:xfrm>
            <a:custGeom>
              <a:avLst/>
              <a:gdLst/>
              <a:ahLst/>
              <a:cxnLst/>
              <a:rect l="l" t="t" r="r" b="b"/>
              <a:pathLst>
                <a:path w="457" h="3831" extrusionOk="0">
                  <a:moveTo>
                    <a:pt x="0" y="0"/>
                  </a:moveTo>
                  <a:lnTo>
                    <a:pt x="0" y="3830"/>
                  </a:lnTo>
                  <a:lnTo>
                    <a:pt x="456" y="3830"/>
                  </a:lnTo>
                  <a:lnTo>
                    <a:pt x="456" y="0"/>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57"/>
            <p:cNvSpPr/>
            <p:nvPr/>
          </p:nvSpPr>
          <p:spPr>
            <a:xfrm>
              <a:off x="4322525" y="3773150"/>
              <a:ext cx="700650" cy="162625"/>
            </a:xfrm>
            <a:custGeom>
              <a:avLst/>
              <a:gdLst/>
              <a:ahLst/>
              <a:cxnLst/>
              <a:rect l="l" t="t" r="r" b="b"/>
              <a:pathLst>
                <a:path w="28026" h="6505" extrusionOk="0">
                  <a:moveTo>
                    <a:pt x="1" y="0"/>
                  </a:moveTo>
                  <a:lnTo>
                    <a:pt x="1" y="6505"/>
                  </a:lnTo>
                  <a:lnTo>
                    <a:pt x="28026" y="6505"/>
                  </a:lnTo>
                  <a:lnTo>
                    <a:pt x="2802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57"/>
            <p:cNvSpPr/>
            <p:nvPr/>
          </p:nvSpPr>
          <p:spPr>
            <a:xfrm>
              <a:off x="4322525" y="3796700"/>
              <a:ext cx="700650" cy="115525"/>
            </a:xfrm>
            <a:custGeom>
              <a:avLst/>
              <a:gdLst/>
              <a:ahLst/>
              <a:cxnLst/>
              <a:rect l="l" t="t" r="r" b="b"/>
              <a:pathLst>
                <a:path w="28026" h="4621" extrusionOk="0">
                  <a:moveTo>
                    <a:pt x="1" y="0"/>
                  </a:moveTo>
                  <a:lnTo>
                    <a:pt x="1" y="4621"/>
                  </a:lnTo>
                  <a:lnTo>
                    <a:pt x="28026" y="4621"/>
                  </a:lnTo>
                  <a:lnTo>
                    <a:pt x="28026" y="0"/>
                  </a:ln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57"/>
            <p:cNvSpPr/>
            <p:nvPr/>
          </p:nvSpPr>
          <p:spPr>
            <a:xfrm>
              <a:off x="4343050" y="3806575"/>
              <a:ext cx="11425" cy="95775"/>
            </a:xfrm>
            <a:custGeom>
              <a:avLst/>
              <a:gdLst/>
              <a:ahLst/>
              <a:cxnLst/>
              <a:rect l="l" t="t" r="r" b="b"/>
              <a:pathLst>
                <a:path w="457" h="3831" extrusionOk="0">
                  <a:moveTo>
                    <a:pt x="1" y="1"/>
                  </a:moveTo>
                  <a:lnTo>
                    <a:pt x="1" y="3830"/>
                  </a:lnTo>
                  <a:lnTo>
                    <a:pt x="457" y="3830"/>
                  </a:lnTo>
                  <a:lnTo>
                    <a:pt x="45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57"/>
            <p:cNvSpPr/>
            <p:nvPr/>
          </p:nvSpPr>
          <p:spPr>
            <a:xfrm>
              <a:off x="4393200" y="3806575"/>
              <a:ext cx="11425" cy="95775"/>
            </a:xfrm>
            <a:custGeom>
              <a:avLst/>
              <a:gdLst/>
              <a:ahLst/>
              <a:cxnLst/>
              <a:rect l="l" t="t" r="r" b="b"/>
              <a:pathLst>
                <a:path w="457" h="3831" extrusionOk="0">
                  <a:moveTo>
                    <a:pt x="1" y="1"/>
                  </a:moveTo>
                  <a:lnTo>
                    <a:pt x="1" y="3830"/>
                  </a:lnTo>
                  <a:lnTo>
                    <a:pt x="457" y="3830"/>
                  </a:lnTo>
                  <a:lnTo>
                    <a:pt x="45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57"/>
            <p:cNvSpPr/>
            <p:nvPr/>
          </p:nvSpPr>
          <p:spPr>
            <a:xfrm>
              <a:off x="4442600" y="3806575"/>
              <a:ext cx="12175" cy="95775"/>
            </a:xfrm>
            <a:custGeom>
              <a:avLst/>
              <a:gdLst/>
              <a:ahLst/>
              <a:cxnLst/>
              <a:rect l="l" t="t" r="r" b="b"/>
              <a:pathLst>
                <a:path w="487" h="3831" extrusionOk="0">
                  <a:moveTo>
                    <a:pt x="0" y="1"/>
                  </a:moveTo>
                  <a:lnTo>
                    <a:pt x="0" y="3830"/>
                  </a:lnTo>
                  <a:lnTo>
                    <a:pt x="487" y="3830"/>
                  </a:lnTo>
                  <a:lnTo>
                    <a:pt x="48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57"/>
            <p:cNvSpPr/>
            <p:nvPr/>
          </p:nvSpPr>
          <p:spPr>
            <a:xfrm>
              <a:off x="4492750" y="3806575"/>
              <a:ext cx="11425" cy="95775"/>
            </a:xfrm>
            <a:custGeom>
              <a:avLst/>
              <a:gdLst/>
              <a:ahLst/>
              <a:cxnLst/>
              <a:rect l="l" t="t" r="r" b="b"/>
              <a:pathLst>
                <a:path w="457" h="3831" extrusionOk="0">
                  <a:moveTo>
                    <a:pt x="1" y="1"/>
                  </a:moveTo>
                  <a:lnTo>
                    <a:pt x="1" y="3830"/>
                  </a:lnTo>
                  <a:lnTo>
                    <a:pt x="456" y="3830"/>
                  </a:lnTo>
                  <a:lnTo>
                    <a:pt x="45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57"/>
            <p:cNvSpPr/>
            <p:nvPr/>
          </p:nvSpPr>
          <p:spPr>
            <a:xfrm>
              <a:off x="4542150" y="3806575"/>
              <a:ext cx="12175" cy="95775"/>
            </a:xfrm>
            <a:custGeom>
              <a:avLst/>
              <a:gdLst/>
              <a:ahLst/>
              <a:cxnLst/>
              <a:rect l="l" t="t" r="r" b="b"/>
              <a:pathLst>
                <a:path w="487" h="3831" extrusionOk="0">
                  <a:moveTo>
                    <a:pt x="0" y="1"/>
                  </a:moveTo>
                  <a:lnTo>
                    <a:pt x="0" y="3830"/>
                  </a:lnTo>
                  <a:lnTo>
                    <a:pt x="487" y="3830"/>
                  </a:lnTo>
                  <a:lnTo>
                    <a:pt x="48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57"/>
            <p:cNvSpPr/>
            <p:nvPr/>
          </p:nvSpPr>
          <p:spPr>
            <a:xfrm>
              <a:off x="4592300" y="3806575"/>
              <a:ext cx="11425" cy="95775"/>
            </a:xfrm>
            <a:custGeom>
              <a:avLst/>
              <a:gdLst/>
              <a:ahLst/>
              <a:cxnLst/>
              <a:rect l="l" t="t" r="r" b="b"/>
              <a:pathLst>
                <a:path w="457" h="3831" extrusionOk="0">
                  <a:moveTo>
                    <a:pt x="0" y="1"/>
                  </a:moveTo>
                  <a:lnTo>
                    <a:pt x="0" y="3830"/>
                  </a:lnTo>
                  <a:lnTo>
                    <a:pt x="456" y="3830"/>
                  </a:lnTo>
                  <a:lnTo>
                    <a:pt x="45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57"/>
            <p:cNvSpPr/>
            <p:nvPr/>
          </p:nvSpPr>
          <p:spPr>
            <a:xfrm>
              <a:off x="4642450" y="3806575"/>
              <a:ext cx="11425" cy="95775"/>
            </a:xfrm>
            <a:custGeom>
              <a:avLst/>
              <a:gdLst/>
              <a:ahLst/>
              <a:cxnLst/>
              <a:rect l="l" t="t" r="r" b="b"/>
              <a:pathLst>
                <a:path w="457" h="3831" extrusionOk="0">
                  <a:moveTo>
                    <a:pt x="0" y="1"/>
                  </a:moveTo>
                  <a:lnTo>
                    <a:pt x="0" y="3830"/>
                  </a:lnTo>
                  <a:lnTo>
                    <a:pt x="456" y="3830"/>
                  </a:lnTo>
                  <a:lnTo>
                    <a:pt x="45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57"/>
            <p:cNvSpPr/>
            <p:nvPr/>
          </p:nvSpPr>
          <p:spPr>
            <a:xfrm>
              <a:off x="4691850" y="3806575"/>
              <a:ext cx="11425" cy="95775"/>
            </a:xfrm>
            <a:custGeom>
              <a:avLst/>
              <a:gdLst/>
              <a:ahLst/>
              <a:cxnLst/>
              <a:rect l="l" t="t" r="r" b="b"/>
              <a:pathLst>
                <a:path w="457" h="3831" extrusionOk="0">
                  <a:moveTo>
                    <a:pt x="0" y="1"/>
                  </a:moveTo>
                  <a:lnTo>
                    <a:pt x="0" y="3830"/>
                  </a:lnTo>
                  <a:lnTo>
                    <a:pt x="456" y="3830"/>
                  </a:lnTo>
                  <a:lnTo>
                    <a:pt x="45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57"/>
            <p:cNvSpPr/>
            <p:nvPr/>
          </p:nvSpPr>
          <p:spPr>
            <a:xfrm>
              <a:off x="4742000" y="3806575"/>
              <a:ext cx="11425" cy="95775"/>
            </a:xfrm>
            <a:custGeom>
              <a:avLst/>
              <a:gdLst/>
              <a:ahLst/>
              <a:cxnLst/>
              <a:rect l="l" t="t" r="r" b="b"/>
              <a:pathLst>
                <a:path w="457" h="3831" extrusionOk="0">
                  <a:moveTo>
                    <a:pt x="0" y="1"/>
                  </a:moveTo>
                  <a:lnTo>
                    <a:pt x="0" y="3830"/>
                  </a:lnTo>
                  <a:lnTo>
                    <a:pt x="456" y="3830"/>
                  </a:lnTo>
                  <a:lnTo>
                    <a:pt x="45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57"/>
            <p:cNvSpPr/>
            <p:nvPr/>
          </p:nvSpPr>
          <p:spPr>
            <a:xfrm>
              <a:off x="4791400" y="3806575"/>
              <a:ext cx="11400" cy="95775"/>
            </a:xfrm>
            <a:custGeom>
              <a:avLst/>
              <a:gdLst/>
              <a:ahLst/>
              <a:cxnLst/>
              <a:rect l="l" t="t" r="r" b="b"/>
              <a:pathLst>
                <a:path w="456" h="3831" extrusionOk="0">
                  <a:moveTo>
                    <a:pt x="0" y="1"/>
                  </a:moveTo>
                  <a:lnTo>
                    <a:pt x="0" y="3830"/>
                  </a:lnTo>
                  <a:lnTo>
                    <a:pt x="456" y="3830"/>
                  </a:lnTo>
                  <a:lnTo>
                    <a:pt x="45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57"/>
            <p:cNvSpPr/>
            <p:nvPr/>
          </p:nvSpPr>
          <p:spPr>
            <a:xfrm>
              <a:off x="4841550" y="3806575"/>
              <a:ext cx="11425" cy="95775"/>
            </a:xfrm>
            <a:custGeom>
              <a:avLst/>
              <a:gdLst/>
              <a:ahLst/>
              <a:cxnLst/>
              <a:rect l="l" t="t" r="r" b="b"/>
              <a:pathLst>
                <a:path w="457" h="3831" extrusionOk="0">
                  <a:moveTo>
                    <a:pt x="0" y="1"/>
                  </a:moveTo>
                  <a:lnTo>
                    <a:pt x="0" y="3830"/>
                  </a:lnTo>
                  <a:lnTo>
                    <a:pt x="456" y="3830"/>
                  </a:lnTo>
                  <a:lnTo>
                    <a:pt x="45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57"/>
            <p:cNvSpPr/>
            <p:nvPr/>
          </p:nvSpPr>
          <p:spPr>
            <a:xfrm>
              <a:off x="4890925" y="3806575"/>
              <a:ext cx="12200" cy="95775"/>
            </a:xfrm>
            <a:custGeom>
              <a:avLst/>
              <a:gdLst/>
              <a:ahLst/>
              <a:cxnLst/>
              <a:rect l="l" t="t" r="r" b="b"/>
              <a:pathLst>
                <a:path w="488" h="3831" extrusionOk="0">
                  <a:moveTo>
                    <a:pt x="1" y="1"/>
                  </a:moveTo>
                  <a:lnTo>
                    <a:pt x="1" y="3830"/>
                  </a:lnTo>
                  <a:lnTo>
                    <a:pt x="487" y="3830"/>
                  </a:lnTo>
                  <a:lnTo>
                    <a:pt x="48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57"/>
            <p:cNvSpPr/>
            <p:nvPr/>
          </p:nvSpPr>
          <p:spPr>
            <a:xfrm>
              <a:off x="4941100" y="3806575"/>
              <a:ext cx="11400" cy="95775"/>
            </a:xfrm>
            <a:custGeom>
              <a:avLst/>
              <a:gdLst/>
              <a:ahLst/>
              <a:cxnLst/>
              <a:rect l="l" t="t" r="r" b="b"/>
              <a:pathLst>
                <a:path w="456" h="3831" extrusionOk="0">
                  <a:moveTo>
                    <a:pt x="0" y="1"/>
                  </a:moveTo>
                  <a:lnTo>
                    <a:pt x="0" y="3830"/>
                  </a:lnTo>
                  <a:lnTo>
                    <a:pt x="456" y="3830"/>
                  </a:lnTo>
                  <a:lnTo>
                    <a:pt x="45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57"/>
            <p:cNvSpPr/>
            <p:nvPr/>
          </p:nvSpPr>
          <p:spPr>
            <a:xfrm>
              <a:off x="4991250" y="3806575"/>
              <a:ext cx="11425" cy="95775"/>
            </a:xfrm>
            <a:custGeom>
              <a:avLst/>
              <a:gdLst/>
              <a:ahLst/>
              <a:cxnLst/>
              <a:rect l="l" t="t" r="r" b="b"/>
              <a:pathLst>
                <a:path w="457" h="3831" extrusionOk="0">
                  <a:moveTo>
                    <a:pt x="0" y="1"/>
                  </a:moveTo>
                  <a:lnTo>
                    <a:pt x="0" y="3830"/>
                  </a:lnTo>
                  <a:lnTo>
                    <a:pt x="456" y="3830"/>
                  </a:lnTo>
                  <a:lnTo>
                    <a:pt x="45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57"/>
            <p:cNvSpPr/>
            <p:nvPr/>
          </p:nvSpPr>
          <p:spPr>
            <a:xfrm>
              <a:off x="3429650" y="4098375"/>
              <a:ext cx="699900" cy="162650"/>
            </a:xfrm>
            <a:custGeom>
              <a:avLst/>
              <a:gdLst/>
              <a:ahLst/>
              <a:cxnLst/>
              <a:rect l="l" t="t" r="r" b="b"/>
              <a:pathLst>
                <a:path w="27996" h="6506" extrusionOk="0">
                  <a:moveTo>
                    <a:pt x="1" y="0"/>
                  </a:moveTo>
                  <a:lnTo>
                    <a:pt x="1" y="6505"/>
                  </a:lnTo>
                  <a:lnTo>
                    <a:pt x="27995" y="6505"/>
                  </a:lnTo>
                  <a:lnTo>
                    <a:pt x="279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57"/>
            <p:cNvSpPr/>
            <p:nvPr/>
          </p:nvSpPr>
          <p:spPr>
            <a:xfrm>
              <a:off x="3429650" y="4121925"/>
              <a:ext cx="699900" cy="116300"/>
            </a:xfrm>
            <a:custGeom>
              <a:avLst/>
              <a:gdLst/>
              <a:ahLst/>
              <a:cxnLst/>
              <a:rect l="l" t="t" r="r" b="b"/>
              <a:pathLst>
                <a:path w="27996" h="4652" extrusionOk="0">
                  <a:moveTo>
                    <a:pt x="1" y="1"/>
                  </a:moveTo>
                  <a:lnTo>
                    <a:pt x="1" y="4651"/>
                  </a:lnTo>
                  <a:lnTo>
                    <a:pt x="27995" y="4651"/>
                  </a:lnTo>
                  <a:lnTo>
                    <a:pt x="27995" y="1"/>
                  </a:ln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57"/>
            <p:cNvSpPr/>
            <p:nvPr/>
          </p:nvSpPr>
          <p:spPr>
            <a:xfrm>
              <a:off x="3450175" y="4131800"/>
              <a:ext cx="11425" cy="95775"/>
            </a:xfrm>
            <a:custGeom>
              <a:avLst/>
              <a:gdLst/>
              <a:ahLst/>
              <a:cxnLst/>
              <a:rect l="l" t="t" r="r" b="b"/>
              <a:pathLst>
                <a:path w="457" h="3831" extrusionOk="0">
                  <a:moveTo>
                    <a:pt x="1" y="1"/>
                  </a:moveTo>
                  <a:lnTo>
                    <a:pt x="1" y="3831"/>
                  </a:lnTo>
                  <a:lnTo>
                    <a:pt x="457" y="3831"/>
                  </a:lnTo>
                  <a:lnTo>
                    <a:pt x="45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57"/>
            <p:cNvSpPr/>
            <p:nvPr/>
          </p:nvSpPr>
          <p:spPr>
            <a:xfrm>
              <a:off x="3499575" y="4131800"/>
              <a:ext cx="12175" cy="95775"/>
            </a:xfrm>
            <a:custGeom>
              <a:avLst/>
              <a:gdLst/>
              <a:ahLst/>
              <a:cxnLst/>
              <a:rect l="l" t="t" r="r" b="b"/>
              <a:pathLst>
                <a:path w="487" h="3831" extrusionOk="0">
                  <a:moveTo>
                    <a:pt x="0" y="1"/>
                  </a:moveTo>
                  <a:lnTo>
                    <a:pt x="0" y="3831"/>
                  </a:lnTo>
                  <a:lnTo>
                    <a:pt x="487" y="3831"/>
                  </a:lnTo>
                  <a:lnTo>
                    <a:pt x="48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57"/>
            <p:cNvSpPr/>
            <p:nvPr/>
          </p:nvSpPr>
          <p:spPr>
            <a:xfrm>
              <a:off x="3549725" y="4131800"/>
              <a:ext cx="11425" cy="95775"/>
            </a:xfrm>
            <a:custGeom>
              <a:avLst/>
              <a:gdLst/>
              <a:ahLst/>
              <a:cxnLst/>
              <a:rect l="l" t="t" r="r" b="b"/>
              <a:pathLst>
                <a:path w="457" h="3831" extrusionOk="0">
                  <a:moveTo>
                    <a:pt x="0" y="1"/>
                  </a:moveTo>
                  <a:lnTo>
                    <a:pt x="0" y="3831"/>
                  </a:lnTo>
                  <a:lnTo>
                    <a:pt x="456" y="3831"/>
                  </a:lnTo>
                  <a:lnTo>
                    <a:pt x="45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57"/>
            <p:cNvSpPr/>
            <p:nvPr/>
          </p:nvSpPr>
          <p:spPr>
            <a:xfrm>
              <a:off x="3599125" y="4131800"/>
              <a:ext cx="12175" cy="95775"/>
            </a:xfrm>
            <a:custGeom>
              <a:avLst/>
              <a:gdLst/>
              <a:ahLst/>
              <a:cxnLst/>
              <a:rect l="l" t="t" r="r" b="b"/>
              <a:pathLst>
                <a:path w="487" h="3831" extrusionOk="0">
                  <a:moveTo>
                    <a:pt x="0" y="1"/>
                  </a:moveTo>
                  <a:lnTo>
                    <a:pt x="0" y="3831"/>
                  </a:lnTo>
                  <a:lnTo>
                    <a:pt x="487" y="3831"/>
                  </a:lnTo>
                  <a:lnTo>
                    <a:pt x="48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57"/>
            <p:cNvSpPr/>
            <p:nvPr/>
          </p:nvSpPr>
          <p:spPr>
            <a:xfrm>
              <a:off x="3649275" y="4131800"/>
              <a:ext cx="11425" cy="95775"/>
            </a:xfrm>
            <a:custGeom>
              <a:avLst/>
              <a:gdLst/>
              <a:ahLst/>
              <a:cxnLst/>
              <a:rect l="l" t="t" r="r" b="b"/>
              <a:pathLst>
                <a:path w="457" h="3831" extrusionOk="0">
                  <a:moveTo>
                    <a:pt x="0" y="1"/>
                  </a:moveTo>
                  <a:lnTo>
                    <a:pt x="0" y="3831"/>
                  </a:lnTo>
                  <a:lnTo>
                    <a:pt x="456" y="3831"/>
                  </a:lnTo>
                  <a:lnTo>
                    <a:pt x="45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57"/>
            <p:cNvSpPr/>
            <p:nvPr/>
          </p:nvSpPr>
          <p:spPr>
            <a:xfrm>
              <a:off x="3699425" y="4131800"/>
              <a:ext cx="11425" cy="95775"/>
            </a:xfrm>
            <a:custGeom>
              <a:avLst/>
              <a:gdLst/>
              <a:ahLst/>
              <a:cxnLst/>
              <a:rect l="l" t="t" r="r" b="b"/>
              <a:pathLst>
                <a:path w="457" h="3831" extrusionOk="0">
                  <a:moveTo>
                    <a:pt x="0" y="1"/>
                  </a:moveTo>
                  <a:lnTo>
                    <a:pt x="0" y="3831"/>
                  </a:lnTo>
                  <a:lnTo>
                    <a:pt x="456" y="3831"/>
                  </a:lnTo>
                  <a:lnTo>
                    <a:pt x="45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57"/>
            <p:cNvSpPr/>
            <p:nvPr/>
          </p:nvSpPr>
          <p:spPr>
            <a:xfrm>
              <a:off x="3748825" y="4131800"/>
              <a:ext cx="11425" cy="95775"/>
            </a:xfrm>
            <a:custGeom>
              <a:avLst/>
              <a:gdLst/>
              <a:ahLst/>
              <a:cxnLst/>
              <a:rect l="l" t="t" r="r" b="b"/>
              <a:pathLst>
                <a:path w="457" h="3831" extrusionOk="0">
                  <a:moveTo>
                    <a:pt x="0" y="1"/>
                  </a:moveTo>
                  <a:lnTo>
                    <a:pt x="0" y="3831"/>
                  </a:lnTo>
                  <a:lnTo>
                    <a:pt x="456" y="3831"/>
                  </a:lnTo>
                  <a:lnTo>
                    <a:pt x="45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57"/>
            <p:cNvSpPr/>
            <p:nvPr/>
          </p:nvSpPr>
          <p:spPr>
            <a:xfrm>
              <a:off x="3798975" y="4131800"/>
              <a:ext cx="11425" cy="95775"/>
            </a:xfrm>
            <a:custGeom>
              <a:avLst/>
              <a:gdLst/>
              <a:ahLst/>
              <a:cxnLst/>
              <a:rect l="l" t="t" r="r" b="b"/>
              <a:pathLst>
                <a:path w="457" h="3831" extrusionOk="0">
                  <a:moveTo>
                    <a:pt x="0" y="1"/>
                  </a:moveTo>
                  <a:lnTo>
                    <a:pt x="0" y="3831"/>
                  </a:lnTo>
                  <a:lnTo>
                    <a:pt x="456" y="3831"/>
                  </a:lnTo>
                  <a:lnTo>
                    <a:pt x="45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57"/>
            <p:cNvSpPr/>
            <p:nvPr/>
          </p:nvSpPr>
          <p:spPr>
            <a:xfrm>
              <a:off x="3848350" y="4131800"/>
              <a:ext cx="11425" cy="95775"/>
            </a:xfrm>
            <a:custGeom>
              <a:avLst/>
              <a:gdLst/>
              <a:ahLst/>
              <a:cxnLst/>
              <a:rect l="l" t="t" r="r" b="b"/>
              <a:pathLst>
                <a:path w="457" h="3831" extrusionOk="0">
                  <a:moveTo>
                    <a:pt x="1" y="1"/>
                  </a:moveTo>
                  <a:lnTo>
                    <a:pt x="1" y="3831"/>
                  </a:lnTo>
                  <a:lnTo>
                    <a:pt x="457" y="3831"/>
                  </a:lnTo>
                  <a:lnTo>
                    <a:pt x="45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57"/>
            <p:cNvSpPr/>
            <p:nvPr/>
          </p:nvSpPr>
          <p:spPr>
            <a:xfrm>
              <a:off x="3898525" y="4131800"/>
              <a:ext cx="11425" cy="95775"/>
            </a:xfrm>
            <a:custGeom>
              <a:avLst/>
              <a:gdLst/>
              <a:ahLst/>
              <a:cxnLst/>
              <a:rect l="l" t="t" r="r" b="b"/>
              <a:pathLst>
                <a:path w="457" h="3831" extrusionOk="0">
                  <a:moveTo>
                    <a:pt x="0" y="1"/>
                  </a:moveTo>
                  <a:lnTo>
                    <a:pt x="0" y="3831"/>
                  </a:lnTo>
                  <a:lnTo>
                    <a:pt x="456" y="3831"/>
                  </a:lnTo>
                  <a:lnTo>
                    <a:pt x="45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57"/>
            <p:cNvSpPr/>
            <p:nvPr/>
          </p:nvSpPr>
          <p:spPr>
            <a:xfrm>
              <a:off x="3947900" y="4131800"/>
              <a:ext cx="12200" cy="95775"/>
            </a:xfrm>
            <a:custGeom>
              <a:avLst/>
              <a:gdLst/>
              <a:ahLst/>
              <a:cxnLst/>
              <a:rect l="l" t="t" r="r" b="b"/>
              <a:pathLst>
                <a:path w="488" h="3831" extrusionOk="0">
                  <a:moveTo>
                    <a:pt x="1" y="1"/>
                  </a:moveTo>
                  <a:lnTo>
                    <a:pt x="1" y="3831"/>
                  </a:lnTo>
                  <a:lnTo>
                    <a:pt x="487" y="3831"/>
                  </a:lnTo>
                  <a:lnTo>
                    <a:pt x="48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57"/>
            <p:cNvSpPr/>
            <p:nvPr/>
          </p:nvSpPr>
          <p:spPr>
            <a:xfrm>
              <a:off x="3998050" y="4131800"/>
              <a:ext cx="11425" cy="95775"/>
            </a:xfrm>
            <a:custGeom>
              <a:avLst/>
              <a:gdLst/>
              <a:ahLst/>
              <a:cxnLst/>
              <a:rect l="l" t="t" r="r" b="b"/>
              <a:pathLst>
                <a:path w="457" h="3831" extrusionOk="0">
                  <a:moveTo>
                    <a:pt x="1" y="1"/>
                  </a:moveTo>
                  <a:lnTo>
                    <a:pt x="1" y="3831"/>
                  </a:lnTo>
                  <a:lnTo>
                    <a:pt x="457" y="3831"/>
                  </a:lnTo>
                  <a:lnTo>
                    <a:pt x="45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57"/>
            <p:cNvSpPr/>
            <p:nvPr/>
          </p:nvSpPr>
          <p:spPr>
            <a:xfrm>
              <a:off x="4048225" y="4131800"/>
              <a:ext cx="11400" cy="95775"/>
            </a:xfrm>
            <a:custGeom>
              <a:avLst/>
              <a:gdLst/>
              <a:ahLst/>
              <a:cxnLst/>
              <a:rect l="l" t="t" r="r" b="b"/>
              <a:pathLst>
                <a:path w="456" h="3831" extrusionOk="0">
                  <a:moveTo>
                    <a:pt x="0" y="1"/>
                  </a:moveTo>
                  <a:lnTo>
                    <a:pt x="0" y="3831"/>
                  </a:lnTo>
                  <a:lnTo>
                    <a:pt x="456" y="3831"/>
                  </a:lnTo>
                  <a:lnTo>
                    <a:pt x="456"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57"/>
            <p:cNvSpPr/>
            <p:nvPr/>
          </p:nvSpPr>
          <p:spPr>
            <a:xfrm>
              <a:off x="4097600" y="4131800"/>
              <a:ext cx="11425" cy="95775"/>
            </a:xfrm>
            <a:custGeom>
              <a:avLst/>
              <a:gdLst/>
              <a:ahLst/>
              <a:cxnLst/>
              <a:rect l="l" t="t" r="r" b="b"/>
              <a:pathLst>
                <a:path w="457" h="3831" extrusionOk="0">
                  <a:moveTo>
                    <a:pt x="1" y="1"/>
                  </a:moveTo>
                  <a:lnTo>
                    <a:pt x="1" y="3831"/>
                  </a:lnTo>
                  <a:lnTo>
                    <a:pt x="457" y="3831"/>
                  </a:lnTo>
                  <a:lnTo>
                    <a:pt x="45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57"/>
            <p:cNvSpPr/>
            <p:nvPr/>
          </p:nvSpPr>
          <p:spPr>
            <a:xfrm>
              <a:off x="4660675" y="3072525"/>
              <a:ext cx="410375" cy="700650"/>
            </a:xfrm>
            <a:custGeom>
              <a:avLst/>
              <a:gdLst/>
              <a:ahLst/>
              <a:cxnLst/>
              <a:rect l="l" t="t" r="r" b="b"/>
              <a:pathLst>
                <a:path w="16415" h="28026" extrusionOk="0">
                  <a:moveTo>
                    <a:pt x="1" y="0"/>
                  </a:moveTo>
                  <a:lnTo>
                    <a:pt x="1" y="28025"/>
                  </a:lnTo>
                  <a:lnTo>
                    <a:pt x="2402" y="28025"/>
                  </a:lnTo>
                  <a:cubicBezTo>
                    <a:pt x="10153" y="28025"/>
                    <a:pt x="16415" y="21764"/>
                    <a:pt x="16415" y="14013"/>
                  </a:cubicBezTo>
                  <a:cubicBezTo>
                    <a:pt x="16415" y="6292"/>
                    <a:pt x="10153" y="0"/>
                    <a:pt x="2402" y="0"/>
                  </a:cubicBez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57"/>
            <p:cNvSpPr/>
            <p:nvPr/>
          </p:nvSpPr>
          <p:spPr>
            <a:xfrm>
              <a:off x="4322525" y="3072525"/>
              <a:ext cx="700650" cy="700650"/>
            </a:xfrm>
            <a:custGeom>
              <a:avLst/>
              <a:gdLst/>
              <a:ahLst/>
              <a:cxnLst/>
              <a:rect l="l" t="t" r="r" b="b"/>
              <a:pathLst>
                <a:path w="28026" h="28026" extrusionOk="0">
                  <a:moveTo>
                    <a:pt x="14013" y="0"/>
                  </a:moveTo>
                  <a:cubicBezTo>
                    <a:pt x="6262" y="0"/>
                    <a:pt x="1" y="6292"/>
                    <a:pt x="1" y="14013"/>
                  </a:cubicBezTo>
                  <a:cubicBezTo>
                    <a:pt x="1" y="21764"/>
                    <a:pt x="6262" y="28025"/>
                    <a:pt x="14013" y="28025"/>
                  </a:cubicBezTo>
                  <a:cubicBezTo>
                    <a:pt x="21734" y="28025"/>
                    <a:pt x="28026" y="21764"/>
                    <a:pt x="28026" y="14013"/>
                  </a:cubicBezTo>
                  <a:cubicBezTo>
                    <a:pt x="28026" y="6292"/>
                    <a:pt x="21734" y="0"/>
                    <a:pt x="140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57"/>
            <p:cNvSpPr/>
            <p:nvPr/>
          </p:nvSpPr>
          <p:spPr>
            <a:xfrm>
              <a:off x="4409925" y="3158400"/>
              <a:ext cx="477225" cy="335875"/>
            </a:xfrm>
            <a:custGeom>
              <a:avLst/>
              <a:gdLst/>
              <a:ahLst/>
              <a:cxnLst/>
              <a:rect l="l" t="t" r="r" b="b"/>
              <a:pathLst>
                <a:path w="19089" h="13435" extrusionOk="0">
                  <a:moveTo>
                    <a:pt x="10517" y="0"/>
                  </a:moveTo>
                  <a:cubicBezTo>
                    <a:pt x="4712" y="0"/>
                    <a:pt x="0" y="4742"/>
                    <a:pt x="0" y="10547"/>
                  </a:cubicBezTo>
                  <a:cubicBezTo>
                    <a:pt x="0" y="11550"/>
                    <a:pt x="122" y="12523"/>
                    <a:pt x="396" y="13435"/>
                  </a:cubicBezTo>
                  <a:lnTo>
                    <a:pt x="19089" y="4438"/>
                  </a:lnTo>
                  <a:cubicBezTo>
                    <a:pt x="17174" y="1763"/>
                    <a:pt x="14043" y="0"/>
                    <a:pt x="10517" y="0"/>
                  </a:cubicBezTo>
                  <a:close/>
                </a:path>
              </a:pathLst>
            </a:custGeom>
            <a:solidFill>
              <a:srgbClr val="FFFF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57"/>
            <p:cNvSpPr/>
            <p:nvPr/>
          </p:nvSpPr>
          <p:spPr>
            <a:xfrm>
              <a:off x="4409925" y="3158400"/>
              <a:ext cx="275100" cy="526625"/>
            </a:xfrm>
            <a:custGeom>
              <a:avLst/>
              <a:gdLst/>
              <a:ahLst/>
              <a:cxnLst/>
              <a:rect l="l" t="t" r="r" b="b"/>
              <a:pathLst>
                <a:path w="11004" h="21065" extrusionOk="0">
                  <a:moveTo>
                    <a:pt x="10517" y="0"/>
                  </a:moveTo>
                  <a:cubicBezTo>
                    <a:pt x="4712" y="0"/>
                    <a:pt x="0" y="4742"/>
                    <a:pt x="0" y="10547"/>
                  </a:cubicBezTo>
                  <a:cubicBezTo>
                    <a:pt x="0" y="16353"/>
                    <a:pt x="4712" y="21064"/>
                    <a:pt x="10517" y="21064"/>
                  </a:cubicBezTo>
                  <a:lnTo>
                    <a:pt x="11004" y="21064"/>
                  </a:lnTo>
                  <a:cubicBezTo>
                    <a:pt x="5441" y="20791"/>
                    <a:pt x="973" y="16171"/>
                    <a:pt x="973" y="10547"/>
                  </a:cubicBezTo>
                  <a:cubicBezTo>
                    <a:pt x="973" y="4894"/>
                    <a:pt x="5441" y="274"/>
                    <a:pt x="11004" y="31"/>
                  </a:cubicBezTo>
                  <a:cubicBezTo>
                    <a:pt x="10852" y="31"/>
                    <a:pt x="10669" y="0"/>
                    <a:pt x="10517" y="0"/>
                  </a:cubicBezTo>
                  <a:close/>
                </a:path>
              </a:pathLst>
            </a:custGeom>
            <a:solidFill>
              <a:srgbClr val="FA99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57"/>
            <p:cNvSpPr/>
            <p:nvPr/>
          </p:nvSpPr>
          <p:spPr>
            <a:xfrm>
              <a:off x="4409925" y="3158400"/>
              <a:ext cx="525875" cy="526625"/>
            </a:xfrm>
            <a:custGeom>
              <a:avLst/>
              <a:gdLst/>
              <a:ahLst/>
              <a:cxnLst/>
              <a:rect l="l" t="t" r="r" b="b"/>
              <a:pathLst>
                <a:path w="21035" h="21065" extrusionOk="0">
                  <a:moveTo>
                    <a:pt x="10517" y="0"/>
                  </a:moveTo>
                  <a:cubicBezTo>
                    <a:pt x="4712" y="0"/>
                    <a:pt x="0" y="4742"/>
                    <a:pt x="0" y="10547"/>
                  </a:cubicBezTo>
                  <a:cubicBezTo>
                    <a:pt x="0" y="16353"/>
                    <a:pt x="4712" y="21064"/>
                    <a:pt x="10517" y="21064"/>
                  </a:cubicBezTo>
                  <a:cubicBezTo>
                    <a:pt x="16323" y="21064"/>
                    <a:pt x="21034" y="16353"/>
                    <a:pt x="21034" y="10547"/>
                  </a:cubicBezTo>
                  <a:cubicBezTo>
                    <a:pt x="21034" y="4742"/>
                    <a:pt x="16323" y="0"/>
                    <a:pt x="10517" y="0"/>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03" name="Google Shape;1603;p57"/>
          <p:cNvGrpSpPr/>
          <p:nvPr/>
        </p:nvGrpSpPr>
        <p:grpSpPr>
          <a:xfrm>
            <a:off x="7148002" y="2401974"/>
            <a:ext cx="480951" cy="493217"/>
            <a:chOff x="7148002" y="2401974"/>
            <a:chExt cx="480951" cy="493217"/>
          </a:xfrm>
        </p:grpSpPr>
        <p:sp>
          <p:nvSpPr>
            <p:cNvPr id="1604" name="Google Shape;1604;p57"/>
            <p:cNvSpPr/>
            <p:nvPr/>
          </p:nvSpPr>
          <p:spPr>
            <a:xfrm rot="798727">
              <a:off x="7177519" y="2426508"/>
              <a:ext cx="246378" cy="285136"/>
            </a:xfrm>
            <a:custGeom>
              <a:avLst/>
              <a:gdLst/>
              <a:ahLst/>
              <a:cxnLst/>
              <a:rect l="l" t="t" r="r" b="b"/>
              <a:pathLst>
                <a:path w="6128" h="7092" extrusionOk="0">
                  <a:moveTo>
                    <a:pt x="2717" y="1"/>
                  </a:moveTo>
                  <a:cubicBezTo>
                    <a:pt x="2679" y="1"/>
                    <a:pt x="2638" y="7"/>
                    <a:pt x="2596" y="20"/>
                  </a:cubicBezTo>
                  <a:cubicBezTo>
                    <a:pt x="2167" y="152"/>
                    <a:pt x="2528" y="1263"/>
                    <a:pt x="1886" y="2413"/>
                  </a:cubicBezTo>
                  <a:cubicBezTo>
                    <a:pt x="1247" y="3562"/>
                    <a:pt x="1" y="3646"/>
                    <a:pt x="54" y="4082"/>
                  </a:cubicBezTo>
                  <a:cubicBezTo>
                    <a:pt x="109" y="4521"/>
                    <a:pt x="1859" y="4082"/>
                    <a:pt x="2406" y="5014"/>
                  </a:cubicBezTo>
                  <a:cubicBezTo>
                    <a:pt x="2938" y="5923"/>
                    <a:pt x="3005" y="7092"/>
                    <a:pt x="3364" y="7092"/>
                  </a:cubicBezTo>
                  <a:cubicBezTo>
                    <a:pt x="3373" y="7092"/>
                    <a:pt x="3381" y="7091"/>
                    <a:pt x="3390" y="7090"/>
                  </a:cubicBezTo>
                  <a:cubicBezTo>
                    <a:pt x="3772" y="7036"/>
                    <a:pt x="3552" y="4903"/>
                    <a:pt x="4427" y="4356"/>
                  </a:cubicBezTo>
                  <a:cubicBezTo>
                    <a:pt x="5303" y="3812"/>
                    <a:pt x="6127" y="3886"/>
                    <a:pt x="6070" y="3366"/>
                  </a:cubicBezTo>
                  <a:cubicBezTo>
                    <a:pt x="6015" y="2845"/>
                    <a:pt x="4306" y="2825"/>
                    <a:pt x="3870" y="2169"/>
                  </a:cubicBezTo>
                  <a:cubicBezTo>
                    <a:pt x="3457" y="1549"/>
                    <a:pt x="3322" y="1"/>
                    <a:pt x="271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57"/>
            <p:cNvSpPr/>
            <p:nvPr/>
          </p:nvSpPr>
          <p:spPr>
            <a:xfrm rot="798727">
              <a:off x="7454087" y="2698918"/>
              <a:ext cx="156157" cy="180723"/>
            </a:xfrm>
            <a:custGeom>
              <a:avLst/>
              <a:gdLst/>
              <a:ahLst/>
              <a:cxnLst/>
              <a:rect l="l" t="t" r="r" b="b"/>
              <a:pathLst>
                <a:path w="3884" h="4495" extrusionOk="0">
                  <a:moveTo>
                    <a:pt x="1723" y="1"/>
                  </a:moveTo>
                  <a:cubicBezTo>
                    <a:pt x="1699" y="1"/>
                    <a:pt x="1673" y="4"/>
                    <a:pt x="1647" y="13"/>
                  </a:cubicBezTo>
                  <a:cubicBezTo>
                    <a:pt x="1373" y="97"/>
                    <a:pt x="1603" y="800"/>
                    <a:pt x="1197" y="1530"/>
                  </a:cubicBezTo>
                  <a:cubicBezTo>
                    <a:pt x="792" y="2257"/>
                    <a:pt x="1" y="2311"/>
                    <a:pt x="35" y="2588"/>
                  </a:cubicBezTo>
                  <a:cubicBezTo>
                    <a:pt x="72" y="2865"/>
                    <a:pt x="1180" y="2588"/>
                    <a:pt x="1525" y="3176"/>
                  </a:cubicBezTo>
                  <a:cubicBezTo>
                    <a:pt x="1865" y="3754"/>
                    <a:pt x="1905" y="4495"/>
                    <a:pt x="2135" y="4495"/>
                  </a:cubicBezTo>
                  <a:cubicBezTo>
                    <a:pt x="2140" y="4495"/>
                    <a:pt x="2145" y="4494"/>
                    <a:pt x="2150" y="4494"/>
                  </a:cubicBezTo>
                  <a:cubicBezTo>
                    <a:pt x="2394" y="4460"/>
                    <a:pt x="2255" y="3108"/>
                    <a:pt x="2809" y="2760"/>
                  </a:cubicBezTo>
                  <a:cubicBezTo>
                    <a:pt x="3364" y="2416"/>
                    <a:pt x="3883" y="2463"/>
                    <a:pt x="3850" y="2135"/>
                  </a:cubicBezTo>
                  <a:cubicBezTo>
                    <a:pt x="3816" y="1804"/>
                    <a:pt x="2732" y="1790"/>
                    <a:pt x="2454" y="1374"/>
                  </a:cubicBezTo>
                  <a:cubicBezTo>
                    <a:pt x="2193" y="984"/>
                    <a:pt x="2109" y="1"/>
                    <a:pt x="17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22"/>
        <p:cNvGrpSpPr/>
        <p:nvPr/>
      </p:nvGrpSpPr>
      <p:grpSpPr>
        <a:xfrm>
          <a:off x="0" y="0"/>
          <a:ext cx="0" cy="0"/>
          <a:chOff x="0" y="0"/>
          <a:chExt cx="0" cy="0"/>
        </a:xfrm>
      </p:grpSpPr>
      <p:sp>
        <p:nvSpPr>
          <p:cNvPr id="1223" name="Google Shape;1223;p49"/>
          <p:cNvSpPr txBox="1">
            <a:spLocks noGrp="1"/>
          </p:cNvSpPr>
          <p:nvPr>
            <p:ph type="title"/>
          </p:nvPr>
        </p:nvSpPr>
        <p:spPr>
          <a:xfrm>
            <a:off x="713119" y="123478"/>
            <a:ext cx="7717500" cy="572700"/>
          </a:xfrm>
          <a:prstGeom prst="rect">
            <a:avLst/>
          </a:prstGeom>
        </p:spPr>
        <p:txBody>
          <a:bodyPr spcFirstLastPara="1" wrap="square" lIns="91425" tIns="91425" rIns="91425" bIns="91425" anchor="t" anchorCtr="0">
            <a:noAutofit/>
          </a:bodyPr>
          <a:lstStyle/>
          <a:p>
            <a:pPr lvl="0" algn="ctr"/>
            <a:r>
              <a:rPr lang="en-US" dirty="0"/>
              <a:t>Currency in the Central Bank of Canada </a:t>
            </a:r>
            <a:endParaRPr dirty="0"/>
          </a:p>
        </p:txBody>
      </p:sp>
      <p:grpSp>
        <p:nvGrpSpPr>
          <p:cNvPr id="1234" name="Google Shape;1234;p49"/>
          <p:cNvGrpSpPr/>
          <p:nvPr/>
        </p:nvGrpSpPr>
        <p:grpSpPr>
          <a:xfrm>
            <a:off x="6347937" y="2960970"/>
            <a:ext cx="2256480" cy="1949750"/>
            <a:chOff x="5241404" y="1624746"/>
            <a:chExt cx="2688659" cy="2496980"/>
          </a:xfrm>
        </p:grpSpPr>
        <p:grpSp>
          <p:nvGrpSpPr>
            <p:cNvPr id="1235" name="Google Shape;1235;p49"/>
            <p:cNvGrpSpPr/>
            <p:nvPr/>
          </p:nvGrpSpPr>
          <p:grpSpPr>
            <a:xfrm>
              <a:off x="5241404" y="1624746"/>
              <a:ext cx="1875497" cy="2439071"/>
              <a:chOff x="6206100" y="1769650"/>
              <a:chExt cx="1687053" cy="2194002"/>
            </a:xfrm>
          </p:grpSpPr>
          <p:sp>
            <p:nvSpPr>
              <p:cNvPr id="1236" name="Google Shape;1236;p49"/>
              <p:cNvSpPr/>
              <p:nvPr/>
            </p:nvSpPr>
            <p:spPr>
              <a:xfrm>
                <a:off x="6571063" y="1769650"/>
                <a:ext cx="826717" cy="984493"/>
              </a:xfrm>
              <a:custGeom>
                <a:avLst/>
                <a:gdLst/>
                <a:ahLst/>
                <a:cxnLst/>
                <a:rect l="l" t="t" r="r" b="b"/>
                <a:pathLst>
                  <a:path w="13110" h="15612" extrusionOk="0">
                    <a:moveTo>
                      <a:pt x="6538" y="0"/>
                    </a:moveTo>
                    <a:cubicBezTo>
                      <a:pt x="2935" y="0"/>
                      <a:pt x="0" y="2936"/>
                      <a:pt x="0" y="6572"/>
                    </a:cubicBezTo>
                    <a:lnTo>
                      <a:pt x="0" y="15611"/>
                    </a:lnTo>
                    <a:lnTo>
                      <a:pt x="3603" y="15611"/>
                    </a:lnTo>
                    <a:lnTo>
                      <a:pt x="3603" y="6572"/>
                    </a:lnTo>
                    <a:cubicBezTo>
                      <a:pt x="3603" y="4937"/>
                      <a:pt x="4937" y="3603"/>
                      <a:pt x="6538" y="3603"/>
                    </a:cubicBezTo>
                    <a:cubicBezTo>
                      <a:pt x="8173" y="3603"/>
                      <a:pt x="9507" y="4937"/>
                      <a:pt x="9507" y="6572"/>
                    </a:cubicBezTo>
                    <a:lnTo>
                      <a:pt x="9507" y="15611"/>
                    </a:lnTo>
                    <a:lnTo>
                      <a:pt x="13109" y="15611"/>
                    </a:lnTo>
                    <a:lnTo>
                      <a:pt x="13109" y="6572"/>
                    </a:lnTo>
                    <a:cubicBezTo>
                      <a:pt x="13109" y="3236"/>
                      <a:pt x="11842" y="434"/>
                      <a:pt x="864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49"/>
              <p:cNvSpPr/>
              <p:nvPr/>
            </p:nvSpPr>
            <p:spPr>
              <a:xfrm>
                <a:off x="6206100" y="2754098"/>
                <a:ext cx="1209554" cy="1209554"/>
              </a:xfrm>
              <a:custGeom>
                <a:avLst/>
                <a:gdLst/>
                <a:ahLst/>
                <a:cxnLst/>
                <a:rect l="l" t="t" r="r" b="b"/>
                <a:pathLst>
                  <a:path w="19181" h="19181" extrusionOk="0">
                    <a:moveTo>
                      <a:pt x="4337" y="0"/>
                    </a:moveTo>
                    <a:cubicBezTo>
                      <a:pt x="1935" y="0"/>
                      <a:pt x="1" y="1935"/>
                      <a:pt x="1" y="4337"/>
                    </a:cubicBezTo>
                    <a:lnTo>
                      <a:pt x="1" y="11342"/>
                    </a:lnTo>
                    <a:cubicBezTo>
                      <a:pt x="1" y="15678"/>
                      <a:pt x="3503" y="19181"/>
                      <a:pt x="7839" y="19181"/>
                    </a:cubicBezTo>
                    <a:lnTo>
                      <a:pt x="17780" y="19181"/>
                    </a:lnTo>
                    <a:cubicBezTo>
                      <a:pt x="18580" y="19181"/>
                      <a:pt x="19181" y="18547"/>
                      <a:pt x="19181" y="17746"/>
                    </a:cubicBezTo>
                    <a:lnTo>
                      <a:pt x="1918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49"/>
              <p:cNvSpPr/>
              <p:nvPr/>
            </p:nvSpPr>
            <p:spPr>
              <a:xfrm>
                <a:off x="6681518" y="2754098"/>
                <a:ext cx="1211635" cy="1209554"/>
              </a:xfrm>
              <a:custGeom>
                <a:avLst/>
                <a:gdLst/>
                <a:ahLst/>
                <a:cxnLst/>
                <a:rect l="l" t="t" r="r" b="b"/>
                <a:pathLst>
                  <a:path w="19214" h="19181" extrusionOk="0">
                    <a:moveTo>
                      <a:pt x="0" y="0"/>
                    </a:moveTo>
                    <a:lnTo>
                      <a:pt x="0" y="11342"/>
                    </a:lnTo>
                    <a:cubicBezTo>
                      <a:pt x="0" y="15678"/>
                      <a:pt x="3503" y="19181"/>
                      <a:pt x="7873" y="19181"/>
                    </a:cubicBezTo>
                    <a:lnTo>
                      <a:pt x="11375" y="19181"/>
                    </a:lnTo>
                    <a:cubicBezTo>
                      <a:pt x="15711" y="19181"/>
                      <a:pt x="19214" y="15678"/>
                      <a:pt x="19214" y="11342"/>
                    </a:cubicBezTo>
                    <a:lnTo>
                      <a:pt x="19214" y="4337"/>
                    </a:lnTo>
                    <a:cubicBezTo>
                      <a:pt x="19214" y="1902"/>
                      <a:pt x="17246" y="0"/>
                      <a:pt x="148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49"/>
              <p:cNvSpPr/>
              <p:nvPr/>
            </p:nvSpPr>
            <p:spPr>
              <a:xfrm>
                <a:off x="6703555" y="1769650"/>
                <a:ext cx="824636" cy="984493"/>
              </a:xfrm>
              <a:custGeom>
                <a:avLst/>
                <a:gdLst/>
                <a:ahLst/>
                <a:cxnLst/>
                <a:rect l="l" t="t" r="r" b="b"/>
                <a:pathLst>
                  <a:path w="13077" h="15612" extrusionOk="0">
                    <a:moveTo>
                      <a:pt x="6539" y="0"/>
                    </a:moveTo>
                    <a:cubicBezTo>
                      <a:pt x="2903" y="0"/>
                      <a:pt x="1" y="2936"/>
                      <a:pt x="1" y="6572"/>
                    </a:cubicBezTo>
                    <a:lnTo>
                      <a:pt x="1" y="15611"/>
                    </a:lnTo>
                    <a:lnTo>
                      <a:pt x="3570" y="15611"/>
                    </a:lnTo>
                    <a:lnTo>
                      <a:pt x="3570" y="6572"/>
                    </a:lnTo>
                    <a:cubicBezTo>
                      <a:pt x="3570" y="4937"/>
                      <a:pt x="4904" y="3603"/>
                      <a:pt x="6539" y="3603"/>
                    </a:cubicBezTo>
                    <a:cubicBezTo>
                      <a:pt x="8173" y="3603"/>
                      <a:pt x="9507" y="4937"/>
                      <a:pt x="9507" y="6572"/>
                    </a:cubicBezTo>
                    <a:lnTo>
                      <a:pt x="9507" y="15611"/>
                    </a:lnTo>
                    <a:lnTo>
                      <a:pt x="13077" y="15611"/>
                    </a:lnTo>
                    <a:lnTo>
                      <a:pt x="13077" y="6572"/>
                    </a:lnTo>
                    <a:cubicBezTo>
                      <a:pt x="13077" y="2936"/>
                      <a:pt x="10174" y="0"/>
                      <a:pt x="653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49"/>
              <p:cNvSpPr/>
              <p:nvPr/>
            </p:nvSpPr>
            <p:spPr>
              <a:xfrm>
                <a:off x="6906582" y="3115340"/>
                <a:ext cx="286103" cy="487075"/>
              </a:xfrm>
              <a:custGeom>
                <a:avLst/>
                <a:gdLst/>
                <a:ahLst/>
                <a:cxnLst/>
                <a:rect l="l" t="t" r="r" b="b"/>
                <a:pathLst>
                  <a:path w="4537" h="7724" extrusionOk="0">
                    <a:moveTo>
                      <a:pt x="2351" y="0"/>
                    </a:moveTo>
                    <a:cubicBezTo>
                      <a:pt x="2258" y="0"/>
                      <a:pt x="2164" y="6"/>
                      <a:pt x="2068" y="18"/>
                    </a:cubicBezTo>
                    <a:cubicBezTo>
                      <a:pt x="1134" y="118"/>
                      <a:pt x="334" y="885"/>
                      <a:pt x="167" y="1853"/>
                    </a:cubicBezTo>
                    <a:cubicBezTo>
                      <a:pt x="0" y="2887"/>
                      <a:pt x="567" y="3854"/>
                      <a:pt x="1468" y="4221"/>
                    </a:cubicBezTo>
                    <a:lnTo>
                      <a:pt x="1168" y="6389"/>
                    </a:lnTo>
                    <a:cubicBezTo>
                      <a:pt x="1068" y="7090"/>
                      <a:pt x="1601" y="7724"/>
                      <a:pt x="2335" y="7724"/>
                    </a:cubicBezTo>
                    <a:cubicBezTo>
                      <a:pt x="3036" y="7724"/>
                      <a:pt x="3569" y="7090"/>
                      <a:pt x="3503" y="6389"/>
                    </a:cubicBezTo>
                    <a:lnTo>
                      <a:pt x="3202" y="4221"/>
                    </a:lnTo>
                    <a:cubicBezTo>
                      <a:pt x="4003" y="3854"/>
                      <a:pt x="4537" y="3087"/>
                      <a:pt x="4537" y="2186"/>
                    </a:cubicBezTo>
                    <a:cubicBezTo>
                      <a:pt x="4537" y="978"/>
                      <a:pt x="3559" y="0"/>
                      <a:pt x="2351" y="0"/>
                    </a:cubicBezTo>
                    <a:close/>
                  </a:path>
                </a:pathLst>
              </a:custGeom>
              <a:solidFill>
                <a:srgbClr val="4B8E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41" name="Google Shape;1241;p49"/>
            <p:cNvGrpSpPr/>
            <p:nvPr/>
          </p:nvGrpSpPr>
          <p:grpSpPr>
            <a:xfrm flipH="1">
              <a:off x="6609468" y="2916698"/>
              <a:ext cx="1320596" cy="1205028"/>
              <a:chOff x="760050" y="2874625"/>
              <a:chExt cx="1485485" cy="1355487"/>
            </a:xfrm>
          </p:grpSpPr>
          <p:sp>
            <p:nvSpPr>
              <p:cNvPr id="1242" name="Google Shape;1242;p49"/>
              <p:cNvSpPr/>
              <p:nvPr/>
            </p:nvSpPr>
            <p:spPr>
              <a:xfrm>
                <a:off x="760050" y="2874625"/>
                <a:ext cx="1356230" cy="1355487"/>
              </a:xfrm>
              <a:custGeom>
                <a:avLst/>
                <a:gdLst/>
                <a:ahLst/>
                <a:cxnLst/>
                <a:rect l="l" t="t" r="r" b="b"/>
                <a:pathLst>
                  <a:path w="60210" h="60177" extrusionOk="0">
                    <a:moveTo>
                      <a:pt x="30055" y="0"/>
                    </a:moveTo>
                    <a:cubicBezTo>
                      <a:pt x="18347" y="0"/>
                      <a:pt x="8206" y="6672"/>
                      <a:pt x="3236" y="16479"/>
                    </a:cubicBezTo>
                    <a:cubicBezTo>
                      <a:pt x="1168" y="20548"/>
                      <a:pt x="0" y="25185"/>
                      <a:pt x="0" y="30089"/>
                    </a:cubicBezTo>
                    <a:cubicBezTo>
                      <a:pt x="0" y="32557"/>
                      <a:pt x="267" y="34925"/>
                      <a:pt x="868" y="37227"/>
                    </a:cubicBezTo>
                    <a:cubicBezTo>
                      <a:pt x="1335" y="39195"/>
                      <a:pt x="2035" y="41097"/>
                      <a:pt x="2869" y="42898"/>
                    </a:cubicBezTo>
                    <a:cubicBezTo>
                      <a:pt x="4070" y="45400"/>
                      <a:pt x="5604" y="47735"/>
                      <a:pt x="7406" y="49836"/>
                    </a:cubicBezTo>
                    <a:cubicBezTo>
                      <a:pt x="12910" y="56174"/>
                      <a:pt x="21049" y="60177"/>
                      <a:pt x="30088" y="60177"/>
                    </a:cubicBezTo>
                    <a:cubicBezTo>
                      <a:pt x="42130" y="60177"/>
                      <a:pt x="52538" y="53138"/>
                      <a:pt x="57308" y="42898"/>
                    </a:cubicBezTo>
                    <a:cubicBezTo>
                      <a:pt x="59143" y="39028"/>
                      <a:pt x="60210" y="34692"/>
                      <a:pt x="60210" y="30122"/>
                    </a:cubicBezTo>
                    <a:cubicBezTo>
                      <a:pt x="60210" y="26519"/>
                      <a:pt x="59576" y="23117"/>
                      <a:pt x="58375" y="19881"/>
                    </a:cubicBezTo>
                    <a:cubicBezTo>
                      <a:pt x="57908" y="18714"/>
                      <a:pt x="57441" y="17580"/>
                      <a:pt x="56874" y="16479"/>
                    </a:cubicBezTo>
                    <a:cubicBezTo>
                      <a:pt x="55707" y="14177"/>
                      <a:pt x="54272" y="12042"/>
                      <a:pt x="52571" y="10141"/>
                    </a:cubicBezTo>
                    <a:cubicBezTo>
                      <a:pt x="47067" y="3903"/>
                      <a:pt x="39028" y="0"/>
                      <a:pt x="30055" y="0"/>
                    </a:cubicBez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49"/>
              <p:cNvSpPr/>
              <p:nvPr/>
            </p:nvSpPr>
            <p:spPr>
              <a:xfrm>
                <a:off x="889282" y="2874625"/>
                <a:ext cx="1356253" cy="1355487"/>
              </a:xfrm>
              <a:custGeom>
                <a:avLst/>
                <a:gdLst/>
                <a:ahLst/>
                <a:cxnLst/>
                <a:rect l="l" t="t" r="r" b="b"/>
                <a:pathLst>
                  <a:path w="60211" h="60177" extrusionOk="0">
                    <a:moveTo>
                      <a:pt x="30056" y="0"/>
                    </a:moveTo>
                    <a:cubicBezTo>
                      <a:pt x="18347" y="0"/>
                      <a:pt x="8207" y="6672"/>
                      <a:pt x="3270" y="16479"/>
                    </a:cubicBezTo>
                    <a:cubicBezTo>
                      <a:pt x="1168" y="20548"/>
                      <a:pt x="1" y="25185"/>
                      <a:pt x="1" y="30089"/>
                    </a:cubicBezTo>
                    <a:cubicBezTo>
                      <a:pt x="1" y="32557"/>
                      <a:pt x="301" y="34925"/>
                      <a:pt x="868" y="37227"/>
                    </a:cubicBezTo>
                    <a:cubicBezTo>
                      <a:pt x="1335" y="39195"/>
                      <a:pt x="2036" y="41097"/>
                      <a:pt x="2869" y="42898"/>
                    </a:cubicBezTo>
                    <a:cubicBezTo>
                      <a:pt x="4104" y="45400"/>
                      <a:pt x="5638" y="47735"/>
                      <a:pt x="7439" y="49836"/>
                    </a:cubicBezTo>
                    <a:cubicBezTo>
                      <a:pt x="12943" y="56174"/>
                      <a:pt x="21049" y="60177"/>
                      <a:pt x="30122" y="60177"/>
                    </a:cubicBezTo>
                    <a:cubicBezTo>
                      <a:pt x="42164" y="60177"/>
                      <a:pt x="52538" y="53138"/>
                      <a:pt x="57342" y="42898"/>
                    </a:cubicBezTo>
                    <a:cubicBezTo>
                      <a:pt x="59176" y="39028"/>
                      <a:pt x="60210" y="34692"/>
                      <a:pt x="60210" y="30122"/>
                    </a:cubicBezTo>
                    <a:cubicBezTo>
                      <a:pt x="60210" y="26519"/>
                      <a:pt x="59577" y="23117"/>
                      <a:pt x="58376" y="19881"/>
                    </a:cubicBezTo>
                    <a:cubicBezTo>
                      <a:pt x="57909" y="18714"/>
                      <a:pt x="57475" y="17580"/>
                      <a:pt x="56875" y="16479"/>
                    </a:cubicBezTo>
                    <a:cubicBezTo>
                      <a:pt x="55707" y="14177"/>
                      <a:pt x="54306" y="12042"/>
                      <a:pt x="52572" y="10141"/>
                    </a:cubicBezTo>
                    <a:cubicBezTo>
                      <a:pt x="47068" y="3903"/>
                      <a:pt x="39029" y="0"/>
                      <a:pt x="30056" y="0"/>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49"/>
              <p:cNvSpPr/>
              <p:nvPr/>
            </p:nvSpPr>
            <p:spPr>
              <a:xfrm>
                <a:off x="992992" y="2979078"/>
                <a:ext cx="1149608" cy="1148865"/>
              </a:xfrm>
              <a:custGeom>
                <a:avLst/>
                <a:gdLst/>
                <a:ahLst/>
                <a:cxnLst/>
                <a:rect l="l" t="t" r="r" b="b"/>
                <a:pathLst>
                  <a:path w="51037" h="51004" extrusionOk="0">
                    <a:moveTo>
                      <a:pt x="25518" y="0"/>
                    </a:moveTo>
                    <a:cubicBezTo>
                      <a:pt x="11408" y="0"/>
                      <a:pt x="0" y="11408"/>
                      <a:pt x="0" y="25518"/>
                    </a:cubicBezTo>
                    <a:cubicBezTo>
                      <a:pt x="0" y="28687"/>
                      <a:pt x="567" y="31756"/>
                      <a:pt x="1668" y="34558"/>
                    </a:cubicBezTo>
                    <a:cubicBezTo>
                      <a:pt x="3336" y="38895"/>
                      <a:pt x="6104" y="42697"/>
                      <a:pt x="9707" y="45533"/>
                    </a:cubicBezTo>
                    <a:cubicBezTo>
                      <a:pt x="10441" y="46100"/>
                      <a:pt x="11241" y="46700"/>
                      <a:pt x="12075" y="47201"/>
                    </a:cubicBezTo>
                    <a:cubicBezTo>
                      <a:pt x="14544" y="48735"/>
                      <a:pt x="17279" y="49802"/>
                      <a:pt x="20248" y="50436"/>
                    </a:cubicBezTo>
                    <a:cubicBezTo>
                      <a:pt x="20681" y="50536"/>
                      <a:pt x="21048" y="50603"/>
                      <a:pt x="21449" y="50636"/>
                    </a:cubicBezTo>
                    <a:cubicBezTo>
                      <a:pt x="22783" y="50870"/>
                      <a:pt x="24117" y="51003"/>
                      <a:pt x="25518" y="51003"/>
                    </a:cubicBezTo>
                    <a:cubicBezTo>
                      <a:pt x="39595" y="51003"/>
                      <a:pt x="51036" y="39562"/>
                      <a:pt x="51036" y="25485"/>
                    </a:cubicBezTo>
                    <a:cubicBezTo>
                      <a:pt x="51036" y="22583"/>
                      <a:pt x="50569" y="19848"/>
                      <a:pt x="49635" y="17346"/>
                    </a:cubicBezTo>
                    <a:cubicBezTo>
                      <a:pt x="48568" y="14110"/>
                      <a:pt x="46867" y="11208"/>
                      <a:pt x="44632" y="8706"/>
                    </a:cubicBezTo>
                    <a:cubicBezTo>
                      <a:pt x="44031" y="7939"/>
                      <a:pt x="43298" y="7272"/>
                      <a:pt x="42597" y="6605"/>
                    </a:cubicBezTo>
                    <a:cubicBezTo>
                      <a:pt x="39261" y="3569"/>
                      <a:pt x="35092" y="1401"/>
                      <a:pt x="30455" y="500"/>
                    </a:cubicBezTo>
                    <a:cubicBezTo>
                      <a:pt x="28854" y="167"/>
                      <a:pt x="27219" y="0"/>
                      <a:pt x="25518" y="0"/>
                    </a:cubicBezTo>
                    <a:close/>
                  </a:path>
                </a:pathLst>
              </a:custGeom>
              <a:solidFill>
                <a:srgbClr val="FBBF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49"/>
              <p:cNvSpPr/>
              <p:nvPr/>
            </p:nvSpPr>
            <p:spPr>
              <a:xfrm flipH="1">
                <a:off x="1246192" y="3142865"/>
                <a:ext cx="626668" cy="818266"/>
              </a:xfrm>
              <a:custGeom>
                <a:avLst/>
                <a:gdLst/>
                <a:ahLst/>
                <a:cxnLst/>
                <a:rect l="l" t="t" r="r" b="b"/>
                <a:pathLst>
                  <a:path w="27821" h="36327" extrusionOk="0">
                    <a:moveTo>
                      <a:pt x="14311" y="9608"/>
                    </a:moveTo>
                    <a:cubicBezTo>
                      <a:pt x="16512" y="9608"/>
                      <a:pt x="17847" y="10142"/>
                      <a:pt x="18213" y="11276"/>
                    </a:cubicBezTo>
                    <a:cubicBezTo>
                      <a:pt x="18280" y="11543"/>
                      <a:pt x="18347" y="11776"/>
                      <a:pt x="18347" y="12076"/>
                    </a:cubicBezTo>
                    <a:cubicBezTo>
                      <a:pt x="18347" y="12977"/>
                      <a:pt x="18013" y="13644"/>
                      <a:pt x="17346" y="14111"/>
                    </a:cubicBezTo>
                    <a:cubicBezTo>
                      <a:pt x="16679" y="14578"/>
                      <a:pt x="15712" y="14778"/>
                      <a:pt x="14511" y="14778"/>
                    </a:cubicBezTo>
                    <a:lnTo>
                      <a:pt x="11909" y="14778"/>
                    </a:lnTo>
                    <a:lnTo>
                      <a:pt x="11909" y="9608"/>
                    </a:lnTo>
                    <a:close/>
                    <a:moveTo>
                      <a:pt x="14711" y="20449"/>
                    </a:moveTo>
                    <a:cubicBezTo>
                      <a:pt x="16079" y="20449"/>
                      <a:pt x="17146" y="20682"/>
                      <a:pt x="17847" y="21216"/>
                    </a:cubicBezTo>
                    <a:cubicBezTo>
                      <a:pt x="18547" y="21683"/>
                      <a:pt x="18914" y="22450"/>
                      <a:pt x="18914" y="23418"/>
                    </a:cubicBezTo>
                    <a:cubicBezTo>
                      <a:pt x="18914" y="25453"/>
                      <a:pt x="17580" y="26487"/>
                      <a:pt x="14878" y="26487"/>
                    </a:cubicBezTo>
                    <a:lnTo>
                      <a:pt x="11876" y="26487"/>
                    </a:lnTo>
                    <a:lnTo>
                      <a:pt x="11876" y="20449"/>
                    </a:lnTo>
                    <a:close/>
                    <a:moveTo>
                      <a:pt x="6639" y="1"/>
                    </a:moveTo>
                    <a:lnTo>
                      <a:pt x="6639" y="3704"/>
                    </a:lnTo>
                    <a:lnTo>
                      <a:pt x="0" y="3704"/>
                    </a:lnTo>
                    <a:lnTo>
                      <a:pt x="0" y="9174"/>
                    </a:lnTo>
                    <a:lnTo>
                      <a:pt x="3336" y="9174"/>
                    </a:lnTo>
                    <a:lnTo>
                      <a:pt x="3336" y="26954"/>
                    </a:lnTo>
                    <a:lnTo>
                      <a:pt x="0" y="26954"/>
                    </a:lnTo>
                    <a:lnTo>
                      <a:pt x="0" y="32458"/>
                    </a:lnTo>
                    <a:lnTo>
                      <a:pt x="6639" y="32458"/>
                    </a:lnTo>
                    <a:lnTo>
                      <a:pt x="6639" y="36327"/>
                    </a:lnTo>
                    <a:lnTo>
                      <a:pt x="9707" y="36327"/>
                    </a:lnTo>
                    <a:lnTo>
                      <a:pt x="9707" y="32458"/>
                    </a:lnTo>
                    <a:lnTo>
                      <a:pt x="12910" y="32458"/>
                    </a:lnTo>
                    <a:lnTo>
                      <a:pt x="12910" y="36327"/>
                    </a:lnTo>
                    <a:lnTo>
                      <a:pt x="15979" y="36327"/>
                    </a:lnTo>
                    <a:lnTo>
                      <a:pt x="15979" y="32458"/>
                    </a:lnTo>
                    <a:cubicBezTo>
                      <a:pt x="19581" y="32424"/>
                      <a:pt x="22416" y="31657"/>
                      <a:pt x="24551" y="30223"/>
                    </a:cubicBezTo>
                    <a:cubicBezTo>
                      <a:pt x="26720" y="28722"/>
                      <a:pt x="27820" y="26653"/>
                      <a:pt x="27820" y="24052"/>
                    </a:cubicBezTo>
                    <a:cubicBezTo>
                      <a:pt x="27754" y="22317"/>
                      <a:pt x="27287" y="20883"/>
                      <a:pt x="26419" y="19782"/>
                    </a:cubicBezTo>
                    <a:cubicBezTo>
                      <a:pt x="25552" y="18714"/>
                      <a:pt x="24084" y="17914"/>
                      <a:pt x="22150" y="17413"/>
                    </a:cubicBezTo>
                    <a:lnTo>
                      <a:pt x="22150" y="17213"/>
                    </a:lnTo>
                    <a:cubicBezTo>
                      <a:pt x="23651" y="16880"/>
                      <a:pt x="24852" y="16112"/>
                      <a:pt x="25752" y="14978"/>
                    </a:cubicBezTo>
                    <a:cubicBezTo>
                      <a:pt x="26686" y="13878"/>
                      <a:pt x="27153" y="12477"/>
                      <a:pt x="27153" y="10875"/>
                    </a:cubicBezTo>
                    <a:cubicBezTo>
                      <a:pt x="27153" y="8407"/>
                      <a:pt x="26086" y="6606"/>
                      <a:pt x="24018" y="5438"/>
                    </a:cubicBezTo>
                    <a:cubicBezTo>
                      <a:pt x="23817" y="5305"/>
                      <a:pt x="23551" y="5205"/>
                      <a:pt x="23350" y="5105"/>
                    </a:cubicBezTo>
                    <a:cubicBezTo>
                      <a:pt x="21549" y="4304"/>
                      <a:pt x="19081" y="3870"/>
                      <a:pt x="15979" y="3737"/>
                    </a:cubicBezTo>
                    <a:lnTo>
                      <a:pt x="15979" y="1"/>
                    </a:lnTo>
                    <a:lnTo>
                      <a:pt x="12910" y="1"/>
                    </a:lnTo>
                    <a:lnTo>
                      <a:pt x="12910" y="3737"/>
                    </a:lnTo>
                    <a:lnTo>
                      <a:pt x="9707" y="3737"/>
                    </a:lnTo>
                    <a:lnTo>
                      <a:pt x="970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246" name="Google Shape;1246;p49"/>
          <p:cNvGrpSpPr/>
          <p:nvPr/>
        </p:nvGrpSpPr>
        <p:grpSpPr>
          <a:xfrm>
            <a:off x="7415513" y="2469240"/>
            <a:ext cx="477214" cy="393911"/>
            <a:chOff x="7415513" y="2469240"/>
            <a:chExt cx="477214" cy="393911"/>
          </a:xfrm>
        </p:grpSpPr>
        <p:sp>
          <p:nvSpPr>
            <p:cNvPr id="1247" name="Google Shape;1247;p49"/>
            <p:cNvSpPr/>
            <p:nvPr/>
          </p:nvSpPr>
          <p:spPr>
            <a:xfrm>
              <a:off x="7415513" y="2469240"/>
              <a:ext cx="246376" cy="285134"/>
            </a:xfrm>
            <a:custGeom>
              <a:avLst/>
              <a:gdLst/>
              <a:ahLst/>
              <a:cxnLst/>
              <a:rect l="l" t="t" r="r" b="b"/>
              <a:pathLst>
                <a:path w="6128" h="7092" extrusionOk="0">
                  <a:moveTo>
                    <a:pt x="2717" y="1"/>
                  </a:moveTo>
                  <a:cubicBezTo>
                    <a:pt x="2679" y="1"/>
                    <a:pt x="2638" y="7"/>
                    <a:pt x="2596" y="20"/>
                  </a:cubicBezTo>
                  <a:cubicBezTo>
                    <a:pt x="2167" y="152"/>
                    <a:pt x="2528" y="1263"/>
                    <a:pt x="1886" y="2413"/>
                  </a:cubicBezTo>
                  <a:cubicBezTo>
                    <a:pt x="1247" y="3562"/>
                    <a:pt x="1" y="3646"/>
                    <a:pt x="54" y="4082"/>
                  </a:cubicBezTo>
                  <a:cubicBezTo>
                    <a:pt x="109" y="4521"/>
                    <a:pt x="1859" y="4082"/>
                    <a:pt x="2406" y="5014"/>
                  </a:cubicBezTo>
                  <a:cubicBezTo>
                    <a:pt x="2938" y="5923"/>
                    <a:pt x="3005" y="7092"/>
                    <a:pt x="3364" y="7092"/>
                  </a:cubicBezTo>
                  <a:cubicBezTo>
                    <a:pt x="3373" y="7092"/>
                    <a:pt x="3381" y="7091"/>
                    <a:pt x="3390" y="7090"/>
                  </a:cubicBezTo>
                  <a:cubicBezTo>
                    <a:pt x="3772" y="7036"/>
                    <a:pt x="3552" y="4903"/>
                    <a:pt x="4427" y="4356"/>
                  </a:cubicBezTo>
                  <a:cubicBezTo>
                    <a:pt x="5303" y="3812"/>
                    <a:pt x="6127" y="3886"/>
                    <a:pt x="6070" y="3366"/>
                  </a:cubicBezTo>
                  <a:cubicBezTo>
                    <a:pt x="6015" y="2845"/>
                    <a:pt x="4306" y="2825"/>
                    <a:pt x="3870" y="2169"/>
                  </a:cubicBezTo>
                  <a:cubicBezTo>
                    <a:pt x="3457" y="1549"/>
                    <a:pt x="3322" y="1"/>
                    <a:pt x="271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49"/>
            <p:cNvSpPr/>
            <p:nvPr/>
          </p:nvSpPr>
          <p:spPr>
            <a:xfrm>
              <a:off x="7736571" y="2682429"/>
              <a:ext cx="156156" cy="180721"/>
            </a:xfrm>
            <a:custGeom>
              <a:avLst/>
              <a:gdLst/>
              <a:ahLst/>
              <a:cxnLst/>
              <a:rect l="l" t="t" r="r" b="b"/>
              <a:pathLst>
                <a:path w="3884" h="4495" extrusionOk="0">
                  <a:moveTo>
                    <a:pt x="1723" y="1"/>
                  </a:moveTo>
                  <a:cubicBezTo>
                    <a:pt x="1699" y="1"/>
                    <a:pt x="1673" y="4"/>
                    <a:pt x="1647" y="13"/>
                  </a:cubicBezTo>
                  <a:cubicBezTo>
                    <a:pt x="1373" y="97"/>
                    <a:pt x="1603" y="800"/>
                    <a:pt x="1197" y="1530"/>
                  </a:cubicBezTo>
                  <a:cubicBezTo>
                    <a:pt x="792" y="2257"/>
                    <a:pt x="1" y="2311"/>
                    <a:pt x="35" y="2588"/>
                  </a:cubicBezTo>
                  <a:cubicBezTo>
                    <a:pt x="72" y="2865"/>
                    <a:pt x="1180" y="2588"/>
                    <a:pt x="1525" y="3176"/>
                  </a:cubicBezTo>
                  <a:cubicBezTo>
                    <a:pt x="1865" y="3754"/>
                    <a:pt x="1905" y="4495"/>
                    <a:pt x="2135" y="4495"/>
                  </a:cubicBezTo>
                  <a:cubicBezTo>
                    <a:pt x="2140" y="4495"/>
                    <a:pt x="2145" y="4494"/>
                    <a:pt x="2150" y="4494"/>
                  </a:cubicBezTo>
                  <a:cubicBezTo>
                    <a:pt x="2394" y="4460"/>
                    <a:pt x="2255" y="3108"/>
                    <a:pt x="2809" y="2760"/>
                  </a:cubicBezTo>
                  <a:cubicBezTo>
                    <a:pt x="3364" y="2416"/>
                    <a:pt x="3883" y="2463"/>
                    <a:pt x="3850" y="2135"/>
                  </a:cubicBezTo>
                  <a:cubicBezTo>
                    <a:pt x="3816" y="1804"/>
                    <a:pt x="2732" y="1790"/>
                    <a:pt x="2454" y="1374"/>
                  </a:cubicBezTo>
                  <a:cubicBezTo>
                    <a:pt x="2193" y="984"/>
                    <a:pt x="2109" y="1"/>
                    <a:pt x="17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 name="مستطيل 6"/>
          <p:cNvSpPr/>
          <p:nvPr/>
        </p:nvSpPr>
        <p:spPr>
          <a:xfrm>
            <a:off x="539552" y="1515133"/>
            <a:ext cx="4572000" cy="1538883"/>
          </a:xfrm>
          <a:prstGeom prst="rect">
            <a:avLst/>
          </a:prstGeom>
        </p:spPr>
        <p:txBody>
          <a:bodyPr>
            <a:spAutoFit/>
          </a:bodyPr>
          <a:lstStyle/>
          <a:p>
            <a:pPr algn="just"/>
            <a:r>
              <a:rPr lang="en-US" sz="1600" dirty="0">
                <a:latin typeface="Ubuntu" panose="020B0604020202020204" charset="0"/>
              </a:rPr>
              <a:t>It is the country's sole banknote-issuing authority - to provide Canadians with banknotes they can use with confidence and pride. They also conduct research on cash and cryptocurrencies.</a:t>
            </a:r>
          </a:p>
          <a:p>
            <a:endParaRPr lang="ar-SA" dirty="0">
              <a:latin typeface="Ubuntu" panose="020B060402020202020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26"/>
        <p:cNvGrpSpPr/>
        <p:nvPr/>
      </p:nvGrpSpPr>
      <p:grpSpPr>
        <a:xfrm>
          <a:off x="0" y="0"/>
          <a:ext cx="0" cy="0"/>
          <a:chOff x="0" y="0"/>
          <a:chExt cx="0" cy="0"/>
        </a:xfrm>
      </p:grpSpPr>
      <p:sp>
        <p:nvSpPr>
          <p:cNvPr id="1027" name="Google Shape;1027;p45"/>
          <p:cNvSpPr txBox="1">
            <a:spLocks noGrp="1"/>
          </p:cNvSpPr>
          <p:nvPr>
            <p:ph type="title"/>
          </p:nvPr>
        </p:nvSpPr>
        <p:spPr>
          <a:xfrm>
            <a:off x="672483" y="627534"/>
            <a:ext cx="7717500" cy="572700"/>
          </a:xfrm>
          <a:prstGeom prst="rect">
            <a:avLst/>
          </a:prstGeom>
        </p:spPr>
        <p:txBody>
          <a:bodyPr spcFirstLastPara="1" wrap="square" lIns="91425" tIns="91425" rIns="91425" bIns="91425" anchor="t" anchorCtr="0">
            <a:noAutofit/>
          </a:bodyPr>
          <a:lstStyle/>
          <a:p>
            <a:pPr lvl="0"/>
            <a:r>
              <a:rPr lang="en-US" dirty="0"/>
              <a:t>Issuance of bank notes in central bank of Canada </a:t>
            </a:r>
            <a:endParaRPr dirty="0"/>
          </a:p>
        </p:txBody>
      </p:sp>
      <p:sp>
        <p:nvSpPr>
          <p:cNvPr id="1028" name="Google Shape;1028;p45"/>
          <p:cNvSpPr txBox="1">
            <a:spLocks noGrp="1"/>
          </p:cNvSpPr>
          <p:nvPr>
            <p:ph type="subTitle" idx="1"/>
          </p:nvPr>
        </p:nvSpPr>
        <p:spPr>
          <a:xfrm>
            <a:off x="467544" y="1347614"/>
            <a:ext cx="4824536" cy="1203000"/>
          </a:xfrm>
          <a:prstGeom prst="rect">
            <a:avLst/>
          </a:prstGeom>
        </p:spPr>
        <p:txBody>
          <a:bodyPr spcFirstLastPara="1" wrap="square" lIns="91425" tIns="91425" rIns="91425" bIns="91425" anchor="t" anchorCtr="0">
            <a:noAutofit/>
          </a:bodyPr>
          <a:lstStyle/>
          <a:p>
            <a:pPr marL="0" lvl="0" indent="0" algn="just"/>
            <a:r>
              <a:rPr lang="en-US" b="1" dirty="0">
                <a:solidFill>
                  <a:schemeClr val="accent2"/>
                </a:solidFill>
              </a:rPr>
              <a:t>Design and production</a:t>
            </a:r>
          </a:p>
          <a:p>
            <a:pPr marL="0" lvl="0" indent="0" algn="just"/>
            <a:r>
              <a:rPr lang="en-US" dirty="0"/>
              <a:t> Through ongoing research and development,  they do issue bank notes with improved security features to stay ahead of counterfeiting threats.</a:t>
            </a:r>
          </a:p>
          <a:p>
            <a:pPr marL="0" lvl="0" indent="0" algn="just"/>
            <a:endParaRPr lang="en-US" dirty="0"/>
          </a:p>
          <a:p>
            <a:pPr marL="0" lvl="0" indent="0" algn="just"/>
            <a:r>
              <a:rPr lang="en-US" dirty="0"/>
              <a:t>It takes several years to design and issue a new bank note. guided by a set of design principles that ensures new notes:</a:t>
            </a:r>
          </a:p>
          <a:p>
            <a:pPr marL="285750" lvl="0" indent="-285750" algn="just">
              <a:buFont typeface="Arial" panose="020B0604020202020204" pitchFamily="34" charset="0"/>
              <a:buChar char="•"/>
            </a:pPr>
            <a:r>
              <a:rPr lang="en-US" dirty="0"/>
              <a:t>offer enhanced security</a:t>
            </a:r>
          </a:p>
          <a:p>
            <a:pPr marL="285750" lvl="0" indent="-285750" algn="just">
              <a:buFont typeface="Arial" panose="020B0604020202020204" pitchFamily="34" charset="0"/>
              <a:buChar char="•"/>
            </a:pPr>
            <a:r>
              <a:rPr lang="en-US" dirty="0"/>
              <a:t>are functional and usable in cash-handling machines</a:t>
            </a:r>
          </a:p>
          <a:p>
            <a:pPr marL="285750" lvl="0" indent="-285750" algn="just">
              <a:buFont typeface="Arial" panose="020B0604020202020204" pitchFamily="34" charset="0"/>
              <a:buChar char="•"/>
            </a:pPr>
            <a:r>
              <a:rPr lang="en-US" dirty="0"/>
              <a:t>are recognizable, accessible and bilingual</a:t>
            </a:r>
          </a:p>
          <a:p>
            <a:pPr marL="0" lvl="0" indent="0" algn="just"/>
            <a:r>
              <a:rPr lang="en-US" dirty="0"/>
              <a:t>reflect Canada</a:t>
            </a:r>
            <a:endParaRPr dirty="0"/>
          </a:p>
        </p:txBody>
      </p:sp>
      <p:grpSp>
        <p:nvGrpSpPr>
          <p:cNvPr id="1029" name="Google Shape;1029;p45"/>
          <p:cNvGrpSpPr/>
          <p:nvPr/>
        </p:nvGrpSpPr>
        <p:grpSpPr>
          <a:xfrm>
            <a:off x="6732240" y="2207140"/>
            <a:ext cx="1629678" cy="1586802"/>
            <a:chOff x="1136276" y="1355688"/>
            <a:chExt cx="2883349" cy="3041464"/>
          </a:xfrm>
        </p:grpSpPr>
        <p:grpSp>
          <p:nvGrpSpPr>
            <p:cNvPr id="1030" name="Google Shape;1030;p45"/>
            <p:cNvGrpSpPr/>
            <p:nvPr/>
          </p:nvGrpSpPr>
          <p:grpSpPr>
            <a:xfrm>
              <a:off x="1136276" y="1355688"/>
              <a:ext cx="1644812" cy="3041464"/>
              <a:chOff x="2418425" y="2089200"/>
              <a:chExt cx="1299425" cy="2402800"/>
            </a:xfrm>
          </p:grpSpPr>
          <p:sp>
            <p:nvSpPr>
              <p:cNvPr id="1031" name="Google Shape;1031;p45"/>
              <p:cNvSpPr/>
              <p:nvPr/>
            </p:nvSpPr>
            <p:spPr>
              <a:xfrm>
                <a:off x="2418425" y="2089200"/>
                <a:ext cx="1299425" cy="2402800"/>
              </a:xfrm>
              <a:custGeom>
                <a:avLst/>
                <a:gdLst/>
                <a:ahLst/>
                <a:cxnLst/>
                <a:rect l="l" t="t" r="r" b="b"/>
                <a:pathLst>
                  <a:path w="51977" h="96112" extrusionOk="0">
                    <a:moveTo>
                      <a:pt x="5137" y="1"/>
                    </a:moveTo>
                    <a:cubicBezTo>
                      <a:pt x="2310" y="1"/>
                      <a:pt x="0" y="2311"/>
                      <a:pt x="0" y="5138"/>
                    </a:cubicBezTo>
                    <a:lnTo>
                      <a:pt x="0" y="90975"/>
                    </a:lnTo>
                    <a:cubicBezTo>
                      <a:pt x="0" y="93832"/>
                      <a:pt x="2310" y="96112"/>
                      <a:pt x="5137" y="96112"/>
                    </a:cubicBezTo>
                    <a:lnTo>
                      <a:pt x="46840" y="96112"/>
                    </a:lnTo>
                    <a:cubicBezTo>
                      <a:pt x="49697" y="96112"/>
                      <a:pt x="51977" y="93832"/>
                      <a:pt x="51977" y="90975"/>
                    </a:cubicBezTo>
                    <a:lnTo>
                      <a:pt x="51977" y="5138"/>
                    </a:lnTo>
                    <a:cubicBezTo>
                      <a:pt x="51977" y="2311"/>
                      <a:pt x="49697" y="1"/>
                      <a:pt x="46840"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032" name="Google Shape;1032;p45"/>
              <p:cNvSpPr/>
              <p:nvPr/>
            </p:nvSpPr>
            <p:spPr>
              <a:xfrm>
                <a:off x="2508850" y="2181925"/>
                <a:ext cx="1118575" cy="2217375"/>
              </a:xfrm>
              <a:custGeom>
                <a:avLst/>
                <a:gdLst/>
                <a:ahLst/>
                <a:cxnLst/>
                <a:rect l="l" t="t" r="r" b="b"/>
                <a:pathLst>
                  <a:path w="44743" h="88695" extrusionOk="0">
                    <a:moveTo>
                      <a:pt x="3009" y="0"/>
                    </a:moveTo>
                    <a:cubicBezTo>
                      <a:pt x="1338" y="0"/>
                      <a:pt x="0" y="1368"/>
                      <a:pt x="0" y="3040"/>
                    </a:cubicBezTo>
                    <a:lnTo>
                      <a:pt x="0" y="85685"/>
                    </a:lnTo>
                    <a:cubicBezTo>
                      <a:pt x="0" y="87357"/>
                      <a:pt x="1338" y="88694"/>
                      <a:pt x="3009" y="88694"/>
                    </a:cubicBezTo>
                    <a:lnTo>
                      <a:pt x="41734" y="88694"/>
                    </a:lnTo>
                    <a:cubicBezTo>
                      <a:pt x="43405" y="88694"/>
                      <a:pt x="44743" y="87357"/>
                      <a:pt x="44743" y="85685"/>
                    </a:cubicBezTo>
                    <a:lnTo>
                      <a:pt x="44743" y="3040"/>
                    </a:lnTo>
                    <a:cubicBezTo>
                      <a:pt x="44743" y="1368"/>
                      <a:pt x="43405" y="0"/>
                      <a:pt x="41734" y="0"/>
                    </a:cubicBezTo>
                    <a:lnTo>
                      <a:pt x="30791" y="0"/>
                    </a:lnTo>
                    <a:lnTo>
                      <a:pt x="30791" y="578"/>
                    </a:lnTo>
                    <a:cubicBezTo>
                      <a:pt x="30791" y="1398"/>
                      <a:pt x="30153" y="2067"/>
                      <a:pt x="29332" y="2067"/>
                    </a:cubicBezTo>
                    <a:lnTo>
                      <a:pt x="15411" y="2067"/>
                    </a:lnTo>
                    <a:cubicBezTo>
                      <a:pt x="14590" y="2067"/>
                      <a:pt x="13952" y="1398"/>
                      <a:pt x="13952" y="578"/>
                    </a:cubicBezTo>
                    <a:lnTo>
                      <a:pt x="13952" y="0"/>
                    </a:lnTo>
                    <a:close/>
                  </a:path>
                </a:pathLst>
              </a:custGeom>
              <a:solidFill>
                <a:schemeClr val="dk1"/>
              </a:solidFill>
              <a:ln>
                <a:noFill/>
              </a:ln>
            </p:spPr>
            <p:txBody>
              <a:bodyPr spcFirstLastPara="1" wrap="square" lIns="91425" tIns="91425" rIns="91425" bIns="91425" anchor="ctr" anchorCtr="0">
                <a:noAutofit/>
              </a:bodyPr>
              <a:lstStyle/>
              <a:p>
                <a:endParaRPr/>
              </a:p>
            </p:txBody>
          </p:sp>
          <p:sp>
            <p:nvSpPr>
              <p:cNvPr id="1033" name="Google Shape;1033;p45"/>
              <p:cNvSpPr/>
              <p:nvPr/>
            </p:nvSpPr>
            <p:spPr>
              <a:xfrm>
                <a:off x="2890300" y="2160625"/>
                <a:ext cx="42600" cy="43350"/>
              </a:xfrm>
              <a:custGeom>
                <a:avLst/>
                <a:gdLst/>
                <a:ahLst/>
                <a:cxnLst/>
                <a:rect l="l" t="t" r="r" b="b"/>
                <a:pathLst>
                  <a:path w="1704" h="1734" extrusionOk="0">
                    <a:moveTo>
                      <a:pt x="852" y="1"/>
                    </a:moveTo>
                    <a:cubicBezTo>
                      <a:pt x="366" y="1"/>
                      <a:pt x="1" y="396"/>
                      <a:pt x="1" y="852"/>
                    </a:cubicBezTo>
                    <a:cubicBezTo>
                      <a:pt x="1" y="1338"/>
                      <a:pt x="366" y="1733"/>
                      <a:pt x="852" y="1733"/>
                    </a:cubicBezTo>
                    <a:cubicBezTo>
                      <a:pt x="1308" y="1733"/>
                      <a:pt x="1703" y="1338"/>
                      <a:pt x="1703" y="852"/>
                    </a:cubicBezTo>
                    <a:cubicBezTo>
                      <a:pt x="1703" y="396"/>
                      <a:pt x="1308" y="1"/>
                      <a:pt x="852" y="1"/>
                    </a:cubicBezTo>
                    <a:close/>
                  </a:path>
                </a:pathLst>
              </a:custGeom>
              <a:solidFill>
                <a:srgbClr val="18203D"/>
              </a:solidFill>
              <a:ln>
                <a:noFill/>
              </a:ln>
            </p:spPr>
            <p:txBody>
              <a:bodyPr spcFirstLastPara="1" wrap="square" lIns="91425" tIns="91425" rIns="91425" bIns="91425" anchor="ctr" anchorCtr="0">
                <a:noAutofit/>
              </a:bodyPr>
              <a:lstStyle/>
              <a:p>
                <a:endParaRPr/>
              </a:p>
            </p:txBody>
          </p:sp>
          <p:sp>
            <p:nvSpPr>
              <p:cNvPr id="1034" name="Google Shape;1034;p45"/>
              <p:cNvSpPr/>
              <p:nvPr/>
            </p:nvSpPr>
            <p:spPr>
              <a:xfrm>
                <a:off x="2975425" y="2160625"/>
                <a:ext cx="268250" cy="43350"/>
              </a:xfrm>
              <a:custGeom>
                <a:avLst/>
                <a:gdLst/>
                <a:ahLst/>
                <a:cxnLst/>
                <a:rect l="l" t="t" r="r" b="b"/>
                <a:pathLst>
                  <a:path w="10730" h="1734" extrusionOk="0">
                    <a:moveTo>
                      <a:pt x="851" y="1"/>
                    </a:moveTo>
                    <a:cubicBezTo>
                      <a:pt x="365" y="1"/>
                      <a:pt x="0" y="396"/>
                      <a:pt x="0" y="852"/>
                    </a:cubicBezTo>
                    <a:cubicBezTo>
                      <a:pt x="0" y="1338"/>
                      <a:pt x="365" y="1733"/>
                      <a:pt x="851" y="1733"/>
                    </a:cubicBezTo>
                    <a:lnTo>
                      <a:pt x="9879" y="1733"/>
                    </a:lnTo>
                    <a:cubicBezTo>
                      <a:pt x="10365" y="1733"/>
                      <a:pt x="10730" y="1338"/>
                      <a:pt x="10730" y="852"/>
                    </a:cubicBezTo>
                    <a:cubicBezTo>
                      <a:pt x="10730" y="396"/>
                      <a:pt x="10365" y="1"/>
                      <a:pt x="9879" y="1"/>
                    </a:cubicBezTo>
                    <a:close/>
                  </a:path>
                </a:pathLst>
              </a:custGeom>
              <a:solidFill>
                <a:srgbClr val="18203D"/>
              </a:solidFill>
              <a:ln>
                <a:noFill/>
              </a:ln>
            </p:spPr>
            <p:txBody>
              <a:bodyPr spcFirstLastPara="1" wrap="square" lIns="91425" tIns="91425" rIns="91425" bIns="91425" anchor="ctr" anchorCtr="0">
                <a:noAutofit/>
              </a:bodyPr>
              <a:lstStyle/>
              <a:p>
                <a:endParaRPr/>
              </a:p>
            </p:txBody>
          </p:sp>
          <p:grpSp>
            <p:nvGrpSpPr>
              <p:cNvPr id="1035" name="Google Shape;1035;p45"/>
              <p:cNvGrpSpPr/>
              <p:nvPr/>
            </p:nvGrpSpPr>
            <p:grpSpPr>
              <a:xfrm flipH="1">
                <a:off x="2685152" y="2899207"/>
                <a:ext cx="783372" cy="782794"/>
                <a:chOff x="889282" y="2874625"/>
                <a:chExt cx="1356253" cy="1355487"/>
              </a:xfrm>
            </p:grpSpPr>
            <p:sp>
              <p:nvSpPr>
                <p:cNvPr id="1036" name="Google Shape;1036;p45"/>
                <p:cNvSpPr/>
                <p:nvPr/>
              </p:nvSpPr>
              <p:spPr>
                <a:xfrm>
                  <a:off x="889282" y="2874625"/>
                  <a:ext cx="1356253" cy="1355487"/>
                </a:xfrm>
                <a:custGeom>
                  <a:avLst/>
                  <a:gdLst/>
                  <a:ahLst/>
                  <a:cxnLst/>
                  <a:rect l="l" t="t" r="r" b="b"/>
                  <a:pathLst>
                    <a:path w="60211" h="60177" extrusionOk="0">
                      <a:moveTo>
                        <a:pt x="30056" y="0"/>
                      </a:moveTo>
                      <a:cubicBezTo>
                        <a:pt x="18347" y="0"/>
                        <a:pt x="8207" y="6672"/>
                        <a:pt x="3270" y="16479"/>
                      </a:cubicBezTo>
                      <a:cubicBezTo>
                        <a:pt x="1168" y="20548"/>
                        <a:pt x="1" y="25185"/>
                        <a:pt x="1" y="30089"/>
                      </a:cubicBezTo>
                      <a:cubicBezTo>
                        <a:pt x="1" y="32557"/>
                        <a:pt x="301" y="34925"/>
                        <a:pt x="868" y="37227"/>
                      </a:cubicBezTo>
                      <a:cubicBezTo>
                        <a:pt x="1335" y="39195"/>
                        <a:pt x="2036" y="41097"/>
                        <a:pt x="2869" y="42898"/>
                      </a:cubicBezTo>
                      <a:cubicBezTo>
                        <a:pt x="4104" y="45400"/>
                        <a:pt x="5638" y="47735"/>
                        <a:pt x="7439" y="49836"/>
                      </a:cubicBezTo>
                      <a:cubicBezTo>
                        <a:pt x="12943" y="56174"/>
                        <a:pt x="21049" y="60177"/>
                        <a:pt x="30122" y="60177"/>
                      </a:cubicBezTo>
                      <a:cubicBezTo>
                        <a:pt x="42164" y="60177"/>
                        <a:pt x="52538" y="53138"/>
                        <a:pt x="57342" y="42898"/>
                      </a:cubicBezTo>
                      <a:cubicBezTo>
                        <a:pt x="59176" y="39028"/>
                        <a:pt x="60210" y="34692"/>
                        <a:pt x="60210" y="30122"/>
                      </a:cubicBezTo>
                      <a:cubicBezTo>
                        <a:pt x="60210" y="26519"/>
                        <a:pt x="59577" y="23117"/>
                        <a:pt x="58376" y="19881"/>
                      </a:cubicBezTo>
                      <a:cubicBezTo>
                        <a:pt x="57909" y="18714"/>
                        <a:pt x="57475" y="17580"/>
                        <a:pt x="56875" y="16479"/>
                      </a:cubicBezTo>
                      <a:cubicBezTo>
                        <a:pt x="55707" y="14177"/>
                        <a:pt x="54306" y="12042"/>
                        <a:pt x="52572" y="10141"/>
                      </a:cubicBezTo>
                      <a:cubicBezTo>
                        <a:pt x="47068" y="3903"/>
                        <a:pt x="39029" y="0"/>
                        <a:pt x="30056" y="0"/>
                      </a:cubicBezTo>
                      <a:close/>
                    </a:path>
                  </a:pathLst>
                </a:custGeom>
                <a:solidFill>
                  <a:srgbClr val="E8B15A"/>
                </a:solidFill>
                <a:ln>
                  <a:noFill/>
                </a:ln>
              </p:spPr>
              <p:txBody>
                <a:bodyPr spcFirstLastPara="1" wrap="square" lIns="91425" tIns="91425" rIns="91425" bIns="91425" anchor="ctr" anchorCtr="0">
                  <a:noAutofit/>
                </a:bodyPr>
                <a:lstStyle/>
                <a:p>
                  <a:endParaRPr/>
                </a:p>
              </p:txBody>
            </p:sp>
            <p:sp>
              <p:nvSpPr>
                <p:cNvPr id="1037" name="Google Shape;1037;p45"/>
                <p:cNvSpPr/>
                <p:nvPr/>
              </p:nvSpPr>
              <p:spPr>
                <a:xfrm>
                  <a:off x="992992" y="2979078"/>
                  <a:ext cx="1149608" cy="1148865"/>
                </a:xfrm>
                <a:custGeom>
                  <a:avLst/>
                  <a:gdLst/>
                  <a:ahLst/>
                  <a:cxnLst/>
                  <a:rect l="l" t="t" r="r" b="b"/>
                  <a:pathLst>
                    <a:path w="51037" h="51004" extrusionOk="0">
                      <a:moveTo>
                        <a:pt x="25518" y="0"/>
                      </a:moveTo>
                      <a:cubicBezTo>
                        <a:pt x="11408" y="0"/>
                        <a:pt x="0" y="11408"/>
                        <a:pt x="0" y="25518"/>
                      </a:cubicBezTo>
                      <a:cubicBezTo>
                        <a:pt x="0" y="28687"/>
                        <a:pt x="567" y="31756"/>
                        <a:pt x="1668" y="34558"/>
                      </a:cubicBezTo>
                      <a:cubicBezTo>
                        <a:pt x="3336" y="38895"/>
                        <a:pt x="6104" y="42697"/>
                        <a:pt x="9707" y="45533"/>
                      </a:cubicBezTo>
                      <a:cubicBezTo>
                        <a:pt x="10441" y="46100"/>
                        <a:pt x="11241" y="46700"/>
                        <a:pt x="12075" y="47201"/>
                      </a:cubicBezTo>
                      <a:cubicBezTo>
                        <a:pt x="14544" y="48735"/>
                        <a:pt x="17279" y="49802"/>
                        <a:pt x="20248" y="50436"/>
                      </a:cubicBezTo>
                      <a:cubicBezTo>
                        <a:pt x="20681" y="50536"/>
                        <a:pt x="21048" y="50603"/>
                        <a:pt x="21449" y="50636"/>
                      </a:cubicBezTo>
                      <a:cubicBezTo>
                        <a:pt x="22783" y="50870"/>
                        <a:pt x="24117" y="51003"/>
                        <a:pt x="25518" y="51003"/>
                      </a:cubicBezTo>
                      <a:cubicBezTo>
                        <a:pt x="39595" y="51003"/>
                        <a:pt x="51036" y="39562"/>
                        <a:pt x="51036" y="25485"/>
                      </a:cubicBezTo>
                      <a:cubicBezTo>
                        <a:pt x="51036" y="22583"/>
                        <a:pt x="50569" y="19848"/>
                        <a:pt x="49635" y="17346"/>
                      </a:cubicBezTo>
                      <a:cubicBezTo>
                        <a:pt x="48568" y="14110"/>
                        <a:pt x="46867" y="11208"/>
                        <a:pt x="44632" y="8706"/>
                      </a:cubicBezTo>
                      <a:cubicBezTo>
                        <a:pt x="44031" y="7939"/>
                        <a:pt x="43298" y="7272"/>
                        <a:pt x="42597" y="6605"/>
                      </a:cubicBezTo>
                      <a:cubicBezTo>
                        <a:pt x="39261" y="3569"/>
                        <a:pt x="35092" y="1401"/>
                        <a:pt x="30455" y="500"/>
                      </a:cubicBezTo>
                      <a:cubicBezTo>
                        <a:pt x="28854" y="167"/>
                        <a:pt x="27219" y="0"/>
                        <a:pt x="25518" y="0"/>
                      </a:cubicBezTo>
                      <a:close/>
                    </a:path>
                  </a:pathLst>
                </a:custGeom>
                <a:solidFill>
                  <a:srgbClr val="FBBF60"/>
                </a:solidFill>
                <a:ln>
                  <a:noFill/>
                </a:ln>
              </p:spPr>
              <p:txBody>
                <a:bodyPr spcFirstLastPara="1" wrap="square" lIns="91425" tIns="91425" rIns="91425" bIns="91425" anchor="ctr" anchorCtr="0">
                  <a:noAutofit/>
                </a:bodyPr>
                <a:lstStyle/>
                <a:p>
                  <a:endParaRPr/>
                </a:p>
              </p:txBody>
            </p:sp>
            <p:sp>
              <p:nvSpPr>
                <p:cNvPr id="1038" name="Google Shape;1038;p45"/>
                <p:cNvSpPr/>
                <p:nvPr/>
              </p:nvSpPr>
              <p:spPr>
                <a:xfrm flipH="1">
                  <a:off x="1246192" y="3142865"/>
                  <a:ext cx="626668" cy="818266"/>
                </a:xfrm>
                <a:custGeom>
                  <a:avLst/>
                  <a:gdLst/>
                  <a:ahLst/>
                  <a:cxnLst/>
                  <a:rect l="l" t="t" r="r" b="b"/>
                  <a:pathLst>
                    <a:path w="27821" h="36327" extrusionOk="0">
                      <a:moveTo>
                        <a:pt x="14311" y="9608"/>
                      </a:moveTo>
                      <a:cubicBezTo>
                        <a:pt x="16512" y="9608"/>
                        <a:pt x="17847" y="10142"/>
                        <a:pt x="18213" y="11276"/>
                      </a:cubicBezTo>
                      <a:cubicBezTo>
                        <a:pt x="18280" y="11543"/>
                        <a:pt x="18347" y="11776"/>
                        <a:pt x="18347" y="12076"/>
                      </a:cubicBezTo>
                      <a:cubicBezTo>
                        <a:pt x="18347" y="12977"/>
                        <a:pt x="18013" y="13644"/>
                        <a:pt x="17346" y="14111"/>
                      </a:cubicBezTo>
                      <a:cubicBezTo>
                        <a:pt x="16679" y="14578"/>
                        <a:pt x="15712" y="14778"/>
                        <a:pt x="14511" y="14778"/>
                      </a:cubicBezTo>
                      <a:lnTo>
                        <a:pt x="11909" y="14778"/>
                      </a:lnTo>
                      <a:lnTo>
                        <a:pt x="11909" y="9608"/>
                      </a:lnTo>
                      <a:close/>
                      <a:moveTo>
                        <a:pt x="14711" y="20449"/>
                      </a:moveTo>
                      <a:cubicBezTo>
                        <a:pt x="16079" y="20449"/>
                        <a:pt x="17146" y="20682"/>
                        <a:pt x="17847" y="21216"/>
                      </a:cubicBezTo>
                      <a:cubicBezTo>
                        <a:pt x="18547" y="21683"/>
                        <a:pt x="18914" y="22450"/>
                        <a:pt x="18914" y="23418"/>
                      </a:cubicBezTo>
                      <a:cubicBezTo>
                        <a:pt x="18914" y="25453"/>
                        <a:pt x="17580" y="26487"/>
                        <a:pt x="14878" y="26487"/>
                      </a:cubicBezTo>
                      <a:lnTo>
                        <a:pt x="11876" y="26487"/>
                      </a:lnTo>
                      <a:lnTo>
                        <a:pt x="11876" y="20449"/>
                      </a:lnTo>
                      <a:close/>
                      <a:moveTo>
                        <a:pt x="6639" y="1"/>
                      </a:moveTo>
                      <a:lnTo>
                        <a:pt x="6639" y="3704"/>
                      </a:lnTo>
                      <a:lnTo>
                        <a:pt x="0" y="3704"/>
                      </a:lnTo>
                      <a:lnTo>
                        <a:pt x="0" y="9174"/>
                      </a:lnTo>
                      <a:lnTo>
                        <a:pt x="3336" y="9174"/>
                      </a:lnTo>
                      <a:lnTo>
                        <a:pt x="3336" y="26954"/>
                      </a:lnTo>
                      <a:lnTo>
                        <a:pt x="0" y="26954"/>
                      </a:lnTo>
                      <a:lnTo>
                        <a:pt x="0" y="32458"/>
                      </a:lnTo>
                      <a:lnTo>
                        <a:pt x="6639" y="32458"/>
                      </a:lnTo>
                      <a:lnTo>
                        <a:pt x="6639" y="36327"/>
                      </a:lnTo>
                      <a:lnTo>
                        <a:pt x="9707" y="36327"/>
                      </a:lnTo>
                      <a:lnTo>
                        <a:pt x="9707" y="32458"/>
                      </a:lnTo>
                      <a:lnTo>
                        <a:pt x="12910" y="32458"/>
                      </a:lnTo>
                      <a:lnTo>
                        <a:pt x="12910" y="36327"/>
                      </a:lnTo>
                      <a:lnTo>
                        <a:pt x="15979" y="36327"/>
                      </a:lnTo>
                      <a:lnTo>
                        <a:pt x="15979" y="32458"/>
                      </a:lnTo>
                      <a:cubicBezTo>
                        <a:pt x="19581" y="32424"/>
                        <a:pt x="22416" y="31657"/>
                        <a:pt x="24551" y="30223"/>
                      </a:cubicBezTo>
                      <a:cubicBezTo>
                        <a:pt x="26720" y="28722"/>
                        <a:pt x="27820" y="26653"/>
                        <a:pt x="27820" y="24052"/>
                      </a:cubicBezTo>
                      <a:cubicBezTo>
                        <a:pt x="27754" y="22317"/>
                        <a:pt x="27287" y="20883"/>
                        <a:pt x="26419" y="19782"/>
                      </a:cubicBezTo>
                      <a:cubicBezTo>
                        <a:pt x="25552" y="18714"/>
                        <a:pt x="24084" y="17914"/>
                        <a:pt x="22150" y="17413"/>
                      </a:cubicBezTo>
                      <a:lnTo>
                        <a:pt x="22150" y="17213"/>
                      </a:lnTo>
                      <a:cubicBezTo>
                        <a:pt x="23651" y="16880"/>
                        <a:pt x="24852" y="16112"/>
                        <a:pt x="25752" y="14978"/>
                      </a:cubicBezTo>
                      <a:cubicBezTo>
                        <a:pt x="26686" y="13878"/>
                        <a:pt x="27153" y="12477"/>
                        <a:pt x="27153" y="10875"/>
                      </a:cubicBezTo>
                      <a:cubicBezTo>
                        <a:pt x="27153" y="8407"/>
                        <a:pt x="26086" y="6606"/>
                        <a:pt x="24018" y="5438"/>
                      </a:cubicBezTo>
                      <a:cubicBezTo>
                        <a:pt x="23817" y="5305"/>
                        <a:pt x="23551" y="5205"/>
                        <a:pt x="23350" y="5105"/>
                      </a:cubicBezTo>
                      <a:cubicBezTo>
                        <a:pt x="21549" y="4304"/>
                        <a:pt x="19081" y="3870"/>
                        <a:pt x="15979" y="3737"/>
                      </a:cubicBezTo>
                      <a:lnTo>
                        <a:pt x="15979" y="1"/>
                      </a:lnTo>
                      <a:lnTo>
                        <a:pt x="12910" y="1"/>
                      </a:lnTo>
                      <a:lnTo>
                        <a:pt x="12910" y="3737"/>
                      </a:lnTo>
                      <a:lnTo>
                        <a:pt x="9707" y="3737"/>
                      </a:lnTo>
                      <a:lnTo>
                        <a:pt x="9707" y="1"/>
                      </a:lnTo>
                      <a:close/>
                    </a:path>
                  </a:pathLst>
                </a:custGeom>
                <a:solidFill>
                  <a:srgbClr val="D7A350"/>
                </a:solidFill>
                <a:ln>
                  <a:noFill/>
                </a:ln>
              </p:spPr>
              <p:txBody>
                <a:bodyPr spcFirstLastPara="1" wrap="square" lIns="91425" tIns="91425" rIns="91425" bIns="91425" anchor="ctr" anchorCtr="0">
                  <a:noAutofit/>
                </a:bodyPr>
                <a:lstStyle/>
                <a:p>
                  <a:endParaRPr/>
                </a:p>
              </p:txBody>
            </p:sp>
          </p:grpSp>
        </p:grpSp>
        <p:grpSp>
          <p:nvGrpSpPr>
            <p:cNvPr id="1039" name="Google Shape;1039;p45"/>
            <p:cNvGrpSpPr/>
            <p:nvPr/>
          </p:nvGrpSpPr>
          <p:grpSpPr>
            <a:xfrm>
              <a:off x="2576419" y="3089938"/>
              <a:ext cx="938597" cy="1202962"/>
              <a:chOff x="829475" y="2774625"/>
              <a:chExt cx="857950" cy="1099600"/>
            </a:xfrm>
          </p:grpSpPr>
          <p:sp>
            <p:nvSpPr>
              <p:cNvPr id="1040" name="Google Shape;1040;p45"/>
              <p:cNvSpPr/>
              <p:nvPr/>
            </p:nvSpPr>
            <p:spPr>
              <a:xfrm>
                <a:off x="829475" y="2912675"/>
                <a:ext cx="795650" cy="961550"/>
              </a:xfrm>
              <a:custGeom>
                <a:avLst/>
                <a:gdLst/>
                <a:ahLst/>
                <a:cxnLst/>
                <a:rect l="l" t="t" r="r" b="b"/>
                <a:pathLst>
                  <a:path w="31826" h="38462" extrusionOk="0">
                    <a:moveTo>
                      <a:pt x="22954" y="0"/>
                    </a:moveTo>
                    <a:cubicBezTo>
                      <a:pt x="21576" y="0"/>
                      <a:pt x="18962" y="414"/>
                      <a:pt x="14682" y="2564"/>
                    </a:cubicBezTo>
                    <a:cubicBezTo>
                      <a:pt x="7721" y="6029"/>
                      <a:pt x="2311" y="9190"/>
                      <a:pt x="1095" y="9980"/>
                    </a:cubicBezTo>
                    <a:cubicBezTo>
                      <a:pt x="487" y="10345"/>
                      <a:pt x="122" y="10801"/>
                      <a:pt x="62" y="11622"/>
                    </a:cubicBezTo>
                    <a:cubicBezTo>
                      <a:pt x="1" y="12442"/>
                      <a:pt x="214" y="13658"/>
                      <a:pt x="852" y="15573"/>
                    </a:cubicBezTo>
                    <a:cubicBezTo>
                      <a:pt x="2068" y="19433"/>
                      <a:pt x="7812" y="33810"/>
                      <a:pt x="8512" y="35482"/>
                    </a:cubicBezTo>
                    <a:cubicBezTo>
                      <a:pt x="8937" y="36516"/>
                      <a:pt x="9515" y="37367"/>
                      <a:pt x="10639" y="37731"/>
                    </a:cubicBezTo>
                    <a:cubicBezTo>
                      <a:pt x="10974" y="37823"/>
                      <a:pt x="11338" y="37883"/>
                      <a:pt x="11764" y="37914"/>
                    </a:cubicBezTo>
                    <a:cubicBezTo>
                      <a:pt x="12324" y="38295"/>
                      <a:pt x="13000" y="38461"/>
                      <a:pt x="13622" y="38461"/>
                    </a:cubicBezTo>
                    <a:cubicBezTo>
                      <a:pt x="13843" y="38461"/>
                      <a:pt x="14057" y="38440"/>
                      <a:pt x="14256" y="38400"/>
                    </a:cubicBezTo>
                    <a:cubicBezTo>
                      <a:pt x="14348" y="38370"/>
                      <a:pt x="14439" y="38339"/>
                      <a:pt x="14530" y="38309"/>
                    </a:cubicBezTo>
                    <a:cubicBezTo>
                      <a:pt x="18329" y="37154"/>
                      <a:pt x="31825" y="27640"/>
                      <a:pt x="31825" y="27640"/>
                    </a:cubicBezTo>
                    <a:lnTo>
                      <a:pt x="25928" y="6454"/>
                    </a:lnTo>
                    <a:lnTo>
                      <a:pt x="24196" y="163"/>
                    </a:lnTo>
                    <a:cubicBezTo>
                      <a:pt x="24196" y="163"/>
                      <a:pt x="23817" y="0"/>
                      <a:pt x="22954"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041" name="Google Shape;1041;p45"/>
              <p:cNvSpPr/>
              <p:nvPr/>
            </p:nvSpPr>
            <p:spPr>
              <a:xfrm>
                <a:off x="853050" y="2937250"/>
                <a:ext cx="531925" cy="923275"/>
              </a:xfrm>
              <a:custGeom>
                <a:avLst/>
                <a:gdLst/>
                <a:ahLst/>
                <a:cxnLst/>
                <a:rect l="l" t="t" r="r" b="b"/>
                <a:pathLst>
                  <a:path w="21277" h="36931" extrusionOk="0">
                    <a:moveTo>
                      <a:pt x="21125" y="0"/>
                    </a:moveTo>
                    <a:cubicBezTo>
                      <a:pt x="21125" y="0"/>
                      <a:pt x="20578" y="31"/>
                      <a:pt x="18085" y="1003"/>
                    </a:cubicBezTo>
                    <a:cubicBezTo>
                      <a:pt x="18055" y="1034"/>
                      <a:pt x="18025" y="1034"/>
                      <a:pt x="17994" y="1064"/>
                    </a:cubicBezTo>
                    <a:cubicBezTo>
                      <a:pt x="17933" y="1094"/>
                      <a:pt x="17873" y="1125"/>
                      <a:pt x="17781" y="1155"/>
                    </a:cubicBezTo>
                    <a:cubicBezTo>
                      <a:pt x="17478" y="1277"/>
                      <a:pt x="17052" y="1490"/>
                      <a:pt x="16566" y="1733"/>
                    </a:cubicBezTo>
                    <a:cubicBezTo>
                      <a:pt x="16474" y="1794"/>
                      <a:pt x="16353" y="1854"/>
                      <a:pt x="16231" y="1885"/>
                    </a:cubicBezTo>
                    <a:cubicBezTo>
                      <a:pt x="15836" y="2098"/>
                      <a:pt x="15411" y="2310"/>
                      <a:pt x="14955" y="2553"/>
                    </a:cubicBezTo>
                    <a:cubicBezTo>
                      <a:pt x="14803" y="2614"/>
                      <a:pt x="14681" y="2705"/>
                      <a:pt x="14560" y="2766"/>
                    </a:cubicBezTo>
                    <a:cubicBezTo>
                      <a:pt x="14286" y="2888"/>
                      <a:pt x="14012" y="3040"/>
                      <a:pt x="13708" y="3192"/>
                    </a:cubicBezTo>
                    <a:cubicBezTo>
                      <a:pt x="13587" y="3283"/>
                      <a:pt x="13465" y="3344"/>
                      <a:pt x="13313" y="3435"/>
                    </a:cubicBezTo>
                    <a:cubicBezTo>
                      <a:pt x="12614" y="3800"/>
                      <a:pt x="11885" y="4195"/>
                      <a:pt x="11155" y="4590"/>
                    </a:cubicBezTo>
                    <a:cubicBezTo>
                      <a:pt x="10790" y="4772"/>
                      <a:pt x="10426" y="4985"/>
                      <a:pt x="10061" y="5198"/>
                    </a:cubicBezTo>
                    <a:cubicBezTo>
                      <a:pt x="9483" y="5502"/>
                      <a:pt x="8906" y="5806"/>
                      <a:pt x="8359" y="6110"/>
                    </a:cubicBezTo>
                    <a:cubicBezTo>
                      <a:pt x="8268" y="6171"/>
                      <a:pt x="8176" y="6201"/>
                      <a:pt x="8116" y="6262"/>
                    </a:cubicBezTo>
                    <a:cubicBezTo>
                      <a:pt x="7599" y="6535"/>
                      <a:pt x="7082" y="6809"/>
                      <a:pt x="6565" y="7082"/>
                    </a:cubicBezTo>
                    <a:cubicBezTo>
                      <a:pt x="6474" y="7143"/>
                      <a:pt x="6353" y="7234"/>
                      <a:pt x="6262" y="7295"/>
                    </a:cubicBezTo>
                    <a:cubicBezTo>
                      <a:pt x="6018" y="7417"/>
                      <a:pt x="5806" y="7538"/>
                      <a:pt x="5593" y="7660"/>
                    </a:cubicBezTo>
                    <a:cubicBezTo>
                      <a:pt x="5471" y="7721"/>
                      <a:pt x="5380" y="7781"/>
                      <a:pt x="5289" y="7842"/>
                    </a:cubicBezTo>
                    <a:cubicBezTo>
                      <a:pt x="2584" y="9332"/>
                      <a:pt x="517" y="10547"/>
                      <a:pt x="395" y="10760"/>
                    </a:cubicBezTo>
                    <a:cubicBezTo>
                      <a:pt x="0" y="11277"/>
                      <a:pt x="669" y="13405"/>
                      <a:pt x="2067" y="17508"/>
                    </a:cubicBezTo>
                    <a:cubicBezTo>
                      <a:pt x="3283" y="21095"/>
                      <a:pt x="8176" y="33679"/>
                      <a:pt x="9696" y="36748"/>
                    </a:cubicBezTo>
                    <a:cubicBezTo>
                      <a:pt x="10031" y="36840"/>
                      <a:pt x="10395" y="36900"/>
                      <a:pt x="10821" y="36931"/>
                    </a:cubicBezTo>
                    <a:cubicBezTo>
                      <a:pt x="10790" y="36779"/>
                      <a:pt x="10760" y="36596"/>
                      <a:pt x="10638" y="36414"/>
                    </a:cubicBezTo>
                    <a:cubicBezTo>
                      <a:pt x="10152" y="35624"/>
                      <a:pt x="3496" y="18177"/>
                      <a:pt x="2796" y="15745"/>
                    </a:cubicBezTo>
                    <a:cubicBezTo>
                      <a:pt x="2097" y="13344"/>
                      <a:pt x="1854" y="11824"/>
                      <a:pt x="2827" y="10943"/>
                    </a:cubicBezTo>
                    <a:cubicBezTo>
                      <a:pt x="3070" y="10699"/>
                      <a:pt x="4529" y="9848"/>
                      <a:pt x="6505" y="8724"/>
                    </a:cubicBezTo>
                    <a:cubicBezTo>
                      <a:pt x="6717" y="8602"/>
                      <a:pt x="6930" y="8481"/>
                      <a:pt x="7143" y="8359"/>
                    </a:cubicBezTo>
                    <a:cubicBezTo>
                      <a:pt x="7204" y="8329"/>
                      <a:pt x="7265" y="8298"/>
                      <a:pt x="7325" y="8237"/>
                    </a:cubicBezTo>
                    <a:cubicBezTo>
                      <a:pt x="7447" y="8177"/>
                      <a:pt x="7569" y="8116"/>
                      <a:pt x="7690" y="8055"/>
                    </a:cubicBezTo>
                    <a:cubicBezTo>
                      <a:pt x="8237" y="7721"/>
                      <a:pt x="8845" y="7386"/>
                      <a:pt x="9453" y="7052"/>
                    </a:cubicBezTo>
                    <a:cubicBezTo>
                      <a:pt x="9483" y="7022"/>
                      <a:pt x="9544" y="6991"/>
                      <a:pt x="9575" y="6961"/>
                    </a:cubicBezTo>
                    <a:cubicBezTo>
                      <a:pt x="10578" y="6414"/>
                      <a:pt x="11642" y="5806"/>
                      <a:pt x="12675" y="5228"/>
                    </a:cubicBezTo>
                    <a:cubicBezTo>
                      <a:pt x="13070" y="4985"/>
                      <a:pt x="13496" y="4742"/>
                      <a:pt x="13891" y="4529"/>
                    </a:cubicBezTo>
                    <a:cubicBezTo>
                      <a:pt x="14073" y="4408"/>
                      <a:pt x="14256" y="4316"/>
                      <a:pt x="14438" y="4195"/>
                    </a:cubicBezTo>
                    <a:cubicBezTo>
                      <a:pt x="14985" y="3891"/>
                      <a:pt x="15502" y="3587"/>
                      <a:pt x="15988" y="3313"/>
                    </a:cubicBezTo>
                    <a:cubicBezTo>
                      <a:pt x="16140" y="3222"/>
                      <a:pt x="16292" y="3131"/>
                      <a:pt x="16444" y="3040"/>
                    </a:cubicBezTo>
                    <a:cubicBezTo>
                      <a:pt x="16900" y="2797"/>
                      <a:pt x="17326" y="2523"/>
                      <a:pt x="17751" y="2280"/>
                    </a:cubicBezTo>
                    <a:cubicBezTo>
                      <a:pt x="17873" y="2219"/>
                      <a:pt x="17994" y="2158"/>
                      <a:pt x="18085" y="2067"/>
                    </a:cubicBezTo>
                    <a:cubicBezTo>
                      <a:pt x="20031" y="942"/>
                      <a:pt x="21277" y="122"/>
                      <a:pt x="21125" y="0"/>
                    </a:cubicBezTo>
                    <a:close/>
                  </a:path>
                </a:pathLst>
              </a:custGeom>
              <a:solidFill>
                <a:srgbClr val="4B8E67"/>
              </a:solidFill>
              <a:ln>
                <a:noFill/>
              </a:ln>
            </p:spPr>
            <p:txBody>
              <a:bodyPr spcFirstLastPara="1" wrap="square" lIns="91425" tIns="91425" rIns="91425" bIns="91425" anchor="ctr" anchorCtr="0">
                <a:noAutofit/>
              </a:bodyPr>
              <a:lstStyle/>
              <a:p>
                <a:endParaRPr/>
              </a:p>
            </p:txBody>
          </p:sp>
          <p:sp>
            <p:nvSpPr>
              <p:cNvPr id="1042" name="Google Shape;1042;p45"/>
              <p:cNvSpPr/>
              <p:nvPr/>
            </p:nvSpPr>
            <p:spPr>
              <a:xfrm>
                <a:off x="916875" y="2774625"/>
                <a:ext cx="350325" cy="380725"/>
              </a:xfrm>
              <a:custGeom>
                <a:avLst/>
                <a:gdLst/>
                <a:ahLst/>
                <a:cxnLst/>
                <a:rect l="l" t="t" r="r" b="b"/>
                <a:pathLst>
                  <a:path w="14013" h="15229" extrusionOk="0">
                    <a:moveTo>
                      <a:pt x="7022" y="1"/>
                    </a:moveTo>
                    <a:cubicBezTo>
                      <a:pt x="3131" y="1"/>
                      <a:pt x="0" y="3587"/>
                      <a:pt x="0" y="8025"/>
                    </a:cubicBezTo>
                    <a:cubicBezTo>
                      <a:pt x="0" y="10578"/>
                      <a:pt x="1064" y="12888"/>
                      <a:pt x="2736" y="14347"/>
                    </a:cubicBezTo>
                    <a:cubicBezTo>
                      <a:pt x="3101" y="14682"/>
                      <a:pt x="3526" y="14986"/>
                      <a:pt x="3952" y="15229"/>
                    </a:cubicBezTo>
                    <a:cubicBezTo>
                      <a:pt x="4164" y="15107"/>
                      <a:pt x="4377" y="14986"/>
                      <a:pt x="4590" y="14864"/>
                    </a:cubicBezTo>
                    <a:cubicBezTo>
                      <a:pt x="4651" y="14834"/>
                      <a:pt x="4712" y="14803"/>
                      <a:pt x="4772" y="14742"/>
                    </a:cubicBezTo>
                    <a:cubicBezTo>
                      <a:pt x="4894" y="14682"/>
                      <a:pt x="5016" y="14621"/>
                      <a:pt x="5137" y="14560"/>
                    </a:cubicBezTo>
                    <a:cubicBezTo>
                      <a:pt x="5684" y="14226"/>
                      <a:pt x="6292" y="13891"/>
                      <a:pt x="6900" y="13557"/>
                    </a:cubicBezTo>
                    <a:cubicBezTo>
                      <a:pt x="6930" y="13527"/>
                      <a:pt x="6991" y="13496"/>
                      <a:pt x="7022" y="13466"/>
                    </a:cubicBezTo>
                    <a:cubicBezTo>
                      <a:pt x="8025" y="12919"/>
                      <a:pt x="9089" y="12311"/>
                      <a:pt x="10122" y="11733"/>
                    </a:cubicBezTo>
                    <a:cubicBezTo>
                      <a:pt x="10517" y="11490"/>
                      <a:pt x="10943" y="11247"/>
                      <a:pt x="11338" y="11034"/>
                    </a:cubicBezTo>
                    <a:cubicBezTo>
                      <a:pt x="11520" y="10913"/>
                      <a:pt x="11703" y="10821"/>
                      <a:pt x="11885" y="10700"/>
                    </a:cubicBezTo>
                    <a:cubicBezTo>
                      <a:pt x="12432" y="10396"/>
                      <a:pt x="12949" y="10092"/>
                      <a:pt x="13435" y="9818"/>
                    </a:cubicBezTo>
                    <a:cubicBezTo>
                      <a:pt x="13587" y="9727"/>
                      <a:pt x="13739" y="9636"/>
                      <a:pt x="13891" y="9545"/>
                    </a:cubicBezTo>
                    <a:cubicBezTo>
                      <a:pt x="13952" y="9119"/>
                      <a:pt x="14013" y="8694"/>
                      <a:pt x="14013" y="8238"/>
                    </a:cubicBezTo>
                    <a:cubicBezTo>
                      <a:pt x="14013" y="8147"/>
                      <a:pt x="14013" y="8086"/>
                      <a:pt x="14013" y="8025"/>
                    </a:cubicBezTo>
                    <a:cubicBezTo>
                      <a:pt x="14013" y="5988"/>
                      <a:pt x="13374" y="4165"/>
                      <a:pt x="12310" y="2767"/>
                    </a:cubicBezTo>
                    <a:cubicBezTo>
                      <a:pt x="11338" y="1490"/>
                      <a:pt x="10031" y="578"/>
                      <a:pt x="8541" y="213"/>
                    </a:cubicBezTo>
                    <a:lnTo>
                      <a:pt x="8541" y="1"/>
                    </a:lnTo>
                    <a:close/>
                  </a:path>
                </a:pathLst>
              </a:custGeom>
              <a:solidFill>
                <a:srgbClr val="D7A350"/>
              </a:solidFill>
              <a:ln>
                <a:noFill/>
              </a:ln>
            </p:spPr>
            <p:txBody>
              <a:bodyPr spcFirstLastPara="1" wrap="square" lIns="91425" tIns="91425" rIns="91425" bIns="91425" anchor="ctr" anchorCtr="0">
                <a:noAutofit/>
              </a:bodyPr>
              <a:lstStyle/>
              <a:p>
                <a:endParaRPr/>
              </a:p>
            </p:txBody>
          </p:sp>
          <p:sp>
            <p:nvSpPr>
              <p:cNvPr id="1043" name="Google Shape;1043;p45"/>
              <p:cNvSpPr/>
              <p:nvPr/>
            </p:nvSpPr>
            <p:spPr>
              <a:xfrm>
                <a:off x="955625" y="2774625"/>
                <a:ext cx="350325" cy="368575"/>
              </a:xfrm>
              <a:custGeom>
                <a:avLst/>
                <a:gdLst/>
                <a:ahLst/>
                <a:cxnLst/>
                <a:rect l="l" t="t" r="r" b="b"/>
                <a:pathLst>
                  <a:path w="14013" h="14743" extrusionOk="0">
                    <a:moveTo>
                      <a:pt x="6991" y="1"/>
                    </a:moveTo>
                    <a:cubicBezTo>
                      <a:pt x="3921" y="1"/>
                      <a:pt x="1307" y="2280"/>
                      <a:pt x="365" y="5441"/>
                    </a:cubicBezTo>
                    <a:cubicBezTo>
                      <a:pt x="304" y="5654"/>
                      <a:pt x="244" y="5867"/>
                      <a:pt x="213" y="6080"/>
                    </a:cubicBezTo>
                    <a:cubicBezTo>
                      <a:pt x="152" y="6262"/>
                      <a:pt x="122" y="6444"/>
                      <a:pt x="92" y="6627"/>
                    </a:cubicBezTo>
                    <a:cubicBezTo>
                      <a:pt x="31" y="7022"/>
                      <a:pt x="0" y="7478"/>
                      <a:pt x="0" y="7903"/>
                    </a:cubicBezTo>
                    <a:cubicBezTo>
                      <a:pt x="0" y="7934"/>
                      <a:pt x="0" y="7964"/>
                      <a:pt x="0" y="8025"/>
                    </a:cubicBezTo>
                    <a:cubicBezTo>
                      <a:pt x="0" y="8116"/>
                      <a:pt x="0" y="8238"/>
                      <a:pt x="0" y="8329"/>
                    </a:cubicBezTo>
                    <a:cubicBezTo>
                      <a:pt x="31" y="9150"/>
                      <a:pt x="152" y="9910"/>
                      <a:pt x="396" y="10639"/>
                    </a:cubicBezTo>
                    <a:cubicBezTo>
                      <a:pt x="426" y="10791"/>
                      <a:pt x="487" y="10943"/>
                      <a:pt x="548" y="11095"/>
                    </a:cubicBezTo>
                    <a:cubicBezTo>
                      <a:pt x="912" y="12128"/>
                      <a:pt x="1459" y="13040"/>
                      <a:pt x="2159" y="13800"/>
                    </a:cubicBezTo>
                    <a:cubicBezTo>
                      <a:pt x="2493" y="14135"/>
                      <a:pt x="2827" y="14469"/>
                      <a:pt x="3222" y="14742"/>
                    </a:cubicBezTo>
                    <a:cubicBezTo>
                      <a:pt x="3344" y="14682"/>
                      <a:pt x="3466" y="14621"/>
                      <a:pt x="3587" y="14560"/>
                    </a:cubicBezTo>
                    <a:cubicBezTo>
                      <a:pt x="4134" y="14226"/>
                      <a:pt x="4742" y="13891"/>
                      <a:pt x="5350" y="13557"/>
                    </a:cubicBezTo>
                    <a:cubicBezTo>
                      <a:pt x="5380" y="13527"/>
                      <a:pt x="5441" y="13496"/>
                      <a:pt x="5472" y="13466"/>
                    </a:cubicBezTo>
                    <a:cubicBezTo>
                      <a:pt x="6475" y="12919"/>
                      <a:pt x="7539" y="12311"/>
                      <a:pt x="8572" y="11733"/>
                    </a:cubicBezTo>
                    <a:cubicBezTo>
                      <a:pt x="8967" y="11490"/>
                      <a:pt x="9393" y="11247"/>
                      <a:pt x="9788" y="11034"/>
                    </a:cubicBezTo>
                    <a:cubicBezTo>
                      <a:pt x="9970" y="10913"/>
                      <a:pt x="10153" y="10821"/>
                      <a:pt x="10335" y="10700"/>
                    </a:cubicBezTo>
                    <a:cubicBezTo>
                      <a:pt x="10882" y="10396"/>
                      <a:pt x="11399" y="10092"/>
                      <a:pt x="11885" y="9818"/>
                    </a:cubicBezTo>
                    <a:cubicBezTo>
                      <a:pt x="12037" y="9727"/>
                      <a:pt x="12189" y="9636"/>
                      <a:pt x="12341" y="9545"/>
                    </a:cubicBezTo>
                    <a:cubicBezTo>
                      <a:pt x="12797" y="9302"/>
                      <a:pt x="13223" y="9028"/>
                      <a:pt x="13648" y="8785"/>
                    </a:cubicBezTo>
                    <a:cubicBezTo>
                      <a:pt x="13770" y="8724"/>
                      <a:pt x="13891" y="8663"/>
                      <a:pt x="13982" y="8572"/>
                    </a:cubicBezTo>
                    <a:cubicBezTo>
                      <a:pt x="14013" y="8390"/>
                      <a:pt x="14013" y="8207"/>
                      <a:pt x="14013" y="8025"/>
                    </a:cubicBezTo>
                    <a:cubicBezTo>
                      <a:pt x="14013" y="7843"/>
                      <a:pt x="14013" y="7691"/>
                      <a:pt x="14013" y="7539"/>
                    </a:cubicBezTo>
                    <a:cubicBezTo>
                      <a:pt x="13770" y="3344"/>
                      <a:pt x="10730" y="1"/>
                      <a:pt x="6991" y="1"/>
                    </a:cubicBezTo>
                    <a:close/>
                  </a:path>
                </a:pathLst>
              </a:custGeom>
              <a:solidFill>
                <a:srgbClr val="E8B15A"/>
              </a:solidFill>
              <a:ln>
                <a:noFill/>
              </a:ln>
            </p:spPr>
            <p:txBody>
              <a:bodyPr spcFirstLastPara="1" wrap="square" lIns="91425" tIns="91425" rIns="91425" bIns="91425" anchor="ctr" anchorCtr="0">
                <a:noAutofit/>
              </a:bodyPr>
              <a:lstStyle/>
              <a:p>
                <a:endParaRPr/>
              </a:p>
            </p:txBody>
          </p:sp>
          <p:sp>
            <p:nvSpPr>
              <p:cNvPr id="1044" name="Google Shape;1044;p45"/>
              <p:cNvSpPr/>
              <p:nvPr/>
            </p:nvSpPr>
            <p:spPr>
              <a:xfrm>
                <a:off x="1002725" y="2828575"/>
                <a:ext cx="256125" cy="284975"/>
              </a:xfrm>
              <a:custGeom>
                <a:avLst/>
                <a:gdLst/>
                <a:ahLst/>
                <a:cxnLst/>
                <a:rect l="l" t="t" r="r" b="b"/>
                <a:pathLst>
                  <a:path w="10245" h="11399" extrusionOk="0">
                    <a:moveTo>
                      <a:pt x="5107" y="1"/>
                    </a:moveTo>
                    <a:cubicBezTo>
                      <a:pt x="4925" y="1"/>
                      <a:pt x="4712" y="1"/>
                      <a:pt x="4530" y="31"/>
                    </a:cubicBezTo>
                    <a:cubicBezTo>
                      <a:pt x="2737" y="274"/>
                      <a:pt x="1247" y="1520"/>
                      <a:pt x="518" y="3283"/>
                    </a:cubicBezTo>
                    <a:cubicBezTo>
                      <a:pt x="426" y="3496"/>
                      <a:pt x="335" y="3709"/>
                      <a:pt x="275" y="3922"/>
                    </a:cubicBezTo>
                    <a:cubicBezTo>
                      <a:pt x="214" y="4104"/>
                      <a:pt x="183" y="4286"/>
                      <a:pt x="123" y="4469"/>
                    </a:cubicBezTo>
                    <a:cubicBezTo>
                      <a:pt x="62" y="4864"/>
                      <a:pt x="1" y="5289"/>
                      <a:pt x="1" y="5745"/>
                    </a:cubicBezTo>
                    <a:cubicBezTo>
                      <a:pt x="1" y="5776"/>
                      <a:pt x="1" y="5806"/>
                      <a:pt x="1" y="5867"/>
                    </a:cubicBezTo>
                    <a:cubicBezTo>
                      <a:pt x="1" y="5958"/>
                      <a:pt x="1" y="6080"/>
                      <a:pt x="1" y="6171"/>
                    </a:cubicBezTo>
                    <a:cubicBezTo>
                      <a:pt x="1" y="6262"/>
                      <a:pt x="1" y="6353"/>
                      <a:pt x="1" y="6414"/>
                    </a:cubicBezTo>
                    <a:cubicBezTo>
                      <a:pt x="31" y="6475"/>
                      <a:pt x="31" y="6566"/>
                      <a:pt x="31" y="6627"/>
                    </a:cubicBezTo>
                    <a:cubicBezTo>
                      <a:pt x="31" y="6718"/>
                      <a:pt x="62" y="6779"/>
                      <a:pt x="62" y="6870"/>
                    </a:cubicBezTo>
                    <a:cubicBezTo>
                      <a:pt x="62" y="6931"/>
                      <a:pt x="92" y="6992"/>
                      <a:pt x="92" y="7052"/>
                    </a:cubicBezTo>
                    <a:cubicBezTo>
                      <a:pt x="92" y="7113"/>
                      <a:pt x="123" y="7174"/>
                      <a:pt x="123" y="7204"/>
                    </a:cubicBezTo>
                    <a:cubicBezTo>
                      <a:pt x="153" y="7296"/>
                      <a:pt x="153" y="7356"/>
                      <a:pt x="183" y="7448"/>
                    </a:cubicBezTo>
                    <a:cubicBezTo>
                      <a:pt x="244" y="7752"/>
                      <a:pt x="366" y="8086"/>
                      <a:pt x="487" y="8390"/>
                    </a:cubicBezTo>
                    <a:cubicBezTo>
                      <a:pt x="487" y="8420"/>
                      <a:pt x="518" y="8451"/>
                      <a:pt x="518" y="8481"/>
                    </a:cubicBezTo>
                    <a:cubicBezTo>
                      <a:pt x="548" y="8511"/>
                      <a:pt x="548" y="8542"/>
                      <a:pt x="578" y="8572"/>
                    </a:cubicBezTo>
                    <a:cubicBezTo>
                      <a:pt x="609" y="8663"/>
                      <a:pt x="670" y="8785"/>
                      <a:pt x="730" y="8907"/>
                    </a:cubicBezTo>
                    <a:cubicBezTo>
                      <a:pt x="730" y="8907"/>
                      <a:pt x="761" y="8937"/>
                      <a:pt x="761" y="8937"/>
                    </a:cubicBezTo>
                    <a:cubicBezTo>
                      <a:pt x="791" y="8967"/>
                      <a:pt x="791" y="9028"/>
                      <a:pt x="822" y="9059"/>
                    </a:cubicBezTo>
                    <a:cubicBezTo>
                      <a:pt x="882" y="9150"/>
                      <a:pt x="913" y="9211"/>
                      <a:pt x="974" y="9271"/>
                    </a:cubicBezTo>
                    <a:cubicBezTo>
                      <a:pt x="1004" y="9332"/>
                      <a:pt x="1004" y="9362"/>
                      <a:pt x="1034" y="9423"/>
                    </a:cubicBezTo>
                    <a:cubicBezTo>
                      <a:pt x="1186" y="9606"/>
                      <a:pt x="1308" y="9788"/>
                      <a:pt x="1490" y="9970"/>
                    </a:cubicBezTo>
                    <a:cubicBezTo>
                      <a:pt x="1582" y="10092"/>
                      <a:pt x="1673" y="10183"/>
                      <a:pt x="1764" y="10274"/>
                    </a:cubicBezTo>
                    <a:cubicBezTo>
                      <a:pt x="1825" y="10335"/>
                      <a:pt x="1855" y="10396"/>
                      <a:pt x="1916" y="10426"/>
                    </a:cubicBezTo>
                    <a:cubicBezTo>
                      <a:pt x="1946" y="10457"/>
                      <a:pt x="1977" y="10487"/>
                      <a:pt x="2007" y="10518"/>
                    </a:cubicBezTo>
                    <a:cubicBezTo>
                      <a:pt x="2037" y="10548"/>
                      <a:pt x="2068" y="10578"/>
                      <a:pt x="2129" y="10609"/>
                    </a:cubicBezTo>
                    <a:cubicBezTo>
                      <a:pt x="2129" y="10609"/>
                      <a:pt x="2129" y="10609"/>
                      <a:pt x="2159" y="10639"/>
                    </a:cubicBezTo>
                    <a:cubicBezTo>
                      <a:pt x="2189" y="10669"/>
                      <a:pt x="2250" y="10730"/>
                      <a:pt x="2311" y="10761"/>
                    </a:cubicBezTo>
                    <a:cubicBezTo>
                      <a:pt x="2585" y="10943"/>
                      <a:pt x="2858" y="11125"/>
                      <a:pt x="3132" y="11247"/>
                    </a:cubicBezTo>
                    <a:cubicBezTo>
                      <a:pt x="3132" y="11247"/>
                      <a:pt x="3132" y="11277"/>
                      <a:pt x="3162" y="11277"/>
                    </a:cubicBezTo>
                    <a:cubicBezTo>
                      <a:pt x="3223" y="11308"/>
                      <a:pt x="3284" y="11338"/>
                      <a:pt x="3344" y="11369"/>
                    </a:cubicBezTo>
                    <a:lnTo>
                      <a:pt x="3405" y="11369"/>
                    </a:lnTo>
                    <a:cubicBezTo>
                      <a:pt x="3405" y="11369"/>
                      <a:pt x="3436" y="11399"/>
                      <a:pt x="3466" y="11399"/>
                    </a:cubicBezTo>
                    <a:cubicBezTo>
                      <a:pt x="3496" y="11369"/>
                      <a:pt x="3557" y="11338"/>
                      <a:pt x="3588" y="11308"/>
                    </a:cubicBezTo>
                    <a:cubicBezTo>
                      <a:pt x="4591" y="10761"/>
                      <a:pt x="5655" y="10153"/>
                      <a:pt x="6688" y="9575"/>
                    </a:cubicBezTo>
                    <a:cubicBezTo>
                      <a:pt x="7083" y="9332"/>
                      <a:pt x="7509" y="9089"/>
                      <a:pt x="7904" y="8876"/>
                    </a:cubicBezTo>
                    <a:cubicBezTo>
                      <a:pt x="8086" y="8755"/>
                      <a:pt x="8269" y="8663"/>
                      <a:pt x="8451" y="8542"/>
                    </a:cubicBezTo>
                    <a:cubicBezTo>
                      <a:pt x="8998" y="8238"/>
                      <a:pt x="9515" y="7934"/>
                      <a:pt x="10001" y="7660"/>
                    </a:cubicBezTo>
                    <a:cubicBezTo>
                      <a:pt x="10123" y="7204"/>
                      <a:pt x="10214" y="6748"/>
                      <a:pt x="10244" y="6262"/>
                    </a:cubicBezTo>
                    <a:cubicBezTo>
                      <a:pt x="10244" y="6110"/>
                      <a:pt x="10244" y="5989"/>
                      <a:pt x="10244" y="5867"/>
                    </a:cubicBezTo>
                    <a:cubicBezTo>
                      <a:pt x="10244" y="4469"/>
                      <a:pt x="9849" y="3223"/>
                      <a:pt x="9150" y="2220"/>
                    </a:cubicBezTo>
                    <a:cubicBezTo>
                      <a:pt x="8208" y="852"/>
                      <a:pt x="6749" y="1"/>
                      <a:pt x="5107" y="1"/>
                    </a:cubicBezTo>
                    <a:close/>
                  </a:path>
                </a:pathLst>
              </a:custGeom>
              <a:solidFill>
                <a:srgbClr val="D7A350"/>
              </a:solidFill>
              <a:ln>
                <a:noFill/>
              </a:ln>
            </p:spPr>
            <p:txBody>
              <a:bodyPr spcFirstLastPara="1" wrap="square" lIns="91425" tIns="91425" rIns="91425" bIns="91425" anchor="ctr" anchorCtr="0">
                <a:noAutofit/>
              </a:bodyPr>
              <a:lstStyle/>
              <a:p>
                <a:endParaRPr/>
              </a:p>
            </p:txBody>
          </p:sp>
          <p:sp>
            <p:nvSpPr>
              <p:cNvPr id="1045" name="Google Shape;1045;p45"/>
              <p:cNvSpPr/>
              <p:nvPr/>
            </p:nvSpPr>
            <p:spPr>
              <a:xfrm>
                <a:off x="1002725" y="2829350"/>
                <a:ext cx="225725" cy="284200"/>
              </a:xfrm>
              <a:custGeom>
                <a:avLst/>
                <a:gdLst/>
                <a:ahLst/>
                <a:cxnLst/>
                <a:rect l="l" t="t" r="r" b="b"/>
                <a:pathLst>
                  <a:path w="9029" h="11368" extrusionOk="0">
                    <a:moveTo>
                      <a:pt x="4500" y="0"/>
                    </a:moveTo>
                    <a:cubicBezTo>
                      <a:pt x="2737" y="243"/>
                      <a:pt x="1247" y="1489"/>
                      <a:pt x="518" y="3252"/>
                    </a:cubicBezTo>
                    <a:cubicBezTo>
                      <a:pt x="426" y="3465"/>
                      <a:pt x="335" y="3678"/>
                      <a:pt x="275" y="3891"/>
                    </a:cubicBezTo>
                    <a:cubicBezTo>
                      <a:pt x="214" y="4073"/>
                      <a:pt x="183" y="4255"/>
                      <a:pt x="123" y="4438"/>
                    </a:cubicBezTo>
                    <a:cubicBezTo>
                      <a:pt x="31" y="4833"/>
                      <a:pt x="1" y="5258"/>
                      <a:pt x="1" y="5714"/>
                    </a:cubicBezTo>
                    <a:cubicBezTo>
                      <a:pt x="1" y="5745"/>
                      <a:pt x="1" y="5775"/>
                      <a:pt x="1" y="5836"/>
                    </a:cubicBezTo>
                    <a:cubicBezTo>
                      <a:pt x="1" y="5927"/>
                      <a:pt x="1" y="6049"/>
                      <a:pt x="1" y="6140"/>
                    </a:cubicBezTo>
                    <a:cubicBezTo>
                      <a:pt x="1" y="6231"/>
                      <a:pt x="1" y="6322"/>
                      <a:pt x="1" y="6383"/>
                    </a:cubicBezTo>
                    <a:cubicBezTo>
                      <a:pt x="31" y="6444"/>
                      <a:pt x="31" y="6535"/>
                      <a:pt x="31" y="6596"/>
                    </a:cubicBezTo>
                    <a:cubicBezTo>
                      <a:pt x="31" y="6687"/>
                      <a:pt x="62" y="6748"/>
                      <a:pt x="62" y="6839"/>
                    </a:cubicBezTo>
                    <a:cubicBezTo>
                      <a:pt x="62" y="6900"/>
                      <a:pt x="92" y="6961"/>
                      <a:pt x="92" y="7021"/>
                    </a:cubicBezTo>
                    <a:cubicBezTo>
                      <a:pt x="92" y="7082"/>
                      <a:pt x="123" y="7143"/>
                      <a:pt x="123" y="7173"/>
                    </a:cubicBezTo>
                    <a:cubicBezTo>
                      <a:pt x="153" y="7265"/>
                      <a:pt x="153" y="7325"/>
                      <a:pt x="183" y="7417"/>
                    </a:cubicBezTo>
                    <a:cubicBezTo>
                      <a:pt x="244" y="7721"/>
                      <a:pt x="366" y="8055"/>
                      <a:pt x="487" y="8359"/>
                    </a:cubicBezTo>
                    <a:cubicBezTo>
                      <a:pt x="487" y="8389"/>
                      <a:pt x="518" y="8420"/>
                      <a:pt x="518" y="8450"/>
                    </a:cubicBezTo>
                    <a:cubicBezTo>
                      <a:pt x="548" y="8480"/>
                      <a:pt x="548" y="8511"/>
                      <a:pt x="578" y="8541"/>
                    </a:cubicBezTo>
                    <a:cubicBezTo>
                      <a:pt x="609" y="8632"/>
                      <a:pt x="670" y="8754"/>
                      <a:pt x="730" y="8876"/>
                    </a:cubicBezTo>
                    <a:cubicBezTo>
                      <a:pt x="730" y="8876"/>
                      <a:pt x="761" y="8906"/>
                      <a:pt x="761" y="8906"/>
                    </a:cubicBezTo>
                    <a:cubicBezTo>
                      <a:pt x="791" y="8936"/>
                      <a:pt x="791" y="8997"/>
                      <a:pt x="822" y="9028"/>
                    </a:cubicBezTo>
                    <a:cubicBezTo>
                      <a:pt x="882" y="9119"/>
                      <a:pt x="913" y="9180"/>
                      <a:pt x="974" y="9240"/>
                    </a:cubicBezTo>
                    <a:cubicBezTo>
                      <a:pt x="974" y="9301"/>
                      <a:pt x="1004" y="9331"/>
                      <a:pt x="1034" y="9392"/>
                    </a:cubicBezTo>
                    <a:cubicBezTo>
                      <a:pt x="1186" y="9575"/>
                      <a:pt x="1308" y="9757"/>
                      <a:pt x="1460" y="9939"/>
                    </a:cubicBezTo>
                    <a:cubicBezTo>
                      <a:pt x="1582" y="10061"/>
                      <a:pt x="1673" y="10152"/>
                      <a:pt x="1764" y="10243"/>
                    </a:cubicBezTo>
                    <a:cubicBezTo>
                      <a:pt x="1825" y="10304"/>
                      <a:pt x="1855" y="10365"/>
                      <a:pt x="1916" y="10395"/>
                    </a:cubicBezTo>
                    <a:cubicBezTo>
                      <a:pt x="1946" y="10426"/>
                      <a:pt x="1977" y="10456"/>
                      <a:pt x="2007" y="10487"/>
                    </a:cubicBezTo>
                    <a:cubicBezTo>
                      <a:pt x="2037" y="10517"/>
                      <a:pt x="2068" y="10547"/>
                      <a:pt x="2129" y="10578"/>
                    </a:cubicBezTo>
                    <a:cubicBezTo>
                      <a:pt x="2129" y="10578"/>
                      <a:pt x="2129" y="10578"/>
                      <a:pt x="2159" y="10608"/>
                    </a:cubicBezTo>
                    <a:cubicBezTo>
                      <a:pt x="2189" y="10638"/>
                      <a:pt x="2250" y="10699"/>
                      <a:pt x="2311" y="10730"/>
                    </a:cubicBezTo>
                    <a:cubicBezTo>
                      <a:pt x="2585" y="10912"/>
                      <a:pt x="2858" y="11094"/>
                      <a:pt x="3132" y="11216"/>
                    </a:cubicBezTo>
                    <a:cubicBezTo>
                      <a:pt x="3132" y="11216"/>
                      <a:pt x="3132" y="11216"/>
                      <a:pt x="3162" y="11246"/>
                    </a:cubicBezTo>
                    <a:cubicBezTo>
                      <a:pt x="3223" y="11277"/>
                      <a:pt x="3284" y="11307"/>
                      <a:pt x="3344" y="11338"/>
                    </a:cubicBezTo>
                    <a:lnTo>
                      <a:pt x="3405" y="11338"/>
                    </a:lnTo>
                    <a:cubicBezTo>
                      <a:pt x="3405" y="11338"/>
                      <a:pt x="3436" y="11368"/>
                      <a:pt x="3466" y="11368"/>
                    </a:cubicBezTo>
                    <a:cubicBezTo>
                      <a:pt x="3496" y="11338"/>
                      <a:pt x="3557" y="11307"/>
                      <a:pt x="3588" y="11277"/>
                    </a:cubicBezTo>
                    <a:cubicBezTo>
                      <a:pt x="4591" y="10730"/>
                      <a:pt x="5655" y="10122"/>
                      <a:pt x="6688" y="9544"/>
                    </a:cubicBezTo>
                    <a:cubicBezTo>
                      <a:pt x="7083" y="9301"/>
                      <a:pt x="7509" y="9058"/>
                      <a:pt x="7904" y="8845"/>
                    </a:cubicBezTo>
                    <a:cubicBezTo>
                      <a:pt x="8086" y="8724"/>
                      <a:pt x="8269" y="8632"/>
                      <a:pt x="8451" y="8511"/>
                    </a:cubicBezTo>
                    <a:cubicBezTo>
                      <a:pt x="8694" y="8024"/>
                      <a:pt x="8876" y="7447"/>
                      <a:pt x="8968" y="6869"/>
                    </a:cubicBezTo>
                    <a:cubicBezTo>
                      <a:pt x="8998" y="6535"/>
                      <a:pt x="9028" y="6170"/>
                      <a:pt x="9028" y="5836"/>
                    </a:cubicBezTo>
                    <a:cubicBezTo>
                      <a:pt x="9028" y="5441"/>
                      <a:pt x="8998" y="5076"/>
                      <a:pt x="8937" y="4742"/>
                    </a:cubicBezTo>
                    <a:cubicBezTo>
                      <a:pt x="8542" y="2249"/>
                      <a:pt x="6749" y="304"/>
                      <a:pt x="4500"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046" name="Google Shape;1046;p45"/>
              <p:cNvSpPr/>
              <p:nvPr/>
            </p:nvSpPr>
            <p:spPr>
              <a:xfrm>
                <a:off x="1073400" y="2864300"/>
                <a:ext cx="114025" cy="221900"/>
              </a:xfrm>
              <a:custGeom>
                <a:avLst/>
                <a:gdLst/>
                <a:ahLst/>
                <a:cxnLst/>
                <a:rect l="l" t="t" r="r" b="b"/>
                <a:pathLst>
                  <a:path w="4561" h="8876" extrusionOk="0">
                    <a:moveTo>
                      <a:pt x="2159" y="2006"/>
                    </a:moveTo>
                    <a:lnTo>
                      <a:pt x="2159" y="3435"/>
                    </a:lnTo>
                    <a:cubicBezTo>
                      <a:pt x="2098" y="3405"/>
                      <a:pt x="2037" y="3374"/>
                      <a:pt x="2007" y="3313"/>
                    </a:cubicBezTo>
                    <a:cubicBezTo>
                      <a:pt x="1885" y="3222"/>
                      <a:pt x="1824" y="3131"/>
                      <a:pt x="1764" y="3040"/>
                    </a:cubicBezTo>
                    <a:cubicBezTo>
                      <a:pt x="1703" y="2918"/>
                      <a:pt x="1703" y="2827"/>
                      <a:pt x="1703" y="2736"/>
                    </a:cubicBezTo>
                    <a:cubicBezTo>
                      <a:pt x="1703" y="2645"/>
                      <a:pt x="1703" y="2584"/>
                      <a:pt x="1703" y="2493"/>
                    </a:cubicBezTo>
                    <a:cubicBezTo>
                      <a:pt x="1764" y="2310"/>
                      <a:pt x="1855" y="2189"/>
                      <a:pt x="2007" y="2098"/>
                    </a:cubicBezTo>
                    <a:cubicBezTo>
                      <a:pt x="2037" y="2067"/>
                      <a:pt x="2098" y="2037"/>
                      <a:pt x="2159" y="2006"/>
                    </a:cubicBezTo>
                    <a:close/>
                    <a:moveTo>
                      <a:pt x="2554" y="5259"/>
                    </a:moveTo>
                    <a:cubicBezTo>
                      <a:pt x="2676" y="5350"/>
                      <a:pt x="2797" y="5441"/>
                      <a:pt x="2888" y="5532"/>
                    </a:cubicBezTo>
                    <a:cubicBezTo>
                      <a:pt x="3071" y="5715"/>
                      <a:pt x="3162" y="5897"/>
                      <a:pt x="3162" y="6110"/>
                    </a:cubicBezTo>
                    <a:cubicBezTo>
                      <a:pt x="3162" y="6323"/>
                      <a:pt x="3101" y="6505"/>
                      <a:pt x="2980" y="6626"/>
                    </a:cubicBezTo>
                    <a:cubicBezTo>
                      <a:pt x="2888" y="6748"/>
                      <a:pt x="2736" y="6839"/>
                      <a:pt x="2554" y="6900"/>
                    </a:cubicBezTo>
                    <a:lnTo>
                      <a:pt x="2554" y="5259"/>
                    </a:lnTo>
                    <a:close/>
                    <a:moveTo>
                      <a:pt x="2159" y="0"/>
                    </a:moveTo>
                    <a:lnTo>
                      <a:pt x="2159" y="669"/>
                    </a:lnTo>
                    <a:cubicBezTo>
                      <a:pt x="1612" y="730"/>
                      <a:pt x="1156" y="973"/>
                      <a:pt x="852" y="1368"/>
                    </a:cubicBezTo>
                    <a:cubicBezTo>
                      <a:pt x="700" y="1520"/>
                      <a:pt x="609" y="1672"/>
                      <a:pt x="548" y="1854"/>
                    </a:cubicBezTo>
                    <a:cubicBezTo>
                      <a:pt x="457" y="2067"/>
                      <a:pt x="396" y="2280"/>
                      <a:pt x="366" y="2493"/>
                    </a:cubicBezTo>
                    <a:cubicBezTo>
                      <a:pt x="366" y="2614"/>
                      <a:pt x="366" y="2736"/>
                      <a:pt x="366" y="2827"/>
                    </a:cubicBezTo>
                    <a:cubicBezTo>
                      <a:pt x="366" y="2888"/>
                      <a:pt x="366" y="2979"/>
                      <a:pt x="366" y="3040"/>
                    </a:cubicBezTo>
                    <a:cubicBezTo>
                      <a:pt x="396" y="3465"/>
                      <a:pt x="517" y="3830"/>
                      <a:pt x="730" y="4104"/>
                    </a:cubicBezTo>
                    <a:cubicBezTo>
                      <a:pt x="791" y="4195"/>
                      <a:pt x="852" y="4256"/>
                      <a:pt x="943" y="4316"/>
                    </a:cubicBezTo>
                    <a:cubicBezTo>
                      <a:pt x="1095" y="4468"/>
                      <a:pt x="1277" y="4620"/>
                      <a:pt x="1490" y="4742"/>
                    </a:cubicBezTo>
                    <a:cubicBezTo>
                      <a:pt x="1581" y="4803"/>
                      <a:pt x="1703" y="4864"/>
                      <a:pt x="1794" y="4894"/>
                    </a:cubicBezTo>
                    <a:lnTo>
                      <a:pt x="1794" y="6900"/>
                    </a:lnTo>
                    <a:cubicBezTo>
                      <a:pt x="1733" y="6900"/>
                      <a:pt x="1642" y="6870"/>
                      <a:pt x="1581" y="6839"/>
                    </a:cubicBezTo>
                    <a:cubicBezTo>
                      <a:pt x="1460" y="6809"/>
                      <a:pt x="1308" y="6748"/>
                      <a:pt x="1156" y="6687"/>
                    </a:cubicBezTo>
                    <a:cubicBezTo>
                      <a:pt x="943" y="6566"/>
                      <a:pt x="761" y="6444"/>
                      <a:pt x="578" y="6292"/>
                    </a:cubicBezTo>
                    <a:lnTo>
                      <a:pt x="214" y="7052"/>
                    </a:lnTo>
                    <a:lnTo>
                      <a:pt x="1" y="7447"/>
                    </a:lnTo>
                    <a:cubicBezTo>
                      <a:pt x="31" y="7478"/>
                      <a:pt x="62" y="7478"/>
                      <a:pt x="92" y="7508"/>
                    </a:cubicBezTo>
                    <a:cubicBezTo>
                      <a:pt x="457" y="7782"/>
                      <a:pt x="821" y="7994"/>
                      <a:pt x="1247" y="8116"/>
                    </a:cubicBezTo>
                    <a:cubicBezTo>
                      <a:pt x="1429" y="8146"/>
                      <a:pt x="1612" y="8207"/>
                      <a:pt x="1794" y="8207"/>
                    </a:cubicBezTo>
                    <a:lnTo>
                      <a:pt x="1794" y="8876"/>
                    </a:lnTo>
                    <a:lnTo>
                      <a:pt x="2554" y="8876"/>
                    </a:lnTo>
                    <a:lnTo>
                      <a:pt x="2554" y="8237"/>
                    </a:lnTo>
                    <a:lnTo>
                      <a:pt x="2645" y="8237"/>
                    </a:lnTo>
                    <a:cubicBezTo>
                      <a:pt x="3010" y="8177"/>
                      <a:pt x="3344" y="8055"/>
                      <a:pt x="3618" y="7873"/>
                    </a:cubicBezTo>
                    <a:cubicBezTo>
                      <a:pt x="3709" y="7812"/>
                      <a:pt x="3770" y="7751"/>
                      <a:pt x="3861" y="7690"/>
                    </a:cubicBezTo>
                    <a:cubicBezTo>
                      <a:pt x="4043" y="7508"/>
                      <a:pt x="4165" y="7326"/>
                      <a:pt x="4287" y="7113"/>
                    </a:cubicBezTo>
                    <a:cubicBezTo>
                      <a:pt x="4347" y="6991"/>
                      <a:pt x="4378" y="6870"/>
                      <a:pt x="4439" y="6748"/>
                    </a:cubicBezTo>
                    <a:cubicBezTo>
                      <a:pt x="4469" y="6626"/>
                      <a:pt x="4499" y="6474"/>
                      <a:pt x="4499" y="6353"/>
                    </a:cubicBezTo>
                    <a:cubicBezTo>
                      <a:pt x="4499" y="6262"/>
                      <a:pt x="4499" y="6171"/>
                      <a:pt x="4499" y="6110"/>
                    </a:cubicBezTo>
                    <a:cubicBezTo>
                      <a:pt x="4499" y="5654"/>
                      <a:pt x="4439" y="5289"/>
                      <a:pt x="4287" y="4985"/>
                    </a:cubicBezTo>
                    <a:cubicBezTo>
                      <a:pt x="4135" y="4712"/>
                      <a:pt x="3952" y="4468"/>
                      <a:pt x="3739" y="4316"/>
                    </a:cubicBezTo>
                    <a:cubicBezTo>
                      <a:pt x="3679" y="4256"/>
                      <a:pt x="3618" y="4225"/>
                      <a:pt x="3557" y="4195"/>
                    </a:cubicBezTo>
                    <a:cubicBezTo>
                      <a:pt x="3375" y="4073"/>
                      <a:pt x="3192" y="3952"/>
                      <a:pt x="2949" y="3860"/>
                    </a:cubicBezTo>
                    <a:lnTo>
                      <a:pt x="2919" y="3830"/>
                    </a:lnTo>
                    <a:lnTo>
                      <a:pt x="2919" y="1976"/>
                    </a:lnTo>
                    <a:cubicBezTo>
                      <a:pt x="3192" y="2037"/>
                      <a:pt x="3527" y="2158"/>
                      <a:pt x="3891" y="2371"/>
                    </a:cubicBezTo>
                    <a:cubicBezTo>
                      <a:pt x="3952" y="2401"/>
                      <a:pt x="4013" y="2462"/>
                      <a:pt x="4074" y="2493"/>
                    </a:cubicBezTo>
                    <a:lnTo>
                      <a:pt x="4560" y="1368"/>
                    </a:lnTo>
                    <a:cubicBezTo>
                      <a:pt x="4317" y="1155"/>
                      <a:pt x="4074" y="1003"/>
                      <a:pt x="3800" y="882"/>
                    </a:cubicBezTo>
                    <a:lnTo>
                      <a:pt x="3770" y="882"/>
                    </a:lnTo>
                    <a:cubicBezTo>
                      <a:pt x="3527" y="760"/>
                      <a:pt x="3223" y="699"/>
                      <a:pt x="2919" y="669"/>
                    </a:cubicBezTo>
                    <a:lnTo>
                      <a:pt x="2919" y="0"/>
                    </a:lnTo>
                    <a:close/>
                  </a:path>
                </a:pathLst>
              </a:custGeom>
              <a:solidFill>
                <a:srgbClr val="D7A350"/>
              </a:solidFill>
              <a:ln>
                <a:noFill/>
              </a:ln>
            </p:spPr>
            <p:txBody>
              <a:bodyPr spcFirstLastPara="1" wrap="square" lIns="91425" tIns="91425" rIns="91425" bIns="91425" anchor="ctr" anchorCtr="0">
                <a:noAutofit/>
              </a:bodyPr>
              <a:lstStyle/>
              <a:p>
                <a:endParaRPr/>
              </a:p>
            </p:txBody>
          </p:sp>
          <p:sp>
            <p:nvSpPr>
              <p:cNvPr id="1047" name="Google Shape;1047;p45"/>
              <p:cNvSpPr/>
              <p:nvPr/>
            </p:nvSpPr>
            <p:spPr>
              <a:xfrm>
                <a:off x="924475" y="2916725"/>
                <a:ext cx="762950" cy="954250"/>
              </a:xfrm>
              <a:custGeom>
                <a:avLst/>
                <a:gdLst/>
                <a:ahLst/>
                <a:cxnLst/>
                <a:rect l="l" t="t" r="r" b="b"/>
                <a:pathLst>
                  <a:path w="30518" h="38170" extrusionOk="0">
                    <a:moveTo>
                      <a:pt x="20396" y="1"/>
                    </a:moveTo>
                    <a:cubicBezTo>
                      <a:pt x="20396" y="61"/>
                      <a:pt x="20365" y="426"/>
                      <a:pt x="20061" y="973"/>
                    </a:cubicBezTo>
                    <a:cubicBezTo>
                      <a:pt x="19727" y="1581"/>
                      <a:pt x="19058" y="2371"/>
                      <a:pt x="17690" y="3222"/>
                    </a:cubicBezTo>
                    <a:cubicBezTo>
                      <a:pt x="14924" y="4925"/>
                      <a:pt x="1246" y="12220"/>
                      <a:pt x="1246" y="12220"/>
                    </a:cubicBezTo>
                    <a:cubicBezTo>
                      <a:pt x="0" y="13679"/>
                      <a:pt x="365" y="14986"/>
                      <a:pt x="1733" y="19089"/>
                    </a:cubicBezTo>
                    <a:cubicBezTo>
                      <a:pt x="3070" y="23192"/>
                      <a:pt x="7781" y="35807"/>
                      <a:pt x="9028" y="37539"/>
                    </a:cubicBezTo>
                    <a:cubicBezTo>
                      <a:pt x="9333" y="37971"/>
                      <a:pt x="9787" y="38170"/>
                      <a:pt x="10372" y="38170"/>
                    </a:cubicBezTo>
                    <a:cubicBezTo>
                      <a:pt x="10486" y="38170"/>
                      <a:pt x="10605" y="38162"/>
                      <a:pt x="10730" y="38147"/>
                    </a:cubicBezTo>
                    <a:cubicBezTo>
                      <a:pt x="12493" y="37995"/>
                      <a:pt x="15198" y="36475"/>
                      <a:pt x="18268" y="35168"/>
                    </a:cubicBezTo>
                    <a:cubicBezTo>
                      <a:pt x="22128" y="33557"/>
                      <a:pt x="27660" y="30518"/>
                      <a:pt x="29362" y="28968"/>
                    </a:cubicBezTo>
                    <a:cubicBezTo>
                      <a:pt x="29575" y="28785"/>
                      <a:pt x="29727" y="28603"/>
                      <a:pt x="29818" y="28451"/>
                    </a:cubicBezTo>
                    <a:cubicBezTo>
                      <a:pt x="30517" y="27205"/>
                      <a:pt x="20548" y="396"/>
                      <a:pt x="2039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048" name="Google Shape;1048;p45"/>
              <p:cNvSpPr/>
              <p:nvPr/>
            </p:nvSpPr>
            <p:spPr>
              <a:xfrm>
                <a:off x="860625" y="3337350"/>
                <a:ext cx="326025" cy="124450"/>
              </a:xfrm>
              <a:custGeom>
                <a:avLst/>
                <a:gdLst/>
                <a:ahLst/>
                <a:cxnLst/>
                <a:rect l="l" t="t" r="r" b="b"/>
                <a:pathLst>
                  <a:path w="13041" h="4978" extrusionOk="0">
                    <a:moveTo>
                      <a:pt x="12184" y="0"/>
                    </a:moveTo>
                    <a:cubicBezTo>
                      <a:pt x="12134" y="0"/>
                      <a:pt x="12085" y="5"/>
                      <a:pt x="12038" y="15"/>
                    </a:cubicBezTo>
                    <a:cubicBezTo>
                      <a:pt x="11643" y="106"/>
                      <a:pt x="4925" y="3115"/>
                      <a:pt x="4652" y="3145"/>
                    </a:cubicBezTo>
                    <a:cubicBezTo>
                      <a:pt x="4646" y="3147"/>
                      <a:pt x="4639" y="3147"/>
                      <a:pt x="4631" y="3147"/>
                    </a:cubicBezTo>
                    <a:cubicBezTo>
                      <a:pt x="4227" y="3147"/>
                      <a:pt x="578" y="1717"/>
                      <a:pt x="578" y="1717"/>
                    </a:cubicBezTo>
                    <a:lnTo>
                      <a:pt x="1" y="2082"/>
                    </a:lnTo>
                    <a:cubicBezTo>
                      <a:pt x="1" y="2082"/>
                      <a:pt x="3193" y="4756"/>
                      <a:pt x="4591" y="4969"/>
                    </a:cubicBezTo>
                    <a:cubicBezTo>
                      <a:pt x="4626" y="4975"/>
                      <a:pt x="4665" y="4977"/>
                      <a:pt x="4708" y="4977"/>
                    </a:cubicBezTo>
                    <a:cubicBezTo>
                      <a:pt x="6337" y="4977"/>
                      <a:pt x="12919" y="1109"/>
                      <a:pt x="12919" y="1109"/>
                    </a:cubicBezTo>
                    <a:lnTo>
                      <a:pt x="13041" y="288"/>
                    </a:lnTo>
                    <a:cubicBezTo>
                      <a:pt x="13041" y="288"/>
                      <a:pt x="12584" y="0"/>
                      <a:pt x="12184" y="0"/>
                    </a:cubicBezTo>
                    <a:close/>
                  </a:path>
                </a:pathLst>
              </a:custGeom>
              <a:solidFill>
                <a:srgbClr val="4B8E67"/>
              </a:solidFill>
              <a:ln>
                <a:noFill/>
              </a:ln>
            </p:spPr>
            <p:txBody>
              <a:bodyPr spcFirstLastPara="1" wrap="square" lIns="91425" tIns="91425" rIns="91425" bIns="91425" anchor="ctr" anchorCtr="0">
                <a:noAutofit/>
              </a:bodyPr>
              <a:lstStyle/>
              <a:p>
                <a:endParaRPr/>
              </a:p>
            </p:txBody>
          </p:sp>
          <p:sp>
            <p:nvSpPr>
              <p:cNvPr id="1049" name="Google Shape;1049;p45"/>
              <p:cNvSpPr/>
              <p:nvPr/>
            </p:nvSpPr>
            <p:spPr>
              <a:xfrm>
                <a:off x="860625" y="3344550"/>
                <a:ext cx="375425" cy="225000"/>
              </a:xfrm>
              <a:custGeom>
                <a:avLst/>
                <a:gdLst/>
                <a:ahLst/>
                <a:cxnLst/>
                <a:rect l="l" t="t" r="r" b="b"/>
                <a:pathLst>
                  <a:path w="15017" h="9000" extrusionOk="0">
                    <a:moveTo>
                      <a:pt x="13033" y="0"/>
                    </a:moveTo>
                    <a:cubicBezTo>
                      <a:pt x="12434" y="0"/>
                      <a:pt x="5469" y="3557"/>
                      <a:pt x="4803" y="3587"/>
                    </a:cubicBezTo>
                    <a:lnTo>
                      <a:pt x="4773" y="3587"/>
                    </a:lnTo>
                    <a:cubicBezTo>
                      <a:pt x="4256" y="3557"/>
                      <a:pt x="123" y="1854"/>
                      <a:pt x="1" y="1794"/>
                    </a:cubicBezTo>
                    <a:lnTo>
                      <a:pt x="1" y="1794"/>
                    </a:lnTo>
                    <a:cubicBezTo>
                      <a:pt x="62" y="1946"/>
                      <a:pt x="1916" y="7204"/>
                      <a:pt x="2098" y="7478"/>
                    </a:cubicBezTo>
                    <a:cubicBezTo>
                      <a:pt x="2247" y="7745"/>
                      <a:pt x="5966" y="8999"/>
                      <a:pt x="6986" y="8999"/>
                    </a:cubicBezTo>
                    <a:cubicBezTo>
                      <a:pt x="7010" y="8999"/>
                      <a:pt x="7032" y="8999"/>
                      <a:pt x="7053" y="8997"/>
                    </a:cubicBezTo>
                    <a:lnTo>
                      <a:pt x="7144" y="8997"/>
                    </a:lnTo>
                    <a:cubicBezTo>
                      <a:pt x="7873" y="8815"/>
                      <a:pt x="15016" y="5684"/>
                      <a:pt x="14956" y="4985"/>
                    </a:cubicBezTo>
                    <a:cubicBezTo>
                      <a:pt x="14925" y="4316"/>
                      <a:pt x="13618" y="0"/>
                      <a:pt x="13041" y="0"/>
                    </a:cubicBezTo>
                    <a:cubicBezTo>
                      <a:pt x="13038" y="0"/>
                      <a:pt x="13036" y="0"/>
                      <a:pt x="13033" y="0"/>
                    </a:cubicBezTo>
                    <a:close/>
                  </a:path>
                </a:pathLst>
              </a:custGeom>
              <a:solidFill>
                <a:srgbClr val="539C71"/>
              </a:solidFill>
              <a:ln>
                <a:noFill/>
              </a:ln>
            </p:spPr>
            <p:txBody>
              <a:bodyPr spcFirstLastPara="1" wrap="square" lIns="91425" tIns="91425" rIns="91425" bIns="91425" anchor="ctr" anchorCtr="0">
                <a:noAutofit/>
              </a:bodyPr>
              <a:lstStyle/>
              <a:p>
                <a:endParaRPr/>
              </a:p>
            </p:txBody>
          </p:sp>
          <p:sp>
            <p:nvSpPr>
              <p:cNvPr id="1050" name="Google Shape;1050;p45"/>
              <p:cNvSpPr/>
              <p:nvPr/>
            </p:nvSpPr>
            <p:spPr>
              <a:xfrm>
                <a:off x="1135325" y="3396000"/>
                <a:ext cx="83350" cy="65525"/>
              </a:xfrm>
              <a:custGeom>
                <a:avLst/>
                <a:gdLst/>
                <a:ahLst/>
                <a:cxnLst/>
                <a:rect l="l" t="t" r="r" b="b"/>
                <a:pathLst>
                  <a:path w="3334" h="2621" extrusionOk="0">
                    <a:moveTo>
                      <a:pt x="1421" y="1"/>
                    </a:moveTo>
                    <a:cubicBezTo>
                      <a:pt x="1318" y="1"/>
                      <a:pt x="1214" y="22"/>
                      <a:pt x="1110" y="70"/>
                    </a:cubicBezTo>
                    <a:cubicBezTo>
                      <a:pt x="0" y="597"/>
                      <a:pt x="715" y="2620"/>
                      <a:pt x="1843" y="2620"/>
                    </a:cubicBezTo>
                    <a:cubicBezTo>
                      <a:pt x="1950" y="2620"/>
                      <a:pt x="2061" y="2602"/>
                      <a:pt x="2174" y="2562"/>
                    </a:cubicBezTo>
                    <a:cubicBezTo>
                      <a:pt x="3333" y="2121"/>
                      <a:pt x="2438" y="1"/>
                      <a:pt x="1421" y="1"/>
                    </a:cubicBezTo>
                    <a:close/>
                  </a:path>
                </a:pathLst>
              </a:custGeom>
              <a:solidFill>
                <a:srgbClr val="4B8E67"/>
              </a:solidFill>
              <a:ln>
                <a:noFill/>
              </a:ln>
            </p:spPr>
            <p:txBody>
              <a:bodyPr spcFirstLastPara="1" wrap="square" lIns="91425" tIns="91425" rIns="91425" bIns="91425" anchor="ctr" anchorCtr="0">
                <a:noAutofit/>
              </a:bodyPr>
              <a:lstStyle/>
              <a:p>
                <a:endParaRPr/>
              </a:p>
            </p:txBody>
          </p:sp>
        </p:grpSp>
        <p:grpSp>
          <p:nvGrpSpPr>
            <p:cNvPr id="1051" name="Google Shape;1051;p45"/>
            <p:cNvGrpSpPr/>
            <p:nvPr/>
          </p:nvGrpSpPr>
          <p:grpSpPr>
            <a:xfrm>
              <a:off x="3404553" y="2329701"/>
              <a:ext cx="432321" cy="612312"/>
              <a:chOff x="1462475" y="2164625"/>
              <a:chExt cx="395175" cy="559700"/>
            </a:xfrm>
          </p:grpSpPr>
          <p:sp>
            <p:nvSpPr>
              <p:cNvPr id="1052" name="Google Shape;1052;p45"/>
              <p:cNvSpPr/>
              <p:nvPr/>
            </p:nvSpPr>
            <p:spPr>
              <a:xfrm>
                <a:off x="1462475" y="2167475"/>
                <a:ext cx="341225" cy="556850"/>
              </a:xfrm>
              <a:custGeom>
                <a:avLst/>
                <a:gdLst/>
                <a:ahLst/>
                <a:cxnLst/>
                <a:rect l="l" t="t" r="r" b="b"/>
                <a:pathLst>
                  <a:path w="13649" h="22274" extrusionOk="0">
                    <a:moveTo>
                      <a:pt x="5563" y="0"/>
                    </a:moveTo>
                    <a:lnTo>
                      <a:pt x="2158" y="1308"/>
                    </a:lnTo>
                    <a:cubicBezTo>
                      <a:pt x="0" y="2159"/>
                      <a:pt x="61" y="7508"/>
                      <a:pt x="2280" y="13253"/>
                    </a:cubicBezTo>
                    <a:cubicBezTo>
                      <a:pt x="4298" y="18505"/>
                      <a:pt x="7447" y="22273"/>
                      <a:pt x="9624" y="22273"/>
                    </a:cubicBezTo>
                    <a:cubicBezTo>
                      <a:pt x="9841" y="22273"/>
                      <a:pt x="10048" y="22236"/>
                      <a:pt x="10244" y="22159"/>
                    </a:cubicBezTo>
                    <a:lnTo>
                      <a:pt x="13648" y="20852"/>
                    </a:lnTo>
                    <a:lnTo>
                      <a:pt x="11612" y="15593"/>
                    </a:lnTo>
                    <a:cubicBezTo>
                      <a:pt x="11338" y="13952"/>
                      <a:pt x="10852" y="12128"/>
                      <a:pt x="10122" y="10244"/>
                    </a:cubicBezTo>
                    <a:cubicBezTo>
                      <a:pt x="9393" y="8359"/>
                      <a:pt x="8511" y="6657"/>
                      <a:pt x="7599" y="5259"/>
                    </a:cubicBezTo>
                    <a:lnTo>
                      <a:pt x="5563" y="0"/>
                    </a:lnTo>
                    <a:close/>
                  </a:path>
                </a:pathLst>
              </a:custGeom>
              <a:solidFill>
                <a:srgbClr val="D7A350"/>
              </a:solidFill>
              <a:ln>
                <a:noFill/>
              </a:ln>
            </p:spPr>
            <p:txBody>
              <a:bodyPr spcFirstLastPara="1" wrap="square" lIns="91425" tIns="91425" rIns="91425" bIns="91425" anchor="ctr" anchorCtr="0">
                <a:noAutofit/>
              </a:bodyPr>
              <a:lstStyle/>
              <a:p>
                <a:endParaRPr/>
              </a:p>
            </p:txBody>
          </p:sp>
          <p:sp>
            <p:nvSpPr>
              <p:cNvPr id="1053" name="Google Shape;1053;p45"/>
              <p:cNvSpPr/>
              <p:nvPr/>
            </p:nvSpPr>
            <p:spPr>
              <a:xfrm>
                <a:off x="1547575" y="2164625"/>
                <a:ext cx="310075" cy="527000"/>
              </a:xfrm>
              <a:custGeom>
                <a:avLst/>
                <a:gdLst/>
                <a:ahLst/>
                <a:cxnLst/>
                <a:rect l="l" t="t" r="r" b="b"/>
                <a:pathLst>
                  <a:path w="12403" h="21080" extrusionOk="0">
                    <a:moveTo>
                      <a:pt x="2805" y="1"/>
                    </a:moveTo>
                    <a:cubicBezTo>
                      <a:pt x="2589" y="1"/>
                      <a:pt x="2384" y="38"/>
                      <a:pt x="2189" y="114"/>
                    </a:cubicBezTo>
                    <a:cubicBezTo>
                      <a:pt x="1" y="935"/>
                      <a:pt x="61" y="6285"/>
                      <a:pt x="2280" y="12060"/>
                    </a:cubicBezTo>
                    <a:cubicBezTo>
                      <a:pt x="4327" y="17287"/>
                      <a:pt x="7456" y="21080"/>
                      <a:pt x="9629" y="21080"/>
                    </a:cubicBezTo>
                    <a:cubicBezTo>
                      <a:pt x="9844" y="21080"/>
                      <a:pt x="10050" y="21043"/>
                      <a:pt x="10244" y="20966"/>
                    </a:cubicBezTo>
                    <a:cubicBezTo>
                      <a:pt x="12402" y="20115"/>
                      <a:pt x="12372" y="14796"/>
                      <a:pt x="10122" y="9020"/>
                    </a:cubicBezTo>
                    <a:cubicBezTo>
                      <a:pt x="8104" y="3793"/>
                      <a:pt x="4977" y="1"/>
                      <a:pt x="2805" y="1"/>
                    </a:cubicBezTo>
                    <a:close/>
                  </a:path>
                </a:pathLst>
              </a:custGeom>
              <a:solidFill>
                <a:srgbClr val="E8B15A"/>
              </a:solidFill>
              <a:ln>
                <a:noFill/>
              </a:ln>
            </p:spPr>
            <p:txBody>
              <a:bodyPr spcFirstLastPara="1" wrap="square" lIns="91425" tIns="91425" rIns="91425" bIns="91425" anchor="ctr" anchorCtr="0">
                <a:noAutofit/>
              </a:bodyPr>
              <a:lstStyle/>
              <a:p>
                <a:endParaRPr/>
              </a:p>
            </p:txBody>
          </p:sp>
          <p:sp>
            <p:nvSpPr>
              <p:cNvPr id="1054" name="Google Shape;1054;p45"/>
              <p:cNvSpPr/>
              <p:nvPr/>
            </p:nvSpPr>
            <p:spPr>
              <a:xfrm>
                <a:off x="1600775" y="2252325"/>
                <a:ext cx="205200" cy="351650"/>
              </a:xfrm>
              <a:custGeom>
                <a:avLst/>
                <a:gdLst/>
                <a:ahLst/>
                <a:cxnLst/>
                <a:rect l="l" t="t" r="r" b="b"/>
                <a:pathLst>
                  <a:path w="8208" h="14066" extrusionOk="0">
                    <a:moveTo>
                      <a:pt x="1793" y="1"/>
                    </a:moveTo>
                    <a:cubicBezTo>
                      <a:pt x="1655" y="1"/>
                      <a:pt x="1523" y="24"/>
                      <a:pt x="1399" y="72"/>
                    </a:cubicBezTo>
                    <a:cubicBezTo>
                      <a:pt x="1155" y="163"/>
                      <a:pt x="973" y="345"/>
                      <a:pt x="821" y="558"/>
                    </a:cubicBezTo>
                    <a:cubicBezTo>
                      <a:pt x="0" y="1774"/>
                      <a:pt x="213" y="4813"/>
                      <a:pt x="1459" y="8035"/>
                    </a:cubicBezTo>
                    <a:cubicBezTo>
                      <a:pt x="2706" y="11288"/>
                      <a:pt x="4590" y="13689"/>
                      <a:pt x="6019" y="14023"/>
                    </a:cubicBezTo>
                    <a:cubicBezTo>
                      <a:pt x="6142" y="14050"/>
                      <a:pt x="6259" y="14066"/>
                      <a:pt x="6369" y="14066"/>
                    </a:cubicBezTo>
                    <a:cubicBezTo>
                      <a:pt x="6505" y="14066"/>
                      <a:pt x="6631" y="14043"/>
                      <a:pt x="6748" y="13993"/>
                    </a:cubicBezTo>
                    <a:cubicBezTo>
                      <a:pt x="8207" y="13415"/>
                      <a:pt x="8177" y="9859"/>
                      <a:pt x="6687" y="6029"/>
                    </a:cubicBezTo>
                    <a:cubicBezTo>
                      <a:pt x="5328" y="2534"/>
                      <a:pt x="3235" y="1"/>
                      <a:pt x="1793"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055" name="Google Shape;1055;p45"/>
              <p:cNvSpPr/>
              <p:nvPr/>
            </p:nvSpPr>
            <p:spPr>
              <a:xfrm>
                <a:off x="1639525" y="2339200"/>
                <a:ext cx="91225" cy="175575"/>
              </a:xfrm>
              <a:custGeom>
                <a:avLst/>
                <a:gdLst/>
                <a:ahLst/>
                <a:cxnLst/>
                <a:rect l="l" t="t" r="r" b="b"/>
                <a:pathLst>
                  <a:path w="3649" h="7023" extrusionOk="0">
                    <a:moveTo>
                      <a:pt x="973" y="1733"/>
                    </a:moveTo>
                    <a:lnTo>
                      <a:pt x="1399" y="2828"/>
                    </a:lnTo>
                    <a:cubicBezTo>
                      <a:pt x="1156" y="2706"/>
                      <a:pt x="1004" y="2554"/>
                      <a:pt x="943" y="2341"/>
                    </a:cubicBezTo>
                    <a:cubicBezTo>
                      <a:pt x="821" y="2068"/>
                      <a:pt x="852" y="1855"/>
                      <a:pt x="973" y="1733"/>
                    </a:cubicBezTo>
                    <a:close/>
                    <a:moveTo>
                      <a:pt x="2159" y="4135"/>
                    </a:moveTo>
                    <a:cubicBezTo>
                      <a:pt x="2432" y="4226"/>
                      <a:pt x="2645" y="4408"/>
                      <a:pt x="2736" y="4651"/>
                    </a:cubicBezTo>
                    <a:cubicBezTo>
                      <a:pt x="2797" y="4803"/>
                      <a:pt x="2827" y="4955"/>
                      <a:pt x="2797" y="5077"/>
                    </a:cubicBezTo>
                    <a:cubicBezTo>
                      <a:pt x="2767" y="5199"/>
                      <a:pt x="2706" y="5290"/>
                      <a:pt x="2645" y="5381"/>
                    </a:cubicBezTo>
                    <a:lnTo>
                      <a:pt x="2159" y="4135"/>
                    </a:lnTo>
                    <a:close/>
                    <a:moveTo>
                      <a:pt x="760" y="1"/>
                    </a:moveTo>
                    <a:lnTo>
                      <a:pt x="365" y="153"/>
                    </a:lnTo>
                    <a:lnTo>
                      <a:pt x="578" y="670"/>
                    </a:lnTo>
                    <a:cubicBezTo>
                      <a:pt x="305" y="852"/>
                      <a:pt x="122" y="1126"/>
                      <a:pt x="61" y="1490"/>
                    </a:cubicBezTo>
                    <a:cubicBezTo>
                      <a:pt x="1" y="1855"/>
                      <a:pt x="61" y="2250"/>
                      <a:pt x="244" y="2706"/>
                    </a:cubicBezTo>
                    <a:cubicBezTo>
                      <a:pt x="396" y="3132"/>
                      <a:pt x="608" y="3436"/>
                      <a:pt x="821" y="3618"/>
                    </a:cubicBezTo>
                    <a:cubicBezTo>
                      <a:pt x="1064" y="3800"/>
                      <a:pt x="1338" y="3922"/>
                      <a:pt x="1642" y="4013"/>
                    </a:cubicBezTo>
                    <a:lnTo>
                      <a:pt x="2219" y="5533"/>
                    </a:lnTo>
                    <a:cubicBezTo>
                      <a:pt x="2098" y="5533"/>
                      <a:pt x="1976" y="5533"/>
                      <a:pt x="1824" y="5502"/>
                    </a:cubicBezTo>
                    <a:cubicBezTo>
                      <a:pt x="1672" y="5442"/>
                      <a:pt x="1520" y="5411"/>
                      <a:pt x="1399" y="5320"/>
                    </a:cubicBezTo>
                    <a:lnTo>
                      <a:pt x="1399" y="5320"/>
                    </a:lnTo>
                    <a:lnTo>
                      <a:pt x="1429" y="6323"/>
                    </a:lnTo>
                    <a:cubicBezTo>
                      <a:pt x="1721" y="6480"/>
                      <a:pt x="2013" y="6571"/>
                      <a:pt x="2305" y="6571"/>
                    </a:cubicBezTo>
                    <a:cubicBezTo>
                      <a:pt x="2408" y="6571"/>
                      <a:pt x="2511" y="6560"/>
                      <a:pt x="2615" y="6536"/>
                    </a:cubicBezTo>
                    <a:lnTo>
                      <a:pt x="2797" y="7022"/>
                    </a:lnTo>
                    <a:lnTo>
                      <a:pt x="3222" y="6870"/>
                    </a:lnTo>
                    <a:lnTo>
                      <a:pt x="3040" y="6414"/>
                    </a:lnTo>
                    <a:cubicBezTo>
                      <a:pt x="3253" y="6293"/>
                      <a:pt x="3405" y="6110"/>
                      <a:pt x="3496" y="5898"/>
                    </a:cubicBezTo>
                    <a:cubicBezTo>
                      <a:pt x="3587" y="5685"/>
                      <a:pt x="3648" y="5442"/>
                      <a:pt x="3618" y="5168"/>
                    </a:cubicBezTo>
                    <a:cubicBezTo>
                      <a:pt x="3618" y="4895"/>
                      <a:pt x="3557" y="4621"/>
                      <a:pt x="3466" y="4347"/>
                    </a:cubicBezTo>
                    <a:cubicBezTo>
                      <a:pt x="3314" y="4013"/>
                      <a:pt x="3162" y="3740"/>
                      <a:pt x="3010" y="3557"/>
                    </a:cubicBezTo>
                    <a:cubicBezTo>
                      <a:pt x="2827" y="3344"/>
                      <a:pt x="2675" y="3223"/>
                      <a:pt x="2523" y="3132"/>
                    </a:cubicBezTo>
                    <a:cubicBezTo>
                      <a:pt x="2341" y="3071"/>
                      <a:pt x="2159" y="3010"/>
                      <a:pt x="1946" y="2980"/>
                    </a:cubicBezTo>
                    <a:lnTo>
                      <a:pt x="1915" y="2949"/>
                    </a:lnTo>
                    <a:lnTo>
                      <a:pt x="1368" y="1521"/>
                    </a:lnTo>
                    <a:cubicBezTo>
                      <a:pt x="1581" y="1521"/>
                      <a:pt x="1824" y="1551"/>
                      <a:pt x="2159" y="1673"/>
                    </a:cubicBezTo>
                    <a:lnTo>
                      <a:pt x="2067" y="700"/>
                    </a:lnTo>
                    <a:cubicBezTo>
                      <a:pt x="1885" y="609"/>
                      <a:pt x="1703" y="548"/>
                      <a:pt x="1520" y="518"/>
                    </a:cubicBezTo>
                    <a:cubicBezTo>
                      <a:pt x="1444" y="502"/>
                      <a:pt x="1361" y="495"/>
                      <a:pt x="1270" y="495"/>
                    </a:cubicBezTo>
                    <a:cubicBezTo>
                      <a:pt x="1178" y="495"/>
                      <a:pt x="1080" y="502"/>
                      <a:pt x="973" y="518"/>
                    </a:cubicBezTo>
                    <a:lnTo>
                      <a:pt x="760" y="1"/>
                    </a:lnTo>
                    <a:close/>
                  </a:path>
                </a:pathLst>
              </a:custGeom>
              <a:solidFill>
                <a:srgbClr val="D7A350"/>
              </a:solidFill>
              <a:ln>
                <a:noFill/>
              </a:ln>
            </p:spPr>
            <p:txBody>
              <a:bodyPr spcFirstLastPara="1" wrap="square" lIns="91425" tIns="91425" rIns="91425" bIns="91425" anchor="ctr" anchorCtr="0">
                <a:noAutofit/>
              </a:bodyPr>
              <a:lstStyle/>
              <a:p>
                <a:endParaRPr/>
              </a:p>
            </p:txBody>
          </p:sp>
          <p:sp>
            <p:nvSpPr>
              <p:cNvPr id="1056" name="Google Shape;1056;p45"/>
              <p:cNvSpPr/>
              <p:nvPr/>
            </p:nvSpPr>
            <p:spPr>
              <a:xfrm>
                <a:off x="1621300" y="2252325"/>
                <a:ext cx="184675" cy="351650"/>
              </a:xfrm>
              <a:custGeom>
                <a:avLst/>
                <a:gdLst/>
                <a:ahLst/>
                <a:cxnLst/>
                <a:rect l="l" t="t" r="r" b="b"/>
                <a:pathLst>
                  <a:path w="7387" h="14066" extrusionOk="0">
                    <a:moveTo>
                      <a:pt x="972" y="1"/>
                    </a:moveTo>
                    <a:cubicBezTo>
                      <a:pt x="834" y="1"/>
                      <a:pt x="702" y="24"/>
                      <a:pt x="578" y="72"/>
                    </a:cubicBezTo>
                    <a:cubicBezTo>
                      <a:pt x="334" y="163"/>
                      <a:pt x="152" y="345"/>
                      <a:pt x="0" y="558"/>
                    </a:cubicBezTo>
                    <a:cubicBezTo>
                      <a:pt x="1429" y="892"/>
                      <a:pt x="3313" y="3294"/>
                      <a:pt x="4559" y="6515"/>
                    </a:cubicBezTo>
                    <a:cubicBezTo>
                      <a:pt x="5806" y="9768"/>
                      <a:pt x="6018" y="12807"/>
                      <a:pt x="5198" y="14023"/>
                    </a:cubicBezTo>
                    <a:cubicBezTo>
                      <a:pt x="5321" y="14050"/>
                      <a:pt x="5438" y="14066"/>
                      <a:pt x="5548" y="14066"/>
                    </a:cubicBezTo>
                    <a:cubicBezTo>
                      <a:pt x="5684" y="14066"/>
                      <a:pt x="5810" y="14043"/>
                      <a:pt x="5927" y="13993"/>
                    </a:cubicBezTo>
                    <a:cubicBezTo>
                      <a:pt x="7386" y="13415"/>
                      <a:pt x="7356" y="9859"/>
                      <a:pt x="5866" y="6029"/>
                    </a:cubicBezTo>
                    <a:cubicBezTo>
                      <a:pt x="4507" y="2534"/>
                      <a:pt x="2414" y="1"/>
                      <a:pt x="972" y="1"/>
                    </a:cubicBezTo>
                    <a:close/>
                  </a:path>
                </a:pathLst>
              </a:custGeom>
              <a:solidFill>
                <a:srgbClr val="D7A350"/>
              </a:solidFill>
              <a:ln>
                <a:noFill/>
              </a:ln>
            </p:spPr>
            <p:txBody>
              <a:bodyPr spcFirstLastPara="1" wrap="square" lIns="91425" tIns="91425" rIns="91425" bIns="91425" anchor="ctr" anchorCtr="0">
                <a:noAutofit/>
              </a:bodyPr>
              <a:lstStyle/>
              <a:p>
                <a:endParaRPr/>
              </a:p>
            </p:txBody>
          </p:sp>
        </p:grpSp>
        <p:grpSp>
          <p:nvGrpSpPr>
            <p:cNvPr id="1057" name="Google Shape;1057;p45"/>
            <p:cNvGrpSpPr/>
            <p:nvPr/>
          </p:nvGrpSpPr>
          <p:grpSpPr>
            <a:xfrm>
              <a:off x="3515025" y="3089950"/>
              <a:ext cx="504600" cy="518275"/>
              <a:chOff x="1860650" y="2700150"/>
              <a:chExt cx="504600" cy="518275"/>
            </a:xfrm>
          </p:grpSpPr>
          <p:sp>
            <p:nvSpPr>
              <p:cNvPr id="1058" name="Google Shape;1058;p45"/>
              <p:cNvSpPr/>
              <p:nvPr/>
            </p:nvSpPr>
            <p:spPr>
              <a:xfrm>
                <a:off x="1860650" y="2700150"/>
                <a:ext cx="454450" cy="518275"/>
              </a:xfrm>
              <a:custGeom>
                <a:avLst/>
                <a:gdLst/>
                <a:ahLst/>
                <a:cxnLst/>
                <a:rect l="l" t="t" r="r" b="b"/>
                <a:pathLst>
                  <a:path w="18178" h="20731" extrusionOk="0">
                    <a:moveTo>
                      <a:pt x="9089" y="1"/>
                    </a:moveTo>
                    <a:cubicBezTo>
                      <a:pt x="4074" y="1"/>
                      <a:pt x="1" y="4621"/>
                      <a:pt x="1" y="10366"/>
                    </a:cubicBezTo>
                    <a:cubicBezTo>
                      <a:pt x="1" y="16080"/>
                      <a:pt x="4074" y="20731"/>
                      <a:pt x="9089" y="20731"/>
                    </a:cubicBezTo>
                    <a:lnTo>
                      <a:pt x="11095" y="20731"/>
                    </a:lnTo>
                    <a:lnTo>
                      <a:pt x="11095" y="20487"/>
                    </a:lnTo>
                    <a:cubicBezTo>
                      <a:pt x="15138" y="19454"/>
                      <a:pt x="18177" y="15320"/>
                      <a:pt x="18177" y="10366"/>
                    </a:cubicBezTo>
                    <a:cubicBezTo>
                      <a:pt x="18177" y="5411"/>
                      <a:pt x="15138" y="1277"/>
                      <a:pt x="11095" y="244"/>
                    </a:cubicBezTo>
                    <a:lnTo>
                      <a:pt x="11095" y="1"/>
                    </a:lnTo>
                    <a:close/>
                  </a:path>
                </a:pathLst>
              </a:custGeom>
              <a:solidFill>
                <a:srgbClr val="D7A350"/>
              </a:solidFill>
              <a:ln>
                <a:noFill/>
              </a:ln>
            </p:spPr>
            <p:txBody>
              <a:bodyPr spcFirstLastPara="1" wrap="square" lIns="91425" tIns="91425" rIns="91425" bIns="91425" anchor="ctr" anchorCtr="0">
                <a:noAutofit/>
              </a:bodyPr>
              <a:lstStyle/>
              <a:p>
                <a:endParaRPr/>
              </a:p>
            </p:txBody>
          </p:sp>
          <p:sp>
            <p:nvSpPr>
              <p:cNvPr id="1059" name="Google Shape;1059;p45"/>
              <p:cNvSpPr/>
              <p:nvPr/>
            </p:nvSpPr>
            <p:spPr>
              <a:xfrm>
                <a:off x="1910800" y="2700150"/>
                <a:ext cx="454450" cy="518275"/>
              </a:xfrm>
              <a:custGeom>
                <a:avLst/>
                <a:gdLst/>
                <a:ahLst/>
                <a:cxnLst/>
                <a:rect l="l" t="t" r="r" b="b"/>
                <a:pathLst>
                  <a:path w="18178" h="20731" extrusionOk="0">
                    <a:moveTo>
                      <a:pt x="9089" y="1"/>
                    </a:moveTo>
                    <a:cubicBezTo>
                      <a:pt x="4074" y="1"/>
                      <a:pt x="1" y="4621"/>
                      <a:pt x="1" y="10366"/>
                    </a:cubicBezTo>
                    <a:cubicBezTo>
                      <a:pt x="1" y="16080"/>
                      <a:pt x="4074" y="20731"/>
                      <a:pt x="9089" y="20731"/>
                    </a:cubicBezTo>
                    <a:cubicBezTo>
                      <a:pt x="14104" y="20731"/>
                      <a:pt x="18177" y="16080"/>
                      <a:pt x="18177" y="10366"/>
                    </a:cubicBezTo>
                    <a:cubicBezTo>
                      <a:pt x="18177" y="4621"/>
                      <a:pt x="14104" y="1"/>
                      <a:pt x="9089" y="1"/>
                    </a:cubicBezTo>
                    <a:close/>
                  </a:path>
                </a:pathLst>
              </a:custGeom>
              <a:solidFill>
                <a:srgbClr val="E8B15A"/>
              </a:solidFill>
              <a:ln>
                <a:noFill/>
              </a:ln>
            </p:spPr>
            <p:txBody>
              <a:bodyPr spcFirstLastPara="1" wrap="square" lIns="91425" tIns="91425" rIns="91425" bIns="91425" anchor="ctr" anchorCtr="0">
                <a:noAutofit/>
              </a:bodyPr>
              <a:lstStyle/>
              <a:p>
                <a:endParaRPr/>
              </a:p>
            </p:txBody>
          </p:sp>
          <p:sp>
            <p:nvSpPr>
              <p:cNvPr id="1060" name="Google Shape;1060;p45"/>
              <p:cNvSpPr/>
              <p:nvPr/>
            </p:nvSpPr>
            <p:spPr>
              <a:xfrm>
                <a:off x="1971600" y="2769300"/>
                <a:ext cx="332850" cy="379975"/>
              </a:xfrm>
              <a:custGeom>
                <a:avLst/>
                <a:gdLst/>
                <a:ahLst/>
                <a:cxnLst/>
                <a:rect l="l" t="t" r="r" b="b"/>
                <a:pathLst>
                  <a:path w="13314" h="15199" extrusionOk="0">
                    <a:moveTo>
                      <a:pt x="6657" y="1"/>
                    </a:moveTo>
                    <a:cubicBezTo>
                      <a:pt x="6384" y="1"/>
                      <a:pt x="6110" y="31"/>
                      <a:pt x="5867" y="62"/>
                    </a:cubicBezTo>
                    <a:cubicBezTo>
                      <a:pt x="2554" y="487"/>
                      <a:pt x="0" y="3709"/>
                      <a:pt x="0" y="7600"/>
                    </a:cubicBezTo>
                    <a:cubicBezTo>
                      <a:pt x="0" y="11490"/>
                      <a:pt x="2554" y="14712"/>
                      <a:pt x="5867" y="15138"/>
                    </a:cubicBezTo>
                    <a:cubicBezTo>
                      <a:pt x="6110" y="15168"/>
                      <a:pt x="6384" y="15199"/>
                      <a:pt x="6657" y="15199"/>
                    </a:cubicBezTo>
                    <a:cubicBezTo>
                      <a:pt x="10335" y="15199"/>
                      <a:pt x="13314" y="11794"/>
                      <a:pt x="13314" y="7600"/>
                    </a:cubicBezTo>
                    <a:cubicBezTo>
                      <a:pt x="13314" y="3405"/>
                      <a:pt x="10335" y="1"/>
                      <a:pt x="6657" y="1"/>
                    </a:cubicBezTo>
                    <a:close/>
                  </a:path>
                </a:pathLst>
              </a:custGeom>
              <a:solidFill>
                <a:srgbClr val="D7A350"/>
              </a:solidFill>
              <a:ln>
                <a:noFill/>
              </a:ln>
            </p:spPr>
            <p:txBody>
              <a:bodyPr spcFirstLastPara="1" wrap="square" lIns="91425" tIns="91425" rIns="91425" bIns="91425" anchor="ctr" anchorCtr="0">
                <a:noAutofit/>
              </a:bodyPr>
              <a:lstStyle/>
              <a:p>
                <a:endParaRPr/>
              </a:p>
            </p:txBody>
          </p:sp>
          <p:sp>
            <p:nvSpPr>
              <p:cNvPr id="1061" name="Google Shape;1061;p45"/>
              <p:cNvSpPr/>
              <p:nvPr/>
            </p:nvSpPr>
            <p:spPr>
              <a:xfrm>
                <a:off x="1971600" y="2770825"/>
                <a:ext cx="293350" cy="376925"/>
              </a:xfrm>
              <a:custGeom>
                <a:avLst/>
                <a:gdLst/>
                <a:ahLst/>
                <a:cxnLst/>
                <a:rect l="l" t="t" r="r" b="b"/>
                <a:pathLst>
                  <a:path w="11734" h="15077" extrusionOk="0">
                    <a:moveTo>
                      <a:pt x="5867" y="1"/>
                    </a:moveTo>
                    <a:cubicBezTo>
                      <a:pt x="2554" y="426"/>
                      <a:pt x="0" y="3648"/>
                      <a:pt x="0" y="7539"/>
                    </a:cubicBezTo>
                    <a:cubicBezTo>
                      <a:pt x="0" y="8998"/>
                      <a:pt x="365" y="10335"/>
                      <a:pt x="973" y="11490"/>
                    </a:cubicBezTo>
                    <a:cubicBezTo>
                      <a:pt x="1703" y="12858"/>
                      <a:pt x="2766" y="13922"/>
                      <a:pt x="4073" y="14530"/>
                    </a:cubicBezTo>
                    <a:cubicBezTo>
                      <a:pt x="4651" y="14803"/>
                      <a:pt x="5229" y="14986"/>
                      <a:pt x="5867" y="15077"/>
                    </a:cubicBezTo>
                    <a:cubicBezTo>
                      <a:pt x="9180" y="14651"/>
                      <a:pt x="11733" y="11429"/>
                      <a:pt x="11733" y="7539"/>
                    </a:cubicBezTo>
                    <a:cubicBezTo>
                      <a:pt x="11733" y="3648"/>
                      <a:pt x="9180" y="426"/>
                      <a:pt x="5867"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062" name="Google Shape;1062;p45"/>
              <p:cNvSpPr/>
              <p:nvPr/>
            </p:nvSpPr>
            <p:spPr>
              <a:xfrm>
                <a:off x="2064300" y="2815650"/>
                <a:ext cx="147450" cy="287275"/>
              </a:xfrm>
              <a:custGeom>
                <a:avLst/>
                <a:gdLst/>
                <a:ahLst/>
                <a:cxnLst/>
                <a:rect l="l" t="t" r="r" b="b"/>
                <a:pathLst>
                  <a:path w="5898" h="11491" extrusionOk="0">
                    <a:moveTo>
                      <a:pt x="2767" y="2615"/>
                    </a:moveTo>
                    <a:lnTo>
                      <a:pt x="2767" y="4469"/>
                    </a:lnTo>
                    <a:cubicBezTo>
                      <a:pt x="2372" y="4196"/>
                      <a:pt x="2159" y="3892"/>
                      <a:pt x="2159" y="3527"/>
                    </a:cubicBezTo>
                    <a:cubicBezTo>
                      <a:pt x="2159" y="3071"/>
                      <a:pt x="2372" y="2767"/>
                      <a:pt x="2767" y="2615"/>
                    </a:cubicBezTo>
                    <a:close/>
                    <a:moveTo>
                      <a:pt x="3283" y="6840"/>
                    </a:moveTo>
                    <a:cubicBezTo>
                      <a:pt x="3800" y="7144"/>
                      <a:pt x="4074" y="7509"/>
                      <a:pt x="4074" y="7934"/>
                    </a:cubicBezTo>
                    <a:cubicBezTo>
                      <a:pt x="4074" y="8208"/>
                      <a:pt x="4013" y="8420"/>
                      <a:pt x="3861" y="8603"/>
                    </a:cubicBezTo>
                    <a:cubicBezTo>
                      <a:pt x="3709" y="8785"/>
                      <a:pt x="3527" y="8907"/>
                      <a:pt x="3283" y="8968"/>
                    </a:cubicBezTo>
                    <a:lnTo>
                      <a:pt x="3283" y="6840"/>
                    </a:lnTo>
                    <a:close/>
                    <a:moveTo>
                      <a:pt x="2767" y="1"/>
                    </a:moveTo>
                    <a:lnTo>
                      <a:pt x="2767" y="852"/>
                    </a:lnTo>
                    <a:cubicBezTo>
                      <a:pt x="2037" y="974"/>
                      <a:pt x="1490" y="1278"/>
                      <a:pt x="1065" y="1764"/>
                    </a:cubicBezTo>
                    <a:cubicBezTo>
                      <a:pt x="639" y="2281"/>
                      <a:pt x="426" y="2919"/>
                      <a:pt x="426" y="3679"/>
                    </a:cubicBezTo>
                    <a:cubicBezTo>
                      <a:pt x="426" y="4378"/>
                      <a:pt x="609" y="4955"/>
                      <a:pt x="943" y="5351"/>
                    </a:cubicBezTo>
                    <a:cubicBezTo>
                      <a:pt x="1277" y="5746"/>
                      <a:pt x="1733" y="6080"/>
                      <a:pt x="2311" y="6354"/>
                    </a:cubicBezTo>
                    <a:lnTo>
                      <a:pt x="2311" y="8968"/>
                    </a:lnTo>
                    <a:cubicBezTo>
                      <a:pt x="2037" y="8907"/>
                      <a:pt x="1764" y="8816"/>
                      <a:pt x="1490" y="8664"/>
                    </a:cubicBezTo>
                    <a:cubicBezTo>
                      <a:pt x="1217" y="8512"/>
                      <a:pt x="943" y="8360"/>
                      <a:pt x="730" y="8177"/>
                    </a:cubicBezTo>
                    <a:lnTo>
                      <a:pt x="1" y="9667"/>
                    </a:lnTo>
                    <a:cubicBezTo>
                      <a:pt x="669" y="10214"/>
                      <a:pt x="1429" y="10548"/>
                      <a:pt x="2311" y="10670"/>
                    </a:cubicBezTo>
                    <a:lnTo>
                      <a:pt x="2311" y="11490"/>
                    </a:lnTo>
                    <a:lnTo>
                      <a:pt x="3283" y="11490"/>
                    </a:lnTo>
                    <a:lnTo>
                      <a:pt x="3283" y="10700"/>
                    </a:lnTo>
                    <a:cubicBezTo>
                      <a:pt x="3800" y="10639"/>
                      <a:pt x="4256" y="10487"/>
                      <a:pt x="4651" y="10214"/>
                    </a:cubicBezTo>
                    <a:cubicBezTo>
                      <a:pt x="5046" y="9971"/>
                      <a:pt x="5320" y="9636"/>
                      <a:pt x="5533" y="9211"/>
                    </a:cubicBezTo>
                    <a:cubicBezTo>
                      <a:pt x="5715" y="8816"/>
                      <a:pt x="5837" y="8390"/>
                      <a:pt x="5837" y="7934"/>
                    </a:cubicBezTo>
                    <a:cubicBezTo>
                      <a:pt x="5837" y="7357"/>
                      <a:pt x="5715" y="6870"/>
                      <a:pt x="5533" y="6475"/>
                    </a:cubicBezTo>
                    <a:cubicBezTo>
                      <a:pt x="5350" y="6110"/>
                      <a:pt x="5107" y="5806"/>
                      <a:pt x="4834" y="5594"/>
                    </a:cubicBezTo>
                    <a:cubicBezTo>
                      <a:pt x="4530" y="5381"/>
                      <a:pt x="4195" y="5199"/>
                      <a:pt x="3800" y="5016"/>
                    </a:cubicBezTo>
                    <a:lnTo>
                      <a:pt x="3739" y="4986"/>
                    </a:lnTo>
                    <a:lnTo>
                      <a:pt x="3739" y="2585"/>
                    </a:lnTo>
                    <a:cubicBezTo>
                      <a:pt x="4195" y="2676"/>
                      <a:pt x="4682" y="2889"/>
                      <a:pt x="5259" y="3223"/>
                    </a:cubicBezTo>
                    <a:lnTo>
                      <a:pt x="5898" y="1764"/>
                    </a:lnTo>
                    <a:cubicBezTo>
                      <a:pt x="5563" y="1521"/>
                      <a:pt x="5229" y="1338"/>
                      <a:pt x="4894" y="1156"/>
                    </a:cubicBezTo>
                    <a:cubicBezTo>
                      <a:pt x="4591" y="1004"/>
                      <a:pt x="4195" y="913"/>
                      <a:pt x="3739" y="882"/>
                    </a:cubicBezTo>
                    <a:lnTo>
                      <a:pt x="3739" y="1"/>
                    </a:lnTo>
                    <a:close/>
                  </a:path>
                </a:pathLst>
              </a:custGeom>
              <a:solidFill>
                <a:srgbClr val="D7A350"/>
              </a:solidFill>
              <a:ln>
                <a:noFill/>
              </a:ln>
            </p:spPr>
            <p:txBody>
              <a:bodyPr spcFirstLastPara="1" wrap="square" lIns="91425" tIns="91425" rIns="91425" bIns="91425" anchor="ctr" anchorCtr="0">
                <a:noAutofit/>
              </a:bodyPr>
              <a:lstStyle/>
              <a:p>
                <a:endParaRPr/>
              </a:p>
            </p:txBody>
          </p:sp>
        </p:grpSp>
        <p:grpSp>
          <p:nvGrpSpPr>
            <p:cNvPr id="1063" name="Google Shape;1063;p45"/>
            <p:cNvGrpSpPr/>
            <p:nvPr/>
          </p:nvGrpSpPr>
          <p:grpSpPr>
            <a:xfrm>
              <a:off x="2667911" y="2312212"/>
              <a:ext cx="655087" cy="561195"/>
              <a:chOff x="713225" y="2091550"/>
              <a:chExt cx="598800" cy="512975"/>
            </a:xfrm>
          </p:grpSpPr>
          <p:sp>
            <p:nvSpPr>
              <p:cNvPr id="1064" name="Google Shape;1064;p45"/>
              <p:cNvSpPr/>
              <p:nvPr/>
            </p:nvSpPr>
            <p:spPr>
              <a:xfrm>
                <a:off x="713225" y="2136450"/>
                <a:ext cx="559300" cy="468075"/>
              </a:xfrm>
              <a:custGeom>
                <a:avLst/>
                <a:gdLst/>
                <a:ahLst/>
                <a:cxnLst/>
                <a:rect l="l" t="t" r="r" b="b"/>
                <a:pathLst>
                  <a:path w="22372" h="18723" extrusionOk="0">
                    <a:moveTo>
                      <a:pt x="10463" y="0"/>
                    </a:moveTo>
                    <a:cubicBezTo>
                      <a:pt x="7687" y="0"/>
                      <a:pt x="5091" y="1072"/>
                      <a:pt x="3374" y="3035"/>
                    </a:cubicBezTo>
                    <a:lnTo>
                      <a:pt x="3161" y="2913"/>
                    </a:lnTo>
                    <a:lnTo>
                      <a:pt x="2249" y="4707"/>
                    </a:lnTo>
                    <a:cubicBezTo>
                      <a:pt x="0" y="9205"/>
                      <a:pt x="2341" y="14920"/>
                      <a:pt x="7447" y="17473"/>
                    </a:cubicBezTo>
                    <a:cubicBezTo>
                      <a:pt x="9132" y="18320"/>
                      <a:pt x="10904" y="18723"/>
                      <a:pt x="12606" y="18723"/>
                    </a:cubicBezTo>
                    <a:cubicBezTo>
                      <a:pt x="16092" y="18723"/>
                      <a:pt x="19279" y="17031"/>
                      <a:pt x="20791" y="14008"/>
                    </a:cubicBezTo>
                    <a:lnTo>
                      <a:pt x="21703" y="12214"/>
                    </a:lnTo>
                    <a:lnTo>
                      <a:pt x="21460" y="12093"/>
                    </a:lnTo>
                    <a:cubicBezTo>
                      <a:pt x="22371" y="8020"/>
                      <a:pt x="20031" y="3460"/>
                      <a:pt x="15593" y="1241"/>
                    </a:cubicBezTo>
                    <a:cubicBezTo>
                      <a:pt x="13922" y="400"/>
                      <a:pt x="12159" y="0"/>
                      <a:pt x="10463" y="0"/>
                    </a:cubicBezTo>
                    <a:close/>
                  </a:path>
                </a:pathLst>
              </a:custGeom>
              <a:solidFill>
                <a:srgbClr val="D7A350"/>
              </a:solidFill>
              <a:ln>
                <a:noFill/>
              </a:ln>
            </p:spPr>
            <p:txBody>
              <a:bodyPr spcFirstLastPara="1" wrap="square" lIns="91425" tIns="91425" rIns="91425" bIns="91425" anchor="ctr" anchorCtr="0">
                <a:noAutofit/>
              </a:bodyPr>
              <a:lstStyle/>
              <a:p>
                <a:endParaRPr/>
              </a:p>
            </p:txBody>
          </p:sp>
          <p:sp>
            <p:nvSpPr>
              <p:cNvPr id="1065" name="Google Shape;1065;p45"/>
              <p:cNvSpPr/>
              <p:nvPr/>
            </p:nvSpPr>
            <p:spPr>
              <a:xfrm>
                <a:off x="736025" y="2091550"/>
                <a:ext cx="576000" cy="468150"/>
              </a:xfrm>
              <a:custGeom>
                <a:avLst/>
                <a:gdLst/>
                <a:ahLst/>
                <a:cxnLst/>
                <a:rect l="l" t="t" r="r" b="b"/>
                <a:pathLst>
                  <a:path w="23040" h="18726" extrusionOk="0">
                    <a:moveTo>
                      <a:pt x="10469" y="1"/>
                    </a:moveTo>
                    <a:cubicBezTo>
                      <a:pt x="6974" y="1"/>
                      <a:pt x="3764" y="1700"/>
                      <a:pt x="2249" y="4709"/>
                    </a:cubicBezTo>
                    <a:cubicBezTo>
                      <a:pt x="0" y="9208"/>
                      <a:pt x="2310" y="14922"/>
                      <a:pt x="7447" y="17475"/>
                    </a:cubicBezTo>
                    <a:cubicBezTo>
                      <a:pt x="9122" y="18323"/>
                      <a:pt x="10891" y="18725"/>
                      <a:pt x="12592" y="18725"/>
                    </a:cubicBezTo>
                    <a:cubicBezTo>
                      <a:pt x="16079" y="18725"/>
                      <a:pt x="19279" y="17034"/>
                      <a:pt x="20791" y="14010"/>
                    </a:cubicBezTo>
                    <a:cubicBezTo>
                      <a:pt x="23040" y="9542"/>
                      <a:pt x="20730" y="3797"/>
                      <a:pt x="15593" y="1244"/>
                    </a:cubicBezTo>
                    <a:cubicBezTo>
                      <a:pt x="13925" y="400"/>
                      <a:pt x="12164" y="1"/>
                      <a:pt x="10469" y="1"/>
                    </a:cubicBezTo>
                    <a:close/>
                  </a:path>
                </a:pathLst>
              </a:custGeom>
              <a:solidFill>
                <a:srgbClr val="E8B15A"/>
              </a:solidFill>
              <a:ln>
                <a:noFill/>
              </a:ln>
            </p:spPr>
            <p:txBody>
              <a:bodyPr spcFirstLastPara="1" wrap="square" lIns="91425" tIns="91425" rIns="91425" bIns="91425" anchor="ctr" anchorCtr="0">
                <a:noAutofit/>
              </a:bodyPr>
              <a:lstStyle/>
              <a:p>
                <a:endParaRPr/>
              </a:p>
            </p:txBody>
          </p:sp>
          <p:sp>
            <p:nvSpPr>
              <p:cNvPr id="1066" name="Google Shape;1066;p45"/>
              <p:cNvSpPr/>
              <p:nvPr/>
            </p:nvSpPr>
            <p:spPr>
              <a:xfrm>
                <a:off x="819600" y="2154300"/>
                <a:ext cx="414925" cy="342675"/>
              </a:xfrm>
              <a:custGeom>
                <a:avLst/>
                <a:gdLst/>
                <a:ahLst/>
                <a:cxnLst/>
                <a:rect l="l" t="t" r="r" b="b"/>
                <a:pathLst>
                  <a:path w="16597" h="13707" extrusionOk="0">
                    <a:moveTo>
                      <a:pt x="7413" y="0"/>
                    </a:moveTo>
                    <a:cubicBezTo>
                      <a:pt x="4852" y="0"/>
                      <a:pt x="2495" y="1232"/>
                      <a:pt x="1368" y="3445"/>
                    </a:cubicBezTo>
                    <a:cubicBezTo>
                      <a:pt x="1277" y="3689"/>
                      <a:pt x="1156" y="3932"/>
                      <a:pt x="1064" y="4175"/>
                    </a:cubicBezTo>
                    <a:cubicBezTo>
                      <a:pt x="1" y="7336"/>
                      <a:pt x="1703" y="11075"/>
                      <a:pt x="5198" y="12807"/>
                    </a:cubicBezTo>
                    <a:cubicBezTo>
                      <a:pt x="6418" y="13417"/>
                      <a:pt x="7706" y="13707"/>
                      <a:pt x="8945" y="13707"/>
                    </a:cubicBezTo>
                    <a:cubicBezTo>
                      <a:pt x="11225" y="13707"/>
                      <a:pt x="13339" y="12726"/>
                      <a:pt x="14560" y="10953"/>
                    </a:cubicBezTo>
                    <a:cubicBezTo>
                      <a:pt x="14712" y="10710"/>
                      <a:pt x="14834" y="10497"/>
                      <a:pt x="14955" y="10254"/>
                    </a:cubicBezTo>
                    <a:cubicBezTo>
                      <a:pt x="16597" y="6971"/>
                      <a:pt x="14894" y="2777"/>
                      <a:pt x="11156" y="892"/>
                    </a:cubicBezTo>
                    <a:cubicBezTo>
                      <a:pt x="9938" y="288"/>
                      <a:pt x="8652" y="0"/>
                      <a:pt x="7413" y="0"/>
                    </a:cubicBezTo>
                    <a:close/>
                  </a:path>
                </a:pathLst>
              </a:custGeom>
              <a:solidFill>
                <a:srgbClr val="D7A350"/>
              </a:solidFill>
              <a:ln>
                <a:noFill/>
              </a:ln>
            </p:spPr>
            <p:txBody>
              <a:bodyPr spcFirstLastPara="1" wrap="square" lIns="91425" tIns="91425" rIns="91425" bIns="91425" anchor="ctr" anchorCtr="0">
                <a:noAutofit/>
              </a:bodyPr>
              <a:lstStyle/>
              <a:p>
                <a:endParaRPr/>
              </a:p>
            </p:txBody>
          </p:sp>
          <p:sp>
            <p:nvSpPr>
              <p:cNvPr id="1067" name="Google Shape;1067;p45"/>
              <p:cNvSpPr/>
              <p:nvPr/>
            </p:nvSpPr>
            <p:spPr>
              <a:xfrm>
                <a:off x="819600" y="2189300"/>
                <a:ext cx="391375" cy="308050"/>
              </a:xfrm>
              <a:custGeom>
                <a:avLst/>
                <a:gdLst/>
                <a:ahLst/>
                <a:cxnLst/>
                <a:rect l="l" t="t" r="r" b="b"/>
                <a:pathLst>
                  <a:path w="15655" h="12322" extrusionOk="0">
                    <a:moveTo>
                      <a:pt x="6668" y="0"/>
                    </a:moveTo>
                    <a:cubicBezTo>
                      <a:pt x="4387" y="0"/>
                      <a:pt x="2282" y="988"/>
                      <a:pt x="1064" y="2775"/>
                    </a:cubicBezTo>
                    <a:cubicBezTo>
                      <a:pt x="1" y="5936"/>
                      <a:pt x="1703" y="9675"/>
                      <a:pt x="5198" y="11407"/>
                    </a:cubicBezTo>
                    <a:cubicBezTo>
                      <a:pt x="6417" y="12017"/>
                      <a:pt x="7719" y="12321"/>
                      <a:pt x="8971" y="12321"/>
                    </a:cubicBezTo>
                    <a:cubicBezTo>
                      <a:pt x="9031" y="12321"/>
                      <a:pt x="9090" y="12321"/>
                      <a:pt x="9150" y="12319"/>
                    </a:cubicBezTo>
                    <a:cubicBezTo>
                      <a:pt x="10700" y="12258"/>
                      <a:pt x="12128" y="11772"/>
                      <a:pt x="13284" y="10891"/>
                    </a:cubicBezTo>
                    <a:cubicBezTo>
                      <a:pt x="13770" y="10526"/>
                      <a:pt x="14195" y="10070"/>
                      <a:pt x="14560" y="9553"/>
                    </a:cubicBezTo>
                    <a:cubicBezTo>
                      <a:pt x="15654" y="6392"/>
                      <a:pt x="13922" y="2653"/>
                      <a:pt x="10457" y="921"/>
                    </a:cubicBezTo>
                    <a:cubicBezTo>
                      <a:pt x="9219" y="297"/>
                      <a:pt x="7917" y="0"/>
                      <a:pt x="6668"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068" name="Google Shape;1068;p45"/>
              <p:cNvSpPr/>
              <p:nvPr/>
            </p:nvSpPr>
            <p:spPr>
              <a:xfrm>
                <a:off x="893300" y="2215350"/>
                <a:ext cx="262950" cy="220400"/>
              </a:xfrm>
              <a:custGeom>
                <a:avLst/>
                <a:gdLst/>
                <a:ahLst/>
                <a:cxnLst/>
                <a:rect l="l" t="t" r="r" b="b"/>
                <a:pathLst>
                  <a:path w="10518" h="8816" extrusionOk="0">
                    <a:moveTo>
                      <a:pt x="2372" y="3162"/>
                    </a:moveTo>
                    <a:lnTo>
                      <a:pt x="4013" y="4013"/>
                    </a:lnTo>
                    <a:cubicBezTo>
                      <a:pt x="3748" y="4145"/>
                      <a:pt x="3507" y="4219"/>
                      <a:pt x="3282" y="4219"/>
                    </a:cubicBezTo>
                    <a:cubicBezTo>
                      <a:pt x="3145" y="4219"/>
                      <a:pt x="3015" y="4192"/>
                      <a:pt x="2889" y="4134"/>
                    </a:cubicBezTo>
                    <a:cubicBezTo>
                      <a:pt x="2493" y="3921"/>
                      <a:pt x="2311" y="3587"/>
                      <a:pt x="2372" y="3162"/>
                    </a:cubicBezTo>
                    <a:close/>
                    <a:moveTo>
                      <a:pt x="7289" y="4285"/>
                    </a:moveTo>
                    <a:cubicBezTo>
                      <a:pt x="7433" y="4285"/>
                      <a:pt x="7567" y="4315"/>
                      <a:pt x="7691" y="4377"/>
                    </a:cubicBezTo>
                    <a:cubicBezTo>
                      <a:pt x="7934" y="4499"/>
                      <a:pt x="8086" y="4681"/>
                      <a:pt x="8177" y="4894"/>
                    </a:cubicBezTo>
                    <a:cubicBezTo>
                      <a:pt x="8269" y="5076"/>
                      <a:pt x="8299" y="5320"/>
                      <a:pt x="8238" y="5563"/>
                    </a:cubicBezTo>
                    <a:lnTo>
                      <a:pt x="6354" y="4621"/>
                    </a:lnTo>
                    <a:cubicBezTo>
                      <a:pt x="6695" y="4400"/>
                      <a:pt x="7010" y="4285"/>
                      <a:pt x="7289" y="4285"/>
                    </a:cubicBezTo>
                    <a:close/>
                    <a:moveTo>
                      <a:pt x="3010" y="0"/>
                    </a:moveTo>
                    <a:cubicBezTo>
                      <a:pt x="2615" y="183"/>
                      <a:pt x="2311" y="365"/>
                      <a:pt x="2007" y="608"/>
                    </a:cubicBezTo>
                    <a:cubicBezTo>
                      <a:pt x="1734" y="821"/>
                      <a:pt x="1460" y="1125"/>
                      <a:pt x="1217" y="1520"/>
                    </a:cubicBezTo>
                    <a:lnTo>
                      <a:pt x="427" y="1125"/>
                    </a:lnTo>
                    <a:lnTo>
                      <a:pt x="1" y="1976"/>
                    </a:lnTo>
                    <a:lnTo>
                      <a:pt x="791" y="2371"/>
                    </a:lnTo>
                    <a:cubicBezTo>
                      <a:pt x="548" y="3070"/>
                      <a:pt x="578" y="3709"/>
                      <a:pt x="822" y="4317"/>
                    </a:cubicBezTo>
                    <a:cubicBezTo>
                      <a:pt x="1095" y="4925"/>
                      <a:pt x="1551" y="5380"/>
                      <a:pt x="2250" y="5745"/>
                    </a:cubicBezTo>
                    <a:cubicBezTo>
                      <a:pt x="2706" y="5962"/>
                      <a:pt x="3131" y="6071"/>
                      <a:pt x="3525" y="6071"/>
                    </a:cubicBezTo>
                    <a:cubicBezTo>
                      <a:pt x="3683" y="6071"/>
                      <a:pt x="3835" y="6053"/>
                      <a:pt x="3983" y="6019"/>
                    </a:cubicBezTo>
                    <a:cubicBezTo>
                      <a:pt x="4500" y="5897"/>
                      <a:pt x="4986" y="5654"/>
                      <a:pt x="5503" y="5259"/>
                    </a:cubicBezTo>
                    <a:lnTo>
                      <a:pt x="7813" y="6444"/>
                    </a:lnTo>
                    <a:cubicBezTo>
                      <a:pt x="7630" y="6627"/>
                      <a:pt x="7418" y="6839"/>
                      <a:pt x="7174" y="7022"/>
                    </a:cubicBezTo>
                    <a:cubicBezTo>
                      <a:pt x="6931" y="7204"/>
                      <a:pt x="6658" y="7356"/>
                      <a:pt x="6414" y="7478"/>
                    </a:cubicBezTo>
                    <a:lnTo>
                      <a:pt x="7418" y="8815"/>
                    </a:lnTo>
                    <a:cubicBezTo>
                      <a:pt x="8208" y="8450"/>
                      <a:pt x="8846" y="7934"/>
                      <a:pt x="9332" y="7204"/>
                    </a:cubicBezTo>
                    <a:lnTo>
                      <a:pt x="10092" y="7569"/>
                    </a:lnTo>
                    <a:lnTo>
                      <a:pt x="10518" y="6687"/>
                    </a:lnTo>
                    <a:lnTo>
                      <a:pt x="9788" y="6323"/>
                    </a:lnTo>
                    <a:cubicBezTo>
                      <a:pt x="10001" y="5836"/>
                      <a:pt x="10062" y="5350"/>
                      <a:pt x="10001" y="4894"/>
                    </a:cubicBezTo>
                    <a:cubicBezTo>
                      <a:pt x="9940" y="4438"/>
                      <a:pt x="9758" y="4013"/>
                      <a:pt x="9484" y="3678"/>
                    </a:cubicBezTo>
                    <a:cubicBezTo>
                      <a:pt x="9211" y="3314"/>
                      <a:pt x="8877" y="3040"/>
                      <a:pt x="8451" y="2827"/>
                    </a:cubicBezTo>
                    <a:cubicBezTo>
                      <a:pt x="7934" y="2554"/>
                      <a:pt x="7478" y="2432"/>
                      <a:pt x="7053" y="2432"/>
                    </a:cubicBezTo>
                    <a:cubicBezTo>
                      <a:pt x="6627" y="2432"/>
                      <a:pt x="6262" y="2493"/>
                      <a:pt x="5928" y="2675"/>
                    </a:cubicBezTo>
                    <a:cubicBezTo>
                      <a:pt x="5624" y="2827"/>
                      <a:pt x="5290" y="3040"/>
                      <a:pt x="4955" y="3314"/>
                    </a:cubicBezTo>
                    <a:lnTo>
                      <a:pt x="4895" y="3374"/>
                    </a:lnTo>
                    <a:lnTo>
                      <a:pt x="2737" y="2280"/>
                    </a:lnTo>
                    <a:cubicBezTo>
                      <a:pt x="3041" y="1915"/>
                      <a:pt x="3466" y="1551"/>
                      <a:pt x="4013" y="1216"/>
                    </a:cubicBezTo>
                    <a:lnTo>
                      <a:pt x="3010" y="0"/>
                    </a:lnTo>
                    <a:close/>
                  </a:path>
                </a:pathLst>
              </a:custGeom>
              <a:solidFill>
                <a:srgbClr val="D7A350"/>
              </a:solidFill>
              <a:ln>
                <a:noFill/>
              </a:ln>
            </p:spPr>
            <p:txBody>
              <a:bodyPr spcFirstLastPara="1" wrap="square" lIns="91425" tIns="91425" rIns="91425" bIns="91425" anchor="ctr" anchorCtr="0">
                <a:noAutofit/>
              </a:bodyPr>
              <a:lstStyle/>
              <a:p>
                <a:endParaRPr/>
              </a:p>
            </p:txBody>
          </p:sp>
        </p:grpSp>
      </p:grpSp>
      <p:grpSp>
        <p:nvGrpSpPr>
          <p:cNvPr id="1069" name="Google Shape;1069;p45"/>
          <p:cNvGrpSpPr/>
          <p:nvPr/>
        </p:nvGrpSpPr>
        <p:grpSpPr>
          <a:xfrm>
            <a:off x="5580112" y="3042746"/>
            <a:ext cx="542964" cy="465786"/>
            <a:chOff x="4084000" y="2797190"/>
            <a:chExt cx="542964" cy="465786"/>
          </a:xfrm>
        </p:grpSpPr>
        <p:sp>
          <p:nvSpPr>
            <p:cNvPr id="1070" name="Google Shape;1070;p45"/>
            <p:cNvSpPr/>
            <p:nvPr/>
          </p:nvSpPr>
          <p:spPr>
            <a:xfrm>
              <a:off x="4084000" y="2797190"/>
              <a:ext cx="246376" cy="285134"/>
            </a:xfrm>
            <a:custGeom>
              <a:avLst/>
              <a:gdLst/>
              <a:ahLst/>
              <a:cxnLst/>
              <a:rect l="l" t="t" r="r" b="b"/>
              <a:pathLst>
                <a:path w="6128" h="7092" extrusionOk="0">
                  <a:moveTo>
                    <a:pt x="2717" y="1"/>
                  </a:moveTo>
                  <a:cubicBezTo>
                    <a:pt x="2679" y="1"/>
                    <a:pt x="2638" y="7"/>
                    <a:pt x="2596" y="20"/>
                  </a:cubicBezTo>
                  <a:cubicBezTo>
                    <a:pt x="2167" y="152"/>
                    <a:pt x="2528" y="1263"/>
                    <a:pt x="1886" y="2413"/>
                  </a:cubicBezTo>
                  <a:cubicBezTo>
                    <a:pt x="1247" y="3562"/>
                    <a:pt x="1" y="3646"/>
                    <a:pt x="54" y="4082"/>
                  </a:cubicBezTo>
                  <a:cubicBezTo>
                    <a:pt x="109" y="4521"/>
                    <a:pt x="1859" y="4082"/>
                    <a:pt x="2406" y="5014"/>
                  </a:cubicBezTo>
                  <a:cubicBezTo>
                    <a:pt x="2938" y="5923"/>
                    <a:pt x="3005" y="7092"/>
                    <a:pt x="3364" y="7092"/>
                  </a:cubicBezTo>
                  <a:cubicBezTo>
                    <a:pt x="3373" y="7092"/>
                    <a:pt x="3381" y="7091"/>
                    <a:pt x="3390" y="7090"/>
                  </a:cubicBezTo>
                  <a:cubicBezTo>
                    <a:pt x="3772" y="7036"/>
                    <a:pt x="3552" y="4903"/>
                    <a:pt x="4427" y="4356"/>
                  </a:cubicBezTo>
                  <a:cubicBezTo>
                    <a:pt x="5303" y="3812"/>
                    <a:pt x="6127" y="3886"/>
                    <a:pt x="6070" y="3366"/>
                  </a:cubicBezTo>
                  <a:cubicBezTo>
                    <a:pt x="6015" y="2845"/>
                    <a:pt x="4306" y="2825"/>
                    <a:pt x="3870" y="2169"/>
                  </a:cubicBezTo>
                  <a:cubicBezTo>
                    <a:pt x="3457" y="1549"/>
                    <a:pt x="3322" y="1"/>
                    <a:pt x="2717"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071" name="Google Shape;1071;p45"/>
            <p:cNvSpPr/>
            <p:nvPr/>
          </p:nvSpPr>
          <p:spPr>
            <a:xfrm>
              <a:off x="4470808" y="3082254"/>
              <a:ext cx="156156" cy="180721"/>
            </a:xfrm>
            <a:custGeom>
              <a:avLst/>
              <a:gdLst/>
              <a:ahLst/>
              <a:cxnLst/>
              <a:rect l="l" t="t" r="r" b="b"/>
              <a:pathLst>
                <a:path w="3884" h="4495" extrusionOk="0">
                  <a:moveTo>
                    <a:pt x="1723" y="1"/>
                  </a:moveTo>
                  <a:cubicBezTo>
                    <a:pt x="1699" y="1"/>
                    <a:pt x="1673" y="4"/>
                    <a:pt x="1647" y="13"/>
                  </a:cubicBezTo>
                  <a:cubicBezTo>
                    <a:pt x="1373" y="97"/>
                    <a:pt x="1603" y="800"/>
                    <a:pt x="1197" y="1530"/>
                  </a:cubicBezTo>
                  <a:cubicBezTo>
                    <a:pt x="792" y="2257"/>
                    <a:pt x="1" y="2311"/>
                    <a:pt x="35" y="2588"/>
                  </a:cubicBezTo>
                  <a:cubicBezTo>
                    <a:pt x="72" y="2865"/>
                    <a:pt x="1180" y="2588"/>
                    <a:pt x="1525" y="3176"/>
                  </a:cubicBezTo>
                  <a:cubicBezTo>
                    <a:pt x="1865" y="3754"/>
                    <a:pt x="1905" y="4495"/>
                    <a:pt x="2135" y="4495"/>
                  </a:cubicBezTo>
                  <a:cubicBezTo>
                    <a:pt x="2140" y="4495"/>
                    <a:pt x="2145" y="4494"/>
                    <a:pt x="2150" y="4494"/>
                  </a:cubicBezTo>
                  <a:cubicBezTo>
                    <a:pt x="2394" y="4460"/>
                    <a:pt x="2255" y="3108"/>
                    <a:pt x="2809" y="2760"/>
                  </a:cubicBezTo>
                  <a:cubicBezTo>
                    <a:pt x="3364" y="2416"/>
                    <a:pt x="3883" y="2463"/>
                    <a:pt x="3850" y="2135"/>
                  </a:cubicBezTo>
                  <a:cubicBezTo>
                    <a:pt x="3816" y="1804"/>
                    <a:pt x="2732" y="1790"/>
                    <a:pt x="2454" y="1374"/>
                  </a:cubicBezTo>
                  <a:cubicBezTo>
                    <a:pt x="2193" y="984"/>
                    <a:pt x="2109" y="1"/>
                    <a:pt x="1723" y="1"/>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14839656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63"/>
        <p:cNvGrpSpPr/>
        <p:nvPr/>
      </p:nvGrpSpPr>
      <p:grpSpPr>
        <a:xfrm>
          <a:off x="0" y="0"/>
          <a:ext cx="0" cy="0"/>
          <a:chOff x="0" y="0"/>
          <a:chExt cx="0" cy="0"/>
        </a:xfrm>
      </p:grpSpPr>
      <p:sp>
        <p:nvSpPr>
          <p:cNvPr id="1164" name="Google Shape;1164;p48"/>
          <p:cNvSpPr txBox="1">
            <a:spLocks noGrp="1"/>
          </p:cNvSpPr>
          <p:nvPr>
            <p:ph type="title"/>
          </p:nvPr>
        </p:nvSpPr>
        <p:spPr>
          <a:xfrm>
            <a:off x="1331640" y="339502"/>
            <a:ext cx="7524328" cy="572700"/>
          </a:xfrm>
          <a:prstGeom prst="rect">
            <a:avLst/>
          </a:prstGeom>
        </p:spPr>
        <p:txBody>
          <a:bodyPr spcFirstLastPara="1" wrap="square" lIns="91425" tIns="91425" rIns="91425" bIns="91425" anchor="t" anchorCtr="0">
            <a:noAutofit/>
          </a:bodyPr>
          <a:lstStyle/>
          <a:p>
            <a:pPr lvl="0"/>
            <a:r>
              <a:rPr lang="en-US" dirty="0"/>
              <a:t>Issuance of bank notes in central bank of Canada </a:t>
            </a:r>
            <a:endParaRPr dirty="0"/>
          </a:p>
        </p:txBody>
      </p:sp>
      <p:sp>
        <p:nvSpPr>
          <p:cNvPr id="1165" name="Google Shape;1165;p48"/>
          <p:cNvSpPr txBox="1">
            <a:spLocks noGrp="1"/>
          </p:cNvSpPr>
          <p:nvPr>
            <p:ph type="subTitle" idx="1"/>
          </p:nvPr>
        </p:nvSpPr>
        <p:spPr>
          <a:xfrm>
            <a:off x="873749" y="1217606"/>
            <a:ext cx="5182867" cy="2441100"/>
          </a:xfrm>
          <a:prstGeom prst="rect">
            <a:avLst/>
          </a:prstGeom>
        </p:spPr>
        <p:txBody>
          <a:bodyPr spcFirstLastPara="1" wrap="square" lIns="91425" tIns="91425" rIns="91425" bIns="91425" anchor="t" anchorCtr="0">
            <a:noAutofit/>
          </a:bodyPr>
          <a:lstStyle/>
          <a:p>
            <a:pPr marL="0" lvl="0" indent="0">
              <a:buClr>
                <a:srgbClr val="1A1A1A"/>
              </a:buClr>
              <a:buSzPts val="1100"/>
            </a:pPr>
            <a:r>
              <a:rPr lang="en-US" b="1" dirty="0">
                <a:solidFill>
                  <a:schemeClr val="accent2"/>
                </a:solidFill>
              </a:rPr>
              <a:t>Distribution and quality</a:t>
            </a:r>
          </a:p>
          <a:p>
            <a:pPr marL="0" lvl="0" indent="0">
              <a:buClr>
                <a:srgbClr val="1A1A1A"/>
              </a:buClr>
              <a:buSzPts val="1100"/>
            </a:pPr>
            <a:r>
              <a:rPr lang="en-US" dirty="0"/>
              <a:t>Through Canada’s Bank Note Distribution System, they do supply financial institutions with the bank notes they need to satisfy public demand.</a:t>
            </a:r>
          </a:p>
          <a:p>
            <a:pPr marL="0" lvl="0" indent="0">
              <a:buClr>
                <a:srgbClr val="1A1A1A"/>
              </a:buClr>
              <a:buSzPts val="1100"/>
            </a:pPr>
            <a:endParaRPr lang="en-US" dirty="0"/>
          </a:p>
          <a:p>
            <a:pPr marL="0" lvl="0" indent="0">
              <a:buClr>
                <a:srgbClr val="1A1A1A"/>
              </a:buClr>
              <a:buSzPts val="1100"/>
            </a:pPr>
            <a:r>
              <a:rPr lang="en-US" dirty="0"/>
              <a:t>the control the flow and quality of notes. From printing new bank notes to monitoring those that are already in circulation, ensure that notes handled in day-to-day transactions are of good quality so that they are easy for Canadians to verify and use.</a:t>
            </a:r>
          </a:p>
          <a:p>
            <a:pPr marL="0" lvl="0" indent="0">
              <a:buClr>
                <a:srgbClr val="1A1A1A"/>
              </a:buClr>
              <a:buSzPts val="1100"/>
            </a:pPr>
            <a:endParaRPr lang="en-US" dirty="0"/>
          </a:p>
          <a:p>
            <a:pPr marL="0" lvl="0" indent="0">
              <a:buClr>
                <a:srgbClr val="1A1A1A"/>
              </a:buClr>
              <a:buSzPts val="1100"/>
            </a:pPr>
            <a:r>
              <a:rPr lang="en-US" dirty="0"/>
              <a:t>All bank notes received at our operations center's are inspected on high-speed note-processing equipment. When they become worn or damaged, polymer notes are shredded and then recycled.</a:t>
            </a:r>
          </a:p>
          <a:p>
            <a:pPr marL="0" lvl="0" indent="0">
              <a:buClr>
                <a:srgbClr val="1A1A1A"/>
              </a:buClr>
              <a:buSzPts val="1100"/>
            </a:pPr>
            <a:endParaRPr dirty="0"/>
          </a:p>
        </p:txBody>
      </p:sp>
      <p:grpSp>
        <p:nvGrpSpPr>
          <p:cNvPr id="1166" name="Google Shape;1166;p48"/>
          <p:cNvGrpSpPr/>
          <p:nvPr/>
        </p:nvGrpSpPr>
        <p:grpSpPr>
          <a:xfrm>
            <a:off x="6275483" y="1879179"/>
            <a:ext cx="2492369" cy="2323745"/>
            <a:chOff x="442658" y="1356750"/>
            <a:chExt cx="3773006" cy="2778585"/>
          </a:xfrm>
        </p:grpSpPr>
        <p:sp>
          <p:nvSpPr>
            <p:cNvPr id="1167" name="Google Shape;1167;p48"/>
            <p:cNvSpPr/>
            <p:nvPr/>
          </p:nvSpPr>
          <p:spPr>
            <a:xfrm>
              <a:off x="2253228" y="1380524"/>
              <a:ext cx="268757" cy="2644533"/>
            </a:xfrm>
            <a:custGeom>
              <a:avLst/>
              <a:gdLst/>
              <a:ahLst/>
              <a:cxnLst/>
              <a:rect l="l" t="t" r="r" b="b"/>
              <a:pathLst>
                <a:path w="13577" h="133596" extrusionOk="0">
                  <a:moveTo>
                    <a:pt x="13576" y="133596"/>
                  </a:moveTo>
                  <a:lnTo>
                    <a:pt x="0" y="133596"/>
                  </a:lnTo>
                  <a:cubicBezTo>
                    <a:pt x="2502" y="58776"/>
                    <a:pt x="3603" y="23150"/>
                    <a:pt x="4270" y="3002"/>
                  </a:cubicBezTo>
                  <a:cubicBezTo>
                    <a:pt x="4336" y="1334"/>
                    <a:pt x="5471" y="0"/>
                    <a:pt x="6772" y="0"/>
                  </a:cubicBezTo>
                  <a:lnTo>
                    <a:pt x="6772" y="0"/>
                  </a:lnTo>
                  <a:cubicBezTo>
                    <a:pt x="8072" y="0"/>
                    <a:pt x="9207" y="1334"/>
                    <a:pt x="9273" y="3002"/>
                  </a:cubicBezTo>
                  <a:cubicBezTo>
                    <a:pt x="9940" y="23183"/>
                    <a:pt x="11075" y="58809"/>
                    <a:pt x="13576" y="133596"/>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168" name="Google Shape;1168;p48"/>
            <p:cNvSpPr/>
            <p:nvPr/>
          </p:nvSpPr>
          <p:spPr>
            <a:xfrm>
              <a:off x="1612721" y="3903555"/>
              <a:ext cx="1549751" cy="185558"/>
            </a:xfrm>
            <a:custGeom>
              <a:avLst/>
              <a:gdLst/>
              <a:ahLst/>
              <a:cxnLst/>
              <a:rect l="l" t="t" r="r" b="b"/>
              <a:pathLst>
                <a:path w="78290" h="9374" extrusionOk="0">
                  <a:moveTo>
                    <a:pt x="78290" y="9373"/>
                  </a:moveTo>
                  <a:cubicBezTo>
                    <a:pt x="77789" y="8339"/>
                    <a:pt x="77189" y="7372"/>
                    <a:pt x="76522" y="6471"/>
                  </a:cubicBezTo>
                  <a:cubicBezTo>
                    <a:pt x="73653" y="2468"/>
                    <a:pt x="69650" y="0"/>
                    <a:pt x="65281" y="0"/>
                  </a:cubicBezTo>
                  <a:lnTo>
                    <a:pt x="13043" y="0"/>
                  </a:lnTo>
                  <a:cubicBezTo>
                    <a:pt x="8640" y="0"/>
                    <a:pt x="4671" y="2502"/>
                    <a:pt x="1769" y="6471"/>
                  </a:cubicBezTo>
                  <a:cubicBezTo>
                    <a:pt x="1135" y="7372"/>
                    <a:pt x="534" y="8339"/>
                    <a:pt x="1" y="9373"/>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69" name="Google Shape;1169;p48"/>
            <p:cNvSpPr/>
            <p:nvPr/>
          </p:nvSpPr>
          <p:spPr>
            <a:xfrm>
              <a:off x="1612721" y="4041546"/>
              <a:ext cx="1549751" cy="93789"/>
            </a:xfrm>
            <a:custGeom>
              <a:avLst/>
              <a:gdLst/>
              <a:ahLst/>
              <a:cxnLst/>
              <a:rect l="l" t="t" r="r" b="b"/>
              <a:pathLst>
                <a:path w="78290" h="4738" extrusionOk="0">
                  <a:moveTo>
                    <a:pt x="78290" y="2369"/>
                  </a:moveTo>
                  <a:cubicBezTo>
                    <a:pt x="78290" y="3670"/>
                    <a:pt x="60777" y="4737"/>
                    <a:pt x="39162" y="4737"/>
                  </a:cubicBezTo>
                  <a:cubicBezTo>
                    <a:pt x="17546" y="4737"/>
                    <a:pt x="1" y="3670"/>
                    <a:pt x="1" y="2369"/>
                  </a:cubicBezTo>
                  <a:cubicBezTo>
                    <a:pt x="1" y="1068"/>
                    <a:pt x="17546" y="1"/>
                    <a:pt x="39162" y="1"/>
                  </a:cubicBezTo>
                  <a:cubicBezTo>
                    <a:pt x="60777" y="1"/>
                    <a:pt x="78290" y="1068"/>
                    <a:pt x="78290" y="2369"/>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70" name="Google Shape;1170;p48"/>
            <p:cNvSpPr/>
            <p:nvPr/>
          </p:nvSpPr>
          <p:spPr>
            <a:xfrm>
              <a:off x="1143916" y="1356750"/>
              <a:ext cx="2381734" cy="808230"/>
            </a:xfrm>
            <a:custGeom>
              <a:avLst/>
              <a:gdLst/>
              <a:ahLst/>
              <a:cxnLst/>
              <a:rect l="l" t="t" r="r" b="b"/>
              <a:pathLst>
                <a:path w="120320" h="40830" extrusionOk="0">
                  <a:moveTo>
                    <a:pt x="4103" y="18480"/>
                  </a:moveTo>
                  <a:cubicBezTo>
                    <a:pt x="2702" y="19047"/>
                    <a:pt x="1067" y="18313"/>
                    <a:pt x="534" y="16912"/>
                  </a:cubicBezTo>
                  <a:cubicBezTo>
                    <a:pt x="0" y="15478"/>
                    <a:pt x="701" y="13877"/>
                    <a:pt x="2135" y="13343"/>
                  </a:cubicBezTo>
                  <a:cubicBezTo>
                    <a:pt x="36926" y="0"/>
                    <a:pt x="91132" y="9907"/>
                    <a:pt x="119152" y="35759"/>
                  </a:cubicBezTo>
                  <a:cubicBezTo>
                    <a:pt x="120253" y="36793"/>
                    <a:pt x="120319" y="38528"/>
                    <a:pt x="119319" y="39662"/>
                  </a:cubicBezTo>
                  <a:cubicBezTo>
                    <a:pt x="118284" y="40763"/>
                    <a:pt x="116517" y="40830"/>
                    <a:pt x="115416" y="39795"/>
                  </a:cubicBezTo>
                  <a:cubicBezTo>
                    <a:pt x="89597" y="16012"/>
                    <a:pt x="37694" y="5604"/>
                    <a:pt x="4103" y="1848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71" name="Google Shape;1171;p48"/>
            <p:cNvSpPr/>
            <p:nvPr/>
          </p:nvSpPr>
          <p:spPr>
            <a:xfrm>
              <a:off x="2240005" y="1477578"/>
              <a:ext cx="291224" cy="291877"/>
            </a:xfrm>
            <a:custGeom>
              <a:avLst/>
              <a:gdLst/>
              <a:ahLst/>
              <a:cxnLst/>
              <a:rect l="l" t="t" r="r" b="b"/>
              <a:pathLst>
                <a:path w="14712" h="14745" extrusionOk="0">
                  <a:moveTo>
                    <a:pt x="6072" y="14044"/>
                  </a:moveTo>
                  <a:cubicBezTo>
                    <a:pt x="9741" y="14745"/>
                    <a:pt x="13310" y="12309"/>
                    <a:pt x="14011" y="8640"/>
                  </a:cubicBezTo>
                  <a:cubicBezTo>
                    <a:pt x="14711" y="4971"/>
                    <a:pt x="12310" y="1402"/>
                    <a:pt x="8640" y="701"/>
                  </a:cubicBezTo>
                  <a:cubicBezTo>
                    <a:pt x="4971" y="1"/>
                    <a:pt x="1402" y="2436"/>
                    <a:pt x="701" y="6105"/>
                  </a:cubicBezTo>
                  <a:cubicBezTo>
                    <a:pt x="1" y="9774"/>
                    <a:pt x="2403" y="13310"/>
                    <a:pt x="6072" y="14044"/>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72" name="Google Shape;1172;p48"/>
            <p:cNvSpPr/>
            <p:nvPr/>
          </p:nvSpPr>
          <p:spPr>
            <a:xfrm>
              <a:off x="574731" y="3048450"/>
              <a:ext cx="1210345" cy="314325"/>
            </a:xfrm>
            <a:custGeom>
              <a:avLst/>
              <a:gdLst/>
              <a:ahLst/>
              <a:cxnLst/>
              <a:rect l="l" t="t" r="r" b="b"/>
              <a:pathLst>
                <a:path w="61144" h="15879" extrusionOk="0">
                  <a:moveTo>
                    <a:pt x="0" y="0"/>
                  </a:moveTo>
                  <a:cubicBezTo>
                    <a:pt x="1568" y="2802"/>
                    <a:pt x="3603" y="5338"/>
                    <a:pt x="6071" y="7539"/>
                  </a:cubicBezTo>
                  <a:cubicBezTo>
                    <a:pt x="11842" y="12676"/>
                    <a:pt x="19814" y="15878"/>
                    <a:pt x="28587" y="15878"/>
                  </a:cubicBezTo>
                  <a:lnTo>
                    <a:pt x="32590" y="15878"/>
                  </a:lnTo>
                  <a:cubicBezTo>
                    <a:pt x="41363" y="15878"/>
                    <a:pt x="49335" y="12676"/>
                    <a:pt x="55106" y="7539"/>
                  </a:cubicBezTo>
                  <a:cubicBezTo>
                    <a:pt x="57575" y="5338"/>
                    <a:pt x="59609" y="2802"/>
                    <a:pt x="61144"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173" name="Google Shape;1173;p48"/>
            <p:cNvSpPr/>
            <p:nvPr/>
          </p:nvSpPr>
          <p:spPr>
            <a:xfrm>
              <a:off x="537081" y="3000903"/>
              <a:ext cx="1285646" cy="192843"/>
            </a:xfrm>
            <a:custGeom>
              <a:avLst/>
              <a:gdLst/>
              <a:ahLst/>
              <a:cxnLst/>
              <a:rect l="l" t="t" r="r" b="b"/>
              <a:pathLst>
                <a:path w="64948" h="9742" extrusionOk="0">
                  <a:moveTo>
                    <a:pt x="32491" y="1"/>
                  </a:moveTo>
                  <a:cubicBezTo>
                    <a:pt x="14545" y="1"/>
                    <a:pt x="1" y="2169"/>
                    <a:pt x="1" y="4871"/>
                  </a:cubicBezTo>
                  <a:cubicBezTo>
                    <a:pt x="1" y="7573"/>
                    <a:pt x="14545" y="9741"/>
                    <a:pt x="32491" y="9741"/>
                  </a:cubicBezTo>
                  <a:cubicBezTo>
                    <a:pt x="50437" y="9741"/>
                    <a:pt x="64947" y="7573"/>
                    <a:pt x="64947" y="4871"/>
                  </a:cubicBezTo>
                  <a:cubicBezTo>
                    <a:pt x="64947" y="2169"/>
                    <a:pt x="50437" y="1"/>
                    <a:pt x="32491"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174" name="Google Shape;1174;p48"/>
            <p:cNvSpPr/>
            <p:nvPr/>
          </p:nvSpPr>
          <p:spPr>
            <a:xfrm>
              <a:off x="537081" y="3044491"/>
              <a:ext cx="1285646" cy="52833"/>
            </a:xfrm>
            <a:custGeom>
              <a:avLst/>
              <a:gdLst/>
              <a:ahLst/>
              <a:cxnLst/>
              <a:rect l="l" t="t" r="r" b="b"/>
              <a:pathLst>
                <a:path w="64948" h="2669" extrusionOk="0">
                  <a:moveTo>
                    <a:pt x="1" y="0"/>
                  </a:moveTo>
                  <a:lnTo>
                    <a:pt x="1" y="2669"/>
                  </a:lnTo>
                  <a:lnTo>
                    <a:pt x="64947" y="2669"/>
                  </a:lnTo>
                  <a:lnTo>
                    <a:pt x="64947" y="0"/>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175" name="Google Shape;1175;p48"/>
            <p:cNvSpPr/>
            <p:nvPr/>
          </p:nvSpPr>
          <p:spPr>
            <a:xfrm>
              <a:off x="537081" y="2948090"/>
              <a:ext cx="1285646" cy="192823"/>
            </a:xfrm>
            <a:custGeom>
              <a:avLst/>
              <a:gdLst/>
              <a:ahLst/>
              <a:cxnLst/>
              <a:rect l="l" t="t" r="r" b="b"/>
              <a:pathLst>
                <a:path w="64948" h="9741" extrusionOk="0">
                  <a:moveTo>
                    <a:pt x="32491" y="0"/>
                  </a:moveTo>
                  <a:cubicBezTo>
                    <a:pt x="14545" y="0"/>
                    <a:pt x="1" y="2168"/>
                    <a:pt x="1" y="4870"/>
                  </a:cubicBezTo>
                  <a:cubicBezTo>
                    <a:pt x="1" y="7572"/>
                    <a:pt x="14545" y="9740"/>
                    <a:pt x="32491" y="9740"/>
                  </a:cubicBezTo>
                  <a:cubicBezTo>
                    <a:pt x="50437" y="9740"/>
                    <a:pt x="64947" y="7572"/>
                    <a:pt x="64947" y="4870"/>
                  </a:cubicBezTo>
                  <a:cubicBezTo>
                    <a:pt x="64947" y="2168"/>
                    <a:pt x="50437" y="0"/>
                    <a:pt x="32491" y="0"/>
                  </a:cubicBezTo>
                  <a:close/>
                </a:path>
              </a:pathLst>
            </a:custGeom>
            <a:solidFill>
              <a:srgbClr val="2F97B3"/>
            </a:solidFill>
            <a:ln>
              <a:noFill/>
            </a:ln>
          </p:spPr>
          <p:txBody>
            <a:bodyPr spcFirstLastPara="1" wrap="square" lIns="91425" tIns="91425" rIns="91425" bIns="91425" anchor="ctr" anchorCtr="0">
              <a:noAutofit/>
            </a:bodyPr>
            <a:lstStyle/>
            <a:p>
              <a:endParaRPr/>
            </a:p>
          </p:txBody>
        </p:sp>
        <p:sp>
          <p:nvSpPr>
            <p:cNvPr id="1176" name="Google Shape;1176;p48"/>
            <p:cNvSpPr/>
            <p:nvPr/>
          </p:nvSpPr>
          <p:spPr>
            <a:xfrm>
              <a:off x="616993" y="2971190"/>
              <a:ext cx="1126494" cy="126134"/>
            </a:xfrm>
            <a:custGeom>
              <a:avLst/>
              <a:gdLst/>
              <a:ahLst/>
              <a:cxnLst/>
              <a:rect l="l" t="t" r="r" b="b"/>
              <a:pathLst>
                <a:path w="56908" h="6372" extrusionOk="0">
                  <a:moveTo>
                    <a:pt x="28454" y="1"/>
                  </a:moveTo>
                  <a:cubicBezTo>
                    <a:pt x="12742" y="1"/>
                    <a:pt x="0" y="1435"/>
                    <a:pt x="0" y="3170"/>
                  </a:cubicBezTo>
                  <a:cubicBezTo>
                    <a:pt x="0" y="4938"/>
                    <a:pt x="12742" y="6372"/>
                    <a:pt x="28454" y="6372"/>
                  </a:cubicBezTo>
                  <a:cubicBezTo>
                    <a:pt x="44165" y="6372"/>
                    <a:pt x="56907" y="4938"/>
                    <a:pt x="56907" y="3170"/>
                  </a:cubicBezTo>
                  <a:cubicBezTo>
                    <a:pt x="56907" y="1435"/>
                    <a:pt x="44165" y="1"/>
                    <a:pt x="28454" y="1"/>
                  </a:cubicBezTo>
                  <a:close/>
                </a:path>
              </a:pathLst>
            </a:custGeom>
            <a:solidFill>
              <a:schemeClr val="accent3"/>
            </a:solidFill>
            <a:ln>
              <a:noFill/>
            </a:ln>
          </p:spPr>
          <p:txBody>
            <a:bodyPr spcFirstLastPara="1" wrap="square" lIns="91425" tIns="91425" rIns="91425" bIns="91425" anchor="ctr" anchorCtr="0">
              <a:noAutofit/>
            </a:bodyPr>
            <a:lstStyle/>
            <a:p>
              <a:endParaRPr/>
            </a:p>
          </p:txBody>
        </p:sp>
        <p:sp>
          <p:nvSpPr>
            <p:cNvPr id="1177" name="Google Shape;1177;p48"/>
            <p:cNvSpPr/>
            <p:nvPr/>
          </p:nvSpPr>
          <p:spPr>
            <a:xfrm>
              <a:off x="1821380" y="2952049"/>
              <a:ext cx="97748" cy="97748"/>
            </a:xfrm>
            <a:custGeom>
              <a:avLst/>
              <a:gdLst/>
              <a:ahLst/>
              <a:cxnLst/>
              <a:rect l="l" t="t" r="r" b="b"/>
              <a:pathLst>
                <a:path w="4938" h="4938" fill="none" extrusionOk="0">
                  <a:moveTo>
                    <a:pt x="4937" y="2469"/>
                  </a:moveTo>
                  <a:cubicBezTo>
                    <a:pt x="4937" y="3836"/>
                    <a:pt x="3837" y="4937"/>
                    <a:pt x="2469" y="4937"/>
                  </a:cubicBezTo>
                  <a:cubicBezTo>
                    <a:pt x="1101" y="4937"/>
                    <a:pt x="0" y="3836"/>
                    <a:pt x="0" y="2469"/>
                  </a:cubicBezTo>
                  <a:cubicBezTo>
                    <a:pt x="0" y="1101"/>
                    <a:pt x="1101" y="0"/>
                    <a:pt x="2469" y="0"/>
                  </a:cubicBezTo>
                  <a:cubicBezTo>
                    <a:pt x="3837" y="0"/>
                    <a:pt x="4937" y="1101"/>
                    <a:pt x="4937" y="2469"/>
                  </a:cubicBezTo>
                  <a:close/>
                </a:path>
              </a:pathLst>
            </a:custGeom>
            <a:solidFill>
              <a:schemeClr val="accent3"/>
            </a:solidFill>
            <a:ln w="40025" cap="flat" cmpd="sng">
              <a:solidFill>
                <a:srgbClr val="014A5E"/>
              </a:solidFill>
              <a:prstDash val="solid"/>
              <a:miter lim="33357"/>
              <a:headEnd type="none" w="sm" len="sm"/>
              <a:tailEnd type="none" w="sm" len="sm"/>
            </a:ln>
          </p:spPr>
          <p:txBody>
            <a:bodyPr spcFirstLastPara="1" wrap="square" lIns="91425" tIns="91425" rIns="91425" bIns="91425" anchor="ctr" anchorCtr="0">
              <a:noAutofit/>
            </a:bodyPr>
            <a:lstStyle/>
            <a:p>
              <a:endParaRPr/>
            </a:p>
          </p:txBody>
        </p:sp>
        <p:sp>
          <p:nvSpPr>
            <p:cNvPr id="1178" name="Google Shape;1178;p48"/>
            <p:cNvSpPr/>
            <p:nvPr/>
          </p:nvSpPr>
          <p:spPr>
            <a:xfrm>
              <a:off x="442658" y="2952049"/>
              <a:ext cx="97748" cy="97748"/>
            </a:xfrm>
            <a:custGeom>
              <a:avLst/>
              <a:gdLst/>
              <a:ahLst/>
              <a:cxnLst/>
              <a:rect l="l" t="t" r="r" b="b"/>
              <a:pathLst>
                <a:path w="4938" h="4938" fill="none" extrusionOk="0">
                  <a:moveTo>
                    <a:pt x="4938" y="2469"/>
                  </a:moveTo>
                  <a:cubicBezTo>
                    <a:pt x="4938" y="3836"/>
                    <a:pt x="3837" y="4937"/>
                    <a:pt x="2469" y="4937"/>
                  </a:cubicBezTo>
                  <a:cubicBezTo>
                    <a:pt x="1135" y="4937"/>
                    <a:pt x="1" y="3836"/>
                    <a:pt x="1" y="2469"/>
                  </a:cubicBezTo>
                  <a:cubicBezTo>
                    <a:pt x="1" y="1101"/>
                    <a:pt x="1135" y="0"/>
                    <a:pt x="2469" y="0"/>
                  </a:cubicBezTo>
                  <a:cubicBezTo>
                    <a:pt x="3837" y="0"/>
                    <a:pt x="4938" y="1101"/>
                    <a:pt x="4938" y="2469"/>
                  </a:cubicBezTo>
                  <a:close/>
                </a:path>
              </a:pathLst>
            </a:custGeom>
            <a:solidFill>
              <a:schemeClr val="accent3"/>
            </a:solidFill>
            <a:ln w="40025" cap="flat" cmpd="sng">
              <a:solidFill>
                <a:srgbClr val="014A5E"/>
              </a:solidFill>
              <a:prstDash val="solid"/>
              <a:miter lim="33357"/>
              <a:headEnd type="none" w="sm" len="sm"/>
              <a:tailEnd type="none" w="sm" len="sm"/>
            </a:ln>
          </p:spPr>
          <p:txBody>
            <a:bodyPr spcFirstLastPara="1" wrap="square" lIns="91425" tIns="91425" rIns="91425" bIns="91425" anchor="ctr" anchorCtr="0">
              <a:noAutofit/>
            </a:bodyPr>
            <a:lstStyle/>
            <a:p>
              <a:endParaRPr/>
            </a:p>
          </p:txBody>
        </p:sp>
        <p:sp>
          <p:nvSpPr>
            <p:cNvPr id="1179" name="Google Shape;1179;p48"/>
            <p:cNvSpPr/>
            <p:nvPr/>
          </p:nvSpPr>
          <p:spPr>
            <a:xfrm>
              <a:off x="498797" y="1776047"/>
              <a:ext cx="684749" cy="1207713"/>
            </a:xfrm>
            <a:custGeom>
              <a:avLst/>
              <a:gdLst/>
              <a:ahLst/>
              <a:cxnLst/>
              <a:rect l="l" t="t" r="r" b="b"/>
              <a:pathLst>
                <a:path w="34592" h="61011" fill="none" extrusionOk="0">
                  <a:moveTo>
                    <a:pt x="34591" y="0"/>
                  </a:moveTo>
                  <a:lnTo>
                    <a:pt x="0" y="61010"/>
                  </a:lnTo>
                </a:path>
              </a:pathLst>
            </a:custGeom>
            <a:solidFill>
              <a:schemeClr val="accent3"/>
            </a:solidFill>
            <a:ln w="26675" cap="rnd" cmpd="sng">
              <a:solidFill>
                <a:srgbClr val="014A5E"/>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1180" name="Google Shape;1180;p48"/>
            <p:cNvSpPr/>
            <p:nvPr/>
          </p:nvSpPr>
          <p:spPr>
            <a:xfrm>
              <a:off x="1114857" y="1704073"/>
              <a:ext cx="132072" cy="122175"/>
            </a:xfrm>
            <a:custGeom>
              <a:avLst/>
              <a:gdLst/>
              <a:ahLst/>
              <a:cxnLst/>
              <a:rect l="l" t="t" r="r" b="b"/>
              <a:pathLst>
                <a:path w="6672" h="6172" extrusionOk="0">
                  <a:moveTo>
                    <a:pt x="3636" y="1435"/>
                  </a:moveTo>
                  <a:cubicBezTo>
                    <a:pt x="4537" y="1635"/>
                    <a:pt x="5137" y="2502"/>
                    <a:pt x="4971" y="3403"/>
                  </a:cubicBezTo>
                  <a:cubicBezTo>
                    <a:pt x="4837" y="4170"/>
                    <a:pt x="4137" y="4737"/>
                    <a:pt x="3336" y="4737"/>
                  </a:cubicBezTo>
                  <a:cubicBezTo>
                    <a:pt x="3236" y="4737"/>
                    <a:pt x="3136" y="4737"/>
                    <a:pt x="3036" y="4704"/>
                  </a:cubicBezTo>
                  <a:cubicBezTo>
                    <a:pt x="2602" y="4637"/>
                    <a:pt x="2202" y="4370"/>
                    <a:pt x="1968" y="4003"/>
                  </a:cubicBezTo>
                  <a:cubicBezTo>
                    <a:pt x="1702" y="3636"/>
                    <a:pt x="1635" y="3202"/>
                    <a:pt x="1702" y="2769"/>
                  </a:cubicBezTo>
                  <a:cubicBezTo>
                    <a:pt x="1868" y="2002"/>
                    <a:pt x="2535" y="1435"/>
                    <a:pt x="3336" y="1435"/>
                  </a:cubicBezTo>
                  <a:close/>
                  <a:moveTo>
                    <a:pt x="3336" y="0"/>
                  </a:moveTo>
                  <a:cubicBezTo>
                    <a:pt x="1902" y="0"/>
                    <a:pt x="601" y="1034"/>
                    <a:pt x="334" y="2502"/>
                  </a:cubicBezTo>
                  <a:cubicBezTo>
                    <a:pt x="0" y="4170"/>
                    <a:pt x="1101" y="5771"/>
                    <a:pt x="2769" y="6105"/>
                  </a:cubicBezTo>
                  <a:cubicBezTo>
                    <a:pt x="2969" y="6138"/>
                    <a:pt x="3136" y="6171"/>
                    <a:pt x="3336" y="6171"/>
                  </a:cubicBezTo>
                  <a:cubicBezTo>
                    <a:pt x="4804" y="6171"/>
                    <a:pt x="6071" y="5137"/>
                    <a:pt x="6372" y="3669"/>
                  </a:cubicBezTo>
                  <a:cubicBezTo>
                    <a:pt x="6672" y="2002"/>
                    <a:pt x="5571" y="367"/>
                    <a:pt x="3903" y="67"/>
                  </a:cubicBezTo>
                  <a:cubicBezTo>
                    <a:pt x="3736" y="34"/>
                    <a:pt x="3536" y="0"/>
                    <a:pt x="3336" y="0"/>
                  </a:cubicBezTo>
                  <a:close/>
                </a:path>
              </a:pathLst>
            </a:custGeom>
            <a:solidFill>
              <a:schemeClr val="accent3"/>
            </a:solidFill>
            <a:ln>
              <a:noFill/>
            </a:ln>
          </p:spPr>
          <p:txBody>
            <a:bodyPr spcFirstLastPara="1" wrap="square" lIns="91425" tIns="91425" rIns="91425" bIns="91425" anchor="ctr" anchorCtr="0">
              <a:noAutofit/>
            </a:bodyPr>
            <a:lstStyle/>
            <a:p>
              <a:endParaRPr/>
            </a:p>
          </p:txBody>
        </p:sp>
        <p:sp>
          <p:nvSpPr>
            <p:cNvPr id="1181" name="Google Shape;1181;p48"/>
            <p:cNvSpPr/>
            <p:nvPr/>
          </p:nvSpPr>
          <p:spPr>
            <a:xfrm>
              <a:off x="2871267" y="3498786"/>
              <a:ext cx="1210345" cy="314325"/>
            </a:xfrm>
            <a:custGeom>
              <a:avLst/>
              <a:gdLst/>
              <a:ahLst/>
              <a:cxnLst/>
              <a:rect l="l" t="t" r="r" b="b"/>
              <a:pathLst>
                <a:path w="61144" h="15879" extrusionOk="0">
                  <a:moveTo>
                    <a:pt x="0" y="0"/>
                  </a:moveTo>
                  <a:cubicBezTo>
                    <a:pt x="1568" y="2802"/>
                    <a:pt x="3603" y="5337"/>
                    <a:pt x="6071" y="7505"/>
                  </a:cubicBezTo>
                  <a:cubicBezTo>
                    <a:pt x="11842" y="12676"/>
                    <a:pt x="19814" y="15878"/>
                    <a:pt x="28587" y="15878"/>
                  </a:cubicBezTo>
                  <a:lnTo>
                    <a:pt x="32590" y="15878"/>
                  </a:lnTo>
                  <a:cubicBezTo>
                    <a:pt x="41363" y="15878"/>
                    <a:pt x="49336" y="12676"/>
                    <a:pt x="55106" y="7505"/>
                  </a:cubicBezTo>
                  <a:cubicBezTo>
                    <a:pt x="57541" y="5337"/>
                    <a:pt x="59610" y="2802"/>
                    <a:pt x="61144"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182" name="Google Shape;1182;p48"/>
            <p:cNvSpPr/>
            <p:nvPr/>
          </p:nvSpPr>
          <p:spPr>
            <a:xfrm>
              <a:off x="2833617" y="3451239"/>
              <a:ext cx="1285646" cy="192823"/>
            </a:xfrm>
            <a:custGeom>
              <a:avLst/>
              <a:gdLst/>
              <a:ahLst/>
              <a:cxnLst/>
              <a:rect l="l" t="t" r="r" b="b"/>
              <a:pathLst>
                <a:path w="64948" h="9741" extrusionOk="0">
                  <a:moveTo>
                    <a:pt x="32491" y="0"/>
                  </a:moveTo>
                  <a:cubicBezTo>
                    <a:pt x="14545" y="0"/>
                    <a:pt x="1" y="2169"/>
                    <a:pt x="1" y="4871"/>
                  </a:cubicBezTo>
                  <a:cubicBezTo>
                    <a:pt x="1" y="7539"/>
                    <a:pt x="14545" y="9741"/>
                    <a:pt x="32491" y="9741"/>
                  </a:cubicBezTo>
                  <a:cubicBezTo>
                    <a:pt x="50404" y="9741"/>
                    <a:pt x="64947" y="7539"/>
                    <a:pt x="64947" y="4871"/>
                  </a:cubicBezTo>
                  <a:cubicBezTo>
                    <a:pt x="64947" y="2169"/>
                    <a:pt x="50404" y="0"/>
                    <a:pt x="32491"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183" name="Google Shape;1183;p48"/>
            <p:cNvSpPr/>
            <p:nvPr/>
          </p:nvSpPr>
          <p:spPr>
            <a:xfrm>
              <a:off x="2833617" y="3494808"/>
              <a:ext cx="1285646" cy="52853"/>
            </a:xfrm>
            <a:custGeom>
              <a:avLst/>
              <a:gdLst/>
              <a:ahLst/>
              <a:cxnLst/>
              <a:rect l="l" t="t" r="r" b="b"/>
              <a:pathLst>
                <a:path w="64948" h="2670" extrusionOk="0">
                  <a:moveTo>
                    <a:pt x="1" y="1"/>
                  </a:moveTo>
                  <a:lnTo>
                    <a:pt x="1" y="2670"/>
                  </a:lnTo>
                  <a:lnTo>
                    <a:pt x="64947" y="2670"/>
                  </a:lnTo>
                  <a:lnTo>
                    <a:pt x="64947"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184" name="Google Shape;1184;p48"/>
            <p:cNvSpPr/>
            <p:nvPr/>
          </p:nvSpPr>
          <p:spPr>
            <a:xfrm>
              <a:off x="2833617" y="3398406"/>
              <a:ext cx="1285646" cy="192843"/>
            </a:xfrm>
            <a:custGeom>
              <a:avLst/>
              <a:gdLst/>
              <a:ahLst/>
              <a:cxnLst/>
              <a:rect l="l" t="t" r="r" b="b"/>
              <a:pathLst>
                <a:path w="64948" h="9742" extrusionOk="0">
                  <a:moveTo>
                    <a:pt x="32491" y="1"/>
                  </a:moveTo>
                  <a:cubicBezTo>
                    <a:pt x="14545" y="1"/>
                    <a:pt x="1" y="2169"/>
                    <a:pt x="1" y="4871"/>
                  </a:cubicBezTo>
                  <a:cubicBezTo>
                    <a:pt x="1" y="7540"/>
                    <a:pt x="14545" y="9741"/>
                    <a:pt x="32491" y="9741"/>
                  </a:cubicBezTo>
                  <a:cubicBezTo>
                    <a:pt x="50404" y="9741"/>
                    <a:pt x="64947" y="7540"/>
                    <a:pt x="64947" y="4871"/>
                  </a:cubicBezTo>
                  <a:cubicBezTo>
                    <a:pt x="64947" y="2169"/>
                    <a:pt x="50404" y="1"/>
                    <a:pt x="32491" y="1"/>
                  </a:cubicBezTo>
                  <a:close/>
                </a:path>
              </a:pathLst>
            </a:custGeom>
            <a:solidFill>
              <a:srgbClr val="2F97B3"/>
            </a:solidFill>
            <a:ln>
              <a:noFill/>
            </a:ln>
          </p:spPr>
          <p:txBody>
            <a:bodyPr spcFirstLastPara="1" wrap="square" lIns="91425" tIns="91425" rIns="91425" bIns="91425" anchor="ctr" anchorCtr="0">
              <a:noAutofit/>
            </a:bodyPr>
            <a:lstStyle/>
            <a:p>
              <a:endParaRPr/>
            </a:p>
          </p:txBody>
        </p:sp>
        <p:sp>
          <p:nvSpPr>
            <p:cNvPr id="1185" name="Google Shape;1185;p48"/>
            <p:cNvSpPr/>
            <p:nvPr/>
          </p:nvSpPr>
          <p:spPr>
            <a:xfrm>
              <a:off x="2912857" y="3421527"/>
              <a:ext cx="1127167" cy="126134"/>
            </a:xfrm>
            <a:custGeom>
              <a:avLst/>
              <a:gdLst/>
              <a:ahLst/>
              <a:cxnLst/>
              <a:rect l="l" t="t" r="r" b="b"/>
              <a:pathLst>
                <a:path w="56942" h="6372" extrusionOk="0">
                  <a:moveTo>
                    <a:pt x="28488" y="0"/>
                  </a:moveTo>
                  <a:cubicBezTo>
                    <a:pt x="12743" y="0"/>
                    <a:pt x="1" y="1401"/>
                    <a:pt x="1" y="3169"/>
                  </a:cubicBezTo>
                  <a:cubicBezTo>
                    <a:pt x="1" y="4937"/>
                    <a:pt x="12743" y="6372"/>
                    <a:pt x="28488" y="6372"/>
                  </a:cubicBezTo>
                  <a:cubicBezTo>
                    <a:pt x="44199" y="6372"/>
                    <a:pt x="56942" y="4937"/>
                    <a:pt x="56942" y="3169"/>
                  </a:cubicBezTo>
                  <a:cubicBezTo>
                    <a:pt x="56942" y="1401"/>
                    <a:pt x="44199" y="0"/>
                    <a:pt x="28488" y="0"/>
                  </a:cubicBezTo>
                  <a:close/>
                </a:path>
              </a:pathLst>
            </a:custGeom>
            <a:solidFill>
              <a:schemeClr val="accent3"/>
            </a:solidFill>
            <a:ln>
              <a:noFill/>
            </a:ln>
          </p:spPr>
          <p:txBody>
            <a:bodyPr spcFirstLastPara="1" wrap="square" lIns="91425" tIns="91425" rIns="91425" bIns="91425" anchor="ctr" anchorCtr="0">
              <a:noAutofit/>
            </a:bodyPr>
            <a:lstStyle/>
            <a:p>
              <a:endParaRPr/>
            </a:p>
          </p:txBody>
        </p:sp>
        <p:sp>
          <p:nvSpPr>
            <p:cNvPr id="1186" name="Google Shape;1186;p48"/>
            <p:cNvSpPr/>
            <p:nvPr/>
          </p:nvSpPr>
          <p:spPr>
            <a:xfrm>
              <a:off x="4117917" y="3402365"/>
              <a:ext cx="97748" cy="97748"/>
            </a:xfrm>
            <a:custGeom>
              <a:avLst/>
              <a:gdLst/>
              <a:ahLst/>
              <a:cxnLst/>
              <a:rect l="l" t="t" r="r" b="b"/>
              <a:pathLst>
                <a:path w="4938" h="4938" fill="none" extrusionOk="0">
                  <a:moveTo>
                    <a:pt x="4938" y="2469"/>
                  </a:moveTo>
                  <a:cubicBezTo>
                    <a:pt x="4938" y="3804"/>
                    <a:pt x="3803" y="4938"/>
                    <a:pt x="2469" y="4938"/>
                  </a:cubicBezTo>
                  <a:cubicBezTo>
                    <a:pt x="1101" y="4938"/>
                    <a:pt x="1" y="3804"/>
                    <a:pt x="1" y="2469"/>
                  </a:cubicBezTo>
                  <a:cubicBezTo>
                    <a:pt x="1" y="1102"/>
                    <a:pt x="1101" y="1"/>
                    <a:pt x="2469" y="1"/>
                  </a:cubicBezTo>
                  <a:cubicBezTo>
                    <a:pt x="3803" y="1"/>
                    <a:pt x="4938" y="1102"/>
                    <a:pt x="4938" y="2469"/>
                  </a:cubicBezTo>
                  <a:close/>
                </a:path>
              </a:pathLst>
            </a:custGeom>
            <a:solidFill>
              <a:schemeClr val="accent3"/>
            </a:solidFill>
            <a:ln w="40025" cap="flat" cmpd="sng">
              <a:solidFill>
                <a:srgbClr val="014A5E"/>
              </a:solidFill>
              <a:prstDash val="solid"/>
              <a:miter lim="33357"/>
              <a:headEnd type="none" w="sm" len="sm"/>
              <a:tailEnd type="none" w="sm" len="sm"/>
            </a:ln>
          </p:spPr>
          <p:txBody>
            <a:bodyPr spcFirstLastPara="1" wrap="square" lIns="91425" tIns="91425" rIns="91425" bIns="91425" anchor="ctr" anchorCtr="0">
              <a:noAutofit/>
            </a:bodyPr>
            <a:lstStyle/>
            <a:p>
              <a:endParaRPr/>
            </a:p>
          </p:txBody>
        </p:sp>
        <p:sp>
          <p:nvSpPr>
            <p:cNvPr id="1187" name="Google Shape;1187;p48"/>
            <p:cNvSpPr/>
            <p:nvPr/>
          </p:nvSpPr>
          <p:spPr>
            <a:xfrm>
              <a:off x="2739195" y="3402365"/>
              <a:ext cx="97748" cy="97748"/>
            </a:xfrm>
            <a:custGeom>
              <a:avLst/>
              <a:gdLst/>
              <a:ahLst/>
              <a:cxnLst/>
              <a:rect l="l" t="t" r="r" b="b"/>
              <a:pathLst>
                <a:path w="4938" h="4938" fill="none" extrusionOk="0">
                  <a:moveTo>
                    <a:pt x="4938" y="2469"/>
                  </a:moveTo>
                  <a:cubicBezTo>
                    <a:pt x="4938" y="3804"/>
                    <a:pt x="3837" y="4938"/>
                    <a:pt x="2469" y="4938"/>
                  </a:cubicBezTo>
                  <a:cubicBezTo>
                    <a:pt x="1102" y="4938"/>
                    <a:pt x="1" y="3804"/>
                    <a:pt x="1" y="2469"/>
                  </a:cubicBezTo>
                  <a:cubicBezTo>
                    <a:pt x="1" y="1102"/>
                    <a:pt x="1102" y="1"/>
                    <a:pt x="2469" y="1"/>
                  </a:cubicBezTo>
                  <a:cubicBezTo>
                    <a:pt x="3837" y="1"/>
                    <a:pt x="4938" y="1102"/>
                    <a:pt x="4938" y="2469"/>
                  </a:cubicBezTo>
                  <a:close/>
                </a:path>
              </a:pathLst>
            </a:custGeom>
            <a:solidFill>
              <a:schemeClr val="accent3"/>
            </a:solidFill>
            <a:ln w="40025" cap="flat" cmpd="sng">
              <a:solidFill>
                <a:srgbClr val="014A5E"/>
              </a:solidFill>
              <a:prstDash val="solid"/>
              <a:miter lim="33357"/>
              <a:headEnd type="none" w="sm" len="sm"/>
              <a:tailEnd type="none" w="sm" len="sm"/>
            </a:ln>
          </p:spPr>
          <p:txBody>
            <a:bodyPr spcFirstLastPara="1" wrap="square" lIns="91425" tIns="91425" rIns="91425" bIns="91425" anchor="ctr" anchorCtr="0">
              <a:noAutofit/>
            </a:bodyPr>
            <a:lstStyle/>
            <a:p>
              <a:endParaRPr/>
            </a:p>
          </p:txBody>
        </p:sp>
        <p:sp>
          <p:nvSpPr>
            <p:cNvPr id="1188" name="Google Shape;1188;p48"/>
            <p:cNvSpPr/>
            <p:nvPr/>
          </p:nvSpPr>
          <p:spPr>
            <a:xfrm>
              <a:off x="3479409" y="2226364"/>
              <a:ext cx="677484" cy="1207733"/>
            </a:xfrm>
            <a:custGeom>
              <a:avLst/>
              <a:gdLst/>
              <a:ahLst/>
              <a:cxnLst/>
              <a:rect l="l" t="t" r="r" b="b"/>
              <a:pathLst>
                <a:path w="34225" h="61012" fill="none" extrusionOk="0">
                  <a:moveTo>
                    <a:pt x="0" y="1"/>
                  </a:moveTo>
                  <a:lnTo>
                    <a:pt x="34225" y="61011"/>
                  </a:lnTo>
                </a:path>
              </a:pathLst>
            </a:custGeom>
            <a:solidFill>
              <a:schemeClr val="accent3"/>
            </a:solidFill>
            <a:ln w="26675" cap="rnd" cmpd="sng">
              <a:solidFill>
                <a:srgbClr val="014A5E"/>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1189" name="Google Shape;1189;p48"/>
            <p:cNvSpPr/>
            <p:nvPr/>
          </p:nvSpPr>
          <p:spPr>
            <a:xfrm>
              <a:off x="2795334" y="2226364"/>
              <a:ext cx="684095" cy="1207733"/>
            </a:xfrm>
            <a:custGeom>
              <a:avLst/>
              <a:gdLst/>
              <a:ahLst/>
              <a:cxnLst/>
              <a:rect l="l" t="t" r="r" b="b"/>
              <a:pathLst>
                <a:path w="34559" h="61012" fill="none" extrusionOk="0">
                  <a:moveTo>
                    <a:pt x="34558" y="1"/>
                  </a:moveTo>
                  <a:lnTo>
                    <a:pt x="0" y="61011"/>
                  </a:lnTo>
                </a:path>
              </a:pathLst>
            </a:custGeom>
            <a:solidFill>
              <a:schemeClr val="accent3"/>
            </a:solidFill>
            <a:ln w="26675" cap="rnd" cmpd="sng">
              <a:solidFill>
                <a:srgbClr val="014A5E"/>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1190" name="Google Shape;1190;p48"/>
            <p:cNvSpPr/>
            <p:nvPr/>
          </p:nvSpPr>
          <p:spPr>
            <a:xfrm>
              <a:off x="3411394" y="2154389"/>
              <a:ext cx="132072" cy="121522"/>
            </a:xfrm>
            <a:custGeom>
              <a:avLst/>
              <a:gdLst/>
              <a:ahLst/>
              <a:cxnLst/>
              <a:rect l="l" t="t" r="r" b="b"/>
              <a:pathLst>
                <a:path w="6672" h="6139" extrusionOk="0">
                  <a:moveTo>
                    <a:pt x="3336" y="1402"/>
                  </a:moveTo>
                  <a:cubicBezTo>
                    <a:pt x="3436" y="1402"/>
                    <a:pt x="3536" y="1435"/>
                    <a:pt x="3636" y="1435"/>
                  </a:cubicBezTo>
                  <a:cubicBezTo>
                    <a:pt x="4537" y="1602"/>
                    <a:pt x="5137" y="2503"/>
                    <a:pt x="4971" y="3403"/>
                  </a:cubicBezTo>
                  <a:cubicBezTo>
                    <a:pt x="4804" y="4170"/>
                    <a:pt x="4137" y="4738"/>
                    <a:pt x="3336" y="4738"/>
                  </a:cubicBezTo>
                  <a:cubicBezTo>
                    <a:pt x="3236" y="4738"/>
                    <a:pt x="3136" y="4738"/>
                    <a:pt x="3036" y="4704"/>
                  </a:cubicBezTo>
                  <a:cubicBezTo>
                    <a:pt x="2569" y="4637"/>
                    <a:pt x="2202" y="4371"/>
                    <a:pt x="1969" y="4004"/>
                  </a:cubicBezTo>
                  <a:cubicBezTo>
                    <a:pt x="1702" y="3637"/>
                    <a:pt x="1602" y="3203"/>
                    <a:pt x="1702" y="2769"/>
                  </a:cubicBezTo>
                  <a:cubicBezTo>
                    <a:pt x="1835" y="1969"/>
                    <a:pt x="2536" y="1402"/>
                    <a:pt x="3336" y="1402"/>
                  </a:cubicBezTo>
                  <a:close/>
                  <a:moveTo>
                    <a:pt x="3336" y="1"/>
                  </a:moveTo>
                  <a:cubicBezTo>
                    <a:pt x="1868" y="1"/>
                    <a:pt x="601" y="1035"/>
                    <a:pt x="301" y="2503"/>
                  </a:cubicBezTo>
                  <a:cubicBezTo>
                    <a:pt x="0" y="4170"/>
                    <a:pt x="1101" y="5772"/>
                    <a:pt x="2769" y="6105"/>
                  </a:cubicBezTo>
                  <a:cubicBezTo>
                    <a:pt x="2936" y="6139"/>
                    <a:pt x="3136" y="6139"/>
                    <a:pt x="3336" y="6139"/>
                  </a:cubicBezTo>
                  <a:cubicBezTo>
                    <a:pt x="4771" y="6139"/>
                    <a:pt x="6071" y="5138"/>
                    <a:pt x="6338" y="3637"/>
                  </a:cubicBezTo>
                  <a:cubicBezTo>
                    <a:pt x="6672" y="1969"/>
                    <a:pt x="5571" y="368"/>
                    <a:pt x="3903" y="68"/>
                  </a:cubicBezTo>
                  <a:cubicBezTo>
                    <a:pt x="3703" y="34"/>
                    <a:pt x="3536" y="1"/>
                    <a:pt x="3336" y="1"/>
                  </a:cubicBezTo>
                  <a:close/>
                </a:path>
              </a:pathLst>
            </a:custGeom>
            <a:solidFill>
              <a:schemeClr val="accent3"/>
            </a:solidFill>
            <a:ln>
              <a:noFill/>
            </a:ln>
          </p:spPr>
          <p:txBody>
            <a:bodyPr spcFirstLastPara="1" wrap="square" lIns="91425" tIns="91425" rIns="91425" bIns="91425" anchor="ctr" anchorCtr="0">
              <a:noAutofit/>
            </a:bodyPr>
            <a:lstStyle/>
            <a:p>
              <a:endParaRPr/>
            </a:p>
          </p:txBody>
        </p:sp>
        <p:grpSp>
          <p:nvGrpSpPr>
            <p:cNvPr id="1191" name="Google Shape;1191;p48"/>
            <p:cNvGrpSpPr/>
            <p:nvPr/>
          </p:nvGrpSpPr>
          <p:grpSpPr>
            <a:xfrm flipH="1">
              <a:off x="776451" y="2275899"/>
              <a:ext cx="808869" cy="808277"/>
              <a:chOff x="889282" y="2874625"/>
              <a:chExt cx="1356253" cy="1355487"/>
            </a:xfrm>
          </p:grpSpPr>
          <p:sp>
            <p:nvSpPr>
              <p:cNvPr id="1192" name="Google Shape;1192;p48"/>
              <p:cNvSpPr/>
              <p:nvPr/>
            </p:nvSpPr>
            <p:spPr>
              <a:xfrm>
                <a:off x="889282" y="2874625"/>
                <a:ext cx="1356253" cy="1355487"/>
              </a:xfrm>
              <a:custGeom>
                <a:avLst/>
                <a:gdLst/>
                <a:ahLst/>
                <a:cxnLst/>
                <a:rect l="l" t="t" r="r" b="b"/>
                <a:pathLst>
                  <a:path w="60211" h="60177" extrusionOk="0">
                    <a:moveTo>
                      <a:pt x="30056" y="0"/>
                    </a:moveTo>
                    <a:cubicBezTo>
                      <a:pt x="18347" y="0"/>
                      <a:pt x="8207" y="6672"/>
                      <a:pt x="3270" y="16479"/>
                    </a:cubicBezTo>
                    <a:cubicBezTo>
                      <a:pt x="1168" y="20548"/>
                      <a:pt x="1" y="25185"/>
                      <a:pt x="1" y="30089"/>
                    </a:cubicBezTo>
                    <a:cubicBezTo>
                      <a:pt x="1" y="32557"/>
                      <a:pt x="301" y="34925"/>
                      <a:pt x="868" y="37227"/>
                    </a:cubicBezTo>
                    <a:cubicBezTo>
                      <a:pt x="1335" y="39195"/>
                      <a:pt x="2036" y="41097"/>
                      <a:pt x="2869" y="42898"/>
                    </a:cubicBezTo>
                    <a:cubicBezTo>
                      <a:pt x="4104" y="45400"/>
                      <a:pt x="5638" y="47735"/>
                      <a:pt x="7439" y="49836"/>
                    </a:cubicBezTo>
                    <a:cubicBezTo>
                      <a:pt x="12943" y="56174"/>
                      <a:pt x="21049" y="60177"/>
                      <a:pt x="30122" y="60177"/>
                    </a:cubicBezTo>
                    <a:cubicBezTo>
                      <a:pt x="42164" y="60177"/>
                      <a:pt x="52538" y="53138"/>
                      <a:pt x="57342" y="42898"/>
                    </a:cubicBezTo>
                    <a:cubicBezTo>
                      <a:pt x="59176" y="39028"/>
                      <a:pt x="60210" y="34692"/>
                      <a:pt x="60210" y="30122"/>
                    </a:cubicBezTo>
                    <a:cubicBezTo>
                      <a:pt x="60210" y="26519"/>
                      <a:pt x="59577" y="23117"/>
                      <a:pt x="58376" y="19881"/>
                    </a:cubicBezTo>
                    <a:cubicBezTo>
                      <a:pt x="57909" y="18714"/>
                      <a:pt x="57475" y="17580"/>
                      <a:pt x="56875" y="16479"/>
                    </a:cubicBezTo>
                    <a:cubicBezTo>
                      <a:pt x="55707" y="14177"/>
                      <a:pt x="54306" y="12042"/>
                      <a:pt x="52572" y="10141"/>
                    </a:cubicBezTo>
                    <a:cubicBezTo>
                      <a:pt x="47068" y="3903"/>
                      <a:pt x="39029" y="0"/>
                      <a:pt x="30056" y="0"/>
                    </a:cubicBezTo>
                    <a:close/>
                  </a:path>
                </a:pathLst>
              </a:custGeom>
              <a:solidFill>
                <a:srgbClr val="E8B15A"/>
              </a:solidFill>
              <a:ln>
                <a:noFill/>
              </a:ln>
            </p:spPr>
            <p:txBody>
              <a:bodyPr spcFirstLastPara="1" wrap="square" lIns="91425" tIns="91425" rIns="91425" bIns="91425" anchor="ctr" anchorCtr="0">
                <a:noAutofit/>
              </a:bodyPr>
              <a:lstStyle/>
              <a:p>
                <a:endParaRPr/>
              </a:p>
            </p:txBody>
          </p:sp>
          <p:sp>
            <p:nvSpPr>
              <p:cNvPr id="1193" name="Google Shape;1193;p48"/>
              <p:cNvSpPr/>
              <p:nvPr/>
            </p:nvSpPr>
            <p:spPr>
              <a:xfrm>
                <a:off x="992992" y="2979078"/>
                <a:ext cx="1149608" cy="1148865"/>
              </a:xfrm>
              <a:custGeom>
                <a:avLst/>
                <a:gdLst/>
                <a:ahLst/>
                <a:cxnLst/>
                <a:rect l="l" t="t" r="r" b="b"/>
                <a:pathLst>
                  <a:path w="51037" h="51004" extrusionOk="0">
                    <a:moveTo>
                      <a:pt x="25518" y="0"/>
                    </a:moveTo>
                    <a:cubicBezTo>
                      <a:pt x="11408" y="0"/>
                      <a:pt x="0" y="11408"/>
                      <a:pt x="0" y="25518"/>
                    </a:cubicBezTo>
                    <a:cubicBezTo>
                      <a:pt x="0" y="28687"/>
                      <a:pt x="567" y="31756"/>
                      <a:pt x="1668" y="34558"/>
                    </a:cubicBezTo>
                    <a:cubicBezTo>
                      <a:pt x="3336" y="38895"/>
                      <a:pt x="6104" y="42697"/>
                      <a:pt x="9707" y="45533"/>
                    </a:cubicBezTo>
                    <a:cubicBezTo>
                      <a:pt x="10441" y="46100"/>
                      <a:pt x="11241" y="46700"/>
                      <a:pt x="12075" y="47201"/>
                    </a:cubicBezTo>
                    <a:cubicBezTo>
                      <a:pt x="14544" y="48735"/>
                      <a:pt x="17279" y="49802"/>
                      <a:pt x="20248" y="50436"/>
                    </a:cubicBezTo>
                    <a:cubicBezTo>
                      <a:pt x="20681" y="50536"/>
                      <a:pt x="21048" y="50603"/>
                      <a:pt x="21449" y="50636"/>
                    </a:cubicBezTo>
                    <a:cubicBezTo>
                      <a:pt x="22783" y="50870"/>
                      <a:pt x="24117" y="51003"/>
                      <a:pt x="25518" y="51003"/>
                    </a:cubicBezTo>
                    <a:cubicBezTo>
                      <a:pt x="39595" y="51003"/>
                      <a:pt x="51036" y="39562"/>
                      <a:pt x="51036" y="25485"/>
                    </a:cubicBezTo>
                    <a:cubicBezTo>
                      <a:pt x="51036" y="22583"/>
                      <a:pt x="50569" y="19848"/>
                      <a:pt x="49635" y="17346"/>
                    </a:cubicBezTo>
                    <a:cubicBezTo>
                      <a:pt x="48568" y="14110"/>
                      <a:pt x="46867" y="11208"/>
                      <a:pt x="44632" y="8706"/>
                    </a:cubicBezTo>
                    <a:cubicBezTo>
                      <a:pt x="44031" y="7939"/>
                      <a:pt x="43298" y="7272"/>
                      <a:pt x="42597" y="6605"/>
                    </a:cubicBezTo>
                    <a:cubicBezTo>
                      <a:pt x="39261" y="3569"/>
                      <a:pt x="35092" y="1401"/>
                      <a:pt x="30455" y="500"/>
                    </a:cubicBezTo>
                    <a:cubicBezTo>
                      <a:pt x="28854" y="167"/>
                      <a:pt x="27219" y="0"/>
                      <a:pt x="25518" y="0"/>
                    </a:cubicBezTo>
                    <a:close/>
                  </a:path>
                </a:pathLst>
              </a:custGeom>
              <a:solidFill>
                <a:srgbClr val="FBBF60"/>
              </a:solidFill>
              <a:ln>
                <a:noFill/>
              </a:ln>
            </p:spPr>
            <p:txBody>
              <a:bodyPr spcFirstLastPara="1" wrap="square" lIns="91425" tIns="91425" rIns="91425" bIns="91425" anchor="ctr" anchorCtr="0">
                <a:noAutofit/>
              </a:bodyPr>
              <a:lstStyle/>
              <a:p>
                <a:endParaRPr/>
              </a:p>
            </p:txBody>
          </p:sp>
          <p:sp>
            <p:nvSpPr>
              <p:cNvPr id="1194" name="Google Shape;1194;p48"/>
              <p:cNvSpPr/>
              <p:nvPr/>
            </p:nvSpPr>
            <p:spPr>
              <a:xfrm flipH="1">
                <a:off x="1246192" y="3142865"/>
                <a:ext cx="626668" cy="818266"/>
              </a:xfrm>
              <a:custGeom>
                <a:avLst/>
                <a:gdLst/>
                <a:ahLst/>
                <a:cxnLst/>
                <a:rect l="l" t="t" r="r" b="b"/>
                <a:pathLst>
                  <a:path w="27821" h="36327" extrusionOk="0">
                    <a:moveTo>
                      <a:pt x="14311" y="9608"/>
                    </a:moveTo>
                    <a:cubicBezTo>
                      <a:pt x="16512" y="9608"/>
                      <a:pt x="17847" y="10142"/>
                      <a:pt x="18213" y="11276"/>
                    </a:cubicBezTo>
                    <a:cubicBezTo>
                      <a:pt x="18280" y="11543"/>
                      <a:pt x="18347" y="11776"/>
                      <a:pt x="18347" y="12076"/>
                    </a:cubicBezTo>
                    <a:cubicBezTo>
                      <a:pt x="18347" y="12977"/>
                      <a:pt x="18013" y="13644"/>
                      <a:pt x="17346" y="14111"/>
                    </a:cubicBezTo>
                    <a:cubicBezTo>
                      <a:pt x="16679" y="14578"/>
                      <a:pt x="15712" y="14778"/>
                      <a:pt x="14511" y="14778"/>
                    </a:cubicBezTo>
                    <a:lnTo>
                      <a:pt x="11909" y="14778"/>
                    </a:lnTo>
                    <a:lnTo>
                      <a:pt x="11909" y="9608"/>
                    </a:lnTo>
                    <a:close/>
                    <a:moveTo>
                      <a:pt x="14711" y="20449"/>
                    </a:moveTo>
                    <a:cubicBezTo>
                      <a:pt x="16079" y="20449"/>
                      <a:pt x="17146" y="20682"/>
                      <a:pt x="17847" y="21216"/>
                    </a:cubicBezTo>
                    <a:cubicBezTo>
                      <a:pt x="18547" y="21683"/>
                      <a:pt x="18914" y="22450"/>
                      <a:pt x="18914" y="23418"/>
                    </a:cubicBezTo>
                    <a:cubicBezTo>
                      <a:pt x="18914" y="25453"/>
                      <a:pt x="17580" y="26487"/>
                      <a:pt x="14878" y="26487"/>
                    </a:cubicBezTo>
                    <a:lnTo>
                      <a:pt x="11876" y="26487"/>
                    </a:lnTo>
                    <a:lnTo>
                      <a:pt x="11876" y="20449"/>
                    </a:lnTo>
                    <a:close/>
                    <a:moveTo>
                      <a:pt x="6639" y="1"/>
                    </a:moveTo>
                    <a:lnTo>
                      <a:pt x="6639" y="3704"/>
                    </a:lnTo>
                    <a:lnTo>
                      <a:pt x="0" y="3704"/>
                    </a:lnTo>
                    <a:lnTo>
                      <a:pt x="0" y="9174"/>
                    </a:lnTo>
                    <a:lnTo>
                      <a:pt x="3336" y="9174"/>
                    </a:lnTo>
                    <a:lnTo>
                      <a:pt x="3336" y="26954"/>
                    </a:lnTo>
                    <a:lnTo>
                      <a:pt x="0" y="26954"/>
                    </a:lnTo>
                    <a:lnTo>
                      <a:pt x="0" y="32458"/>
                    </a:lnTo>
                    <a:lnTo>
                      <a:pt x="6639" y="32458"/>
                    </a:lnTo>
                    <a:lnTo>
                      <a:pt x="6639" y="36327"/>
                    </a:lnTo>
                    <a:lnTo>
                      <a:pt x="9707" y="36327"/>
                    </a:lnTo>
                    <a:lnTo>
                      <a:pt x="9707" y="32458"/>
                    </a:lnTo>
                    <a:lnTo>
                      <a:pt x="12910" y="32458"/>
                    </a:lnTo>
                    <a:lnTo>
                      <a:pt x="12910" y="36327"/>
                    </a:lnTo>
                    <a:lnTo>
                      <a:pt x="15979" y="36327"/>
                    </a:lnTo>
                    <a:lnTo>
                      <a:pt x="15979" y="32458"/>
                    </a:lnTo>
                    <a:cubicBezTo>
                      <a:pt x="19581" y="32424"/>
                      <a:pt x="22416" y="31657"/>
                      <a:pt x="24551" y="30223"/>
                    </a:cubicBezTo>
                    <a:cubicBezTo>
                      <a:pt x="26720" y="28722"/>
                      <a:pt x="27820" y="26653"/>
                      <a:pt x="27820" y="24052"/>
                    </a:cubicBezTo>
                    <a:cubicBezTo>
                      <a:pt x="27754" y="22317"/>
                      <a:pt x="27287" y="20883"/>
                      <a:pt x="26419" y="19782"/>
                    </a:cubicBezTo>
                    <a:cubicBezTo>
                      <a:pt x="25552" y="18714"/>
                      <a:pt x="24084" y="17914"/>
                      <a:pt x="22150" y="17413"/>
                    </a:cubicBezTo>
                    <a:lnTo>
                      <a:pt x="22150" y="17213"/>
                    </a:lnTo>
                    <a:cubicBezTo>
                      <a:pt x="23651" y="16880"/>
                      <a:pt x="24852" y="16112"/>
                      <a:pt x="25752" y="14978"/>
                    </a:cubicBezTo>
                    <a:cubicBezTo>
                      <a:pt x="26686" y="13878"/>
                      <a:pt x="27153" y="12477"/>
                      <a:pt x="27153" y="10875"/>
                    </a:cubicBezTo>
                    <a:cubicBezTo>
                      <a:pt x="27153" y="8407"/>
                      <a:pt x="26086" y="6606"/>
                      <a:pt x="24018" y="5438"/>
                    </a:cubicBezTo>
                    <a:cubicBezTo>
                      <a:pt x="23817" y="5305"/>
                      <a:pt x="23551" y="5205"/>
                      <a:pt x="23350" y="5105"/>
                    </a:cubicBezTo>
                    <a:cubicBezTo>
                      <a:pt x="21549" y="4304"/>
                      <a:pt x="19081" y="3870"/>
                      <a:pt x="15979" y="3737"/>
                    </a:cubicBezTo>
                    <a:lnTo>
                      <a:pt x="15979" y="1"/>
                    </a:lnTo>
                    <a:lnTo>
                      <a:pt x="12910" y="1"/>
                    </a:lnTo>
                    <a:lnTo>
                      <a:pt x="12910" y="3737"/>
                    </a:lnTo>
                    <a:lnTo>
                      <a:pt x="9707" y="3737"/>
                    </a:lnTo>
                    <a:lnTo>
                      <a:pt x="9707" y="1"/>
                    </a:lnTo>
                    <a:close/>
                  </a:path>
                </a:pathLst>
              </a:custGeom>
              <a:solidFill>
                <a:srgbClr val="D7A350"/>
              </a:solidFill>
              <a:ln>
                <a:noFill/>
              </a:ln>
            </p:spPr>
            <p:txBody>
              <a:bodyPr spcFirstLastPara="1" wrap="square" lIns="91425" tIns="91425" rIns="91425" bIns="91425" anchor="ctr" anchorCtr="0">
                <a:noAutofit/>
              </a:bodyPr>
              <a:lstStyle/>
              <a:p>
                <a:endParaRPr/>
              </a:p>
            </p:txBody>
          </p:sp>
        </p:grpSp>
        <p:sp>
          <p:nvSpPr>
            <p:cNvPr id="1195" name="Google Shape;1195;p48"/>
            <p:cNvSpPr/>
            <p:nvPr/>
          </p:nvSpPr>
          <p:spPr>
            <a:xfrm>
              <a:off x="1174959" y="1776026"/>
              <a:ext cx="677484" cy="1207733"/>
            </a:xfrm>
            <a:custGeom>
              <a:avLst/>
              <a:gdLst/>
              <a:ahLst/>
              <a:cxnLst/>
              <a:rect l="l" t="t" r="r" b="b"/>
              <a:pathLst>
                <a:path w="34225" h="61012" fill="none" extrusionOk="0">
                  <a:moveTo>
                    <a:pt x="0" y="1"/>
                  </a:moveTo>
                  <a:lnTo>
                    <a:pt x="34225" y="61011"/>
                  </a:lnTo>
                </a:path>
              </a:pathLst>
            </a:custGeom>
            <a:solidFill>
              <a:schemeClr val="accent3"/>
            </a:solidFill>
            <a:ln w="26675" cap="rnd" cmpd="sng">
              <a:solidFill>
                <a:srgbClr val="014A5E"/>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1196" name="Google Shape;1196;p48"/>
            <p:cNvGrpSpPr/>
            <p:nvPr/>
          </p:nvGrpSpPr>
          <p:grpSpPr>
            <a:xfrm>
              <a:off x="2923751" y="2493122"/>
              <a:ext cx="1107352" cy="1082272"/>
              <a:chOff x="2739201" y="298247"/>
              <a:chExt cx="1107352" cy="1082272"/>
            </a:xfrm>
          </p:grpSpPr>
          <p:sp>
            <p:nvSpPr>
              <p:cNvPr id="1197" name="Google Shape;1197;p48"/>
              <p:cNvSpPr/>
              <p:nvPr/>
            </p:nvSpPr>
            <p:spPr>
              <a:xfrm>
                <a:off x="2740528" y="1180431"/>
                <a:ext cx="427235" cy="146602"/>
              </a:xfrm>
              <a:custGeom>
                <a:avLst/>
                <a:gdLst/>
                <a:ahLst/>
                <a:cxnLst/>
                <a:rect l="l" t="t" r="r" b="b"/>
                <a:pathLst>
                  <a:path w="21583" h="7406" extrusionOk="0">
                    <a:moveTo>
                      <a:pt x="1" y="0"/>
                    </a:moveTo>
                    <a:lnTo>
                      <a:pt x="1" y="7406"/>
                    </a:lnTo>
                    <a:lnTo>
                      <a:pt x="21583" y="7406"/>
                    </a:lnTo>
                    <a:lnTo>
                      <a:pt x="21583" y="0"/>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198" name="Google Shape;1198;p48"/>
              <p:cNvSpPr/>
              <p:nvPr/>
            </p:nvSpPr>
            <p:spPr>
              <a:xfrm>
                <a:off x="2739201" y="1190328"/>
                <a:ext cx="437806" cy="20"/>
              </a:xfrm>
              <a:custGeom>
                <a:avLst/>
                <a:gdLst/>
                <a:ahLst/>
                <a:cxnLst/>
                <a:rect l="l" t="t" r="r" b="b"/>
                <a:pathLst>
                  <a:path w="22117" h="1" fill="none" extrusionOk="0">
                    <a:moveTo>
                      <a:pt x="1" y="1"/>
                    </a:moveTo>
                    <a:lnTo>
                      <a:pt x="22117" y="1"/>
                    </a:lnTo>
                  </a:path>
                </a:pathLst>
              </a:custGeom>
              <a:solidFill>
                <a:srgbClr val="D7A350"/>
              </a:solidFill>
              <a:ln w="3325" cap="flat" cmpd="sng">
                <a:solidFill>
                  <a:srgbClr val="4B8E67"/>
                </a:solidFill>
                <a:prstDash val="solid"/>
                <a:miter lim="33357"/>
                <a:headEnd type="none" w="sm" len="sm"/>
                <a:tailEnd type="none" w="sm" len="sm"/>
              </a:ln>
            </p:spPr>
            <p:txBody>
              <a:bodyPr spcFirstLastPara="1" wrap="square" lIns="91425" tIns="91425" rIns="91425" bIns="91425" anchor="ctr" anchorCtr="0">
                <a:noAutofit/>
              </a:bodyPr>
              <a:lstStyle/>
              <a:p>
                <a:endParaRPr/>
              </a:p>
            </p:txBody>
          </p:sp>
          <p:sp>
            <p:nvSpPr>
              <p:cNvPr id="1199" name="Google Shape;1199;p48"/>
              <p:cNvSpPr/>
              <p:nvPr/>
            </p:nvSpPr>
            <p:spPr>
              <a:xfrm>
                <a:off x="2739201" y="1206184"/>
                <a:ext cx="437806" cy="20"/>
              </a:xfrm>
              <a:custGeom>
                <a:avLst/>
                <a:gdLst/>
                <a:ahLst/>
                <a:cxnLst/>
                <a:rect l="l" t="t" r="r" b="b"/>
                <a:pathLst>
                  <a:path w="22117" h="1" fill="none" extrusionOk="0">
                    <a:moveTo>
                      <a:pt x="1" y="0"/>
                    </a:moveTo>
                    <a:lnTo>
                      <a:pt x="22117" y="0"/>
                    </a:lnTo>
                  </a:path>
                </a:pathLst>
              </a:custGeom>
              <a:solidFill>
                <a:srgbClr val="D7A350"/>
              </a:solidFill>
              <a:ln w="3325" cap="flat" cmpd="sng">
                <a:solidFill>
                  <a:srgbClr val="4B8E67"/>
                </a:solidFill>
                <a:prstDash val="solid"/>
                <a:miter lim="33357"/>
                <a:headEnd type="none" w="sm" len="sm"/>
                <a:tailEnd type="none" w="sm" len="sm"/>
              </a:ln>
            </p:spPr>
            <p:txBody>
              <a:bodyPr spcFirstLastPara="1" wrap="square" lIns="91425" tIns="91425" rIns="91425" bIns="91425" anchor="ctr" anchorCtr="0">
                <a:noAutofit/>
              </a:bodyPr>
              <a:lstStyle/>
              <a:p>
                <a:endParaRPr/>
              </a:p>
            </p:txBody>
          </p:sp>
          <p:sp>
            <p:nvSpPr>
              <p:cNvPr id="1200" name="Google Shape;1200;p48"/>
              <p:cNvSpPr/>
              <p:nvPr/>
            </p:nvSpPr>
            <p:spPr>
              <a:xfrm>
                <a:off x="2739201" y="1222020"/>
                <a:ext cx="437806" cy="20"/>
              </a:xfrm>
              <a:custGeom>
                <a:avLst/>
                <a:gdLst/>
                <a:ahLst/>
                <a:cxnLst/>
                <a:rect l="l" t="t" r="r" b="b"/>
                <a:pathLst>
                  <a:path w="22117" h="1" fill="none" extrusionOk="0">
                    <a:moveTo>
                      <a:pt x="1" y="1"/>
                    </a:moveTo>
                    <a:lnTo>
                      <a:pt x="22117" y="1"/>
                    </a:lnTo>
                  </a:path>
                </a:pathLst>
              </a:custGeom>
              <a:solidFill>
                <a:srgbClr val="D7A350"/>
              </a:solidFill>
              <a:ln w="3325" cap="flat" cmpd="sng">
                <a:solidFill>
                  <a:srgbClr val="4B8E67"/>
                </a:solidFill>
                <a:prstDash val="solid"/>
                <a:miter lim="33357"/>
                <a:headEnd type="none" w="sm" len="sm"/>
                <a:tailEnd type="none" w="sm" len="sm"/>
              </a:ln>
            </p:spPr>
            <p:txBody>
              <a:bodyPr spcFirstLastPara="1" wrap="square" lIns="91425" tIns="91425" rIns="91425" bIns="91425" anchor="ctr" anchorCtr="0">
                <a:noAutofit/>
              </a:bodyPr>
              <a:lstStyle/>
              <a:p>
                <a:endParaRPr/>
              </a:p>
            </p:txBody>
          </p:sp>
          <p:sp>
            <p:nvSpPr>
              <p:cNvPr id="1201" name="Google Shape;1201;p48"/>
              <p:cNvSpPr/>
              <p:nvPr/>
            </p:nvSpPr>
            <p:spPr>
              <a:xfrm>
                <a:off x="2739201" y="1237876"/>
                <a:ext cx="437806" cy="20"/>
              </a:xfrm>
              <a:custGeom>
                <a:avLst/>
                <a:gdLst/>
                <a:ahLst/>
                <a:cxnLst/>
                <a:rect l="l" t="t" r="r" b="b"/>
                <a:pathLst>
                  <a:path w="22117" h="1" fill="none" extrusionOk="0">
                    <a:moveTo>
                      <a:pt x="1" y="0"/>
                    </a:moveTo>
                    <a:lnTo>
                      <a:pt x="22117" y="0"/>
                    </a:lnTo>
                  </a:path>
                </a:pathLst>
              </a:custGeom>
              <a:solidFill>
                <a:srgbClr val="D7A350"/>
              </a:solidFill>
              <a:ln w="3325" cap="flat" cmpd="sng">
                <a:solidFill>
                  <a:srgbClr val="4B8E67"/>
                </a:solidFill>
                <a:prstDash val="solid"/>
                <a:miter lim="33357"/>
                <a:headEnd type="none" w="sm" len="sm"/>
                <a:tailEnd type="none" w="sm" len="sm"/>
              </a:ln>
            </p:spPr>
            <p:txBody>
              <a:bodyPr spcFirstLastPara="1" wrap="square" lIns="91425" tIns="91425" rIns="91425" bIns="91425" anchor="ctr" anchorCtr="0">
                <a:noAutofit/>
              </a:bodyPr>
              <a:lstStyle/>
              <a:p>
                <a:endParaRPr/>
              </a:p>
            </p:txBody>
          </p:sp>
          <p:sp>
            <p:nvSpPr>
              <p:cNvPr id="1202" name="Google Shape;1202;p48"/>
              <p:cNvSpPr/>
              <p:nvPr/>
            </p:nvSpPr>
            <p:spPr>
              <a:xfrm>
                <a:off x="2739201" y="1253712"/>
                <a:ext cx="437806" cy="20"/>
              </a:xfrm>
              <a:custGeom>
                <a:avLst/>
                <a:gdLst/>
                <a:ahLst/>
                <a:cxnLst/>
                <a:rect l="l" t="t" r="r" b="b"/>
                <a:pathLst>
                  <a:path w="22117" h="1" fill="none" extrusionOk="0">
                    <a:moveTo>
                      <a:pt x="1" y="1"/>
                    </a:moveTo>
                    <a:lnTo>
                      <a:pt x="22117" y="1"/>
                    </a:lnTo>
                  </a:path>
                </a:pathLst>
              </a:custGeom>
              <a:solidFill>
                <a:srgbClr val="D7A350"/>
              </a:solidFill>
              <a:ln w="3325" cap="flat" cmpd="sng">
                <a:solidFill>
                  <a:srgbClr val="4B8E67"/>
                </a:solidFill>
                <a:prstDash val="solid"/>
                <a:miter lim="33357"/>
                <a:headEnd type="none" w="sm" len="sm"/>
                <a:tailEnd type="none" w="sm" len="sm"/>
              </a:ln>
            </p:spPr>
            <p:txBody>
              <a:bodyPr spcFirstLastPara="1" wrap="square" lIns="91425" tIns="91425" rIns="91425" bIns="91425" anchor="ctr" anchorCtr="0">
                <a:noAutofit/>
              </a:bodyPr>
              <a:lstStyle/>
              <a:p>
                <a:endParaRPr/>
              </a:p>
            </p:txBody>
          </p:sp>
          <p:sp>
            <p:nvSpPr>
              <p:cNvPr id="1203" name="Google Shape;1203;p48"/>
              <p:cNvSpPr/>
              <p:nvPr/>
            </p:nvSpPr>
            <p:spPr>
              <a:xfrm>
                <a:off x="2739201" y="1269567"/>
                <a:ext cx="437806" cy="20"/>
              </a:xfrm>
              <a:custGeom>
                <a:avLst/>
                <a:gdLst/>
                <a:ahLst/>
                <a:cxnLst/>
                <a:rect l="l" t="t" r="r" b="b"/>
                <a:pathLst>
                  <a:path w="22117" h="1" fill="none" extrusionOk="0">
                    <a:moveTo>
                      <a:pt x="1" y="0"/>
                    </a:moveTo>
                    <a:lnTo>
                      <a:pt x="22117" y="0"/>
                    </a:lnTo>
                  </a:path>
                </a:pathLst>
              </a:custGeom>
              <a:solidFill>
                <a:srgbClr val="D7A350"/>
              </a:solidFill>
              <a:ln w="3325" cap="flat" cmpd="sng">
                <a:solidFill>
                  <a:srgbClr val="4B8E67"/>
                </a:solidFill>
                <a:prstDash val="solid"/>
                <a:miter lim="33357"/>
                <a:headEnd type="none" w="sm" len="sm"/>
                <a:tailEnd type="none" w="sm" len="sm"/>
              </a:ln>
            </p:spPr>
            <p:txBody>
              <a:bodyPr spcFirstLastPara="1" wrap="square" lIns="91425" tIns="91425" rIns="91425" bIns="91425" anchor="ctr" anchorCtr="0">
                <a:noAutofit/>
              </a:bodyPr>
              <a:lstStyle/>
              <a:p>
                <a:endParaRPr/>
              </a:p>
            </p:txBody>
          </p:sp>
          <p:sp>
            <p:nvSpPr>
              <p:cNvPr id="1204" name="Google Shape;1204;p48"/>
              <p:cNvSpPr/>
              <p:nvPr/>
            </p:nvSpPr>
            <p:spPr>
              <a:xfrm>
                <a:off x="2739201" y="1285423"/>
                <a:ext cx="437806" cy="20"/>
              </a:xfrm>
              <a:custGeom>
                <a:avLst/>
                <a:gdLst/>
                <a:ahLst/>
                <a:cxnLst/>
                <a:rect l="l" t="t" r="r" b="b"/>
                <a:pathLst>
                  <a:path w="22117" h="1" fill="none" extrusionOk="0">
                    <a:moveTo>
                      <a:pt x="1" y="0"/>
                    </a:moveTo>
                    <a:lnTo>
                      <a:pt x="22117" y="0"/>
                    </a:lnTo>
                  </a:path>
                </a:pathLst>
              </a:custGeom>
              <a:solidFill>
                <a:srgbClr val="D7A350"/>
              </a:solidFill>
              <a:ln w="3325" cap="flat" cmpd="sng">
                <a:solidFill>
                  <a:srgbClr val="4B8E67"/>
                </a:solidFill>
                <a:prstDash val="solid"/>
                <a:miter lim="33357"/>
                <a:headEnd type="none" w="sm" len="sm"/>
                <a:tailEnd type="none" w="sm" len="sm"/>
              </a:ln>
            </p:spPr>
            <p:txBody>
              <a:bodyPr spcFirstLastPara="1" wrap="square" lIns="91425" tIns="91425" rIns="91425" bIns="91425" anchor="ctr" anchorCtr="0">
                <a:noAutofit/>
              </a:bodyPr>
              <a:lstStyle/>
              <a:p>
                <a:endParaRPr/>
              </a:p>
            </p:txBody>
          </p:sp>
          <p:sp>
            <p:nvSpPr>
              <p:cNvPr id="1205" name="Google Shape;1205;p48"/>
              <p:cNvSpPr/>
              <p:nvPr/>
            </p:nvSpPr>
            <p:spPr>
              <a:xfrm>
                <a:off x="2739201" y="1301259"/>
                <a:ext cx="437806" cy="20"/>
              </a:xfrm>
              <a:custGeom>
                <a:avLst/>
                <a:gdLst/>
                <a:ahLst/>
                <a:cxnLst/>
                <a:rect l="l" t="t" r="r" b="b"/>
                <a:pathLst>
                  <a:path w="22117" h="1" fill="none" extrusionOk="0">
                    <a:moveTo>
                      <a:pt x="1" y="1"/>
                    </a:moveTo>
                    <a:lnTo>
                      <a:pt x="22117" y="1"/>
                    </a:lnTo>
                  </a:path>
                </a:pathLst>
              </a:custGeom>
              <a:solidFill>
                <a:srgbClr val="D7A350"/>
              </a:solidFill>
              <a:ln w="3325" cap="flat" cmpd="sng">
                <a:solidFill>
                  <a:srgbClr val="4B8E67"/>
                </a:solidFill>
                <a:prstDash val="solid"/>
                <a:miter lim="33357"/>
                <a:headEnd type="none" w="sm" len="sm"/>
                <a:tailEnd type="none" w="sm" len="sm"/>
              </a:ln>
            </p:spPr>
            <p:txBody>
              <a:bodyPr spcFirstLastPara="1" wrap="square" lIns="91425" tIns="91425" rIns="91425" bIns="91425" anchor="ctr" anchorCtr="0">
                <a:noAutofit/>
              </a:bodyPr>
              <a:lstStyle/>
              <a:p>
                <a:endParaRPr/>
              </a:p>
            </p:txBody>
          </p:sp>
          <p:sp>
            <p:nvSpPr>
              <p:cNvPr id="1206" name="Google Shape;1206;p48"/>
              <p:cNvSpPr/>
              <p:nvPr/>
            </p:nvSpPr>
            <p:spPr>
              <a:xfrm>
                <a:off x="2739201" y="1317115"/>
                <a:ext cx="437806" cy="20"/>
              </a:xfrm>
              <a:custGeom>
                <a:avLst/>
                <a:gdLst/>
                <a:ahLst/>
                <a:cxnLst/>
                <a:rect l="l" t="t" r="r" b="b"/>
                <a:pathLst>
                  <a:path w="22117" h="1" fill="none" extrusionOk="0">
                    <a:moveTo>
                      <a:pt x="1" y="0"/>
                    </a:moveTo>
                    <a:lnTo>
                      <a:pt x="22117" y="0"/>
                    </a:lnTo>
                  </a:path>
                </a:pathLst>
              </a:custGeom>
              <a:solidFill>
                <a:srgbClr val="D7A350"/>
              </a:solidFill>
              <a:ln w="3325" cap="flat" cmpd="sng">
                <a:solidFill>
                  <a:srgbClr val="4B8E67"/>
                </a:solidFill>
                <a:prstDash val="solid"/>
                <a:miter lim="33357"/>
                <a:headEnd type="none" w="sm" len="sm"/>
                <a:tailEnd type="none" w="sm" len="sm"/>
              </a:ln>
            </p:spPr>
            <p:txBody>
              <a:bodyPr spcFirstLastPara="1" wrap="square" lIns="91425" tIns="91425" rIns="91425" bIns="91425" anchor="ctr" anchorCtr="0">
                <a:noAutofit/>
              </a:bodyPr>
              <a:lstStyle/>
              <a:p>
                <a:endParaRPr/>
              </a:p>
            </p:txBody>
          </p:sp>
          <p:sp>
            <p:nvSpPr>
              <p:cNvPr id="1207" name="Google Shape;1207;p48"/>
              <p:cNvSpPr/>
              <p:nvPr/>
            </p:nvSpPr>
            <p:spPr>
              <a:xfrm>
                <a:off x="2740528" y="1133536"/>
                <a:ext cx="427235" cy="46914"/>
              </a:xfrm>
              <a:custGeom>
                <a:avLst/>
                <a:gdLst/>
                <a:ahLst/>
                <a:cxnLst/>
                <a:rect l="l" t="t" r="r" b="b"/>
                <a:pathLst>
                  <a:path w="21583" h="2370" extrusionOk="0">
                    <a:moveTo>
                      <a:pt x="3503" y="1"/>
                    </a:moveTo>
                    <a:lnTo>
                      <a:pt x="1" y="2369"/>
                    </a:lnTo>
                    <a:lnTo>
                      <a:pt x="21583" y="2369"/>
                    </a:lnTo>
                    <a:lnTo>
                      <a:pt x="18080" y="1"/>
                    </a:lnTo>
                    <a:close/>
                  </a:path>
                </a:pathLst>
              </a:custGeom>
              <a:solidFill>
                <a:srgbClr val="4B8E67"/>
              </a:solidFill>
              <a:ln>
                <a:noFill/>
              </a:ln>
            </p:spPr>
            <p:txBody>
              <a:bodyPr spcFirstLastPara="1" wrap="square" lIns="91425" tIns="91425" rIns="91425" bIns="91425" anchor="ctr" anchorCtr="0">
                <a:noAutofit/>
              </a:bodyPr>
              <a:lstStyle/>
              <a:p>
                <a:endParaRPr/>
              </a:p>
            </p:txBody>
          </p:sp>
          <p:sp>
            <p:nvSpPr>
              <p:cNvPr id="1208" name="Google Shape;1208;p48"/>
              <p:cNvSpPr/>
              <p:nvPr/>
            </p:nvSpPr>
            <p:spPr>
              <a:xfrm>
                <a:off x="2885803" y="1180431"/>
                <a:ext cx="136704" cy="146602"/>
              </a:xfrm>
              <a:custGeom>
                <a:avLst/>
                <a:gdLst/>
                <a:ahLst/>
                <a:cxnLst/>
                <a:rect l="l" t="t" r="r" b="b"/>
                <a:pathLst>
                  <a:path w="6906" h="7406" extrusionOk="0">
                    <a:moveTo>
                      <a:pt x="0" y="0"/>
                    </a:moveTo>
                    <a:lnTo>
                      <a:pt x="0" y="7406"/>
                    </a:lnTo>
                    <a:lnTo>
                      <a:pt x="6905" y="7406"/>
                    </a:lnTo>
                    <a:lnTo>
                      <a:pt x="6905" y="0"/>
                    </a:lnTo>
                    <a:close/>
                  </a:path>
                </a:pathLst>
              </a:custGeom>
              <a:solidFill>
                <a:srgbClr val="D7A350"/>
              </a:solidFill>
              <a:ln>
                <a:noFill/>
              </a:ln>
            </p:spPr>
            <p:txBody>
              <a:bodyPr spcFirstLastPara="1" wrap="square" lIns="91425" tIns="91425" rIns="91425" bIns="91425" anchor="ctr" anchorCtr="0">
                <a:noAutofit/>
              </a:bodyPr>
              <a:lstStyle/>
              <a:p>
                <a:endParaRPr/>
              </a:p>
            </p:txBody>
          </p:sp>
          <p:sp>
            <p:nvSpPr>
              <p:cNvPr id="1209" name="Google Shape;1209;p48"/>
              <p:cNvSpPr/>
              <p:nvPr/>
            </p:nvSpPr>
            <p:spPr>
              <a:xfrm>
                <a:off x="2885803" y="1133536"/>
                <a:ext cx="136704" cy="46914"/>
              </a:xfrm>
              <a:custGeom>
                <a:avLst/>
                <a:gdLst/>
                <a:ahLst/>
                <a:cxnLst/>
                <a:rect l="l" t="t" r="r" b="b"/>
                <a:pathLst>
                  <a:path w="6906" h="2370" extrusionOk="0">
                    <a:moveTo>
                      <a:pt x="1835" y="1"/>
                    </a:moveTo>
                    <a:lnTo>
                      <a:pt x="0" y="2369"/>
                    </a:lnTo>
                    <a:lnTo>
                      <a:pt x="6905" y="2369"/>
                    </a:lnTo>
                    <a:lnTo>
                      <a:pt x="5071"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210" name="Google Shape;1210;p48"/>
              <p:cNvSpPr/>
              <p:nvPr/>
            </p:nvSpPr>
            <p:spPr>
              <a:xfrm>
                <a:off x="2788075" y="298247"/>
                <a:ext cx="1058478" cy="1082272"/>
              </a:xfrm>
              <a:custGeom>
                <a:avLst/>
                <a:gdLst/>
                <a:ahLst/>
                <a:cxnLst/>
                <a:rect l="l" t="t" r="r" b="b"/>
                <a:pathLst>
                  <a:path w="53472" h="54674" extrusionOk="0">
                    <a:moveTo>
                      <a:pt x="45199" y="32458"/>
                    </a:moveTo>
                    <a:cubicBezTo>
                      <a:pt x="45199" y="32458"/>
                      <a:pt x="31957" y="15646"/>
                      <a:pt x="31957" y="12877"/>
                    </a:cubicBezTo>
                    <a:cubicBezTo>
                      <a:pt x="31957" y="12710"/>
                      <a:pt x="32524" y="12143"/>
                      <a:pt x="32657" y="11943"/>
                    </a:cubicBezTo>
                    <a:cubicBezTo>
                      <a:pt x="32924" y="11576"/>
                      <a:pt x="33224" y="11209"/>
                      <a:pt x="33491" y="10809"/>
                    </a:cubicBezTo>
                    <a:cubicBezTo>
                      <a:pt x="34025" y="10075"/>
                      <a:pt x="34525" y="9274"/>
                      <a:pt x="35025" y="8474"/>
                    </a:cubicBezTo>
                    <a:cubicBezTo>
                      <a:pt x="35826" y="7106"/>
                      <a:pt x="37094" y="5138"/>
                      <a:pt x="36860" y="3470"/>
                    </a:cubicBezTo>
                    <a:cubicBezTo>
                      <a:pt x="36760" y="2736"/>
                      <a:pt x="36193" y="1769"/>
                      <a:pt x="35326" y="1936"/>
                    </a:cubicBezTo>
                    <a:cubicBezTo>
                      <a:pt x="34658" y="2069"/>
                      <a:pt x="34258" y="2870"/>
                      <a:pt x="33491" y="2803"/>
                    </a:cubicBezTo>
                    <a:cubicBezTo>
                      <a:pt x="32757" y="2736"/>
                      <a:pt x="32524" y="1936"/>
                      <a:pt x="32223" y="1369"/>
                    </a:cubicBezTo>
                    <a:cubicBezTo>
                      <a:pt x="31856" y="601"/>
                      <a:pt x="31289" y="68"/>
                      <a:pt x="30355" y="34"/>
                    </a:cubicBezTo>
                    <a:cubicBezTo>
                      <a:pt x="29121" y="1"/>
                      <a:pt x="27954" y="835"/>
                      <a:pt x="27353" y="1902"/>
                    </a:cubicBezTo>
                    <a:cubicBezTo>
                      <a:pt x="27186" y="2136"/>
                      <a:pt x="27053" y="2436"/>
                      <a:pt x="26820" y="2570"/>
                    </a:cubicBezTo>
                    <a:cubicBezTo>
                      <a:pt x="26486" y="2770"/>
                      <a:pt x="26086" y="2636"/>
                      <a:pt x="25752" y="2469"/>
                    </a:cubicBezTo>
                    <a:cubicBezTo>
                      <a:pt x="24985" y="2036"/>
                      <a:pt x="24051" y="1469"/>
                      <a:pt x="23150" y="1969"/>
                    </a:cubicBezTo>
                    <a:cubicBezTo>
                      <a:pt x="22350" y="2436"/>
                      <a:pt x="21849" y="3403"/>
                      <a:pt x="21949" y="4304"/>
                    </a:cubicBezTo>
                    <a:cubicBezTo>
                      <a:pt x="22283" y="7740"/>
                      <a:pt x="25018" y="10809"/>
                      <a:pt x="24885" y="12877"/>
                    </a:cubicBezTo>
                    <a:cubicBezTo>
                      <a:pt x="24718" y="14978"/>
                      <a:pt x="12443" y="29022"/>
                      <a:pt x="12443" y="29022"/>
                    </a:cubicBezTo>
                    <a:cubicBezTo>
                      <a:pt x="0" y="46501"/>
                      <a:pt x="9440" y="54673"/>
                      <a:pt x="24251" y="54673"/>
                    </a:cubicBezTo>
                    <a:lnTo>
                      <a:pt x="32524" y="54673"/>
                    </a:lnTo>
                    <a:cubicBezTo>
                      <a:pt x="47368" y="54673"/>
                      <a:pt x="53472" y="43032"/>
                      <a:pt x="45199" y="32458"/>
                    </a:cubicBezTo>
                    <a:close/>
                  </a:path>
                </a:pathLst>
              </a:custGeom>
              <a:solidFill>
                <a:schemeClr val="accent2"/>
              </a:solidFill>
              <a:ln>
                <a:noFill/>
              </a:ln>
            </p:spPr>
            <p:txBody>
              <a:bodyPr spcFirstLastPara="1" wrap="square" lIns="91425" tIns="91425" rIns="91425" bIns="91425" anchor="ctr" anchorCtr="0">
                <a:noAutofit/>
              </a:bodyPr>
              <a:lstStyle/>
              <a:p>
                <a:endParaRPr/>
              </a:p>
            </p:txBody>
          </p:sp>
          <p:sp>
            <p:nvSpPr>
              <p:cNvPr id="1211" name="Google Shape;1211;p48"/>
              <p:cNvSpPr/>
              <p:nvPr/>
            </p:nvSpPr>
            <p:spPr>
              <a:xfrm>
                <a:off x="3268916" y="465950"/>
                <a:ext cx="61285" cy="65858"/>
              </a:xfrm>
              <a:custGeom>
                <a:avLst/>
                <a:gdLst/>
                <a:ahLst/>
                <a:cxnLst/>
                <a:rect l="l" t="t" r="r" b="b"/>
                <a:pathLst>
                  <a:path w="3096" h="3327" extrusionOk="0">
                    <a:moveTo>
                      <a:pt x="1538" y="1"/>
                    </a:moveTo>
                    <a:cubicBezTo>
                      <a:pt x="1481" y="1"/>
                      <a:pt x="1422" y="12"/>
                      <a:pt x="1361" y="35"/>
                    </a:cubicBezTo>
                    <a:cubicBezTo>
                      <a:pt x="1" y="826"/>
                      <a:pt x="2691" y="3327"/>
                      <a:pt x="3057" y="3327"/>
                    </a:cubicBezTo>
                    <a:cubicBezTo>
                      <a:pt x="3077" y="3327"/>
                      <a:pt x="3090" y="3320"/>
                      <a:pt x="3096" y="3304"/>
                    </a:cubicBezTo>
                    <a:lnTo>
                      <a:pt x="3096" y="3304"/>
                    </a:lnTo>
                    <a:cubicBezTo>
                      <a:pt x="3092" y="3305"/>
                      <a:pt x="3088" y="3306"/>
                      <a:pt x="3084" y="3306"/>
                    </a:cubicBezTo>
                    <a:cubicBezTo>
                      <a:pt x="2804" y="3306"/>
                      <a:pt x="2514" y="1"/>
                      <a:pt x="1538"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212" name="Google Shape;1212;p48"/>
              <p:cNvSpPr/>
              <p:nvPr/>
            </p:nvSpPr>
            <p:spPr>
              <a:xfrm>
                <a:off x="3327964" y="444175"/>
                <a:ext cx="62988" cy="80585"/>
              </a:xfrm>
              <a:custGeom>
                <a:avLst/>
                <a:gdLst/>
                <a:ahLst/>
                <a:cxnLst/>
                <a:rect l="l" t="t" r="r" b="b"/>
                <a:pathLst>
                  <a:path w="3182" h="4071" extrusionOk="0">
                    <a:moveTo>
                      <a:pt x="1412" y="0"/>
                    </a:moveTo>
                    <a:cubicBezTo>
                      <a:pt x="0" y="0"/>
                      <a:pt x="1313" y="4071"/>
                      <a:pt x="1313" y="4071"/>
                    </a:cubicBezTo>
                    <a:cubicBezTo>
                      <a:pt x="1313" y="4071"/>
                      <a:pt x="3181" y="101"/>
                      <a:pt x="1447" y="1"/>
                    </a:cubicBezTo>
                    <a:cubicBezTo>
                      <a:pt x="1435" y="0"/>
                      <a:pt x="1424" y="0"/>
                      <a:pt x="1412"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213" name="Google Shape;1213;p48"/>
              <p:cNvSpPr/>
              <p:nvPr/>
            </p:nvSpPr>
            <p:spPr>
              <a:xfrm>
                <a:off x="3369613" y="468167"/>
                <a:ext cx="71519" cy="72450"/>
              </a:xfrm>
              <a:custGeom>
                <a:avLst/>
                <a:gdLst/>
                <a:ahLst/>
                <a:cxnLst/>
                <a:rect l="l" t="t" r="r" b="b"/>
                <a:pathLst>
                  <a:path w="3613" h="3660" extrusionOk="0">
                    <a:moveTo>
                      <a:pt x="2325" y="0"/>
                    </a:moveTo>
                    <a:cubicBezTo>
                      <a:pt x="1345" y="0"/>
                      <a:pt x="1" y="3431"/>
                      <a:pt x="344" y="3659"/>
                    </a:cubicBezTo>
                    <a:cubicBezTo>
                      <a:pt x="277" y="3359"/>
                      <a:pt x="3613" y="1257"/>
                      <a:pt x="2779" y="323"/>
                    </a:cubicBezTo>
                    <a:cubicBezTo>
                      <a:pt x="2644" y="98"/>
                      <a:pt x="2490" y="0"/>
                      <a:pt x="2325"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214" name="Google Shape;1214;p48"/>
              <p:cNvSpPr/>
              <p:nvPr/>
            </p:nvSpPr>
            <p:spPr>
              <a:xfrm>
                <a:off x="3044262" y="819231"/>
                <a:ext cx="200108" cy="290551"/>
              </a:xfrm>
              <a:custGeom>
                <a:avLst/>
                <a:gdLst/>
                <a:ahLst/>
                <a:cxnLst/>
                <a:rect l="l" t="t" r="r" b="b"/>
                <a:pathLst>
                  <a:path w="10109" h="14678" extrusionOk="0">
                    <a:moveTo>
                      <a:pt x="5509" y="3552"/>
                    </a:moveTo>
                    <a:cubicBezTo>
                      <a:pt x="5592" y="3552"/>
                      <a:pt x="5680" y="3558"/>
                      <a:pt x="5772" y="3570"/>
                    </a:cubicBezTo>
                    <a:cubicBezTo>
                      <a:pt x="5472" y="4271"/>
                      <a:pt x="5171" y="5004"/>
                      <a:pt x="4938" y="5738"/>
                    </a:cubicBezTo>
                    <a:cubicBezTo>
                      <a:pt x="4404" y="5305"/>
                      <a:pt x="4137" y="4871"/>
                      <a:pt x="4337" y="4304"/>
                    </a:cubicBezTo>
                    <a:cubicBezTo>
                      <a:pt x="4514" y="3864"/>
                      <a:pt x="4896" y="3552"/>
                      <a:pt x="5509" y="3552"/>
                    </a:cubicBezTo>
                    <a:close/>
                    <a:moveTo>
                      <a:pt x="5472" y="8774"/>
                    </a:moveTo>
                    <a:cubicBezTo>
                      <a:pt x="6005" y="9141"/>
                      <a:pt x="6305" y="9541"/>
                      <a:pt x="6205" y="10041"/>
                    </a:cubicBezTo>
                    <a:cubicBezTo>
                      <a:pt x="6072" y="10508"/>
                      <a:pt x="5705" y="10842"/>
                      <a:pt x="4971" y="10875"/>
                    </a:cubicBezTo>
                    <a:cubicBezTo>
                      <a:pt x="5105" y="10175"/>
                      <a:pt x="5271" y="9474"/>
                      <a:pt x="5472" y="8774"/>
                    </a:cubicBezTo>
                    <a:close/>
                    <a:moveTo>
                      <a:pt x="7540" y="1"/>
                    </a:moveTo>
                    <a:cubicBezTo>
                      <a:pt x="7239" y="535"/>
                      <a:pt x="6939" y="1068"/>
                      <a:pt x="6672" y="1602"/>
                    </a:cubicBezTo>
                    <a:cubicBezTo>
                      <a:pt x="6186" y="1424"/>
                      <a:pt x="5720" y="1341"/>
                      <a:pt x="5284" y="1341"/>
                    </a:cubicBezTo>
                    <a:cubicBezTo>
                      <a:pt x="3836" y="1341"/>
                      <a:pt x="2707" y="2253"/>
                      <a:pt x="2169" y="3637"/>
                    </a:cubicBezTo>
                    <a:cubicBezTo>
                      <a:pt x="1269" y="6038"/>
                      <a:pt x="2836" y="7206"/>
                      <a:pt x="4204" y="8007"/>
                    </a:cubicBezTo>
                    <a:cubicBezTo>
                      <a:pt x="3970" y="8907"/>
                      <a:pt x="3770" y="9774"/>
                      <a:pt x="3604" y="10675"/>
                    </a:cubicBezTo>
                    <a:cubicBezTo>
                      <a:pt x="2603" y="10375"/>
                      <a:pt x="1702" y="9741"/>
                      <a:pt x="1168" y="8941"/>
                    </a:cubicBezTo>
                    <a:cubicBezTo>
                      <a:pt x="768" y="9574"/>
                      <a:pt x="368" y="10241"/>
                      <a:pt x="1" y="10909"/>
                    </a:cubicBezTo>
                    <a:cubicBezTo>
                      <a:pt x="635" y="11809"/>
                      <a:pt x="1869" y="12510"/>
                      <a:pt x="3237" y="12810"/>
                    </a:cubicBezTo>
                    <a:cubicBezTo>
                      <a:pt x="3170" y="13377"/>
                      <a:pt x="3103" y="13978"/>
                      <a:pt x="3070" y="14578"/>
                    </a:cubicBezTo>
                    <a:cubicBezTo>
                      <a:pt x="3537" y="14611"/>
                      <a:pt x="4004" y="14645"/>
                      <a:pt x="4471" y="14678"/>
                    </a:cubicBezTo>
                    <a:cubicBezTo>
                      <a:pt x="4504" y="14111"/>
                      <a:pt x="4571" y="13511"/>
                      <a:pt x="4638" y="12943"/>
                    </a:cubicBezTo>
                    <a:cubicBezTo>
                      <a:pt x="6873" y="12910"/>
                      <a:pt x="8107" y="11809"/>
                      <a:pt x="8440" y="10375"/>
                    </a:cubicBezTo>
                    <a:cubicBezTo>
                      <a:pt x="8907" y="8474"/>
                      <a:pt x="7473" y="7473"/>
                      <a:pt x="6139" y="6572"/>
                    </a:cubicBezTo>
                    <a:cubicBezTo>
                      <a:pt x="6406" y="5738"/>
                      <a:pt x="6739" y="4904"/>
                      <a:pt x="7073" y="4070"/>
                    </a:cubicBezTo>
                    <a:cubicBezTo>
                      <a:pt x="7673" y="4437"/>
                      <a:pt x="8240" y="4971"/>
                      <a:pt x="8774" y="5638"/>
                    </a:cubicBezTo>
                    <a:cubicBezTo>
                      <a:pt x="9208" y="5171"/>
                      <a:pt x="9641" y="4704"/>
                      <a:pt x="10108" y="4271"/>
                    </a:cubicBezTo>
                    <a:cubicBezTo>
                      <a:pt x="9641" y="3503"/>
                      <a:pt x="8841" y="2769"/>
                      <a:pt x="7940" y="2202"/>
                    </a:cubicBezTo>
                    <a:cubicBezTo>
                      <a:pt x="8207" y="1702"/>
                      <a:pt x="8474" y="1168"/>
                      <a:pt x="8774" y="701"/>
                    </a:cubicBezTo>
                    <a:cubicBezTo>
                      <a:pt x="8340" y="468"/>
                      <a:pt x="7940" y="234"/>
                      <a:pt x="7540"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215" name="Google Shape;1215;p48"/>
              <p:cNvSpPr/>
              <p:nvPr/>
            </p:nvSpPr>
            <p:spPr>
              <a:xfrm>
                <a:off x="3226515" y="523870"/>
                <a:ext cx="247635" cy="74687"/>
              </a:xfrm>
              <a:custGeom>
                <a:avLst/>
                <a:gdLst/>
                <a:ahLst/>
                <a:cxnLst/>
                <a:rect l="l" t="t" r="r" b="b"/>
                <a:pathLst>
                  <a:path w="12510" h="3773" extrusionOk="0">
                    <a:moveTo>
                      <a:pt x="1834" y="1"/>
                    </a:moveTo>
                    <a:cubicBezTo>
                      <a:pt x="1088" y="1"/>
                      <a:pt x="354" y="610"/>
                      <a:pt x="167" y="1479"/>
                    </a:cubicBezTo>
                    <a:cubicBezTo>
                      <a:pt x="1" y="2413"/>
                      <a:pt x="601" y="3314"/>
                      <a:pt x="1535" y="3447"/>
                    </a:cubicBezTo>
                    <a:cubicBezTo>
                      <a:pt x="3103" y="3664"/>
                      <a:pt x="4679" y="3772"/>
                      <a:pt x="6255" y="3772"/>
                    </a:cubicBezTo>
                    <a:cubicBezTo>
                      <a:pt x="7831" y="3772"/>
                      <a:pt x="9407" y="3664"/>
                      <a:pt x="10975" y="3447"/>
                    </a:cubicBezTo>
                    <a:cubicBezTo>
                      <a:pt x="11909" y="3314"/>
                      <a:pt x="12509" y="2413"/>
                      <a:pt x="12309" y="1479"/>
                    </a:cubicBezTo>
                    <a:cubicBezTo>
                      <a:pt x="12123" y="610"/>
                      <a:pt x="11417" y="1"/>
                      <a:pt x="10648" y="1"/>
                    </a:cubicBezTo>
                    <a:cubicBezTo>
                      <a:pt x="10591" y="1"/>
                      <a:pt x="10533" y="4"/>
                      <a:pt x="10475" y="11"/>
                    </a:cubicBezTo>
                    <a:cubicBezTo>
                      <a:pt x="9074" y="211"/>
                      <a:pt x="7656" y="311"/>
                      <a:pt x="6238" y="311"/>
                    </a:cubicBezTo>
                    <a:cubicBezTo>
                      <a:pt x="4821" y="311"/>
                      <a:pt x="3403" y="211"/>
                      <a:pt x="2002" y="11"/>
                    </a:cubicBezTo>
                    <a:cubicBezTo>
                      <a:pt x="1946" y="4"/>
                      <a:pt x="1890" y="1"/>
                      <a:pt x="1834" y="1"/>
                    </a:cubicBezTo>
                    <a:close/>
                  </a:path>
                </a:pathLst>
              </a:custGeom>
              <a:solidFill>
                <a:schemeClr val="lt2"/>
              </a:solidFill>
              <a:ln>
                <a:noFill/>
              </a:ln>
            </p:spPr>
            <p:txBody>
              <a:bodyPr spcFirstLastPara="1" wrap="square" lIns="91425" tIns="91425" rIns="91425" bIns="91425" anchor="ctr" anchorCtr="0">
                <a:noAutofit/>
              </a:bodyPr>
              <a:lstStyle/>
              <a:p>
                <a:endParaRPr/>
              </a:p>
            </p:txBody>
          </p:sp>
        </p:grpSp>
      </p:grpSp>
      <p:grpSp>
        <p:nvGrpSpPr>
          <p:cNvPr id="1216" name="Google Shape;1216;p48"/>
          <p:cNvGrpSpPr/>
          <p:nvPr/>
        </p:nvGrpSpPr>
        <p:grpSpPr>
          <a:xfrm>
            <a:off x="474613" y="1955940"/>
            <a:ext cx="477214" cy="393911"/>
            <a:chOff x="474613" y="1955940"/>
            <a:chExt cx="477214" cy="393911"/>
          </a:xfrm>
        </p:grpSpPr>
        <p:sp>
          <p:nvSpPr>
            <p:cNvPr id="1217" name="Google Shape;1217;p48"/>
            <p:cNvSpPr/>
            <p:nvPr/>
          </p:nvSpPr>
          <p:spPr>
            <a:xfrm>
              <a:off x="474613" y="1955940"/>
              <a:ext cx="246376" cy="285134"/>
            </a:xfrm>
            <a:custGeom>
              <a:avLst/>
              <a:gdLst/>
              <a:ahLst/>
              <a:cxnLst/>
              <a:rect l="l" t="t" r="r" b="b"/>
              <a:pathLst>
                <a:path w="6128" h="7092" extrusionOk="0">
                  <a:moveTo>
                    <a:pt x="2717" y="1"/>
                  </a:moveTo>
                  <a:cubicBezTo>
                    <a:pt x="2679" y="1"/>
                    <a:pt x="2638" y="7"/>
                    <a:pt x="2596" y="20"/>
                  </a:cubicBezTo>
                  <a:cubicBezTo>
                    <a:pt x="2167" y="152"/>
                    <a:pt x="2528" y="1263"/>
                    <a:pt x="1886" y="2413"/>
                  </a:cubicBezTo>
                  <a:cubicBezTo>
                    <a:pt x="1247" y="3562"/>
                    <a:pt x="1" y="3646"/>
                    <a:pt x="54" y="4082"/>
                  </a:cubicBezTo>
                  <a:cubicBezTo>
                    <a:pt x="109" y="4521"/>
                    <a:pt x="1859" y="4082"/>
                    <a:pt x="2406" y="5014"/>
                  </a:cubicBezTo>
                  <a:cubicBezTo>
                    <a:pt x="2938" y="5923"/>
                    <a:pt x="3005" y="7092"/>
                    <a:pt x="3364" y="7092"/>
                  </a:cubicBezTo>
                  <a:cubicBezTo>
                    <a:pt x="3373" y="7092"/>
                    <a:pt x="3381" y="7091"/>
                    <a:pt x="3390" y="7090"/>
                  </a:cubicBezTo>
                  <a:cubicBezTo>
                    <a:pt x="3772" y="7036"/>
                    <a:pt x="3552" y="4903"/>
                    <a:pt x="4427" y="4356"/>
                  </a:cubicBezTo>
                  <a:cubicBezTo>
                    <a:pt x="5303" y="3812"/>
                    <a:pt x="6127" y="3886"/>
                    <a:pt x="6070" y="3366"/>
                  </a:cubicBezTo>
                  <a:cubicBezTo>
                    <a:pt x="6015" y="2845"/>
                    <a:pt x="4306" y="2825"/>
                    <a:pt x="3870" y="2169"/>
                  </a:cubicBezTo>
                  <a:cubicBezTo>
                    <a:pt x="3457" y="1549"/>
                    <a:pt x="3322" y="1"/>
                    <a:pt x="2717"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218" name="Google Shape;1218;p48"/>
            <p:cNvSpPr/>
            <p:nvPr/>
          </p:nvSpPr>
          <p:spPr>
            <a:xfrm>
              <a:off x="795671" y="2169129"/>
              <a:ext cx="156156" cy="180721"/>
            </a:xfrm>
            <a:custGeom>
              <a:avLst/>
              <a:gdLst/>
              <a:ahLst/>
              <a:cxnLst/>
              <a:rect l="l" t="t" r="r" b="b"/>
              <a:pathLst>
                <a:path w="3884" h="4495" extrusionOk="0">
                  <a:moveTo>
                    <a:pt x="1723" y="1"/>
                  </a:moveTo>
                  <a:cubicBezTo>
                    <a:pt x="1699" y="1"/>
                    <a:pt x="1673" y="4"/>
                    <a:pt x="1647" y="13"/>
                  </a:cubicBezTo>
                  <a:cubicBezTo>
                    <a:pt x="1373" y="97"/>
                    <a:pt x="1603" y="800"/>
                    <a:pt x="1197" y="1530"/>
                  </a:cubicBezTo>
                  <a:cubicBezTo>
                    <a:pt x="792" y="2257"/>
                    <a:pt x="1" y="2311"/>
                    <a:pt x="35" y="2588"/>
                  </a:cubicBezTo>
                  <a:cubicBezTo>
                    <a:pt x="72" y="2865"/>
                    <a:pt x="1180" y="2588"/>
                    <a:pt x="1525" y="3176"/>
                  </a:cubicBezTo>
                  <a:cubicBezTo>
                    <a:pt x="1865" y="3754"/>
                    <a:pt x="1905" y="4495"/>
                    <a:pt x="2135" y="4495"/>
                  </a:cubicBezTo>
                  <a:cubicBezTo>
                    <a:pt x="2140" y="4495"/>
                    <a:pt x="2145" y="4494"/>
                    <a:pt x="2150" y="4494"/>
                  </a:cubicBezTo>
                  <a:cubicBezTo>
                    <a:pt x="2394" y="4460"/>
                    <a:pt x="2255" y="3108"/>
                    <a:pt x="2809" y="2760"/>
                  </a:cubicBezTo>
                  <a:cubicBezTo>
                    <a:pt x="3364" y="2416"/>
                    <a:pt x="3883" y="2463"/>
                    <a:pt x="3850" y="2135"/>
                  </a:cubicBezTo>
                  <a:cubicBezTo>
                    <a:pt x="3816" y="1804"/>
                    <a:pt x="2732" y="1790"/>
                    <a:pt x="2454" y="1374"/>
                  </a:cubicBezTo>
                  <a:cubicBezTo>
                    <a:pt x="2193" y="984"/>
                    <a:pt x="2109" y="1"/>
                    <a:pt x="1723" y="1"/>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36315852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22"/>
        <p:cNvGrpSpPr/>
        <p:nvPr/>
      </p:nvGrpSpPr>
      <p:grpSpPr>
        <a:xfrm>
          <a:off x="0" y="0"/>
          <a:ext cx="0" cy="0"/>
          <a:chOff x="0" y="0"/>
          <a:chExt cx="0" cy="0"/>
        </a:xfrm>
      </p:grpSpPr>
      <p:sp>
        <p:nvSpPr>
          <p:cNvPr id="1223" name="Google Shape;1223;p49"/>
          <p:cNvSpPr txBox="1">
            <a:spLocks noGrp="1"/>
          </p:cNvSpPr>
          <p:nvPr>
            <p:ph type="title"/>
          </p:nvPr>
        </p:nvSpPr>
        <p:spPr>
          <a:xfrm>
            <a:off x="713119" y="483518"/>
            <a:ext cx="7717500" cy="572700"/>
          </a:xfrm>
          <a:prstGeom prst="rect">
            <a:avLst/>
          </a:prstGeom>
        </p:spPr>
        <p:txBody>
          <a:bodyPr spcFirstLastPara="1" wrap="square" lIns="91425" tIns="91425" rIns="91425" bIns="91425" anchor="t" anchorCtr="0">
            <a:noAutofit/>
          </a:bodyPr>
          <a:lstStyle/>
          <a:p>
            <a:pPr lvl="0" algn="ctr"/>
            <a:r>
              <a:rPr lang="en-US" dirty="0">
                <a:solidFill>
                  <a:srgbClr val="39B0D1"/>
                </a:solidFill>
              </a:rPr>
              <a:t>Issuance of bank notes in central bank of Canada </a:t>
            </a:r>
            <a:endParaRPr dirty="0"/>
          </a:p>
        </p:txBody>
      </p:sp>
      <p:grpSp>
        <p:nvGrpSpPr>
          <p:cNvPr id="1234" name="Google Shape;1234;p49"/>
          <p:cNvGrpSpPr/>
          <p:nvPr/>
        </p:nvGrpSpPr>
        <p:grpSpPr>
          <a:xfrm>
            <a:off x="6347937" y="2960970"/>
            <a:ext cx="2256480" cy="1949750"/>
            <a:chOff x="5241404" y="1624746"/>
            <a:chExt cx="2688659" cy="2496980"/>
          </a:xfrm>
        </p:grpSpPr>
        <p:grpSp>
          <p:nvGrpSpPr>
            <p:cNvPr id="1235" name="Google Shape;1235;p49"/>
            <p:cNvGrpSpPr/>
            <p:nvPr/>
          </p:nvGrpSpPr>
          <p:grpSpPr>
            <a:xfrm>
              <a:off x="5241404" y="1624746"/>
              <a:ext cx="1875497" cy="2439071"/>
              <a:chOff x="6206100" y="1769650"/>
              <a:chExt cx="1687053" cy="2194002"/>
            </a:xfrm>
          </p:grpSpPr>
          <p:sp>
            <p:nvSpPr>
              <p:cNvPr id="1236" name="Google Shape;1236;p49"/>
              <p:cNvSpPr/>
              <p:nvPr/>
            </p:nvSpPr>
            <p:spPr>
              <a:xfrm>
                <a:off x="6571063" y="1769650"/>
                <a:ext cx="826717" cy="984493"/>
              </a:xfrm>
              <a:custGeom>
                <a:avLst/>
                <a:gdLst/>
                <a:ahLst/>
                <a:cxnLst/>
                <a:rect l="l" t="t" r="r" b="b"/>
                <a:pathLst>
                  <a:path w="13110" h="15612" extrusionOk="0">
                    <a:moveTo>
                      <a:pt x="6538" y="0"/>
                    </a:moveTo>
                    <a:cubicBezTo>
                      <a:pt x="2935" y="0"/>
                      <a:pt x="0" y="2936"/>
                      <a:pt x="0" y="6572"/>
                    </a:cubicBezTo>
                    <a:lnTo>
                      <a:pt x="0" y="15611"/>
                    </a:lnTo>
                    <a:lnTo>
                      <a:pt x="3603" y="15611"/>
                    </a:lnTo>
                    <a:lnTo>
                      <a:pt x="3603" y="6572"/>
                    </a:lnTo>
                    <a:cubicBezTo>
                      <a:pt x="3603" y="4937"/>
                      <a:pt x="4937" y="3603"/>
                      <a:pt x="6538" y="3603"/>
                    </a:cubicBezTo>
                    <a:cubicBezTo>
                      <a:pt x="8173" y="3603"/>
                      <a:pt x="9507" y="4937"/>
                      <a:pt x="9507" y="6572"/>
                    </a:cubicBezTo>
                    <a:lnTo>
                      <a:pt x="9507" y="15611"/>
                    </a:lnTo>
                    <a:lnTo>
                      <a:pt x="13109" y="15611"/>
                    </a:lnTo>
                    <a:lnTo>
                      <a:pt x="13109" y="6572"/>
                    </a:lnTo>
                    <a:cubicBezTo>
                      <a:pt x="13109" y="3236"/>
                      <a:pt x="11842" y="434"/>
                      <a:pt x="8640"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237" name="Google Shape;1237;p49"/>
              <p:cNvSpPr/>
              <p:nvPr/>
            </p:nvSpPr>
            <p:spPr>
              <a:xfrm>
                <a:off x="6206100" y="2754098"/>
                <a:ext cx="1209554" cy="1209554"/>
              </a:xfrm>
              <a:custGeom>
                <a:avLst/>
                <a:gdLst/>
                <a:ahLst/>
                <a:cxnLst/>
                <a:rect l="l" t="t" r="r" b="b"/>
                <a:pathLst>
                  <a:path w="19181" h="19181" extrusionOk="0">
                    <a:moveTo>
                      <a:pt x="4337" y="0"/>
                    </a:moveTo>
                    <a:cubicBezTo>
                      <a:pt x="1935" y="0"/>
                      <a:pt x="1" y="1935"/>
                      <a:pt x="1" y="4337"/>
                    </a:cubicBezTo>
                    <a:lnTo>
                      <a:pt x="1" y="11342"/>
                    </a:lnTo>
                    <a:cubicBezTo>
                      <a:pt x="1" y="15678"/>
                      <a:pt x="3503" y="19181"/>
                      <a:pt x="7839" y="19181"/>
                    </a:cubicBezTo>
                    <a:lnTo>
                      <a:pt x="17780" y="19181"/>
                    </a:lnTo>
                    <a:cubicBezTo>
                      <a:pt x="18580" y="19181"/>
                      <a:pt x="19181" y="18547"/>
                      <a:pt x="19181" y="17746"/>
                    </a:cubicBezTo>
                    <a:lnTo>
                      <a:pt x="19181" y="0"/>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238" name="Google Shape;1238;p49"/>
              <p:cNvSpPr/>
              <p:nvPr/>
            </p:nvSpPr>
            <p:spPr>
              <a:xfrm>
                <a:off x="6681518" y="2754098"/>
                <a:ext cx="1211635" cy="1209554"/>
              </a:xfrm>
              <a:custGeom>
                <a:avLst/>
                <a:gdLst/>
                <a:ahLst/>
                <a:cxnLst/>
                <a:rect l="l" t="t" r="r" b="b"/>
                <a:pathLst>
                  <a:path w="19214" h="19181" extrusionOk="0">
                    <a:moveTo>
                      <a:pt x="0" y="0"/>
                    </a:moveTo>
                    <a:lnTo>
                      <a:pt x="0" y="11342"/>
                    </a:lnTo>
                    <a:cubicBezTo>
                      <a:pt x="0" y="15678"/>
                      <a:pt x="3503" y="19181"/>
                      <a:pt x="7873" y="19181"/>
                    </a:cubicBezTo>
                    <a:lnTo>
                      <a:pt x="11375" y="19181"/>
                    </a:lnTo>
                    <a:cubicBezTo>
                      <a:pt x="15711" y="19181"/>
                      <a:pt x="19214" y="15678"/>
                      <a:pt x="19214" y="11342"/>
                    </a:cubicBezTo>
                    <a:lnTo>
                      <a:pt x="19214" y="4337"/>
                    </a:lnTo>
                    <a:cubicBezTo>
                      <a:pt x="19214" y="1902"/>
                      <a:pt x="17246" y="0"/>
                      <a:pt x="14844"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239" name="Google Shape;1239;p49"/>
              <p:cNvSpPr/>
              <p:nvPr/>
            </p:nvSpPr>
            <p:spPr>
              <a:xfrm>
                <a:off x="6703555" y="1769650"/>
                <a:ext cx="824636" cy="984493"/>
              </a:xfrm>
              <a:custGeom>
                <a:avLst/>
                <a:gdLst/>
                <a:ahLst/>
                <a:cxnLst/>
                <a:rect l="l" t="t" r="r" b="b"/>
                <a:pathLst>
                  <a:path w="13077" h="15612" extrusionOk="0">
                    <a:moveTo>
                      <a:pt x="6539" y="0"/>
                    </a:moveTo>
                    <a:cubicBezTo>
                      <a:pt x="2903" y="0"/>
                      <a:pt x="1" y="2936"/>
                      <a:pt x="1" y="6572"/>
                    </a:cubicBezTo>
                    <a:lnTo>
                      <a:pt x="1" y="15611"/>
                    </a:lnTo>
                    <a:lnTo>
                      <a:pt x="3570" y="15611"/>
                    </a:lnTo>
                    <a:lnTo>
                      <a:pt x="3570" y="6572"/>
                    </a:lnTo>
                    <a:cubicBezTo>
                      <a:pt x="3570" y="4937"/>
                      <a:pt x="4904" y="3603"/>
                      <a:pt x="6539" y="3603"/>
                    </a:cubicBezTo>
                    <a:cubicBezTo>
                      <a:pt x="8173" y="3603"/>
                      <a:pt x="9507" y="4937"/>
                      <a:pt x="9507" y="6572"/>
                    </a:cubicBezTo>
                    <a:lnTo>
                      <a:pt x="9507" y="15611"/>
                    </a:lnTo>
                    <a:lnTo>
                      <a:pt x="13077" y="15611"/>
                    </a:lnTo>
                    <a:lnTo>
                      <a:pt x="13077" y="6572"/>
                    </a:lnTo>
                    <a:cubicBezTo>
                      <a:pt x="13077" y="2936"/>
                      <a:pt x="10174" y="0"/>
                      <a:pt x="6539" y="0"/>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240" name="Google Shape;1240;p49"/>
              <p:cNvSpPr/>
              <p:nvPr/>
            </p:nvSpPr>
            <p:spPr>
              <a:xfrm>
                <a:off x="6906582" y="3115340"/>
                <a:ext cx="286103" cy="487075"/>
              </a:xfrm>
              <a:custGeom>
                <a:avLst/>
                <a:gdLst/>
                <a:ahLst/>
                <a:cxnLst/>
                <a:rect l="l" t="t" r="r" b="b"/>
                <a:pathLst>
                  <a:path w="4537" h="7724" extrusionOk="0">
                    <a:moveTo>
                      <a:pt x="2351" y="0"/>
                    </a:moveTo>
                    <a:cubicBezTo>
                      <a:pt x="2258" y="0"/>
                      <a:pt x="2164" y="6"/>
                      <a:pt x="2068" y="18"/>
                    </a:cubicBezTo>
                    <a:cubicBezTo>
                      <a:pt x="1134" y="118"/>
                      <a:pt x="334" y="885"/>
                      <a:pt x="167" y="1853"/>
                    </a:cubicBezTo>
                    <a:cubicBezTo>
                      <a:pt x="0" y="2887"/>
                      <a:pt x="567" y="3854"/>
                      <a:pt x="1468" y="4221"/>
                    </a:cubicBezTo>
                    <a:lnTo>
                      <a:pt x="1168" y="6389"/>
                    </a:lnTo>
                    <a:cubicBezTo>
                      <a:pt x="1068" y="7090"/>
                      <a:pt x="1601" y="7724"/>
                      <a:pt x="2335" y="7724"/>
                    </a:cubicBezTo>
                    <a:cubicBezTo>
                      <a:pt x="3036" y="7724"/>
                      <a:pt x="3569" y="7090"/>
                      <a:pt x="3503" y="6389"/>
                    </a:cubicBezTo>
                    <a:lnTo>
                      <a:pt x="3202" y="4221"/>
                    </a:lnTo>
                    <a:cubicBezTo>
                      <a:pt x="4003" y="3854"/>
                      <a:pt x="4537" y="3087"/>
                      <a:pt x="4537" y="2186"/>
                    </a:cubicBezTo>
                    <a:cubicBezTo>
                      <a:pt x="4537" y="978"/>
                      <a:pt x="3559" y="0"/>
                      <a:pt x="2351" y="0"/>
                    </a:cubicBezTo>
                    <a:close/>
                  </a:path>
                </a:pathLst>
              </a:custGeom>
              <a:solidFill>
                <a:srgbClr val="4B8E67"/>
              </a:solidFill>
              <a:ln>
                <a:noFill/>
              </a:ln>
            </p:spPr>
            <p:txBody>
              <a:bodyPr spcFirstLastPara="1" wrap="square" lIns="91425" tIns="91425" rIns="91425" bIns="91425" anchor="ctr" anchorCtr="0">
                <a:noAutofit/>
              </a:bodyPr>
              <a:lstStyle/>
              <a:p>
                <a:endParaRPr/>
              </a:p>
            </p:txBody>
          </p:sp>
        </p:grpSp>
        <p:grpSp>
          <p:nvGrpSpPr>
            <p:cNvPr id="1241" name="Google Shape;1241;p49"/>
            <p:cNvGrpSpPr/>
            <p:nvPr/>
          </p:nvGrpSpPr>
          <p:grpSpPr>
            <a:xfrm flipH="1">
              <a:off x="6609468" y="2916698"/>
              <a:ext cx="1320596" cy="1205028"/>
              <a:chOff x="760050" y="2874625"/>
              <a:chExt cx="1485485" cy="1355487"/>
            </a:xfrm>
          </p:grpSpPr>
          <p:sp>
            <p:nvSpPr>
              <p:cNvPr id="1242" name="Google Shape;1242;p49"/>
              <p:cNvSpPr/>
              <p:nvPr/>
            </p:nvSpPr>
            <p:spPr>
              <a:xfrm>
                <a:off x="760050" y="2874625"/>
                <a:ext cx="1356230" cy="1355487"/>
              </a:xfrm>
              <a:custGeom>
                <a:avLst/>
                <a:gdLst/>
                <a:ahLst/>
                <a:cxnLst/>
                <a:rect l="l" t="t" r="r" b="b"/>
                <a:pathLst>
                  <a:path w="60210" h="60177" extrusionOk="0">
                    <a:moveTo>
                      <a:pt x="30055" y="0"/>
                    </a:moveTo>
                    <a:cubicBezTo>
                      <a:pt x="18347" y="0"/>
                      <a:pt x="8206" y="6672"/>
                      <a:pt x="3236" y="16479"/>
                    </a:cubicBezTo>
                    <a:cubicBezTo>
                      <a:pt x="1168" y="20548"/>
                      <a:pt x="0" y="25185"/>
                      <a:pt x="0" y="30089"/>
                    </a:cubicBezTo>
                    <a:cubicBezTo>
                      <a:pt x="0" y="32557"/>
                      <a:pt x="267" y="34925"/>
                      <a:pt x="868" y="37227"/>
                    </a:cubicBezTo>
                    <a:cubicBezTo>
                      <a:pt x="1335" y="39195"/>
                      <a:pt x="2035" y="41097"/>
                      <a:pt x="2869" y="42898"/>
                    </a:cubicBezTo>
                    <a:cubicBezTo>
                      <a:pt x="4070" y="45400"/>
                      <a:pt x="5604" y="47735"/>
                      <a:pt x="7406" y="49836"/>
                    </a:cubicBezTo>
                    <a:cubicBezTo>
                      <a:pt x="12910" y="56174"/>
                      <a:pt x="21049" y="60177"/>
                      <a:pt x="30088" y="60177"/>
                    </a:cubicBezTo>
                    <a:cubicBezTo>
                      <a:pt x="42130" y="60177"/>
                      <a:pt x="52538" y="53138"/>
                      <a:pt x="57308" y="42898"/>
                    </a:cubicBezTo>
                    <a:cubicBezTo>
                      <a:pt x="59143" y="39028"/>
                      <a:pt x="60210" y="34692"/>
                      <a:pt x="60210" y="30122"/>
                    </a:cubicBezTo>
                    <a:cubicBezTo>
                      <a:pt x="60210" y="26519"/>
                      <a:pt x="59576" y="23117"/>
                      <a:pt x="58375" y="19881"/>
                    </a:cubicBezTo>
                    <a:cubicBezTo>
                      <a:pt x="57908" y="18714"/>
                      <a:pt x="57441" y="17580"/>
                      <a:pt x="56874" y="16479"/>
                    </a:cubicBezTo>
                    <a:cubicBezTo>
                      <a:pt x="55707" y="14177"/>
                      <a:pt x="54272" y="12042"/>
                      <a:pt x="52571" y="10141"/>
                    </a:cubicBezTo>
                    <a:cubicBezTo>
                      <a:pt x="47067" y="3903"/>
                      <a:pt x="39028" y="0"/>
                      <a:pt x="30055" y="0"/>
                    </a:cubicBezTo>
                    <a:close/>
                  </a:path>
                </a:pathLst>
              </a:custGeom>
              <a:solidFill>
                <a:srgbClr val="D7A350"/>
              </a:solidFill>
              <a:ln>
                <a:noFill/>
              </a:ln>
            </p:spPr>
            <p:txBody>
              <a:bodyPr spcFirstLastPara="1" wrap="square" lIns="91425" tIns="91425" rIns="91425" bIns="91425" anchor="ctr" anchorCtr="0">
                <a:noAutofit/>
              </a:bodyPr>
              <a:lstStyle/>
              <a:p>
                <a:endParaRPr/>
              </a:p>
            </p:txBody>
          </p:sp>
          <p:sp>
            <p:nvSpPr>
              <p:cNvPr id="1243" name="Google Shape;1243;p49"/>
              <p:cNvSpPr/>
              <p:nvPr/>
            </p:nvSpPr>
            <p:spPr>
              <a:xfrm>
                <a:off x="889282" y="2874625"/>
                <a:ext cx="1356253" cy="1355487"/>
              </a:xfrm>
              <a:custGeom>
                <a:avLst/>
                <a:gdLst/>
                <a:ahLst/>
                <a:cxnLst/>
                <a:rect l="l" t="t" r="r" b="b"/>
                <a:pathLst>
                  <a:path w="60211" h="60177" extrusionOk="0">
                    <a:moveTo>
                      <a:pt x="30056" y="0"/>
                    </a:moveTo>
                    <a:cubicBezTo>
                      <a:pt x="18347" y="0"/>
                      <a:pt x="8207" y="6672"/>
                      <a:pt x="3270" y="16479"/>
                    </a:cubicBezTo>
                    <a:cubicBezTo>
                      <a:pt x="1168" y="20548"/>
                      <a:pt x="1" y="25185"/>
                      <a:pt x="1" y="30089"/>
                    </a:cubicBezTo>
                    <a:cubicBezTo>
                      <a:pt x="1" y="32557"/>
                      <a:pt x="301" y="34925"/>
                      <a:pt x="868" y="37227"/>
                    </a:cubicBezTo>
                    <a:cubicBezTo>
                      <a:pt x="1335" y="39195"/>
                      <a:pt x="2036" y="41097"/>
                      <a:pt x="2869" y="42898"/>
                    </a:cubicBezTo>
                    <a:cubicBezTo>
                      <a:pt x="4104" y="45400"/>
                      <a:pt x="5638" y="47735"/>
                      <a:pt x="7439" y="49836"/>
                    </a:cubicBezTo>
                    <a:cubicBezTo>
                      <a:pt x="12943" y="56174"/>
                      <a:pt x="21049" y="60177"/>
                      <a:pt x="30122" y="60177"/>
                    </a:cubicBezTo>
                    <a:cubicBezTo>
                      <a:pt x="42164" y="60177"/>
                      <a:pt x="52538" y="53138"/>
                      <a:pt x="57342" y="42898"/>
                    </a:cubicBezTo>
                    <a:cubicBezTo>
                      <a:pt x="59176" y="39028"/>
                      <a:pt x="60210" y="34692"/>
                      <a:pt x="60210" y="30122"/>
                    </a:cubicBezTo>
                    <a:cubicBezTo>
                      <a:pt x="60210" y="26519"/>
                      <a:pt x="59577" y="23117"/>
                      <a:pt x="58376" y="19881"/>
                    </a:cubicBezTo>
                    <a:cubicBezTo>
                      <a:pt x="57909" y="18714"/>
                      <a:pt x="57475" y="17580"/>
                      <a:pt x="56875" y="16479"/>
                    </a:cubicBezTo>
                    <a:cubicBezTo>
                      <a:pt x="55707" y="14177"/>
                      <a:pt x="54306" y="12042"/>
                      <a:pt x="52572" y="10141"/>
                    </a:cubicBezTo>
                    <a:cubicBezTo>
                      <a:pt x="47068" y="3903"/>
                      <a:pt x="39029" y="0"/>
                      <a:pt x="30056" y="0"/>
                    </a:cubicBezTo>
                    <a:close/>
                  </a:path>
                </a:pathLst>
              </a:custGeom>
              <a:solidFill>
                <a:srgbClr val="E8B15A"/>
              </a:solidFill>
              <a:ln>
                <a:noFill/>
              </a:ln>
            </p:spPr>
            <p:txBody>
              <a:bodyPr spcFirstLastPara="1" wrap="square" lIns="91425" tIns="91425" rIns="91425" bIns="91425" anchor="ctr" anchorCtr="0">
                <a:noAutofit/>
              </a:bodyPr>
              <a:lstStyle/>
              <a:p>
                <a:endParaRPr/>
              </a:p>
            </p:txBody>
          </p:sp>
          <p:sp>
            <p:nvSpPr>
              <p:cNvPr id="1244" name="Google Shape;1244;p49"/>
              <p:cNvSpPr/>
              <p:nvPr/>
            </p:nvSpPr>
            <p:spPr>
              <a:xfrm>
                <a:off x="992992" y="2979078"/>
                <a:ext cx="1149608" cy="1148865"/>
              </a:xfrm>
              <a:custGeom>
                <a:avLst/>
                <a:gdLst/>
                <a:ahLst/>
                <a:cxnLst/>
                <a:rect l="l" t="t" r="r" b="b"/>
                <a:pathLst>
                  <a:path w="51037" h="51004" extrusionOk="0">
                    <a:moveTo>
                      <a:pt x="25518" y="0"/>
                    </a:moveTo>
                    <a:cubicBezTo>
                      <a:pt x="11408" y="0"/>
                      <a:pt x="0" y="11408"/>
                      <a:pt x="0" y="25518"/>
                    </a:cubicBezTo>
                    <a:cubicBezTo>
                      <a:pt x="0" y="28687"/>
                      <a:pt x="567" y="31756"/>
                      <a:pt x="1668" y="34558"/>
                    </a:cubicBezTo>
                    <a:cubicBezTo>
                      <a:pt x="3336" y="38895"/>
                      <a:pt x="6104" y="42697"/>
                      <a:pt x="9707" y="45533"/>
                    </a:cubicBezTo>
                    <a:cubicBezTo>
                      <a:pt x="10441" y="46100"/>
                      <a:pt x="11241" y="46700"/>
                      <a:pt x="12075" y="47201"/>
                    </a:cubicBezTo>
                    <a:cubicBezTo>
                      <a:pt x="14544" y="48735"/>
                      <a:pt x="17279" y="49802"/>
                      <a:pt x="20248" y="50436"/>
                    </a:cubicBezTo>
                    <a:cubicBezTo>
                      <a:pt x="20681" y="50536"/>
                      <a:pt x="21048" y="50603"/>
                      <a:pt x="21449" y="50636"/>
                    </a:cubicBezTo>
                    <a:cubicBezTo>
                      <a:pt x="22783" y="50870"/>
                      <a:pt x="24117" y="51003"/>
                      <a:pt x="25518" y="51003"/>
                    </a:cubicBezTo>
                    <a:cubicBezTo>
                      <a:pt x="39595" y="51003"/>
                      <a:pt x="51036" y="39562"/>
                      <a:pt x="51036" y="25485"/>
                    </a:cubicBezTo>
                    <a:cubicBezTo>
                      <a:pt x="51036" y="22583"/>
                      <a:pt x="50569" y="19848"/>
                      <a:pt x="49635" y="17346"/>
                    </a:cubicBezTo>
                    <a:cubicBezTo>
                      <a:pt x="48568" y="14110"/>
                      <a:pt x="46867" y="11208"/>
                      <a:pt x="44632" y="8706"/>
                    </a:cubicBezTo>
                    <a:cubicBezTo>
                      <a:pt x="44031" y="7939"/>
                      <a:pt x="43298" y="7272"/>
                      <a:pt x="42597" y="6605"/>
                    </a:cubicBezTo>
                    <a:cubicBezTo>
                      <a:pt x="39261" y="3569"/>
                      <a:pt x="35092" y="1401"/>
                      <a:pt x="30455" y="500"/>
                    </a:cubicBezTo>
                    <a:cubicBezTo>
                      <a:pt x="28854" y="167"/>
                      <a:pt x="27219" y="0"/>
                      <a:pt x="25518" y="0"/>
                    </a:cubicBezTo>
                    <a:close/>
                  </a:path>
                </a:pathLst>
              </a:custGeom>
              <a:solidFill>
                <a:srgbClr val="FBBF60"/>
              </a:solidFill>
              <a:ln>
                <a:noFill/>
              </a:ln>
            </p:spPr>
            <p:txBody>
              <a:bodyPr spcFirstLastPara="1" wrap="square" lIns="91425" tIns="91425" rIns="91425" bIns="91425" anchor="ctr" anchorCtr="0">
                <a:noAutofit/>
              </a:bodyPr>
              <a:lstStyle/>
              <a:p>
                <a:endParaRPr/>
              </a:p>
            </p:txBody>
          </p:sp>
          <p:sp>
            <p:nvSpPr>
              <p:cNvPr id="1245" name="Google Shape;1245;p49"/>
              <p:cNvSpPr/>
              <p:nvPr/>
            </p:nvSpPr>
            <p:spPr>
              <a:xfrm flipH="1">
                <a:off x="1246192" y="3142865"/>
                <a:ext cx="626668" cy="818266"/>
              </a:xfrm>
              <a:custGeom>
                <a:avLst/>
                <a:gdLst/>
                <a:ahLst/>
                <a:cxnLst/>
                <a:rect l="l" t="t" r="r" b="b"/>
                <a:pathLst>
                  <a:path w="27821" h="36327" extrusionOk="0">
                    <a:moveTo>
                      <a:pt x="14311" y="9608"/>
                    </a:moveTo>
                    <a:cubicBezTo>
                      <a:pt x="16512" y="9608"/>
                      <a:pt x="17847" y="10142"/>
                      <a:pt x="18213" y="11276"/>
                    </a:cubicBezTo>
                    <a:cubicBezTo>
                      <a:pt x="18280" y="11543"/>
                      <a:pt x="18347" y="11776"/>
                      <a:pt x="18347" y="12076"/>
                    </a:cubicBezTo>
                    <a:cubicBezTo>
                      <a:pt x="18347" y="12977"/>
                      <a:pt x="18013" y="13644"/>
                      <a:pt x="17346" y="14111"/>
                    </a:cubicBezTo>
                    <a:cubicBezTo>
                      <a:pt x="16679" y="14578"/>
                      <a:pt x="15712" y="14778"/>
                      <a:pt x="14511" y="14778"/>
                    </a:cubicBezTo>
                    <a:lnTo>
                      <a:pt x="11909" y="14778"/>
                    </a:lnTo>
                    <a:lnTo>
                      <a:pt x="11909" y="9608"/>
                    </a:lnTo>
                    <a:close/>
                    <a:moveTo>
                      <a:pt x="14711" y="20449"/>
                    </a:moveTo>
                    <a:cubicBezTo>
                      <a:pt x="16079" y="20449"/>
                      <a:pt x="17146" y="20682"/>
                      <a:pt x="17847" y="21216"/>
                    </a:cubicBezTo>
                    <a:cubicBezTo>
                      <a:pt x="18547" y="21683"/>
                      <a:pt x="18914" y="22450"/>
                      <a:pt x="18914" y="23418"/>
                    </a:cubicBezTo>
                    <a:cubicBezTo>
                      <a:pt x="18914" y="25453"/>
                      <a:pt x="17580" y="26487"/>
                      <a:pt x="14878" y="26487"/>
                    </a:cubicBezTo>
                    <a:lnTo>
                      <a:pt x="11876" y="26487"/>
                    </a:lnTo>
                    <a:lnTo>
                      <a:pt x="11876" y="20449"/>
                    </a:lnTo>
                    <a:close/>
                    <a:moveTo>
                      <a:pt x="6639" y="1"/>
                    </a:moveTo>
                    <a:lnTo>
                      <a:pt x="6639" y="3704"/>
                    </a:lnTo>
                    <a:lnTo>
                      <a:pt x="0" y="3704"/>
                    </a:lnTo>
                    <a:lnTo>
                      <a:pt x="0" y="9174"/>
                    </a:lnTo>
                    <a:lnTo>
                      <a:pt x="3336" y="9174"/>
                    </a:lnTo>
                    <a:lnTo>
                      <a:pt x="3336" y="26954"/>
                    </a:lnTo>
                    <a:lnTo>
                      <a:pt x="0" y="26954"/>
                    </a:lnTo>
                    <a:lnTo>
                      <a:pt x="0" y="32458"/>
                    </a:lnTo>
                    <a:lnTo>
                      <a:pt x="6639" y="32458"/>
                    </a:lnTo>
                    <a:lnTo>
                      <a:pt x="6639" y="36327"/>
                    </a:lnTo>
                    <a:lnTo>
                      <a:pt x="9707" y="36327"/>
                    </a:lnTo>
                    <a:lnTo>
                      <a:pt x="9707" y="32458"/>
                    </a:lnTo>
                    <a:lnTo>
                      <a:pt x="12910" y="32458"/>
                    </a:lnTo>
                    <a:lnTo>
                      <a:pt x="12910" y="36327"/>
                    </a:lnTo>
                    <a:lnTo>
                      <a:pt x="15979" y="36327"/>
                    </a:lnTo>
                    <a:lnTo>
                      <a:pt x="15979" y="32458"/>
                    </a:lnTo>
                    <a:cubicBezTo>
                      <a:pt x="19581" y="32424"/>
                      <a:pt x="22416" y="31657"/>
                      <a:pt x="24551" y="30223"/>
                    </a:cubicBezTo>
                    <a:cubicBezTo>
                      <a:pt x="26720" y="28722"/>
                      <a:pt x="27820" y="26653"/>
                      <a:pt x="27820" y="24052"/>
                    </a:cubicBezTo>
                    <a:cubicBezTo>
                      <a:pt x="27754" y="22317"/>
                      <a:pt x="27287" y="20883"/>
                      <a:pt x="26419" y="19782"/>
                    </a:cubicBezTo>
                    <a:cubicBezTo>
                      <a:pt x="25552" y="18714"/>
                      <a:pt x="24084" y="17914"/>
                      <a:pt x="22150" y="17413"/>
                    </a:cubicBezTo>
                    <a:lnTo>
                      <a:pt x="22150" y="17213"/>
                    </a:lnTo>
                    <a:cubicBezTo>
                      <a:pt x="23651" y="16880"/>
                      <a:pt x="24852" y="16112"/>
                      <a:pt x="25752" y="14978"/>
                    </a:cubicBezTo>
                    <a:cubicBezTo>
                      <a:pt x="26686" y="13878"/>
                      <a:pt x="27153" y="12477"/>
                      <a:pt x="27153" y="10875"/>
                    </a:cubicBezTo>
                    <a:cubicBezTo>
                      <a:pt x="27153" y="8407"/>
                      <a:pt x="26086" y="6606"/>
                      <a:pt x="24018" y="5438"/>
                    </a:cubicBezTo>
                    <a:cubicBezTo>
                      <a:pt x="23817" y="5305"/>
                      <a:pt x="23551" y="5205"/>
                      <a:pt x="23350" y="5105"/>
                    </a:cubicBezTo>
                    <a:cubicBezTo>
                      <a:pt x="21549" y="4304"/>
                      <a:pt x="19081" y="3870"/>
                      <a:pt x="15979" y="3737"/>
                    </a:cubicBezTo>
                    <a:lnTo>
                      <a:pt x="15979" y="1"/>
                    </a:lnTo>
                    <a:lnTo>
                      <a:pt x="12910" y="1"/>
                    </a:lnTo>
                    <a:lnTo>
                      <a:pt x="12910" y="3737"/>
                    </a:lnTo>
                    <a:lnTo>
                      <a:pt x="9707" y="3737"/>
                    </a:lnTo>
                    <a:lnTo>
                      <a:pt x="9707" y="1"/>
                    </a:lnTo>
                    <a:close/>
                  </a:path>
                </a:pathLst>
              </a:custGeom>
              <a:solidFill>
                <a:srgbClr val="D7A350"/>
              </a:solidFill>
              <a:ln>
                <a:noFill/>
              </a:ln>
            </p:spPr>
            <p:txBody>
              <a:bodyPr spcFirstLastPara="1" wrap="square" lIns="91425" tIns="91425" rIns="91425" bIns="91425" anchor="ctr" anchorCtr="0">
                <a:noAutofit/>
              </a:bodyPr>
              <a:lstStyle/>
              <a:p>
                <a:endParaRPr/>
              </a:p>
            </p:txBody>
          </p:sp>
        </p:grpSp>
      </p:grpSp>
      <p:grpSp>
        <p:nvGrpSpPr>
          <p:cNvPr id="1246" name="Google Shape;1246;p49"/>
          <p:cNvGrpSpPr/>
          <p:nvPr/>
        </p:nvGrpSpPr>
        <p:grpSpPr>
          <a:xfrm>
            <a:off x="7415513" y="2469240"/>
            <a:ext cx="477214" cy="393911"/>
            <a:chOff x="7415513" y="2469240"/>
            <a:chExt cx="477214" cy="393911"/>
          </a:xfrm>
        </p:grpSpPr>
        <p:sp>
          <p:nvSpPr>
            <p:cNvPr id="1247" name="Google Shape;1247;p49"/>
            <p:cNvSpPr/>
            <p:nvPr/>
          </p:nvSpPr>
          <p:spPr>
            <a:xfrm>
              <a:off x="7415513" y="2469240"/>
              <a:ext cx="246376" cy="285134"/>
            </a:xfrm>
            <a:custGeom>
              <a:avLst/>
              <a:gdLst/>
              <a:ahLst/>
              <a:cxnLst/>
              <a:rect l="l" t="t" r="r" b="b"/>
              <a:pathLst>
                <a:path w="6128" h="7092" extrusionOk="0">
                  <a:moveTo>
                    <a:pt x="2717" y="1"/>
                  </a:moveTo>
                  <a:cubicBezTo>
                    <a:pt x="2679" y="1"/>
                    <a:pt x="2638" y="7"/>
                    <a:pt x="2596" y="20"/>
                  </a:cubicBezTo>
                  <a:cubicBezTo>
                    <a:pt x="2167" y="152"/>
                    <a:pt x="2528" y="1263"/>
                    <a:pt x="1886" y="2413"/>
                  </a:cubicBezTo>
                  <a:cubicBezTo>
                    <a:pt x="1247" y="3562"/>
                    <a:pt x="1" y="3646"/>
                    <a:pt x="54" y="4082"/>
                  </a:cubicBezTo>
                  <a:cubicBezTo>
                    <a:pt x="109" y="4521"/>
                    <a:pt x="1859" y="4082"/>
                    <a:pt x="2406" y="5014"/>
                  </a:cubicBezTo>
                  <a:cubicBezTo>
                    <a:pt x="2938" y="5923"/>
                    <a:pt x="3005" y="7092"/>
                    <a:pt x="3364" y="7092"/>
                  </a:cubicBezTo>
                  <a:cubicBezTo>
                    <a:pt x="3373" y="7092"/>
                    <a:pt x="3381" y="7091"/>
                    <a:pt x="3390" y="7090"/>
                  </a:cubicBezTo>
                  <a:cubicBezTo>
                    <a:pt x="3772" y="7036"/>
                    <a:pt x="3552" y="4903"/>
                    <a:pt x="4427" y="4356"/>
                  </a:cubicBezTo>
                  <a:cubicBezTo>
                    <a:pt x="5303" y="3812"/>
                    <a:pt x="6127" y="3886"/>
                    <a:pt x="6070" y="3366"/>
                  </a:cubicBezTo>
                  <a:cubicBezTo>
                    <a:pt x="6015" y="2845"/>
                    <a:pt x="4306" y="2825"/>
                    <a:pt x="3870" y="2169"/>
                  </a:cubicBezTo>
                  <a:cubicBezTo>
                    <a:pt x="3457" y="1549"/>
                    <a:pt x="3322" y="1"/>
                    <a:pt x="2717"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248" name="Google Shape;1248;p49"/>
            <p:cNvSpPr/>
            <p:nvPr/>
          </p:nvSpPr>
          <p:spPr>
            <a:xfrm>
              <a:off x="7736571" y="2682429"/>
              <a:ext cx="156156" cy="180721"/>
            </a:xfrm>
            <a:custGeom>
              <a:avLst/>
              <a:gdLst/>
              <a:ahLst/>
              <a:cxnLst/>
              <a:rect l="l" t="t" r="r" b="b"/>
              <a:pathLst>
                <a:path w="3884" h="4495" extrusionOk="0">
                  <a:moveTo>
                    <a:pt x="1723" y="1"/>
                  </a:moveTo>
                  <a:cubicBezTo>
                    <a:pt x="1699" y="1"/>
                    <a:pt x="1673" y="4"/>
                    <a:pt x="1647" y="13"/>
                  </a:cubicBezTo>
                  <a:cubicBezTo>
                    <a:pt x="1373" y="97"/>
                    <a:pt x="1603" y="800"/>
                    <a:pt x="1197" y="1530"/>
                  </a:cubicBezTo>
                  <a:cubicBezTo>
                    <a:pt x="792" y="2257"/>
                    <a:pt x="1" y="2311"/>
                    <a:pt x="35" y="2588"/>
                  </a:cubicBezTo>
                  <a:cubicBezTo>
                    <a:pt x="72" y="2865"/>
                    <a:pt x="1180" y="2588"/>
                    <a:pt x="1525" y="3176"/>
                  </a:cubicBezTo>
                  <a:cubicBezTo>
                    <a:pt x="1865" y="3754"/>
                    <a:pt x="1905" y="4495"/>
                    <a:pt x="2135" y="4495"/>
                  </a:cubicBezTo>
                  <a:cubicBezTo>
                    <a:pt x="2140" y="4495"/>
                    <a:pt x="2145" y="4494"/>
                    <a:pt x="2150" y="4494"/>
                  </a:cubicBezTo>
                  <a:cubicBezTo>
                    <a:pt x="2394" y="4460"/>
                    <a:pt x="2255" y="3108"/>
                    <a:pt x="2809" y="2760"/>
                  </a:cubicBezTo>
                  <a:cubicBezTo>
                    <a:pt x="3364" y="2416"/>
                    <a:pt x="3883" y="2463"/>
                    <a:pt x="3850" y="2135"/>
                  </a:cubicBezTo>
                  <a:cubicBezTo>
                    <a:pt x="3816" y="1804"/>
                    <a:pt x="2732" y="1790"/>
                    <a:pt x="2454" y="1374"/>
                  </a:cubicBezTo>
                  <a:cubicBezTo>
                    <a:pt x="2193" y="984"/>
                    <a:pt x="2109" y="1"/>
                    <a:pt x="1723" y="1"/>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sp>
        <p:nvSpPr>
          <p:cNvPr id="7" name="مستطيل 6"/>
          <p:cNvSpPr/>
          <p:nvPr/>
        </p:nvSpPr>
        <p:spPr>
          <a:xfrm>
            <a:off x="539552" y="1515133"/>
            <a:ext cx="4572000" cy="3508653"/>
          </a:xfrm>
          <a:prstGeom prst="rect">
            <a:avLst/>
          </a:prstGeom>
        </p:spPr>
        <p:txBody>
          <a:bodyPr>
            <a:spAutoFit/>
          </a:bodyPr>
          <a:lstStyle/>
          <a:p>
            <a:pPr algn="just"/>
            <a:r>
              <a:rPr lang="en-US" sz="1600" b="1" dirty="0">
                <a:solidFill>
                  <a:schemeClr val="accent2"/>
                </a:solidFill>
                <a:latin typeface="Ubuntu" panose="020B0604020202020204" charset="0"/>
              </a:rPr>
              <a:t>Education and awareness</a:t>
            </a:r>
          </a:p>
          <a:p>
            <a:pPr algn="just"/>
            <a:r>
              <a:rPr lang="en-US" sz="1600" dirty="0">
                <a:solidFill>
                  <a:schemeClr val="tx1">
                    <a:lumMod val="10000"/>
                  </a:schemeClr>
                </a:solidFill>
                <a:latin typeface="Ubuntu" panose="020B0604020202020204" charset="0"/>
              </a:rPr>
              <a:t>They encourage the routine verification of bank notes. To do this, they deliver currency training and education to law enforcement, financial institutions, retailers and the public.</a:t>
            </a:r>
          </a:p>
          <a:p>
            <a:pPr algn="just"/>
            <a:endParaRPr lang="en-US" sz="1600" dirty="0">
              <a:solidFill>
                <a:schemeClr val="tx1">
                  <a:lumMod val="10000"/>
                </a:schemeClr>
              </a:solidFill>
              <a:latin typeface="Ubuntu" panose="020B0604020202020204" charset="0"/>
            </a:endParaRPr>
          </a:p>
          <a:p>
            <a:pPr algn="just"/>
            <a:r>
              <a:rPr lang="en-US" sz="1600" b="1" dirty="0">
                <a:solidFill>
                  <a:schemeClr val="accent2"/>
                </a:solidFill>
                <a:latin typeface="Ubuntu" panose="020B0604020202020204" charset="0"/>
              </a:rPr>
              <a:t>Counterfeit deterrence</a:t>
            </a:r>
          </a:p>
          <a:p>
            <a:pPr algn="just"/>
            <a:r>
              <a:rPr lang="en-US" sz="1600" dirty="0">
                <a:solidFill>
                  <a:schemeClr val="tx1">
                    <a:lumMod val="10000"/>
                  </a:schemeClr>
                </a:solidFill>
                <a:latin typeface="Ubuntu" panose="020B0604020202020204" charset="0"/>
              </a:rPr>
              <a:t>They advocate counterfeit deterrence through law enforcement and the courts. Often, we partner with police to teach Canadians why it’s important to check their bank notes.</a:t>
            </a:r>
          </a:p>
          <a:p>
            <a:pPr algn="just"/>
            <a:r>
              <a:rPr lang="en-US" sz="1600" dirty="0">
                <a:solidFill>
                  <a:schemeClr val="tx1">
                    <a:lumMod val="10000"/>
                  </a:schemeClr>
                </a:solidFill>
                <a:latin typeface="Ubuntu" panose="020B0604020202020204" charset="0"/>
              </a:rPr>
              <a:t>Legal tools are also available to help Crown prosecutors bring counterfeiters to justice.</a:t>
            </a:r>
          </a:p>
          <a:p>
            <a:endParaRPr lang="ar-SA" dirty="0">
              <a:latin typeface="Ubuntu" panose="020B0604020202020204" charset="0"/>
            </a:endParaRPr>
          </a:p>
        </p:txBody>
      </p:sp>
    </p:spTree>
    <p:extLst>
      <p:ext uri="{BB962C8B-B14F-4D97-AF65-F5344CB8AC3E}">
        <p14:creationId xmlns:p14="http://schemas.microsoft.com/office/powerpoint/2010/main" val="3076903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26"/>
        <p:cNvGrpSpPr/>
        <p:nvPr/>
      </p:nvGrpSpPr>
      <p:grpSpPr>
        <a:xfrm>
          <a:off x="0" y="0"/>
          <a:ext cx="0" cy="0"/>
          <a:chOff x="0" y="0"/>
          <a:chExt cx="0" cy="0"/>
        </a:xfrm>
      </p:grpSpPr>
      <p:sp>
        <p:nvSpPr>
          <p:cNvPr id="1027" name="Google Shape;1027;p45"/>
          <p:cNvSpPr txBox="1">
            <a:spLocks noGrp="1"/>
          </p:cNvSpPr>
          <p:nvPr>
            <p:ph type="title"/>
          </p:nvPr>
        </p:nvSpPr>
        <p:spPr>
          <a:xfrm>
            <a:off x="672483" y="627534"/>
            <a:ext cx="7717500" cy="572700"/>
          </a:xfrm>
          <a:prstGeom prst="rect">
            <a:avLst/>
          </a:prstGeom>
        </p:spPr>
        <p:txBody>
          <a:bodyPr spcFirstLastPara="1" wrap="square" lIns="91425" tIns="91425" rIns="91425" bIns="91425" anchor="t" anchorCtr="0">
            <a:noAutofit/>
          </a:bodyPr>
          <a:lstStyle/>
          <a:p>
            <a:pPr lvl="0"/>
            <a:r>
              <a:rPr lang="en-US" dirty="0"/>
              <a:t>Issuance of bank notes in central bank of Canada </a:t>
            </a:r>
            <a:endParaRPr dirty="0"/>
          </a:p>
        </p:txBody>
      </p:sp>
      <p:sp>
        <p:nvSpPr>
          <p:cNvPr id="1028" name="Google Shape;1028;p45"/>
          <p:cNvSpPr txBox="1">
            <a:spLocks noGrp="1"/>
          </p:cNvSpPr>
          <p:nvPr>
            <p:ph type="subTitle" idx="1"/>
          </p:nvPr>
        </p:nvSpPr>
        <p:spPr>
          <a:xfrm>
            <a:off x="431918" y="1941399"/>
            <a:ext cx="4824536" cy="1203000"/>
          </a:xfrm>
          <a:prstGeom prst="rect">
            <a:avLst/>
          </a:prstGeom>
        </p:spPr>
        <p:txBody>
          <a:bodyPr spcFirstLastPara="1" wrap="square" lIns="91425" tIns="91425" rIns="91425" bIns="91425" anchor="t" anchorCtr="0">
            <a:noAutofit/>
          </a:bodyPr>
          <a:lstStyle/>
          <a:p>
            <a:pPr marL="0" lvl="0" indent="0" algn="just"/>
            <a:r>
              <a:rPr lang="en-US" b="1" dirty="0">
                <a:solidFill>
                  <a:schemeClr val="accent2"/>
                </a:solidFill>
              </a:rPr>
              <a:t>Research on cash and digital currencies</a:t>
            </a:r>
          </a:p>
          <a:p>
            <a:pPr marL="0" lvl="0" indent="0" algn="just"/>
            <a:r>
              <a:rPr lang="en-US" dirty="0"/>
              <a:t>They undertake research to understand the Canadian payments landscape.</a:t>
            </a:r>
          </a:p>
          <a:p>
            <a:pPr marL="0" lvl="0" indent="0" algn="just"/>
            <a:endParaRPr lang="en-US" dirty="0"/>
          </a:p>
          <a:p>
            <a:pPr marL="0" lvl="0" indent="0" algn="just"/>
            <a:r>
              <a:rPr lang="en-US" dirty="0"/>
              <a:t>The research includes ongoing work to understand the demand for and use of cash, as well as the use and evolution of digital currencies and </a:t>
            </a:r>
            <a:r>
              <a:rPr lang="en-US" dirty="0" err="1"/>
              <a:t>fintech</a:t>
            </a:r>
            <a:r>
              <a:rPr lang="en-US" dirty="0"/>
              <a:t> .</a:t>
            </a:r>
            <a:endParaRPr dirty="0"/>
          </a:p>
        </p:txBody>
      </p:sp>
      <p:grpSp>
        <p:nvGrpSpPr>
          <p:cNvPr id="1029" name="Google Shape;1029;p45"/>
          <p:cNvGrpSpPr/>
          <p:nvPr/>
        </p:nvGrpSpPr>
        <p:grpSpPr>
          <a:xfrm>
            <a:off x="6732240" y="2207140"/>
            <a:ext cx="1629678" cy="1586802"/>
            <a:chOff x="1136276" y="1355688"/>
            <a:chExt cx="2883349" cy="3041464"/>
          </a:xfrm>
        </p:grpSpPr>
        <p:grpSp>
          <p:nvGrpSpPr>
            <p:cNvPr id="1030" name="Google Shape;1030;p45"/>
            <p:cNvGrpSpPr/>
            <p:nvPr/>
          </p:nvGrpSpPr>
          <p:grpSpPr>
            <a:xfrm>
              <a:off x="1136276" y="1355688"/>
              <a:ext cx="1644812" cy="3041464"/>
              <a:chOff x="2418425" y="2089200"/>
              <a:chExt cx="1299425" cy="2402800"/>
            </a:xfrm>
          </p:grpSpPr>
          <p:sp>
            <p:nvSpPr>
              <p:cNvPr id="1031" name="Google Shape;1031;p45"/>
              <p:cNvSpPr/>
              <p:nvPr/>
            </p:nvSpPr>
            <p:spPr>
              <a:xfrm>
                <a:off x="2418425" y="2089200"/>
                <a:ext cx="1299425" cy="2402800"/>
              </a:xfrm>
              <a:custGeom>
                <a:avLst/>
                <a:gdLst/>
                <a:ahLst/>
                <a:cxnLst/>
                <a:rect l="l" t="t" r="r" b="b"/>
                <a:pathLst>
                  <a:path w="51977" h="96112" extrusionOk="0">
                    <a:moveTo>
                      <a:pt x="5137" y="1"/>
                    </a:moveTo>
                    <a:cubicBezTo>
                      <a:pt x="2310" y="1"/>
                      <a:pt x="0" y="2311"/>
                      <a:pt x="0" y="5138"/>
                    </a:cubicBezTo>
                    <a:lnTo>
                      <a:pt x="0" y="90975"/>
                    </a:lnTo>
                    <a:cubicBezTo>
                      <a:pt x="0" y="93832"/>
                      <a:pt x="2310" y="96112"/>
                      <a:pt x="5137" y="96112"/>
                    </a:cubicBezTo>
                    <a:lnTo>
                      <a:pt x="46840" y="96112"/>
                    </a:lnTo>
                    <a:cubicBezTo>
                      <a:pt x="49697" y="96112"/>
                      <a:pt x="51977" y="93832"/>
                      <a:pt x="51977" y="90975"/>
                    </a:cubicBezTo>
                    <a:lnTo>
                      <a:pt x="51977" y="5138"/>
                    </a:lnTo>
                    <a:cubicBezTo>
                      <a:pt x="51977" y="2311"/>
                      <a:pt x="49697" y="1"/>
                      <a:pt x="46840"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032" name="Google Shape;1032;p45"/>
              <p:cNvSpPr/>
              <p:nvPr/>
            </p:nvSpPr>
            <p:spPr>
              <a:xfrm>
                <a:off x="2508850" y="2181925"/>
                <a:ext cx="1118575" cy="2217375"/>
              </a:xfrm>
              <a:custGeom>
                <a:avLst/>
                <a:gdLst/>
                <a:ahLst/>
                <a:cxnLst/>
                <a:rect l="l" t="t" r="r" b="b"/>
                <a:pathLst>
                  <a:path w="44743" h="88695" extrusionOk="0">
                    <a:moveTo>
                      <a:pt x="3009" y="0"/>
                    </a:moveTo>
                    <a:cubicBezTo>
                      <a:pt x="1338" y="0"/>
                      <a:pt x="0" y="1368"/>
                      <a:pt x="0" y="3040"/>
                    </a:cubicBezTo>
                    <a:lnTo>
                      <a:pt x="0" y="85685"/>
                    </a:lnTo>
                    <a:cubicBezTo>
                      <a:pt x="0" y="87357"/>
                      <a:pt x="1338" y="88694"/>
                      <a:pt x="3009" y="88694"/>
                    </a:cubicBezTo>
                    <a:lnTo>
                      <a:pt x="41734" y="88694"/>
                    </a:lnTo>
                    <a:cubicBezTo>
                      <a:pt x="43405" y="88694"/>
                      <a:pt x="44743" y="87357"/>
                      <a:pt x="44743" y="85685"/>
                    </a:cubicBezTo>
                    <a:lnTo>
                      <a:pt x="44743" y="3040"/>
                    </a:lnTo>
                    <a:cubicBezTo>
                      <a:pt x="44743" y="1368"/>
                      <a:pt x="43405" y="0"/>
                      <a:pt x="41734" y="0"/>
                    </a:cubicBezTo>
                    <a:lnTo>
                      <a:pt x="30791" y="0"/>
                    </a:lnTo>
                    <a:lnTo>
                      <a:pt x="30791" y="578"/>
                    </a:lnTo>
                    <a:cubicBezTo>
                      <a:pt x="30791" y="1398"/>
                      <a:pt x="30153" y="2067"/>
                      <a:pt x="29332" y="2067"/>
                    </a:cubicBezTo>
                    <a:lnTo>
                      <a:pt x="15411" y="2067"/>
                    </a:lnTo>
                    <a:cubicBezTo>
                      <a:pt x="14590" y="2067"/>
                      <a:pt x="13952" y="1398"/>
                      <a:pt x="13952" y="578"/>
                    </a:cubicBezTo>
                    <a:lnTo>
                      <a:pt x="13952" y="0"/>
                    </a:lnTo>
                    <a:close/>
                  </a:path>
                </a:pathLst>
              </a:custGeom>
              <a:solidFill>
                <a:schemeClr val="dk1"/>
              </a:solidFill>
              <a:ln>
                <a:noFill/>
              </a:ln>
            </p:spPr>
            <p:txBody>
              <a:bodyPr spcFirstLastPara="1" wrap="square" lIns="91425" tIns="91425" rIns="91425" bIns="91425" anchor="ctr" anchorCtr="0">
                <a:noAutofit/>
              </a:bodyPr>
              <a:lstStyle/>
              <a:p>
                <a:endParaRPr/>
              </a:p>
            </p:txBody>
          </p:sp>
          <p:sp>
            <p:nvSpPr>
              <p:cNvPr id="1033" name="Google Shape;1033;p45"/>
              <p:cNvSpPr/>
              <p:nvPr/>
            </p:nvSpPr>
            <p:spPr>
              <a:xfrm>
                <a:off x="2890300" y="2160625"/>
                <a:ext cx="42600" cy="43350"/>
              </a:xfrm>
              <a:custGeom>
                <a:avLst/>
                <a:gdLst/>
                <a:ahLst/>
                <a:cxnLst/>
                <a:rect l="l" t="t" r="r" b="b"/>
                <a:pathLst>
                  <a:path w="1704" h="1734" extrusionOk="0">
                    <a:moveTo>
                      <a:pt x="852" y="1"/>
                    </a:moveTo>
                    <a:cubicBezTo>
                      <a:pt x="366" y="1"/>
                      <a:pt x="1" y="396"/>
                      <a:pt x="1" y="852"/>
                    </a:cubicBezTo>
                    <a:cubicBezTo>
                      <a:pt x="1" y="1338"/>
                      <a:pt x="366" y="1733"/>
                      <a:pt x="852" y="1733"/>
                    </a:cubicBezTo>
                    <a:cubicBezTo>
                      <a:pt x="1308" y="1733"/>
                      <a:pt x="1703" y="1338"/>
                      <a:pt x="1703" y="852"/>
                    </a:cubicBezTo>
                    <a:cubicBezTo>
                      <a:pt x="1703" y="396"/>
                      <a:pt x="1308" y="1"/>
                      <a:pt x="852" y="1"/>
                    </a:cubicBezTo>
                    <a:close/>
                  </a:path>
                </a:pathLst>
              </a:custGeom>
              <a:solidFill>
                <a:srgbClr val="18203D"/>
              </a:solidFill>
              <a:ln>
                <a:noFill/>
              </a:ln>
            </p:spPr>
            <p:txBody>
              <a:bodyPr spcFirstLastPara="1" wrap="square" lIns="91425" tIns="91425" rIns="91425" bIns="91425" anchor="ctr" anchorCtr="0">
                <a:noAutofit/>
              </a:bodyPr>
              <a:lstStyle/>
              <a:p>
                <a:endParaRPr/>
              </a:p>
            </p:txBody>
          </p:sp>
          <p:sp>
            <p:nvSpPr>
              <p:cNvPr id="1034" name="Google Shape;1034;p45"/>
              <p:cNvSpPr/>
              <p:nvPr/>
            </p:nvSpPr>
            <p:spPr>
              <a:xfrm>
                <a:off x="2975425" y="2160625"/>
                <a:ext cx="268250" cy="43350"/>
              </a:xfrm>
              <a:custGeom>
                <a:avLst/>
                <a:gdLst/>
                <a:ahLst/>
                <a:cxnLst/>
                <a:rect l="l" t="t" r="r" b="b"/>
                <a:pathLst>
                  <a:path w="10730" h="1734" extrusionOk="0">
                    <a:moveTo>
                      <a:pt x="851" y="1"/>
                    </a:moveTo>
                    <a:cubicBezTo>
                      <a:pt x="365" y="1"/>
                      <a:pt x="0" y="396"/>
                      <a:pt x="0" y="852"/>
                    </a:cubicBezTo>
                    <a:cubicBezTo>
                      <a:pt x="0" y="1338"/>
                      <a:pt x="365" y="1733"/>
                      <a:pt x="851" y="1733"/>
                    </a:cubicBezTo>
                    <a:lnTo>
                      <a:pt x="9879" y="1733"/>
                    </a:lnTo>
                    <a:cubicBezTo>
                      <a:pt x="10365" y="1733"/>
                      <a:pt x="10730" y="1338"/>
                      <a:pt x="10730" y="852"/>
                    </a:cubicBezTo>
                    <a:cubicBezTo>
                      <a:pt x="10730" y="396"/>
                      <a:pt x="10365" y="1"/>
                      <a:pt x="9879" y="1"/>
                    </a:cubicBezTo>
                    <a:close/>
                  </a:path>
                </a:pathLst>
              </a:custGeom>
              <a:solidFill>
                <a:srgbClr val="18203D"/>
              </a:solidFill>
              <a:ln>
                <a:noFill/>
              </a:ln>
            </p:spPr>
            <p:txBody>
              <a:bodyPr spcFirstLastPara="1" wrap="square" lIns="91425" tIns="91425" rIns="91425" bIns="91425" anchor="ctr" anchorCtr="0">
                <a:noAutofit/>
              </a:bodyPr>
              <a:lstStyle/>
              <a:p>
                <a:endParaRPr/>
              </a:p>
            </p:txBody>
          </p:sp>
          <p:grpSp>
            <p:nvGrpSpPr>
              <p:cNvPr id="1035" name="Google Shape;1035;p45"/>
              <p:cNvGrpSpPr/>
              <p:nvPr/>
            </p:nvGrpSpPr>
            <p:grpSpPr>
              <a:xfrm flipH="1">
                <a:off x="2685152" y="2899207"/>
                <a:ext cx="783372" cy="782794"/>
                <a:chOff x="889282" y="2874625"/>
                <a:chExt cx="1356253" cy="1355487"/>
              </a:xfrm>
            </p:grpSpPr>
            <p:sp>
              <p:nvSpPr>
                <p:cNvPr id="1036" name="Google Shape;1036;p45"/>
                <p:cNvSpPr/>
                <p:nvPr/>
              </p:nvSpPr>
              <p:spPr>
                <a:xfrm>
                  <a:off x="889282" y="2874625"/>
                  <a:ext cx="1356253" cy="1355487"/>
                </a:xfrm>
                <a:custGeom>
                  <a:avLst/>
                  <a:gdLst/>
                  <a:ahLst/>
                  <a:cxnLst/>
                  <a:rect l="l" t="t" r="r" b="b"/>
                  <a:pathLst>
                    <a:path w="60211" h="60177" extrusionOk="0">
                      <a:moveTo>
                        <a:pt x="30056" y="0"/>
                      </a:moveTo>
                      <a:cubicBezTo>
                        <a:pt x="18347" y="0"/>
                        <a:pt x="8207" y="6672"/>
                        <a:pt x="3270" y="16479"/>
                      </a:cubicBezTo>
                      <a:cubicBezTo>
                        <a:pt x="1168" y="20548"/>
                        <a:pt x="1" y="25185"/>
                        <a:pt x="1" y="30089"/>
                      </a:cubicBezTo>
                      <a:cubicBezTo>
                        <a:pt x="1" y="32557"/>
                        <a:pt x="301" y="34925"/>
                        <a:pt x="868" y="37227"/>
                      </a:cubicBezTo>
                      <a:cubicBezTo>
                        <a:pt x="1335" y="39195"/>
                        <a:pt x="2036" y="41097"/>
                        <a:pt x="2869" y="42898"/>
                      </a:cubicBezTo>
                      <a:cubicBezTo>
                        <a:pt x="4104" y="45400"/>
                        <a:pt x="5638" y="47735"/>
                        <a:pt x="7439" y="49836"/>
                      </a:cubicBezTo>
                      <a:cubicBezTo>
                        <a:pt x="12943" y="56174"/>
                        <a:pt x="21049" y="60177"/>
                        <a:pt x="30122" y="60177"/>
                      </a:cubicBezTo>
                      <a:cubicBezTo>
                        <a:pt x="42164" y="60177"/>
                        <a:pt x="52538" y="53138"/>
                        <a:pt x="57342" y="42898"/>
                      </a:cubicBezTo>
                      <a:cubicBezTo>
                        <a:pt x="59176" y="39028"/>
                        <a:pt x="60210" y="34692"/>
                        <a:pt x="60210" y="30122"/>
                      </a:cubicBezTo>
                      <a:cubicBezTo>
                        <a:pt x="60210" y="26519"/>
                        <a:pt x="59577" y="23117"/>
                        <a:pt x="58376" y="19881"/>
                      </a:cubicBezTo>
                      <a:cubicBezTo>
                        <a:pt x="57909" y="18714"/>
                        <a:pt x="57475" y="17580"/>
                        <a:pt x="56875" y="16479"/>
                      </a:cubicBezTo>
                      <a:cubicBezTo>
                        <a:pt x="55707" y="14177"/>
                        <a:pt x="54306" y="12042"/>
                        <a:pt x="52572" y="10141"/>
                      </a:cubicBezTo>
                      <a:cubicBezTo>
                        <a:pt x="47068" y="3903"/>
                        <a:pt x="39029" y="0"/>
                        <a:pt x="30056" y="0"/>
                      </a:cubicBezTo>
                      <a:close/>
                    </a:path>
                  </a:pathLst>
                </a:custGeom>
                <a:solidFill>
                  <a:srgbClr val="E8B15A"/>
                </a:solidFill>
                <a:ln>
                  <a:noFill/>
                </a:ln>
              </p:spPr>
              <p:txBody>
                <a:bodyPr spcFirstLastPara="1" wrap="square" lIns="91425" tIns="91425" rIns="91425" bIns="91425" anchor="ctr" anchorCtr="0">
                  <a:noAutofit/>
                </a:bodyPr>
                <a:lstStyle/>
                <a:p>
                  <a:endParaRPr/>
                </a:p>
              </p:txBody>
            </p:sp>
            <p:sp>
              <p:nvSpPr>
                <p:cNvPr id="1037" name="Google Shape;1037;p45"/>
                <p:cNvSpPr/>
                <p:nvPr/>
              </p:nvSpPr>
              <p:spPr>
                <a:xfrm>
                  <a:off x="992992" y="2979078"/>
                  <a:ext cx="1149608" cy="1148865"/>
                </a:xfrm>
                <a:custGeom>
                  <a:avLst/>
                  <a:gdLst/>
                  <a:ahLst/>
                  <a:cxnLst/>
                  <a:rect l="l" t="t" r="r" b="b"/>
                  <a:pathLst>
                    <a:path w="51037" h="51004" extrusionOk="0">
                      <a:moveTo>
                        <a:pt x="25518" y="0"/>
                      </a:moveTo>
                      <a:cubicBezTo>
                        <a:pt x="11408" y="0"/>
                        <a:pt x="0" y="11408"/>
                        <a:pt x="0" y="25518"/>
                      </a:cubicBezTo>
                      <a:cubicBezTo>
                        <a:pt x="0" y="28687"/>
                        <a:pt x="567" y="31756"/>
                        <a:pt x="1668" y="34558"/>
                      </a:cubicBezTo>
                      <a:cubicBezTo>
                        <a:pt x="3336" y="38895"/>
                        <a:pt x="6104" y="42697"/>
                        <a:pt x="9707" y="45533"/>
                      </a:cubicBezTo>
                      <a:cubicBezTo>
                        <a:pt x="10441" y="46100"/>
                        <a:pt x="11241" y="46700"/>
                        <a:pt x="12075" y="47201"/>
                      </a:cubicBezTo>
                      <a:cubicBezTo>
                        <a:pt x="14544" y="48735"/>
                        <a:pt x="17279" y="49802"/>
                        <a:pt x="20248" y="50436"/>
                      </a:cubicBezTo>
                      <a:cubicBezTo>
                        <a:pt x="20681" y="50536"/>
                        <a:pt x="21048" y="50603"/>
                        <a:pt x="21449" y="50636"/>
                      </a:cubicBezTo>
                      <a:cubicBezTo>
                        <a:pt x="22783" y="50870"/>
                        <a:pt x="24117" y="51003"/>
                        <a:pt x="25518" y="51003"/>
                      </a:cubicBezTo>
                      <a:cubicBezTo>
                        <a:pt x="39595" y="51003"/>
                        <a:pt x="51036" y="39562"/>
                        <a:pt x="51036" y="25485"/>
                      </a:cubicBezTo>
                      <a:cubicBezTo>
                        <a:pt x="51036" y="22583"/>
                        <a:pt x="50569" y="19848"/>
                        <a:pt x="49635" y="17346"/>
                      </a:cubicBezTo>
                      <a:cubicBezTo>
                        <a:pt x="48568" y="14110"/>
                        <a:pt x="46867" y="11208"/>
                        <a:pt x="44632" y="8706"/>
                      </a:cubicBezTo>
                      <a:cubicBezTo>
                        <a:pt x="44031" y="7939"/>
                        <a:pt x="43298" y="7272"/>
                        <a:pt x="42597" y="6605"/>
                      </a:cubicBezTo>
                      <a:cubicBezTo>
                        <a:pt x="39261" y="3569"/>
                        <a:pt x="35092" y="1401"/>
                        <a:pt x="30455" y="500"/>
                      </a:cubicBezTo>
                      <a:cubicBezTo>
                        <a:pt x="28854" y="167"/>
                        <a:pt x="27219" y="0"/>
                        <a:pt x="25518" y="0"/>
                      </a:cubicBezTo>
                      <a:close/>
                    </a:path>
                  </a:pathLst>
                </a:custGeom>
                <a:solidFill>
                  <a:srgbClr val="FBBF60"/>
                </a:solidFill>
                <a:ln>
                  <a:noFill/>
                </a:ln>
              </p:spPr>
              <p:txBody>
                <a:bodyPr spcFirstLastPara="1" wrap="square" lIns="91425" tIns="91425" rIns="91425" bIns="91425" anchor="ctr" anchorCtr="0">
                  <a:noAutofit/>
                </a:bodyPr>
                <a:lstStyle/>
                <a:p>
                  <a:endParaRPr/>
                </a:p>
              </p:txBody>
            </p:sp>
            <p:sp>
              <p:nvSpPr>
                <p:cNvPr id="1038" name="Google Shape;1038;p45"/>
                <p:cNvSpPr/>
                <p:nvPr/>
              </p:nvSpPr>
              <p:spPr>
                <a:xfrm flipH="1">
                  <a:off x="1246192" y="3142865"/>
                  <a:ext cx="626668" cy="818266"/>
                </a:xfrm>
                <a:custGeom>
                  <a:avLst/>
                  <a:gdLst/>
                  <a:ahLst/>
                  <a:cxnLst/>
                  <a:rect l="l" t="t" r="r" b="b"/>
                  <a:pathLst>
                    <a:path w="27821" h="36327" extrusionOk="0">
                      <a:moveTo>
                        <a:pt x="14311" y="9608"/>
                      </a:moveTo>
                      <a:cubicBezTo>
                        <a:pt x="16512" y="9608"/>
                        <a:pt x="17847" y="10142"/>
                        <a:pt x="18213" y="11276"/>
                      </a:cubicBezTo>
                      <a:cubicBezTo>
                        <a:pt x="18280" y="11543"/>
                        <a:pt x="18347" y="11776"/>
                        <a:pt x="18347" y="12076"/>
                      </a:cubicBezTo>
                      <a:cubicBezTo>
                        <a:pt x="18347" y="12977"/>
                        <a:pt x="18013" y="13644"/>
                        <a:pt x="17346" y="14111"/>
                      </a:cubicBezTo>
                      <a:cubicBezTo>
                        <a:pt x="16679" y="14578"/>
                        <a:pt x="15712" y="14778"/>
                        <a:pt x="14511" y="14778"/>
                      </a:cubicBezTo>
                      <a:lnTo>
                        <a:pt x="11909" y="14778"/>
                      </a:lnTo>
                      <a:lnTo>
                        <a:pt x="11909" y="9608"/>
                      </a:lnTo>
                      <a:close/>
                      <a:moveTo>
                        <a:pt x="14711" y="20449"/>
                      </a:moveTo>
                      <a:cubicBezTo>
                        <a:pt x="16079" y="20449"/>
                        <a:pt x="17146" y="20682"/>
                        <a:pt x="17847" y="21216"/>
                      </a:cubicBezTo>
                      <a:cubicBezTo>
                        <a:pt x="18547" y="21683"/>
                        <a:pt x="18914" y="22450"/>
                        <a:pt x="18914" y="23418"/>
                      </a:cubicBezTo>
                      <a:cubicBezTo>
                        <a:pt x="18914" y="25453"/>
                        <a:pt x="17580" y="26487"/>
                        <a:pt x="14878" y="26487"/>
                      </a:cubicBezTo>
                      <a:lnTo>
                        <a:pt x="11876" y="26487"/>
                      </a:lnTo>
                      <a:lnTo>
                        <a:pt x="11876" y="20449"/>
                      </a:lnTo>
                      <a:close/>
                      <a:moveTo>
                        <a:pt x="6639" y="1"/>
                      </a:moveTo>
                      <a:lnTo>
                        <a:pt x="6639" y="3704"/>
                      </a:lnTo>
                      <a:lnTo>
                        <a:pt x="0" y="3704"/>
                      </a:lnTo>
                      <a:lnTo>
                        <a:pt x="0" y="9174"/>
                      </a:lnTo>
                      <a:lnTo>
                        <a:pt x="3336" y="9174"/>
                      </a:lnTo>
                      <a:lnTo>
                        <a:pt x="3336" y="26954"/>
                      </a:lnTo>
                      <a:lnTo>
                        <a:pt x="0" y="26954"/>
                      </a:lnTo>
                      <a:lnTo>
                        <a:pt x="0" y="32458"/>
                      </a:lnTo>
                      <a:lnTo>
                        <a:pt x="6639" y="32458"/>
                      </a:lnTo>
                      <a:lnTo>
                        <a:pt x="6639" y="36327"/>
                      </a:lnTo>
                      <a:lnTo>
                        <a:pt x="9707" y="36327"/>
                      </a:lnTo>
                      <a:lnTo>
                        <a:pt x="9707" y="32458"/>
                      </a:lnTo>
                      <a:lnTo>
                        <a:pt x="12910" y="32458"/>
                      </a:lnTo>
                      <a:lnTo>
                        <a:pt x="12910" y="36327"/>
                      </a:lnTo>
                      <a:lnTo>
                        <a:pt x="15979" y="36327"/>
                      </a:lnTo>
                      <a:lnTo>
                        <a:pt x="15979" y="32458"/>
                      </a:lnTo>
                      <a:cubicBezTo>
                        <a:pt x="19581" y="32424"/>
                        <a:pt x="22416" y="31657"/>
                        <a:pt x="24551" y="30223"/>
                      </a:cubicBezTo>
                      <a:cubicBezTo>
                        <a:pt x="26720" y="28722"/>
                        <a:pt x="27820" y="26653"/>
                        <a:pt x="27820" y="24052"/>
                      </a:cubicBezTo>
                      <a:cubicBezTo>
                        <a:pt x="27754" y="22317"/>
                        <a:pt x="27287" y="20883"/>
                        <a:pt x="26419" y="19782"/>
                      </a:cubicBezTo>
                      <a:cubicBezTo>
                        <a:pt x="25552" y="18714"/>
                        <a:pt x="24084" y="17914"/>
                        <a:pt x="22150" y="17413"/>
                      </a:cubicBezTo>
                      <a:lnTo>
                        <a:pt x="22150" y="17213"/>
                      </a:lnTo>
                      <a:cubicBezTo>
                        <a:pt x="23651" y="16880"/>
                        <a:pt x="24852" y="16112"/>
                        <a:pt x="25752" y="14978"/>
                      </a:cubicBezTo>
                      <a:cubicBezTo>
                        <a:pt x="26686" y="13878"/>
                        <a:pt x="27153" y="12477"/>
                        <a:pt x="27153" y="10875"/>
                      </a:cubicBezTo>
                      <a:cubicBezTo>
                        <a:pt x="27153" y="8407"/>
                        <a:pt x="26086" y="6606"/>
                        <a:pt x="24018" y="5438"/>
                      </a:cubicBezTo>
                      <a:cubicBezTo>
                        <a:pt x="23817" y="5305"/>
                        <a:pt x="23551" y="5205"/>
                        <a:pt x="23350" y="5105"/>
                      </a:cubicBezTo>
                      <a:cubicBezTo>
                        <a:pt x="21549" y="4304"/>
                        <a:pt x="19081" y="3870"/>
                        <a:pt x="15979" y="3737"/>
                      </a:cubicBezTo>
                      <a:lnTo>
                        <a:pt x="15979" y="1"/>
                      </a:lnTo>
                      <a:lnTo>
                        <a:pt x="12910" y="1"/>
                      </a:lnTo>
                      <a:lnTo>
                        <a:pt x="12910" y="3737"/>
                      </a:lnTo>
                      <a:lnTo>
                        <a:pt x="9707" y="3737"/>
                      </a:lnTo>
                      <a:lnTo>
                        <a:pt x="9707" y="1"/>
                      </a:lnTo>
                      <a:close/>
                    </a:path>
                  </a:pathLst>
                </a:custGeom>
                <a:solidFill>
                  <a:srgbClr val="D7A350"/>
                </a:solidFill>
                <a:ln>
                  <a:noFill/>
                </a:ln>
              </p:spPr>
              <p:txBody>
                <a:bodyPr spcFirstLastPara="1" wrap="square" lIns="91425" tIns="91425" rIns="91425" bIns="91425" anchor="ctr" anchorCtr="0">
                  <a:noAutofit/>
                </a:bodyPr>
                <a:lstStyle/>
                <a:p>
                  <a:endParaRPr/>
                </a:p>
              </p:txBody>
            </p:sp>
          </p:grpSp>
        </p:grpSp>
        <p:grpSp>
          <p:nvGrpSpPr>
            <p:cNvPr id="1039" name="Google Shape;1039;p45"/>
            <p:cNvGrpSpPr/>
            <p:nvPr/>
          </p:nvGrpSpPr>
          <p:grpSpPr>
            <a:xfrm>
              <a:off x="2576419" y="3089938"/>
              <a:ext cx="938597" cy="1202962"/>
              <a:chOff x="829475" y="2774625"/>
              <a:chExt cx="857950" cy="1099600"/>
            </a:xfrm>
          </p:grpSpPr>
          <p:sp>
            <p:nvSpPr>
              <p:cNvPr id="1040" name="Google Shape;1040;p45"/>
              <p:cNvSpPr/>
              <p:nvPr/>
            </p:nvSpPr>
            <p:spPr>
              <a:xfrm>
                <a:off x="829475" y="2912675"/>
                <a:ext cx="795650" cy="961550"/>
              </a:xfrm>
              <a:custGeom>
                <a:avLst/>
                <a:gdLst/>
                <a:ahLst/>
                <a:cxnLst/>
                <a:rect l="l" t="t" r="r" b="b"/>
                <a:pathLst>
                  <a:path w="31826" h="38462" extrusionOk="0">
                    <a:moveTo>
                      <a:pt x="22954" y="0"/>
                    </a:moveTo>
                    <a:cubicBezTo>
                      <a:pt x="21576" y="0"/>
                      <a:pt x="18962" y="414"/>
                      <a:pt x="14682" y="2564"/>
                    </a:cubicBezTo>
                    <a:cubicBezTo>
                      <a:pt x="7721" y="6029"/>
                      <a:pt x="2311" y="9190"/>
                      <a:pt x="1095" y="9980"/>
                    </a:cubicBezTo>
                    <a:cubicBezTo>
                      <a:pt x="487" y="10345"/>
                      <a:pt x="122" y="10801"/>
                      <a:pt x="62" y="11622"/>
                    </a:cubicBezTo>
                    <a:cubicBezTo>
                      <a:pt x="1" y="12442"/>
                      <a:pt x="214" y="13658"/>
                      <a:pt x="852" y="15573"/>
                    </a:cubicBezTo>
                    <a:cubicBezTo>
                      <a:pt x="2068" y="19433"/>
                      <a:pt x="7812" y="33810"/>
                      <a:pt x="8512" y="35482"/>
                    </a:cubicBezTo>
                    <a:cubicBezTo>
                      <a:pt x="8937" y="36516"/>
                      <a:pt x="9515" y="37367"/>
                      <a:pt x="10639" y="37731"/>
                    </a:cubicBezTo>
                    <a:cubicBezTo>
                      <a:pt x="10974" y="37823"/>
                      <a:pt x="11338" y="37883"/>
                      <a:pt x="11764" y="37914"/>
                    </a:cubicBezTo>
                    <a:cubicBezTo>
                      <a:pt x="12324" y="38295"/>
                      <a:pt x="13000" y="38461"/>
                      <a:pt x="13622" y="38461"/>
                    </a:cubicBezTo>
                    <a:cubicBezTo>
                      <a:pt x="13843" y="38461"/>
                      <a:pt x="14057" y="38440"/>
                      <a:pt x="14256" y="38400"/>
                    </a:cubicBezTo>
                    <a:cubicBezTo>
                      <a:pt x="14348" y="38370"/>
                      <a:pt x="14439" y="38339"/>
                      <a:pt x="14530" y="38309"/>
                    </a:cubicBezTo>
                    <a:cubicBezTo>
                      <a:pt x="18329" y="37154"/>
                      <a:pt x="31825" y="27640"/>
                      <a:pt x="31825" y="27640"/>
                    </a:cubicBezTo>
                    <a:lnTo>
                      <a:pt x="25928" y="6454"/>
                    </a:lnTo>
                    <a:lnTo>
                      <a:pt x="24196" y="163"/>
                    </a:lnTo>
                    <a:cubicBezTo>
                      <a:pt x="24196" y="163"/>
                      <a:pt x="23817" y="0"/>
                      <a:pt x="22954"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041" name="Google Shape;1041;p45"/>
              <p:cNvSpPr/>
              <p:nvPr/>
            </p:nvSpPr>
            <p:spPr>
              <a:xfrm>
                <a:off x="853050" y="2937250"/>
                <a:ext cx="531925" cy="923275"/>
              </a:xfrm>
              <a:custGeom>
                <a:avLst/>
                <a:gdLst/>
                <a:ahLst/>
                <a:cxnLst/>
                <a:rect l="l" t="t" r="r" b="b"/>
                <a:pathLst>
                  <a:path w="21277" h="36931" extrusionOk="0">
                    <a:moveTo>
                      <a:pt x="21125" y="0"/>
                    </a:moveTo>
                    <a:cubicBezTo>
                      <a:pt x="21125" y="0"/>
                      <a:pt x="20578" y="31"/>
                      <a:pt x="18085" y="1003"/>
                    </a:cubicBezTo>
                    <a:cubicBezTo>
                      <a:pt x="18055" y="1034"/>
                      <a:pt x="18025" y="1034"/>
                      <a:pt x="17994" y="1064"/>
                    </a:cubicBezTo>
                    <a:cubicBezTo>
                      <a:pt x="17933" y="1094"/>
                      <a:pt x="17873" y="1125"/>
                      <a:pt x="17781" y="1155"/>
                    </a:cubicBezTo>
                    <a:cubicBezTo>
                      <a:pt x="17478" y="1277"/>
                      <a:pt x="17052" y="1490"/>
                      <a:pt x="16566" y="1733"/>
                    </a:cubicBezTo>
                    <a:cubicBezTo>
                      <a:pt x="16474" y="1794"/>
                      <a:pt x="16353" y="1854"/>
                      <a:pt x="16231" y="1885"/>
                    </a:cubicBezTo>
                    <a:cubicBezTo>
                      <a:pt x="15836" y="2098"/>
                      <a:pt x="15411" y="2310"/>
                      <a:pt x="14955" y="2553"/>
                    </a:cubicBezTo>
                    <a:cubicBezTo>
                      <a:pt x="14803" y="2614"/>
                      <a:pt x="14681" y="2705"/>
                      <a:pt x="14560" y="2766"/>
                    </a:cubicBezTo>
                    <a:cubicBezTo>
                      <a:pt x="14286" y="2888"/>
                      <a:pt x="14012" y="3040"/>
                      <a:pt x="13708" y="3192"/>
                    </a:cubicBezTo>
                    <a:cubicBezTo>
                      <a:pt x="13587" y="3283"/>
                      <a:pt x="13465" y="3344"/>
                      <a:pt x="13313" y="3435"/>
                    </a:cubicBezTo>
                    <a:cubicBezTo>
                      <a:pt x="12614" y="3800"/>
                      <a:pt x="11885" y="4195"/>
                      <a:pt x="11155" y="4590"/>
                    </a:cubicBezTo>
                    <a:cubicBezTo>
                      <a:pt x="10790" y="4772"/>
                      <a:pt x="10426" y="4985"/>
                      <a:pt x="10061" y="5198"/>
                    </a:cubicBezTo>
                    <a:cubicBezTo>
                      <a:pt x="9483" y="5502"/>
                      <a:pt x="8906" y="5806"/>
                      <a:pt x="8359" y="6110"/>
                    </a:cubicBezTo>
                    <a:cubicBezTo>
                      <a:pt x="8268" y="6171"/>
                      <a:pt x="8176" y="6201"/>
                      <a:pt x="8116" y="6262"/>
                    </a:cubicBezTo>
                    <a:cubicBezTo>
                      <a:pt x="7599" y="6535"/>
                      <a:pt x="7082" y="6809"/>
                      <a:pt x="6565" y="7082"/>
                    </a:cubicBezTo>
                    <a:cubicBezTo>
                      <a:pt x="6474" y="7143"/>
                      <a:pt x="6353" y="7234"/>
                      <a:pt x="6262" y="7295"/>
                    </a:cubicBezTo>
                    <a:cubicBezTo>
                      <a:pt x="6018" y="7417"/>
                      <a:pt x="5806" y="7538"/>
                      <a:pt x="5593" y="7660"/>
                    </a:cubicBezTo>
                    <a:cubicBezTo>
                      <a:pt x="5471" y="7721"/>
                      <a:pt x="5380" y="7781"/>
                      <a:pt x="5289" y="7842"/>
                    </a:cubicBezTo>
                    <a:cubicBezTo>
                      <a:pt x="2584" y="9332"/>
                      <a:pt x="517" y="10547"/>
                      <a:pt x="395" y="10760"/>
                    </a:cubicBezTo>
                    <a:cubicBezTo>
                      <a:pt x="0" y="11277"/>
                      <a:pt x="669" y="13405"/>
                      <a:pt x="2067" y="17508"/>
                    </a:cubicBezTo>
                    <a:cubicBezTo>
                      <a:pt x="3283" y="21095"/>
                      <a:pt x="8176" y="33679"/>
                      <a:pt x="9696" y="36748"/>
                    </a:cubicBezTo>
                    <a:cubicBezTo>
                      <a:pt x="10031" y="36840"/>
                      <a:pt x="10395" y="36900"/>
                      <a:pt x="10821" y="36931"/>
                    </a:cubicBezTo>
                    <a:cubicBezTo>
                      <a:pt x="10790" y="36779"/>
                      <a:pt x="10760" y="36596"/>
                      <a:pt x="10638" y="36414"/>
                    </a:cubicBezTo>
                    <a:cubicBezTo>
                      <a:pt x="10152" y="35624"/>
                      <a:pt x="3496" y="18177"/>
                      <a:pt x="2796" y="15745"/>
                    </a:cubicBezTo>
                    <a:cubicBezTo>
                      <a:pt x="2097" y="13344"/>
                      <a:pt x="1854" y="11824"/>
                      <a:pt x="2827" y="10943"/>
                    </a:cubicBezTo>
                    <a:cubicBezTo>
                      <a:pt x="3070" y="10699"/>
                      <a:pt x="4529" y="9848"/>
                      <a:pt x="6505" y="8724"/>
                    </a:cubicBezTo>
                    <a:cubicBezTo>
                      <a:pt x="6717" y="8602"/>
                      <a:pt x="6930" y="8481"/>
                      <a:pt x="7143" y="8359"/>
                    </a:cubicBezTo>
                    <a:cubicBezTo>
                      <a:pt x="7204" y="8329"/>
                      <a:pt x="7265" y="8298"/>
                      <a:pt x="7325" y="8237"/>
                    </a:cubicBezTo>
                    <a:cubicBezTo>
                      <a:pt x="7447" y="8177"/>
                      <a:pt x="7569" y="8116"/>
                      <a:pt x="7690" y="8055"/>
                    </a:cubicBezTo>
                    <a:cubicBezTo>
                      <a:pt x="8237" y="7721"/>
                      <a:pt x="8845" y="7386"/>
                      <a:pt x="9453" y="7052"/>
                    </a:cubicBezTo>
                    <a:cubicBezTo>
                      <a:pt x="9483" y="7022"/>
                      <a:pt x="9544" y="6991"/>
                      <a:pt x="9575" y="6961"/>
                    </a:cubicBezTo>
                    <a:cubicBezTo>
                      <a:pt x="10578" y="6414"/>
                      <a:pt x="11642" y="5806"/>
                      <a:pt x="12675" y="5228"/>
                    </a:cubicBezTo>
                    <a:cubicBezTo>
                      <a:pt x="13070" y="4985"/>
                      <a:pt x="13496" y="4742"/>
                      <a:pt x="13891" y="4529"/>
                    </a:cubicBezTo>
                    <a:cubicBezTo>
                      <a:pt x="14073" y="4408"/>
                      <a:pt x="14256" y="4316"/>
                      <a:pt x="14438" y="4195"/>
                    </a:cubicBezTo>
                    <a:cubicBezTo>
                      <a:pt x="14985" y="3891"/>
                      <a:pt x="15502" y="3587"/>
                      <a:pt x="15988" y="3313"/>
                    </a:cubicBezTo>
                    <a:cubicBezTo>
                      <a:pt x="16140" y="3222"/>
                      <a:pt x="16292" y="3131"/>
                      <a:pt x="16444" y="3040"/>
                    </a:cubicBezTo>
                    <a:cubicBezTo>
                      <a:pt x="16900" y="2797"/>
                      <a:pt x="17326" y="2523"/>
                      <a:pt x="17751" y="2280"/>
                    </a:cubicBezTo>
                    <a:cubicBezTo>
                      <a:pt x="17873" y="2219"/>
                      <a:pt x="17994" y="2158"/>
                      <a:pt x="18085" y="2067"/>
                    </a:cubicBezTo>
                    <a:cubicBezTo>
                      <a:pt x="20031" y="942"/>
                      <a:pt x="21277" y="122"/>
                      <a:pt x="21125" y="0"/>
                    </a:cubicBezTo>
                    <a:close/>
                  </a:path>
                </a:pathLst>
              </a:custGeom>
              <a:solidFill>
                <a:srgbClr val="4B8E67"/>
              </a:solidFill>
              <a:ln>
                <a:noFill/>
              </a:ln>
            </p:spPr>
            <p:txBody>
              <a:bodyPr spcFirstLastPara="1" wrap="square" lIns="91425" tIns="91425" rIns="91425" bIns="91425" anchor="ctr" anchorCtr="0">
                <a:noAutofit/>
              </a:bodyPr>
              <a:lstStyle/>
              <a:p>
                <a:endParaRPr/>
              </a:p>
            </p:txBody>
          </p:sp>
          <p:sp>
            <p:nvSpPr>
              <p:cNvPr id="1042" name="Google Shape;1042;p45"/>
              <p:cNvSpPr/>
              <p:nvPr/>
            </p:nvSpPr>
            <p:spPr>
              <a:xfrm>
                <a:off x="916875" y="2774625"/>
                <a:ext cx="350325" cy="380725"/>
              </a:xfrm>
              <a:custGeom>
                <a:avLst/>
                <a:gdLst/>
                <a:ahLst/>
                <a:cxnLst/>
                <a:rect l="l" t="t" r="r" b="b"/>
                <a:pathLst>
                  <a:path w="14013" h="15229" extrusionOk="0">
                    <a:moveTo>
                      <a:pt x="7022" y="1"/>
                    </a:moveTo>
                    <a:cubicBezTo>
                      <a:pt x="3131" y="1"/>
                      <a:pt x="0" y="3587"/>
                      <a:pt x="0" y="8025"/>
                    </a:cubicBezTo>
                    <a:cubicBezTo>
                      <a:pt x="0" y="10578"/>
                      <a:pt x="1064" y="12888"/>
                      <a:pt x="2736" y="14347"/>
                    </a:cubicBezTo>
                    <a:cubicBezTo>
                      <a:pt x="3101" y="14682"/>
                      <a:pt x="3526" y="14986"/>
                      <a:pt x="3952" y="15229"/>
                    </a:cubicBezTo>
                    <a:cubicBezTo>
                      <a:pt x="4164" y="15107"/>
                      <a:pt x="4377" y="14986"/>
                      <a:pt x="4590" y="14864"/>
                    </a:cubicBezTo>
                    <a:cubicBezTo>
                      <a:pt x="4651" y="14834"/>
                      <a:pt x="4712" y="14803"/>
                      <a:pt x="4772" y="14742"/>
                    </a:cubicBezTo>
                    <a:cubicBezTo>
                      <a:pt x="4894" y="14682"/>
                      <a:pt x="5016" y="14621"/>
                      <a:pt x="5137" y="14560"/>
                    </a:cubicBezTo>
                    <a:cubicBezTo>
                      <a:pt x="5684" y="14226"/>
                      <a:pt x="6292" y="13891"/>
                      <a:pt x="6900" y="13557"/>
                    </a:cubicBezTo>
                    <a:cubicBezTo>
                      <a:pt x="6930" y="13527"/>
                      <a:pt x="6991" y="13496"/>
                      <a:pt x="7022" y="13466"/>
                    </a:cubicBezTo>
                    <a:cubicBezTo>
                      <a:pt x="8025" y="12919"/>
                      <a:pt x="9089" y="12311"/>
                      <a:pt x="10122" y="11733"/>
                    </a:cubicBezTo>
                    <a:cubicBezTo>
                      <a:pt x="10517" y="11490"/>
                      <a:pt x="10943" y="11247"/>
                      <a:pt x="11338" y="11034"/>
                    </a:cubicBezTo>
                    <a:cubicBezTo>
                      <a:pt x="11520" y="10913"/>
                      <a:pt x="11703" y="10821"/>
                      <a:pt x="11885" y="10700"/>
                    </a:cubicBezTo>
                    <a:cubicBezTo>
                      <a:pt x="12432" y="10396"/>
                      <a:pt x="12949" y="10092"/>
                      <a:pt x="13435" y="9818"/>
                    </a:cubicBezTo>
                    <a:cubicBezTo>
                      <a:pt x="13587" y="9727"/>
                      <a:pt x="13739" y="9636"/>
                      <a:pt x="13891" y="9545"/>
                    </a:cubicBezTo>
                    <a:cubicBezTo>
                      <a:pt x="13952" y="9119"/>
                      <a:pt x="14013" y="8694"/>
                      <a:pt x="14013" y="8238"/>
                    </a:cubicBezTo>
                    <a:cubicBezTo>
                      <a:pt x="14013" y="8147"/>
                      <a:pt x="14013" y="8086"/>
                      <a:pt x="14013" y="8025"/>
                    </a:cubicBezTo>
                    <a:cubicBezTo>
                      <a:pt x="14013" y="5988"/>
                      <a:pt x="13374" y="4165"/>
                      <a:pt x="12310" y="2767"/>
                    </a:cubicBezTo>
                    <a:cubicBezTo>
                      <a:pt x="11338" y="1490"/>
                      <a:pt x="10031" y="578"/>
                      <a:pt x="8541" y="213"/>
                    </a:cubicBezTo>
                    <a:lnTo>
                      <a:pt x="8541" y="1"/>
                    </a:lnTo>
                    <a:close/>
                  </a:path>
                </a:pathLst>
              </a:custGeom>
              <a:solidFill>
                <a:srgbClr val="D7A350"/>
              </a:solidFill>
              <a:ln>
                <a:noFill/>
              </a:ln>
            </p:spPr>
            <p:txBody>
              <a:bodyPr spcFirstLastPara="1" wrap="square" lIns="91425" tIns="91425" rIns="91425" bIns="91425" anchor="ctr" anchorCtr="0">
                <a:noAutofit/>
              </a:bodyPr>
              <a:lstStyle/>
              <a:p>
                <a:endParaRPr/>
              </a:p>
            </p:txBody>
          </p:sp>
          <p:sp>
            <p:nvSpPr>
              <p:cNvPr id="1043" name="Google Shape;1043;p45"/>
              <p:cNvSpPr/>
              <p:nvPr/>
            </p:nvSpPr>
            <p:spPr>
              <a:xfrm>
                <a:off x="955625" y="2774625"/>
                <a:ext cx="350325" cy="368575"/>
              </a:xfrm>
              <a:custGeom>
                <a:avLst/>
                <a:gdLst/>
                <a:ahLst/>
                <a:cxnLst/>
                <a:rect l="l" t="t" r="r" b="b"/>
                <a:pathLst>
                  <a:path w="14013" h="14743" extrusionOk="0">
                    <a:moveTo>
                      <a:pt x="6991" y="1"/>
                    </a:moveTo>
                    <a:cubicBezTo>
                      <a:pt x="3921" y="1"/>
                      <a:pt x="1307" y="2280"/>
                      <a:pt x="365" y="5441"/>
                    </a:cubicBezTo>
                    <a:cubicBezTo>
                      <a:pt x="304" y="5654"/>
                      <a:pt x="244" y="5867"/>
                      <a:pt x="213" y="6080"/>
                    </a:cubicBezTo>
                    <a:cubicBezTo>
                      <a:pt x="152" y="6262"/>
                      <a:pt x="122" y="6444"/>
                      <a:pt x="92" y="6627"/>
                    </a:cubicBezTo>
                    <a:cubicBezTo>
                      <a:pt x="31" y="7022"/>
                      <a:pt x="0" y="7478"/>
                      <a:pt x="0" y="7903"/>
                    </a:cubicBezTo>
                    <a:cubicBezTo>
                      <a:pt x="0" y="7934"/>
                      <a:pt x="0" y="7964"/>
                      <a:pt x="0" y="8025"/>
                    </a:cubicBezTo>
                    <a:cubicBezTo>
                      <a:pt x="0" y="8116"/>
                      <a:pt x="0" y="8238"/>
                      <a:pt x="0" y="8329"/>
                    </a:cubicBezTo>
                    <a:cubicBezTo>
                      <a:pt x="31" y="9150"/>
                      <a:pt x="152" y="9910"/>
                      <a:pt x="396" y="10639"/>
                    </a:cubicBezTo>
                    <a:cubicBezTo>
                      <a:pt x="426" y="10791"/>
                      <a:pt x="487" y="10943"/>
                      <a:pt x="548" y="11095"/>
                    </a:cubicBezTo>
                    <a:cubicBezTo>
                      <a:pt x="912" y="12128"/>
                      <a:pt x="1459" y="13040"/>
                      <a:pt x="2159" y="13800"/>
                    </a:cubicBezTo>
                    <a:cubicBezTo>
                      <a:pt x="2493" y="14135"/>
                      <a:pt x="2827" y="14469"/>
                      <a:pt x="3222" y="14742"/>
                    </a:cubicBezTo>
                    <a:cubicBezTo>
                      <a:pt x="3344" y="14682"/>
                      <a:pt x="3466" y="14621"/>
                      <a:pt x="3587" y="14560"/>
                    </a:cubicBezTo>
                    <a:cubicBezTo>
                      <a:pt x="4134" y="14226"/>
                      <a:pt x="4742" y="13891"/>
                      <a:pt x="5350" y="13557"/>
                    </a:cubicBezTo>
                    <a:cubicBezTo>
                      <a:pt x="5380" y="13527"/>
                      <a:pt x="5441" y="13496"/>
                      <a:pt x="5472" y="13466"/>
                    </a:cubicBezTo>
                    <a:cubicBezTo>
                      <a:pt x="6475" y="12919"/>
                      <a:pt x="7539" y="12311"/>
                      <a:pt x="8572" y="11733"/>
                    </a:cubicBezTo>
                    <a:cubicBezTo>
                      <a:pt x="8967" y="11490"/>
                      <a:pt x="9393" y="11247"/>
                      <a:pt x="9788" y="11034"/>
                    </a:cubicBezTo>
                    <a:cubicBezTo>
                      <a:pt x="9970" y="10913"/>
                      <a:pt x="10153" y="10821"/>
                      <a:pt x="10335" y="10700"/>
                    </a:cubicBezTo>
                    <a:cubicBezTo>
                      <a:pt x="10882" y="10396"/>
                      <a:pt x="11399" y="10092"/>
                      <a:pt x="11885" y="9818"/>
                    </a:cubicBezTo>
                    <a:cubicBezTo>
                      <a:pt x="12037" y="9727"/>
                      <a:pt x="12189" y="9636"/>
                      <a:pt x="12341" y="9545"/>
                    </a:cubicBezTo>
                    <a:cubicBezTo>
                      <a:pt x="12797" y="9302"/>
                      <a:pt x="13223" y="9028"/>
                      <a:pt x="13648" y="8785"/>
                    </a:cubicBezTo>
                    <a:cubicBezTo>
                      <a:pt x="13770" y="8724"/>
                      <a:pt x="13891" y="8663"/>
                      <a:pt x="13982" y="8572"/>
                    </a:cubicBezTo>
                    <a:cubicBezTo>
                      <a:pt x="14013" y="8390"/>
                      <a:pt x="14013" y="8207"/>
                      <a:pt x="14013" y="8025"/>
                    </a:cubicBezTo>
                    <a:cubicBezTo>
                      <a:pt x="14013" y="7843"/>
                      <a:pt x="14013" y="7691"/>
                      <a:pt x="14013" y="7539"/>
                    </a:cubicBezTo>
                    <a:cubicBezTo>
                      <a:pt x="13770" y="3344"/>
                      <a:pt x="10730" y="1"/>
                      <a:pt x="6991" y="1"/>
                    </a:cubicBezTo>
                    <a:close/>
                  </a:path>
                </a:pathLst>
              </a:custGeom>
              <a:solidFill>
                <a:srgbClr val="E8B15A"/>
              </a:solidFill>
              <a:ln>
                <a:noFill/>
              </a:ln>
            </p:spPr>
            <p:txBody>
              <a:bodyPr spcFirstLastPara="1" wrap="square" lIns="91425" tIns="91425" rIns="91425" bIns="91425" anchor="ctr" anchorCtr="0">
                <a:noAutofit/>
              </a:bodyPr>
              <a:lstStyle/>
              <a:p>
                <a:endParaRPr/>
              </a:p>
            </p:txBody>
          </p:sp>
          <p:sp>
            <p:nvSpPr>
              <p:cNvPr id="1044" name="Google Shape;1044;p45"/>
              <p:cNvSpPr/>
              <p:nvPr/>
            </p:nvSpPr>
            <p:spPr>
              <a:xfrm>
                <a:off x="1002725" y="2828575"/>
                <a:ext cx="256125" cy="284975"/>
              </a:xfrm>
              <a:custGeom>
                <a:avLst/>
                <a:gdLst/>
                <a:ahLst/>
                <a:cxnLst/>
                <a:rect l="l" t="t" r="r" b="b"/>
                <a:pathLst>
                  <a:path w="10245" h="11399" extrusionOk="0">
                    <a:moveTo>
                      <a:pt x="5107" y="1"/>
                    </a:moveTo>
                    <a:cubicBezTo>
                      <a:pt x="4925" y="1"/>
                      <a:pt x="4712" y="1"/>
                      <a:pt x="4530" y="31"/>
                    </a:cubicBezTo>
                    <a:cubicBezTo>
                      <a:pt x="2737" y="274"/>
                      <a:pt x="1247" y="1520"/>
                      <a:pt x="518" y="3283"/>
                    </a:cubicBezTo>
                    <a:cubicBezTo>
                      <a:pt x="426" y="3496"/>
                      <a:pt x="335" y="3709"/>
                      <a:pt x="275" y="3922"/>
                    </a:cubicBezTo>
                    <a:cubicBezTo>
                      <a:pt x="214" y="4104"/>
                      <a:pt x="183" y="4286"/>
                      <a:pt x="123" y="4469"/>
                    </a:cubicBezTo>
                    <a:cubicBezTo>
                      <a:pt x="62" y="4864"/>
                      <a:pt x="1" y="5289"/>
                      <a:pt x="1" y="5745"/>
                    </a:cubicBezTo>
                    <a:cubicBezTo>
                      <a:pt x="1" y="5776"/>
                      <a:pt x="1" y="5806"/>
                      <a:pt x="1" y="5867"/>
                    </a:cubicBezTo>
                    <a:cubicBezTo>
                      <a:pt x="1" y="5958"/>
                      <a:pt x="1" y="6080"/>
                      <a:pt x="1" y="6171"/>
                    </a:cubicBezTo>
                    <a:cubicBezTo>
                      <a:pt x="1" y="6262"/>
                      <a:pt x="1" y="6353"/>
                      <a:pt x="1" y="6414"/>
                    </a:cubicBezTo>
                    <a:cubicBezTo>
                      <a:pt x="31" y="6475"/>
                      <a:pt x="31" y="6566"/>
                      <a:pt x="31" y="6627"/>
                    </a:cubicBezTo>
                    <a:cubicBezTo>
                      <a:pt x="31" y="6718"/>
                      <a:pt x="62" y="6779"/>
                      <a:pt x="62" y="6870"/>
                    </a:cubicBezTo>
                    <a:cubicBezTo>
                      <a:pt x="62" y="6931"/>
                      <a:pt x="92" y="6992"/>
                      <a:pt x="92" y="7052"/>
                    </a:cubicBezTo>
                    <a:cubicBezTo>
                      <a:pt x="92" y="7113"/>
                      <a:pt x="123" y="7174"/>
                      <a:pt x="123" y="7204"/>
                    </a:cubicBezTo>
                    <a:cubicBezTo>
                      <a:pt x="153" y="7296"/>
                      <a:pt x="153" y="7356"/>
                      <a:pt x="183" y="7448"/>
                    </a:cubicBezTo>
                    <a:cubicBezTo>
                      <a:pt x="244" y="7752"/>
                      <a:pt x="366" y="8086"/>
                      <a:pt x="487" y="8390"/>
                    </a:cubicBezTo>
                    <a:cubicBezTo>
                      <a:pt x="487" y="8420"/>
                      <a:pt x="518" y="8451"/>
                      <a:pt x="518" y="8481"/>
                    </a:cubicBezTo>
                    <a:cubicBezTo>
                      <a:pt x="548" y="8511"/>
                      <a:pt x="548" y="8542"/>
                      <a:pt x="578" y="8572"/>
                    </a:cubicBezTo>
                    <a:cubicBezTo>
                      <a:pt x="609" y="8663"/>
                      <a:pt x="670" y="8785"/>
                      <a:pt x="730" y="8907"/>
                    </a:cubicBezTo>
                    <a:cubicBezTo>
                      <a:pt x="730" y="8907"/>
                      <a:pt x="761" y="8937"/>
                      <a:pt x="761" y="8937"/>
                    </a:cubicBezTo>
                    <a:cubicBezTo>
                      <a:pt x="791" y="8967"/>
                      <a:pt x="791" y="9028"/>
                      <a:pt x="822" y="9059"/>
                    </a:cubicBezTo>
                    <a:cubicBezTo>
                      <a:pt x="882" y="9150"/>
                      <a:pt x="913" y="9211"/>
                      <a:pt x="974" y="9271"/>
                    </a:cubicBezTo>
                    <a:cubicBezTo>
                      <a:pt x="1004" y="9332"/>
                      <a:pt x="1004" y="9362"/>
                      <a:pt x="1034" y="9423"/>
                    </a:cubicBezTo>
                    <a:cubicBezTo>
                      <a:pt x="1186" y="9606"/>
                      <a:pt x="1308" y="9788"/>
                      <a:pt x="1490" y="9970"/>
                    </a:cubicBezTo>
                    <a:cubicBezTo>
                      <a:pt x="1582" y="10092"/>
                      <a:pt x="1673" y="10183"/>
                      <a:pt x="1764" y="10274"/>
                    </a:cubicBezTo>
                    <a:cubicBezTo>
                      <a:pt x="1825" y="10335"/>
                      <a:pt x="1855" y="10396"/>
                      <a:pt x="1916" y="10426"/>
                    </a:cubicBezTo>
                    <a:cubicBezTo>
                      <a:pt x="1946" y="10457"/>
                      <a:pt x="1977" y="10487"/>
                      <a:pt x="2007" y="10518"/>
                    </a:cubicBezTo>
                    <a:cubicBezTo>
                      <a:pt x="2037" y="10548"/>
                      <a:pt x="2068" y="10578"/>
                      <a:pt x="2129" y="10609"/>
                    </a:cubicBezTo>
                    <a:cubicBezTo>
                      <a:pt x="2129" y="10609"/>
                      <a:pt x="2129" y="10609"/>
                      <a:pt x="2159" y="10639"/>
                    </a:cubicBezTo>
                    <a:cubicBezTo>
                      <a:pt x="2189" y="10669"/>
                      <a:pt x="2250" y="10730"/>
                      <a:pt x="2311" y="10761"/>
                    </a:cubicBezTo>
                    <a:cubicBezTo>
                      <a:pt x="2585" y="10943"/>
                      <a:pt x="2858" y="11125"/>
                      <a:pt x="3132" y="11247"/>
                    </a:cubicBezTo>
                    <a:cubicBezTo>
                      <a:pt x="3132" y="11247"/>
                      <a:pt x="3132" y="11277"/>
                      <a:pt x="3162" y="11277"/>
                    </a:cubicBezTo>
                    <a:cubicBezTo>
                      <a:pt x="3223" y="11308"/>
                      <a:pt x="3284" y="11338"/>
                      <a:pt x="3344" y="11369"/>
                    </a:cubicBezTo>
                    <a:lnTo>
                      <a:pt x="3405" y="11369"/>
                    </a:lnTo>
                    <a:cubicBezTo>
                      <a:pt x="3405" y="11369"/>
                      <a:pt x="3436" y="11399"/>
                      <a:pt x="3466" y="11399"/>
                    </a:cubicBezTo>
                    <a:cubicBezTo>
                      <a:pt x="3496" y="11369"/>
                      <a:pt x="3557" y="11338"/>
                      <a:pt x="3588" y="11308"/>
                    </a:cubicBezTo>
                    <a:cubicBezTo>
                      <a:pt x="4591" y="10761"/>
                      <a:pt x="5655" y="10153"/>
                      <a:pt x="6688" y="9575"/>
                    </a:cubicBezTo>
                    <a:cubicBezTo>
                      <a:pt x="7083" y="9332"/>
                      <a:pt x="7509" y="9089"/>
                      <a:pt x="7904" y="8876"/>
                    </a:cubicBezTo>
                    <a:cubicBezTo>
                      <a:pt x="8086" y="8755"/>
                      <a:pt x="8269" y="8663"/>
                      <a:pt x="8451" y="8542"/>
                    </a:cubicBezTo>
                    <a:cubicBezTo>
                      <a:pt x="8998" y="8238"/>
                      <a:pt x="9515" y="7934"/>
                      <a:pt x="10001" y="7660"/>
                    </a:cubicBezTo>
                    <a:cubicBezTo>
                      <a:pt x="10123" y="7204"/>
                      <a:pt x="10214" y="6748"/>
                      <a:pt x="10244" y="6262"/>
                    </a:cubicBezTo>
                    <a:cubicBezTo>
                      <a:pt x="10244" y="6110"/>
                      <a:pt x="10244" y="5989"/>
                      <a:pt x="10244" y="5867"/>
                    </a:cubicBezTo>
                    <a:cubicBezTo>
                      <a:pt x="10244" y="4469"/>
                      <a:pt x="9849" y="3223"/>
                      <a:pt x="9150" y="2220"/>
                    </a:cubicBezTo>
                    <a:cubicBezTo>
                      <a:pt x="8208" y="852"/>
                      <a:pt x="6749" y="1"/>
                      <a:pt x="5107" y="1"/>
                    </a:cubicBezTo>
                    <a:close/>
                  </a:path>
                </a:pathLst>
              </a:custGeom>
              <a:solidFill>
                <a:srgbClr val="D7A350"/>
              </a:solidFill>
              <a:ln>
                <a:noFill/>
              </a:ln>
            </p:spPr>
            <p:txBody>
              <a:bodyPr spcFirstLastPara="1" wrap="square" lIns="91425" tIns="91425" rIns="91425" bIns="91425" anchor="ctr" anchorCtr="0">
                <a:noAutofit/>
              </a:bodyPr>
              <a:lstStyle/>
              <a:p>
                <a:endParaRPr/>
              </a:p>
            </p:txBody>
          </p:sp>
          <p:sp>
            <p:nvSpPr>
              <p:cNvPr id="1045" name="Google Shape;1045;p45"/>
              <p:cNvSpPr/>
              <p:nvPr/>
            </p:nvSpPr>
            <p:spPr>
              <a:xfrm>
                <a:off x="1002725" y="2829350"/>
                <a:ext cx="225725" cy="284200"/>
              </a:xfrm>
              <a:custGeom>
                <a:avLst/>
                <a:gdLst/>
                <a:ahLst/>
                <a:cxnLst/>
                <a:rect l="l" t="t" r="r" b="b"/>
                <a:pathLst>
                  <a:path w="9029" h="11368" extrusionOk="0">
                    <a:moveTo>
                      <a:pt x="4500" y="0"/>
                    </a:moveTo>
                    <a:cubicBezTo>
                      <a:pt x="2737" y="243"/>
                      <a:pt x="1247" y="1489"/>
                      <a:pt x="518" y="3252"/>
                    </a:cubicBezTo>
                    <a:cubicBezTo>
                      <a:pt x="426" y="3465"/>
                      <a:pt x="335" y="3678"/>
                      <a:pt x="275" y="3891"/>
                    </a:cubicBezTo>
                    <a:cubicBezTo>
                      <a:pt x="214" y="4073"/>
                      <a:pt x="183" y="4255"/>
                      <a:pt x="123" y="4438"/>
                    </a:cubicBezTo>
                    <a:cubicBezTo>
                      <a:pt x="31" y="4833"/>
                      <a:pt x="1" y="5258"/>
                      <a:pt x="1" y="5714"/>
                    </a:cubicBezTo>
                    <a:cubicBezTo>
                      <a:pt x="1" y="5745"/>
                      <a:pt x="1" y="5775"/>
                      <a:pt x="1" y="5836"/>
                    </a:cubicBezTo>
                    <a:cubicBezTo>
                      <a:pt x="1" y="5927"/>
                      <a:pt x="1" y="6049"/>
                      <a:pt x="1" y="6140"/>
                    </a:cubicBezTo>
                    <a:cubicBezTo>
                      <a:pt x="1" y="6231"/>
                      <a:pt x="1" y="6322"/>
                      <a:pt x="1" y="6383"/>
                    </a:cubicBezTo>
                    <a:cubicBezTo>
                      <a:pt x="31" y="6444"/>
                      <a:pt x="31" y="6535"/>
                      <a:pt x="31" y="6596"/>
                    </a:cubicBezTo>
                    <a:cubicBezTo>
                      <a:pt x="31" y="6687"/>
                      <a:pt x="62" y="6748"/>
                      <a:pt x="62" y="6839"/>
                    </a:cubicBezTo>
                    <a:cubicBezTo>
                      <a:pt x="62" y="6900"/>
                      <a:pt x="92" y="6961"/>
                      <a:pt x="92" y="7021"/>
                    </a:cubicBezTo>
                    <a:cubicBezTo>
                      <a:pt x="92" y="7082"/>
                      <a:pt x="123" y="7143"/>
                      <a:pt x="123" y="7173"/>
                    </a:cubicBezTo>
                    <a:cubicBezTo>
                      <a:pt x="153" y="7265"/>
                      <a:pt x="153" y="7325"/>
                      <a:pt x="183" y="7417"/>
                    </a:cubicBezTo>
                    <a:cubicBezTo>
                      <a:pt x="244" y="7721"/>
                      <a:pt x="366" y="8055"/>
                      <a:pt x="487" y="8359"/>
                    </a:cubicBezTo>
                    <a:cubicBezTo>
                      <a:pt x="487" y="8389"/>
                      <a:pt x="518" y="8420"/>
                      <a:pt x="518" y="8450"/>
                    </a:cubicBezTo>
                    <a:cubicBezTo>
                      <a:pt x="548" y="8480"/>
                      <a:pt x="548" y="8511"/>
                      <a:pt x="578" y="8541"/>
                    </a:cubicBezTo>
                    <a:cubicBezTo>
                      <a:pt x="609" y="8632"/>
                      <a:pt x="670" y="8754"/>
                      <a:pt x="730" y="8876"/>
                    </a:cubicBezTo>
                    <a:cubicBezTo>
                      <a:pt x="730" y="8876"/>
                      <a:pt x="761" y="8906"/>
                      <a:pt x="761" y="8906"/>
                    </a:cubicBezTo>
                    <a:cubicBezTo>
                      <a:pt x="791" y="8936"/>
                      <a:pt x="791" y="8997"/>
                      <a:pt x="822" y="9028"/>
                    </a:cubicBezTo>
                    <a:cubicBezTo>
                      <a:pt x="882" y="9119"/>
                      <a:pt x="913" y="9180"/>
                      <a:pt x="974" y="9240"/>
                    </a:cubicBezTo>
                    <a:cubicBezTo>
                      <a:pt x="974" y="9301"/>
                      <a:pt x="1004" y="9331"/>
                      <a:pt x="1034" y="9392"/>
                    </a:cubicBezTo>
                    <a:cubicBezTo>
                      <a:pt x="1186" y="9575"/>
                      <a:pt x="1308" y="9757"/>
                      <a:pt x="1460" y="9939"/>
                    </a:cubicBezTo>
                    <a:cubicBezTo>
                      <a:pt x="1582" y="10061"/>
                      <a:pt x="1673" y="10152"/>
                      <a:pt x="1764" y="10243"/>
                    </a:cubicBezTo>
                    <a:cubicBezTo>
                      <a:pt x="1825" y="10304"/>
                      <a:pt x="1855" y="10365"/>
                      <a:pt x="1916" y="10395"/>
                    </a:cubicBezTo>
                    <a:cubicBezTo>
                      <a:pt x="1946" y="10426"/>
                      <a:pt x="1977" y="10456"/>
                      <a:pt x="2007" y="10487"/>
                    </a:cubicBezTo>
                    <a:cubicBezTo>
                      <a:pt x="2037" y="10517"/>
                      <a:pt x="2068" y="10547"/>
                      <a:pt x="2129" y="10578"/>
                    </a:cubicBezTo>
                    <a:cubicBezTo>
                      <a:pt x="2129" y="10578"/>
                      <a:pt x="2129" y="10578"/>
                      <a:pt x="2159" y="10608"/>
                    </a:cubicBezTo>
                    <a:cubicBezTo>
                      <a:pt x="2189" y="10638"/>
                      <a:pt x="2250" y="10699"/>
                      <a:pt x="2311" y="10730"/>
                    </a:cubicBezTo>
                    <a:cubicBezTo>
                      <a:pt x="2585" y="10912"/>
                      <a:pt x="2858" y="11094"/>
                      <a:pt x="3132" y="11216"/>
                    </a:cubicBezTo>
                    <a:cubicBezTo>
                      <a:pt x="3132" y="11216"/>
                      <a:pt x="3132" y="11216"/>
                      <a:pt x="3162" y="11246"/>
                    </a:cubicBezTo>
                    <a:cubicBezTo>
                      <a:pt x="3223" y="11277"/>
                      <a:pt x="3284" y="11307"/>
                      <a:pt x="3344" y="11338"/>
                    </a:cubicBezTo>
                    <a:lnTo>
                      <a:pt x="3405" y="11338"/>
                    </a:lnTo>
                    <a:cubicBezTo>
                      <a:pt x="3405" y="11338"/>
                      <a:pt x="3436" y="11368"/>
                      <a:pt x="3466" y="11368"/>
                    </a:cubicBezTo>
                    <a:cubicBezTo>
                      <a:pt x="3496" y="11338"/>
                      <a:pt x="3557" y="11307"/>
                      <a:pt x="3588" y="11277"/>
                    </a:cubicBezTo>
                    <a:cubicBezTo>
                      <a:pt x="4591" y="10730"/>
                      <a:pt x="5655" y="10122"/>
                      <a:pt x="6688" y="9544"/>
                    </a:cubicBezTo>
                    <a:cubicBezTo>
                      <a:pt x="7083" y="9301"/>
                      <a:pt x="7509" y="9058"/>
                      <a:pt x="7904" y="8845"/>
                    </a:cubicBezTo>
                    <a:cubicBezTo>
                      <a:pt x="8086" y="8724"/>
                      <a:pt x="8269" y="8632"/>
                      <a:pt x="8451" y="8511"/>
                    </a:cubicBezTo>
                    <a:cubicBezTo>
                      <a:pt x="8694" y="8024"/>
                      <a:pt x="8876" y="7447"/>
                      <a:pt x="8968" y="6869"/>
                    </a:cubicBezTo>
                    <a:cubicBezTo>
                      <a:pt x="8998" y="6535"/>
                      <a:pt x="9028" y="6170"/>
                      <a:pt x="9028" y="5836"/>
                    </a:cubicBezTo>
                    <a:cubicBezTo>
                      <a:pt x="9028" y="5441"/>
                      <a:pt x="8998" y="5076"/>
                      <a:pt x="8937" y="4742"/>
                    </a:cubicBezTo>
                    <a:cubicBezTo>
                      <a:pt x="8542" y="2249"/>
                      <a:pt x="6749" y="304"/>
                      <a:pt x="4500"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046" name="Google Shape;1046;p45"/>
              <p:cNvSpPr/>
              <p:nvPr/>
            </p:nvSpPr>
            <p:spPr>
              <a:xfrm>
                <a:off x="1073400" y="2864300"/>
                <a:ext cx="114025" cy="221900"/>
              </a:xfrm>
              <a:custGeom>
                <a:avLst/>
                <a:gdLst/>
                <a:ahLst/>
                <a:cxnLst/>
                <a:rect l="l" t="t" r="r" b="b"/>
                <a:pathLst>
                  <a:path w="4561" h="8876" extrusionOk="0">
                    <a:moveTo>
                      <a:pt x="2159" y="2006"/>
                    </a:moveTo>
                    <a:lnTo>
                      <a:pt x="2159" y="3435"/>
                    </a:lnTo>
                    <a:cubicBezTo>
                      <a:pt x="2098" y="3405"/>
                      <a:pt x="2037" y="3374"/>
                      <a:pt x="2007" y="3313"/>
                    </a:cubicBezTo>
                    <a:cubicBezTo>
                      <a:pt x="1885" y="3222"/>
                      <a:pt x="1824" y="3131"/>
                      <a:pt x="1764" y="3040"/>
                    </a:cubicBezTo>
                    <a:cubicBezTo>
                      <a:pt x="1703" y="2918"/>
                      <a:pt x="1703" y="2827"/>
                      <a:pt x="1703" y="2736"/>
                    </a:cubicBezTo>
                    <a:cubicBezTo>
                      <a:pt x="1703" y="2645"/>
                      <a:pt x="1703" y="2584"/>
                      <a:pt x="1703" y="2493"/>
                    </a:cubicBezTo>
                    <a:cubicBezTo>
                      <a:pt x="1764" y="2310"/>
                      <a:pt x="1855" y="2189"/>
                      <a:pt x="2007" y="2098"/>
                    </a:cubicBezTo>
                    <a:cubicBezTo>
                      <a:pt x="2037" y="2067"/>
                      <a:pt x="2098" y="2037"/>
                      <a:pt x="2159" y="2006"/>
                    </a:cubicBezTo>
                    <a:close/>
                    <a:moveTo>
                      <a:pt x="2554" y="5259"/>
                    </a:moveTo>
                    <a:cubicBezTo>
                      <a:pt x="2676" y="5350"/>
                      <a:pt x="2797" y="5441"/>
                      <a:pt x="2888" y="5532"/>
                    </a:cubicBezTo>
                    <a:cubicBezTo>
                      <a:pt x="3071" y="5715"/>
                      <a:pt x="3162" y="5897"/>
                      <a:pt x="3162" y="6110"/>
                    </a:cubicBezTo>
                    <a:cubicBezTo>
                      <a:pt x="3162" y="6323"/>
                      <a:pt x="3101" y="6505"/>
                      <a:pt x="2980" y="6626"/>
                    </a:cubicBezTo>
                    <a:cubicBezTo>
                      <a:pt x="2888" y="6748"/>
                      <a:pt x="2736" y="6839"/>
                      <a:pt x="2554" y="6900"/>
                    </a:cubicBezTo>
                    <a:lnTo>
                      <a:pt x="2554" y="5259"/>
                    </a:lnTo>
                    <a:close/>
                    <a:moveTo>
                      <a:pt x="2159" y="0"/>
                    </a:moveTo>
                    <a:lnTo>
                      <a:pt x="2159" y="669"/>
                    </a:lnTo>
                    <a:cubicBezTo>
                      <a:pt x="1612" y="730"/>
                      <a:pt x="1156" y="973"/>
                      <a:pt x="852" y="1368"/>
                    </a:cubicBezTo>
                    <a:cubicBezTo>
                      <a:pt x="700" y="1520"/>
                      <a:pt x="609" y="1672"/>
                      <a:pt x="548" y="1854"/>
                    </a:cubicBezTo>
                    <a:cubicBezTo>
                      <a:pt x="457" y="2067"/>
                      <a:pt x="396" y="2280"/>
                      <a:pt x="366" y="2493"/>
                    </a:cubicBezTo>
                    <a:cubicBezTo>
                      <a:pt x="366" y="2614"/>
                      <a:pt x="366" y="2736"/>
                      <a:pt x="366" y="2827"/>
                    </a:cubicBezTo>
                    <a:cubicBezTo>
                      <a:pt x="366" y="2888"/>
                      <a:pt x="366" y="2979"/>
                      <a:pt x="366" y="3040"/>
                    </a:cubicBezTo>
                    <a:cubicBezTo>
                      <a:pt x="396" y="3465"/>
                      <a:pt x="517" y="3830"/>
                      <a:pt x="730" y="4104"/>
                    </a:cubicBezTo>
                    <a:cubicBezTo>
                      <a:pt x="791" y="4195"/>
                      <a:pt x="852" y="4256"/>
                      <a:pt x="943" y="4316"/>
                    </a:cubicBezTo>
                    <a:cubicBezTo>
                      <a:pt x="1095" y="4468"/>
                      <a:pt x="1277" y="4620"/>
                      <a:pt x="1490" y="4742"/>
                    </a:cubicBezTo>
                    <a:cubicBezTo>
                      <a:pt x="1581" y="4803"/>
                      <a:pt x="1703" y="4864"/>
                      <a:pt x="1794" y="4894"/>
                    </a:cubicBezTo>
                    <a:lnTo>
                      <a:pt x="1794" y="6900"/>
                    </a:lnTo>
                    <a:cubicBezTo>
                      <a:pt x="1733" y="6900"/>
                      <a:pt x="1642" y="6870"/>
                      <a:pt x="1581" y="6839"/>
                    </a:cubicBezTo>
                    <a:cubicBezTo>
                      <a:pt x="1460" y="6809"/>
                      <a:pt x="1308" y="6748"/>
                      <a:pt x="1156" y="6687"/>
                    </a:cubicBezTo>
                    <a:cubicBezTo>
                      <a:pt x="943" y="6566"/>
                      <a:pt x="761" y="6444"/>
                      <a:pt x="578" y="6292"/>
                    </a:cubicBezTo>
                    <a:lnTo>
                      <a:pt x="214" y="7052"/>
                    </a:lnTo>
                    <a:lnTo>
                      <a:pt x="1" y="7447"/>
                    </a:lnTo>
                    <a:cubicBezTo>
                      <a:pt x="31" y="7478"/>
                      <a:pt x="62" y="7478"/>
                      <a:pt x="92" y="7508"/>
                    </a:cubicBezTo>
                    <a:cubicBezTo>
                      <a:pt x="457" y="7782"/>
                      <a:pt x="821" y="7994"/>
                      <a:pt x="1247" y="8116"/>
                    </a:cubicBezTo>
                    <a:cubicBezTo>
                      <a:pt x="1429" y="8146"/>
                      <a:pt x="1612" y="8207"/>
                      <a:pt x="1794" y="8207"/>
                    </a:cubicBezTo>
                    <a:lnTo>
                      <a:pt x="1794" y="8876"/>
                    </a:lnTo>
                    <a:lnTo>
                      <a:pt x="2554" y="8876"/>
                    </a:lnTo>
                    <a:lnTo>
                      <a:pt x="2554" y="8237"/>
                    </a:lnTo>
                    <a:lnTo>
                      <a:pt x="2645" y="8237"/>
                    </a:lnTo>
                    <a:cubicBezTo>
                      <a:pt x="3010" y="8177"/>
                      <a:pt x="3344" y="8055"/>
                      <a:pt x="3618" y="7873"/>
                    </a:cubicBezTo>
                    <a:cubicBezTo>
                      <a:pt x="3709" y="7812"/>
                      <a:pt x="3770" y="7751"/>
                      <a:pt x="3861" y="7690"/>
                    </a:cubicBezTo>
                    <a:cubicBezTo>
                      <a:pt x="4043" y="7508"/>
                      <a:pt x="4165" y="7326"/>
                      <a:pt x="4287" y="7113"/>
                    </a:cubicBezTo>
                    <a:cubicBezTo>
                      <a:pt x="4347" y="6991"/>
                      <a:pt x="4378" y="6870"/>
                      <a:pt x="4439" y="6748"/>
                    </a:cubicBezTo>
                    <a:cubicBezTo>
                      <a:pt x="4469" y="6626"/>
                      <a:pt x="4499" y="6474"/>
                      <a:pt x="4499" y="6353"/>
                    </a:cubicBezTo>
                    <a:cubicBezTo>
                      <a:pt x="4499" y="6262"/>
                      <a:pt x="4499" y="6171"/>
                      <a:pt x="4499" y="6110"/>
                    </a:cubicBezTo>
                    <a:cubicBezTo>
                      <a:pt x="4499" y="5654"/>
                      <a:pt x="4439" y="5289"/>
                      <a:pt x="4287" y="4985"/>
                    </a:cubicBezTo>
                    <a:cubicBezTo>
                      <a:pt x="4135" y="4712"/>
                      <a:pt x="3952" y="4468"/>
                      <a:pt x="3739" y="4316"/>
                    </a:cubicBezTo>
                    <a:cubicBezTo>
                      <a:pt x="3679" y="4256"/>
                      <a:pt x="3618" y="4225"/>
                      <a:pt x="3557" y="4195"/>
                    </a:cubicBezTo>
                    <a:cubicBezTo>
                      <a:pt x="3375" y="4073"/>
                      <a:pt x="3192" y="3952"/>
                      <a:pt x="2949" y="3860"/>
                    </a:cubicBezTo>
                    <a:lnTo>
                      <a:pt x="2919" y="3830"/>
                    </a:lnTo>
                    <a:lnTo>
                      <a:pt x="2919" y="1976"/>
                    </a:lnTo>
                    <a:cubicBezTo>
                      <a:pt x="3192" y="2037"/>
                      <a:pt x="3527" y="2158"/>
                      <a:pt x="3891" y="2371"/>
                    </a:cubicBezTo>
                    <a:cubicBezTo>
                      <a:pt x="3952" y="2401"/>
                      <a:pt x="4013" y="2462"/>
                      <a:pt x="4074" y="2493"/>
                    </a:cubicBezTo>
                    <a:lnTo>
                      <a:pt x="4560" y="1368"/>
                    </a:lnTo>
                    <a:cubicBezTo>
                      <a:pt x="4317" y="1155"/>
                      <a:pt x="4074" y="1003"/>
                      <a:pt x="3800" y="882"/>
                    </a:cubicBezTo>
                    <a:lnTo>
                      <a:pt x="3770" y="882"/>
                    </a:lnTo>
                    <a:cubicBezTo>
                      <a:pt x="3527" y="760"/>
                      <a:pt x="3223" y="699"/>
                      <a:pt x="2919" y="669"/>
                    </a:cubicBezTo>
                    <a:lnTo>
                      <a:pt x="2919" y="0"/>
                    </a:lnTo>
                    <a:close/>
                  </a:path>
                </a:pathLst>
              </a:custGeom>
              <a:solidFill>
                <a:srgbClr val="D7A350"/>
              </a:solidFill>
              <a:ln>
                <a:noFill/>
              </a:ln>
            </p:spPr>
            <p:txBody>
              <a:bodyPr spcFirstLastPara="1" wrap="square" lIns="91425" tIns="91425" rIns="91425" bIns="91425" anchor="ctr" anchorCtr="0">
                <a:noAutofit/>
              </a:bodyPr>
              <a:lstStyle/>
              <a:p>
                <a:endParaRPr/>
              </a:p>
            </p:txBody>
          </p:sp>
          <p:sp>
            <p:nvSpPr>
              <p:cNvPr id="1047" name="Google Shape;1047;p45"/>
              <p:cNvSpPr/>
              <p:nvPr/>
            </p:nvSpPr>
            <p:spPr>
              <a:xfrm>
                <a:off x="924475" y="2916725"/>
                <a:ext cx="762950" cy="954250"/>
              </a:xfrm>
              <a:custGeom>
                <a:avLst/>
                <a:gdLst/>
                <a:ahLst/>
                <a:cxnLst/>
                <a:rect l="l" t="t" r="r" b="b"/>
                <a:pathLst>
                  <a:path w="30518" h="38170" extrusionOk="0">
                    <a:moveTo>
                      <a:pt x="20396" y="1"/>
                    </a:moveTo>
                    <a:cubicBezTo>
                      <a:pt x="20396" y="61"/>
                      <a:pt x="20365" y="426"/>
                      <a:pt x="20061" y="973"/>
                    </a:cubicBezTo>
                    <a:cubicBezTo>
                      <a:pt x="19727" y="1581"/>
                      <a:pt x="19058" y="2371"/>
                      <a:pt x="17690" y="3222"/>
                    </a:cubicBezTo>
                    <a:cubicBezTo>
                      <a:pt x="14924" y="4925"/>
                      <a:pt x="1246" y="12220"/>
                      <a:pt x="1246" y="12220"/>
                    </a:cubicBezTo>
                    <a:cubicBezTo>
                      <a:pt x="0" y="13679"/>
                      <a:pt x="365" y="14986"/>
                      <a:pt x="1733" y="19089"/>
                    </a:cubicBezTo>
                    <a:cubicBezTo>
                      <a:pt x="3070" y="23192"/>
                      <a:pt x="7781" y="35807"/>
                      <a:pt x="9028" y="37539"/>
                    </a:cubicBezTo>
                    <a:cubicBezTo>
                      <a:pt x="9333" y="37971"/>
                      <a:pt x="9787" y="38170"/>
                      <a:pt x="10372" y="38170"/>
                    </a:cubicBezTo>
                    <a:cubicBezTo>
                      <a:pt x="10486" y="38170"/>
                      <a:pt x="10605" y="38162"/>
                      <a:pt x="10730" y="38147"/>
                    </a:cubicBezTo>
                    <a:cubicBezTo>
                      <a:pt x="12493" y="37995"/>
                      <a:pt x="15198" y="36475"/>
                      <a:pt x="18268" y="35168"/>
                    </a:cubicBezTo>
                    <a:cubicBezTo>
                      <a:pt x="22128" y="33557"/>
                      <a:pt x="27660" y="30518"/>
                      <a:pt x="29362" y="28968"/>
                    </a:cubicBezTo>
                    <a:cubicBezTo>
                      <a:pt x="29575" y="28785"/>
                      <a:pt x="29727" y="28603"/>
                      <a:pt x="29818" y="28451"/>
                    </a:cubicBezTo>
                    <a:cubicBezTo>
                      <a:pt x="30517" y="27205"/>
                      <a:pt x="20548" y="396"/>
                      <a:pt x="20396" y="1"/>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048" name="Google Shape;1048;p45"/>
              <p:cNvSpPr/>
              <p:nvPr/>
            </p:nvSpPr>
            <p:spPr>
              <a:xfrm>
                <a:off x="860625" y="3337350"/>
                <a:ext cx="326025" cy="124450"/>
              </a:xfrm>
              <a:custGeom>
                <a:avLst/>
                <a:gdLst/>
                <a:ahLst/>
                <a:cxnLst/>
                <a:rect l="l" t="t" r="r" b="b"/>
                <a:pathLst>
                  <a:path w="13041" h="4978" extrusionOk="0">
                    <a:moveTo>
                      <a:pt x="12184" y="0"/>
                    </a:moveTo>
                    <a:cubicBezTo>
                      <a:pt x="12134" y="0"/>
                      <a:pt x="12085" y="5"/>
                      <a:pt x="12038" y="15"/>
                    </a:cubicBezTo>
                    <a:cubicBezTo>
                      <a:pt x="11643" y="106"/>
                      <a:pt x="4925" y="3115"/>
                      <a:pt x="4652" y="3145"/>
                    </a:cubicBezTo>
                    <a:cubicBezTo>
                      <a:pt x="4646" y="3147"/>
                      <a:pt x="4639" y="3147"/>
                      <a:pt x="4631" y="3147"/>
                    </a:cubicBezTo>
                    <a:cubicBezTo>
                      <a:pt x="4227" y="3147"/>
                      <a:pt x="578" y="1717"/>
                      <a:pt x="578" y="1717"/>
                    </a:cubicBezTo>
                    <a:lnTo>
                      <a:pt x="1" y="2082"/>
                    </a:lnTo>
                    <a:cubicBezTo>
                      <a:pt x="1" y="2082"/>
                      <a:pt x="3193" y="4756"/>
                      <a:pt x="4591" y="4969"/>
                    </a:cubicBezTo>
                    <a:cubicBezTo>
                      <a:pt x="4626" y="4975"/>
                      <a:pt x="4665" y="4977"/>
                      <a:pt x="4708" y="4977"/>
                    </a:cubicBezTo>
                    <a:cubicBezTo>
                      <a:pt x="6337" y="4977"/>
                      <a:pt x="12919" y="1109"/>
                      <a:pt x="12919" y="1109"/>
                    </a:cubicBezTo>
                    <a:lnTo>
                      <a:pt x="13041" y="288"/>
                    </a:lnTo>
                    <a:cubicBezTo>
                      <a:pt x="13041" y="288"/>
                      <a:pt x="12584" y="0"/>
                      <a:pt x="12184" y="0"/>
                    </a:cubicBezTo>
                    <a:close/>
                  </a:path>
                </a:pathLst>
              </a:custGeom>
              <a:solidFill>
                <a:srgbClr val="4B8E67"/>
              </a:solidFill>
              <a:ln>
                <a:noFill/>
              </a:ln>
            </p:spPr>
            <p:txBody>
              <a:bodyPr spcFirstLastPara="1" wrap="square" lIns="91425" tIns="91425" rIns="91425" bIns="91425" anchor="ctr" anchorCtr="0">
                <a:noAutofit/>
              </a:bodyPr>
              <a:lstStyle/>
              <a:p>
                <a:endParaRPr/>
              </a:p>
            </p:txBody>
          </p:sp>
          <p:sp>
            <p:nvSpPr>
              <p:cNvPr id="1049" name="Google Shape;1049;p45"/>
              <p:cNvSpPr/>
              <p:nvPr/>
            </p:nvSpPr>
            <p:spPr>
              <a:xfrm>
                <a:off x="860625" y="3344550"/>
                <a:ext cx="375425" cy="225000"/>
              </a:xfrm>
              <a:custGeom>
                <a:avLst/>
                <a:gdLst/>
                <a:ahLst/>
                <a:cxnLst/>
                <a:rect l="l" t="t" r="r" b="b"/>
                <a:pathLst>
                  <a:path w="15017" h="9000" extrusionOk="0">
                    <a:moveTo>
                      <a:pt x="13033" y="0"/>
                    </a:moveTo>
                    <a:cubicBezTo>
                      <a:pt x="12434" y="0"/>
                      <a:pt x="5469" y="3557"/>
                      <a:pt x="4803" y="3587"/>
                    </a:cubicBezTo>
                    <a:lnTo>
                      <a:pt x="4773" y="3587"/>
                    </a:lnTo>
                    <a:cubicBezTo>
                      <a:pt x="4256" y="3557"/>
                      <a:pt x="123" y="1854"/>
                      <a:pt x="1" y="1794"/>
                    </a:cubicBezTo>
                    <a:lnTo>
                      <a:pt x="1" y="1794"/>
                    </a:lnTo>
                    <a:cubicBezTo>
                      <a:pt x="62" y="1946"/>
                      <a:pt x="1916" y="7204"/>
                      <a:pt x="2098" y="7478"/>
                    </a:cubicBezTo>
                    <a:cubicBezTo>
                      <a:pt x="2247" y="7745"/>
                      <a:pt x="5966" y="8999"/>
                      <a:pt x="6986" y="8999"/>
                    </a:cubicBezTo>
                    <a:cubicBezTo>
                      <a:pt x="7010" y="8999"/>
                      <a:pt x="7032" y="8999"/>
                      <a:pt x="7053" y="8997"/>
                    </a:cubicBezTo>
                    <a:lnTo>
                      <a:pt x="7144" y="8997"/>
                    </a:lnTo>
                    <a:cubicBezTo>
                      <a:pt x="7873" y="8815"/>
                      <a:pt x="15016" y="5684"/>
                      <a:pt x="14956" y="4985"/>
                    </a:cubicBezTo>
                    <a:cubicBezTo>
                      <a:pt x="14925" y="4316"/>
                      <a:pt x="13618" y="0"/>
                      <a:pt x="13041" y="0"/>
                    </a:cubicBezTo>
                    <a:cubicBezTo>
                      <a:pt x="13038" y="0"/>
                      <a:pt x="13036" y="0"/>
                      <a:pt x="13033" y="0"/>
                    </a:cubicBezTo>
                    <a:close/>
                  </a:path>
                </a:pathLst>
              </a:custGeom>
              <a:solidFill>
                <a:srgbClr val="539C71"/>
              </a:solidFill>
              <a:ln>
                <a:noFill/>
              </a:ln>
            </p:spPr>
            <p:txBody>
              <a:bodyPr spcFirstLastPara="1" wrap="square" lIns="91425" tIns="91425" rIns="91425" bIns="91425" anchor="ctr" anchorCtr="0">
                <a:noAutofit/>
              </a:bodyPr>
              <a:lstStyle/>
              <a:p>
                <a:endParaRPr/>
              </a:p>
            </p:txBody>
          </p:sp>
          <p:sp>
            <p:nvSpPr>
              <p:cNvPr id="1050" name="Google Shape;1050;p45"/>
              <p:cNvSpPr/>
              <p:nvPr/>
            </p:nvSpPr>
            <p:spPr>
              <a:xfrm>
                <a:off x="1135325" y="3396000"/>
                <a:ext cx="83350" cy="65525"/>
              </a:xfrm>
              <a:custGeom>
                <a:avLst/>
                <a:gdLst/>
                <a:ahLst/>
                <a:cxnLst/>
                <a:rect l="l" t="t" r="r" b="b"/>
                <a:pathLst>
                  <a:path w="3334" h="2621" extrusionOk="0">
                    <a:moveTo>
                      <a:pt x="1421" y="1"/>
                    </a:moveTo>
                    <a:cubicBezTo>
                      <a:pt x="1318" y="1"/>
                      <a:pt x="1214" y="22"/>
                      <a:pt x="1110" y="70"/>
                    </a:cubicBezTo>
                    <a:cubicBezTo>
                      <a:pt x="0" y="597"/>
                      <a:pt x="715" y="2620"/>
                      <a:pt x="1843" y="2620"/>
                    </a:cubicBezTo>
                    <a:cubicBezTo>
                      <a:pt x="1950" y="2620"/>
                      <a:pt x="2061" y="2602"/>
                      <a:pt x="2174" y="2562"/>
                    </a:cubicBezTo>
                    <a:cubicBezTo>
                      <a:pt x="3333" y="2121"/>
                      <a:pt x="2438" y="1"/>
                      <a:pt x="1421" y="1"/>
                    </a:cubicBezTo>
                    <a:close/>
                  </a:path>
                </a:pathLst>
              </a:custGeom>
              <a:solidFill>
                <a:srgbClr val="4B8E67"/>
              </a:solidFill>
              <a:ln>
                <a:noFill/>
              </a:ln>
            </p:spPr>
            <p:txBody>
              <a:bodyPr spcFirstLastPara="1" wrap="square" lIns="91425" tIns="91425" rIns="91425" bIns="91425" anchor="ctr" anchorCtr="0">
                <a:noAutofit/>
              </a:bodyPr>
              <a:lstStyle/>
              <a:p>
                <a:endParaRPr/>
              </a:p>
            </p:txBody>
          </p:sp>
        </p:grpSp>
        <p:grpSp>
          <p:nvGrpSpPr>
            <p:cNvPr id="1051" name="Google Shape;1051;p45"/>
            <p:cNvGrpSpPr/>
            <p:nvPr/>
          </p:nvGrpSpPr>
          <p:grpSpPr>
            <a:xfrm>
              <a:off x="3404553" y="2329701"/>
              <a:ext cx="432321" cy="612312"/>
              <a:chOff x="1462475" y="2164625"/>
              <a:chExt cx="395175" cy="559700"/>
            </a:xfrm>
          </p:grpSpPr>
          <p:sp>
            <p:nvSpPr>
              <p:cNvPr id="1052" name="Google Shape;1052;p45"/>
              <p:cNvSpPr/>
              <p:nvPr/>
            </p:nvSpPr>
            <p:spPr>
              <a:xfrm>
                <a:off x="1462475" y="2167475"/>
                <a:ext cx="341225" cy="556850"/>
              </a:xfrm>
              <a:custGeom>
                <a:avLst/>
                <a:gdLst/>
                <a:ahLst/>
                <a:cxnLst/>
                <a:rect l="l" t="t" r="r" b="b"/>
                <a:pathLst>
                  <a:path w="13649" h="22274" extrusionOk="0">
                    <a:moveTo>
                      <a:pt x="5563" y="0"/>
                    </a:moveTo>
                    <a:lnTo>
                      <a:pt x="2158" y="1308"/>
                    </a:lnTo>
                    <a:cubicBezTo>
                      <a:pt x="0" y="2159"/>
                      <a:pt x="61" y="7508"/>
                      <a:pt x="2280" y="13253"/>
                    </a:cubicBezTo>
                    <a:cubicBezTo>
                      <a:pt x="4298" y="18505"/>
                      <a:pt x="7447" y="22273"/>
                      <a:pt x="9624" y="22273"/>
                    </a:cubicBezTo>
                    <a:cubicBezTo>
                      <a:pt x="9841" y="22273"/>
                      <a:pt x="10048" y="22236"/>
                      <a:pt x="10244" y="22159"/>
                    </a:cubicBezTo>
                    <a:lnTo>
                      <a:pt x="13648" y="20852"/>
                    </a:lnTo>
                    <a:lnTo>
                      <a:pt x="11612" y="15593"/>
                    </a:lnTo>
                    <a:cubicBezTo>
                      <a:pt x="11338" y="13952"/>
                      <a:pt x="10852" y="12128"/>
                      <a:pt x="10122" y="10244"/>
                    </a:cubicBezTo>
                    <a:cubicBezTo>
                      <a:pt x="9393" y="8359"/>
                      <a:pt x="8511" y="6657"/>
                      <a:pt x="7599" y="5259"/>
                    </a:cubicBezTo>
                    <a:lnTo>
                      <a:pt x="5563" y="0"/>
                    </a:lnTo>
                    <a:close/>
                  </a:path>
                </a:pathLst>
              </a:custGeom>
              <a:solidFill>
                <a:srgbClr val="D7A350"/>
              </a:solidFill>
              <a:ln>
                <a:noFill/>
              </a:ln>
            </p:spPr>
            <p:txBody>
              <a:bodyPr spcFirstLastPara="1" wrap="square" lIns="91425" tIns="91425" rIns="91425" bIns="91425" anchor="ctr" anchorCtr="0">
                <a:noAutofit/>
              </a:bodyPr>
              <a:lstStyle/>
              <a:p>
                <a:endParaRPr/>
              </a:p>
            </p:txBody>
          </p:sp>
          <p:sp>
            <p:nvSpPr>
              <p:cNvPr id="1053" name="Google Shape;1053;p45"/>
              <p:cNvSpPr/>
              <p:nvPr/>
            </p:nvSpPr>
            <p:spPr>
              <a:xfrm>
                <a:off x="1547575" y="2164625"/>
                <a:ext cx="310075" cy="527000"/>
              </a:xfrm>
              <a:custGeom>
                <a:avLst/>
                <a:gdLst/>
                <a:ahLst/>
                <a:cxnLst/>
                <a:rect l="l" t="t" r="r" b="b"/>
                <a:pathLst>
                  <a:path w="12403" h="21080" extrusionOk="0">
                    <a:moveTo>
                      <a:pt x="2805" y="1"/>
                    </a:moveTo>
                    <a:cubicBezTo>
                      <a:pt x="2589" y="1"/>
                      <a:pt x="2384" y="38"/>
                      <a:pt x="2189" y="114"/>
                    </a:cubicBezTo>
                    <a:cubicBezTo>
                      <a:pt x="1" y="935"/>
                      <a:pt x="61" y="6285"/>
                      <a:pt x="2280" y="12060"/>
                    </a:cubicBezTo>
                    <a:cubicBezTo>
                      <a:pt x="4327" y="17287"/>
                      <a:pt x="7456" y="21080"/>
                      <a:pt x="9629" y="21080"/>
                    </a:cubicBezTo>
                    <a:cubicBezTo>
                      <a:pt x="9844" y="21080"/>
                      <a:pt x="10050" y="21043"/>
                      <a:pt x="10244" y="20966"/>
                    </a:cubicBezTo>
                    <a:cubicBezTo>
                      <a:pt x="12402" y="20115"/>
                      <a:pt x="12372" y="14796"/>
                      <a:pt x="10122" y="9020"/>
                    </a:cubicBezTo>
                    <a:cubicBezTo>
                      <a:pt x="8104" y="3793"/>
                      <a:pt x="4977" y="1"/>
                      <a:pt x="2805" y="1"/>
                    </a:cubicBezTo>
                    <a:close/>
                  </a:path>
                </a:pathLst>
              </a:custGeom>
              <a:solidFill>
                <a:srgbClr val="E8B15A"/>
              </a:solidFill>
              <a:ln>
                <a:noFill/>
              </a:ln>
            </p:spPr>
            <p:txBody>
              <a:bodyPr spcFirstLastPara="1" wrap="square" lIns="91425" tIns="91425" rIns="91425" bIns="91425" anchor="ctr" anchorCtr="0">
                <a:noAutofit/>
              </a:bodyPr>
              <a:lstStyle/>
              <a:p>
                <a:endParaRPr/>
              </a:p>
            </p:txBody>
          </p:sp>
          <p:sp>
            <p:nvSpPr>
              <p:cNvPr id="1054" name="Google Shape;1054;p45"/>
              <p:cNvSpPr/>
              <p:nvPr/>
            </p:nvSpPr>
            <p:spPr>
              <a:xfrm>
                <a:off x="1600775" y="2252325"/>
                <a:ext cx="205200" cy="351650"/>
              </a:xfrm>
              <a:custGeom>
                <a:avLst/>
                <a:gdLst/>
                <a:ahLst/>
                <a:cxnLst/>
                <a:rect l="l" t="t" r="r" b="b"/>
                <a:pathLst>
                  <a:path w="8208" h="14066" extrusionOk="0">
                    <a:moveTo>
                      <a:pt x="1793" y="1"/>
                    </a:moveTo>
                    <a:cubicBezTo>
                      <a:pt x="1655" y="1"/>
                      <a:pt x="1523" y="24"/>
                      <a:pt x="1399" y="72"/>
                    </a:cubicBezTo>
                    <a:cubicBezTo>
                      <a:pt x="1155" y="163"/>
                      <a:pt x="973" y="345"/>
                      <a:pt x="821" y="558"/>
                    </a:cubicBezTo>
                    <a:cubicBezTo>
                      <a:pt x="0" y="1774"/>
                      <a:pt x="213" y="4813"/>
                      <a:pt x="1459" y="8035"/>
                    </a:cubicBezTo>
                    <a:cubicBezTo>
                      <a:pt x="2706" y="11288"/>
                      <a:pt x="4590" y="13689"/>
                      <a:pt x="6019" y="14023"/>
                    </a:cubicBezTo>
                    <a:cubicBezTo>
                      <a:pt x="6142" y="14050"/>
                      <a:pt x="6259" y="14066"/>
                      <a:pt x="6369" y="14066"/>
                    </a:cubicBezTo>
                    <a:cubicBezTo>
                      <a:pt x="6505" y="14066"/>
                      <a:pt x="6631" y="14043"/>
                      <a:pt x="6748" y="13993"/>
                    </a:cubicBezTo>
                    <a:cubicBezTo>
                      <a:pt x="8207" y="13415"/>
                      <a:pt x="8177" y="9859"/>
                      <a:pt x="6687" y="6029"/>
                    </a:cubicBezTo>
                    <a:cubicBezTo>
                      <a:pt x="5328" y="2534"/>
                      <a:pt x="3235" y="1"/>
                      <a:pt x="1793"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055" name="Google Shape;1055;p45"/>
              <p:cNvSpPr/>
              <p:nvPr/>
            </p:nvSpPr>
            <p:spPr>
              <a:xfrm>
                <a:off x="1639525" y="2339200"/>
                <a:ext cx="91225" cy="175575"/>
              </a:xfrm>
              <a:custGeom>
                <a:avLst/>
                <a:gdLst/>
                <a:ahLst/>
                <a:cxnLst/>
                <a:rect l="l" t="t" r="r" b="b"/>
                <a:pathLst>
                  <a:path w="3649" h="7023" extrusionOk="0">
                    <a:moveTo>
                      <a:pt x="973" y="1733"/>
                    </a:moveTo>
                    <a:lnTo>
                      <a:pt x="1399" y="2828"/>
                    </a:lnTo>
                    <a:cubicBezTo>
                      <a:pt x="1156" y="2706"/>
                      <a:pt x="1004" y="2554"/>
                      <a:pt x="943" y="2341"/>
                    </a:cubicBezTo>
                    <a:cubicBezTo>
                      <a:pt x="821" y="2068"/>
                      <a:pt x="852" y="1855"/>
                      <a:pt x="973" y="1733"/>
                    </a:cubicBezTo>
                    <a:close/>
                    <a:moveTo>
                      <a:pt x="2159" y="4135"/>
                    </a:moveTo>
                    <a:cubicBezTo>
                      <a:pt x="2432" y="4226"/>
                      <a:pt x="2645" y="4408"/>
                      <a:pt x="2736" y="4651"/>
                    </a:cubicBezTo>
                    <a:cubicBezTo>
                      <a:pt x="2797" y="4803"/>
                      <a:pt x="2827" y="4955"/>
                      <a:pt x="2797" y="5077"/>
                    </a:cubicBezTo>
                    <a:cubicBezTo>
                      <a:pt x="2767" y="5199"/>
                      <a:pt x="2706" y="5290"/>
                      <a:pt x="2645" y="5381"/>
                    </a:cubicBezTo>
                    <a:lnTo>
                      <a:pt x="2159" y="4135"/>
                    </a:lnTo>
                    <a:close/>
                    <a:moveTo>
                      <a:pt x="760" y="1"/>
                    </a:moveTo>
                    <a:lnTo>
                      <a:pt x="365" y="153"/>
                    </a:lnTo>
                    <a:lnTo>
                      <a:pt x="578" y="670"/>
                    </a:lnTo>
                    <a:cubicBezTo>
                      <a:pt x="305" y="852"/>
                      <a:pt x="122" y="1126"/>
                      <a:pt x="61" y="1490"/>
                    </a:cubicBezTo>
                    <a:cubicBezTo>
                      <a:pt x="1" y="1855"/>
                      <a:pt x="61" y="2250"/>
                      <a:pt x="244" y="2706"/>
                    </a:cubicBezTo>
                    <a:cubicBezTo>
                      <a:pt x="396" y="3132"/>
                      <a:pt x="608" y="3436"/>
                      <a:pt x="821" y="3618"/>
                    </a:cubicBezTo>
                    <a:cubicBezTo>
                      <a:pt x="1064" y="3800"/>
                      <a:pt x="1338" y="3922"/>
                      <a:pt x="1642" y="4013"/>
                    </a:cubicBezTo>
                    <a:lnTo>
                      <a:pt x="2219" y="5533"/>
                    </a:lnTo>
                    <a:cubicBezTo>
                      <a:pt x="2098" y="5533"/>
                      <a:pt x="1976" y="5533"/>
                      <a:pt x="1824" y="5502"/>
                    </a:cubicBezTo>
                    <a:cubicBezTo>
                      <a:pt x="1672" y="5442"/>
                      <a:pt x="1520" y="5411"/>
                      <a:pt x="1399" y="5320"/>
                    </a:cubicBezTo>
                    <a:lnTo>
                      <a:pt x="1399" y="5320"/>
                    </a:lnTo>
                    <a:lnTo>
                      <a:pt x="1429" y="6323"/>
                    </a:lnTo>
                    <a:cubicBezTo>
                      <a:pt x="1721" y="6480"/>
                      <a:pt x="2013" y="6571"/>
                      <a:pt x="2305" y="6571"/>
                    </a:cubicBezTo>
                    <a:cubicBezTo>
                      <a:pt x="2408" y="6571"/>
                      <a:pt x="2511" y="6560"/>
                      <a:pt x="2615" y="6536"/>
                    </a:cubicBezTo>
                    <a:lnTo>
                      <a:pt x="2797" y="7022"/>
                    </a:lnTo>
                    <a:lnTo>
                      <a:pt x="3222" y="6870"/>
                    </a:lnTo>
                    <a:lnTo>
                      <a:pt x="3040" y="6414"/>
                    </a:lnTo>
                    <a:cubicBezTo>
                      <a:pt x="3253" y="6293"/>
                      <a:pt x="3405" y="6110"/>
                      <a:pt x="3496" y="5898"/>
                    </a:cubicBezTo>
                    <a:cubicBezTo>
                      <a:pt x="3587" y="5685"/>
                      <a:pt x="3648" y="5442"/>
                      <a:pt x="3618" y="5168"/>
                    </a:cubicBezTo>
                    <a:cubicBezTo>
                      <a:pt x="3618" y="4895"/>
                      <a:pt x="3557" y="4621"/>
                      <a:pt x="3466" y="4347"/>
                    </a:cubicBezTo>
                    <a:cubicBezTo>
                      <a:pt x="3314" y="4013"/>
                      <a:pt x="3162" y="3740"/>
                      <a:pt x="3010" y="3557"/>
                    </a:cubicBezTo>
                    <a:cubicBezTo>
                      <a:pt x="2827" y="3344"/>
                      <a:pt x="2675" y="3223"/>
                      <a:pt x="2523" y="3132"/>
                    </a:cubicBezTo>
                    <a:cubicBezTo>
                      <a:pt x="2341" y="3071"/>
                      <a:pt x="2159" y="3010"/>
                      <a:pt x="1946" y="2980"/>
                    </a:cubicBezTo>
                    <a:lnTo>
                      <a:pt x="1915" y="2949"/>
                    </a:lnTo>
                    <a:lnTo>
                      <a:pt x="1368" y="1521"/>
                    </a:lnTo>
                    <a:cubicBezTo>
                      <a:pt x="1581" y="1521"/>
                      <a:pt x="1824" y="1551"/>
                      <a:pt x="2159" y="1673"/>
                    </a:cubicBezTo>
                    <a:lnTo>
                      <a:pt x="2067" y="700"/>
                    </a:lnTo>
                    <a:cubicBezTo>
                      <a:pt x="1885" y="609"/>
                      <a:pt x="1703" y="548"/>
                      <a:pt x="1520" y="518"/>
                    </a:cubicBezTo>
                    <a:cubicBezTo>
                      <a:pt x="1444" y="502"/>
                      <a:pt x="1361" y="495"/>
                      <a:pt x="1270" y="495"/>
                    </a:cubicBezTo>
                    <a:cubicBezTo>
                      <a:pt x="1178" y="495"/>
                      <a:pt x="1080" y="502"/>
                      <a:pt x="973" y="518"/>
                    </a:cubicBezTo>
                    <a:lnTo>
                      <a:pt x="760" y="1"/>
                    </a:lnTo>
                    <a:close/>
                  </a:path>
                </a:pathLst>
              </a:custGeom>
              <a:solidFill>
                <a:srgbClr val="D7A350"/>
              </a:solidFill>
              <a:ln>
                <a:noFill/>
              </a:ln>
            </p:spPr>
            <p:txBody>
              <a:bodyPr spcFirstLastPara="1" wrap="square" lIns="91425" tIns="91425" rIns="91425" bIns="91425" anchor="ctr" anchorCtr="0">
                <a:noAutofit/>
              </a:bodyPr>
              <a:lstStyle/>
              <a:p>
                <a:endParaRPr/>
              </a:p>
            </p:txBody>
          </p:sp>
          <p:sp>
            <p:nvSpPr>
              <p:cNvPr id="1056" name="Google Shape;1056;p45"/>
              <p:cNvSpPr/>
              <p:nvPr/>
            </p:nvSpPr>
            <p:spPr>
              <a:xfrm>
                <a:off x="1621300" y="2252325"/>
                <a:ext cx="184675" cy="351650"/>
              </a:xfrm>
              <a:custGeom>
                <a:avLst/>
                <a:gdLst/>
                <a:ahLst/>
                <a:cxnLst/>
                <a:rect l="l" t="t" r="r" b="b"/>
                <a:pathLst>
                  <a:path w="7387" h="14066" extrusionOk="0">
                    <a:moveTo>
                      <a:pt x="972" y="1"/>
                    </a:moveTo>
                    <a:cubicBezTo>
                      <a:pt x="834" y="1"/>
                      <a:pt x="702" y="24"/>
                      <a:pt x="578" y="72"/>
                    </a:cubicBezTo>
                    <a:cubicBezTo>
                      <a:pt x="334" y="163"/>
                      <a:pt x="152" y="345"/>
                      <a:pt x="0" y="558"/>
                    </a:cubicBezTo>
                    <a:cubicBezTo>
                      <a:pt x="1429" y="892"/>
                      <a:pt x="3313" y="3294"/>
                      <a:pt x="4559" y="6515"/>
                    </a:cubicBezTo>
                    <a:cubicBezTo>
                      <a:pt x="5806" y="9768"/>
                      <a:pt x="6018" y="12807"/>
                      <a:pt x="5198" y="14023"/>
                    </a:cubicBezTo>
                    <a:cubicBezTo>
                      <a:pt x="5321" y="14050"/>
                      <a:pt x="5438" y="14066"/>
                      <a:pt x="5548" y="14066"/>
                    </a:cubicBezTo>
                    <a:cubicBezTo>
                      <a:pt x="5684" y="14066"/>
                      <a:pt x="5810" y="14043"/>
                      <a:pt x="5927" y="13993"/>
                    </a:cubicBezTo>
                    <a:cubicBezTo>
                      <a:pt x="7386" y="13415"/>
                      <a:pt x="7356" y="9859"/>
                      <a:pt x="5866" y="6029"/>
                    </a:cubicBezTo>
                    <a:cubicBezTo>
                      <a:pt x="4507" y="2534"/>
                      <a:pt x="2414" y="1"/>
                      <a:pt x="972" y="1"/>
                    </a:cubicBezTo>
                    <a:close/>
                  </a:path>
                </a:pathLst>
              </a:custGeom>
              <a:solidFill>
                <a:srgbClr val="D7A350"/>
              </a:solidFill>
              <a:ln>
                <a:noFill/>
              </a:ln>
            </p:spPr>
            <p:txBody>
              <a:bodyPr spcFirstLastPara="1" wrap="square" lIns="91425" tIns="91425" rIns="91425" bIns="91425" anchor="ctr" anchorCtr="0">
                <a:noAutofit/>
              </a:bodyPr>
              <a:lstStyle/>
              <a:p>
                <a:endParaRPr/>
              </a:p>
            </p:txBody>
          </p:sp>
        </p:grpSp>
        <p:grpSp>
          <p:nvGrpSpPr>
            <p:cNvPr id="1057" name="Google Shape;1057;p45"/>
            <p:cNvGrpSpPr/>
            <p:nvPr/>
          </p:nvGrpSpPr>
          <p:grpSpPr>
            <a:xfrm>
              <a:off x="3515025" y="3089950"/>
              <a:ext cx="504600" cy="518275"/>
              <a:chOff x="1860650" y="2700150"/>
              <a:chExt cx="504600" cy="518275"/>
            </a:xfrm>
          </p:grpSpPr>
          <p:sp>
            <p:nvSpPr>
              <p:cNvPr id="1058" name="Google Shape;1058;p45"/>
              <p:cNvSpPr/>
              <p:nvPr/>
            </p:nvSpPr>
            <p:spPr>
              <a:xfrm>
                <a:off x="1860650" y="2700150"/>
                <a:ext cx="454450" cy="518275"/>
              </a:xfrm>
              <a:custGeom>
                <a:avLst/>
                <a:gdLst/>
                <a:ahLst/>
                <a:cxnLst/>
                <a:rect l="l" t="t" r="r" b="b"/>
                <a:pathLst>
                  <a:path w="18178" h="20731" extrusionOk="0">
                    <a:moveTo>
                      <a:pt x="9089" y="1"/>
                    </a:moveTo>
                    <a:cubicBezTo>
                      <a:pt x="4074" y="1"/>
                      <a:pt x="1" y="4621"/>
                      <a:pt x="1" y="10366"/>
                    </a:cubicBezTo>
                    <a:cubicBezTo>
                      <a:pt x="1" y="16080"/>
                      <a:pt x="4074" y="20731"/>
                      <a:pt x="9089" y="20731"/>
                    </a:cubicBezTo>
                    <a:lnTo>
                      <a:pt x="11095" y="20731"/>
                    </a:lnTo>
                    <a:lnTo>
                      <a:pt x="11095" y="20487"/>
                    </a:lnTo>
                    <a:cubicBezTo>
                      <a:pt x="15138" y="19454"/>
                      <a:pt x="18177" y="15320"/>
                      <a:pt x="18177" y="10366"/>
                    </a:cubicBezTo>
                    <a:cubicBezTo>
                      <a:pt x="18177" y="5411"/>
                      <a:pt x="15138" y="1277"/>
                      <a:pt x="11095" y="244"/>
                    </a:cubicBezTo>
                    <a:lnTo>
                      <a:pt x="11095" y="1"/>
                    </a:lnTo>
                    <a:close/>
                  </a:path>
                </a:pathLst>
              </a:custGeom>
              <a:solidFill>
                <a:srgbClr val="D7A350"/>
              </a:solidFill>
              <a:ln>
                <a:noFill/>
              </a:ln>
            </p:spPr>
            <p:txBody>
              <a:bodyPr spcFirstLastPara="1" wrap="square" lIns="91425" tIns="91425" rIns="91425" bIns="91425" anchor="ctr" anchorCtr="0">
                <a:noAutofit/>
              </a:bodyPr>
              <a:lstStyle/>
              <a:p>
                <a:endParaRPr/>
              </a:p>
            </p:txBody>
          </p:sp>
          <p:sp>
            <p:nvSpPr>
              <p:cNvPr id="1059" name="Google Shape;1059;p45"/>
              <p:cNvSpPr/>
              <p:nvPr/>
            </p:nvSpPr>
            <p:spPr>
              <a:xfrm>
                <a:off x="1910800" y="2700150"/>
                <a:ext cx="454450" cy="518275"/>
              </a:xfrm>
              <a:custGeom>
                <a:avLst/>
                <a:gdLst/>
                <a:ahLst/>
                <a:cxnLst/>
                <a:rect l="l" t="t" r="r" b="b"/>
                <a:pathLst>
                  <a:path w="18178" h="20731" extrusionOk="0">
                    <a:moveTo>
                      <a:pt x="9089" y="1"/>
                    </a:moveTo>
                    <a:cubicBezTo>
                      <a:pt x="4074" y="1"/>
                      <a:pt x="1" y="4621"/>
                      <a:pt x="1" y="10366"/>
                    </a:cubicBezTo>
                    <a:cubicBezTo>
                      <a:pt x="1" y="16080"/>
                      <a:pt x="4074" y="20731"/>
                      <a:pt x="9089" y="20731"/>
                    </a:cubicBezTo>
                    <a:cubicBezTo>
                      <a:pt x="14104" y="20731"/>
                      <a:pt x="18177" y="16080"/>
                      <a:pt x="18177" y="10366"/>
                    </a:cubicBezTo>
                    <a:cubicBezTo>
                      <a:pt x="18177" y="4621"/>
                      <a:pt x="14104" y="1"/>
                      <a:pt x="9089" y="1"/>
                    </a:cubicBezTo>
                    <a:close/>
                  </a:path>
                </a:pathLst>
              </a:custGeom>
              <a:solidFill>
                <a:srgbClr val="E8B15A"/>
              </a:solidFill>
              <a:ln>
                <a:noFill/>
              </a:ln>
            </p:spPr>
            <p:txBody>
              <a:bodyPr spcFirstLastPara="1" wrap="square" lIns="91425" tIns="91425" rIns="91425" bIns="91425" anchor="ctr" anchorCtr="0">
                <a:noAutofit/>
              </a:bodyPr>
              <a:lstStyle/>
              <a:p>
                <a:endParaRPr/>
              </a:p>
            </p:txBody>
          </p:sp>
          <p:sp>
            <p:nvSpPr>
              <p:cNvPr id="1060" name="Google Shape;1060;p45"/>
              <p:cNvSpPr/>
              <p:nvPr/>
            </p:nvSpPr>
            <p:spPr>
              <a:xfrm>
                <a:off x="1971600" y="2769300"/>
                <a:ext cx="332850" cy="379975"/>
              </a:xfrm>
              <a:custGeom>
                <a:avLst/>
                <a:gdLst/>
                <a:ahLst/>
                <a:cxnLst/>
                <a:rect l="l" t="t" r="r" b="b"/>
                <a:pathLst>
                  <a:path w="13314" h="15199" extrusionOk="0">
                    <a:moveTo>
                      <a:pt x="6657" y="1"/>
                    </a:moveTo>
                    <a:cubicBezTo>
                      <a:pt x="6384" y="1"/>
                      <a:pt x="6110" y="31"/>
                      <a:pt x="5867" y="62"/>
                    </a:cubicBezTo>
                    <a:cubicBezTo>
                      <a:pt x="2554" y="487"/>
                      <a:pt x="0" y="3709"/>
                      <a:pt x="0" y="7600"/>
                    </a:cubicBezTo>
                    <a:cubicBezTo>
                      <a:pt x="0" y="11490"/>
                      <a:pt x="2554" y="14712"/>
                      <a:pt x="5867" y="15138"/>
                    </a:cubicBezTo>
                    <a:cubicBezTo>
                      <a:pt x="6110" y="15168"/>
                      <a:pt x="6384" y="15199"/>
                      <a:pt x="6657" y="15199"/>
                    </a:cubicBezTo>
                    <a:cubicBezTo>
                      <a:pt x="10335" y="15199"/>
                      <a:pt x="13314" y="11794"/>
                      <a:pt x="13314" y="7600"/>
                    </a:cubicBezTo>
                    <a:cubicBezTo>
                      <a:pt x="13314" y="3405"/>
                      <a:pt x="10335" y="1"/>
                      <a:pt x="6657" y="1"/>
                    </a:cubicBezTo>
                    <a:close/>
                  </a:path>
                </a:pathLst>
              </a:custGeom>
              <a:solidFill>
                <a:srgbClr val="D7A350"/>
              </a:solidFill>
              <a:ln>
                <a:noFill/>
              </a:ln>
            </p:spPr>
            <p:txBody>
              <a:bodyPr spcFirstLastPara="1" wrap="square" lIns="91425" tIns="91425" rIns="91425" bIns="91425" anchor="ctr" anchorCtr="0">
                <a:noAutofit/>
              </a:bodyPr>
              <a:lstStyle/>
              <a:p>
                <a:endParaRPr/>
              </a:p>
            </p:txBody>
          </p:sp>
          <p:sp>
            <p:nvSpPr>
              <p:cNvPr id="1061" name="Google Shape;1061;p45"/>
              <p:cNvSpPr/>
              <p:nvPr/>
            </p:nvSpPr>
            <p:spPr>
              <a:xfrm>
                <a:off x="1971600" y="2770825"/>
                <a:ext cx="293350" cy="376925"/>
              </a:xfrm>
              <a:custGeom>
                <a:avLst/>
                <a:gdLst/>
                <a:ahLst/>
                <a:cxnLst/>
                <a:rect l="l" t="t" r="r" b="b"/>
                <a:pathLst>
                  <a:path w="11734" h="15077" extrusionOk="0">
                    <a:moveTo>
                      <a:pt x="5867" y="1"/>
                    </a:moveTo>
                    <a:cubicBezTo>
                      <a:pt x="2554" y="426"/>
                      <a:pt x="0" y="3648"/>
                      <a:pt x="0" y="7539"/>
                    </a:cubicBezTo>
                    <a:cubicBezTo>
                      <a:pt x="0" y="8998"/>
                      <a:pt x="365" y="10335"/>
                      <a:pt x="973" y="11490"/>
                    </a:cubicBezTo>
                    <a:cubicBezTo>
                      <a:pt x="1703" y="12858"/>
                      <a:pt x="2766" y="13922"/>
                      <a:pt x="4073" y="14530"/>
                    </a:cubicBezTo>
                    <a:cubicBezTo>
                      <a:pt x="4651" y="14803"/>
                      <a:pt x="5229" y="14986"/>
                      <a:pt x="5867" y="15077"/>
                    </a:cubicBezTo>
                    <a:cubicBezTo>
                      <a:pt x="9180" y="14651"/>
                      <a:pt x="11733" y="11429"/>
                      <a:pt x="11733" y="7539"/>
                    </a:cubicBezTo>
                    <a:cubicBezTo>
                      <a:pt x="11733" y="3648"/>
                      <a:pt x="9180" y="426"/>
                      <a:pt x="5867"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062" name="Google Shape;1062;p45"/>
              <p:cNvSpPr/>
              <p:nvPr/>
            </p:nvSpPr>
            <p:spPr>
              <a:xfrm>
                <a:off x="2064300" y="2815650"/>
                <a:ext cx="147450" cy="287275"/>
              </a:xfrm>
              <a:custGeom>
                <a:avLst/>
                <a:gdLst/>
                <a:ahLst/>
                <a:cxnLst/>
                <a:rect l="l" t="t" r="r" b="b"/>
                <a:pathLst>
                  <a:path w="5898" h="11491" extrusionOk="0">
                    <a:moveTo>
                      <a:pt x="2767" y="2615"/>
                    </a:moveTo>
                    <a:lnTo>
                      <a:pt x="2767" y="4469"/>
                    </a:lnTo>
                    <a:cubicBezTo>
                      <a:pt x="2372" y="4196"/>
                      <a:pt x="2159" y="3892"/>
                      <a:pt x="2159" y="3527"/>
                    </a:cubicBezTo>
                    <a:cubicBezTo>
                      <a:pt x="2159" y="3071"/>
                      <a:pt x="2372" y="2767"/>
                      <a:pt x="2767" y="2615"/>
                    </a:cubicBezTo>
                    <a:close/>
                    <a:moveTo>
                      <a:pt x="3283" y="6840"/>
                    </a:moveTo>
                    <a:cubicBezTo>
                      <a:pt x="3800" y="7144"/>
                      <a:pt x="4074" y="7509"/>
                      <a:pt x="4074" y="7934"/>
                    </a:cubicBezTo>
                    <a:cubicBezTo>
                      <a:pt x="4074" y="8208"/>
                      <a:pt x="4013" y="8420"/>
                      <a:pt x="3861" y="8603"/>
                    </a:cubicBezTo>
                    <a:cubicBezTo>
                      <a:pt x="3709" y="8785"/>
                      <a:pt x="3527" y="8907"/>
                      <a:pt x="3283" y="8968"/>
                    </a:cubicBezTo>
                    <a:lnTo>
                      <a:pt x="3283" y="6840"/>
                    </a:lnTo>
                    <a:close/>
                    <a:moveTo>
                      <a:pt x="2767" y="1"/>
                    </a:moveTo>
                    <a:lnTo>
                      <a:pt x="2767" y="852"/>
                    </a:lnTo>
                    <a:cubicBezTo>
                      <a:pt x="2037" y="974"/>
                      <a:pt x="1490" y="1278"/>
                      <a:pt x="1065" y="1764"/>
                    </a:cubicBezTo>
                    <a:cubicBezTo>
                      <a:pt x="639" y="2281"/>
                      <a:pt x="426" y="2919"/>
                      <a:pt x="426" y="3679"/>
                    </a:cubicBezTo>
                    <a:cubicBezTo>
                      <a:pt x="426" y="4378"/>
                      <a:pt x="609" y="4955"/>
                      <a:pt x="943" y="5351"/>
                    </a:cubicBezTo>
                    <a:cubicBezTo>
                      <a:pt x="1277" y="5746"/>
                      <a:pt x="1733" y="6080"/>
                      <a:pt x="2311" y="6354"/>
                    </a:cubicBezTo>
                    <a:lnTo>
                      <a:pt x="2311" y="8968"/>
                    </a:lnTo>
                    <a:cubicBezTo>
                      <a:pt x="2037" y="8907"/>
                      <a:pt x="1764" y="8816"/>
                      <a:pt x="1490" y="8664"/>
                    </a:cubicBezTo>
                    <a:cubicBezTo>
                      <a:pt x="1217" y="8512"/>
                      <a:pt x="943" y="8360"/>
                      <a:pt x="730" y="8177"/>
                    </a:cubicBezTo>
                    <a:lnTo>
                      <a:pt x="1" y="9667"/>
                    </a:lnTo>
                    <a:cubicBezTo>
                      <a:pt x="669" y="10214"/>
                      <a:pt x="1429" y="10548"/>
                      <a:pt x="2311" y="10670"/>
                    </a:cubicBezTo>
                    <a:lnTo>
                      <a:pt x="2311" y="11490"/>
                    </a:lnTo>
                    <a:lnTo>
                      <a:pt x="3283" y="11490"/>
                    </a:lnTo>
                    <a:lnTo>
                      <a:pt x="3283" y="10700"/>
                    </a:lnTo>
                    <a:cubicBezTo>
                      <a:pt x="3800" y="10639"/>
                      <a:pt x="4256" y="10487"/>
                      <a:pt x="4651" y="10214"/>
                    </a:cubicBezTo>
                    <a:cubicBezTo>
                      <a:pt x="5046" y="9971"/>
                      <a:pt x="5320" y="9636"/>
                      <a:pt x="5533" y="9211"/>
                    </a:cubicBezTo>
                    <a:cubicBezTo>
                      <a:pt x="5715" y="8816"/>
                      <a:pt x="5837" y="8390"/>
                      <a:pt x="5837" y="7934"/>
                    </a:cubicBezTo>
                    <a:cubicBezTo>
                      <a:pt x="5837" y="7357"/>
                      <a:pt x="5715" y="6870"/>
                      <a:pt x="5533" y="6475"/>
                    </a:cubicBezTo>
                    <a:cubicBezTo>
                      <a:pt x="5350" y="6110"/>
                      <a:pt x="5107" y="5806"/>
                      <a:pt x="4834" y="5594"/>
                    </a:cubicBezTo>
                    <a:cubicBezTo>
                      <a:pt x="4530" y="5381"/>
                      <a:pt x="4195" y="5199"/>
                      <a:pt x="3800" y="5016"/>
                    </a:cubicBezTo>
                    <a:lnTo>
                      <a:pt x="3739" y="4986"/>
                    </a:lnTo>
                    <a:lnTo>
                      <a:pt x="3739" y="2585"/>
                    </a:lnTo>
                    <a:cubicBezTo>
                      <a:pt x="4195" y="2676"/>
                      <a:pt x="4682" y="2889"/>
                      <a:pt x="5259" y="3223"/>
                    </a:cubicBezTo>
                    <a:lnTo>
                      <a:pt x="5898" y="1764"/>
                    </a:lnTo>
                    <a:cubicBezTo>
                      <a:pt x="5563" y="1521"/>
                      <a:pt x="5229" y="1338"/>
                      <a:pt x="4894" y="1156"/>
                    </a:cubicBezTo>
                    <a:cubicBezTo>
                      <a:pt x="4591" y="1004"/>
                      <a:pt x="4195" y="913"/>
                      <a:pt x="3739" y="882"/>
                    </a:cubicBezTo>
                    <a:lnTo>
                      <a:pt x="3739" y="1"/>
                    </a:lnTo>
                    <a:close/>
                  </a:path>
                </a:pathLst>
              </a:custGeom>
              <a:solidFill>
                <a:srgbClr val="D7A350"/>
              </a:solidFill>
              <a:ln>
                <a:noFill/>
              </a:ln>
            </p:spPr>
            <p:txBody>
              <a:bodyPr spcFirstLastPara="1" wrap="square" lIns="91425" tIns="91425" rIns="91425" bIns="91425" anchor="ctr" anchorCtr="0">
                <a:noAutofit/>
              </a:bodyPr>
              <a:lstStyle/>
              <a:p>
                <a:endParaRPr/>
              </a:p>
            </p:txBody>
          </p:sp>
        </p:grpSp>
        <p:grpSp>
          <p:nvGrpSpPr>
            <p:cNvPr id="1063" name="Google Shape;1063;p45"/>
            <p:cNvGrpSpPr/>
            <p:nvPr/>
          </p:nvGrpSpPr>
          <p:grpSpPr>
            <a:xfrm>
              <a:off x="2667911" y="2312212"/>
              <a:ext cx="655087" cy="561195"/>
              <a:chOff x="713225" y="2091550"/>
              <a:chExt cx="598800" cy="512975"/>
            </a:xfrm>
          </p:grpSpPr>
          <p:sp>
            <p:nvSpPr>
              <p:cNvPr id="1064" name="Google Shape;1064;p45"/>
              <p:cNvSpPr/>
              <p:nvPr/>
            </p:nvSpPr>
            <p:spPr>
              <a:xfrm>
                <a:off x="713225" y="2136450"/>
                <a:ext cx="559300" cy="468075"/>
              </a:xfrm>
              <a:custGeom>
                <a:avLst/>
                <a:gdLst/>
                <a:ahLst/>
                <a:cxnLst/>
                <a:rect l="l" t="t" r="r" b="b"/>
                <a:pathLst>
                  <a:path w="22372" h="18723" extrusionOk="0">
                    <a:moveTo>
                      <a:pt x="10463" y="0"/>
                    </a:moveTo>
                    <a:cubicBezTo>
                      <a:pt x="7687" y="0"/>
                      <a:pt x="5091" y="1072"/>
                      <a:pt x="3374" y="3035"/>
                    </a:cubicBezTo>
                    <a:lnTo>
                      <a:pt x="3161" y="2913"/>
                    </a:lnTo>
                    <a:lnTo>
                      <a:pt x="2249" y="4707"/>
                    </a:lnTo>
                    <a:cubicBezTo>
                      <a:pt x="0" y="9205"/>
                      <a:pt x="2341" y="14920"/>
                      <a:pt x="7447" y="17473"/>
                    </a:cubicBezTo>
                    <a:cubicBezTo>
                      <a:pt x="9132" y="18320"/>
                      <a:pt x="10904" y="18723"/>
                      <a:pt x="12606" y="18723"/>
                    </a:cubicBezTo>
                    <a:cubicBezTo>
                      <a:pt x="16092" y="18723"/>
                      <a:pt x="19279" y="17031"/>
                      <a:pt x="20791" y="14008"/>
                    </a:cubicBezTo>
                    <a:lnTo>
                      <a:pt x="21703" y="12214"/>
                    </a:lnTo>
                    <a:lnTo>
                      <a:pt x="21460" y="12093"/>
                    </a:lnTo>
                    <a:cubicBezTo>
                      <a:pt x="22371" y="8020"/>
                      <a:pt x="20031" y="3460"/>
                      <a:pt x="15593" y="1241"/>
                    </a:cubicBezTo>
                    <a:cubicBezTo>
                      <a:pt x="13922" y="400"/>
                      <a:pt x="12159" y="0"/>
                      <a:pt x="10463" y="0"/>
                    </a:cubicBezTo>
                    <a:close/>
                  </a:path>
                </a:pathLst>
              </a:custGeom>
              <a:solidFill>
                <a:srgbClr val="D7A350"/>
              </a:solidFill>
              <a:ln>
                <a:noFill/>
              </a:ln>
            </p:spPr>
            <p:txBody>
              <a:bodyPr spcFirstLastPara="1" wrap="square" lIns="91425" tIns="91425" rIns="91425" bIns="91425" anchor="ctr" anchorCtr="0">
                <a:noAutofit/>
              </a:bodyPr>
              <a:lstStyle/>
              <a:p>
                <a:endParaRPr/>
              </a:p>
            </p:txBody>
          </p:sp>
          <p:sp>
            <p:nvSpPr>
              <p:cNvPr id="1065" name="Google Shape;1065;p45"/>
              <p:cNvSpPr/>
              <p:nvPr/>
            </p:nvSpPr>
            <p:spPr>
              <a:xfrm>
                <a:off x="736025" y="2091550"/>
                <a:ext cx="576000" cy="468150"/>
              </a:xfrm>
              <a:custGeom>
                <a:avLst/>
                <a:gdLst/>
                <a:ahLst/>
                <a:cxnLst/>
                <a:rect l="l" t="t" r="r" b="b"/>
                <a:pathLst>
                  <a:path w="23040" h="18726" extrusionOk="0">
                    <a:moveTo>
                      <a:pt x="10469" y="1"/>
                    </a:moveTo>
                    <a:cubicBezTo>
                      <a:pt x="6974" y="1"/>
                      <a:pt x="3764" y="1700"/>
                      <a:pt x="2249" y="4709"/>
                    </a:cubicBezTo>
                    <a:cubicBezTo>
                      <a:pt x="0" y="9208"/>
                      <a:pt x="2310" y="14922"/>
                      <a:pt x="7447" y="17475"/>
                    </a:cubicBezTo>
                    <a:cubicBezTo>
                      <a:pt x="9122" y="18323"/>
                      <a:pt x="10891" y="18725"/>
                      <a:pt x="12592" y="18725"/>
                    </a:cubicBezTo>
                    <a:cubicBezTo>
                      <a:pt x="16079" y="18725"/>
                      <a:pt x="19279" y="17034"/>
                      <a:pt x="20791" y="14010"/>
                    </a:cubicBezTo>
                    <a:cubicBezTo>
                      <a:pt x="23040" y="9542"/>
                      <a:pt x="20730" y="3797"/>
                      <a:pt x="15593" y="1244"/>
                    </a:cubicBezTo>
                    <a:cubicBezTo>
                      <a:pt x="13925" y="400"/>
                      <a:pt x="12164" y="1"/>
                      <a:pt x="10469" y="1"/>
                    </a:cubicBezTo>
                    <a:close/>
                  </a:path>
                </a:pathLst>
              </a:custGeom>
              <a:solidFill>
                <a:srgbClr val="E8B15A"/>
              </a:solidFill>
              <a:ln>
                <a:noFill/>
              </a:ln>
            </p:spPr>
            <p:txBody>
              <a:bodyPr spcFirstLastPara="1" wrap="square" lIns="91425" tIns="91425" rIns="91425" bIns="91425" anchor="ctr" anchorCtr="0">
                <a:noAutofit/>
              </a:bodyPr>
              <a:lstStyle/>
              <a:p>
                <a:endParaRPr/>
              </a:p>
            </p:txBody>
          </p:sp>
          <p:sp>
            <p:nvSpPr>
              <p:cNvPr id="1066" name="Google Shape;1066;p45"/>
              <p:cNvSpPr/>
              <p:nvPr/>
            </p:nvSpPr>
            <p:spPr>
              <a:xfrm>
                <a:off x="819600" y="2154300"/>
                <a:ext cx="414925" cy="342675"/>
              </a:xfrm>
              <a:custGeom>
                <a:avLst/>
                <a:gdLst/>
                <a:ahLst/>
                <a:cxnLst/>
                <a:rect l="l" t="t" r="r" b="b"/>
                <a:pathLst>
                  <a:path w="16597" h="13707" extrusionOk="0">
                    <a:moveTo>
                      <a:pt x="7413" y="0"/>
                    </a:moveTo>
                    <a:cubicBezTo>
                      <a:pt x="4852" y="0"/>
                      <a:pt x="2495" y="1232"/>
                      <a:pt x="1368" y="3445"/>
                    </a:cubicBezTo>
                    <a:cubicBezTo>
                      <a:pt x="1277" y="3689"/>
                      <a:pt x="1156" y="3932"/>
                      <a:pt x="1064" y="4175"/>
                    </a:cubicBezTo>
                    <a:cubicBezTo>
                      <a:pt x="1" y="7336"/>
                      <a:pt x="1703" y="11075"/>
                      <a:pt x="5198" y="12807"/>
                    </a:cubicBezTo>
                    <a:cubicBezTo>
                      <a:pt x="6418" y="13417"/>
                      <a:pt x="7706" y="13707"/>
                      <a:pt x="8945" y="13707"/>
                    </a:cubicBezTo>
                    <a:cubicBezTo>
                      <a:pt x="11225" y="13707"/>
                      <a:pt x="13339" y="12726"/>
                      <a:pt x="14560" y="10953"/>
                    </a:cubicBezTo>
                    <a:cubicBezTo>
                      <a:pt x="14712" y="10710"/>
                      <a:pt x="14834" y="10497"/>
                      <a:pt x="14955" y="10254"/>
                    </a:cubicBezTo>
                    <a:cubicBezTo>
                      <a:pt x="16597" y="6971"/>
                      <a:pt x="14894" y="2777"/>
                      <a:pt x="11156" y="892"/>
                    </a:cubicBezTo>
                    <a:cubicBezTo>
                      <a:pt x="9938" y="288"/>
                      <a:pt x="8652" y="0"/>
                      <a:pt x="7413" y="0"/>
                    </a:cubicBezTo>
                    <a:close/>
                  </a:path>
                </a:pathLst>
              </a:custGeom>
              <a:solidFill>
                <a:srgbClr val="D7A350"/>
              </a:solidFill>
              <a:ln>
                <a:noFill/>
              </a:ln>
            </p:spPr>
            <p:txBody>
              <a:bodyPr spcFirstLastPara="1" wrap="square" lIns="91425" tIns="91425" rIns="91425" bIns="91425" anchor="ctr" anchorCtr="0">
                <a:noAutofit/>
              </a:bodyPr>
              <a:lstStyle/>
              <a:p>
                <a:endParaRPr/>
              </a:p>
            </p:txBody>
          </p:sp>
          <p:sp>
            <p:nvSpPr>
              <p:cNvPr id="1067" name="Google Shape;1067;p45"/>
              <p:cNvSpPr/>
              <p:nvPr/>
            </p:nvSpPr>
            <p:spPr>
              <a:xfrm>
                <a:off x="819600" y="2189300"/>
                <a:ext cx="391375" cy="308050"/>
              </a:xfrm>
              <a:custGeom>
                <a:avLst/>
                <a:gdLst/>
                <a:ahLst/>
                <a:cxnLst/>
                <a:rect l="l" t="t" r="r" b="b"/>
                <a:pathLst>
                  <a:path w="15655" h="12322" extrusionOk="0">
                    <a:moveTo>
                      <a:pt x="6668" y="0"/>
                    </a:moveTo>
                    <a:cubicBezTo>
                      <a:pt x="4387" y="0"/>
                      <a:pt x="2282" y="988"/>
                      <a:pt x="1064" y="2775"/>
                    </a:cubicBezTo>
                    <a:cubicBezTo>
                      <a:pt x="1" y="5936"/>
                      <a:pt x="1703" y="9675"/>
                      <a:pt x="5198" y="11407"/>
                    </a:cubicBezTo>
                    <a:cubicBezTo>
                      <a:pt x="6417" y="12017"/>
                      <a:pt x="7719" y="12321"/>
                      <a:pt x="8971" y="12321"/>
                    </a:cubicBezTo>
                    <a:cubicBezTo>
                      <a:pt x="9031" y="12321"/>
                      <a:pt x="9090" y="12321"/>
                      <a:pt x="9150" y="12319"/>
                    </a:cubicBezTo>
                    <a:cubicBezTo>
                      <a:pt x="10700" y="12258"/>
                      <a:pt x="12128" y="11772"/>
                      <a:pt x="13284" y="10891"/>
                    </a:cubicBezTo>
                    <a:cubicBezTo>
                      <a:pt x="13770" y="10526"/>
                      <a:pt x="14195" y="10070"/>
                      <a:pt x="14560" y="9553"/>
                    </a:cubicBezTo>
                    <a:cubicBezTo>
                      <a:pt x="15654" y="6392"/>
                      <a:pt x="13922" y="2653"/>
                      <a:pt x="10457" y="921"/>
                    </a:cubicBezTo>
                    <a:cubicBezTo>
                      <a:pt x="9219" y="297"/>
                      <a:pt x="7917" y="0"/>
                      <a:pt x="6668" y="0"/>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068" name="Google Shape;1068;p45"/>
              <p:cNvSpPr/>
              <p:nvPr/>
            </p:nvSpPr>
            <p:spPr>
              <a:xfrm>
                <a:off x="893300" y="2215350"/>
                <a:ext cx="262950" cy="220400"/>
              </a:xfrm>
              <a:custGeom>
                <a:avLst/>
                <a:gdLst/>
                <a:ahLst/>
                <a:cxnLst/>
                <a:rect l="l" t="t" r="r" b="b"/>
                <a:pathLst>
                  <a:path w="10518" h="8816" extrusionOk="0">
                    <a:moveTo>
                      <a:pt x="2372" y="3162"/>
                    </a:moveTo>
                    <a:lnTo>
                      <a:pt x="4013" y="4013"/>
                    </a:lnTo>
                    <a:cubicBezTo>
                      <a:pt x="3748" y="4145"/>
                      <a:pt x="3507" y="4219"/>
                      <a:pt x="3282" y="4219"/>
                    </a:cubicBezTo>
                    <a:cubicBezTo>
                      <a:pt x="3145" y="4219"/>
                      <a:pt x="3015" y="4192"/>
                      <a:pt x="2889" y="4134"/>
                    </a:cubicBezTo>
                    <a:cubicBezTo>
                      <a:pt x="2493" y="3921"/>
                      <a:pt x="2311" y="3587"/>
                      <a:pt x="2372" y="3162"/>
                    </a:cubicBezTo>
                    <a:close/>
                    <a:moveTo>
                      <a:pt x="7289" y="4285"/>
                    </a:moveTo>
                    <a:cubicBezTo>
                      <a:pt x="7433" y="4285"/>
                      <a:pt x="7567" y="4315"/>
                      <a:pt x="7691" y="4377"/>
                    </a:cubicBezTo>
                    <a:cubicBezTo>
                      <a:pt x="7934" y="4499"/>
                      <a:pt x="8086" y="4681"/>
                      <a:pt x="8177" y="4894"/>
                    </a:cubicBezTo>
                    <a:cubicBezTo>
                      <a:pt x="8269" y="5076"/>
                      <a:pt x="8299" y="5320"/>
                      <a:pt x="8238" y="5563"/>
                    </a:cubicBezTo>
                    <a:lnTo>
                      <a:pt x="6354" y="4621"/>
                    </a:lnTo>
                    <a:cubicBezTo>
                      <a:pt x="6695" y="4400"/>
                      <a:pt x="7010" y="4285"/>
                      <a:pt x="7289" y="4285"/>
                    </a:cubicBezTo>
                    <a:close/>
                    <a:moveTo>
                      <a:pt x="3010" y="0"/>
                    </a:moveTo>
                    <a:cubicBezTo>
                      <a:pt x="2615" y="183"/>
                      <a:pt x="2311" y="365"/>
                      <a:pt x="2007" y="608"/>
                    </a:cubicBezTo>
                    <a:cubicBezTo>
                      <a:pt x="1734" y="821"/>
                      <a:pt x="1460" y="1125"/>
                      <a:pt x="1217" y="1520"/>
                    </a:cubicBezTo>
                    <a:lnTo>
                      <a:pt x="427" y="1125"/>
                    </a:lnTo>
                    <a:lnTo>
                      <a:pt x="1" y="1976"/>
                    </a:lnTo>
                    <a:lnTo>
                      <a:pt x="791" y="2371"/>
                    </a:lnTo>
                    <a:cubicBezTo>
                      <a:pt x="548" y="3070"/>
                      <a:pt x="578" y="3709"/>
                      <a:pt x="822" y="4317"/>
                    </a:cubicBezTo>
                    <a:cubicBezTo>
                      <a:pt x="1095" y="4925"/>
                      <a:pt x="1551" y="5380"/>
                      <a:pt x="2250" y="5745"/>
                    </a:cubicBezTo>
                    <a:cubicBezTo>
                      <a:pt x="2706" y="5962"/>
                      <a:pt x="3131" y="6071"/>
                      <a:pt x="3525" y="6071"/>
                    </a:cubicBezTo>
                    <a:cubicBezTo>
                      <a:pt x="3683" y="6071"/>
                      <a:pt x="3835" y="6053"/>
                      <a:pt x="3983" y="6019"/>
                    </a:cubicBezTo>
                    <a:cubicBezTo>
                      <a:pt x="4500" y="5897"/>
                      <a:pt x="4986" y="5654"/>
                      <a:pt x="5503" y="5259"/>
                    </a:cubicBezTo>
                    <a:lnTo>
                      <a:pt x="7813" y="6444"/>
                    </a:lnTo>
                    <a:cubicBezTo>
                      <a:pt x="7630" y="6627"/>
                      <a:pt x="7418" y="6839"/>
                      <a:pt x="7174" y="7022"/>
                    </a:cubicBezTo>
                    <a:cubicBezTo>
                      <a:pt x="6931" y="7204"/>
                      <a:pt x="6658" y="7356"/>
                      <a:pt x="6414" y="7478"/>
                    </a:cubicBezTo>
                    <a:lnTo>
                      <a:pt x="7418" y="8815"/>
                    </a:lnTo>
                    <a:cubicBezTo>
                      <a:pt x="8208" y="8450"/>
                      <a:pt x="8846" y="7934"/>
                      <a:pt x="9332" y="7204"/>
                    </a:cubicBezTo>
                    <a:lnTo>
                      <a:pt x="10092" y="7569"/>
                    </a:lnTo>
                    <a:lnTo>
                      <a:pt x="10518" y="6687"/>
                    </a:lnTo>
                    <a:lnTo>
                      <a:pt x="9788" y="6323"/>
                    </a:lnTo>
                    <a:cubicBezTo>
                      <a:pt x="10001" y="5836"/>
                      <a:pt x="10062" y="5350"/>
                      <a:pt x="10001" y="4894"/>
                    </a:cubicBezTo>
                    <a:cubicBezTo>
                      <a:pt x="9940" y="4438"/>
                      <a:pt x="9758" y="4013"/>
                      <a:pt x="9484" y="3678"/>
                    </a:cubicBezTo>
                    <a:cubicBezTo>
                      <a:pt x="9211" y="3314"/>
                      <a:pt x="8877" y="3040"/>
                      <a:pt x="8451" y="2827"/>
                    </a:cubicBezTo>
                    <a:cubicBezTo>
                      <a:pt x="7934" y="2554"/>
                      <a:pt x="7478" y="2432"/>
                      <a:pt x="7053" y="2432"/>
                    </a:cubicBezTo>
                    <a:cubicBezTo>
                      <a:pt x="6627" y="2432"/>
                      <a:pt x="6262" y="2493"/>
                      <a:pt x="5928" y="2675"/>
                    </a:cubicBezTo>
                    <a:cubicBezTo>
                      <a:pt x="5624" y="2827"/>
                      <a:pt x="5290" y="3040"/>
                      <a:pt x="4955" y="3314"/>
                    </a:cubicBezTo>
                    <a:lnTo>
                      <a:pt x="4895" y="3374"/>
                    </a:lnTo>
                    <a:lnTo>
                      <a:pt x="2737" y="2280"/>
                    </a:lnTo>
                    <a:cubicBezTo>
                      <a:pt x="3041" y="1915"/>
                      <a:pt x="3466" y="1551"/>
                      <a:pt x="4013" y="1216"/>
                    </a:cubicBezTo>
                    <a:lnTo>
                      <a:pt x="3010" y="0"/>
                    </a:lnTo>
                    <a:close/>
                  </a:path>
                </a:pathLst>
              </a:custGeom>
              <a:solidFill>
                <a:srgbClr val="D7A350"/>
              </a:solidFill>
              <a:ln>
                <a:noFill/>
              </a:ln>
            </p:spPr>
            <p:txBody>
              <a:bodyPr spcFirstLastPara="1" wrap="square" lIns="91425" tIns="91425" rIns="91425" bIns="91425" anchor="ctr" anchorCtr="0">
                <a:noAutofit/>
              </a:bodyPr>
              <a:lstStyle/>
              <a:p>
                <a:endParaRPr/>
              </a:p>
            </p:txBody>
          </p:sp>
        </p:grpSp>
      </p:grpSp>
      <p:grpSp>
        <p:nvGrpSpPr>
          <p:cNvPr id="1069" name="Google Shape;1069;p45"/>
          <p:cNvGrpSpPr/>
          <p:nvPr/>
        </p:nvGrpSpPr>
        <p:grpSpPr>
          <a:xfrm>
            <a:off x="5580112" y="3042746"/>
            <a:ext cx="542964" cy="465786"/>
            <a:chOff x="4084000" y="2797190"/>
            <a:chExt cx="542964" cy="465786"/>
          </a:xfrm>
        </p:grpSpPr>
        <p:sp>
          <p:nvSpPr>
            <p:cNvPr id="1070" name="Google Shape;1070;p45"/>
            <p:cNvSpPr/>
            <p:nvPr/>
          </p:nvSpPr>
          <p:spPr>
            <a:xfrm>
              <a:off x="4084000" y="2797190"/>
              <a:ext cx="246376" cy="285134"/>
            </a:xfrm>
            <a:custGeom>
              <a:avLst/>
              <a:gdLst/>
              <a:ahLst/>
              <a:cxnLst/>
              <a:rect l="l" t="t" r="r" b="b"/>
              <a:pathLst>
                <a:path w="6128" h="7092" extrusionOk="0">
                  <a:moveTo>
                    <a:pt x="2717" y="1"/>
                  </a:moveTo>
                  <a:cubicBezTo>
                    <a:pt x="2679" y="1"/>
                    <a:pt x="2638" y="7"/>
                    <a:pt x="2596" y="20"/>
                  </a:cubicBezTo>
                  <a:cubicBezTo>
                    <a:pt x="2167" y="152"/>
                    <a:pt x="2528" y="1263"/>
                    <a:pt x="1886" y="2413"/>
                  </a:cubicBezTo>
                  <a:cubicBezTo>
                    <a:pt x="1247" y="3562"/>
                    <a:pt x="1" y="3646"/>
                    <a:pt x="54" y="4082"/>
                  </a:cubicBezTo>
                  <a:cubicBezTo>
                    <a:pt x="109" y="4521"/>
                    <a:pt x="1859" y="4082"/>
                    <a:pt x="2406" y="5014"/>
                  </a:cubicBezTo>
                  <a:cubicBezTo>
                    <a:pt x="2938" y="5923"/>
                    <a:pt x="3005" y="7092"/>
                    <a:pt x="3364" y="7092"/>
                  </a:cubicBezTo>
                  <a:cubicBezTo>
                    <a:pt x="3373" y="7092"/>
                    <a:pt x="3381" y="7091"/>
                    <a:pt x="3390" y="7090"/>
                  </a:cubicBezTo>
                  <a:cubicBezTo>
                    <a:pt x="3772" y="7036"/>
                    <a:pt x="3552" y="4903"/>
                    <a:pt x="4427" y="4356"/>
                  </a:cubicBezTo>
                  <a:cubicBezTo>
                    <a:pt x="5303" y="3812"/>
                    <a:pt x="6127" y="3886"/>
                    <a:pt x="6070" y="3366"/>
                  </a:cubicBezTo>
                  <a:cubicBezTo>
                    <a:pt x="6015" y="2845"/>
                    <a:pt x="4306" y="2825"/>
                    <a:pt x="3870" y="2169"/>
                  </a:cubicBezTo>
                  <a:cubicBezTo>
                    <a:pt x="3457" y="1549"/>
                    <a:pt x="3322" y="1"/>
                    <a:pt x="2717"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071" name="Google Shape;1071;p45"/>
            <p:cNvSpPr/>
            <p:nvPr/>
          </p:nvSpPr>
          <p:spPr>
            <a:xfrm>
              <a:off x="4470808" y="3082254"/>
              <a:ext cx="156156" cy="180721"/>
            </a:xfrm>
            <a:custGeom>
              <a:avLst/>
              <a:gdLst/>
              <a:ahLst/>
              <a:cxnLst/>
              <a:rect l="l" t="t" r="r" b="b"/>
              <a:pathLst>
                <a:path w="3884" h="4495" extrusionOk="0">
                  <a:moveTo>
                    <a:pt x="1723" y="1"/>
                  </a:moveTo>
                  <a:cubicBezTo>
                    <a:pt x="1699" y="1"/>
                    <a:pt x="1673" y="4"/>
                    <a:pt x="1647" y="13"/>
                  </a:cubicBezTo>
                  <a:cubicBezTo>
                    <a:pt x="1373" y="97"/>
                    <a:pt x="1603" y="800"/>
                    <a:pt x="1197" y="1530"/>
                  </a:cubicBezTo>
                  <a:cubicBezTo>
                    <a:pt x="792" y="2257"/>
                    <a:pt x="1" y="2311"/>
                    <a:pt x="35" y="2588"/>
                  </a:cubicBezTo>
                  <a:cubicBezTo>
                    <a:pt x="72" y="2865"/>
                    <a:pt x="1180" y="2588"/>
                    <a:pt x="1525" y="3176"/>
                  </a:cubicBezTo>
                  <a:cubicBezTo>
                    <a:pt x="1865" y="3754"/>
                    <a:pt x="1905" y="4495"/>
                    <a:pt x="2135" y="4495"/>
                  </a:cubicBezTo>
                  <a:cubicBezTo>
                    <a:pt x="2140" y="4495"/>
                    <a:pt x="2145" y="4494"/>
                    <a:pt x="2150" y="4494"/>
                  </a:cubicBezTo>
                  <a:cubicBezTo>
                    <a:pt x="2394" y="4460"/>
                    <a:pt x="2255" y="3108"/>
                    <a:pt x="2809" y="2760"/>
                  </a:cubicBezTo>
                  <a:cubicBezTo>
                    <a:pt x="3364" y="2416"/>
                    <a:pt x="3883" y="2463"/>
                    <a:pt x="3850" y="2135"/>
                  </a:cubicBezTo>
                  <a:cubicBezTo>
                    <a:pt x="3816" y="1804"/>
                    <a:pt x="2732" y="1790"/>
                    <a:pt x="2454" y="1374"/>
                  </a:cubicBezTo>
                  <a:cubicBezTo>
                    <a:pt x="2193" y="984"/>
                    <a:pt x="2109" y="1"/>
                    <a:pt x="1723" y="1"/>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18451553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44"/>
        <p:cNvGrpSpPr/>
        <p:nvPr/>
      </p:nvGrpSpPr>
      <p:grpSpPr>
        <a:xfrm>
          <a:off x="0" y="0"/>
          <a:ext cx="0" cy="0"/>
          <a:chOff x="0" y="0"/>
          <a:chExt cx="0" cy="0"/>
        </a:xfrm>
      </p:grpSpPr>
      <p:sp>
        <p:nvSpPr>
          <p:cNvPr id="1145" name="Google Shape;1145;p47"/>
          <p:cNvSpPr txBox="1">
            <a:spLocks noGrp="1"/>
          </p:cNvSpPr>
          <p:nvPr>
            <p:ph type="title"/>
          </p:nvPr>
        </p:nvSpPr>
        <p:spPr>
          <a:xfrm flipH="1">
            <a:off x="789070" y="2428850"/>
            <a:ext cx="4996500" cy="994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Conclusion </a:t>
            </a:r>
            <a:endParaRPr dirty="0"/>
          </a:p>
        </p:txBody>
      </p:sp>
      <p:sp>
        <p:nvSpPr>
          <p:cNvPr id="1147" name="Google Shape;1147;p47"/>
          <p:cNvSpPr txBox="1">
            <a:spLocks noGrp="1"/>
          </p:cNvSpPr>
          <p:nvPr>
            <p:ph type="title" idx="2"/>
          </p:nvPr>
        </p:nvSpPr>
        <p:spPr>
          <a:xfrm flipH="1">
            <a:off x="713225" y="1227513"/>
            <a:ext cx="3303600" cy="1120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04</a:t>
            </a:r>
            <a:endParaRPr dirty="0"/>
          </a:p>
        </p:txBody>
      </p:sp>
      <p:grpSp>
        <p:nvGrpSpPr>
          <p:cNvPr id="1148" name="Google Shape;1148;p47"/>
          <p:cNvGrpSpPr/>
          <p:nvPr/>
        </p:nvGrpSpPr>
        <p:grpSpPr>
          <a:xfrm>
            <a:off x="3962400" y="1017554"/>
            <a:ext cx="4512402" cy="3635795"/>
            <a:chOff x="3962400" y="1017554"/>
            <a:chExt cx="4512402" cy="3635795"/>
          </a:xfrm>
        </p:grpSpPr>
        <p:sp>
          <p:nvSpPr>
            <p:cNvPr id="1149" name="Google Shape;1149;p47"/>
            <p:cNvSpPr/>
            <p:nvPr/>
          </p:nvSpPr>
          <p:spPr>
            <a:xfrm>
              <a:off x="3962400" y="1786375"/>
              <a:ext cx="4512402" cy="2279750"/>
            </a:xfrm>
            <a:custGeom>
              <a:avLst/>
              <a:gdLst/>
              <a:ahLst/>
              <a:cxnLst/>
              <a:rect l="l" t="t" r="r" b="b"/>
              <a:pathLst>
                <a:path w="136812" h="69120" extrusionOk="0">
                  <a:moveTo>
                    <a:pt x="136142" y="943"/>
                  </a:moveTo>
                  <a:cubicBezTo>
                    <a:pt x="135626" y="304"/>
                    <a:pt x="134866" y="0"/>
                    <a:pt x="134076" y="61"/>
                  </a:cubicBezTo>
                  <a:lnTo>
                    <a:pt x="120853" y="1186"/>
                  </a:lnTo>
                  <a:cubicBezTo>
                    <a:pt x="119972" y="1247"/>
                    <a:pt x="119182" y="1824"/>
                    <a:pt x="118817" y="2675"/>
                  </a:cubicBezTo>
                  <a:cubicBezTo>
                    <a:pt x="118483" y="3496"/>
                    <a:pt x="118635" y="4468"/>
                    <a:pt x="119212" y="5137"/>
                  </a:cubicBezTo>
                  <a:lnTo>
                    <a:pt x="122008" y="8450"/>
                  </a:lnTo>
                  <a:lnTo>
                    <a:pt x="102038" y="23405"/>
                  </a:lnTo>
                  <a:lnTo>
                    <a:pt x="94592" y="15289"/>
                  </a:lnTo>
                  <a:cubicBezTo>
                    <a:pt x="93619" y="14195"/>
                    <a:pt x="91947" y="14013"/>
                    <a:pt x="90762" y="14894"/>
                  </a:cubicBezTo>
                  <a:lnTo>
                    <a:pt x="48572" y="45533"/>
                  </a:lnTo>
                  <a:lnTo>
                    <a:pt x="37235" y="37539"/>
                  </a:lnTo>
                  <a:cubicBezTo>
                    <a:pt x="36171" y="36779"/>
                    <a:pt x="34742" y="36840"/>
                    <a:pt x="33739" y="37660"/>
                  </a:cubicBezTo>
                  <a:lnTo>
                    <a:pt x="1429" y="63983"/>
                  </a:lnTo>
                  <a:cubicBezTo>
                    <a:pt x="182" y="64986"/>
                    <a:pt x="0" y="66810"/>
                    <a:pt x="1034" y="68056"/>
                  </a:cubicBezTo>
                  <a:cubicBezTo>
                    <a:pt x="1581" y="68755"/>
                    <a:pt x="2432" y="69120"/>
                    <a:pt x="3283" y="69120"/>
                  </a:cubicBezTo>
                  <a:cubicBezTo>
                    <a:pt x="3921" y="69120"/>
                    <a:pt x="4559" y="68907"/>
                    <a:pt x="5107" y="68451"/>
                  </a:cubicBezTo>
                  <a:lnTo>
                    <a:pt x="35685" y="43557"/>
                  </a:lnTo>
                  <a:lnTo>
                    <a:pt x="46931" y="51460"/>
                  </a:lnTo>
                  <a:cubicBezTo>
                    <a:pt x="47965" y="52190"/>
                    <a:pt x="49302" y="52190"/>
                    <a:pt x="50305" y="51460"/>
                  </a:cubicBezTo>
                  <a:lnTo>
                    <a:pt x="92069" y="21095"/>
                  </a:lnTo>
                  <a:lnTo>
                    <a:pt x="99516" y="29241"/>
                  </a:lnTo>
                  <a:cubicBezTo>
                    <a:pt x="100519" y="30335"/>
                    <a:pt x="102190" y="30487"/>
                    <a:pt x="103406" y="29606"/>
                  </a:cubicBezTo>
                  <a:lnTo>
                    <a:pt x="125778" y="12858"/>
                  </a:lnTo>
                  <a:lnTo>
                    <a:pt x="128847" y="16475"/>
                  </a:lnTo>
                  <a:cubicBezTo>
                    <a:pt x="129334" y="17022"/>
                    <a:pt x="130003" y="17326"/>
                    <a:pt x="130702" y="17326"/>
                  </a:cubicBezTo>
                  <a:cubicBezTo>
                    <a:pt x="130884" y="17326"/>
                    <a:pt x="131036" y="17326"/>
                    <a:pt x="131218" y="17265"/>
                  </a:cubicBezTo>
                  <a:cubicBezTo>
                    <a:pt x="132069" y="17083"/>
                    <a:pt x="132769" y="16444"/>
                    <a:pt x="133012" y="15593"/>
                  </a:cubicBezTo>
                  <a:lnTo>
                    <a:pt x="136598" y="3131"/>
                  </a:lnTo>
                  <a:cubicBezTo>
                    <a:pt x="136811" y="2371"/>
                    <a:pt x="136629" y="1551"/>
                    <a:pt x="136142" y="943"/>
                  </a:cubicBezTo>
                  <a:close/>
                </a:path>
              </a:pathLst>
            </a:custGeom>
            <a:solidFill>
              <a:schemeClr val="accent1"/>
            </a:solidFill>
            <a:ln>
              <a:noFill/>
            </a:ln>
          </p:spPr>
          <p:txBody>
            <a:bodyPr spcFirstLastPara="1" wrap="square" lIns="91425" tIns="91425" rIns="91425" bIns="91425" anchor="ctr" anchorCtr="0">
              <a:noAutofit/>
            </a:bodyPr>
            <a:lstStyle/>
            <a:p>
              <a:endParaRPr/>
            </a:p>
          </p:txBody>
        </p:sp>
        <p:grpSp>
          <p:nvGrpSpPr>
            <p:cNvPr id="1150" name="Google Shape;1150;p47"/>
            <p:cNvGrpSpPr/>
            <p:nvPr/>
          </p:nvGrpSpPr>
          <p:grpSpPr>
            <a:xfrm rot="1786836">
              <a:off x="5185997" y="1255638"/>
              <a:ext cx="1798841" cy="3159626"/>
              <a:chOff x="4443350" y="409900"/>
              <a:chExt cx="1027425" cy="1804650"/>
            </a:xfrm>
          </p:grpSpPr>
          <p:sp>
            <p:nvSpPr>
              <p:cNvPr id="1151" name="Google Shape;1151;p47"/>
              <p:cNvSpPr/>
              <p:nvPr/>
            </p:nvSpPr>
            <p:spPr>
              <a:xfrm>
                <a:off x="4443350" y="1222975"/>
                <a:ext cx="381125" cy="306075"/>
              </a:xfrm>
              <a:custGeom>
                <a:avLst/>
                <a:gdLst/>
                <a:ahLst/>
                <a:cxnLst/>
                <a:rect l="l" t="t" r="r" b="b"/>
                <a:pathLst>
                  <a:path w="15245" h="12243" extrusionOk="0">
                    <a:moveTo>
                      <a:pt x="6171" y="1"/>
                    </a:moveTo>
                    <a:cubicBezTo>
                      <a:pt x="5504" y="1"/>
                      <a:pt x="4870" y="435"/>
                      <a:pt x="4604" y="1002"/>
                    </a:cubicBezTo>
                    <a:lnTo>
                      <a:pt x="534" y="9775"/>
                    </a:lnTo>
                    <a:cubicBezTo>
                      <a:pt x="0" y="10942"/>
                      <a:pt x="901" y="12243"/>
                      <a:pt x="2135" y="12243"/>
                    </a:cubicBezTo>
                    <a:lnTo>
                      <a:pt x="5204" y="12243"/>
                    </a:lnTo>
                    <a:cubicBezTo>
                      <a:pt x="5771" y="12243"/>
                      <a:pt x="6271" y="11976"/>
                      <a:pt x="6605" y="11576"/>
                    </a:cubicBezTo>
                    <a:lnTo>
                      <a:pt x="8807" y="8774"/>
                    </a:lnTo>
                    <a:cubicBezTo>
                      <a:pt x="9140" y="8340"/>
                      <a:pt x="9640" y="8107"/>
                      <a:pt x="10174" y="8107"/>
                    </a:cubicBezTo>
                    <a:lnTo>
                      <a:pt x="15244" y="8107"/>
                    </a:lnTo>
                    <a:lnTo>
                      <a:pt x="15244" y="1"/>
                    </a:ln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152" name="Google Shape;1152;p47"/>
              <p:cNvSpPr/>
              <p:nvPr/>
            </p:nvSpPr>
            <p:spPr>
              <a:xfrm>
                <a:off x="5089650" y="1222975"/>
                <a:ext cx="381125" cy="306075"/>
              </a:xfrm>
              <a:custGeom>
                <a:avLst/>
                <a:gdLst/>
                <a:ahLst/>
                <a:cxnLst/>
                <a:rect l="l" t="t" r="r" b="b"/>
                <a:pathLst>
                  <a:path w="15245" h="12243" extrusionOk="0">
                    <a:moveTo>
                      <a:pt x="0" y="1"/>
                    </a:moveTo>
                    <a:lnTo>
                      <a:pt x="0" y="8107"/>
                    </a:lnTo>
                    <a:lnTo>
                      <a:pt x="5070" y="8107"/>
                    </a:lnTo>
                    <a:cubicBezTo>
                      <a:pt x="5604" y="8107"/>
                      <a:pt x="6104" y="8340"/>
                      <a:pt x="6438" y="8774"/>
                    </a:cubicBezTo>
                    <a:lnTo>
                      <a:pt x="8640" y="11576"/>
                    </a:lnTo>
                    <a:cubicBezTo>
                      <a:pt x="8973" y="11976"/>
                      <a:pt x="9473" y="12243"/>
                      <a:pt x="10007" y="12243"/>
                    </a:cubicBezTo>
                    <a:lnTo>
                      <a:pt x="13109" y="12243"/>
                    </a:lnTo>
                    <a:cubicBezTo>
                      <a:pt x="14344" y="12243"/>
                      <a:pt x="15244" y="10942"/>
                      <a:pt x="14677" y="9775"/>
                    </a:cubicBezTo>
                    <a:lnTo>
                      <a:pt x="10641" y="1002"/>
                    </a:lnTo>
                    <a:cubicBezTo>
                      <a:pt x="10341" y="435"/>
                      <a:pt x="9740" y="1"/>
                      <a:pt x="9073"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153" name="Google Shape;1153;p47"/>
              <p:cNvSpPr/>
              <p:nvPr/>
            </p:nvSpPr>
            <p:spPr>
              <a:xfrm>
                <a:off x="4661825" y="409900"/>
                <a:ext cx="597950" cy="1200875"/>
              </a:xfrm>
              <a:custGeom>
                <a:avLst/>
                <a:gdLst/>
                <a:ahLst/>
                <a:cxnLst/>
                <a:rect l="l" t="t" r="r" b="b"/>
                <a:pathLst>
                  <a:path w="23918" h="48035" extrusionOk="0">
                    <a:moveTo>
                      <a:pt x="11943" y="1"/>
                    </a:moveTo>
                    <a:lnTo>
                      <a:pt x="10708" y="1502"/>
                    </a:lnTo>
                    <a:cubicBezTo>
                      <a:pt x="3370" y="10275"/>
                      <a:pt x="1" y="21683"/>
                      <a:pt x="1368" y="33024"/>
                    </a:cubicBezTo>
                    <a:lnTo>
                      <a:pt x="4337" y="48035"/>
                    </a:lnTo>
                    <a:lnTo>
                      <a:pt x="19682" y="48035"/>
                    </a:lnTo>
                    <a:lnTo>
                      <a:pt x="22617" y="33024"/>
                    </a:lnTo>
                    <a:cubicBezTo>
                      <a:pt x="23918" y="21649"/>
                      <a:pt x="20549" y="10275"/>
                      <a:pt x="13210" y="1502"/>
                    </a:cubicBezTo>
                    <a:lnTo>
                      <a:pt x="11943" y="1"/>
                    </a:ln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154" name="Google Shape;1154;p47"/>
              <p:cNvSpPr/>
              <p:nvPr/>
            </p:nvSpPr>
            <p:spPr>
              <a:xfrm>
                <a:off x="4729375" y="1609925"/>
                <a:ext cx="462025" cy="79250"/>
              </a:xfrm>
              <a:custGeom>
                <a:avLst/>
                <a:gdLst/>
                <a:ahLst/>
                <a:cxnLst/>
                <a:rect l="l" t="t" r="r" b="b"/>
                <a:pathLst>
                  <a:path w="18481" h="3170" extrusionOk="0">
                    <a:moveTo>
                      <a:pt x="1569" y="1"/>
                    </a:moveTo>
                    <a:cubicBezTo>
                      <a:pt x="701" y="1"/>
                      <a:pt x="1" y="701"/>
                      <a:pt x="1" y="1568"/>
                    </a:cubicBezTo>
                    <a:cubicBezTo>
                      <a:pt x="1" y="2469"/>
                      <a:pt x="701" y="3170"/>
                      <a:pt x="1569" y="3170"/>
                    </a:cubicBezTo>
                    <a:lnTo>
                      <a:pt x="16879" y="3170"/>
                    </a:lnTo>
                    <a:cubicBezTo>
                      <a:pt x="17747" y="3170"/>
                      <a:pt x="18481" y="2469"/>
                      <a:pt x="18481" y="1568"/>
                    </a:cubicBezTo>
                    <a:cubicBezTo>
                      <a:pt x="18481" y="701"/>
                      <a:pt x="17747" y="1"/>
                      <a:pt x="16879"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155" name="Google Shape;1155;p47"/>
              <p:cNvSpPr/>
              <p:nvPr/>
            </p:nvSpPr>
            <p:spPr>
              <a:xfrm>
                <a:off x="4905350" y="668425"/>
                <a:ext cx="110925" cy="110925"/>
              </a:xfrm>
              <a:custGeom>
                <a:avLst/>
                <a:gdLst/>
                <a:ahLst/>
                <a:cxnLst/>
                <a:rect l="l" t="t" r="r" b="b"/>
                <a:pathLst>
                  <a:path w="4437" h="4437" extrusionOk="0">
                    <a:moveTo>
                      <a:pt x="2202" y="0"/>
                    </a:moveTo>
                    <a:cubicBezTo>
                      <a:pt x="1001" y="0"/>
                      <a:pt x="0" y="1001"/>
                      <a:pt x="0" y="2202"/>
                    </a:cubicBezTo>
                    <a:cubicBezTo>
                      <a:pt x="0" y="3436"/>
                      <a:pt x="1001" y="4437"/>
                      <a:pt x="2202" y="4437"/>
                    </a:cubicBezTo>
                    <a:cubicBezTo>
                      <a:pt x="3436" y="4437"/>
                      <a:pt x="4437" y="3436"/>
                      <a:pt x="4437" y="2202"/>
                    </a:cubicBezTo>
                    <a:cubicBezTo>
                      <a:pt x="4437" y="1001"/>
                      <a:pt x="3436" y="0"/>
                      <a:pt x="2202"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156" name="Google Shape;1156;p47"/>
              <p:cNvSpPr/>
              <p:nvPr/>
            </p:nvSpPr>
            <p:spPr>
              <a:xfrm>
                <a:off x="4905350" y="868575"/>
                <a:ext cx="110925" cy="110925"/>
              </a:xfrm>
              <a:custGeom>
                <a:avLst/>
                <a:gdLst/>
                <a:ahLst/>
                <a:cxnLst/>
                <a:rect l="l" t="t" r="r" b="b"/>
                <a:pathLst>
                  <a:path w="4437" h="4437" extrusionOk="0">
                    <a:moveTo>
                      <a:pt x="2202" y="0"/>
                    </a:moveTo>
                    <a:cubicBezTo>
                      <a:pt x="1001" y="0"/>
                      <a:pt x="0" y="1001"/>
                      <a:pt x="0" y="2235"/>
                    </a:cubicBezTo>
                    <a:cubicBezTo>
                      <a:pt x="0" y="3436"/>
                      <a:pt x="1001" y="4437"/>
                      <a:pt x="2202" y="4437"/>
                    </a:cubicBezTo>
                    <a:cubicBezTo>
                      <a:pt x="3436" y="4437"/>
                      <a:pt x="4437" y="3436"/>
                      <a:pt x="4437" y="2235"/>
                    </a:cubicBezTo>
                    <a:cubicBezTo>
                      <a:pt x="4437" y="1001"/>
                      <a:pt x="3436" y="0"/>
                      <a:pt x="2202"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157" name="Google Shape;1157;p47"/>
              <p:cNvSpPr/>
              <p:nvPr/>
            </p:nvSpPr>
            <p:spPr>
              <a:xfrm>
                <a:off x="4905350" y="1069550"/>
                <a:ext cx="110925" cy="110925"/>
              </a:xfrm>
              <a:custGeom>
                <a:avLst/>
                <a:gdLst/>
                <a:ahLst/>
                <a:cxnLst/>
                <a:rect l="l" t="t" r="r" b="b"/>
                <a:pathLst>
                  <a:path w="4437" h="4437" extrusionOk="0">
                    <a:moveTo>
                      <a:pt x="2202" y="0"/>
                    </a:moveTo>
                    <a:cubicBezTo>
                      <a:pt x="1001" y="0"/>
                      <a:pt x="0" y="1001"/>
                      <a:pt x="0" y="2235"/>
                    </a:cubicBezTo>
                    <a:cubicBezTo>
                      <a:pt x="0" y="3436"/>
                      <a:pt x="1001" y="4437"/>
                      <a:pt x="2202" y="4437"/>
                    </a:cubicBezTo>
                    <a:cubicBezTo>
                      <a:pt x="3436" y="4437"/>
                      <a:pt x="4437" y="3436"/>
                      <a:pt x="4437" y="2235"/>
                    </a:cubicBezTo>
                    <a:cubicBezTo>
                      <a:pt x="4437" y="1001"/>
                      <a:pt x="3436" y="0"/>
                      <a:pt x="2202" y="0"/>
                    </a:cubicBez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158" name="Google Shape;1158;p47"/>
              <p:cNvSpPr/>
              <p:nvPr/>
            </p:nvSpPr>
            <p:spPr>
              <a:xfrm>
                <a:off x="4662675" y="1689150"/>
                <a:ext cx="596275" cy="525400"/>
              </a:xfrm>
              <a:custGeom>
                <a:avLst/>
                <a:gdLst/>
                <a:ahLst/>
                <a:cxnLst/>
                <a:rect l="l" t="t" r="r" b="b"/>
                <a:pathLst>
                  <a:path w="23851" h="21016" extrusionOk="0">
                    <a:moveTo>
                      <a:pt x="4970" y="1"/>
                    </a:moveTo>
                    <a:cubicBezTo>
                      <a:pt x="4970" y="1"/>
                      <a:pt x="0" y="14778"/>
                      <a:pt x="11909" y="21016"/>
                    </a:cubicBezTo>
                    <a:cubicBezTo>
                      <a:pt x="23851" y="14778"/>
                      <a:pt x="18880" y="1"/>
                      <a:pt x="18880" y="1"/>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159" name="Google Shape;1159;p47"/>
              <p:cNvSpPr/>
              <p:nvPr/>
            </p:nvSpPr>
            <p:spPr>
              <a:xfrm>
                <a:off x="4782750" y="1689150"/>
                <a:ext cx="356125" cy="314425"/>
              </a:xfrm>
              <a:custGeom>
                <a:avLst/>
                <a:gdLst/>
                <a:ahLst/>
                <a:cxnLst/>
                <a:rect l="l" t="t" r="r" b="b"/>
                <a:pathLst>
                  <a:path w="14245" h="12577" extrusionOk="0">
                    <a:moveTo>
                      <a:pt x="2936" y="1"/>
                    </a:moveTo>
                    <a:cubicBezTo>
                      <a:pt x="2936" y="1"/>
                      <a:pt x="1" y="8840"/>
                      <a:pt x="7106" y="12576"/>
                    </a:cubicBezTo>
                    <a:cubicBezTo>
                      <a:pt x="14244" y="8840"/>
                      <a:pt x="11275" y="1"/>
                      <a:pt x="11275" y="1"/>
                    </a:cubicBezTo>
                    <a:close/>
                  </a:path>
                </a:pathLst>
              </a:custGeom>
              <a:solidFill>
                <a:schemeClr val="accent2"/>
              </a:solidFill>
              <a:ln>
                <a:noFill/>
              </a:ln>
            </p:spPr>
            <p:txBody>
              <a:bodyPr spcFirstLastPara="1" wrap="square" lIns="91425" tIns="91425" rIns="91425" bIns="91425" anchor="ctr" anchorCtr="0">
                <a:noAutofit/>
              </a:bodyPr>
              <a:lstStyle/>
              <a:p>
                <a:endParaRPr/>
              </a:p>
            </p:txBody>
          </p:sp>
        </p:grpSp>
      </p:grpSp>
    </p:spTree>
    <p:extLst>
      <p:ext uri="{BB962C8B-B14F-4D97-AF65-F5344CB8AC3E}">
        <p14:creationId xmlns:p14="http://schemas.microsoft.com/office/powerpoint/2010/main" val="40747892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01"/>
        <p:cNvGrpSpPr/>
        <p:nvPr/>
      </p:nvGrpSpPr>
      <p:grpSpPr>
        <a:xfrm>
          <a:off x="0" y="0"/>
          <a:ext cx="0" cy="0"/>
          <a:chOff x="0" y="0"/>
          <a:chExt cx="0" cy="0"/>
        </a:xfrm>
      </p:grpSpPr>
      <p:sp>
        <p:nvSpPr>
          <p:cNvPr id="902" name="Google Shape;902;p43"/>
          <p:cNvSpPr txBox="1">
            <a:spLocks noGrp="1"/>
          </p:cNvSpPr>
          <p:nvPr>
            <p:ph type="title"/>
          </p:nvPr>
        </p:nvSpPr>
        <p:spPr>
          <a:xfrm>
            <a:off x="1663332" y="75865"/>
            <a:ext cx="4123500" cy="1106100"/>
          </a:xfrm>
          <a:prstGeom prst="rect">
            <a:avLst/>
          </a:prstGeom>
        </p:spPr>
        <p:txBody>
          <a:bodyPr spcFirstLastPara="1" wrap="square" lIns="91425" tIns="91425" rIns="91425" bIns="91425" anchor="b" anchorCtr="0">
            <a:noAutofit/>
          </a:bodyPr>
          <a:lstStyle/>
          <a:p>
            <a:pPr lvl="0"/>
            <a:r>
              <a:rPr lang="en-US" dirty="0"/>
              <a:t>Conclusion </a:t>
            </a:r>
            <a:endParaRPr dirty="0"/>
          </a:p>
        </p:txBody>
      </p:sp>
      <p:sp>
        <p:nvSpPr>
          <p:cNvPr id="903" name="Google Shape;903;p43"/>
          <p:cNvSpPr txBox="1">
            <a:spLocks noGrp="1"/>
          </p:cNvSpPr>
          <p:nvPr>
            <p:ph type="body" idx="1"/>
          </p:nvPr>
        </p:nvSpPr>
        <p:spPr>
          <a:xfrm>
            <a:off x="323528" y="1594498"/>
            <a:ext cx="5353848" cy="2736305"/>
          </a:xfrm>
          <a:prstGeom prst="rect">
            <a:avLst/>
          </a:prstGeom>
        </p:spPr>
        <p:txBody>
          <a:bodyPr spcFirstLastPara="1" wrap="square" lIns="91425" tIns="91425" rIns="91425" bIns="91425" anchor="t" anchorCtr="0">
            <a:noAutofit/>
          </a:bodyPr>
          <a:lstStyle/>
          <a:p>
            <a:pPr marL="285750" indent="-285750" algn="just"/>
            <a:r>
              <a:rPr lang="en-US" dirty="0"/>
              <a:t>For an efficient and effective supply chain, it is important that all three flows are managed properly with minimal effort.</a:t>
            </a:r>
          </a:p>
          <a:p>
            <a:pPr marL="285750" indent="-285750" algn="just"/>
            <a:endParaRPr lang="en-US" dirty="0"/>
          </a:p>
          <a:p>
            <a:pPr marL="285750" indent="-285750" algn="just"/>
            <a:r>
              <a:rPr lang="en-US" dirty="0"/>
              <a:t>The </a:t>
            </a:r>
            <a:r>
              <a:rPr lang="en-US" dirty="0" err="1"/>
              <a:t>BoC</a:t>
            </a:r>
            <a:r>
              <a:rPr lang="en-US" dirty="0"/>
              <a:t> can change the supply of printed money and credit in the economy. To increase the money supply, the </a:t>
            </a:r>
            <a:r>
              <a:rPr lang="en-US" dirty="0" err="1"/>
              <a:t>BoC</a:t>
            </a:r>
            <a:r>
              <a:rPr lang="en-US" dirty="0"/>
              <a:t> buys federal government bonds from individuals and investors in the marketplace. </a:t>
            </a:r>
          </a:p>
          <a:p>
            <a:pPr marL="285750" indent="-285750" algn="just"/>
            <a:endParaRPr lang="en-US" dirty="0"/>
          </a:p>
          <a:p>
            <a:pPr marL="285750" indent="-285750" algn="just"/>
            <a:endParaRPr lang="en" dirty="0"/>
          </a:p>
        </p:txBody>
      </p:sp>
      <p:pic>
        <p:nvPicPr>
          <p:cNvPr id="904" name="Google Shape;904;p43"/>
          <p:cNvPicPr preferRelativeResize="0"/>
          <p:nvPr/>
        </p:nvPicPr>
        <p:blipFill>
          <a:blip r:embed="rId3">
            <a:alphaModFix/>
          </a:blip>
          <a:stretch>
            <a:fillRect/>
          </a:stretch>
        </p:blipFill>
        <p:spPr>
          <a:xfrm>
            <a:off x="6420864" y="1310899"/>
            <a:ext cx="2162835" cy="3303504"/>
          </a:xfrm>
          <a:prstGeom prst="rect">
            <a:avLst/>
          </a:prstGeom>
          <a:noFill/>
          <a:ln>
            <a:noFill/>
          </a:ln>
        </p:spPr>
      </p:pic>
      <p:grpSp>
        <p:nvGrpSpPr>
          <p:cNvPr id="905" name="Google Shape;905;p43"/>
          <p:cNvGrpSpPr/>
          <p:nvPr/>
        </p:nvGrpSpPr>
        <p:grpSpPr>
          <a:xfrm>
            <a:off x="5786832" y="2620093"/>
            <a:ext cx="542964" cy="465786"/>
            <a:chOff x="4971638" y="2191152"/>
            <a:chExt cx="542964" cy="465786"/>
          </a:xfrm>
        </p:grpSpPr>
        <p:sp>
          <p:nvSpPr>
            <p:cNvPr id="906" name="Google Shape;906;p43"/>
            <p:cNvSpPr/>
            <p:nvPr/>
          </p:nvSpPr>
          <p:spPr>
            <a:xfrm>
              <a:off x="4971638" y="2191152"/>
              <a:ext cx="246376" cy="285134"/>
            </a:xfrm>
            <a:custGeom>
              <a:avLst/>
              <a:gdLst/>
              <a:ahLst/>
              <a:cxnLst/>
              <a:rect l="l" t="t" r="r" b="b"/>
              <a:pathLst>
                <a:path w="6128" h="7092" extrusionOk="0">
                  <a:moveTo>
                    <a:pt x="2717" y="1"/>
                  </a:moveTo>
                  <a:cubicBezTo>
                    <a:pt x="2679" y="1"/>
                    <a:pt x="2638" y="7"/>
                    <a:pt x="2596" y="20"/>
                  </a:cubicBezTo>
                  <a:cubicBezTo>
                    <a:pt x="2167" y="152"/>
                    <a:pt x="2528" y="1263"/>
                    <a:pt x="1886" y="2413"/>
                  </a:cubicBezTo>
                  <a:cubicBezTo>
                    <a:pt x="1247" y="3562"/>
                    <a:pt x="1" y="3646"/>
                    <a:pt x="54" y="4082"/>
                  </a:cubicBezTo>
                  <a:cubicBezTo>
                    <a:pt x="109" y="4521"/>
                    <a:pt x="1859" y="4082"/>
                    <a:pt x="2406" y="5014"/>
                  </a:cubicBezTo>
                  <a:cubicBezTo>
                    <a:pt x="2938" y="5923"/>
                    <a:pt x="3005" y="7092"/>
                    <a:pt x="3364" y="7092"/>
                  </a:cubicBezTo>
                  <a:cubicBezTo>
                    <a:pt x="3373" y="7092"/>
                    <a:pt x="3381" y="7091"/>
                    <a:pt x="3390" y="7090"/>
                  </a:cubicBezTo>
                  <a:cubicBezTo>
                    <a:pt x="3772" y="7036"/>
                    <a:pt x="3552" y="4903"/>
                    <a:pt x="4427" y="4356"/>
                  </a:cubicBezTo>
                  <a:cubicBezTo>
                    <a:pt x="5303" y="3812"/>
                    <a:pt x="6127" y="3886"/>
                    <a:pt x="6070" y="3366"/>
                  </a:cubicBezTo>
                  <a:cubicBezTo>
                    <a:pt x="6015" y="2845"/>
                    <a:pt x="4306" y="2825"/>
                    <a:pt x="3870" y="2169"/>
                  </a:cubicBezTo>
                  <a:cubicBezTo>
                    <a:pt x="3457" y="1549"/>
                    <a:pt x="3322" y="1"/>
                    <a:pt x="2717"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907" name="Google Shape;907;p43"/>
            <p:cNvSpPr/>
            <p:nvPr/>
          </p:nvSpPr>
          <p:spPr>
            <a:xfrm>
              <a:off x="5358446" y="2476217"/>
              <a:ext cx="156156" cy="180721"/>
            </a:xfrm>
            <a:custGeom>
              <a:avLst/>
              <a:gdLst/>
              <a:ahLst/>
              <a:cxnLst/>
              <a:rect l="l" t="t" r="r" b="b"/>
              <a:pathLst>
                <a:path w="3884" h="4495" extrusionOk="0">
                  <a:moveTo>
                    <a:pt x="1723" y="1"/>
                  </a:moveTo>
                  <a:cubicBezTo>
                    <a:pt x="1699" y="1"/>
                    <a:pt x="1673" y="4"/>
                    <a:pt x="1647" y="13"/>
                  </a:cubicBezTo>
                  <a:cubicBezTo>
                    <a:pt x="1373" y="97"/>
                    <a:pt x="1603" y="800"/>
                    <a:pt x="1197" y="1530"/>
                  </a:cubicBezTo>
                  <a:cubicBezTo>
                    <a:pt x="792" y="2257"/>
                    <a:pt x="1" y="2311"/>
                    <a:pt x="35" y="2588"/>
                  </a:cubicBezTo>
                  <a:cubicBezTo>
                    <a:pt x="72" y="2865"/>
                    <a:pt x="1180" y="2588"/>
                    <a:pt x="1525" y="3176"/>
                  </a:cubicBezTo>
                  <a:cubicBezTo>
                    <a:pt x="1865" y="3754"/>
                    <a:pt x="1905" y="4495"/>
                    <a:pt x="2135" y="4495"/>
                  </a:cubicBezTo>
                  <a:cubicBezTo>
                    <a:pt x="2140" y="4495"/>
                    <a:pt x="2145" y="4494"/>
                    <a:pt x="2150" y="4494"/>
                  </a:cubicBezTo>
                  <a:cubicBezTo>
                    <a:pt x="2394" y="4460"/>
                    <a:pt x="2255" y="3108"/>
                    <a:pt x="2809" y="2760"/>
                  </a:cubicBezTo>
                  <a:cubicBezTo>
                    <a:pt x="3364" y="2416"/>
                    <a:pt x="3883" y="2463"/>
                    <a:pt x="3850" y="2135"/>
                  </a:cubicBezTo>
                  <a:cubicBezTo>
                    <a:pt x="3816" y="1804"/>
                    <a:pt x="2732" y="1790"/>
                    <a:pt x="2454" y="1374"/>
                  </a:cubicBezTo>
                  <a:cubicBezTo>
                    <a:pt x="2193" y="984"/>
                    <a:pt x="2109" y="1"/>
                    <a:pt x="1723" y="1"/>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42293908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85"/>
        <p:cNvGrpSpPr/>
        <p:nvPr/>
      </p:nvGrpSpPr>
      <p:grpSpPr>
        <a:xfrm>
          <a:off x="0" y="0"/>
          <a:ext cx="0" cy="0"/>
          <a:chOff x="0" y="0"/>
          <a:chExt cx="0" cy="0"/>
        </a:xfrm>
      </p:grpSpPr>
      <p:sp>
        <p:nvSpPr>
          <p:cNvPr id="2687" name="Google Shape;2687;p70"/>
          <p:cNvSpPr txBox="1">
            <a:spLocks noGrp="1"/>
          </p:cNvSpPr>
          <p:nvPr>
            <p:ph type="subTitle" idx="2"/>
          </p:nvPr>
        </p:nvSpPr>
        <p:spPr>
          <a:xfrm>
            <a:off x="1115616" y="1059582"/>
            <a:ext cx="7704856" cy="3447000"/>
          </a:xfrm>
          <a:prstGeom prst="rect">
            <a:avLst/>
          </a:prstGeom>
        </p:spPr>
        <p:txBody>
          <a:bodyPr spcFirstLastPara="1" wrap="square" lIns="91425" tIns="91425" rIns="91425" bIns="91425" anchor="t" anchorCtr="0">
            <a:noAutofit/>
          </a:bodyPr>
          <a:lstStyle/>
          <a:p>
            <a:r>
              <a:rPr lang="en-US" dirty="0" err="1"/>
              <a:t>Adekanye</a:t>
            </a:r>
            <a:r>
              <a:rPr lang="en-US" dirty="0"/>
              <a:t> C. (2002); Elements of Banking in Nigeria 3rd </a:t>
            </a:r>
          </a:p>
          <a:p>
            <a:pPr marL="114300" indent="0">
              <a:buNone/>
            </a:pPr>
            <a:r>
              <a:rPr lang="en-US" dirty="0"/>
              <a:t>Edition F.A Publishers Ltd Lagos. Nigeria. </a:t>
            </a:r>
          </a:p>
          <a:p>
            <a:pPr marL="114300" indent="0">
              <a:buNone/>
            </a:pPr>
            <a:r>
              <a:rPr lang="en-US" dirty="0"/>
              <a:t>Al-</a:t>
            </a:r>
            <a:r>
              <a:rPr lang="en-US" dirty="0" err="1"/>
              <a:t>Omiri</a:t>
            </a:r>
            <a:r>
              <a:rPr lang="en-US" dirty="0"/>
              <a:t> </a:t>
            </a:r>
            <a:r>
              <a:rPr lang="en-US" dirty="0" err="1"/>
              <a:t>M.and</a:t>
            </a:r>
            <a:r>
              <a:rPr lang="en-US" dirty="0"/>
              <a:t> Drury C.(2007)A Survey Of the factors </a:t>
            </a:r>
          </a:p>
          <a:p>
            <a:endParaRPr lang="en-US" dirty="0"/>
          </a:p>
          <a:p>
            <a:r>
              <a:rPr lang="en-US" dirty="0"/>
              <a:t>Influencing the Choice Of Product Costing System in </a:t>
            </a:r>
          </a:p>
          <a:p>
            <a:pPr marL="114300" indent="0">
              <a:buNone/>
            </a:pPr>
            <a:r>
              <a:rPr lang="en-US" dirty="0"/>
              <a:t>U.K. Organizations .Management Accounting </a:t>
            </a:r>
          </a:p>
          <a:p>
            <a:pPr marL="114300" indent="0">
              <a:buNone/>
            </a:pPr>
            <a:r>
              <a:rPr lang="en-US" dirty="0"/>
              <a:t>Research 18(4) </a:t>
            </a:r>
          </a:p>
          <a:p>
            <a:pPr marL="114300" indent="0">
              <a:buNone/>
            </a:pPr>
            <a:endParaRPr lang="en-US" dirty="0"/>
          </a:p>
          <a:p>
            <a:r>
              <a:rPr lang="en-US" dirty="0"/>
              <a:t>Bower P. (2005) 12 Most common threats to sales and </a:t>
            </a:r>
          </a:p>
          <a:p>
            <a:pPr marL="114300" indent="0">
              <a:buNone/>
            </a:pPr>
            <a:r>
              <a:rPr lang="en-US" dirty="0"/>
              <a:t>operation planning process. The Journal of Business </a:t>
            </a:r>
          </a:p>
          <a:p>
            <a:pPr marL="114300" indent="0">
              <a:buNone/>
            </a:pPr>
            <a:r>
              <a:rPr lang="en-US" dirty="0"/>
              <a:t>forecasting methods and system 23(3).4 </a:t>
            </a:r>
          </a:p>
          <a:p>
            <a:pPr marL="114300" indent="0">
              <a:buNone/>
            </a:pPr>
            <a:endParaRPr lang="en-US" dirty="0"/>
          </a:p>
          <a:p>
            <a:r>
              <a:rPr lang="en-US" dirty="0"/>
              <a:t>Chen J.M Chen L.T. and Liu J.D (2006) Development </a:t>
            </a:r>
          </a:p>
          <a:p>
            <a:pPr marL="114300" indent="0">
              <a:buNone/>
            </a:pPr>
            <a:r>
              <a:rPr lang="en-US" dirty="0"/>
              <a:t>Optimization Models for Cross Functional Decision-</a:t>
            </a:r>
          </a:p>
          <a:p>
            <a:pPr marL="114300" indent="0">
              <a:buNone/>
            </a:pPr>
            <a:r>
              <a:rPr lang="en-US" dirty="0"/>
              <a:t>Making Integrating Marketing and production Planning </a:t>
            </a:r>
          </a:p>
          <a:p>
            <a:pPr marL="114300" indent="0">
              <a:buNone/>
            </a:pPr>
            <a:r>
              <a:rPr lang="en-US" dirty="0"/>
              <a:t>OR Spectrum 28(2), 223-240. </a:t>
            </a:r>
          </a:p>
          <a:p>
            <a:pPr marL="0" lvl="0" indent="0" algn="l" rtl="0">
              <a:spcBef>
                <a:spcPts val="0"/>
              </a:spcBef>
              <a:spcAft>
                <a:spcPts val="0"/>
              </a:spcAft>
              <a:buNone/>
            </a:pPr>
            <a:endParaRPr dirty="0"/>
          </a:p>
        </p:txBody>
      </p:sp>
      <p:sp>
        <p:nvSpPr>
          <p:cNvPr id="2688" name="Google Shape;2688;p70"/>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R e f e r e n c e s </a:t>
            </a:r>
            <a:endParaR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13"/>
        <p:cNvGrpSpPr/>
        <p:nvPr/>
      </p:nvGrpSpPr>
      <p:grpSpPr>
        <a:xfrm>
          <a:off x="0" y="0"/>
          <a:ext cx="0" cy="0"/>
          <a:chOff x="0" y="0"/>
          <a:chExt cx="0" cy="0"/>
        </a:xfrm>
      </p:grpSpPr>
      <p:sp>
        <p:nvSpPr>
          <p:cNvPr id="2114" name="Google Shape;2114;p67"/>
          <p:cNvSpPr txBox="1">
            <a:spLocks noGrp="1"/>
          </p:cNvSpPr>
          <p:nvPr>
            <p:ph type="title"/>
          </p:nvPr>
        </p:nvSpPr>
        <p:spPr>
          <a:xfrm>
            <a:off x="4223625" y="3074934"/>
            <a:ext cx="4352100" cy="1754177"/>
          </a:xfrm>
          <a:prstGeom prst="rect">
            <a:avLst/>
          </a:prstGeom>
          <a:solidFill>
            <a:schemeClr val="accent2"/>
          </a:solidFill>
        </p:spPr>
        <p:txBody>
          <a:bodyPr spcFirstLastPara="1" wrap="square" lIns="91425" tIns="91425" rIns="91425" bIns="91425" anchor="ctr" anchorCtr="0">
            <a:noAutofit/>
          </a:bodyPr>
          <a:lstStyle/>
          <a:p>
            <a:pPr marL="0" lvl="0" indent="0" algn="r" rtl="0">
              <a:spcBef>
                <a:spcPts val="0"/>
              </a:spcBef>
              <a:spcAft>
                <a:spcPts val="0"/>
              </a:spcAft>
              <a:buNone/>
            </a:pPr>
            <a:r>
              <a:rPr lang="en" dirty="0"/>
              <a:t>THANKS!</a:t>
            </a:r>
            <a:endParaRPr dirty="0"/>
          </a:p>
        </p:txBody>
      </p:sp>
      <p:grpSp>
        <p:nvGrpSpPr>
          <p:cNvPr id="2128" name="Google Shape;2128;p67"/>
          <p:cNvGrpSpPr/>
          <p:nvPr/>
        </p:nvGrpSpPr>
        <p:grpSpPr>
          <a:xfrm>
            <a:off x="594336" y="1067049"/>
            <a:ext cx="3409502" cy="3073536"/>
            <a:chOff x="594350" y="1170375"/>
            <a:chExt cx="3210454" cy="2894102"/>
          </a:xfrm>
        </p:grpSpPr>
        <p:sp>
          <p:nvSpPr>
            <p:cNvPr id="2129" name="Google Shape;2129;p67"/>
            <p:cNvSpPr/>
            <p:nvPr/>
          </p:nvSpPr>
          <p:spPr>
            <a:xfrm>
              <a:off x="1479078" y="1464031"/>
              <a:ext cx="604700" cy="524267"/>
            </a:xfrm>
            <a:custGeom>
              <a:avLst/>
              <a:gdLst/>
              <a:ahLst/>
              <a:cxnLst/>
              <a:rect l="l" t="t" r="r" b="b"/>
              <a:pathLst>
                <a:path w="18968" h="16445" extrusionOk="0">
                  <a:moveTo>
                    <a:pt x="10274" y="0"/>
                  </a:moveTo>
                  <a:lnTo>
                    <a:pt x="1338" y="2098"/>
                  </a:lnTo>
                  <a:lnTo>
                    <a:pt x="0" y="4408"/>
                  </a:lnTo>
                  <a:cubicBezTo>
                    <a:pt x="0" y="4408"/>
                    <a:pt x="1642" y="4560"/>
                    <a:pt x="2159" y="5259"/>
                  </a:cubicBezTo>
                  <a:cubicBezTo>
                    <a:pt x="2523" y="5715"/>
                    <a:pt x="7599" y="16444"/>
                    <a:pt x="7599" y="16444"/>
                  </a:cubicBezTo>
                  <a:lnTo>
                    <a:pt x="18967" y="14226"/>
                  </a:lnTo>
                  <a:cubicBezTo>
                    <a:pt x="18967" y="14226"/>
                    <a:pt x="15016" y="5168"/>
                    <a:pt x="13253" y="2736"/>
                  </a:cubicBezTo>
                  <a:cubicBezTo>
                    <a:pt x="11460" y="304"/>
                    <a:pt x="10274" y="0"/>
                    <a:pt x="102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67"/>
            <p:cNvSpPr/>
            <p:nvPr/>
          </p:nvSpPr>
          <p:spPr>
            <a:xfrm>
              <a:off x="1710693" y="3392417"/>
              <a:ext cx="405067" cy="279109"/>
            </a:xfrm>
            <a:custGeom>
              <a:avLst/>
              <a:gdLst/>
              <a:ahLst/>
              <a:cxnLst/>
              <a:rect l="l" t="t" r="r" b="b"/>
              <a:pathLst>
                <a:path w="12706" h="8755" extrusionOk="0">
                  <a:moveTo>
                    <a:pt x="0" y="1"/>
                  </a:moveTo>
                  <a:lnTo>
                    <a:pt x="0" y="8755"/>
                  </a:lnTo>
                  <a:lnTo>
                    <a:pt x="12705" y="8755"/>
                  </a:lnTo>
                  <a:lnTo>
                    <a:pt x="1270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67"/>
            <p:cNvSpPr/>
            <p:nvPr/>
          </p:nvSpPr>
          <p:spPr>
            <a:xfrm>
              <a:off x="1453892" y="3667613"/>
              <a:ext cx="918654" cy="94046"/>
            </a:xfrm>
            <a:custGeom>
              <a:avLst/>
              <a:gdLst/>
              <a:ahLst/>
              <a:cxnLst/>
              <a:rect l="l" t="t" r="r" b="b"/>
              <a:pathLst>
                <a:path w="28816" h="2950" extrusionOk="0">
                  <a:moveTo>
                    <a:pt x="1490" y="1"/>
                  </a:moveTo>
                  <a:cubicBezTo>
                    <a:pt x="669" y="1"/>
                    <a:pt x="0" y="670"/>
                    <a:pt x="0" y="1460"/>
                  </a:cubicBezTo>
                  <a:cubicBezTo>
                    <a:pt x="0" y="2281"/>
                    <a:pt x="669" y="2949"/>
                    <a:pt x="1490" y="2949"/>
                  </a:cubicBezTo>
                  <a:lnTo>
                    <a:pt x="27326" y="2949"/>
                  </a:lnTo>
                  <a:cubicBezTo>
                    <a:pt x="28147" y="2949"/>
                    <a:pt x="28815" y="2281"/>
                    <a:pt x="28815" y="1460"/>
                  </a:cubicBezTo>
                  <a:cubicBezTo>
                    <a:pt x="28815" y="670"/>
                    <a:pt x="28147" y="1"/>
                    <a:pt x="2732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67"/>
            <p:cNvSpPr/>
            <p:nvPr/>
          </p:nvSpPr>
          <p:spPr>
            <a:xfrm>
              <a:off x="594350" y="1676263"/>
              <a:ext cx="2637687" cy="1776226"/>
            </a:xfrm>
            <a:custGeom>
              <a:avLst/>
              <a:gdLst/>
              <a:ahLst/>
              <a:cxnLst/>
              <a:rect l="l" t="t" r="r" b="b"/>
              <a:pathLst>
                <a:path w="82738" h="55716" extrusionOk="0">
                  <a:moveTo>
                    <a:pt x="1550" y="0"/>
                  </a:moveTo>
                  <a:cubicBezTo>
                    <a:pt x="699" y="0"/>
                    <a:pt x="0" y="699"/>
                    <a:pt x="0" y="1550"/>
                  </a:cubicBezTo>
                  <a:lnTo>
                    <a:pt x="0" y="54165"/>
                  </a:lnTo>
                  <a:cubicBezTo>
                    <a:pt x="0" y="55016"/>
                    <a:pt x="699" y="55715"/>
                    <a:pt x="1550" y="55715"/>
                  </a:cubicBezTo>
                  <a:lnTo>
                    <a:pt x="81187" y="55715"/>
                  </a:lnTo>
                  <a:cubicBezTo>
                    <a:pt x="82038" y="55715"/>
                    <a:pt x="82737" y="55016"/>
                    <a:pt x="82737" y="54165"/>
                  </a:cubicBezTo>
                  <a:lnTo>
                    <a:pt x="82737" y="1550"/>
                  </a:lnTo>
                  <a:cubicBezTo>
                    <a:pt x="82737" y="699"/>
                    <a:pt x="82038" y="0"/>
                    <a:pt x="811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67"/>
            <p:cNvSpPr/>
            <p:nvPr/>
          </p:nvSpPr>
          <p:spPr>
            <a:xfrm>
              <a:off x="635030" y="1725678"/>
              <a:ext cx="2556298" cy="1525235"/>
            </a:xfrm>
            <a:custGeom>
              <a:avLst/>
              <a:gdLst/>
              <a:ahLst/>
              <a:cxnLst/>
              <a:rect l="l" t="t" r="r" b="b"/>
              <a:pathLst>
                <a:path w="80185" h="47843" extrusionOk="0">
                  <a:moveTo>
                    <a:pt x="1" y="0"/>
                  </a:moveTo>
                  <a:lnTo>
                    <a:pt x="1" y="47843"/>
                  </a:lnTo>
                  <a:lnTo>
                    <a:pt x="80185" y="47843"/>
                  </a:lnTo>
                  <a:lnTo>
                    <a:pt x="8018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67"/>
            <p:cNvSpPr/>
            <p:nvPr/>
          </p:nvSpPr>
          <p:spPr>
            <a:xfrm>
              <a:off x="966464" y="1810960"/>
              <a:ext cx="2057248" cy="1391530"/>
            </a:xfrm>
            <a:custGeom>
              <a:avLst/>
              <a:gdLst/>
              <a:ahLst/>
              <a:cxnLst/>
              <a:rect l="l" t="t" r="r" b="b"/>
              <a:pathLst>
                <a:path w="64531" h="43649" extrusionOk="0">
                  <a:moveTo>
                    <a:pt x="1550" y="0"/>
                  </a:moveTo>
                  <a:cubicBezTo>
                    <a:pt x="699" y="0"/>
                    <a:pt x="0" y="699"/>
                    <a:pt x="0" y="1550"/>
                  </a:cubicBezTo>
                  <a:lnTo>
                    <a:pt x="0" y="42098"/>
                  </a:lnTo>
                  <a:cubicBezTo>
                    <a:pt x="0" y="42979"/>
                    <a:pt x="699" y="43648"/>
                    <a:pt x="1550" y="43648"/>
                  </a:cubicBezTo>
                  <a:lnTo>
                    <a:pt x="62980" y="43648"/>
                  </a:lnTo>
                  <a:cubicBezTo>
                    <a:pt x="63831" y="43648"/>
                    <a:pt x="64530" y="42979"/>
                    <a:pt x="64530" y="42098"/>
                  </a:cubicBezTo>
                  <a:lnTo>
                    <a:pt x="64530" y="1550"/>
                  </a:lnTo>
                  <a:cubicBezTo>
                    <a:pt x="64530" y="699"/>
                    <a:pt x="63831" y="0"/>
                    <a:pt x="6298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67"/>
            <p:cNvSpPr/>
            <p:nvPr/>
          </p:nvSpPr>
          <p:spPr>
            <a:xfrm>
              <a:off x="966464" y="1806114"/>
              <a:ext cx="2057248" cy="100805"/>
            </a:xfrm>
            <a:custGeom>
              <a:avLst/>
              <a:gdLst/>
              <a:ahLst/>
              <a:cxnLst/>
              <a:rect l="l" t="t" r="r" b="b"/>
              <a:pathLst>
                <a:path w="64531" h="3162" extrusionOk="0">
                  <a:moveTo>
                    <a:pt x="62950" y="0"/>
                  </a:moveTo>
                  <a:lnTo>
                    <a:pt x="1550" y="152"/>
                  </a:lnTo>
                  <a:cubicBezTo>
                    <a:pt x="699" y="152"/>
                    <a:pt x="0" y="851"/>
                    <a:pt x="0" y="1702"/>
                  </a:cubicBezTo>
                  <a:lnTo>
                    <a:pt x="0" y="3161"/>
                  </a:lnTo>
                  <a:lnTo>
                    <a:pt x="64530" y="3040"/>
                  </a:lnTo>
                  <a:lnTo>
                    <a:pt x="64530" y="1550"/>
                  </a:lnTo>
                  <a:cubicBezTo>
                    <a:pt x="64530" y="699"/>
                    <a:pt x="63831" y="0"/>
                    <a:pt x="629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67"/>
            <p:cNvSpPr/>
            <p:nvPr/>
          </p:nvSpPr>
          <p:spPr>
            <a:xfrm>
              <a:off x="1046868" y="1852628"/>
              <a:ext cx="32996" cy="32964"/>
            </a:xfrm>
            <a:custGeom>
              <a:avLst/>
              <a:gdLst/>
              <a:ahLst/>
              <a:cxnLst/>
              <a:rect l="l" t="t" r="r" b="b"/>
              <a:pathLst>
                <a:path w="1035" h="1034" extrusionOk="0">
                  <a:moveTo>
                    <a:pt x="518" y="0"/>
                  </a:moveTo>
                  <a:cubicBezTo>
                    <a:pt x="244" y="0"/>
                    <a:pt x="1" y="243"/>
                    <a:pt x="1" y="517"/>
                  </a:cubicBezTo>
                  <a:cubicBezTo>
                    <a:pt x="1" y="821"/>
                    <a:pt x="244" y="1034"/>
                    <a:pt x="518" y="1034"/>
                  </a:cubicBezTo>
                  <a:cubicBezTo>
                    <a:pt x="822" y="1034"/>
                    <a:pt x="1034" y="821"/>
                    <a:pt x="1034" y="517"/>
                  </a:cubicBezTo>
                  <a:cubicBezTo>
                    <a:pt x="1034" y="243"/>
                    <a:pt x="791" y="0"/>
                    <a:pt x="5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67"/>
            <p:cNvSpPr/>
            <p:nvPr/>
          </p:nvSpPr>
          <p:spPr>
            <a:xfrm>
              <a:off x="1117612" y="1852628"/>
              <a:ext cx="32996" cy="32964"/>
            </a:xfrm>
            <a:custGeom>
              <a:avLst/>
              <a:gdLst/>
              <a:ahLst/>
              <a:cxnLst/>
              <a:rect l="l" t="t" r="r" b="b"/>
              <a:pathLst>
                <a:path w="1035" h="1034" extrusionOk="0">
                  <a:moveTo>
                    <a:pt x="518" y="0"/>
                  </a:moveTo>
                  <a:cubicBezTo>
                    <a:pt x="214" y="0"/>
                    <a:pt x="1" y="243"/>
                    <a:pt x="1" y="517"/>
                  </a:cubicBezTo>
                  <a:cubicBezTo>
                    <a:pt x="1" y="821"/>
                    <a:pt x="214" y="1034"/>
                    <a:pt x="518" y="1034"/>
                  </a:cubicBezTo>
                  <a:cubicBezTo>
                    <a:pt x="791" y="1034"/>
                    <a:pt x="1034" y="821"/>
                    <a:pt x="1034" y="517"/>
                  </a:cubicBezTo>
                  <a:cubicBezTo>
                    <a:pt x="1034" y="243"/>
                    <a:pt x="791" y="0"/>
                    <a:pt x="5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67"/>
            <p:cNvSpPr/>
            <p:nvPr/>
          </p:nvSpPr>
          <p:spPr>
            <a:xfrm>
              <a:off x="1187399" y="1852628"/>
              <a:ext cx="32964" cy="32964"/>
            </a:xfrm>
            <a:custGeom>
              <a:avLst/>
              <a:gdLst/>
              <a:ahLst/>
              <a:cxnLst/>
              <a:rect l="l" t="t" r="r" b="b"/>
              <a:pathLst>
                <a:path w="1034" h="1034" extrusionOk="0">
                  <a:moveTo>
                    <a:pt x="517" y="0"/>
                  </a:moveTo>
                  <a:cubicBezTo>
                    <a:pt x="244" y="0"/>
                    <a:pt x="0" y="243"/>
                    <a:pt x="0" y="517"/>
                  </a:cubicBezTo>
                  <a:cubicBezTo>
                    <a:pt x="0" y="790"/>
                    <a:pt x="244" y="1034"/>
                    <a:pt x="517" y="1034"/>
                  </a:cubicBezTo>
                  <a:cubicBezTo>
                    <a:pt x="821" y="1034"/>
                    <a:pt x="1034" y="790"/>
                    <a:pt x="1034" y="517"/>
                  </a:cubicBezTo>
                  <a:cubicBezTo>
                    <a:pt x="1034" y="213"/>
                    <a:pt x="821" y="0"/>
                    <a:pt x="5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67"/>
            <p:cNvSpPr/>
            <p:nvPr/>
          </p:nvSpPr>
          <p:spPr>
            <a:xfrm>
              <a:off x="759079" y="1758611"/>
              <a:ext cx="2057248" cy="1392518"/>
            </a:xfrm>
            <a:custGeom>
              <a:avLst/>
              <a:gdLst/>
              <a:ahLst/>
              <a:cxnLst/>
              <a:rect l="l" t="t" r="r" b="b"/>
              <a:pathLst>
                <a:path w="64531" h="43680" extrusionOk="0">
                  <a:moveTo>
                    <a:pt x="1551" y="1"/>
                  </a:moveTo>
                  <a:cubicBezTo>
                    <a:pt x="700" y="1"/>
                    <a:pt x="0" y="700"/>
                    <a:pt x="0" y="1551"/>
                  </a:cubicBezTo>
                  <a:lnTo>
                    <a:pt x="0" y="42129"/>
                  </a:lnTo>
                  <a:cubicBezTo>
                    <a:pt x="0" y="42980"/>
                    <a:pt x="700" y="43679"/>
                    <a:pt x="1551" y="43679"/>
                  </a:cubicBezTo>
                  <a:lnTo>
                    <a:pt x="62980" y="43679"/>
                  </a:lnTo>
                  <a:cubicBezTo>
                    <a:pt x="63831" y="43679"/>
                    <a:pt x="64531" y="42980"/>
                    <a:pt x="64531" y="42129"/>
                  </a:cubicBezTo>
                  <a:lnTo>
                    <a:pt x="64531" y="1551"/>
                  </a:lnTo>
                  <a:cubicBezTo>
                    <a:pt x="64531" y="700"/>
                    <a:pt x="63831" y="1"/>
                    <a:pt x="6298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67"/>
            <p:cNvSpPr/>
            <p:nvPr/>
          </p:nvSpPr>
          <p:spPr>
            <a:xfrm>
              <a:off x="759079" y="1754754"/>
              <a:ext cx="2057248" cy="100805"/>
            </a:xfrm>
            <a:custGeom>
              <a:avLst/>
              <a:gdLst/>
              <a:ahLst/>
              <a:cxnLst/>
              <a:rect l="l" t="t" r="r" b="b"/>
              <a:pathLst>
                <a:path w="64531" h="3162" extrusionOk="0">
                  <a:moveTo>
                    <a:pt x="62950" y="0"/>
                  </a:moveTo>
                  <a:lnTo>
                    <a:pt x="1551" y="122"/>
                  </a:lnTo>
                  <a:cubicBezTo>
                    <a:pt x="700" y="122"/>
                    <a:pt x="0" y="821"/>
                    <a:pt x="0" y="1672"/>
                  </a:cubicBezTo>
                  <a:lnTo>
                    <a:pt x="0" y="3161"/>
                  </a:lnTo>
                  <a:lnTo>
                    <a:pt x="64531" y="3040"/>
                  </a:lnTo>
                  <a:lnTo>
                    <a:pt x="64531" y="1550"/>
                  </a:lnTo>
                  <a:cubicBezTo>
                    <a:pt x="64531" y="699"/>
                    <a:pt x="63831" y="0"/>
                    <a:pt x="6295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67"/>
            <p:cNvSpPr/>
            <p:nvPr/>
          </p:nvSpPr>
          <p:spPr>
            <a:xfrm>
              <a:off x="839514" y="1801268"/>
              <a:ext cx="32964" cy="32964"/>
            </a:xfrm>
            <a:custGeom>
              <a:avLst/>
              <a:gdLst/>
              <a:ahLst/>
              <a:cxnLst/>
              <a:rect l="l" t="t" r="r" b="b"/>
              <a:pathLst>
                <a:path w="1034" h="1034" extrusionOk="0">
                  <a:moveTo>
                    <a:pt x="517" y="0"/>
                  </a:moveTo>
                  <a:cubicBezTo>
                    <a:pt x="243" y="0"/>
                    <a:pt x="0" y="213"/>
                    <a:pt x="0" y="517"/>
                  </a:cubicBezTo>
                  <a:cubicBezTo>
                    <a:pt x="0" y="790"/>
                    <a:pt x="243" y="1034"/>
                    <a:pt x="517" y="1034"/>
                  </a:cubicBezTo>
                  <a:cubicBezTo>
                    <a:pt x="821" y="1034"/>
                    <a:pt x="1034" y="790"/>
                    <a:pt x="1034" y="517"/>
                  </a:cubicBezTo>
                  <a:cubicBezTo>
                    <a:pt x="1034" y="213"/>
                    <a:pt x="791" y="0"/>
                    <a:pt x="5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67"/>
            <p:cNvSpPr/>
            <p:nvPr/>
          </p:nvSpPr>
          <p:spPr>
            <a:xfrm>
              <a:off x="909270" y="1801268"/>
              <a:ext cx="33952" cy="32964"/>
            </a:xfrm>
            <a:custGeom>
              <a:avLst/>
              <a:gdLst/>
              <a:ahLst/>
              <a:cxnLst/>
              <a:rect l="l" t="t" r="r" b="b"/>
              <a:pathLst>
                <a:path w="1065" h="1034" extrusionOk="0">
                  <a:moveTo>
                    <a:pt x="548" y="0"/>
                  </a:moveTo>
                  <a:cubicBezTo>
                    <a:pt x="244" y="0"/>
                    <a:pt x="1" y="213"/>
                    <a:pt x="31" y="517"/>
                  </a:cubicBezTo>
                  <a:cubicBezTo>
                    <a:pt x="31" y="790"/>
                    <a:pt x="244" y="1034"/>
                    <a:pt x="548" y="1034"/>
                  </a:cubicBezTo>
                  <a:cubicBezTo>
                    <a:pt x="821" y="1034"/>
                    <a:pt x="1065" y="790"/>
                    <a:pt x="1065" y="517"/>
                  </a:cubicBezTo>
                  <a:cubicBezTo>
                    <a:pt x="1065" y="213"/>
                    <a:pt x="821" y="0"/>
                    <a:pt x="54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67"/>
            <p:cNvSpPr/>
            <p:nvPr/>
          </p:nvSpPr>
          <p:spPr>
            <a:xfrm>
              <a:off x="980014" y="1800280"/>
              <a:ext cx="32996" cy="33952"/>
            </a:xfrm>
            <a:custGeom>
              <a:avLst/>
              <a:gdLst/>
              <a:ahLst/>
              <a:cxnLst/>
              <a:rect l="l" t="t" r="r" b="b"/>
              <a:pathLst>
                <a:path w="1035" h="1065" extrusionOk="0">
                  <a:moveTo>
                    <a:pt x="517" y="1"/>
                  </a:moveTo>
                  <a:cubicBezTo>
                    <a:pt x="244" y="31"/>
                    <a:pt x="1" y="244"/>
                    <a:pt x="1" y="548"/>
                  </a:cubicBezTo>
                  <a:cubicBezTo>
                    <a:pt x="1" y="821"/>
                    <a:pt x="244" y="1065"/>
                    <a:pt x="517" y="1065"/>
                  </a:cubicBezTo>
                  <a:cubicBezTo>
                    <a:pt x="821" y="1065"/>
                    <a:pt x="1034" y="821"/>
                    <a:pt x="1034" y="548"/>
                  </a:cubicBezTo>
                  <a:cubicBezTo>
                    <a:pt x="1034" y="244"/>
                    <a:pt x="821" y="1"/>
                    <a:pt x="51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67"/>
            <p:cNvSpPr/>
            <p:nvPr/>
          </p:nvSpPr>
          <p:spPr>
            <a:xfrm>
              <a:off x="839514" y="1943712"/>
              <a:ext cx="202534" cy="32964"/>
            </a:xfrm>
            <a:custGeom>
              <a:avLst/>
              <a:gdLst/>
              <a:ahLst/>
              <a:cxnLst/>
              <a:rect l="l" t="t" r="r" b="b"/>
              <a:pathLst>
                <a:path w="6353" h="1034" extrusionOk="0">
                  <a:moveTo>
                    <a:pt x="5927" y="0"/>
                  </a:moveTo>
                  <a:lnTo>
                    <a:pt x="426" y="31"/>
                  </a:lnTo>
                  <a:cubicBezTo>
                    <a:pt x="183" y="31"/>
                    <a:pt x="0" y="213"/>
                    <a:pt x="0" y="456"/>
                  </a:cubicBezTo>
                  <a:lnTo>
                    <a:pt x="0" y="608"/>
                  </a:lnTo>
                  <a:cubicBezTo>
                    <a:pt x="0" y="851"/>
                    <a:pt x="183" y="1034"/>
                    <a:pt x="456" y="1034"/>
                  </a:cubicBezTo>
                  <a:lnTo>
                    <a:pt x="5927" y="1034"/>
                  </a:lnTo>
                  <a:cubicBezTo>
                    <a:pt x="6171" y="1034"/>
                    <a:pt x="6353" y="821"/>
                    <a:pt x="6353" y="578"/>
                  </a:cubicBezTo>
                  <a:lnTo>
                    <a:pt x="6353" y="456"/>
                  </a:lnTo>
                  <a:cubicBezTo>
                    <a:pt x="6353" y="213"/>
                    <a:pt x="6171" y="0"/>
                    <a:pt x="592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67"/>
            <p:cNvSpPr/>
            <p:nvPr/>
          </p:nvSpPr>
          <p:spPr>
            <a:xfrm>
              <a:off x="839514" y="2263479"/>
              <a:ext cx="127934" cy="32996"/>
            </a:xfrm>
            <a:custGeom>
              <a:avLst/>
              <a:gdLst/>
              <a:ahLst/>
              <a:cxnLst/>
              <a:rect l="l" t="t" r="r" b="b"/>
              <a:pathLst>
                <a:path w="4013" h="1035" extrusionOk="0">
                  <a:moveTo>
                    <a:pt x="426" y="1"/>
                  </a:moveTo>
                  <a:cubicBezTo>
                    <a:pt x="183" y="1"/>
                    <a:pt x="0" y="214"/>
                    <a:pt x="0" y="457"/>
                  </a:cubicBezTo>
                  <a:lnTo>
                    <a:pt x="0" y="578"/>
                  </a:lnTo>
                  <a:cubicBezTo>
                    <a:pt x="0" y="821"/>
                    <a:pt x="183" y="1034"/>
                    <a:pt x="456" y="1034"/>
                  </a:cubicBezTo>
                  <a:lnTo>
                    <a:pt x="3587" y="1004"/>
                  </a:lnTo>
                  <a:cubicBezTo>
                    <a:pt x="3830" y="1004"/>
                    <a:pt x="4013" y="821"/>
                    <a:pt x="4013" y="578"/>
                  </a:cubicBezTo>
                  <a:lnTo>
                    <a:pt x="4013" y="426"/>
                  </a:lnTo>
                  <a:cubicBezTo>
                    <a:pt x="4013" y="183"/>
                    <a:pt x="3800" y="1"/>
                    <a:pt x="35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67"/>
            <p:cNvSpPr/>
            <p:nvPr/>
          </p:nvSpPr>
          <p:spPr>
            <a:xfrm>
              <a:off x="839514" y="2000875"/>
              <a:ext cx="378894" cy="32996"/>
            </a:xfrm>
            <a:custGeom>
              <a:avLst/>
              <a:gdLst/>
              <a:ahLst/>
              <a:cxnLst/>
              <a:rect l="l" t="t" r="r" b="b"/>
              <a:pathLst>
                <a:path w="11885" h="1035" extrusionOk="0">
                  <a:moveTo>
                    <a:pt x="11459" y="1"/>
                  </a:moveTo>
                  <a:lnTo>
                    <a:pt x="426" y="31"/>
                  </a:lnTo>
                  <a:cubicBezTo>
                    <a:pt x="183" y="31"/>
                    <a:pt x="0" y="213"/>
                    <a:pt x="0" y="457"/>
                  </a:cubicBezTo>
                  <a:lnTo>
                    <a:pt x="0" y="608"/>
                  </a:lnTo>
                  <a:cubicBezTo>
                    <a:pt x="0" y="852"/>
                    <a:pt x="183" y="1034"/>
                    <a:pt x="456" y="1034"/>
                  </a:cubicBezTo>
                  <a:lnTo>
                    <a:pt x="11459" y="1004"/>
                  </a:lnTo>
                  <a:cubicBezTo>
                    <a:pt x="11703" y="1004"/>
                    <a:pt x="11885" y="821"/>
                    <a:pt x="11885" y="578"/>
                  </a:cubicBezTo>
                  <a:lnTo>
                    <a:pt x="11885" y="426"/>
                  </a:lnTo>
                  <a:cubicBezTo>
                    <a:pt x="11885" y="183"/>
                    <a:pt x="11703" y="1"/>
                    <a:pt x="1145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67"/>
            <p:cNvSpPr/>
            <p:nvPr/>
          </p:nvSpPr>
          <p:spPr>
            <a:xfrm>
              <a:off x="839514" y="2103596"/>
              <a:ext cx="467074" cy="12624"/>
            </a:xfrm>
            <a:custGeom>
              <a:avLst/>
              <a:gdLst/>
              <a:ahLst/>
              <a:cxnLst/>
              <a:rect l="l" t="t" r="r" b="b"/>
              <a:pathLst>
                <a:path w="14651" h="396" extrusionOk="0">
                  <a:moveTo>
                    <a:pt x="14499" y="1"/>
                  </a:moveTo>
                  <a:lnTo>
                    <a:pt x="152" y="31"/>
                  </a:lnTo>
                  <a:cubicBezTo>
                    <a:pt x="61" y="31"/>
                    <a:pt x="0" y="92"/>
                    <a:pt x="0" y="183"/>
                  </a:cubicBezTo>
                  <a:lnTo>
                    <a:pt x="0" y="244"/>
                  </a:lnTo>
                  <a:cubicBezTo>
                    <a:pt x="0" y="335"/>
                    <a:pt x="61" y="396"/>
                    <a:pt x="152" y="396"/>
                  </a:cubicBezTo>
                  <a:lnTo>
                    <a:pt x="14499" y="365"/>
                  </a:lnTo>
                  <a:cubicBezTo>
                    <a:pt x="14560" y="365"/>
                    <a:pt x="14651" y="304"/>
                    <a:pt x="14651" y="213"/>
                  </a:cubicBezTo>
                  <a:lnTo>
                    <a:pt x="14651" y="152"/>
                  </a:lnTo>
                  <a:cubicBezTo>
                    <a:pt x="14651" y="61"/>
                    <a:pt x="14560" y="1"/>
                    <a:pt x="144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67"/>
            <p:cNvSpPr/>
            <p:nvPr/>
          </p:nvSpPr>
          <p:spPr>
            <a:xfrm>
              <a:off x="839514" y="2077421"/>
              <a:ext cx="467074" cy="12624"/>
            </a:xfrm>
            <a:custGeom>
              <a:avLst/>
              <a:gdLst/>
              <a:ahLst/>
              <a:cxnLst/>
              <a:rect l="l" t="t" r="r" b="b"/>
              <a:pathLst>
                <a:path w="14651" h="396" extrusionOk="0">
                  <a:moveTo>
                    <a:pt x="14499" y="1"/>
                  </a:moveTo>
                  <a:lnTo>
                    <a:pt x="152" y="31"/>
                  </a:lnTo>
                  <a:cubicBezTo>
                    <a:pt x="61" y="31"/>
                    <a:pt x="0" y="122"/>
                    <a:pt x="0" y="183"/>
                  </a:cubicBezTo>
                  <a:lnTo>
                    <a:pt x="0" y="244"/>
                  </a:lnTo>
                  <a:cubicBezTo>
                    <a:pt x="0" y="335"/>
                    <a:pt x="61" y="396"/>
                    <a:pt x="152" y="396"/>
                  </a:cubicBezTo>
                  <a:lnTo>
                    <a:pt x="14499" y="366"/>
                  </a:lnTo>
                  <a:cubicBezTo>
                    <a:pt x="14560" y="366"/>
                    <a:pt x="14651" y="305"/>
                    <a:pt x="14651" y="214"/>
                  </a:cubicBezTo>
                  <a:lnTo>
                    <a:pt x="14651" y="153"/>
                  </a:lnTo>
                  <a:cubicBezTo>
                    <a:pt x="14651" y="62"/>
                    <a:pt x="14560" y="1"/>
                    <a:pt x="144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2149;p67"/>
            <p:cNvSpPr/>
            <p:nvPr/>
          </p:nvSpPr>
          <p:spPr>
            <a:xfrm>
              <a:off x="839514" y="2129770"/>
              <a:ext cx="467074" cy="12624"/>
            </a:xfrm>
            <a:custGeom>
              <a:avLst/>
              <a:gdLst/>
              <a:ahLst/>
              <a:cxnLst/>
              <a:rect l="l" t="t" r="r" b="b"/>
              <a:pathLst>
                <a:path w="14651" h="396" extrusionOk="0">
                  <a:moveTo>
                    <a:pt x="14499" y="0"/>
                  </a:moveTo>
                  <a:lnTo>
                    <a:pt x="152" y="31"/>
                  </a:lnTo>
                  <a:cubicBezTo>
                    <a:pt x="61" y="31"/>
                    <a:pt x="0" y="91"/>
                    <a:pt x="0" y="183"/>
                  </a:cubicBezTo>
                  <a:lnTo>
                    <a:pt x="0" y="243"/>
                  </a:lnTo>
                  <a:cubicBezTo>
                    <a:pt x="0" y="335"/>
                    <a:pt x="61" y="395"/>
                    <a:pt x="152" y="395"/>
                  </a:cubicBezTo>
                  <a:lnTo>
                    <a:pt x="14499" y="365"/>
                  </a:lnTo>
                  <a:cubicBezTo>
                    <a:pt x="14560" y="365"/>
                    <a:pt x="14651" y="304"/>
                    <a:pt x="14651" y="213"/>
                  </a:cubicBezTo>
                  <a:lnTo>
                    <a:pt x="14651" y="152"/>
                  </a:lnTo>
                  <a:cubicBezTo>
                    <a:pt x="14651" y="61"/>
                    <a:pt x="14560" y="0"/>
                    <a:pt x="144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67"/>
            <p:cNvSpPr/>
            <p:nvPr/>
          </p:nvSpPr>
          <p:spPr>
            <a:xfrm>
              <a:off x="839514" y="2155721"/>
              <a:ext cx="467074" cy="12848"/>
            </a:xfrm>
            <a:custGeom>
              <a:avLst/>
              <a:gdLst/>
              <a:ahLst/>
              <a:cxnLst/>
              <a:rect l="l" t="t" r="r" b="b"/>
              <a:pathLst>
                <a:path w="14651" h="403" extrusionOk="0">
                  <a:moveTo>
                    <a:pt x="14525" y="1"/>
                  </a:moveTo>
                  <a:cubicBezTo>
                    <a:pt x="14516" y="1"/>
                    <a:pt x="14507" y="3"/>
                    <a:pt x="14499" y="7"/>
                  </a:cubicBezTo>
                  <a:lnTo>
                    <a:pt x="152" y="37"/>
                  </a:lnTo>
                  <a:cubicBezTo>
                    <a:pt x="61" y="37"/>
                    <a:pt x="0" y="98"/>
                    <a:pt x="0" y="189"/>
                  </a:cubicBezTo>
                  <a:lnTo>
                    <a:pt x="0" y="250"/>
                  </a:lnTo>
                  <a:cubicBezTo>
                    <a:pt x="0" y="341"/>
                    <a:pt x="61" y="402"/>
                    <a:pt x="152" y="402"/>
                  </a:cubicBezTo>
                  <a:lnTo>
                    <a:pt x="14499" y="372"/>
                  </a:lnTo>
                  <a:cubicBezTo>
                    <a:pt x="14560" y="372"/>
                    <a:pt x="14651" y="280"/>
                    <a:pt x="14651" y="220"/>
                  </a:cubicBezTo>
                  <a:lnTo>
                    <a:pt x="14651" y="159"/>
                  </a:lnTo>
                  <a:cubicBezTo>
                    <a:pt x="14651" y="80"/>
                    <a:pt x="14583" y="1"/>
                    <a:pt x="145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 name="Google Shape;2151;p67"/>
            <p:cNvSpPr/>
            <p:nvPr/>
          </p:nvSpPr>
          <p:spPr>
            <a:xfrm>
              <a:off x="839514" y="2181130"/>
              <a:ext cx="349851" cy="13581"/>
            </a:xfrm>
            <a:custGeom>
              <a:avLst/>
              <a:gdLst/>
              <a:ahLst/>
              <a:cxnLst/>
              <a:rect l="l" t="t" r="r" b="b"/>
              <a:pathLst>
                <a:path w="10974" h="426" extrusionOk="0">
                  <a:moveTo>
                    <a:pt x="10821" y="0"/>
                  </a:moveTo>
                  <a:lnTo>
                    <a:pt x="152" y="31"/>
                  </a:lnTo>
                  <a:cubicBezTo>
                    <a:pt x="61" y="31"/>
                    <a:pt x="0" y="122"/>
                    <a:pt x="0" y="183"/>
                  </a:cubicBezTo>
                  <a:lnTo>
                    <a:pt x="0" y="243"/>
                  </a:lnTo>
                  <a:cubicBezTo>
                    <a:pt x="0" y="335"/>
                    <a:pt x="61" y="426"/>
                    <a:pt x="152" y="426"/>
                  </a:cubicBezTo>
                  <a:lnTo>
                    <a:pt x="10821" y="395"/>
                  </a:lnTo>
                  <a:cubicBezTo>
                    <a:pt x="10912" y="395"/>
                    <a:pt x="10973" y="304"/>
                    <a:pt x="10973" y="213"/>
                  </a:cubicBezTo>
                  <a:lnTo>
                    <a:pt x="10973" y="183"/>
                  </a:lnTo>
                  <a:cubicBezTo>
                    <a:pt x="10973" y="91"/>
                    <a:pt x="10912" y="0"/>
                    <a:pt x="1082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 name="Google Shape;2152;p67"/>
            <p:cNvSpPr/>
            <p:nvPr/>
          </p:nvSpPr>
          <p:spPr>
            <a:xfrm>
              <a:off x="806550" y="3083299"/>
              <a:ext cx="131824" cy="11668"/>
            </a:xfrm>
            <a:custGeom>
              <a:avLst/>
              <a:gdLst/>
              <a:ahLst/>
              <a:cxnLst/>
              <a:rect l="l" t="t" r="r" b="b"/>
              <a:pathLst>
                <a:path w="4135" h="366" extrusionOk="0">
                  <a:moveTo>
                    <a:pt x="153" y="0"/>
                  </a:moveTo>
                  <a:cubicBezTo>
                    <a:pt x="62" y="0"/>
                    <a:pt x="1" y="92"/>
                    <a:pt x="1" y="183"/>
                  </a:cubicBezTo>
                  <a:lnTo>
                    <a:pt x="1" y="213"/>
                  </a:lnTo>
                  <a:cubicBezTo>
                    <a:pt x="1" y="304"/>
                    <a:pt x="62" y="365"/>
                    <a:pt x="153" y="365"/>
                  </a:cubicBezTo>
                  <a:lnTo>
                    <a:pt x="3952" y="365"/>
                  </a:lnTo>
                  <a:cubicBezTo>
                    <a:pt x="4043" y="365"/>
                    <a:pt x="4135" y="304"/>
                    <a:pt x="4135" y="213"/>
                  </a:cubicBezTo>
                  <a:lnTo>
                    <a:pt x="4135" y="152"/>
                  </a:lnTo>
                  <a:cubicBezTo>
                    <a:pt x="4135" y="61"/>
                    <a:pt x="4043" y="0"/>
                    <a:pt x="3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67"/>
            <p:cNvSpPr/>
            <p:nvPr/>
          </p:nvSpPr>
          <p:spPr>
            <a:xfrm>
              <a:off x="987761" y="3083299"/>
              <a:ext cx="131824" cy="11668"/>
            </a:xfrm>
            <a:custGeom>
              <a:avLst/>
              <a:gdLst/>
              <a:ahLst/>
              <a:cxnLst/>
              <a:rect l="l" t="t" r="r" b="b"/>
              <a:pathLst>
                <a:path w="4135" h="366" extrusionOk="0">
                  <a:moveTo>
                    <a:pt x="183" y="0"/>
                  </a:moveTo>
                  <a:cubicBezTo>
                    <a:pt x="92" y="0"/>
                    <a:pt x="1" y="92"/>
                    <a:pt x="1" y="183"/>
                  </a:cubicBezTo>
                  <a:lnTo>
                    <a:pt x="1" y="213"/>
                  </a:lnTo>
                  <a:cubicBezTo>
                    <a:pt x="1" y="304"/>
                    <a:pt x="92" y="365"/>
                    <a:pt x="183" y="365"/>
                  </a:cubicBezTo>
                  <a:lnTo>
                    <a:pt x="3983" y="365"/>
                  </a:lnTo>
                  <a:cubicBezTo>
                    <a:pt x="4074" y="365"/>
                    <a:pt x="4135" y="304"/>
                    <a:pt x="4135" y="213"/>
                  </a:cubicBezTo>
                  <a:lnTo>
                    <a:pt x="4135" y="152"/>
                  </a:lnTo>
                  <a:cubicBezTo>
                    <a:pt x="4135" y="61"/>
                    <a:pt x="4074" y="0"/>
                    <a:pt x="398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67"/>
            <p:cNvSpPr/>
            <p:nvPr/>
          </p:nvSpPr>
          <p:spPr>
            <a:xfrm>
              <a:off x="1169960" y="3083299"/>
              <a:ext cx="130836" cy="11668"/>
            </a:xfrm>
            <a:custGeom>
              <a:avLst/>
              <a:gdLst/>
              <a:ahLst/>
              <a:cxnLst/>
              <a:rect l="l" t="t" r="r" b="b"/>
              <a:pathLst>
                <a:path w="4104" h="366" extrusionOk="0">
                  <a:moveTo>
                    <a:pt x="152" y="0"/>
                  </a:moveTo>
                  <a:cubicBezTo>
                    <a:pt x="61" y="0"/>
                    <a:pt x="0" y="92"/>
                    <a:pt x="0" y="183"/>
                  </a:cubicBezTo>
                  <a:lnTo>
                    <a:pt x="0" y="213"/>
                  </a:lnTo>
                  <a:cubicBezTo>
                    <a:pt x="0" y="304"/>
                    <a:pt x="61" y="365"/>
                    <a:pt x="152" y="365"/>
                  </a:cubicBezTo>
                  <a:lnTo>
                    <a:pt x="3952" y="365"/>
                  </a:lnTo>
                  <a:cubicBezTo>
                    <a:pt x="4043" y="365"/>
                    <a:pt x="4104" y="304"/>
                    <a:pt x="4104" y="183"/>
                  </a:cubicBezTo>
                  <a:lnTo>
                    <a:pt x="4104" y="152"/>
                  </a:lnTo>
                  <a:cubicBezTo>
                    <a:pt x="4104" y="61"/>
                    <a:pt x="4043" y="0"/>
                    <a:pt x="3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67"/>
            <p:cNvSpPr/>
            <p:nvPr/>
          </p:nvSpPr>
          <p:spPr>
            <a:xfrm>
              <a:off x="1376358" y="1904945"/>
              <a:ext cx="1295603" cy="924456"/>
            </a:xfrm>
            <a:custGeom>
              <a:avLst/>
              <a:gdLst/>
              <a:ahLst/>
              <a:cxnLst/>
              <a:rect l="l" t="t" r="r" b="b"/>
              <a:pathLst>
                <a:path w="40640" h="28998" extrusionOk="0">
                  <a:moveTo>
                    <a:pt x="1247" y="0"/>
                  </a:moveTo>
                  <a:cubicBezTo>
                    <a:pt x="548" y="0"/>
                    <a:pt x="1" y="548"/>
                    <a:pt x="1" y="1247"/>
                  </a:cubicBezTo>
                  <a:lnTo>
                    <a:pt x="1" y="27752"/>
                  </a:lnTo>
                  <a:cubicBezTo>
                    <a:pt x="1" y="28420"/>
                    <a:pt x="548" y="28998"/>
                    <a:pt x="1247" y="28998"/>
                  </a:cubicBezTo>
                  <a:lnTo>
                    <a:pt x="39363" y="28998"/>
                  </a:lnTo>
                  <a:cubicBezTo>
                    <a:pt x="40062" y="28998"/>
                    <a:pt x="40640" y="28420"/>
                    <a:pt x="40640" y="27752"/>
                  </a:cubicBezTo>
                  <a:lnTo>
                    <a:pt x="40640" y="1247"/>
                  </a:lnTo>
                  <a:cubicBezTo>
                    <a:pt x="40640" y="548"/>
                    <a:pt x="40062" y="0"/>
                    <a:pt x="393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67"/>
            <p:cNvSpPr/>
            <p:nvPr/>
          </p:nvSpPr>
          <p:spPr>
            <a:xfrm>
              <a:off x="1471331" y="2235392"/>
              <a:ext cx="1101805" cy="525223"/>
            </a:xfrm>
            <a:custGeom>
              <a:avLst/>
              <a:gdLst/>
              <a:ahLst/>
              <a:cxnLst/>
              <a:rect l="l" t="t" r="r" b="b"/>
              <a:pathLst>
                <a:path w="34561" h="16475" extrusionOk="0">
                  <a:moveTo>
                    <a:pt x="29606" y="0"/>
                  </a:moveTo>
                  <a:cubicBezTo>
                    <a:pt x="27448" y="0"/>
                    <a:pt x="24834" y="10152"/>
                    <a:pt x="22615" y="10152"/>
                  </a:cubicBezTo>
                  <a:cubicBezTo>
                    <a:pt x="20426" y="10152"/>
                    <a:pt x="19879" y="882"/>
                    <a:pt x="17113" y="882"/>
                  </a:cubicBezTo>
                  <a:cubicBezTo>
                    <a:pt x="14347" y="882"/>
                    <a:pt x="10517" y="13435"/>
                    <a:pt x="6475" y="13435"/>
                  </a:cubicBezTo>
                  <a:cubicBezTo>
                    <a:pt x="2402" y="13435"/>
                    <a:pt x="1155" y="4438"/>
                    <a:pt x="0" y="4438"/>
                  </a:cubicBezTo>
                  <a:lnTo>
                    <a:pt x="0" y="16475"/>
                  </a:lnTo>
                  <a:lnTo>
                    <a:pt x="34560" y="16475"/>
                  </a:lnTo>
                  <a:lnTo>
                    <a:pt x="34560" y="7478"/>
                  </a:lnTo>
                  <a:cubicBezTo>
                    <a:pt x="34560" y="7478"/>
                    <a:pt x="31764" y="0"/>
                    <a:pt x="296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67"/>
            <p:cNvSpPr/>
            <p:nvPr/>
          </p:nvSpPr>
          <p:spPr>
            <a:xfrm>
              <a:off x="2361862" y="1988282"/>
              <a:ext cx="160898" cy="14569"/>
            </a:xfrm>
            <a:custGeom>
              <a:avLst/>
              <a:gdLst/>
              <a:ahLst/>
              <a:cxnLst/>
              <a:rect l="l" t="t" r="r" b="b"/>
              <a:pathLst>
                <a:path w="5047" h="457" extrusionOk="0">
                  <a:moveTo>
                    <a:pt x="1" y="0"/>
                  </a:moveTo>
                  <a:lnTo>
                    <a:pt x="1" y="456"/>
                  </a:lnTo>
                  <a:lnTo>
                    <a:pt x="5047" y="456"/>
                  </a:lnTo>
                  <a:lnTo>
                    <a:pt x="504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67"/>
            <p:cNvSpPr/>
            <p:nvPr/>
          </p:nvSpPr>
          <p:spPr>
            <a:xfrm>
              <a:off x="2361862" y="2015413"/>
              <a:ext cx="160898" cy="14569"/>
            </a:xfrm>
            <a:custGeom>
              <a:avLst/>
              <a:gdLst/>
              <a:ahLst/>
              <a:cxnLst/>
              <a:rect l="l" t="t" r="r" b="b"/>
              <a:pathLst>
                <a:path w="5047" h="457" extrusionOk="0">
                  <a:moveTo>
                    <a:pt x="1" y="1"/>
                  </a:moveTo>
                  <a:lnTo>
                    <a:pt x="1" y="456"/>
                  </a:lnTo>
                  <a:lnTo>
                    <a:pt x="5047" y="456"/>
                  </a:lnTo>
                  <a:lnTo>
                    <a:pt x="504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67"/>
            <p:cNvSpPr/>
            <p:nvPr/>
          </p:nvSpPr>
          <p:spPr>
            <a:xfrm>
              <a:off x="2361862" y="2041587"/>
              <a:ext cx="160898" cy="14569"/>
            </a:xfrm>
            <a:custGeom>
              <a:avLst/>
              <a:gdLst/>
              <a:ahLst/>
              <a:cxnLst/>
              <a:rect l="l" t="t" r="r" b="b"/>
              <a:pathLst>
                <a:path w="5047" h="457" extrusionOk="0">
                  <a:moveTo>
                    <a:pt x="1" y="0"/>
                  </a:moveTo>
                  <a:lnTo>
                    <a:pt x="1" y="456"/>
                  </a:lnTo>
                  <a:lnTo>
                    <a:pt x="5047" y="456"/>
                  </a:lnTo>
                  <a:lnTo>
                    <a:pt x="504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67"/>
            <p:cNvSpPr/>
            <p:nvPr/>
          </p:nvSpPr>
          <p:spPr>
            <a:xfrm>
              <a:off x="2258185" y="1988282"/>
              <a:ext cx="72718" cy="14569"/>
            </a:xfrm>
            <a:custGeom>
              <a:avLst/>
              <a:gdLst/>
              <a:ahLst/>
              <a:cxnLst/>
              <a:rect l="l" t="t" r="r" b="b"/>
              <a:pathLst>
                <a:path w="2281" h="457" extrusionOk="0">
                  <a:moveTo>
                    <a:pt x="1" y="0"/>
                  </a:moveTo>
                  <a:lnTo>
                    <a:pt x="1" y="456"/>
                  </a:lnTo>
                  <a:lnTo>
                    <a:pt x="2280" y="456"/>
                  </a:lnTo>
                  <a:lnTo>
                    <a:pt x="228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67"/>
            <p:cNvSpPr/>
            <p:nvPr/>
          </p:nvSpPr>
          <p:spPr>
            <a:xfrm>
              <a:off x="2258185" y="2015413"/>
              <a:ext cx="72718" cy="14569"/>
            </a:xfrm>
            <a:custGeom>
              <a:avLst/>
              <a:gdLst/>
              <a:ahLst/>
              <a:cxnLst/>
              <a:rect l="l" t="t" r="r" b="b"/>
              <a:pathLst>
                <a:path w="2281" h="457" extrusionOk="0">
                  <a:moveTo>
                    <a:pt x="1" y="1"/>
                  </a:moveTo>
                  <a:lnTo>
                    <a:pt x="1" y="456"/>
                  </a:lnTo>
                  <a:lnTo>
                    <a:pt x="2280" y="456"/>
                  </a:lnTo>
                  <a:lnTo>
                    <a:pt x="228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67"/>
            <p:cNvSpPr/>
            <p:nvPr/>
          </p:nvSpPr>
          <p:spPr>
            <a:xfrm>
              <a:off x="2258185" y="2041587"/>
              <a:ext cx="72718" cy="14569"/>
            </a:xfrm>
            <a:custGeom>
              <a:avLst/>
              <a:gdLst/>
              <a:ahLst/>
              <a:cxnLst/>
              <a:rect l="l" t="t" r="r" b="b"/>
              <a:pathLst>
                <a:path w="2281" h="457" extrusionOk="0">
                  <a:moveTo>
                    <a:pt x="1" y="0"/>
                  </a:moveTo>
                  <a:lnTo>
                    <a:pt x="1" y="456"/>
                  </a:lnTo>
                  <a:lnTo>
                    <a:pt x="2280" y="456"/>
                  </a:lnTo>
                  <a:lnTo>
                    <a:pt x="228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67"/>
            <p:cNvSpPr/>
            <p:nvPr/>
          </p:nvSpPr>
          <p:spPr>
            <a:xfrm>
              <a:off x="1475189" y="2089058"/>
              <a:ext cx="1089212" cy="508773"/>
            </a:xfrm>
            <a:custGeom>
              <a:avLst/>
              <a:gdLst/>
              <a:ahLst/>
              <a:cxnLst/>
              <a:rect l="l" t="t" r="r" b="b"/>
              <a:pathLst>
                <a:path w="34166" h="15959" fill="none" extrusionOk="0">
                  <a:moveTo>
                    <a:pt x="1" y="7022"/>
                  </a:moveTo>
                  <a:cubicBezTo>
                    <a:pt x="1399" y="7721"/>
                    <a:pt x="2736" y="15958"/>
                    <a:pt x="6445" y="15958"/>
                  </a:cubicBezTo>
                  <a:cubicBezTo>
                    <a:pt x="10153" y="15958"/>
                    <a:pt x="13983" y="2554"/>
                    <a:pt x="16536" y="2554"/>
                  </a:cubicBezTo>
                  <a:cubicBezTo>
                    <a:pt x="19089" y="2554"/>
                    <a:pt x="21582" y="13283"/>
                    <a:pt x="24287" y="13283"/>
                  </a:cubicBezTo>
                  <a:cubicBezTo>
                    <a:pt x="27023" y="13283"/>
                    <a:pt x="34166" y="1"/>
                    <a:pt x="34166" y="1"/>
                  </a:cubicBezTo>
                </a:path>
              </a:pathLst>
            </a:custGeom>
            <a:noFill/>
            <a:ln w="9875" cap="flat" cmpd="sng">
              <a:solidFill>
                <a:schemeClr val="accent3"/>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67"/>
            <p:cNvSpPr/>
            <p:nvPr/>
          </p:nvSpPr>
          <p:spPr>
            <a:xfrm>
              <a:off x="1471331" y="2008622"/>
              <a:ext cx="1111496" cy="752974"/>
            </a:xfrm>
            <a:custGeom>
              <a:avLst/>
              <a:gdLst/>
              <a:ahLst/>
              <a:cxnLst/>
              <a:rect l="l" t="t" r="r" b="b"/>
              <a:pathLst>
                <a:path w="34865" h="23619" fill="none" extrusionOk="0">
                  <a:moveTo>
                    <a:pt x="34864" y="23618"/>
                  </a:moveTo>
                  <a:lnTo>
                    <a:pt x="0" y="23618"/>
                  </a:lnTo>
                  <a:lnTo>
                    <a:pt x="0" y="1"/>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67"/>
            <p:cNvSpPr/>
            <p:nvPr/>
          </p:nvSpPr>
          <p:spPr>
            <a:xfrm>
              <a:off x="1471331" y="2100694"/>
              <a:ext cx="1101805" cy="659916"/>
            </a:xfrm>
            <a:custGeom>
              <a:avLst/>
              <a:gdLst/>
              <a:ahLst/>
              <a:cxnLst/>
              <a:rect l="l" t="t" r="r" b="b"/>
              <a:pathLst>
                <a:path w="34561" h="20700" extrusionOk="0">
                  <a:moveTo>
                    <a:pt x="14499" y="0"/>
                  </a:moveTo>
                  <a:cubicBezTo>
                    <a:pt x="13070" y="0"/>
                    <a:pt x="11429" y="9636"/>
                    <a:pt x="9909" y="9636"/>
                  </a:cubicBezTo>
                  <a:cubicBezTo>
                    <a:pt x="8420" y="9636"/>
                    <a:pt x="8359" y="4864"/>
                    <a:pt x="6596" y="4864"/>
                  </a:cubicBezTo>
                  <a:cubicBezTo>
                    <a:pt x="4377" y="4864"/>
                    <a:pt x="0" y="13982"/>
                    <a:pt x="0" y="13982"/>
                  </a:cubicBezTo>
                  <a:lnTo>
                    <a:pt x="0" y="20700"/>
                  </a:lnTo>
                  <a:lnTo>
                    <a:pt x="34560" y="20700"/>
                  </a:lnTo>
                  <a:lnTo>
                    <a:pt x="34560" y="9453"/>
                  </a:lnTo>
                  <a:cubicBezTo>
                    <a:pt x="34560" y="9453"/>
                    <a:pt x="32949" y="1733"/>
                    <a:pt x="31521" y="1733"/>
                  </a:cubicBezTo>
                  <a:cubicBezTo>
                    <a:pt x="30062" y="1733"/>
                    <a:pt x="27539" y="14377"/>
                    <a:pt x="24955" y="14377"/>
                  </a:cubicBezTo>
                  <a:cubicBezTo>
                    <a:pt x="23648" y="14377"/>
                    <a:pt x="22372" y="3891"/>
                    <a:pt x="21125" y="3891"/>
                  </a:cubicBezTo>
                  <a:cubicBezTo>
                    <a:pt x="19909" y="3891"/>
                    <a:pt x="19484" y="11459"/>
                    <a:pt x="17539" y="11459"/>
                  </a:cubicBezTo>
                  <a:cubicBezTo>
                    <a:pt x="15593" y="11459"/>
                    <a:pt x="15897" y="0"/>
                    <a:pt x="14499" y="0"/>
                  </a:cubicBezTo>
                  <a:close/>
                </a:path>
              </a:pathLst>
            </a:custGeom>
            <a:solidFill>
              <a:srgbClr val="39B0D1">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67"/>
            <p:cNvSpPr/>
            <p:nvPr/>
          </p:nvSpPr>
          <p:spPr>
            <a:xfrm>
              <a:off x="1466485" y="2300301"/>
              <a:ext cx="17470" cy="17470"/>
            </a:xfrm>
            <a:custGeom>
              <a:avLst/>
              <a:gdLst/>
              <a:ahLst/>
              <a:cxnLst/>
              <a:rect l="l" t="t" r="r" b="b"/>
              <a:pathLst>
                <a:path w="548" h="548" extrusionOk="0">
                  <a:moveTo>
                    <a:pt x="274" y="1"/>
                  </a:moveTo>
                  <a:cubicBezTo>
                    <a:pt x="122" y="1"/>
                    <a:pt x="0" y="122"/>
                    <a:pt x="0" y="274"/>
                  </a:cubicBezTo>
                  <a:cubicBezTo>
                    <a:pt x="0" y="426"/>
                    <a:pt x="122" y="548"/>
                    <a:pt x="274" y="548"/>
                  </a:cubicBezTo>
                  <a:cubicBezTo>
                    <a:pt x="426" y="548"/>
                    <a:pt x="547" y="426"/>
                    <a:pt x="547" y="274"/>
                  </a:cubicBezTo>
                  <a:cubicBezTo>
                    <a:pt x="547" y="122"/>
                    <a:pt x="426" y="1"/>
                    <a:pt x="27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67"/>
            <p:cNvSpPr/>
            <p:nvPr/>
          </p:nvSpPr>
          <p:spPr>
            <a:xfrm>
              <a:off x="1576953" y="2522225"/>
              <a:ext cx="17470" cy="17470"/>
            </a:xfrm>
            <a:custGeom>
              <a:avLst/>
              <a:gdLst/>
              <a:ahLst/>
              <a:cxnLst/>
              <a:rect l="l" t="t" r="r" b="b"/>
              <a:pathLst>
                <a:path w="548" h="548" extrusionOk="0">
                  <a:moveTo>
                    <a:pt x="274" y="0"/>
                  </a:moveTo>
                  <a:cubicBezTo>
                    <a:pt x="122" y="0"/>
                    <a:pt x="0" y="122"/>
                    <a:pt x="0" y="274"/>
                  </a:cubicBezTo>
                  <a:cubicBezTo>
                    <a:pt x="0" y="426"/>
                    <a:pt x="122" y="548"/>
                    <a:pt x="274" y="548"/>
                  </a:cubicBezTo>
                  <a:cubicBezTo>
                    <a:pt x="426" y="548"/>
                    <a:pt x="548" y="426"/>
                    <a:pt x="548" y="274"/>
                  </a:cubicBezTo>
                  <a:cubicBezTo>
                    <a:pt x="548" y="122"/>
                    <a:pt x="426" y="0"/>
                    <a:pt x="27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67"/>
            <p:cNvSpPr/>
            <p:nvPr/>
          </p:nvSpPr>
          <p:spPr>
            <a:xfrm>
              <a:off x="1994593" y="2161746"/>
              <a:ext cx="17502" cy="17470"/>
            </a:xfrm>
            <a:custGeom>
              <a:avLst/>
              <a:gdLst/>
              <a:ahLst/>
              <a:cxnLst/>
              <a:rect l="l" t="t" r="r" b="b"/>
              <a:pathLst>
                <a:path w="549" h="548" extrusionOk="0">
                  <a:moveTo>
                    <a:pt x="275" y="0"/>
                  </a:moveTo>
                  <a:cubicBezTo>
                    <a:pt x="123" y="0"/>
                    <a:pt x="1" y="122"/>
                    <a:pt x="1" y="274"/>
                  </a:cubicBezTo>
                  <a:cubicBezTo>
                    <a:pt x="1" y="426"/>
                    <a:pt x="123" y="547"/>
                    <a:pt x="275" y="547"/>
                  </a:cubicBezTo>
                  <a:cubicBezTo>
                    <a:pt x="427" y="547"/>
                    <a:pt x="548" y="426"/>
                    <a:pt x="548" y="274"/>
                  </a:cubicBezTo>
                  <a:cubicBezTo>
                    <a:pt x="548" y="122"/>
                    <a:pt x="427" y="0"/>
                    <a:pt x="27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67"/>
            <p:cNvSpPr/>
            <p:nvPr/>
          </p:nvSpPr>
          <p:spPr>
            <a:xfrm>
              <a:off x="1885114" y="2301290"/>
              <a:ext cx="17470" cy="18427"/>
            </a:xfrm>
            <a:custGeom>
              <a:avLst/>
              <a:gdLst/>
              <a:ahLst/>
              <a:cxnLst/>
              <a:rect l="l" t="t" r="r" b="b"/>
              <a:pathLst>
                <a:path w="548" h="578" extrusionOk="0">
                  <a:moveTo>
                    <a:pt x="274" y="0"/>
                  </a:moveTo>
                  <a:cubicBezTo>
                    <a:pt x="122" y="0"/>
                    <a:pt x="0" y="152"/>
                    <a:pt x="0" y="274"/>
                  </a:cubicBezTo>
                  <a:cubicBezTo>
                    <a:pt x="0" y="426"/>
                    <a:pt x="122" y="578"/>
                    <a:pt x="274" y="578"/>
                  </a:cubicBezTo>
                  <a:cubicBezTo>
                    <a:pt x="426" y="578"/>
                    <a:pt x="547" y="426"/>
                    <a:pt x="547" y="274"/>
                  </a:cubicBezTo>
                  <a:cubicBezTo>
                    <a:pt x="547" y="152"/>
                    <a:pt x="426" y="0"/>
                    <a:pt x="27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67"/>
            <p:cNvSpPr/>
            <p:nvPr/>
          </p:nvSpPr>
          <p:spPr>
            <a:xfrm>
              <a:off x="2443285" y="2272214"/>
              <a:ext cx="17470" cy="17470"/>
            </a:xfrm>
            <a:custGeom>
              <a:avLst/>
              <a:gdLst/>
              <a:ahLst/>
              <a:cxnLst/>
              <a:rect l="l" t="t" r="r" b="b"/>
              <a:pathLst>
                <a:path w="548" h="548" extrusionOk="0">
                  <a:moveTo>
                    <a:pt x="274" y="0"/>
                  </a:moveTo>
                  <a:cubicBezTo>
                    <a:pt x="122" y="0"/>
                    <a:pt x="0" y="122"/>
                    <a:pt x="0" y="274"/>
                  </a:cubicBezTo>
                  <a:cubicBezTo>
                    <a:pt x="0" y="426"/>
                    <a:pt x="122" y="547"/>
                    <a:pt x="274" y="547"/>
                  </a:cubicBezTo>
                  <a:cubicBezTo>
                    <a:pt x="426" y="547"/>
                    <a:pt x="547" y="426"/>
                    <a:pt x="547" y="274"/>
                  </a:cubicBezTo>
                  <a:cubicBezTo>
                    <a:pt x="547" y="122"/>
                    <a:pt x="426" y="0"/>
                    <a:pt x="27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67"/>
            <p:cNvSpPr/>
            <p:nvPr/>
          </p:nvSpPr>
          <p:spPr>
            <a:xfrm>
              <a:off x="2555698" y="2080354"/>
              <a:ext cx="17470" cy="17470"/>
            </a:xfrm>
            <a:custGeom>
              <a:avLst/>
              <a:gdLst/>
              <a:ahLst/>
              <a:cxnLst/>
              <a:rect l="l" t="t" r="r" b="b"/>
              <a:pathLst>
                <a:path w="548" h="548" extrusionOk="0">
                  <a:moveTo>
                    <a:pt x="274" y="0"/>
                  </a:moveTo>
                  <a:cubicBezTo>
                    <a:pt x="122" y="0"/>
                    <a:pt x="0" y="122"/>
                    <a:pt x="0" y="274"/>
                  </a:cubicBezTo>
                  <a:cubicBezTo>
                    <a:pt x="0" y="426"/>
                    <a:pt x="122" y="547"/>
                    <a:pt x="274" y="547"/>
                  </a:cubicBezTo>
                  <a:cubicBezTo>
                    <a:pt x="426" y="547"/>
                    <a:pt x="547" y="426"/>
                    <a:pt x="547" y="274"/>
                  </a:cubicBezTo>
                  <a:cubicBezTo>
                    <a:pt x="547" y="122"/>
                    <a:pt x="426" y="0"/>
                    <a:pt x="27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67"/>
            <p:cNvSpPr/>
            <p:nvPr/>
          </p:nvSpPr>
          <p:spPr>
            <a:xfrm>
              <a:off x="2240746" y="2502841"/>
              <a:ext cx="17470" cy="17470"/>
            </a:xfrm>
            <a:custGeom>
              <a:avLst/>
              <a:gdLst/>
              <a:ahLst/>
              <a:cxnLst/>
              <a:rect l="l" t="t" r="r" b="b"/>
              <a:pathLst>
                <a:path w="548" h="548" extrusionOk="0">
                  <a:moveTo>
                    <a:pt x="274" y="0"/>
                  </a:moveTo>
                  <a:cubicBezTo>
                    <a:pt x="122" y="0"/>
                    <a:pt x="0" y="122"/>
                    <a:pt x="0" y="274"/>
                  </a:cubicBezTo>
                  <a:cubicBezTo>
                    <a:pt x="0" y="426"/>
                    <a:pt x="122" y="548"/>
                    <a:pt x="274" y="548"/>
                  </a:cubicBezTo>
                  <a:cubicBezTo>
                    <a:pt x="426" y="548"/>
                    <a:pt x="548" y="426"/>
                    <a:pt x="548" y="274"/>
                  </a:cubicBezTo>
                  <a:cubicBezTo>
                    <a:pt x="548" y="122"/>
                    <a:pt x="426" y="0"/>
                    <a:pt x="27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67"/>
            <p:cNvSpPr/>
            <p:nvPr/>
          </p:nvSpPr>
          <p:spPr>
            <a:xfrm>
              <a:off x="1806623" y="2448580"/>
              <a:ext cx="17470" cy="17470"/>
            </a:xfrm>
            <a:custGeom>
              <a:avLst/>
              <a:gdLst/>
              <a:ahLst/>
              <a:cxnLst/>
              <a:rect l="l" t="t" r="r" b="b"/>
              <a:pathLst>
                <a:path w="548" h="548" extrusionOk="0">
                  <a:moveTo>
                    <a:pt x="274" y="0"/>
                  </a:moveTo>
                  <a:cubicBezTo>
                    <a:pt x="122" y="0"/>
                    <a:pt x="0" y="122"/>
                    <a:pt x="0" y="274"/>
                  </a:cubicBezTo>
                  <a:cubicBezTo>
                    <a:pt x="0" y="426"/>
                    <a:pt x="122" y="547"/>
                    <a:pt x="274" y="547"/>
                  </a:cubicBezTo>
                  <a:cubicBezTo>
                    <a:pt x="426" y="547"/>
                    <a:pt x="547" y="426"/>
                    <a:pt x="547" y="274"/>
                  </a:cubicBezTo>
                  <a:cubicBezTo>
                    <a:pt x="547" y="122"/>
                    <a:pt x="426" y="0"/>
                    <a:pt x="27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67"/>
            <p:cNvSpPr/>
            <p:nvPr/>
          </p:nvSpPr>
          <p:spPr>
            <a:xfrm>
              <a:off x="2144816" y="2396231"/>
              <a:ext cx="17470" cy="17502"/>
            </a:xfrm>
            <a:custGeom>
              <a:avLst/>
              <a:gdLst/>
              <a:ahLst/>
              <a:cxnLst/>
              <a:rect l="l" t="t" r="r" b="b"/>
              <a:pathLst>
                <a:path w="548" h="549" extrusionOk="0">
                  <a:moveTo>
                    <a:pt x="274" y="1"/>
                  </a:moveTo>
                  <a:cubicBezTo>
                    <a:pt x="122" y="1"/>
                    <a:pt x="0" y="123"/>
                    <a:pt x="0" y="275"/>
                  </a:cubicBezTo>
                  <a:cubicBezTo>
                    <a:pt x="0" y="427"/>
                    <a:pt x="122" y="548"/>
                    <a:pt x="274" y="548"/>
                  </a:cubicBezTo>
                  <a:cubicBezTo>
                    <a:pt x="426" y="548"/>
                    <a:pt x="547" y="427"/>
                    <a:pt x="547" y="275"/>
                  </a:cubicBezTo>
                  <a:cubicBezTo>
                    <a:pt x="547" y="123"/>
                    <a:pt x="426" y="1"/>
                    <a:pt x="27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67"/>
            <p:cNvSpPr/>
            <p:nvPr/>
          </p:nvSpPr>
          <p:spPr>
            <a:xfrm>
              <a:off x="849206" y="2846837"/>
              <a:ext cx="165712" cy="165744"/>
            </a:xfrm>
            <a:custGeom>
              <a:avLst/>
              <a:gdLst/>
              <a:ahLst/>
              <a:cxnLst/>
              <a:rect l="l" t="t" r="r" b="b"/>
              <a:pathLst>
                <a:path w="5198" h="5199" extrusionOk="0">
                  <a:moveTo>
                    <a:pt x="2614" y="1"/>
                  </a:moveTo>
                  <a:cubicBezTo>
                    <a:pt x="1155" y="1"/>
                    <a:pt x="0" y="1156"/>
                    <a:pt x="0" y="2585"/>
                  </a:cubicBezTo>
                  <a:cubicBezTo>
                    <a:pt x="0" y="4013"/>
                    <a:pt x="1155" y="5199"/>
                    <a:pt x="2614" y="5199"/>
                  </a:cubicBezTo>
                  <a:cubicBezTo>
                    <a:pt x="2827" y="5199"/>
                    <a:pt x="3009" y="5168"/>
                    <a:pt x="3222" y="5107"/>
                  </a:cubicBezTo>
                  <a:lnTo>
                    <a:pt x="2888" y="3679"/>
                  </a:lnTo>
                  <a:cubicBezTo>
                    <a:pt x="2797" y="3679"/>
                    <a:pt x="2705" y="3709"/>
                    <a:pt x="2614" y="3709"/>
                  </a:cubicBezTo>
                  <a:cubicBezTo>
                    <a:pt x="1976" y="3709"/>
                    <a:pt x="1490" y="3192"/>
                    <a:pt x="1490" y="2585"/>
                  </a:cubicBezTo>
                  <a:cubicBezTo>
                    <a:pt x="1490" y="1977"/>
                    <a:pt x="1976" y="1460"/>
                    <a:pt x="2614" y="1460"/>
                  </a:cubicBezTo>
                  <a:cubicBezTo>
                    <a:pt x="3222" y="1460"/>
                    <a:pt x="3709" y="1977"/>
                    <a:pt x="3709" y="2585"/>
                  </a:cubicBezTo>
                  <a:cubicBezTo>
                    <a:pt x="3709" y="2706"/>
                    <a:pt x="3709" y="2797"/>
                    <a:pt x="3678" y="2889"/>
                  </a:cubicBezTo>
                  <a:lnTo>
                    <a:pt x="5076" y="3405"/>
                  </a:lnTo>
                  <a:cubicBezTo>
                    <a:pt x="5168" y="3132"/>
                    <a:pt x="5198" y="2858"/>
                    <a:pt x="5198" y="2585"/>
                  </a:cubicBezTo>
                  <a:cubicBezTo>
                    <a:pt x="5198" y="1156"/>
                    <a:pt x="4043" y="1"/>
                    <a:pt x="261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67"/>
            <p:cNvSpPr/>
            <p:nvPr/>
          </p:nvSpPr>
          <p:spPr>
            <a:xfrm>
              <a:off x="1092426" y="2846837"/>
              <a:ext cx="165744" cy="165744"/>
            </a:xfrm>
            <a:custGeom>
              <a:avLst/>
              <a:gdLst/>
              <a:ahLst/>
              <a:cxnLst/>
              <a:rect l="l" t="t" r="r" b="b"/>
              <a:pathLst>
                <a:path w="5199" h="5199" extrusionOk="0">
                  <a:moveTo>
                    <a:pt x="2615" y="1"/>
                  </a:moveTo>
                  <a:cubicBezTo>
                    <a:pt x="1156" y="1"/>
                    <a:pt x="1" y="1156"/>
                    <a:pt x="1" y="2585"/>
                  </a:cubicBezTo>
                  <a:cubicBezTo>
                    <a:pt x="1" y="4013"/>
                    <a:pt x="1156" y="5199"/>
                    <a:pt x="2615" y="5199"/>
                  </a:cubicBezTo>
                  <a:cubicBezTo>
                    <a:pt x="4043" y="5199"/>
                    <a:pt x="5198" y="4013"/>
                    <a:pt x="5198" y="2585"/>
                  </a:cubicBezTo>
                  <a:cubicBezTo>
                    <a:pt x="5198" y="2372"/>
                    <a:pt x="5168" y="2159"/>
                    <a:pt x="5137" y="1977"/>
                  </a:cubicBezTo>
                  <a:lnTo>
                    <a:pt x="3678" y="2311"/>
                  </a:lnTo>
                  <a:cubicBezTo>
                    <a:pt x="3709" y="2402"/>
                    <a:pt x="3739" y="2493"/>
                    <a:pt x="3739" y="2585"/>
                  </a:cubicBezTo>
                  <a:cubicBezTo>
                    <a:pt x="3739" y="3192"/>
                    <a:pt x="3223" y="3709"/>
                    <a:pt x="2615" y="3709"/>
                  </a:cubicBezTo>
                  <a:cubicBezTo>
                    <a:pt x="1976" y="3709"/>
                    <a:pt x="1490" y="3192"/>
                    <a:pt x="1490" y="2585"/>
                  </a:cubicBezTo>
                  <a:cubicBezTo>
                    <a:pt x="1490" y="1977"/>
                    <a:pt x="1976" y="1460"/>
                    <a:pt x="2615" y="1460"/>
                  </a:cubicBezTo>
                  <a:cubicBezTo>
                    <a:pt x="2706" y="1460"/>
                    <a:pt x="2827" y="1490"/>
                    <a:pt x="2919" y="1521"/>
                  </a:cubicBezTo>
                  <a:lnTo>
                    <a:pt x="3405" y="123"/>
                  </a:lnTo>
                  <a:cubicBezTo>
                    <a:pt x="3162" y="31"/>
                    <a:pt x="2888" y="1"/>
                    <a:pt x="26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67"/>
            <p:cNvSpPr/>
            <p:nvPr/>
          </p:nvSpPr>
          <p:spPr>
            <a:xfrm>
              <a:off x="823032" y="2355551"/>
              <a:ext cx="495192" cy="211269"/>
            </a:xfrm>
            <a:custGeom>
              <a:avLst/>
              <a:gdLst/>
              <a:ahLst/>
              <a:cxnLst/>
              <a:rect l="l" t="t" r="r" b="b"/>
              <a:pathLst>
                <a:path w="15533" h="6627" extrusionOk="0">
                  <a:moveTo>
                    <a:pt x="578" y="0"/>
                  </a:moveTo>
                  <a:cubicBezTo>
                    <a:pt x="274" y="0"/>
                    <a:pt x="1" y="244"/>
                    <a:pt x="1" y="578"/>
                  </a:cubicBezTo>
                  <a:lnTo>
                    <a:pt x="1" y="6049"/>
                  </a:lnTo>
                  <a:cubicBezTo>
                    <a:pt x="1" y="6353"/>
                    <a:pt x="274" y="6627"/>
                    <a:pt x="578" y="6627"/>
                  </a:cubicBezTo>
                  <a:lnTo>
                    <a:pt x="14955" y="6627"/>
                  </a:lnTo>
                  <a:cubicBezTo>
                    <a:pt x="15259" y="6627"/>
                    <a:pt x="15533" y="6353"/>
                    <a:pt x="15533" y="6049"/>
                  </a:cubicBezTo>
                  <a:lnTo>
                    <a:pt x="15533" y="578"/>
                  </a:lnTo>
                  <a:cubicBezTo>
                    <a:pt x="15533" y="244"/>
                    <a:pt x="15259" y="0"/>
                    <a:pt x="149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2178;p67"/>
            <p:cNvSpPr/>
            <p:nvPr/>
          </p:nvSpPr>
          <p:spPr>
            <a:xfrm>
              <a:off x="1863785" y="3296487"/>
              <a:ext cx="98860" cy="97903"/>
            </a:xfrm>
            <a:custGeom>
              <a:avLst/>
              <a:gdLst/>
              <a:ahLst/>
              <a:cxnLst/>
              <a:rect l="l" t="t" r="r" b="b"/>
              <a:pathLst>
                <a:path w="3101" h="3071" extrusionOk="0">
                  <a:moveTo>
                    <a:pt x="1551" y="0"/>
                  </a:moveTo>
                  <a:cubicBezTo>
                    <a:pt x="700" y="0"/>
                    <a:pt x="1" y="700"/>
                    <a:pt x="1" y="1520"/>
                  </a:cubicBezTo>
                  <a:cubicBezTo>
                    <a:pt x="1" y="2371"/>
                    <a:pt x="700" y="3070"/>
                    <a:pt x="1551" y="3070"/>
                  </a:cubicBezTo>
                  <a:cubicBezTo>
                    <a:pt x="2402" y="3070"/>
                    <a:pt x="3101" y="2371"/>
                    <a:pt x="3101" y="1520"/>
                  </a:cubicBezTo>
                  <a:cubicBezTo>
                    <a:pt x="3101" y="700"/>
                    <a:pt x="2402" y="0"/>
                    <a:pt x="15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2179;p67"/>
            <p:cNvSpPr/>
            <p:nvPr/>
          </p:nvSpPr>
          <p:spPr>
            <a:xfrm>
              <a:off x="3136154" y="3598814"/>
              <a:ext cx="663805" cy="148306"/>
            </a:xfrm>
            <a:custGeom>
              <a:avLst/>
              <a:gdLst/>
              <a:ahLst/>
              <a:cxnLst/>
              <a:rect l="l" t="t" r="r" b="b"/>
              <a:pathLst>
                <a:path w="20822" h="4652" extrusionOk="0">
                  <a:moveTo>
                    <a:pt x="0" y="1"/>
                  </a:moveTo>
                  <a:lnTo>
                    <a:pt x="0" y="2858"/>
                  </a:lnTo>
                  <a:cubicBezTo>
                    <a:pt x="0" y="3861"/>
                    <a:pt x="4651" y="4651"/>
                    <a:pt x="10395" y="4651"/>
                  </a:cubicBezTo>
                  <a:cubicBezTo>
                    <a:pt x="16171" y="4651"/>
                    <a:pt x="20821" y="3861"/>
                    <a:pt x="20821" y="2858"/>
                  </a:cubicBezTo>
                  <a:lnTo>
                    <a:pt x="20821"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67"/>
            <p:cNvSpPr/>
            <p:nvPr/>
          </p:nvSpPr>
          <p:spPr>
            <a:xfrm>
              <a:off x="3136154" y="3539707"/>
              <a:ext cx="663805" cy="114385"/>
            </a:xfrm>
            <a:custGeom>
              <a:avLst/>
              <a:gdLst/>
              <a:ahLst/>
              <a:cxnLst/>
              <a:rect l="l" t="t" r="r" b="b"/>
              <a:pathLst>
                <a:path w="20822" h="3588" extrusionOk="0">
                  <a:moveTo>
                    <a:pt x="10395" y="1"/>
                  </a:moveTo>
                  <a:cubicBezTo>
                    <a:pt x="4651" y="1"/>
                    <a:pt x="0" y="791"/>
                    <a:pt x="0" y="1794"/>
                  </a:cubicBezTo>
                  <a:cubicBezTo>
                    <a:pt x="0" y="2797"/>
                    <a:pt x="4651" y="3587"/>
                    <a:pt x="10395" y="3587"/>
                  </a:cubicBezTo>
                  <a:cubicBezTo>
                    <a:pt x="16171" y="3587"/>
                    <a:pt x="20821" y="2797"/>
                    <a:pt x="20821" y="1794"/>
                  </a:cubicBezTo>
                  <a:cubicBezTo>
                    <a:pt x="20821" y="791"/>
                    <a:pt x="16171" y="1"/>
                    <a:pt x="10395" y="1"/>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67"/>
            <p:cNvSpPr/>
            <p:nvPr/>
          </p:nvSpPr>
          <p:spPr>
            <a:xfrm>
              <a:off x="3203965" y="3563936"/>
              <a:ext cx="528156" cy="53335"/>
            </a:xfrm>
            <a:custGeom>
              <a:avLst/>
              <a:gdLst/>
              <a:ahLst/>
              <a:cxnLst/>
              <a:rect l="l" t="t" r="r" b="b"/>
              <a:pathLst>
                <a:path w="16567" h="1673" extrusionOk="0">
                  <a:moveTo>
                    <a:pt x="8268" y="1"/>
                  </a:moveTo>
                  <a:cubicBezTo>
                    <a:pt x="3709" y="1"/>
                    <a:pt x="1" y="396"/>
                    <a:pt x="1" y="852"/>
                  </a:cubicBezTo>
                  <a:cubicBezTo>
                    <a:pt x="1" y="1308"/>
                    <a:pt x="3709" y="1672"/>
                    <a:pt x="8268" y="1672"/>
                  </a:cubicBezTo>
                  <a:cubicBezTo>
                    <a:pt x="12858" y="1672"/>
                    <a:pt x="16566" y="1308"/>
                    <a:pt x="16566" y="852"/>
                  </a:cubicBezTo>
                  <a:cubicBezTo>
                    <a:pt x="16566" y="396"/>
                    <a:pt x="12858" y="1"/>
                    <a:pt x="8268" y="1"/>
                  </a:cubicBezTo>
                  <a:close/>
                </a:path>
              </a:pathLst>
            </a:custGeom>
            <a:solidFill>
              <a:srgbClr val="FD9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67"/>
            <p:cNvSpPr/>
            <p:nvPr/>
          </p:nvSpPr>
          <p:spPr>
            <a:xfrm>
              <a:off x="3203965" y="3563936"/>
              <a:ext cx="528156" cy="34909"/>
            </a:xfrm>
            <a:custGeom>
              <a:avLst/>
              <a:gdLst/>
              <a:ahLst/>
              <a:cxnLst/>
              <a:rect l="l" t="t" r="r" b="b"/>
              <a:pathLst>
                <a:path w="16567" h="1095" extrusionOk="0">
                  <a:moveTo>
                    <a:pt x="8268" y="1"/>
                  </a:moveTo>
                  <a:cubicBezTo>
                    <a:pt x="3709" y="1"/>
                    <a:pt x="1" y="396"/>
                    <a:pt x="1" y="852"/>
                  </a:cubicBezTo>
                  <a:cubicBezTo>
                    <a:pt x="1" y="943"/>
                    <a:pt x="122" y="1004"/>
                    <a:pt x="366" y="1095"/>
                  </a:cubicBezTo>
                  <a:cubicBezTo>
                    <a:pt x="1399" y="730"/>
                    <a:pt x="4530" y="487"/>
                    <a:pt x="8268" y="487"/>
                  </a:cubicBezTo>
                  <a:cubicBezTo>
                    <a:pt x="12007" y="487"/>
                    <a:pt x="15168" y="730"/>
                    <a:pt x="16202" y="1095"/>
                  </a:cubicBezTo>
                  <a:cubicBezTo>
                    <a:pt x="16445" y="1004"/>
                    <a:pt x="16566" y="943"/>
                    <a:pt x="16566" y="852"/>
                  </a:cubicBezTo>
                  <a:cubicBezTo>
                    <a:pt x="16566" y="396"/>
                    <a:pt x="12858" y="1"/>
                    <a:pt x="8268" y="1"/>
                  </a:cubicBezTo>
                  <a:close/>
                </a:path>
              </a:pathLst>
            </a:custGeom>
            <a:solidFill>
              <a:srgbClr val="E386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67"/>
            <p:cNvSpPr/>
            <p:nvPr/>
          </p:nvSpPr>
          <p:spPr>
            <a:xfrm>
              <a:off x="3098343" y="3487390"/>
              <a:ext cx="663805" cy="149262"/>
            </a:xfrm>
            <a:custGeom>
              <a:avLst/>
              <a:gdLst/>
              <a:ahLst/>
              <a:cxnLst/>
              <a:rect l="l" t="t" r="r" b="b"/>
              <a:pathLst>
                <a:path w="20822" h="4682" extrusionOk="0">
                  <a:moveTo>
                    <a:pt x="1" y="0"/>
                  </a:moveTo>
                  <a:lnTo>
                    <a:pt x="1" y="2858"/>
                  </a:lnTo>
                  <a:cubicBezTo>
                    <a:pt x="1" y="3861"/>
                    <a:pt x="4651" y="4681"/>
                    <a:pt x="10396" y="4681"/>
                  </a:cubicBezTo>
                  <a:cubicBezTo>
                    <a:pt x="16171" y="4681"/>
                    <a:pt x="20822" y="3861"/>
                    <a:pt x="20822" y="2858"/>
                  </a:cubicBezTo>
                  <a:lnTo>
                    <a:pt x="20822" y="0"/>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67"/>
            <p:cNvSpPr/>
            <p:nvPr/>
          </p:nvSpPr>
          <p:spPr>
            <a:xfrm>
              <a:off x="3098343" y="3428283"/>
              <a:ext cx="663805" cy="114354"/>
            </a:xfrm>
            <a:custGeom>
              <a:avLst/>
              <a:gdLst/>
              <a:ahLst/>
              <a:cxnLst/>
              <a:rect l="l" t="t" r="r" b="b"/>
              <a:pathLst>
                <a:path w="20822" h="3587" extrusionOk="0">
                  <a:moveTo>
                    <a:pt x="10396" y="0"/>
                  </a:moveTo>
                  <a:cubicBezTo>
                    <a:pt x="4651" y="0"/>
                    <a:pt x="1" y="821"/>
                    <a:pt x="1" y="1794"/>
                  </a:cubicBezTo>
                  <a:cubicBezTo>
                    <a:pt x="1" y="2797"/>
                    <a:pt x="4651" y="3587"/>
                    <a:pt x="10396" y="3587"/>
                  </a:cubicBezTo>
                  <a:cubicBezTo>
                    <a:pt x="16171" y="3587"/>
                    <a:pt x="20822" y="2797"/>
                    <a:pt x="20822" y="1794"/>
                  </a:cubicBezTo>
                  <a:cubicBezTo>
                    <a:pt x="20822" y="821"/>
                    <a:pt x="16171" y="0"/>
                    <a:pt x="10396" y="0"/>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67"/>
            <p:cNvSpPr/>
            <p:nvPr/>
          </p:nvSpPr>
          <p:spPr>
            <a:xfrm>
              <a:off x="3166186" y="3453469"/>
              <a:ext cx="528156" cy="53335"/>
            </a:xfrm>
            <a:custGeom>
              <a:avLst/>
              <a:gdLst/>
              <a:ahLst/>
              <a:cxnLst/>
              <a:rect l="l" t="t" r="r" b="b"/>
              <a:pathLst>
                <a:path w="16567" h="1673" extrusionOk="0">
                  <a:moveTo>
                    <a:pt x="8268" y="1"/>
                  </a:moveTo>
                  <a:cubicBezTo>
                    <a:pt x="3709" y="1"/>
                    <a:pt x="0" y="365"/>
                    <a:pt x="0" y="821"/>
                  </a:cubicBezTo>
                  <a:cubicBezTo>
                    <a:pt x="0" y="1277"/>
                    <a:pt x="3709" y="1672"/>
                    <a:pt x="8268" y="1672"/>
                  </a:cubicBezTo>
                  <a:cubicBezTo>
                    <a:pt x="12858" y="1672"/>
                    <a:pt x="16566" y="1277"/>
                    <a:pt x="16566" y="821"/>
                  </a:cubicBezTo>
                  <a:cubicBezTo>
                    <a:pt x="16566" y="365"/>
                    <a:pt x="12858" y="1"/>
                    <a:pt x="8268" y="1"/>
                  </a:cubicBezTo>
                  <a:close/>
                </a:path>
              </a:pathLst>
            </a:custGeom>
            <a:solidFill>
              <a:srgbClr val="FD9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67"/>
            <p:cNvSpPr/>
            <p:nvPr/>
          </p:nvSpPr>
          <p:spPr>
            <a:xfrm>
              <a:off x="3166186" y="3453469"/>
              <a:ext cx="528156" cy="33952"/>
            </a:xfrm>
            <a:custGeom>
              <a:avLst/>
              <a:gdLst/>
              <a:ahLst/>
              <a:cxnLst/>
              <a:rect l="l" t="t" r="r" b="b"/>
              <a:pathLst>
                <a:path w="16567" h="1065" extrusionOk="0">
                  <a:moveTo>
                    <a:pt x="8268" y="1"/>
                  </a:moveTo>
                  <a:cubicBezTo>
                    <a:pt x="3709" y="1"/>
                    <a:pt x="0" y="365"/>
                    <a:pt x="0" y="821"/>
                  </a:cubicBezTo>
                  <a:cubicBezTo>
                    <a:pt x="0" y="912"/>
                    <a:pt x="122" y="1004"/>
                    <a:pt x="365" y="1064"/>
                  </a:cubicBezTo>
                  <a:cubicBezTo>
                    <a:pt x="1399" y="730"/>
                    <a:pt x="4560" y="487"/>
                    <a:pt x="8268" y="487"/>
                  </a:cubicBezTo>
                  <a:cubicBezTo>
                    <a:pt x="12007" y="487"/>
                    <a:pt x="15168" y="730"/>
                    <a:pt x="16201" y="1064"/>
                  </a:cubicBezTo>
                  <a:cubicBezTo>
                    <a:pt x="16444" y="1004"/>
                    <a:pt x="16566" y="912"/>
                    <a:pt x="16566" y="821"/>
                  </a:cubicBezTo>
                  <a:cubicBezTo>
                    <a:pt x="16566" y="365"/>
                    <a:pt x="12858" y="1"/>
                    <a:pt x="8268" y="1"/>
                  </a:cubicBezTo>
                  <a:close/>
                </a:path>
              </a:pathLst>
            </a:custGeom>
            <a:solidFill>
              <a:srgbClr val="E386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67"/>
            <p:cNvSpPr/>
            <p:nvPr/>
          </p:nvSpPr>
          <p:spPr>
            <a:xfrm>
              <a:off x="3126462" y="3370132"/>
              <a:ext cx="663805" cy="149262"/>
            </a:xfrm>
            <a:custGeom>
              <a:avLst/>
              <a:gdLst/>
              <a:ahLst/>
              <a:cxnLst/>
              <a:rect l="l" t="t" r="r" b="b"/>
              <a:pathLst>
                <a:path w="20822" h="4682" extrusionOk="0">
                  <a:moveTo>
                    <a:pt x="0" y="1"/>
                  </a:moveTo>
                  <a:lnTo>
                    <a:pt x="0" y="2858"/>
                  </a:lnTo>
                  <a:cubicBezTo>
                    <a:pt x="0" y="3861"/>
                    <a:pt x="4651" y="4681"/>
                    <a:pt x="10395" y="4681"/>
                  </a:cubicBezTo>
                  <a:cubicBezTo>
                    <a:pt x="16171" y="4681"/>
                    <a:pt x="20821" y="3861"/>
                    <a:pt x="20821" y="2858"/>
                  </a:cubicBezTo>
                  <a:lnTo>
                    <a:pt x="20821"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67"/>
            <p:cNvSpPr/>
            <p:nvPr/>
          </p:nvSpPr>
          <p:spPr>
            <a:xfrm>
              <a:off x="3126462" y="3311025"/>
              <a:ext cx="663805" cy="115342"/>
            </a:xfrm>
            <a:custGeom>
              <a:avLst/>
              <a:gdLst/>
              <a:ahLst/>
              <a:cxnLst/>
              <a:rect l="l" t="t" r="r" b="b"/>
              <a:pathLst>
                <a:path w="20822" h="3618" extrusionOk="0">
                  <a:moveTo>
                    <a:pt x="10395" y="0"/>
                  </a:moveTo>
                  <a:cubicBezTo>
                    <a:pt x="4651" y="0"/>
                    <a:pt x="0" y="821"/>
                    <a:pt x="0" y="1794"/>
                  </a:cubicBezTo>
                  <a:cubicBezTo>
                    <a:pt x="0" y="2797"/>
                    <a:pt x="4651" y="3617"/>
                    <a:pt x="10395" y="3617"/>
                  </a:cubicBezTo>
                  <a:cubicBezTo>
                    <a:pt x="16171" y="3617"/>
                    <a:pt x="20821" y="2797"/>
                    <a:pt x="20821" y="1794"/>
                  </a:cubicBezTo>
                  <a:cubicBezTo>
                    <a:pt x="20821" y="821"/>
                    <a:pt x="16171" y="0"/>
                    <a:pt x="10395" y="0"/>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67"/>
            <p:cNvSpPr/>
            <p:nvPr/>
          </p:nvSpPr>
          <p:spPr>
            <a:xfrm>
              <a:off x="3194273" y="3336211"/>
              <a:ext cx="528156" cy="53335"/>
            </a:xfrm>
            <a:custGeom>
              <a:avLst/>
              <a:gdLst/>
              <a:ahLst/>
              <a:cxnLst/>
              <a:rect l="l" t="t" r="r" b="b"/>
              <a:pathLst>
                <a:path w="16567" h="1673" extrusionOk="0">
                  <a:moveTo>
                    <a:pt x="8268" y="1"/>
                  </a:moveTo>
                  <a:cubicBezTo>
                    <a:pt x="3709" y="1"/>
                    <a:pt x="1" y="365"/>
                    <a:pt x="1" y="821"/>
                  </a:cubicBezTo>
                  <a:cubicBezTo>
                    <a:pt x="1" y="1277"/>
                    <a:pt x="3709" y="1672"/>
                    <a:pt x="8268" y="1672"/>
                  </a:cubicBezTo>
                  <a:cubicBezTo>
                    <a:pt x="12858" y="1672"/>
                    <a:pt x="16566" y="1277"/>
                    <a:pt x="16566" y="821"/>
                  </a:cubicBezTo>
                  <a:cubicBezTo>
                    <a:pt x="16566" y="365"/>
                    <a:pt x="12858" y="1"/>
                    <a:pt x="8268" y="1"/>
                  </a:cubicBezTo>
                  <a:close/>
                </a:path>
              </a:pathLst>
            </a:custGeom>
            <a:solidFill>
              <a:srgbClr val="FD9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67"/>
            <p:cNvSpPr/>
            <p:nvPr/>
          </p:nvSpPr>
          <p:spPr>
            <a:xfrm>
              <a:off x="3194273" y="3336211"/>
              <a:ext cx="528156" cy="33952"/>
            </a:xfrm>
            <a:custGeom>
              <a:avLst/>
              <a:gdLst/>
              <a:ahLst/>
              <a:cxnLst/>
              <a:rect l="l" t="t" r="r" b="b"/>
              <a:pathLst>
                <a:path w="16567" h="1065" extrusionOk="0">
                  <a:moveTo>
                    <a:pt x="8268" y="1"/>
                  </a:moveTo>
                  <a:cubicBezTo>
                    <a:pt x="3709" y="1"/>
                    <a:pt x="1" y="365"/>
                    <a:pt x="1" y="821"/>
                  </a:cubicBezTo>
                  <a:cubicBezTo>
                    <a:pt x="1" y="913"/>
                    <a:pt x="122" y="1004"/>
                    <a:pt x="366" y="1065"/>
                  </a:cubicBezTo>
                  <a:cubicBezTo>
                    <a:pt x="1399" y="730"/>
                    <a:pt x="4530" y="487"/>
                    <a:pt x="8268" y="487"/>
                  </a:cubicBezTo>
                  <a:cubicBezTo>
                    <a:pt x="12007" y="487"/>
                    <a:pt x="15168" y="730"/>
                    <a:pt x="16202" y="1065"/>
                  </a:cubicBezTo>
                  <a:cubicBezTo>
                    <a:pt x="16445" y="1004"/>
                    <a:pt x="16566" y="913"/>
                    <a:pt x="16566" y="821"/>
                  </a:cubicBezTo>
                  <a:cubicBezTo>
                    <a:pt x="16566" y="365"/>
                    <a:pt x="12858" y="1"/>
                    <a:pt x="8268" y="1"/>
                  </a:cubicBezTo>
                  <a:close/>
                </a:path>
              </a:pathLst>
            </a:custGeom>
            <a:solidFill>
              <a:srgbClr val="E386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67"/>
            <p:cNvSpPr/>
            <p:nvPr/>
          </p:nvSpPr>
          <p:spPr>
            <a:xfrm>
              <a:off x="3102233" y="3255775"/>
              <a:ext cx="663805" cy="148306"/>
            </a:xfrm>
            <a:custGeom>
              <a:avLst/>
              <a:gdLst/>
              <a:ahLst/>
              <a:cxnLst/>
              <a:rect l="l" t="t" r="r" b="b"/>
              <a:pathLst>
                <a:path w="20822" h="4652" extrusionOk="0">
                  <a:moveTo>
                    <a:pt x="0" y="1"/>
                  </a:moveTo>
                  <a:lnTo>
                    <a:pt x="0" y="2858"/>
                  </a:lnTo>
                  <a:cubicBezTo>
                    <a:pt x="0" y="3861"/>
                    <a:pt x="4651" y="4651"/>
                    <a:pt x="10426" y="4651"/>
                  </a:cubicBezTo>
                  <a:cubicBezTo>
                    <a:pt x="16171" y="4651"/>
                    <a:pt x="20821" y="3861"/>
                    <a:pt x="20821" y="2858"/>
                  </a:cubicBezTo>
                  <a:lnTo>
                    <a:pt x="20821"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67"/>
            <p:cNvSpPr/>
            <p:nvPr/>
          </p:nvSpPr>
          <p:spPr>
            <a:xfrm>
              <a:off x="3102233" y="3196667"/>
              <a:ext cx="663805" cy="114385"/>
            </a:xfrm>
            <a:custGeom>
              <a:avLst/>
              <a:gdLst/>
              <a:ahLst/>
              <a:cxnLst/>
              <a:rect l="l" t="t" r="r" b="b"/>
              <a:pathLst>
                <a:path w="20822" h="3588" extrusionOk="0">
                  <a:moveTo>
                    <a:pt x="10426" y="1"/>
                  </a:moveTo>
                  <a:cubicBezTo>
                    <a:pt x="4651" y="1"/>
                    <a:pt x="0" y="791"/>
                    <a:pt x="0" y="1794"/>
                  </a:cubicBezTo>
                  <a:cubicBezTo>
                    <a:pt x="0" y="2797"/>
                    <a:pt x="4651" y="3587"/>
                    <a:pt x="10426" y="3587"/>
                  </a:cubicBezTo>
                  <a:cubicBezTo>
                    <a:pt x="16171" y="3587"/>
                    <a:pt x="20821" y="2797"/>
                    <a:pt x="20821" y="1794"/>
                  </a:cubicBezTo>
                  <a:cubicBezTo>
                    <a:pt x="20821" y="791"/>
                    <a:pt x="16171" y="1"/>
                    <a:pt x="10426" y="1"/>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67"/>
            <p:cNvSpPr/>
            <p:nvPr/>
          </p:nvSpPr>
          <p:spPr>
            <a:xfrm>
              <a:off x="3170043" y="3220897"/>
              <a:ext cx="528156" cy="53335"/>
            </a:xfrm>
            <a:custGeom>
              <a:avLst/>
              <a:gdLst/>
              <a:ahLst/>
              <a:cxnLst/>
              <a:rect l="l" t="t" r="r" b="b"/>
              <a:pathLst>
                <a:path w="16567" h="1673" extrusionOk="0">
                  <a:moveTo>
                    <a:pt x="8299" y="1"/>
                  </a:moveTo>
                  <a:cubicBezTo>
                    <a:pt x="3709" y="1"/>
                    <a:pt x="1" y="396"/>
                    <a:pt x="1" y="852"/>
                  </a:cubicBezTo>
                  <a:cubicBezTo>
                    <a:pt x="1" y="1308"/>
                    <a:pt x="3709" y="1672"/>
                    <a:pt x="8299" y="1672"/>
                  </a:cubicBezTo>
                  <a:cubicBezTo>
                    <a:pt x="12858" y="1672"/>
                    <a:pt x="16567" y="1308"/>
                    <a:pt x="16567" y="852"/>
                  </a:cubicBezTo>
                  <a:cubicBezTo>
                    <a:pt x="16567" y="396"/>
                    <a:pt x="12858" y="1"/>
                    <a:pt x="8299" y="1"/>
                  </a:cubicBezTo>
                  <a:close/>
                </a:path>
              </a:pathLst>
            </a:custGeom>
            <a:solidFill>
              <a:srgbClr val="FD9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67"/>
            <p:cNvSpPr/>
            <p:nvPr/>
          </p:nvSpPr>
          <p:spPr>
            <a:xfrm>
              <a:off x="3170043" y="3220897"/>
              <a:ext cx="528156" cy="34909"/>
            </a:xfrm>
            <a:custGeom>
              <a:avLst/>
              <a:gdLst/>
              <a:ahLst/>
              <a:cxnLst/>
              <a:rect l="l" t="t" r="r" b="b"/>
              <a:pathLst>
                <a:path w="16567" h="1095" extrusionOk="0">
                  <a:moveTo>
                    <a:pt x="8299" y="1"/>
                  </a:moveTo>
                  <a:cubicBezTo>
                    <a:pt x="3709" y="1"/>
                    <a:pt x="1" y="396"/>
                    <a:pt x="1" y="852"/>
                  </a:cubicBezTo>
                  <a:cubicBezTo>
                    <a:pt x="1" y="943"/>
                    <a:pt x="123" y="1004"/>
                    <a:pt x="366" y="1095"/>
                  </a:cubicBezTo>
                  <a:cubicBezTo>
                    <a:pt x="1399" y="730"/>
                    <a:pt x="4560" y="487"/>
                    <a:pt x="8299" y="487"/>
                  </a:cubicBezTo>
                  <a:cubicBezTo>
                    <a:pt x="12007" y="487"/>
                    <a:pt x="15168" y="730"/>
                    <a:pt x="16202" y="1095"/>
                  </a:cubicBezTo>
                  <a:cubicBezTo>
                    <a:pt x="16445" y="1004"/>
                    <a:pt x="16567" y="943"/>
                    <a:pt x="16567" y="852"/>
                  </a:cubicBezTo>
                  <a:cubicBezTo>
                    <a:pt x="16567" y="396"/>
                    <a:pt x="12858" y="1"/>
                    <a:pt x="8299" y="1"/>
                  </a:cubicBezTo>
                  <a:close/>
                </a:path>
              </a:pathLst>
            </a:custGeom>
            <a:solidFill>
              <a:srgbClr val="E386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67"/>
            <p:cNvSpPr/>
            <p:nvPr/>
          </p:nvSpPr>
          <p:spPr>
            <a:xfrm>
              <a:off x="3130320" y="3148208"/>
              <a:ext cx="663805" cy="149262"/>
            </a:xfrm>
            <a:custGeom>
              <a:avLst/>
              <a:gdLst/>
              <a:ahLst/>
              <a:cxnLst/>
              <a:rect l="l" t="t" r="r" b="b"/>
              <a:pathLst>
                <a:path w="20822" h="4682" extrusionOk="0">
                  <a:moveTo>
                    <a:pt x="1" y="1"/>
                  </a:moveTo>
                  <a:lnTo>
                    <a:pt x="1" y="2858"/>
                  </a:lnTo>
                  <a:cubicBezTo>
                    <a:pt x="1" y="3861"/>
                    <a:pt x="4651" y="4682"/>
                    <a:pt x="10396" y="4682"/>
                  </a:cubicBezTo>
                  <a:cubicBezTo>
                    <a:pt x="16171" y="4682"/>
                    <a:pt x="20822" y="3861"/>
                    <a:pt x="20822" y="2858"/>
                  </a:cubicBezTo>
                  <a:lnTo>
                    <a:pt x="20822"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 name="Google Shape;2196;p67"/>
            <p:cNvSpPr/>
            <p:nvPr/>
          </p:nvSpPr>
          <p:spPr>
            <a:xfrm>
              <a:off x="3130320" y="3089101"/>
              <a:ext cx="663805" cy="115342"/>
            </a:xfrm>
            <a:custGeom>
              <a:avLst/>
              <a:gdLst/>
              <a:ahLst/>
              <a:cxnLst/>
              <a:rect l="l" t="t" r="r" b="b"/>
              <a:pathLst>
                <a:path w="20822" h="3618" extrusionOk="0">
                  <a:moveTo>
                    <a:pt x="10396" y="1"/>
                  </a:moveTo>
                  <a:cubicBezTo>
                    <a:pt x="4651" y="1"/>
                    <a:pt x="1" y="821"/>
                    <a:pt x="1" y="1794"/>
                  </a:cubicBezTo>
                  <a:cubicBezTo>
                    <a:pt x="1" y="2797"/>
                    <a:pt x="4651" y="3618"/>
                    <a:pt x="10396" y="3618"/>
                  </a:cubicBezTo>
                  <a:cubicBezTo>
                    <a:pt x="16171" y="3618"/>
                    <a:pt x="20822" y="2797"/>
                    <a:pt x="20822" y="1794"/>
                  </a:cubicBezTo>
                  <a:cubicBezTo>
                    <a:pt x="20822" y="821"/>
                    <a:pt x="16171" y="1"/>
                    <a:pt x="10396" y="1"/>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 name="Google Shape;2197;p67"/>
            <p:cNvSpPr/>
            <p:nvPr/>
          </p:nvSpPr>
          <p:spPr>
            <a:xfrm>
              <a:off x="3198162" y="3114319"/>
              <a:ext cx="528156" cy="53303"/>
            </a:xfrm>
            <a:custGeom>
              <a:avLst/>
              <a:gdLst/>
              <a:ahLst/>
              <a:cxnLst/>
              <a:rect l="l" t="t" r="r" b="b"/>
              <a:pathLst>
                <a:path w="16567" h="1672" extrusionOk="0">
                  <a:moveTo>
                    <a:pt x="8268" y="0"/>
                  </a:moveTo>
                  <a:cubicBezTo>
                    <a:pt x="3709" y="0"/>
                    <a:pt x="0" y="365"/>
                    <a:pt x="0" y="821"/>
                  </a:cubicBezTo>
                  <a:cubicBezTo>
                    <a:pt x="0" y="1277"/>
                    <a:pt x="3709" y="1672"/>
                    <a:pt x="8268" y="1672"/>
                  </a:cubicBezTo>
                  <a:cubicBezTo>
                    <a:pt x="12858" y="1672"/>
                    <a:pt x="16566" y="1277"/>
                    <a:pt x="16566" y="821"/>
                  </a:cubicBezTo>
                  <a:cubicBezTo>
                    <a:pt x="16566" y="365"/>
                    <a:pt x="12858" y="0"/>
                    <a:pt x="8268" y="0"/>
                  </a:cubicBezTo>
                  <a:close/>
                </a:path>
              </a:pathLst>
            </a:custGeom>
            <a:solidFill>
              <a:srgbClr val="FD9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67"/>
            <p:cNvSpPr/>
            <p:nvPr/>
          </p:nvSpPr>
          <p:spPr>
            <a:xfrm>
              <a:off x="3198162" y="3114319"/>
              <a:ext cx="528156" cy="33920"/>
            </a:xfrm>
            <a:custGeom>
              <a:avLst/>
              <a:gdLst/>
              <a:ahLst/>
              <a:cxnLst/>
              <a:rect l="l" t="t" r="r" b="b"/>
              <a:pathLst>
                <a:path w="16567" h="1064" extrusionOk="0">
                  <a:moveTo>
                    <a:pt x="8268" y="0"/>
                  </a:moveTo>
                  <a:cubicBezTo>
                    <a:pt x="3709" y="0"/>
                    <a:pt x="0" y="365"/>
                    <a:pt x="0" y="821"/>
                  </a:cubicBezTo>
                  <a:cubicBezTo>
                    <a:pt x="0" y="912"/>
                    <a:pt x="122" y="1003"/>
                    <a:pt x="365" y="1064"/>
                  </a:cubicBezTo>
                  <a:cubicBezTo>
                    <a:pt x="1399" y="730"/>
                    <a:pt x="4560" y="486"/>
                    <a:pt x="8268" y="486"/>
                  </a:cubicBezTo>
                  <a:cubicBezTo>
                    <a:pt x="12007" y="486"/>
                    <a:pt x="15168" y="730"/>
                    <a:pt x="16201" y="1064"/>
                  </a:cubicBezTo>
                  <a:cubicBezTo>
                    <a:pt x="16444" y="1003"/>
                    <a:pt x="16566" y="912"/>
                    <a:pt x="16566" y="821"/>
                  </a:cubicBezTo>
                  <a:cubicBezTo>
                    <a:pt x="16566" y="365"/>
                    <a:pt x="12858" y="0"/>
                    <a:pt x="8268" y="0"/>
                  </a:cubicBezTo>
                  <a:close/>
                </a:path>
              </a:pathLst>
            </a:custGeom>
            <a:solidFill>
              <a:srgbClr val="E386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67"/>
            <p:cNvSpPr/>
            <p:nvPr/>
          </p:nvSpPr>
          <p:spPr>
            <a:xfrm>
              <a:off x="3097387" y="3027092"/>
              <a:ext cx="665750" cy="151302"/>
            </a:xfrm>
            <a:custGeom>
              <a:avLst/>
              <a:gdLst/>
              <a:ahLst/>
              <a:cxnLst/>
              <a:rect l="l" t="t" r="r" b="b"/>
              <a:pathLst>
                <a:path w="20883" h="4746" extrusionOk="0">
                  <a:moveTo>
                    <a:pt x="20852" y="0"/>
                  </a:moveTo>
                  <a:lnTo>
                    <a:pt x="0" y="183"/>
                  </a:lnTo>
                  <a:lnTo>
                    <a:pt x="31" y="3040"/>
                  </a:lnTo>
                  <a:cubicBezTo>
                    <a:pt x="60" y="4005"/>
                    <a:pt x="4369" y="4746"/>
                    <a:pt x="9814" y="4746"/>
                  </a:cubicBezTo>
                  <a:cubicBezTo>
                    <a:pt x="10027" y="4746"/>
                    <a:pt x="10241" y="4744"/>
                    <a:pt x="10456" y="4742"/>
                  </a:cubicBezTo>
                  <a:cubicBezTo>
                    <a:pt x="16232" y="4712"/>
                    <a:pt x="20882" y="3861"/>
                    <a:pt x="20882" y="2858"/>
                  </a:cubicBezTo>
                  <a:lnTo>
                    <a:pt x="20852" y="0"/>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67"/>
            <p:cNvSpPr/>
            <p:nvPr/>
          </p:nvSpPr>
          <p:spPr>
            <a:xfrm>
              <a:off x="3097387" y="2970791"/>
              <a:ext cx="664762" cy="115469"/>
            </a:xfrm>
            <a:custGeom>
              <a:avLst/>
              <a:gdLst/>
              <a:ahLst/>
              <a:cxnLst/>
              <a:rect l="l" t="t" r="r" b="b"/>
              <a:pathLst>
                <a:path w="20852" h="3622" extrusionOk="0">
                  <a:moveTo>
                    <a:pt x="11068" y="0"/>
                  </a:moveTo>
                  <a:cubicBezTo>
                    <a:pt x="10856" y="0"/>
                    <a:pt x="10642" y="1"/>
                    <a:pt x="10426" y="4"/>
                  </a:cubicBezTo>
                  <a:cubicBezTo>
                    <a:pt x="4681" y="64"/>
                    <a:pt x="0" y="915"/>
                    <a:pt x="31" y="1918"/>
                  </a:cubicBezTo>
                  <a:cubicBezTo>
                    <a:pt x="31" y="2872"/>
                    <a:pt x="4532" y="3622"/>
                    <a:pt x="10124" y="3622"/>
                  </a:cubicBezTo>
                  <a:cubicBezTo>
                    <a:pt x="10234" y="3622"/>
                    <a:pt x="10345" y="3621"/>
                    <a:pt x="10456" y="3621"/>
                  </a:cubicBezTo>
                  <a:cubicBezTo>
                    <a:pt x="16201" y="3560"/>
                    <a:pt x="20852" y="2709"/>
                    <a:pt x="20852" y="1706"/>
                  </a:cubicBezTo>
                  <a:cubicBezTo>
                    <a:pt x="20852" y="740"/>
                    <a:pt x="16516" y="0"/>
                    <a:pt x="11068" y="0"/>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67"/>
            <p:cNvSpPr/>
            <p:nvPr/>
          </p:nvSpPr>
          <p:spPr>
            <a:xfrm>
              <a:off x="3166186" y="2995849"/>
              <a:ext cx="528156" cy="53622"/>
            </a:xfrm>
            <a:custGeom>
              <a:avLst/>
              <a:gdLst/>
              <a:ahLst/>
              <a:cxnLst/>
              <a:rect l="l" t="t" r="r" b="b"/>
              <a:pathLst>
                <a:path w="16567" h="1682" extrusionOk="0">
                  <a:moveTo>
                    <a:pt x="9330" y="1"/>
                  </a:moveTo>
                  <a:cubicBezTo>
                    <a:pt x="8982" y="1"/>
                    <a:pt x="8627" y="3"/>
                    <a:pt x="8268" y="8"/>
                  </a:cubicBezTo>
                  <a:cubicBezTo>
                    <a:pt x="3709" y="38"/>
                    <a:pt x="0" y="464"/>
                    <a:pt x="0" y="920"/>
                  </a:cubicBezTo>
                  <a:cubicBezTo>
                    <a:pt x="0" y="1356"/>
                    <a:pt x="3402" y="1682"/>
                    <a:pt x="7721" y="1682"/>
                  </a:cubicBezTo>
                  <a:cubicBezTo>
                    <a:pt x="7912" y="1682"/>
                    <a:pt x="8104" y="1681"/>
                    <a:pt x="8298" y="1680"/>
                  </a:cubicBezTo>
                  <a:cubicBezTo>
                    <a:pt x="12858" y="1619"/>
                    <a:pt x="16566" y="1224"/>
                    <a:pt x="16566" y="768"/>
                  </a:cubicBezTo>
                  <a:cubicBezTo>
                    <a:pt x="16566" y="320"/>
                    <a:pt x="13394" y="1"/>
                    <a:pt x="9330" y="1"/>
                  </a:cubicBezTo>
                  <a:close/>
                </a:path>
              </a:pathLst>
            </a:custGeom>
            <a:solidFill>
              <a:srgbClr val="FD9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67"/>
            <p:cNvSpPr/>
            <p:nvPr/>
          </p:nvSpPr>
          <p:spPr>
            <a:xfrm>
              <a:off x="3165198" y="2995052"/>
              <a:ext cx="528156" cy="36917"/>
            </a:xfrm>
            <a:custGeom>
              <a:avLst/>
              <a:gdLst/>
              <a:ahLst/>
              <a:cxnLst/>
              <a:rect l="l" t="t" r="r" b="b"/>
              <a:pathLst>
                <a:path w="16567" h="1158" extrusionOk="0">
                  <a:moveTo>
                    <a:pt x="8872" y="1"/>
                  </a:moveTo>
                  <a:cubicBezTo>
                    <a:pt x="8683" y="1"/>
                    <a:pt x="8492" y="1"/>
                    <a:pt x="8299" y="2"/>
                  </a:cubicBezTo>
                  <a:cubicBezTo>
                    <a:pt x="3709" y="63"/>
                    <a:pt x="1" y="458"/>
                    <a:pt x="31" y="914"/>
                  </a:cubicBezTo>
                  <a:cubicBezTo>
                    <a:pt x="31" y="1005"/>
                    <a:pt x="153" y="1097"/>
                    <a:pt x="366" y="1157"/>
                  </a:cubicBezTo>
                  <a:cubicBezTo>
                    <a:pt x="1399" y="823"/>
                    <a:pt x="4560" y="550"/>
                    <a:pt x="8299" y="489"/>
                  </a:cubicBezTo>
                  <a:cubicBezTo>
                    <a:pt x="8536" y="487"/>
                    <a:pt x="8772" y="486"/>
                    <a:pt x="9004" y="486"/>
                  </a:cubicBezTo>
                  <a:cubicBezTo>
                    <a:pt x="12431" y="486"/>
                    <a:pt x="15264" y="692"/>
                    <a:pt x="16232" y="1005"/>
                  </a:cubicBezTo>
                  <a:cubicBezTo>
                    <a:pt x="16445" y="945"/>
                    <a:pt x="16567" y="854"/>
                    <a:pt x="16567" y="762"/>
                  </a:cubicBezTo>
                  <a:cubicBezTo>
                    <a:pt x="16567" y="326"/>
                    <a:pt x="13165" y="1"/>
                    <a:pt x="8872" y="1"/>
                  </a:cubicBezTo>
                  <a:close/>
                </a:path>
              </a:pathLst>
            </a:custGeom>
            <a:solidFill>
              <a:srgbClr val="E386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67"/>
            <p:cNvSpPr/>
            <p:nvPr/>
          </p:nvSpPr>
          <p:spPr>
            <a:xfrm>
              <a:off x="3130320" y="2922427"/>
              <a:ext cx="664794" cy="152291"/>
            </a:xfrm>
            <a:custGeom>
              <a:avLst/>
              <a:gdLst/>
              <a:ahLst/>
              <a:cxnLst/>
              <a:rect l="l" t="t" r="r" b="b"/>
              <a:pathLst>
                <a:path w="20853" h="4777" extrusionOk="0">
                  <a:moveTo>
                    <a:pt x="20822" y="1"/>
                  </a:moveTo>
                  <a:lnTo>
                    <a:pt x="1" y="214"/>
                  </a:lnTo>
                  <a:lnTo>
                    <a:pt x="31" y="3071"/>
                  </a:lnTo>
                  <a:cubicBezTo>
                    <a:pt x="31" y="4036"/>
                    <a:pt x="4367" y="4776"/>
                    <a:pt x="9815" y="4776"/>
                  </a:cubicBezTo>
                  <a:cubicBezTo>
                    <a:pt x="10027" y="4776"/>
                    <a:pt x="10241" y="4775"/>
                    <a:pt x="10457" y="4773"/>
                  </a:cubicBezTo>
                  <a:cubicBezTo>
                    <a:pt x="16202" y="4712"/>
                    <a:pt x="20852" y="3861"/>
                    <a:pt x="20852" y="2858"/>
                  </a:cubicBezTo>
                  <a:lnTo>
                    <a:pt x="20822"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67"/>
            <p:cNvSpPr/>
            <p:nvPr/>
          </p:nvSpPr>
          <p:spPr>
            <a:xfrm>
              <a:off x="3130320" y="2867082"/>
              <a:ext cx="664794" cy="114609"/>
            </a:xfrm>
            <a:custGeom>
              <a:avLst/>
              <a:gdLst/>
              <a:ahLst/>
              <a:cxnLst/>
              <a:rect l="l" t="t" r="r" b="b"/>
              <a:pathLst>
                <a:path w="20853" h="3595" extrusionOk="0">
                  <a:moveTo>
                    <a:pt x="11038" y="1"/>
                  </a:moveTo>
                  <a:cubicBezTo>
                    <a:pt x="10826" y="1"/>
                    <a:pt x="10612" y="2"/>
                    <a:pt x="10396" y="4"/>
                  </a:cubicBezTo>
                  <a:cubicBezTo>
                    <a:pt x="4651" y="35"/>
                    <a:pt x="1" y="886"/>
                    <a:pt x="1" y="1889"/>
                  </a:cubicBezTo>
                  <a:cubicBezTo>
                    <a:pt x="1" y="2854"/>
                    <a:pt x="4337" y="3594"/>
                    <a:pt x="9784" y="3594"/>
                  </a:cubicBezTo>
                  <a:cubicBezTo>
                    <a:pt x="9997" y="3594"/>
                    <a:pt x="10211" y="3593"/>
                    <a:pt x="10426" y="3591"/>
                  </a:cubicBezTo>
                  <a:cubicBezTo>
                    <a:pt x="16202" y="3530"/>
                    <a:pt x="20852" y="2679"/>
                    <a:pt x="20822" y="1706"/>
                  </a:cubicBezTo>
                  <a:cubicBezTo>
                    <a:pt x="20822" y="741"/>
                    <a:pt x="16486" y="1"/>
                    <a:pt x="11038" y="1"/>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67"/>
            <p:cNvSpPr/>
            <p:nvPr/>
          </p:nvSpPr>
          <p:spPr>
            <a:xfrm>
              <a:off x="3198162" y="2891375"/>
              <a:ext cx="528156" cy="53431"/>
            </a:xfrm>
            <a:custGeom>
              <a:avLst/>
              <a:gdLst/>
              <a:ahLst/>
              <a:cxnLst/>
              <a:rect l="l" t="t" r="r" b="b"/>
              <a:pathLst>
                <a:path w="16567" h="1676" extrusionOk="0">
                  <a:moveTo>
                    <a:pt x="8845" y="0"/>
                  </a:moveTo>
                  <a:cubicBezTo>
                    <a:pt x="8654" y="0"/>
                    <a:pt x="8462" y="1"/>
                    <a:pt x="8268" y="2"/>
                  </a:cubicBezTo>
                  <a:cubicBezTo>
                    <a:pt x="3709" y="63"/>
                    <a:pt x="0" y="458"/>
                    <a:pt x="0" y="914"/>
                  </a:cubicBezTo>
                  <a:cubicBezTo>
                    <a:pt x="0" y="1351"/>
                    <a:pt x="3430" y="1676"/>
                    <a:pt x="7725" y="1676"/>
                  </a:cubicBezTo>
                  <a:cubicBezTo>
                    <a:pt x="7915" y="1676"/>
                    <a:pt x="8106" y="1675"/>
                    <a:pt x="8298" y="1674"/>
                  </a:cubicBezTo>
                  <a:cubicBezTo>
                    <a:pt x="12858" y="1643"/>
                    <a:pt x="16566" y="1218"/>
                    <a:pt x="16566" y="762"/>
                  </a:cubicBezTo>
                  <a:cubicBezTo>
                    <a:pt x="16566" y="325"/>
                    <a:pt x="13165" y="0"/>
                    <a:pt x="8845" y="0"/>
                  </a:cubicBezTo>
                  <a:close/>
                </a:path>
              </a:pathLst>
            </a:custGeom>
            <a:solidFill>
              <a:srgbClr val="FD9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67"/>
            <p:cNvSpPr/>
            <p:nvPr/>
          </p:nvSpPr>
          <p:spPr>
            <a:xfrm>
              <a:off x="3198162" y="2891216"/>
              <a:ext cx="528156" cy="37076"/>
            </a:xfrm>
            <a:custGeom>
              <a:avLst/>
              <a:gdLst/>
              <a:ahLst/>
              <a:cxnLst/>
              <a:rect l="l" t="t" r="r" b="b"/>
              <a:pathLst>
                <a:path w="16567" h="1163" extrusionOk="0">
                  <a:moveTo>
                    <a:pt x="9265" y="0"/>
                  </a:moveTo>
                  <a:cubicBezTo>
                    <a:pt x="8938" y="0"/>
                    <a:pt x="8606" y="3"/>
                    <a:pt x="8268" y="7"/>
                  </a:cubicBezTo>
                  <a:cubicBezTo>
                    <a:pt x="3709" y="38"/>
                    <a:pt x="0" y="463"/>
                    <a:pt x="0" y="919"/>
                  </a:cubicBezTo>
                  <a:cubicBezTo>
                    <a:pt x="0" y="1010"/>
                    <a:pt x="122" y="1071"/>
                    <a:pt x="365" y="1162"/>
                  </a:cubicBezTo>
                  <a:cubicBezTo>
                    <a:pt x="1399" y="797"/>
                    <a:pt x="4529" y="524"/>
                    <a:pt x="8268" y="493"/>
                  </a:cubicBezTo>
                  <a:cubicBezTo>
                    <a:pt x="8505" y="492"/>
                    <a:pt x="8741" y="491"/>
                    <a:pt x="8973" y="491"/>
                  </a:cubicBezTo>
                  <a:cubicBezTo>
                    <a:pt x="12400" y="491"/>
                    <a:pt x="15234" y="697"/>
                    <a:pt x="16201" y="1010"/>
                  </a:cubicBezTo>
                  <a:cubicBezTo>
                    <a:pt x="16444" y="919"/>
                    <a:pt x="16566" y="858"/>
                    <a:pt x="16566" y="767"/>
                  </a:cubicBezTo>
                  <a:cubicBezTo>
                    <a:pt x="16566" y="345"/>
                    <a:pt x="13383" y="0"/>
                    <a:pt x="9265" y="0"/>
                  </a:cubicBezTo>
                  <a:close/>
                </a:path>
              </a:pathLst>
            </a:custGeom>
            <a:solidFill>
              <a:srgbClr val="E386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67"/>
            <p:cNvSpPr/>
            <p:nvPr/>
          </p:nvSpPr>
          <p:spPr>
            <a:xfrm>
              <a:off x="3130320" y="2811003"/>
              <a:ext cx="664794" cy="152259"/>
            </a:xfrm>
            <a:custGeom>
              <a:avLst/>
              <a:gdLst/>
              <a:ahLst/>
              <a:cxnLst/>
              <a:rect l="l" t="t" r="r" b="b"/>
              <a:pathLst>
                <a:path w="20853" h="4776" extrusionOk="0">
                  <a:moveTo>
                    <a:pt x="20822" y="0"/>
                  </a:moveTo>
                  <a:lnTo>
                    <a:pt x="1" y="183"/>
                  </a:lnTo>
                  <a:lnTo>
                    <a:pt x="31" y="3070"/>
                  </a:lnTo>
                  <a:cubicBezTo>
                    <a:pt x="31" y="4008"/>
                    <a:pt x="4379" y="4776"/>
                    <a:pt x="9837" y="4776"/>
                  </a:cubicBezTo>
                  <a:cubicBezTo>
                    <a:pt x="10042" y="4776"/>
                    <a:pt x="10249" y="4775"/>
                    <a:pt x="10457" y="4772"/>
                  </a:cubicBezTo>
                  <a:cubicBezTo>
                    <a:pt x="16202" y="4712"/>
                    <a:pt x="20852" y="3861"/>
                    <a:pt x="20852" y="2857"/>
                  </a:cubicBezTo>
                  <a:lnTo>
                    <a:pt x="20822" y="0"/>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67"/>
            <p:cNvSpPr/>
            <p:nvPr/>
          </p:nvSpPr>
          <p:spPr>
            <a:xfrm>
              <a:off x="3130320" y="2754765"/>
              <a:ext cx="664794" cy="115469"/>
            </a:xfrm>
            <a:custGeom>
              <a:avLst/>
              <a:gdLst/>
              <a:ahLst/>
              <a:cxnLst/>
              <a:rect l="l" t="t" r="r" b="b"/>
              <a:pathLst>
                <a:path w="20853" h="3622" extrusionOk="0">
                  <a:moveTo>
                    <a:pt x="10729" y="0"/>
                  </a:moveTo>
                  <a:cubicBezTo>
                    <a:pt x="10618" y="0"/>
                    <a:pt x="10507" y="1"/>
                    <a:pt x="10396" y="1"/>
                  </a:cubicBezTo>
                  <a:cubicBezTo>
                    <a:pt x="4651" y="62"/>
                    <a:pt x="1" y="913"/>
                    <a:pt x="1" y="1916"/>
                  </a:cubicBezTo>
                  <a:cubicBezTo>
                    <a:pt x="1" y="2882"/>
                    <a:pt x="4337" y="3622"/>
                    <a:pt x="9784" y="3622"/>
                  </a:cubicBezTo>
                  <a:cubicBezTo>
                    <a:pt x="9997" y="3622"/>
                    <a:pt x="10211" y="3621"/>
                    <a:pt x="10426" y="3618"/>
                  </a:cubicBezTo>
                  <a:cubicBezTo>
                    <a:pt x="16202" y="3558"/>
                    <a:pt x="20852" y="2707"/>
                    <a:pt x="20822" y="1703"/>
                  </a:cubicBezTo>
                  <a:cubicBezTo>
                    <a:pt x="20822" y="750"/>
                    <a:pt x="16320" y="0"/>
                    <a:pt x="10729" y="0"/>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67"/>
            <p:cNvSpPr/>
            <p:nvPr/>
          </p:nvSpPr>
          <p:spPr>
            <a:xfrm>
              <a:off x="3198162" y="2779919"/>
              <a:ext cx="528156" cy="53463"/>
            </a:xfrm>
            <a:custGeom>
              <a:avLst/>
              <a:gdLst/>
              <a:ahLst/>
              <a:cxnLst/>
              <a:rect l="l" t="t" r="r" b="b"/>
              <a:pathLst>
                <a:path w="16567" h="1677" extrusionOk="0">
                  <a:moveTo>
                    <a:pt x="8845" y="1"/>
                  </a:moveTo>
                  <a:cubicBezTo>
                    <a:pt x="8654" y="1"/>
                    <a:pt x="8462" y="1"/>
                    <a:pt x="8268" y="3"/>
                  </a:cubicBezTo>
                  <a:cubicBezTo>
                    <a:pt x="3709" y="33"/>
                    <a:pt x="0" y="459"/>
                    <a:pt x="0" y="914"/>
                  </a:cubicBezTo>
                  <a:cubicBezTo>
                    <a:pt x="0" y="1351"/>
                    <a:pt x="3430" y="1676"/>
                    <a:pt x="7725" y="1676"/>
                  </a:cubicBezTo>
                  <a:cubicBezTo>
                    <a:pt x="7915" y="1676"/>
                    <a:pt x="8106" y="1676"/>
                    <a:pt x="8298" y="1674"/>
                  </a:cubicBezTo>
                  <a:cubicBezTo>
                    <a:pt x="12858" y="1614"/>
                    <a:pt x="16566" y="1218"/>
                    <a:pt x="16566" y="763"/>
                  </a:cubicBezTo>
                  <a:cubicBezTo>
                    <a:pt x="16566" y="326"/>
                    <a:pt x="13165" y="1"/>
                    <a:pt x="88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67"/>
            <p:cNvSpPr/>
            <p:nvPr/>
          </p:nvSpPr>
          <p:spPr>
            <a:xfrm>
              <a:off x="3198162" y="2779760"/>
              <a:ext cx="528156" cy="37076"/>
            </a:xfrm>
            <a:custGeom>
              <a:avLst/>
              <a:gdLst/>
              <a:ahLst/>
              <a:cxnLst/>
              <a:rect l="l" t="t" r="r" b="b"/>
              <a:pathLst>
                <a:path w="16567" h="1163" extrusionOk="0">
                  <a:moveTo>
                    <a:pt x="9336" y="0"/>
                  </a:moveTo>
                  <a:cubicBezTo>
                    <a:pt x="8986" y="0"/>
                    <a:pt x="8630" y="3"/>
                    <a:pt x="8268" y="8"/>
                  </a:cubicBezTo>
                  <a:cubicBezTo>
                    <a:pt x="3709" y="38"/>
                    <a:pt x="0" y="464"/>
                    <a:pt x="0" y="919"/>
                  </a:cubicBezTo>
                  <a:cubicBezTo>
                    <a:pt x="0" y="1011"/>
                    <a:pt x="122" y="1071"/>
                    <a:pt x="365" y="1163"/>
                  </a:cubicBezTo>
                  <a:cubicBezTo>
                    <a:pt x="1399" y="798"/>
                    <a:pt x="4529" y="524"/>
                    <a:pt x="8268" y="494"/>
                  </a:cubicBezTo>
                  <a:cubicBezTo>
                    <a:pt x="8505" y="492"/>
                    <a:pt x="8741" y="491"/>
                    <a:pt x="8973" y="491"/>
                  </a:cubicBezTo>
                  <a:cubicBezTo>
                    <a:pt x="12400" y="491"/>
                    <a:pt x="15234" y="698"/>
                    <a:pt x="16201" y="1011"/>
                  </a:cubicBezTo>
                  <a:cubicBezTo>
                    <a:pt x="16444" y="919"/>
                    <a:pt x="16566" y="828"/>
                    <a:pt x="16566" y="768"/>
                  </a:cubicBezTo>
                  <a:cubicBezTo>
                    <a:pt x="16566" y="320"/>
                    <a:pt x="13419" y="0"/>
                    <a:pt x="9336" y="0"/>
                  </a:cubicBez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67"/>
            <p:cNvSpPr/>
            <p:nvPr/>
          </p:nvSpPr>
          <p:spPr>
            <a:xfrm>
              <a:off x="2832839" y="3793607"/>
              <a:ext cx="666706" cy="156053"/>
            </a:xfrm>
            <a:custGeom>
              <a:avLst/>
              <a:gdLst/>
              <a:ahLst/>
              <a:cxnLst/>
              <a:rect l="l" t="t" r="r" b="b"/>
              <a:pathLst>
                <a:path w="20913" h="4895" extrusionOk="0">
                  <a:moveTo>
                    <a:pt x="0" y="0"/>
                  </a:moveTo>
                  <a:lnTo>
                    <a:pt x="0" y="3010"/>
                  </a:lnTo>
                  <a:cubicBezTo>
                    <a:pt x="0" y="4043"/>
                    <a:pt x="4681" y="4894"/>
                    <a:pt x="10456" y="4894"/>
                  </a:cubicBezTo>
                  <a:cubicBezTo>
                    <a:pt x="16232" y="4894"/>
                    <a:pt x="20912" y="4043"/>
                    <a:pt x="20912" y="3010"/>
                  </a:cubicBezTo>
                  <a:lnTo>
                    <a:pt x="20912" y="0"/>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67"/>
            <p:cNvSpPr/>
            <p:nvPr/>
          </p:nvSpPr>
          <p:spPr>
            <a:xfrm>
              <a:off x="3476260" y="3753883"/>
              <a:ext cx="15557" cy="219016"/>
            </a:xfrm>
            <a:custGeom>
              <a:avLst/>
              <a:gdLst/>
              <a:ahLst/>
              <a:cxnLst/>
              <a:rect l="l" t="t" r="r" b="b"/>
              <a:pathLst>
                <a:path w="488" h="6870" extrusionOk="0">
                  <a:moveTo>
                    <a:pt x="1" y="0"/>
                  </a:moveTo>
                  <a:lnTo>
                    <a:pt x="1" y="6870"/>
                  </a:lnTo>
                  <a:lnTo>
                    <a:pt x="487" y="6870"/>
                  </a:lnTo>
                  <a:lnTo>
                    <a:pt x="487"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67"/>
            <p:cNvSpPr/>
            <p:nvPr/>
          </p:nvSpPr>
          <p:spPr>
            <a:xfrm>
              <a:off x="3435580" y="3753883"/>
              <a:ext cx="15526" cy="219016"/>
            </a:xfrm>
            <a:custGeom>
              <a:avLst/>
              <a:gdLst/>
              <a:ahLst/>
              <a:cxnLst/>
              <a:rect l="l" t="t" r="r" b="b"/>
              <a:pathLst>
                <a:path w="487" h="6870" extrusionOk="0">
                  <a:moveTo>
                    <a:pt x="0" y="0"/>
                  </a:moveTo>
                  <a:lnTo>
                    <a:pt x="0" y="6870"/>
                  </a:lnTo>
                  <a:lnTo>
                    <a:pt x="487" y="6870"/>
                  </a:lnTo>
                  <a:lnTo>
                    <a:pt x="487"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2214;p67"/>
            <p:cNvSpPr/>
            <p:nvPr/>
          </p:nvSpPr>
          <p:spPr>
            <a:xfrm>
              <a:off x="3389066" y="3753883"/>
              <a:ext cx="15526" cy="219016"/>
            </a:xfrm>
            <a:custGeom>
              <a:avLst/>
              <a:gdLst/>
              <a:ahLst/>
              <a:cxnLst/>
              <a:rect l="l" t="t" r="r" b="b"/>
              <a:pathLst>
                <a:path w="487" h="6870" extrusionOk="0">
                  <a:moveTo>
                    <a:pt x="0" y="0"/>
                  </a:moveTo>
                  <a:lnTo>
                    <a:pt x="0" y="6870"/>
                  </a:lnTo>
                  <a:lnTo>
                    <a:pt x="487" y="6870"/>
                  </a:lnTo>
                  <a:lnTo>
                    <a:pt x="487"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2215;p67"/>
            <p:cNvSpPr/>
            <p:nvPr/>
          </p:nvSpPr>
          <p:spPr>
            <a:xfrm>
              <a:off x="3330915" y="3753883"/>
              <a:ext cx="15526" cy="219016"/>
            </a:xfrm>
            <a:custGeom>
              <a:avLst/>
              <a:gdLst/>
              <a:ahLst/>
              <a:cxnLst/>
              <a:rect l="l" t="t" r="r" b="b"/>
              <a:pathLst>
                <a:path w="487" h="6870" extrusionOk="0">
                  <a:moveTo>
                    <a:pt x="1" y="0"/>
                  </a:moveTo>
                  <a:lnTo>
                    <a:pt x="1" y="6870"/>
                  </a:lnTo>
                  <a:lnTo>
                    <a:pt x="487" y="6870"/>
                  </a:lnTo>
                  <a:lnTo>
                    <a:pt x="487"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67"/>
            <p:cNvSpPr/>
            <p:nvPr/>
          </p:nvSpPr>
          <p:spPr>
            <a:xfrm>
              <a:off x="3266005" y="3753883"/>
              <a:ext cx="16482" cy="219016"/>
            </a:xfrm>
            <a:custGeom>
              <a:avLst/>
              <a:gdLst/>
              <a:ahLst/>
              <a:cxnLst/>
              <a:rect l="l" t="t" r="r" b="b"/>
              <a:pathLst>
                <a:path w="517" h="6870" extrusionOk="0">
                  <a:moveTo>
                    <a:pt x="0" y="0"/>
                  </a:moveTo>
                  <a:lnTo>
                    <a:pt x="0" y="6870"/>
                  </a:lnTo>
                  <a:lnTo>
                    <a:pt x="517" y="6870"/>
                  </a:lnTo>
                  <a:lnTo>
                    <a:pt x="517"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67"/>
            <p:cNvSpPr/>
            <p:nvPr/>
          </p:nvSpPr>
          <p:spPr>
            <a:xfrm>
              <a:off x="3196218" y="3753883"/>
              <a:ext cx="16514" cy="219016"/>
            </a:xfrm>
            <a:custGeom>
              <a:avLst/>
              <a:gdLst/>
              <a:ahLst/>
              <a:cxnLst/>
              <a:rect l="l" t="t" r="r" b="b"/>
              <a:pathLst>
                <a:path w="518" h="6870" extrusionOk="0">
                  <a:moveTo>
                    <a:pt x="1" y="0"/>
                  </a:moveTo>
                  <a:lnTo>
                    <a:pt x="1" y="6870"/>
                  </a:lnTo>
                  <a:lnTo>
                    <a:pt x="517" y="6870"/>
                  </a:lnTo>
                  <a:lnTo>
                    <a:pt x="517"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 name="Google Shape;2218;p67"/>
            <p:cNvSpPr/>
            <p:nvPr/>
          </p:nvSpPr>
          <p:spPr>
            <a:xfrm>
              <a:off x="2832839" y="3731599"/>
              <a:ext cx="666706" cy="120188"/>
            </a:xfrm>
            <a:custGeom>
              <a:avLst/>
              <a:gdLst/>
              <a:ahLst/>
              <a:cxnLst/>
              <a:rect l="l" t="t" r="r" b="b"/>
              <a:pathLst>
                <a:path w="20913" h="3770" extrusionOk="0">
                  <a:moveTo>
                    <a:pt x="10456" y="0"/>
                  </a:moveTo>
                  <a:cubicBezTo>
                    <a:pt x="4681" y="0"/>
                    <a:pt x="0" y="851"/>
                    <a:pt x="0" y="1885"/>
                  </a:cubicBezTo>
                  <a:cubicBezTo>
                    <a:pt x="0" y="2918"/>
                    <a:pt x="4681" y="3769"/>
                    <a:pt x="10456" y="3769"/>
                  </a:cubicBezTo>
                  <a:cubicBezTo>
                    <a:pt x="16232" y="3769"/>
                    <a:pt x="20912" y="2918"/>
                    <a:pt x="20912" y="1885"/>
                  </a:cubicBezTo>
                  <a:cubicBezTo>
                    <a:pt x="20912" y="851"/>
                    <a:pt x="16232" y="0"/>
                    <a:pt x="10456" y="0"/>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67"/>
            <p:cNvSpPr/>
            <p:nvPr/>
          </p:nvSpPr>
          <p:spPr>
            <a:xfrm>
              <a:off x="2901638" y="3757741"/>
              <a:ext cx="529112" cy="55280"/>
            </a:xfrm>
            <a:custGeom>
              <a:avLst/>
              <a:gdLst/>
              <a:ahLst/>
              <a:cxnLst/>
              <a:rect l="l" t="t" r="r" b="b"/>
              <a:pathLst>
                <a:path w="16597" h="1734" extrusionOk="0">
                  <a:moveTo>
                    <a:pt x="8298" y="1"/>
                  </a:moveTo>
                  <a:cubicBezTo>
                    <a:pt x="3709" y="1"/>
                    <a:pt x="0" y="396"/>
                    <a:pt x="0" y="852"/>
                  </a:cubicBezTo>
                  <a:cubicBezTo>
                    <a:pt x="0" y="1338"/>
                    <a:pt x="3709" y="1733"/>
                    <a:pt x="8298" y="1733"/>
                  </a:cubicBezTo>
                  <a:cubicBezTo>
                    <a:pt x="12888" y="1733"/>
                    <a:pt x="16596" y="1338"/>
                    <a:pt x="16596" y="852"/>
                  </a:cubicBezTo>
                  <a:cubicBezTo>
                    <a:pt x="16596" y="396"/>
                    <a:pt x="12888" y="1"/>
                    <a:pt x="8298" y="1"/>
                  </a:cubicBezTo>
                  <a:close/>
                </a:path>
              </a:pathLst>
            </a:custGeom>
            <a:solidFill>
              <a:srgbClr val="FFB1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67"/>
            <p:cNvSpPr/>
            <p:nvPr/>
          </p:nvSpPr>
          <p:spPr>
            <a:xfrm>
              <a:off x="2901638" y="3757741"/>
              <a:ext cx="529112" cy="35897"/>
            </a:xfrm>
            <a:custGeom>
              <a:avLst/>
              <a:gdLst/>
              <a:ahLst/>
              <a:cxnLst/>
              <a:rect l="l" t="t" r="r" b="b"/>
              <a:pathLst>
                <a:path w="16597" h="1126" extrusionOk="0">
                  <a:moveTo>
                    <a:pt x="8298" y="1"/>
                  </a:moveTo>
                  <a:cubicBezTo>
                    <a:pt x="3709" y="1"/>
                    <a:pt x="0" y="396"/>
                    <a:pt x="0" y="852"/>
                  </a:cubicBezTo>
                  <a:cubicBezTo>
                    <a:pt x="0" y="943"/>
                    <a:pt x="122" y="1034"/>
                    <a:pt x="365" y="1125"/>
                  </a:cubicBezTo>
                  <a:cubicBezTo>
                    <a:pt x="1399" y="761"/>
                    <a:pt x="4560" y="487"/>
                    <a:pt x="8298" y="487"/>
                  </a:cubicBezTo>
                  <a:cubicBezTo>
                    <a:pt x="12037" y="487"/>
                    <a:pt x="15229" y="761"/>
                    <a:pt x="16262" y="1125"/>
                  </a:cubicBezTo>
                  <a:cubicBezTo>
                    <a:pt x="16475" y="1034"/>
                    <a:pt x="16596" y="943"/>
                    <a:pt x="16596" y="852"/>
                  </a:cubicBezTo>
                  <a:cubicBezTo>
                    <a:pt x="16596" y="396"/>
                    <a:pt x="12888" y="1"/>
                    <a:pt x="8298" y="1"/>
                  </a:cubicBezTo>
                  <a:close/>
                </a:path>
              </a:pathLst>
            </a:custGeom>
            <a:solidFill>
              <a:srgbClr val="E386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2221;p67"/>
            <p:cNvSpPr/>
            <p:nvPr/>
          </p:nvSpPr>
          <p:spPr>
            <a:xfrm>
              <a:off x="2793115" y="3667613"/>
              <a:ext cx="665718" cy="156053"/>
            </a:xfrm>
            <a:custGeom>
              <a:avLst/>
              <a:gdLst/>
              <a:ahLst/>
              <a:cxnLst/>
              <a:rect l="l" t="t" r="r" b="b"/>
              <a:pathLst>
                <a:path w="20882" h="4895" extrusionOk="0">
                  <a:moveTo>
                    <a:pt x="0" y="1"/>
                  </a:moveTo>
                  <a:lnTo>
                    <a:pt x="0" y="3010"/>
                  </a:lnTo>
                  <a:cubicBezTo>
                    <a:pt x="0" y="4044"/>
                    <a:pt x="4681" y="4895"/>
                    <a:pt x="10456" y="4895"/>
                  </a:cubicBezTo>
                  <a:cubicBezTo>
                    <a:pt x="16201" y="4895"/>
                    <a:pt x="20882" y="4044"/>
                    <a:pt x="20882" y="3010"/>
                  </a:cubicBezTo>
                  <a:lnTo>
                    <a:pt x="20882"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 name="Google Shape;2222;p67"/>
            <p:cNvSpPr/>
            <p:nvPr/>
          </p:nvSpPr>
          <p:spPr>
            <a:xfrm>
              <a:off x="2799874" y="3627890"/>
              <a:ext cx="16514" cy="219047"/>
            </a:xfrm>
            <a:custGeom>
              <a:avLst/>
              <a:gdLst/>
              <a:ahLst/>
              <a:cxnLst/>
              <a:rect l="l" t="t" r="r" b="b"/>
              <a:pathLst>
                <a:path w="518" h="6871" extrusionOk="0">
                  <a:moveTo>
                    <a:pt x="1" y="1"/>
                  </a:moveTo>
                  <a:lnTo>
                    <a:pt x="1" y="6870"/>
                  </a:lnTo>
                  <a:lnTo>
                    <a:pt x="518" y="6870"/>
                  </a:lnTo>
                  <a:lnTo>
                    <a:pt x="518"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67"/>
            <p:cNvSpPr/>
            <p:nvPr/>
          </p:nvSpPr>
          <p:spPr>
            <a:xfrm>
              <a:off x="2841542" y="3627890"/>
              <a:ext cx="15557" cy="219047"/>
            </a:xfrm>
            <a:custGeom>
              <a:avLst/>
              <a:gdLst/>
              <a:ahLst/>
              <a:cxnLst/>
              <a:rect l="l" t="t" r="r" b="b"/>
              <a:pathLst>
                <a:path w="488" h="6871" extrusionOk="0">
                  <a:moveTo>
                    <a:pt x="1" y="1"/>
                  </a:moveTo>
                  <a:lnTo>
                    <a:pt x="1" y="6870"/>
                  </a:lnTo>
                  <a:lnTo>
                    <a:pt x="487" y="6870"/>
                  </a:lnTo>
                  <a:lnTo>
                    <a:pt x="487"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67"/>
            <p:cNvSpPr/>
            <p:nvPr/>
          </p:nvSpPr>
          <p:spPr>
            <a:xfrm>
              <a:off x="2888057" y="3627890"/>
              <a:ext cx="15557" cy="219047"/>
            </a:xfrm>
            <a:custGeom>
              <a:avLst/>
              <a:gdLst/>
              <a:ahLst/>
              <a:cxnLst/>
              <a:rect l="l" t="t" r="r" b="b"/>
              <a:pathLst>
                <a:path w="488" h="6871" extrusionOk="0">
                  <a:moveTo>
                    <a:pt x="1" y="1"/>
                  </a:moveTo>
                  <a:lnTo>
                    <a:pt x="1" y="6870"/>
                  </a:lnTo>
                  <a:lnTo>
                    <a:pt x="487" y="6870"/>
                  </a:lnTo>
                  <a:lnTo>
                    <a:pt x="487"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67"/>
            <p:cNvSpPr/>
            <p:nvPr/>
          </p:nvSpPr>
          <p:spPr>
            <a:xfrm>
              <a:off x="3079948" y="3627890"/>
              <a:ext cx="15526" cy="219047"/>
            </a:xfrm>
            <a:custGeom>
              <a:avLst/>
              <a:gdLst/>
              <a:ahLst/>
              <a:cxnLst/>
              <a:rect l="l" t="t" r="r" b="b"/>
              <a:pathLst>
                <a:path w="487" h="6871" extrusionOk="0">
                  <a:moveTo>
                    <a:pt x="0" y="1"/>
                  </a:moveTo>
                  <a:lnTo>
                    <a:pt x="0" y="6870"/>
                  </a:lnTo>
                  <a:lnTo>
                    <a:pt x="486" y="6870"/>
                  </a:lnTo>
                  <a:lnTo>
                    <a:pt x="486"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67"/>
            <p:cNvSpPr/>
            <p:nvPr/>
          </p:nvSpPr>
          <p:spPr>
            <a:xfrm>
              <a:off x="3436536" y="3627890"/>
              <a:ext cx="15557" cy="219047"/>
            </a:xfrm>
            <a:custGeom>
              <a:avLst/>
              <a:gdLst/>
              <a:ahLst/>
              <a:cxnLst/>
              <a:rect l="l" t="t" r="r" b="b"/>
              <a:pathLst>
                <a:path w="488" h="6871" extrusionOk="0">
                  <a:moveTo>
                    <a:pt x="1" y="1"/>
                  </a:moveTo>
                  <a:lnTo>
                    <a:pt x="1" y="6870"/>
                  </a:lnTo>
                  <a:lnTo>
                    <a:pt x="487" y="6870"/>
                  </a:lnTo>
                  <a:lnTo>
                    <a:pt x="487"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67"/>
            <p:cNvSpPr/>
            <p:nvPr/>
          </p:nvSpPr>
          <p:spPr>
            <a:xfrm>
              <a:off x="3394868" y="3627890"/>
              <a:ext cx="16514" cy="219047"/>
            </a:xfrm>
            <a:custGeom>
              <a:avLst/>
              <a:gdLst/>
              <a:ahLst/>
              <a:cxnLst/>
              <a:rect l="l" t="t" r="r" b="b"/>
              <a:pathLst>
                <a:path w="518" h="6871" extrusionOk="0">
                  <a:moveTo>
                    <a:pt x="1" y="1"/>
                  </a:moveTo>
                  <a:lnTo>
                    <a:pt x="1" y="6870"/>
                  </a:lnTo>
                  <a:lnTo>
                    <a:pt x="517" y="6870"/>
                  </a:lnTo>
                  <a:lnTo>
                    <a:pt x="517"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67"/>
            <p:cNvSpPr/>
            <p:nvPr/>
          </p:nvSpPr>
          <p:spPr>
            <a:xfrm>
              <a:off x="3348354" y="3627890"/>
              <a:ext cx="15557" cy="219047"/>
            </a:xfrm>
            <a:custGeom>
              <a:avLst/>
              <a:gdLst/>
              <a:ahLst/>
              <a:cxnLst/>
              <a:rect l="l" t="t" r="r" b="b"/>
              <a:pathLst>
                <a:path w="488" h="6871" extrusionOk="0">
                  <a:moveTo>
                    <a:pt x="1" y="1"/>
                  </a:moveTo>
                  <a:lnTo>
                    <a:pt x="1" y="6870"/>
                  </a:lnTo>
                  <a:lnTo>
                    <a:pt x="487" y="6870"/>
                  </a:lnTo>
                  <a:lnTo>
                    <a:pt x="487"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2229;p67"/>
            <p:cNvSpPr/>
            <p:nvPr/>
          </p:nvSpPr>
          <p:spPr>
            <a:xfrm>
              <a:off x="3290235" y="3627890"/>
              <a:ext cx="15526" cy="219047"/>
            </a:xfrm>
            <a:custGeom>
              <a:avLst/>
              <a:gdLst/>
              <a:ahLst/>
              <a:cxnLst/>
              <a:rect l="l" t="t" r="r" b="b"/>
              <a:pathLst>
                <a:path w="487" h="6871" extrusionOk="0">
                  <a:moveTo>
                    <a:pt x="0" y="1"/>
                  </a:moveTo>
                  <a:lnTo>
                    <a:pt x="0" y="6870"/>
                  </a:lnTo>
                  <a:lnTo>
                    <a:pt x="486" y="6870"/>
                  </a:lnTo>
                  <a:lnTo>
                    <a:pt x="486"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2230;p67"/>
            <p:cNvSpPr/>
            <p:nvPr/>
          </p:nvSpPr>
          <p:spPr>
            <a:xfrm>
              <a:off x="3226250" y="3627890"/>
              <a:ext cx="15557" cy="219047"/>
            </a:xfrm>
            <a:custGeom>
              <a:avLst/>
              <a:gdLst/>
              <a:ahLst/>
              <a:cxnLst/>
              <a:rect l="l" t="t" r="r" b="b"/>
              <a:pathLst>
                <a:path w="488" h="6871" extrusionOk="0">
                  <a:moveTo>
                    <a:pt x="1" y="1"/>
                  </a:moveTo>
                  <a:lnTo>
                    <a:pt x="1" y="6870"/>
                  </a:lnTo>
                  <a:lnTo>
                    <a:pt x="487" y="6870"/>
                  </a:lnTo>
                  <a:lnTo>
                    <a:pt x="487"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67"/>
            <p:cNvSpPr/>
            <p:nvPr/>
          </p:nvSpPr>
          <p:spPr>
            <a:xfrm>
              <a:off x="3156494" y="3627890"/>
              <a:ext cx="15526" cy="219047"/>
            </a:xfrm>
            <a:custGeom>
              <a:avLst/>
              <a:gdLst/>
              <a:ahLst/>
              <a:cxnLst/>
              <a:rect l="l" t="t" r="r" b="b"/>
              <a:pathLst>
                <a:path w="487" h="6871" extrusionOk="0">
                  <a:moveTo>
                    <a:pt x="0" y="1"/>
                  </a:moveTo>
                  <a:lnTo>
                    <a:pt x="0" y="6870"/>
                  </a:lnTo>
                  <a:lnTo>
                    <a:pt x="487" y="6870"/>
                  </a:lnTo>
                  <a:lnTo>
                    <a:pt x="487"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2232;p67"/>
            <p:cNvSpPr/>
            <p:nvPr/>
          </p:nvSpPr>
          <p:spPr>
            <a:xfrm>
              <a:off x="2793115" y="3605605"/>
              <a:ext cx="665718" cy="120188"/>
            </a:xfrm>
            <a:custGeom>
              <a:avLst/>
              <a:gdLst/>
              <a:ahLst/>
              <a:cxnLst/>
              <a:rect l="l" t="t" r="r" b="b"/>
              <a:pathLst>
                <a:path w="20882" h="3770" extrusionOk="0">
                  <a:moveTo>
                    <a:pt x="10456" y="1"/>
                  </a:moveTo>
                  <a:cubicBezTo>
                    <a:pt x="4681" y="1"/>
                    <a:pt x="0" y="852"/>
                    <a:pt x="0" y="1885"/>
                  </a:cubicBezTo>
                  <a:cubicBezTo>
                    <a:pt x="0" y="2919"/>
                    <a:pt x="4681" y="3770"/>
                    <a:pt x="10456" y="3770"/>
                  </a:cubicBezTo>
                  <a:cubicBezTo>
                    <a:pt x="16201" y="3770"/>
                    <a:pt x="20882" y="2919"/>
                    <a:pt x="20882" y="1885"/>
                  </a:cubicBezTo>
                  <a:cubicBezTo>
                    <a:pt x="20882" y="852"/>
                    <a:pt x="16201" y="1"/>
                    <a:pt x="10456" y="1"/>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2233;p67"/>
            <p:cNvSpPr/>
            <p:nvPr/>
          </p:nvSpPr>
          <p:spPr>
            <a:xfrm>
              <a:off x="2860926" y="3631779"/>
              <a:ext cx="530101" cy="55248"/>
            </a:xfrm>
            <a:custGeom>
              <a:avLst/>
              <a:gdLst/>
              <a:ahLst/>
              <a:cxnLst/>
              <a:rect l="l" t="t" r="r" b="b"/>
              <a:pathLst>
                <a:path w="16628" h="1733" extrusionOk="0">
                  <a:moveTo>
                    <a:pt x="8329" y="0"/>
                  </a:moveTo>
                  <a:cubicBezTo>
                    <a:pt x="3739" y="0"/>
                    <a:pt x="1" y="395"/>
                    <a:pt x="1" y="882"/>
                  </a:cubicBezTo>
                  <a:cubicBezTo>
                    <a:pt x="1" y="1338"/>
                    <a:pt x="3739" y="1733"/>
                    <a:pt x="8329" y="1733"/>
                  </a:cubicBezTo>
                  <a:cubicBezTo>
                    <a:pt x="12919" y="1733"/>
                    <a:pt x="16627" y="1338"/>
                    <a:pt x="16627" y="882"/>
                  </a:cubicBezTo>
                  <a:cubicBezTo>
                    <a:pt x="16627" y="395"/>
                    <a:pt x="12919" y="0"/>
                    <a:pt x="8329" y="0"/>
                  </a:cubicBezTo>
                  <a:close/>
                </a:path>
              </a:pathLst>
            </a:custGeom>
            <a:solidFill>
              <a:srgbClr val="FFB1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67"/>
            <p:cNvSpPr/>
            <p:nvPr/>
          </p:nvSpPr>
          <p:spPr>
            <a:xfrm>
              <a:off x="2860926" y="3631779"/>
              <a:ext cx="530101" cy="35865"/>
            </a:xfrm>
            <a:custGeom>
              <a:avLst/>
              <a:gdLst/>
              <a:ahLst/>
              <a:cxnLst/>
              <a:rect l="l" t="t" r="r" b="b"/>
              <a:pathLst>
                <a:path w="16628" h="1125" extrusionOk="0">
                  <a:moveTo>
                    <a:pt x="8329" y="0"/>
                  </a:moveTo>
                  <a:cubicBezTo>
                    <a:pt x="3739" y="0"/>
                    <a:pt x="1" y="395"/>
                    <a:pt x="1" y="882"/>
                  </a:cubicBezTo>
                  <a:cubicBezTo>
                    <a:pt x="1" y="943"/>
                    <a:pt x="122" y="1034"/>
                    <a:pt x="365" y="1125"/>
                  </a:cubicBezTo>
                  <a:cubicBezTo>
                    <a:pt x="1399" y="760"/>
                    <a:pt x="4560" y="487"/>
                    <a:pt x="8329" y="487"/>
                  </a:cubicBezTo>
                  <a:cubicBezTo>
                    <a:pt x="12068" y="487"/>
                    <a:pt x="15229" y="760"/>
                    <a:pt x="16262" y="1125"/>
                  </a:cubicBezTo>
                  <a:cubicBezTo>
                    <a:pt x="16506" y="1034"/>
                    <a:pt x="16627" y="943"/>
                    <a:pt x="16627" y="882"/>
                  </a:cubicBezTo>
                  <a:cubicBezTo>
                    <a:pt x="16627" y="395"/>
                    <a:pt x="12919" y="0"/>
                    <a:pt x="8329" y="0"/>
                  </a:cubicBezTo>
                  <a:close/>
                </a:path>
              </a:pathLst>
            </a:custGeom>
            <a:solidFill>
              <a:srgbClr val="E386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67"/>
            <p:cNvSpPr/>
            <p:nvPr/>
          </p:nvSpPr>
          <p:spPr>
            <a:xfrm>
              <a:off x="2827993" y="3558134"/>
              <a:ext cx="666706" cy="156021"/>
            </a:xfrm>
            <a:custGeom>
              <a:avLst/>
              <a:gdLst/>
              <a:ahLst/>
              <a:cxnLst/>
              <a:rect l="l" t="t" r="r" b="b"/>
              <a:pathLst>
                <a:path w="20913" h="4894" extrusionOk="0">
                  <a:moveTo>
                    <a:pt x="0" y="0"/>
                  </a:moveTo>
                  <a:lnTo>
                    <a:pt x="0" y="3009"/>
                  </a:lnTo>
                  <a:cubicBezTo>
                    <a:pt x="0" y="4073"/>
                    <a:pt x="4681" y="4894"/>
                    <a:pt x="10456" y="4894"/>
                  </a:cubicBezTo>
                  <a:cubicBezTo>
                    <a:pt x="16232" y="4894"/>
                    <a:pt x="20913" y="4073"/>
                    <a:pt x="20913" y="3009"/>
                  </a:cubicBezTo>
                  <a:lnTo>
                    <a:pt x="20913" y="0"/>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2236;p67"/>
            <p:cNvSpPr/>
            <p:nvPr/>
          </p:nvSpPr>
          <p:spPr>
            <a:xfrm>
              <a:off x="2835740" y="3518410"/>
              <a:ext cx="15526" cy="219972"/>
            </a:xfrm>
            <a:custGeom>
              <a:avLst/>
              <a:gdLst/>
              <a:ahLst/>
              <a:cxnLst/>
              <a:rect l="l" t="t" r="r" b="b"/>
              <a:pathLst>
                <a:path w="487" h="6900" extrusionOk="0">
                  <a:moveTo>
                    <a:pt x="0" y="0"/>
                  </a:moveTo>
                  <a:lnTo>
                    <a:pt x="0" y="6900"/>
                  </a:lnTo>
                  <a:lnTo>
                    <a:pt x="487" y="6900"/>
                  </a:lnTo>
                  <a:lnTo>
                    <a:pt x="487"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2237;p67"/>
            <p:cNvSpPr/>
            <p:nvPr/>
          </p:nvSpPr>
          <p:spPr>
            <a:xfrm>
              <a:off x="2876452" y="3518410"/>
              <a:ext cx="15526" cy="219972"/>
            </a:xfrm>
            <a:custGeom>
              <a:avLst/>
              <a:gdLst/>
              <a:ahLst/>
              <a:cxnLst/>
              <a:rect l="l" t="t" r="r" b="b"/>
              <a:pathLst>
                <a:path w="487" h="6900" extrusionOk="0">
                  <a:moveTo>
                    <a:pt x="0" y="0"/>
                  </a:moveTo>
                  <a:lnTo>
                    <a:pt x="0" y="6900"/>
                  </a:lnTo>
                  <a:lnTo>
                    <a:pt x="486" y="6900"/>
                  </a:lnTo>
                  <a:lnTo>
                    <a:pt x="486"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2238;p67"/>
            <p:cNvSpPr/>
            <p:nvPr/>
          </p:nvSpPr>
          <p:spPr>
            <a:xfrm>
              <a:off x="2922966" y="3518410"/>
              <a:ext cx="16482" cy="219972"/>
            </a:xfrm>
            <a:custGeom>
              <a:avLst/>
              <a:gdLst/>
              <a:ahLst/>
              <a:cxnLst/>
              <a:rect l="l" t="t" r="r" b="b"/>
              <a:pathLst>
                <a:path w="517" h="6900" extrusionOk="0">
                  <a:moveTo>
                    <a:pt x="0" y="0"/>
                  </a:moveTo>
                  <a:lnTo>
                    <a:pt x="0" y="6900"/>
                  </a:lnTo>
                  <a:lnTo>
                    <a:pt x="517" y="6900"/>
                  </a:lnTo>
                  <a:lnTo>
                    <a:pt x="517"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 name="Google Shape;2239;p67"/>
            <p:cNvSpPr/>
            <p:nvPr/>
          </p:nvSpPr>
          <p:spPr>
            <a:xfrm>
              <a:off x="3114826" y="3518410"/>
              <a:ext cx="16514" cy="219972"/>
            </a:xfrm>
            <a:custGeom>
              <a:avLst/>
              <a:gdLst/>
              <a:ahLst/>
              <a:cxnLst/>
              <a:rect l="l" t="t" r="r" b="b"/>
              <a:pathLst>
                <a:path w="518" h="6900" extrusionOk="0">
                  <a:moveTo>
                    <a:pt x="0" y="0"/>
                  </a:moveTo>
                  <a:lnTo>
                    <a:pt x="0" y="6900"/>
                  </a:lnTo>
                  <a:lnTo>
                    <a:pt x="517" y="6900"/>
                  </a:lnTo>
                  <a:lnTo>
                    <a:pt x="517"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 name="Google Shape;2240;p67"/>
            <p:cNvSpPr/>
            <p:nvPr/>
          </p:nvSpPr>
          <p:spPr>
            <a:xfrm>
              <a:off x="3471446" y="3518410"/>
              <a:ext cx="15526" cy="219972"/>
            </a:xfrm>
            <a:custGeom>
              <a:avLst/>
              <a:gdLst/>
              <a:ahLst/>
              <a:cxnLst/>
              <a:rect l="l" t="t" r="r" b="b"/>
              <a:pathLst>
                <a:path w="487" h="6900" extrusionOk="0">
                  <a:moveTo>
                    <a:pt x="0" y="0"/>
                  </a:moveTo>
                  <a:lnTo>
                    <a:pt x="0" y="6900"/>
                  </a:lnTo>
                  <a:lnTo>
                    <a:pt x="486" y="6900"/>
                  </a:lnTo>
                  <a:lnTo>
                    <a:pt x="486"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67"/>
            <p:cNvSpPr/>
            <p:nvPr/>
          </p:nvSpPr>
          <p:spPr>
            <a:xfrm>
              <a:off x="3430734" y="3518410"/>
              <a:ext cx="15526" cy="219972"/>
            </a:xfrm>
            <a:custGeom>
              <a:avLst/>
              <a:gdLst/>
              <a:ahLst/>
              <a:cxnLst/>
              <a:rect l="l" t="t" r="r" b="b"/>
              <a:pathLst>
                <a:path w="487" h="6900" extrusionOk="0">
                  <a:moveTo>
                    <a:pt x="0" y="0"/>
                  </a:moveTo>
                  <a:lnTo>
                    <a:pt x="0" y="6900"/>
                  </a:lnTo>
                  <a:lnTo>
                    <a:pt x="487" y="6900"/>
                  </a:lnTo>
                  <a:lnTo>
                    <a:pt x="487"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 name="Google Shape;2242;p67"/>
            <p:cNvSpPr/>
            <p:nvPr/>
          </p:nvSpPr>
          <p:spPr>
            <a:xfrm>
              <a:off x="3384220" y="3518410"/>
              <a:ext cx="15526" cy="219972"/>
            </a:xfrm>
            <a:custGeom>
              <a:avLst/>
              <a:gdLst/>
              <a:ahLst/>
              <a:cxnLst/>
              <a:rect l="l" t="t" r="r" b="b"/>
              <a:pathLst>
                <a:path w="487" h="6900" extrusionOk="0">
                  <a:moveTo>
                    <a:pt x="0" y="0"/>
                  </a:moveTo>
                  <a:lnTo>
                    <a:pt x="0" y="6900"/>
                  </a:lnTo>
                  <a:lnTo>
                    <a:pt x="487" y="6900"/>
                  </a:lnTo>
                  <a:lnTo>
                    <a:pt x="487"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 name="Google Shape;2243;p67"/>
            <p:cNvSpPr/>
            <p:nvPr/>
          </p:nvSpPr>
          <p:spPr>
            <a:xfrm>
              <a:off x="3326069" y="3518410"/>
              <a:ext cx="15526" cy="219972"/>
            </a:xfrm>
            <a:custGeom>
              <a:avLst/>
              <a:gdLst/>
              <a:ahLst/>
              <a:cxnLst/>
              <a:rect l="l" t="t" r="r" b="b"/>
              <a:pathLst>
                <a:path w="487" h="6900" extrusionOk="0">
                  <a:moveTo>
                    <a:pt x="1" y="0"/>
                  </a:moveTo>
                  <a:lnTo>
                    <a:pt x="1" y="6900"/>
                  </a:lnTo>
                  <a:lnTo>
                    <a:pt x="487" y="6900"/>
                  </a:lnTo>
                  <a:lnTo>
                    <a:pt x="487"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 name="Google Shape;2244;p67"/>
            <p:cNvSpPr/>
            <p:nvPr/>
          </p:nvSpPr>
          <p:spPr>
            <a:xfrm>
              <a:off x="3261159" y="3518410"/>
              <a:ext cx="16482" cy="219972"/>
            </a:xfrm>
            <a:custGeom>
              <a:avLst/>
              <a:gdLst/>
              <a:ahLst/>
              <a:cxnLst/>
              <a:rect l="l" t="t" r="r" b="b"/>
              <a:pathLst>
                <a:path w="517" h="6900" extrusionOk="0">
                  <a:moveTo>
                    <a:pt x="0" y="0"/>
                  </a:moveTo>
                  <a:lnTo>
                    <a:pt x="0" y="6900"/>
                  </a:lnTo>
                  <a:lnTo>
                    <a:pt x="517" y="6900"/>
                  </a:lnTo>
                  <a:lnTo>
                    <a:pt x="517"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 name="Google Shape;2245;p67"/>
            <p:cNvSpPr/>
            <p:nvPr/>
          </p:nvSpPr>
          <p:spPr>
            <a:xfrm>
              <a:off x="3191372" y="3518410"/>
              <a:ext cx="16514" cy="219972"/>
            </a:xfrm>
            <a:custGeom>
              <a:avLst/>
              <a:gdLst/>
              <a:ahLst/>
              <a:cxnLst/>
              <a:rect l="l" t="t" r="r" b="b"/>
              <a:pathLst>
                <a:path w="518" h="6900" extrusionOk="0">
                  <a:moveTo>
                    <a:pt x="1" y="0"/>
                  </a:moveTo>
                  <a:lnTo>
                    <a:pt x="1" y="6900"/>
                  </a:lnTo>
                  <a:lnTo>
                    <a:pt x="517" y="6900"/>
                  </a:lnTo>
                  <a:lnTo>
                    <a:pt x="517"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 name="Google Shape;2246;p67"/>
            <p:cNvSpPr/>
            <p:nvPr/>
          </p:nvSpPr>
          <p:spPr>
            <a:xfrm>
              <a:off x="2827993" y="3497082"/>
              <a:ext cx="666706" cy="120188"/>
            </a:xfrm>
            <a:custGeom>
              <a:avLst/>
              <a:gdLst/>
              <a:ahLst/>
              <a:cxnLst/>
              <a:rect l="l" t="t" r="r" b="b"/>
              <a:pathLst>
                <a:path w="20913" h="3770" extrusionOk="0">
                  <a:moveTo>
                    <a:pt x="10456" y="0"/>
                  </a:moveTo>
                  <a:cubicBezTo>
                    <a:pt x="4681" y="0"/>
                    <a:pt x="0" y="821"/>
                    <a:pt x="0" y="1885"/>
                  </a:cubicBezTo>
                  <a:cubicBezTo>
                    <a:pt x="0" y="2918"/>
                    <a:pt x="4681" y="3769"/>
                    <a:pt x="10456" y="3769"/>
                  </a:cubicBezTo>
                  <a:cubicBezTo>
                    <a:pt x="16232" y="3769"/>
                    <a:pt x="20913" y="2918"/>
                    <a:pt x="20913" y="1885"/>
                  </a:cubicBezTo>
                  <a:cubicBezTo>
                    <a:pt x="20913" y="821"/>
                    <a:pt x="16232" y="0"/>
                    <a:pt x="10456" y="0"/>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 name="Google Shape;2247;p67"/>
            <p:cNvSpPr/>
            <p:nvPr/>
          </p:nvSpPr>
          <p:spPr>
            <a:xfrm>
              <a:off x="2896792" y="3522268"/>
              <a:ext cx="529112" cy="56236"/>
            </a:xfrm>
            <a:custGeom>
              <a:avLst/>
              <a:gdLst/>
              <a:ahLst/>
              <a:cxnLst/>
              <a:rect l="l" t="t" r="r" b="b"/>
              <a:pathLst>
                <a:path w="16597" h="1764" extrusionOk="0">
                  <a:moveTo>
                    <a:pt x="8298" y="1"/>
                  </a:moveTo>
                  <a:cubicBezTo>
                    <a:pt x="3709" y="1"/>
                    <a:pt x="0" y="396"/>
                    <a:pt x="0" y="882"/>
                  </a:cubicBezTo>
                  <a:cubicBezTo>
                    <a:pt x="0" y="1368"/>
                    <a:pt x="3709" y="1764"/>
                    <a:pt x="8298" y="1764"/>
                  </a:cubicBezTo>
                  <a:cubicBezTo>
                    <a:pt x="12888" y="1764"/>
                    <a:pt x="16596" y="1368"/>
                    <a:pt x="16596" y="882"/>
                  </a:cubicBezTo>
                  <a:cubicBezTo>
                    <a:pt x="16596" y="396"/>
                    <a:pt x="12888" y="1"/>
                    <a:pt x="8298" y="1"/>
                  </a:cubicBezTo>
                  <a:close/>
                </a:path>
              </a:pathLst>
            </a:custGeom>
            <a:solidFill>
              <a:srgbClr val="FFB1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 name="Google Shape;2248;p67"/>
            <p:cNvSpPr/>
            <p:nvPr/>
          </p:nvSpPr>
          <p:spPr>
            <a:xfrm>
              <a:off x="2896792" y="3522268"/>
              <a:ext cx="529112" cy="35897"/>
            </a:xfrm>
            <a:custGeom>
              <a:avLst/>
              <a:gdLst/>
              <a:ahLst/>
              <a:cxnLst/>
              <a:rect l="l" t="t" r="r" b="b"/>
              <a:pathLst>
                <a:path w="16597" h="1126" extrusionOk="0">
                  <a:moveTo>
                    <a:pt x="8298" y="1"/>
                  </a:moveTo>
                  <a:cubicBezTo>
                    <a:pt x="3709" y="1"/>
                    <a:pt x="0" y="396"/>
                    <a:pt x="0" y="882"/>
                  </a:cubicBezTo>
                  <a:cubicBezTo>
                    <a:pt x="0" y="973"/>
                    <a:pt x="122" y="1064"/>
                    <a:pt x="365" y="1125"/>
                  </a:cubicBezTo>
                  <a:cubicBezTo>
                    <a:pt x="1399" y="791"/>
                    <a:pt x="4560" y="517"/>
                    <a:pt x="8298" y="517"/>
                  </a:cubicBezTo>
                  <a:cubicBezTo>
                    <a:pt x="12037" y="517"/>
                    <a:pt x="15229" y="791"/>
                    <a:pt x="16262" y="1125"/>
                  </a:cubicBezTo>
                  <a:cubicBezTo>
                    <a:pt x="16475" y="1064"/>
                    <a:pt x="16596" y="973"/>
                    <a:pt x="16596" y="882"/>
                  </a:cubicBezTo>
                  <a:cubicBezTo>
                    <a:pt x="16596" y="396"/>
                    <a:pt x="12888" y="1"/>
                    <a:pt x="8298" y="1"/>
                  </a:cubicBezTo>
                  <a:close/>
                </a:path>
              </a:pathLst>
            </a:custGeom>
            <a:solidFill>
              <a:srgbClr val="E386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 name="Google Shape;2249;p67"/>
            <p:cNvSpPr/>
            <p:nvPr/>
          </p:nvSpPr>
          <p:spPr>
            <a:xfrm>
              <a:off x="2778577" y="3440876"/>
              <a:ext cx="665718" cy="155064"/>
            </a:xfrm>
            <a:custGeom>
              <a:avLst/>
              <a:gdLst/>
              <a:ahLst/>
              <a:cxnLst/>
              <a:rect l="l" t="t" r="r" b="b"/>
              <a:pathLst>
                <a:path w="20882" h="4864" extrusionOk="0">
                  <a:moveTo>
                    <a:pt x="0" y="0"/>
                  </a:moveTo>
                  <a:lnTo>
                    <a:pt x="0" y="2979"/>
                  </a:lnTo>
                  <a:cubicBezTo>
                    <a:pt x="0" y="4043"/>
                    <a:pt x="4681" y="4864"/>
                    <a:pt x="10456" y="4864"/>
                  </a:cubicBezTo>
                  <a:cubicBezTo>
                    <a:pt x="16201" y="4864"/>
                    <a:pt x="20882" y="4043"/>
                    <a:pt x="20882" y="2979"/>
                  </a:cubicBezTo>
                  <a:lnTo>
                    <a:pt x="20882" y="0"/>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 name="Google Shape;2250;p67"/>
            <p:cNvSpPr/>
            <p:nvPr/>
          </p:nvSpPr>
          <p:spPr>
            <a:xfrm>
              <a:off x="2785336" y="3400164"/>
              <a:ext cx="16514" cy="220004"/>
            </a:xfrm>
            <a:custGeom>
              <a:avLst/>
              <a:gdLst/>
              <a:ahLst/>
              <a:cxnLst/>
              <a:rect l="l" t="t" r="r" b="b"/>
              <a:pathLst>
                <a:path w="518" h="6901" extrusionOk="0">
                  <a:moveTo>
                    <a:pt x="1" y="1"/>
                  </a:moveTo>
                  <a:lnTo>
                    <a:pt x="1" y="6901"/>
                  </a:lnTo>
                  <a:lnTo>
                    <a:pt x="518" y="6901"/>
                  </a:lnTo>
                  <a:lnTo>
                    <a:pt x="518"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 name="Google Shape;2251;p67"/>
            <p:cNvSpPr/>
            <p:nvPr/>
          </p:nvSpPr>
          <p:spPr>
            <a:xfrm>
              <a:off x="2827005" y="3400164"/>
              <a:ext cx="15557" cy="220004"/>
            </a:xfrm>
            <a:custGeom>
              <a:avLst/>
              <a:gdLst/>
              <a:ahLst/>
              <a:cxnLst/>
              <a:rect l="l" t="t" r="r" b="b"/>
              <a:pathLst>
                <a:path w="488" h="6901" extrusionOk="0">
                  <a:moveTo>
                    <a:pt x="1" y="1"/>
                  </a:moveTo>
                  <a:lnTo>
                    <a:pt x="1" y="6901"/>
                  </a:lnTo>
                  <a:lnTo>
                    <a:pt x="487" y="6901"/>
                  </a:lnTo>
                  <a:lnTo>
                    <a:pt x="487"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67"/>
            <p:cNvSpPr/>
            <p:nvPr/>
          </p:nvSpPr>
          <p:spPr>
            <a:xfrm>
              <a:off x="2873519" y="3400164"/>
              <a:ext cx="15557" cy="220004"/>
            </a:xfrm>
            <a:custGeom>
              <a:avLst/>
              <a:gdLst/>
              <a:ahLst/>
              <a:cxnLst/>
              <a:rect l="l" t="t" r="r" b="b"/>
              <a:pathLst>
                <a:path w="488" h="6901" extrusionOk="0">
                  <a:moveTo>
                    <a:pt x="1" y="1"/>
                  </a:moveTo>
                  <a:lnTo>
                    <a:pt x="1" y="6901"/>
                  </a:lnTo>
                  <a:lnTo>
                    <a:pt x="487" y="6901"/>
                  </a:lnTo>
                  <a:lnTo>
                    <a:pt x="487"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 name="Google Shape;2253;p67"/>
            <p:cNvSpPr/>
            <p:nvPr/>
          </p:nvSpPr>
          <p:spPr>
            <a:xfrm>
              <a:off x="3421999" y="3400164"/>
              <a:ext cx="15557" cy="220004"/>
            </a:xfrm>
            <a:custGeom>
              <a:avLst/>
              <a:gdLst/>
              <a:ahLst/>
              <a:cxnLst/>
              <a:rect l="l" t="t" r="r" b="b"/>
              <a:pathLst>
                <a:path w="488" h="6901" extrusionOk="0">
                  <a:moveTo>
                    <a:pt x="1" y="1"/>
                  </a:moveTo>
                  <a:lnTo>
                    <a:pt x="1" y="6901"/>
                  </a:lnTo>
                  <a:lnTo>
                    <a:pt x="487" y="6901"/>
                  </a:lnTo>
                  <a:lnTo>
                    <a:pt x="487"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67"/>
            <p:cNvSpPr/>
            <p:nvPr/>
          </p:nvSpPr>
          <p:spPr>
            <a:xfrm>
              <a:off x="3380330" y="3400164"/>
              <a:ext cx="16514" cy="220004"/>
            </a:xfrm>
            <a:custGeom>
              <a:avLst/>
              <a:gdLst/>
              <a:ahLst/>
              <a:cxnLst/>
              <a:rect l="l" t="t" r="r" b="b"/>
              <a:pathLst>
                <a:path w="518" h="6901" extrusionOk="0">
                  <a:moveTo>
                    <a:pt x="1" y="1"/>
                  </a:moveTo>
                  <a:lnTo>
                    <a:pt x="1" y="6901"/>
                  </a:lnTo>
                  <a:lnTo>
                    <a:pt x="518" y="6901"/>
                  </a:lnTo>
                  <a:lnTo>
                    <a:pt x="518"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67"/>
            <p:cNvSpPr/>
            <p:nvPr/>
          </p:nvSpPr>
          <p:spPr>
            <a:xfrm>
              <a:off x="3333816" y="3400164"/>
              <a:ext cx="15557" cy="220004"/>
            </a:xfrm>
            <a:custGeom>
              <a:avLst/>
              <a:gdLst/>
              <a:ahLst/>
              <a:cxnLst/>
              <a:rect l="l" t="t" r="r" b="b"/>
              <a:pathLst>
                <a:path w="488" h="6901" extrusionOk="0">
                  <a:moveTo>
                    <a:pt x="1" y="1"/>
                  </a:moveTo>
                  <a:lnTo>
                    <a:pt x="1" y="6901"/>
                  </a:lnTo>
                  <a:lnTo>
                    <a:pt x="487" y="6901"/>
                  </a:lnTo>
                  <a:lnTo>
                    <a:pt x="487"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67"/>
            <p:cNvSpPr/>
            <p:nvPr/>
          </p:nvSpPr>
          <p:spPr>
            <a:xfrm>
              <a:off x="3275697" y="3400164"/>
              <a:ext cx="15526" cy="220004"/>
            </a:xfrm>
            <a:custGeom>
              <a:avLst/>
              <a:gdLst/>
              <a:ahLst/>
              <a:cxnLst/>
              <a:rect l="l" t="t" r="r" b="b"/>
              <a:pathLst>
                <a:path w="487" h="6901" extrusionOk="0">
                  <a:moveTo>
                    <a:pt x="0" y="1"/>
                  </a:moveTo>
                  <a:lnTo>
                    <a:pt x="0" y="6901"/>
                  </a:lnTo>
                  <a:lnTo>
                    <a:pt x="486" y="6901"/>
                  </a:lnTo>
                  <a:lnTo>
                    <a:pt x="486"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67"/>
            <p:cNvSpPr/>
            <p:nvPr/>
          </p:nvSpPr>
          <p:spPr>
            <a:xfrm>
              <a:off x="3211712" y="3400164"/>
              <a:ext cx="15557" cy="220004"/>
            </a:xfrm>
            <a:custGeom>
              <a:avLst/>
              <a:gdLst/>
              <a:ahLst/>
              <a:cxnLst/>
              <a:rect l="l" t="t" r="r" b="b"/>
              <a:pathLst>
                <a:path w="488" h="6901" extrusionOk="0">
                  <a:moveTo>
                    <a:pt x="1" y="1"/>
                  </a:moveTo>
                  <a:lnTo>
                    <a:pt x="1" y="6901"/>
                  </a:lnTo>
                  <a:lnTo>
                    <a:pt x="487" y="6901"/>
                  </a:lnTo>
                  <a:lnTo>
                    <a:pt x="487"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67"/>
            <p:cNvSpPr/>
            <p:nvPr/>
          </p:nvSpPr>
          <p:spPr>
            <a:xfrm>
              <a:off x="3141956" y="3400164"/>
              <a:ext cx="15526" cy="220004"/>
            </a:xfrm>
            <a:custGeom>
              <a:avLst/>
              <a:gdLst/>
              <a:ahLst/>
              <a:cxnLst/>
              <a:rect l="l" t="t" r="r" b="b"/>
              <a:pathLst>
                <a:path w="487" h="6901" extrusionOk="0">
                  <a:moveTo>
                    <a:pt x="0" y="1"/>
                  </a:moveTo>
                  <a:lnTo>
                    <a:pt x="0" y="6901"/>
                  </a:lnTo>
                  <a:lnTo>
                    <a:pt x="487" y="6901"/>
                  </a:lnTo>
                  <a:lnTo>
                    <a:pt x="487"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67"/>
            <p:cNvSpPr/>
            <p:nvPr/>
          </p:nvSpPr>
          <p:spPr>
            <a:xfrm>
              <a:off x="2778577" y="3378867"/>
              <a:ext cx="665718" cy="120188"/>
            </a:xfrm>
            <a:custGeom>
              <a:avLst/>
              <a:gdLst/>
              <a:ahLst/>
              <a:cxnLst/>
              <a:rect l="l" t="t" r="r" b="b"/>
              <a:pathLst>
                <a:path w="20882" h="3770" extrusionOk="0">
                  <a:moveTo>
                    <a:pt x="10456" y="0"/>
                  </a:moveTo>
                  <a:cubicBezTo>
                    <a:pt x="4681" y="0"/>
                    <a:pt x="0" y="821"/>
                    <a:pt x="0" y="1885"/>
                  </a:cubicBezTo>
                  <a:cubicBezTo>
                    <a:pt x="0" y="2918"/>
                    <a:pt x="4681" y="3769"/>
                    <a:pt x="10456" y="3769"/>
                  </a:cubicBezTo>
                  <a:cubicBezTo>
                    <a:pt x="16201" y="3769"/>
                    <a:pt x="20882" y="2918"/>
                    <a:pt x="20882" y="1885"/>
                  </a:cubicBezTo>
                  <a:cubicBezTo>
                    <a:pt x="20882" y="821"/>
                    <a:pt x="16201" y="0"/>
                    <a:pt x="10456" y="0"/>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67"/>
            <p:cNvSpPr/>
            <p:nvPr/>
          </p:nvSpPr>
          <p:spPr>
            <a:xfrm>
              <a:off x="2846388" y="3404053"/>
              <a:ext cx="530101" cy="56236"/>
            </a:xfrm>
            <a:custGeom>
              <a:avLst/>
              <a:gdLst/>
              <a:ahLst/>
              <a:cxnLst/>
              <a:rect l="l" t="t" r="r" b="b"/>
              <a:pathLst>
                <a:path w="16628" h="1764" extrusionOk="0">
                  <a:moveTo>
                    <a:pt x="8329" y="0"/>
                  </a:moveTo>
                  <a:cubicBezTo>
                    <a:pt x="3739" y="0"/>
                    <a:pt x="1" y="396"/>
                    <a:pt x="1" y="882"/>
                  </a:cubicBezTo>
                  <a:cubicBezTo>
                    <a:pt x="1" y="1368"/>
                    <a:pt x="3739" y="1763"/>
                    <a:pt x="8329" y="1763"/>
                  </a:cubicBezTo>
                  <a:cubicBezTo>
                    <a:pt x="12919" y="1763"/>
                    <a:pt x="16627" y="1368"/>
                    <a:pt x="16627" y="882"/>
                  </a:cubicBezTo>
                  <a:cubicBezTo>
                    <a:pt x="16627" y="396"/>
                    <a:pt x="12919" y="0"/>
                    <a:pt x="8329" y="0"/>
                  </a:cubicBezTo>
                  <a:close/>
                </a:path>
              </a:pathLst>
            </a:custGeom>
            <a:solidFill>
              <a:srgbClr val="FFB1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67"/>
            <p:cNvSpPr/>
            <p:nvPr/>
          </p:nvSpPr>
          <p:spPr>
            <a:xfrm>
              <a:off x="2846388" y="3404053"/>
              <a:ext cx="530101" cy="36853"/>
            </a:xfrm>
            <a:custGeom>
              <a:avLst/>
              <a:gdLst/>
              <a:ahLst/>
              <a:cxnLst/>
              <a:rect l="l" t="t" r="r" b="b"/>
              <a:pathLst>
                <a:path w="16628" h="1156" extrusionOk="0">
                  <a:moveTo>
                    <a:pt x="8329" y="0"/>
                  </a:moveTo>
                  <a:cubicBezTo>
                    <a:pt x="3739" y="0"/>
                    <a:pt x="1" y="396"/>
                    <a:pt x="1" y="882"/>
                  </a:cubicBezTo>
                  <a:cubicBezTo>
                    <a:pt x="1" y="973"/>
                    <a:pt x="122" y="1064"/>
                    <a:pt x="366" y="1155"/>
                  </a:cubicBezTo>
                  <a:cubicBezTo>
                    <a:pt x="1399" y="791"/>
                    <a:pt x="4560" y="517"/>
                    <a:pt x="8329" y="517"/>
                  </a:cubicBezTo>
                  <a:cubicBezTo>
                    <a:pt x="12068" y="517"/>
                    <a:pt x="15229" y="791"/>
                    <a:pt x="16262" y="1155"/>
                  </a:cubicBezTo>
                  <a:cubicBezTo>
                    <a:pt x="16506" y="1064"/>
                    <a:pt x="16627" y="973"/>
                    <a:pt x="16627" y="882"/>
                  </a:cubicBezTo>
                  <a:cubicBezTo>
                    <a:pt x="16627" y="396"/>
                    <a:pt x="12919" y="0"/>
                    <a:pt x="8329" y="0"/>
                  </a:cubicBezTo>
                  <a:close/>
                </a:path>
              </a:pathLst>
            </a:custGeom>
            <a:solidFill>
              <a:srgbClr val="E386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 name="Google Shape;2262;p67"/>
            <p:cNvSpPr/>
            <p:nvPr/>
          </p:nvSpPr>
          <p:spPr>
            <a:xfrm>
              <a:off x="2802775" y="3323618"/>
              <a:ext cx="665750" cy="156053"/>
            </a:xfrm>
            <a:custGeom>
              <a:avLst/>
              <a:gdLst/>
              <a:ahLst/>
              <a:cxnLst/>
              <a:rect l="l" t="t" r="r" b="b"/>
              <a:pathLst>
                <a:path w="20883" h="4895" extrusionOk="0">
                  <a:moveTo>
                    <a:pt x="1" y="1"/>
                  </a:moveTo>
                  <a:lnTo>
                    <a:pt x="1" y="3010"/>
                  </a:lnTo>
                  <a:cubicBezTo>
                    <a:pt x="1" y="4043"/>
                    <a:pt x="4682" y="4894"/>
                    <a:pt x="10457" y="4894"/>
                  </a:cubicBezTo>
                  <a:cubicBezTo>
                    <a:pt x="16232" y="4894"/>
                    <a:pt x="20883" y="4043"/>
                    <a:pt x="20883" y="3010"/>
                  </a:cubicBezTo>
                  <a:lnTo>
                    <a:pt x="20883"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67"/>
            <p:cNvSpPr/>
            <p:nvPr/>
          </p:nvSpPr>
          <p:spPr>
            <a:xfrm>
              <a:off x="3404560" y="3283894"/>
              <a:ext cx="16514" cy="219016"/>
            </a:xfrm>
            <a:custGeom>
              <a:avLst/>
              <a:gdLst/>
              <a:ahLst/>
              <a:cxnLst/>
              <a:rect l="l" t="t" r="r" b="b"/>
              <a:pathLst>
                <a:path w="518" h="6870" extrusionOk="0">
                  <a:moveTo>
                    <a:pt x="1" y="0"/>
                  </a:moveTo>
                  <a:lnTo>
                    <a:pt x="1" y="6870"/>
                  </a:lnTo>
                  <a:lnTo>
                    <a:pt x="517" y="6870"/>
                  </a:lnTo>
                  <a:lnTo>
                    <a:pt x="517"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67"/>
            <p:cNvSpPr/>
            <p:nvPr/>
          </p:nvSpPr>
          <p:spPr>
            <a:xfrm>
              <a:off x="3358045" y="3283894"/>
              <a:ext cx="16514" cy="219016"/>
            </a:xfrm>
            <a:custGeom>
              <a:avLst/>
              <a:gdLst/>
              <a:ahLst/>
              <a:cxnLst/>
              <a:rect l="l" t="t" r="r" b="b"/>
              <a:pathLst>
                <a:path w="518" h="6870" extrusionOk="0">
                  <a:moveTo>
                    <a:pt x="1" y="0"/>
                  </a:moveTo>
                  <a:lnTo>
                    <a:pt x="1" y="6870"/>
                  </a:lnTo>
                  <a:lnTo>
                    <a:pt x="517" y="6870"/>
                  </a:lnTo>
                  <a:lnTo>
                    <a:pt x="517"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67"/>
            <p:cNvSpPr/>
            <p:nvPr/>
          </p:nvSpPr>
          <p:spPr>
            <a:xfrm>
              <a:off x="3299895" y="3283894"/>
              <a:ext cx="15557" cy="219016"/>
            </a:xfrm>
            <a:custGeom>
              <a:avLst/>
              <a:gdLst/>
              <a:ahLst/>
              <a:cxnLst/>
              <a:rect l="l" t="t" r="r" b="b"/>
              <a:pathLst>
                <a:path w="488" h="6870" extrusionOk="0">
                  <a:moveTo>
                    <a:pt x="1" y="0"/>
                  </a:moveTo>
                  <a:lnTo>
                    <a:pt x="1" y="6870"/>
                  </a:lnTo>
                  <a:lnTo>
                    <a:pt x="487" y="6870"/>
                  </a:lnTo>
                  <a:lnTo>
                    <a:pt x="487"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67"/>
            <p:cNvSpPr/>
            <p:nvPr/>
          </p:nvSpPr>
          <p:spPr>
            <a:xfrm>
              <a:off x="3235941" y="3283894"/>
              <a:ext cx="15557" cy="219016"/>
            </a:xfrm>
            <a:custGeom>
              <a:avLst/>
              <a:gdLst/>
              <a:ahLst/>
              <a:cxnLst/>
              <a:rect l="l" t="t" r="r" b="b"/>
              <a:pathLst>
                <a:path w="488" h="6870" extrusionOk="0">
                  <a:moveTo>
                    <a:pt x="1" y="0"/>
                  </a:moveTo>
                  <a:lnTo>
                    <a:pt x="1" y="6870"/>
                  </a:lnTo>
                  <a:lnTo>
                    <a:pt x="487" y="6870"/>
                  </a:lnTo>
                  <a:lnTo>
                    <a:pt x="487"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 name="Google Shape;2267;p67"/>
            <p:cNvSpPr/>
            <p:nvPr/>
          </p:nvSpPr>
          <p:spPr>
            <a:xfrm>
              <a:off x="2802775" y="3261609"/>
              <a:ext cx="665750" cy="120188"/>
            </a:xfrm>
            <a:custGeom>
              <a:avLst/>
              <a:gdLst/>
              <a:ahLst/>
              <a:cxnLst/>
              <a:rect l="l" t="t" r="r" b="b"/>
              <a:pathLst>
                <a:path w="20883" h="3770" extrusionOk="0">
                  <a:moveTo>
                    <a:pt x="10457" y="0"/>
                  </a:moveTo>
                  <a:cubicBezTo>
                    <a:pt x="4682" y="0"/>
                    <a:pt x="1" y="851"/>
                    <a:pt x="1" y="1885"/>
                  </a:cubicBezTo>
                  <a:cubicBezTo>
                    <a:pt x="1" y="2918"/>
                    <a:pt x="4682" y="3769"/>
                    <a:pt x="10457" y="3769"/>
                  </a:cubicBezTo>
                  <a:cubicBezTo>
                    <a:pt x="16232" y="3769"/>
                    <a:pt x="20883" y="2918"/>
                    <a:pt x="20883" y="1885"/>
                  </a:cubicBezTo>
                  <a:cubicBezTo>
                    <a:pt x="20883" y="851"/>
                    <a:pt x="16232" y="0"/>
                    <a:pt x="10457" y="0"/>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 name="Google Shape;2268;p67"/>
            <p:cNvSpPr/>
            <p:nvPr/>
          </p:nvSpPr>
          <p:spPr>
            <a:xfrm>
              <a:off x="2870618" y="3286795"/>
              <a:ext cx="530101" cy="56236"/>
            </a:xfrm>
            <a:custGeom>
              <a:avLst/>
              <a:gdLst/>
              <a:ahLst/>
              <a:cxnLst/>
              <a:rect l="l" t="t" r="r" b="b"/>
              <a:pathLst>
                <a:path w="16628" h="1764" extrusionOk="0">
                  <a:moveTo>
                    <a:pt x="8329" y="1"/>
                  </a:moveTo>
                  <a:cubicBezTo>
                    <a:pt x="3739" y="1"/>
                    <a:pt x="1" y="396"/>
                    <a:pt x="1" y="882"/>
                  </a:cubicBezTo>
                  <a:cubicBezTo>
                    <a:pt x="1" y="1368"/>
                    <a:pt x="3739" y="1763"/>
                    <a:pt x="8329" y="1763"/>
                  </a:cubicBezTo>
                  <a:cubicBezTo>
                    <a:pt x="12919" y="1763"/>
                    <a:pt x="16627" y="1368"/>
                    <a:pt x="16627" y="882"/>
                  </a:cubicBezTo>
                  <a:cubicBezTo>
                    <a:pt x="16627" y="396"/>
                    <a:pt x="12919" y="1"/>
                    <a:pt x="8329" y="1"/>
                  </a:cubicBezTo>
                  <a:close/>
                </a:path>
              </a:pathLst>
            </a:custGeom>
            <a:solidFill>
              <a:srgbClr val="FFB1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 name="Google Shape;2269;p67"/>
            <p:cNvSpPr/>
            <p:nvPr/>
          </p:nvSpPr>
          <p:spPr>
            <a:xfrm>
              <a:off x="2870618" y="3286795"/>
              <a:ext cx="530101" cy="36853"/>
            </a:xfrm>
            <a:custGeom>
              <a:avLst/>
              <a:gdLst/>
              <a:ahLst/>
              <a:cxnLst/>
              <a:rect l="l" t="t" r="r" b="b"/>
              <a:pathLst>
                <a:path w="16628" h="1156" extrusionOk="0">
                  <a:moveTo>
                    <a:pt x="8329" y="1"/>
                  </a:moveTo>
                  <a:cubicBezTo>
                    <a:pt x="3739" y="1"/>
                    <a:pt x="1" y="396"/>
                    <a:pt x="1" y="882"/>
                  </a:cubicBezTo>
                  <a:cubicBezTo>
                    <a:pt x="1" y="973"/>
                    <a:pt x="153" y="1064"/>
                    <a:pt x="365" y="1156"/>
                  </a:cubicBezTo>
                  <a:cubicBezTo>
                    <a:pt x="1399" y="791"/>
                    <a:pt x="4560" y="517"/>
                    <a:pt x="8329" y="517"/>
                  </a:cubicBezTo>
                  <a:cubicBezTo>
                    <a:pt x="12068" y="517"/>
                    <a:pt x="15229" y="791"/>
                    <a:pt x="16262" y="1156"/>
                  </a:cubicBezTo>
                  <a:cubicBezTo>
                    <a:pt x="16506" y="1064"/>
                    <a:pt x="16627" y="973"/>
                    <a:pt x="16627" y="882"/>
                  </a:cubicBezTo>
                  <a:cubicBezTo>
                    <a:pt x="16627" y="396"/>
                    <a:pt x="12919" y="1"/>
                    <a:pt x="8329" y="1"/>
                  </a:cubicBezTo>
                  <a:close/>
                </a:path>
              </a:pathLst>
            </a:custGeom>
            <a:solidFill>
              <a:srgbClr val="E386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 name="Google Shape;2270;p67"/>
            <p:cNvSpPr/>
            <p:nvPr/>
          </p:nvSpPr>
          <p:spPr>
            <a:xfrm>
              <a:off x="2764996" y="3214106"/>
              <a:ext cx="665750" cy="156053"/>
            </a:xfrm>
            <a:custGeom>
              <a:avLst/>
              <a:gdLst/>
              <a:ahLst/>
              <a:cxnLst/>
              <a:rect l="l" t="t" r="r" b="b"/>
              <a:pathLst>
                <a:path w="20883" h="4895" extrusionOk="0">
                  <a:moveTo>
                    <a:pt x="1" y="1"/>
                  </a:moveTo>
                  <a:lnTo>
                    <a:pt x="1" y="3010"/>
                  </a:lnTo>
                  <a:cubicBezTo>
                    <a:pt x="1" y="4043"/>
                    <a:pt x="4681" y="4895"/>
                    <a:pt x="10426" y="4895"/>
                  </a:cubicBezTo>
                  <a:cubicBezTo>
                    <a:pt x="16201" y="4895"/>
                    <a:pt x="20882" y="4043"/>
                    <a:pt x="20882" y="3010"/>
                  </a:cubicBezTo>
                  <a:lnTo>
                    <a:pt x="20882"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 name="Google Shape;2271;p67"/>
            <p:cNvSpPr/>
            <p:nvPr/>
          </p:nvSpPr>
          <p:spPr>
            <a:xfrm>
              <a:off x="2764996" y="3152098"/>
              <a:ext cx="665750" cy="120188"/>
            </a:xfrm>
            <a:custGeom>
              <a:avLst/>
              <a:gdLst/>
              <a:ahLst/>
              <a:cxnLst/>
              <a:rect l="l" t="t" r="r" b="b"/>
              <a:pathLst>
                <a:path w="20883" h="3770" extrusionOk="0">
                  <a:moveTo>
                    <a:pt x="10426" y="1"/>
                  </a:moveTo>
                  <a:cubicBezTo>
                    <a:pt x="4681" y="1"/>
                    <a:pt x="1" y="852"/>
                    <a:pt x="1" y="1885"/>
                  </a:cubicBezTo>
                  <a:cubicBezTo>
                    <a:pt x="1" y="2949"/>
                    <a:pt x="4681" y="3770"/>
                    <a:pt x="10426" y="3770"/>
                  </a:cubicBezTo>
                  <a:cubicBezTo>
                    <a:pt x="16201" y="3770"/>
                    <a:pt x="20882" y="2949"/>
                    <a:pt x="20882" y="1885"/>
                  </a:cubicBezTo>
                  <a:cubicBezTo>
                    <a:pt x="20882" y="852"/>
                    <a:pt x="16201" y="1"/>
                    <a:pt x="10426" y="1"/>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67"/>
            <p:cNvSpPr/>
            <p:nvPr/>
          </p:nvSpPr>
          <p:spPr>
            <a:xfrm>
              <a:off x="2832839" y="3178272"/>
              <a:ext cx="530069" cy="56236"/>
            </a:xfrm>
            <a:custGeom>
              <a:avLst/>
              <a:gdLst/>
              <a:ahLst/>
              <a:cxnLst/>
              <a:rect l="l" t="t" r="r" b="b"/>
              <a:pathLst>
                <a:path w="16627" h="1764" extrusionOk="0">
                  <a:moveTo>
                    <a:pt x="8298" y="0"/>
                  </a:moveTo>
                  <a:cubicBezTo>
                    <a:pt x="3709" y="0"/>
                    <a:pt x="0" y="395"/>
                    <a:pt x="0" y="882"/>
                  </a:cubicBezTo>
                  <a:cubicBezTo>
                    <a:pt x="0" y="1368"/>
                    <a:pt x="3709" y="1763"/>
                    <a:pt x="8298" y="1763"/>
                  </a:cubicBezTo>
                  <a:cubicBezTo>
                    <a:pt x="12888" y="1763"/>
                    <a:pt x="16627" y="1368"/>
                    <a:pt x="16627" y="882"/>
                  </a:cubicBezTo>
                  <a:cubicBezTo>
                    <a:pt x="16627" y="395"/>
                    <a:pt x="12888" y="0"/>
                    <a:pt x="8298" y="0"/>
                  </a:cubicBezTo>
                  <a:close/>
                </a:path>
              </a:pathLst>
            </a:custGeom>
            <a:solidFill>
              <a:srgbClr val="FFB1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67"/>
            <p:cNvSpPr/>
            <p:nvPr/>
          </p:nvSpPr>
          <p:spPr>
            <a:xfrm>
              <a:off x="2832839" y="3178272"/>
              <a:ext cx="530069" cy="35865"/>
            </a:xfrm>
            <a:custGeom>
              <a:avLst/>
              <a:gdLst/>
              <a:ahLst/>
              <a:cxnLst/>
              <a:rect l="l" t="t" r="r" b="b"/>
              <a:pathLst>
                <a:path w="16627" h="1125" extrusionOk="0">
                  <a:moveTo>
                    <a:pt x="8298" y="0"/>
                  </a:moveTo>
                  <a:cubicBezTo>
                    <a:pt x="3709" y="0"/>
                    <a:pt x="0" y="395"/>
                    <a:pt x="0" y="882"/>
                  </a:cubicBezTo>
                  <a:cubicBezTo>
                    <a:pt x="0" y="973"/>
                    <a:pt x="122" y="1064"/>
                    <a:pt x="365" y="1125"/>
                  </a:cubicBezTo>
                  <a:cubicBezTo>
                    <a:pt x="1398" y="760"/>
                    <a:pt x="4560" y="517"/>
                    <a:pt x="8298" y="517"/>
                  </a:cubicBezTo>
                  <a:cubicBezTo>
                    <a:pt x="12067" y="517"/>
                    <a:pt x="15228" y="760"/>
                    <a:pt x="16262" y="1125"/>
                  </a:cubicBezTo>
                  <a:cubicBezTo>
                    <a:pt x="16505" y="1064"/>
                    <a:pt x="16627" y="973"/>
                    <a:pt x="16627" y="882"/>
                  </a:cubicBezTo>
                  <a:cubicBezTo>
                    <a:pt x="16627" y="395"/>
                    <a:pt x="12888" y="0"/>
                    <a:pt x="8298" y="0"/>
                  </a:cubicBezTo>
                  <a:close/>
                </a:path>
              </a:pathLst>
            </a:custGeom>
            <a:solidFill>
              <a:srgbClr val="E386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67"/>
            <p:cNvSpPr/>
            <p:nvPr/>
          </p:nvSpPr>
          <p:spPr>
            <a:xfrm>
              <a:off x="2796973" y="3105583"/>
              <a:ext cx="666706" cy="156053"/>
            </a:xfrm>
            <a:custGeom>
              <a:avLst/>
              <a:gdLst/>
              <a:ahLst/>
              <a:cxnLst/>
              <a:rect l="l" t="t" r="r" b="b"/>
              <a:pathLst>
                <a:path w="20913" h="4895" extrusionOk="0">
                  <a:moveTo>
                    <a:pt x="1" y="1"/>
                  </a:moveTo>
                  <a:lnTo>
                    <a:pt x="1" y="3010"/>
                  </a:lnTo>
                  <a:cubicBezTo>
                    <a:pt x="1" y="4043"/>
                    <a:pt x="4682" y="4894"/>
                    <a:pt x="10457" y="4894"/>
                  </a:cubicBezTo>
                  <a:cubicBezTo>
                    <a:pt x="16232" y="4894"/>
                    <a:pt x="20913" y="4043"/>
                    <a:pt x="20913" y="3010"/>
                  </a:cubicBezTo>
                  <a:lnTo>
                    <a:pt x="20913"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 name="Google Shape;2275;p67"/>
            <p:cNvSpPr/>
            <p:nvPr/>
          </p:nvSpPr>
          <p:spPr>
            <a:xfrm>
              <a:off x="2796973" y="3043575"/>
              <a:ext cx="666706" cy="120188"/>
            </a:xfrm>
            <a:custGeom>
              <a:avLst/>
              <a:gdLst/>
              <a:ahLst/>
              <a:cxnLst/>
              <a:rect l="l" t="t" r="r" b="b"/>
              <a:pathLst>
                <a:path w="20913" h="3770" extrusionOk="0">
                  <a:moveTo>
                    <a:pt x="10457" y="0"/>
                  </a:moveTo>
                  <a:cubicBezTo>
                    <a:pt x="4682" y="0"/>
                    <a:pt x="1" y="851"/>
                    <a:pt x="1" y="1885"/>
                  </a:cubicBezTo>
                  <a:cubicBezTo>
                    <a:pt x="1" y="2918"/>
                    <a:pt x="4682" y="3769"/>
                    <a:pt x="10457" y="3769"/>
                  </a:cubicBezTo>
                  <a:cubicBezTo>
                    <a:pt x="16232" y="3769"/>
                    <a:pt x="20913" y="2918"/>
                    <a:pt x="20913" y="1885"/>
                  </a:cubicBezTo>
                  <a:cubicBezTo>
                    <a:pt x="20913" y="851"/>
                    <a:pt x="16232" y="0"/>
                    <a:pt x="10457" y="0"/>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 name="Google Shape;2276;p67"/>
            <p:cNvSpPr/>
            <p:nvPr/>
          </p:nvSpPr>
          <p:spPr>
            <a:xfrm>
              <a:off x="2865772" y="3069717"/>
              <a:ext cx="529112" cy="55280"/>
            </a:xfrm>
            <a:custGeom>
              <a:avLst/>
              <a:gdLst/>
              <a:ahLst/>
              <a:cxnLst/>
              <a:rect l="l" t="t" r="r" b="b"/>
              <a:pathLst>
                <a:path w="16597" h="1734" extrusionOk="0">
                  <a:moveTo>
                    <a:pt x="8299" y="1"/>
                  </a:moveTo>
                  <a:cubicBezTo>
                    <a:pt x="3709" y="1"/>
                    <a:pt x="1" y="396"/>
                    <a:pt x="1" y="852"/>
                  </a:cubicBezTo>
                  <a:cubicBezTo>
                    <a:pt x="1" y="1338"/>
                    <a:pt x="3709" y="1733"/>
                    <a:pt x="8299" y="1733"/>
                  </a:cubicBezTo>
                  <a:cubicBezTo>
                    <a:pt x="12888" y="1733"/>
                    <a:pt x="16597" y="1338"/>
                    <a:pt x="16597" y="852"/>
                  </a:cubicBezTo>
                  <a:cubicBezTo>
                    <a:pt x="16597" y="396"/>
                    <a:pt x="12888" y="1"/>
                    <a:pt x="8299" y="1"/>
                  </a:cubicBezTo>
                  <a:close/>
                </a:path>
              </a:pathLst>
            </a:custGeom>
            <a:solidFill>
              <a:srgbClr val="FFB1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67"/>
            <p:cNvSpPr/>
            <p:nvPr/>
          </p:nvSpPr>
          <p:spPr>
            <a:xfrm>
              <a:off x="2865772" y="3069717"/>
              <a:ext cx="529112" cy="35897"/>
            </a:xfrm>
            <a:custGeom>
              <a:avLst/>
              <a:gdLst/>
              <a:ahLst/>
              <a:cxnLst/>
              <a:rect l="l" t="t" r="r" b="b"/>
              <a:pathLst>
                <a:path w="16597" h="1126" extrusionOk="0">
                  <a:moveTo>
                    <a:pt x="8299" y="1"/>
                  </a:moveTo>
                  <a:cubicBezTo>
                    <a:pt x="3709" y="1"/>
                    <a:pt x="1" y="366"/>
                    <a:pt x="1" y="852"/>
                  </a:cubicBezTo>
                  <a:cubicBezTo>
                    <a:pt x="1" y="943"/>
                    <a:pt x="122" y="1034"/>
                    <a:pt x="335" y="1126"/>
                  </a:cubicBezTo>
                  <a:cubicBezTo>
                    <a:pt x="1369" y="761"/>
                    <a:pt x="4560" y="487"/>
                    <a:pt x="8299" y="487"/>
                  </a:cubicBezTo>
                  <a:cubicBezTo>
                    <a:pt x="12037" y="487"/>
                    <a:pt x="15199" y="761"/>
                    <a:pt x="16232" y="1126"/>
                  </a:cubicBezTo>
                  <a:cubicBezTo>
                    <a:pt x="16475" y="1034"/>
                    <a:pt x="16597" y="943"/>
                    <a:pt x="16597" y="852"/>
                  </a:cubicBezTo>
                  <a:cubicBezTo>
                    <a:pt x="16597" y="366"/>
                    <a:pt x="12888" y="1"/>
                    <a:pt x="8299" y="1"/>
                  </a:cubicBezTo>
                  <a:close/>
                </a:path>
              </a:pathLst>
            </a:custGeom>
            <a:solidFill>
              <a:srgbClr val="E386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8" name="Google Shape;2278;p67"/>
            <p:cNvSpPr/>
            <p:nvPr/>
          </p:nvSpPr>
          <p:spPr>
            <a:xfrm>
              <a:off x="2764996" y="2986380"/>
              <a:ext cx="665750" cy="156053"/>
            </a:xfrm>
            <a:custGeom>
              <a:avLst/>
              <a:gdLst/>
              <a:ahLst/>
              <a:cxnLst/>
              <a:rect l="l" t="t" r="r" b="b"/>
              <a:pathLst>
                <a:path w="20883" h="4895" extrusionOk="0">
                  <a:moveTo>
                    <a:pt x="1" y="1"/>
                  </a:moveTo>
                  <a:lnTo>
                    <a:pt x="1" y="3010"/>
                  </a:lnTo>
                  <a:cubicBezTo>
                    <a:pt x="1" y="4043"/>
                    <a:pt x="4681" y="4895"/>
                    <a:pt x="10426" y="4895"/>
                  </a:cubicBezTo>
                  <a:cubicBezTo>
                    <a:pt x="16201" y="4895"/>
                    <a:pt x="20882" y="4043"/>
                    <a:pt x="20882" y="3010"/>
                  </a:cubicBezTo>
                  <a:lnTo>
                    <a:pt x="20882"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9" name="Google Shape;2279;p67"/>
            <p:cNvSpPr/>
            <p:nvPr/>
          </p:nvSpPr>
          <p:spPr>
            <a:xfrm>
              <a:off x="2812467" y="2946657"/>
              <a:ext cx="16514" cy="219047"/>
            </a:xfrm>
            <a:custGeom>
              <a:avLst/>
              <a:gdLst/>
              <a:ahLst/>
              <a:cxnLst/>
              <a:rect l="l" t="t" r="r" b="b"/>
              <a:pathLst>
                <a:path w="518" h="6871" extrusionOk="0">
                  <a:moveTo>
                    <a:pt x="1" y="1"/>
                  </a:moveTo>
                  <a:lnTo>
                    <a:pt x="1" y="6870"/>
                  </a:lnTo>
                  <a:lnTo>
                    <a:pt x="518" y="6870"/>
                  </a:lnTo>
                  <a:lnTo>
                    <a:pt x="518"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0" name="Google Shape;2280;p67"/>
            <p:cNvSpPr/>
            <p:nvPr/>
          </p:nvSpPr>
          <p:spPr>
            <a:xfrm>
              <a:off x="2982073" y="2946657"/>
              <a:ext cx="15526" cy="219047"/>
            </a:xfrm>
            <a:custGeom>
              <a:avLst/>
              <a:gdLst/>
              <a:ahLst/>
              <a:cxnLst/>
              <a:rect l="l" t="t" r="r" b="b"/>
              <a:pathLst>
                <a:path w="487" h="6871" extrusionOk="0">
                  <a:moveTo>
                    <a:pt x="0" y="1"/>
                  </a:moveTo>
                  <a:lnTo>
                    <a:pt x="0" y="6870"/>
                  </a:lnTo>
                  <a:lnTo>
                    <a:pt x="487" y="6870"/>
                  </a:lnTo>
                  <a:lnTo>
                    <a:pt x="487"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1" name="Google Shape;2281;p67"/>
            <p:cNvSpPr/>
            <p:nvPr/>
          </p:nvSpPr>
          <p:spPr>
            <a:xfrm>
              <a:off x="2764996" y="2924372"/>
              <a:ext cx="665750" cy="120188"/>
            </a:xfrm>
            <a:custGeom>
              <a:avLst/>
              <a:gdLst/>
              <a:ahLst/>
              <a:cxnLst/>
              <a:rect l="l" t="t" r="r" b="b"/>
              <a:pathLst>
                <a:path w="20883" h="3770" extrusionOk="0">
                  <a:moveTo>
                    <a:pt x="10426" y="1"/>
                  </a:moveTo>
                  <a:cubicBezTo>
                    <a:pt x="4681" y="1"/>
                    <a:pt x="1" y="852"/>
                    <a:pt x="1" y="1885"/>
                  </a:cubicBezTo>
                  <a:cubicBezTo>
                    <a:pt x="1" y="2919"/>
                    <a:pt x="4681" y="3770"/>
                    <a:pt x="10426" y="3770"/>
                  </a:cubicBezTo>
                  <a:cubicBezTo>
                    <a:pt x="16201" y="3770"/>
                    <a:pt x="20882" y="2919"/>
                    <a:pt x="20882" y="1885"/>
                  </a:cubicBezTo>
                  <a:cubicBezTo>
                    <a:pt x="20882" y="852"/>
                    <a:pt x="16201" y="1"/>
                    <a:pt x="10426" y="1"/>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2" name="Google Shape;2282;p67"/>
            <p:cNvSpPr/>
            <p:nvPr/>
          </p:nvSpPr>
          <p:spPr>
            <a:xfrm>
              <a:off x="2832839" y="2950546"/>
              <a:ext cx="530069" cy="55248"/>
            </a:xfrm>
            <a:custGeom>
              <a:avLst/>
              <a:gdLst/>
              <a:ahLst/>
              <a:cxnLst/>
              <a:rect l="l" t="t" r="r" b="b"/>
              <a:pathLst>
                <a:path w="16627" h="1733" extrusionOk="0">
                  <a:moveTo>
                    <a:pt x="8298" y="0"/>
                  </a:moveTo>
                  <a:cubicBezTo>
                    <a:pt x="3709" y="0"/>
                    <a:pt x="0" y="395"/>
                    <a:pt x="0" y="851"/>
                  </a:cubicBezTo>
                  <a:cubicBezTo>
                    <a:pt x="0" y="1338"/>
                    <a:pt x="3709" y="1733"/>
                    <a:pt x="8298" y="1733"/>
                  </a:cubicBezTo>
                  <a:cubicBezTo>
                    <a:pt x="12888" y="1733"/>
                    <a:pt x="16627" y="1338"/>
                    <a:pt x="16627" y="851"/>
                  </a:cubicBezTo>
                  <a:cubicBezTo>
                    <a:pt x="16627" y="395"/>
                    <a:pt x="12888" y="0"/>
                    <a:pt x="8298" y="0"/>
                  </a:cubicBezTo>
                  <a:close/>
                </a:path>
              </a:pathLst>
            </a:custGeom>
            <a:solidFill>
              <a:srgbClr val="FFB1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3" name="Google Shape;2283;p67"/>
            <p:cNvSpPr/>
            <p:nvPr/>
          </p:nvSpPr>
          <p:spPr>
            <a:xfrm>
              <a:off x="2832839" y="2950546"/>
              <a:ext cx="530069" cy="35865"/>
            </a:xfrm>
            <a:custGeom>
              <a:avLst/>
              <a:gdLst/>
              <a:ahLst/>
              <a:cxnLst/>
              <a:rect l="l" t="t" r="r" b="b"/>
              <a:pathLst>
                <a:path w="16627" h="1125" extrusionOk="0">
                  <a:moveTo>
                    <a:pt x="8298" y="0"/>
                  </a:moveTo>
                  <a:cubicBezTo>
                    <a:pt x="3709" y="0"/>
                    <a:pt x="0" y="395"/>
                    <a:pt x="0" y="851"/>
                  </a:cubicBezTo>
                  <a:cubicBezTo>
                    <a:pt x="0" y="943"/>
                    <a:pt x="122" y="1034"/>
                    <a:pt x="365" y="1125"/>
                  </a:cubicBezTo>
                  <a:cubicBezTo>
                    <a:pt x="1398" y="760"/>
                    <a:pt x="4560" y="487"/>
                    <a:pt x="8298" y="487"/>
                  </a:cubicBezTo>
                  <a:cubicBezTo>
                    <a:pt x="12067" y="487"/>
                    <a:pt x="15228" y="760"/>
                    <a:pt x="16262" y="1125"/>
                  </a:cubicBezTo>
                  <a:cubicBezTo>
                    <a:pt x="16505" y="1034"/>
                    <a:pt x="16627" y="943"/>
                    <a:pt x="16627" y="851"/>
                  </a:cubicBezTo>
                  <a:cubicBezTo>
                    <a:pt x="16627" y="395"/>
                    <a:pt x="12888" y="0"/>
                    <a:pt x="8298" y="0"/>
                  </a:cubicBezTo>
                  <a:close/>
                </a:path>
              </a:pathLst>
            </a:custGeom>
            <a:solidFill>
              <a:srgbClr val="E386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4" name="Google Shape;2284;p67"/>
            <p:cNvSpPr/>
            <p:nvPr/>
          </p:nvSpPr>
          <p:spPr>
            <a:xfrm>
              <a:off x="2827993" y="2880759"/>
              <a:ext cx="666706" cy="156053"/>
            </a:xfrm>
            <a:custGeom>
              <a:avLst/>
              <a:gdLst/>
              <a:ahLst/>
              <a:cxnLst/>
              <a:rect l="l" t="t" r="r" b="b"/>
              <a:pathLst>
                <a:path w="20913" h="4895" extrusionOk="0">
                  <a:moveTo>
                    <a:pt x="0" y="1"/>
                  </a:moveTo>
                  <a:lnTo>
                    <a:pt x="0" y="3010"/>
                  </a:lnTo>
                  <a:cubicBezTo>
                    <a:pt x="0" y="4043"/>
                    <a:pt x="4681" y="4894"/>
                    <a:pt x="10456" y="4894"/>
                  </a:cubicBezTo>
                  <a:cubicBezTo>
                    <a:pt x="16232" y="4894"/>
                    <a:pt x="20913" y="4043"/>
                    <a:pt x="20913" y="3010"/>
                  </a:cubicBezTo>
                  <a:lnTo>
                    <a:pt x="20913"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5" name="Google Shape;2285;p67"/>
            <p:cNvSpPr/>
            <p:nvPr/>
          </p:nvSpPr>
          <p:spPr>
            <a:xfrm>
              <a:off x="2835740" y="2841035"/>
              <a:ext cx="15526" cy="220004"/>
            </a:xfrm>
            <a:custGeom>
              <a:avLst/>
              <a:gdLst/>
              <a:ahLst/>
              <a:cxnLst/>
              <a:rect l="l" t="t" r="r" b="b"/>
              <a:pathLst>
                <a:path w="487" h="6901" extrusionOk="0">
                  <a:moveTo>
                    <a:pt x="0" y="1"/>
                  </a:moveTo>
                  <a:lnTo>
                    <a:pt x="0" y="6900"/>
                  </a:lnTo>
                  <a:lnTo>
                    <a:pt x="487" y="6900"/>
                  </a:lnTo>
                  <a:lnTo>
                    <a:pt x="487"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6" name="Google Shape;2286;p67"/>
            <p:cNvSpPr/>
            <p:nvPr/>
          </p:nvSpPr>
          <p:spPr>
            <a:xfrm>
              <a:off x="2981085" y="2841035"/>
              <a:ext cx="16514" cy="220004"/>
            </a:xfrm>
            <a:custGeom>
              <a:avLst/>
              <a:gdLst/>
              <a:ahLst/>
              <a:cxnLst/>
              <a:rect l="l" t="t" r="r" b="b"/>
              <a:pathLst>
                <a:path w="518" h="6901" extrusionOk="0">
                  <a:moveTo>
                    <a:pt x="1" y="1"/>
                  </a:moveTo>
                  <a:lnTo>
                    <a:pt x="1" y="6900"/>
                  </a:lnTo>
                  <a:lnTo>
                    <a:pt x="518" y="6900"/>
                  </a:lnTo>
                  <a:lnTo>
                    <a:pt x="518"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7" name="Google Shape;2287;p67"/>
            <p:cNvSpPr/>
            <p:nvPr/>
          </p:nvSpPr>
          <p:spPr>
            <a:xfrm>
              <a:off x="2827993" y="2818750"/>
              <a:ext cx="666706" cy="121144"/>
            </a:xfrm>
            <a:custGeom>
              <a:avLst/>
              <a:gdLst/>
              <a:ahLst/>
              <a:cxnLst/>
              <a:rect l="l" t="t" r="r" b="b"/>
              <a:pathLst>
                <a:path w="20913" h="3800" extrusionOk="0">
                  <a:moveTo>
                    <a:pt x="10456" y="0"/>
                  </a:moveTo>
                  <a:cubicBezTo>
                    <a:pt x="4681" y="0"/>
                    <a:pt x="0" y="852"/>
                    <a:pt x="0" y="1885"/>
                  </a:cubicBezTo>
                  <a:cubicBezTo>
                    <a:pt x="0" y="2949"/>
                    <a:pt x="4681" y="3800"/>
                    <a:pt x="10456" y="3800"/>
                  </a:cubicBezTo>
                  <a:cubicBezTo>
                    <a:pt x="16232" y="3800"/>
                    <a:pt x="20913" y="2949"/>
                    <a:pt x="20913" y="1885"/>
                  </a:cubicBezTo>
                  <a:cubicBezTo>
                    <a:pt x="20913" y="852"/>
                    <a:pt x="16232" y="0"/>
                    <a:pt x="10456" y="0"/>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8" name="Google Shape;2288;p67"/>
            <p:cNvSpPr/>
            <p:nvPr/>
          </p:nvSpPr>
          <p:spPr>
            <a:xfrm>
              <a:off x="2896792" y="2844924"/>
              <a:ext cx="529112" cy="56236"/>
            </a:xfrm>
            <a:custGeom>
              <a:avLst/>
              <a:gdLst/>
              <a:ahLst/>
              <a:cxnLst/>
              <a:rect l="l" t="t" r="r" b="b"/>
              <a:pathLst>
                <a:path w="16597" h="1764" extrusionOk="0">
                  <a:moveTo>
                    <a:pt x="8298" y="0"/>
                  </a:moveTo>
                  <a:cubicBezTo>
                    <a:pt x="3709" y="0"/>
                    <a:pt x="0" y="395"/>
                    <a:pt x="0" y="882"/>
                  </a:cubicBezTo>
                  <a:cubicBezTo>
                    <a:pt x="0" y="1368"/>
                    <a:pt x="3709" y="1763"/>
                    <a:pt x="8298" y="1763"/>
                  </a:cubicBezTo>
                  <a:cubicBezTo>
                    <a:pt x="12888" y="1763"/>
                    <a:pt x="16596" y="1368"/>
                    <a:pt x="16596" y="882"/>
                  </a:cubicBezTo>
                  <a:cubicBezTo>
                    <a:pt x="16596" y="395"/>
                    <a:pt x="12888" y="0"/>
                    <a:pt x="8298" y="0"/>
                  </a:cubicBezTo>
                  <a:close/>
                </a:path>
              </a:pathLst>
            </a:custGeom>
            <a:solidFill>
              <a:srgbClr val="FFB1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9" name="Google Shape;2289;p67"/>
            <p:cNvSpPr/>
            <p:nvPr/>
          </p:nvSpPr>
          <p:spPr>
            <a:xfrm>
              <a:off x="2896792" y="2844924"/>
              <a:ext cx="529112" cy="35865"/>
            </a:xfrm>
            <a:custGeom>
              <a:avLst/>
              <a:gdLst/>
              <a:ahLst/>
              <a:cxnLst/>
              <a:rect l="l" t="t" r="r" b="b"/>
              <a:pathLst>
                <a:path w="16597" h="1125" extrusionOk="0">
                  <a:moveTo>
                    <a:pt x="8298" y="0"/>
                  </a:moveTo>
                  <a:cubicBezTo>
                    <a:pt x="3709" y="0"/>
                    <a:pt x="0" y="395"/>
                    <a:pt x="0" y="882"/>
                  </a:cubicBezTo>
                  <a:cubicBezTo>
                    <a:pt x="0" y="973"/>
                    <a:pt x="122" y="1064"/>
                    <a:pt x="365" y="1125"/>
                  </a:cubicBezTo>
                  <a:cubicBezTo>
                    <a:pt x="1399" y="760"/>
                    <a:pt x="4560" y="517"/>
                    <a:pt x="8298" y="517"/>
                  </a:cubicBezTo>
                  <a:cubicBezTo>
                    <a:pt x="12037" y="517"/>
                    <a:pt x="15229" y="760"/>
                    <a:pt x="16262" y="1125"/>
                  </a:cubicBezTo>
                  <a:cubicBezTo>
                    <a:pt x="16475" y="1064"/>
                    <a:pt x="16596" y="973"/>
                    <a:pt x="16596" y="882"/>
                  </a:cubicBezTo>
                  <a:cubicBezTo>
                    <a:pt x="16596" y="395"/>
                    <a:pt x="12888" y="0"/>
                    <a:pt x="8298" y="0"/>
                  </a:cubicBezTo>
                  <a:close/>
                </a:path>
              </a:pathLst>
            </a:custGeom>
            <a:solidFill>
              <a:srgbClr val="E386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0" name="Google Shape;2290;p67"/>
            <p:cNvSpPr/>
            <p:nvPr/>
          </p:nvSpPr>
          <p:spPr>
            <a:xfrm>
              <a:off x="2792127" y="2765445"/>
              <a:ext cx="665750" cy="156053"/>
            </a:xfrm>
            <a:custGeom>
              <a:avLst/>
              <a:gdLst/>
              <a:ahLst/>
              <a:cxnLst/>
              <a:rect l="l" t="t" r="r" b="b"/>
              <a:pathLst>
                <a:path w="20883" h="4895" extrusionOk="0">
                  <a:moveTo>
                    <a:pt x="1" y="1"/>
                  </a:moveTo>
                  <a:lnTo>
                    <a:pt x="1" y="3010"/>
                  </a:lnTo>
                  <a:cubicBezTo>
                    <a:pt x="1" y="4043"/>
                    <a:pt x="4651" y="4894"/>
                    <a:pt x="10426" y="4894"/>
                  </a:cubicBezTo>
                  <a:cubicBezTo>
                    <a:pt x="16202" y="4894"/>
                    <a:pt x="20882" y="4043"/>
                    <a:pt x="20882" y="3010"/>
                  </a:cubicBezTo>
                  <a:lnTo>
                    <a:pt x="20882"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1" name="Google Shape;2291;p67"/>
            <p:cNvSpPr/>
            <p:nvPr/>
          </p:nvSpPr>
          <p:spPr>
            <a:xfrm>
              <a:off x="2798917" y="2725721"/>
              <a:ext cx="15526" cy="220004"/>
            </a:xfrm>
            <a:custGeom>
              <a:avLst/>
              <a:gdLst/>
              <a:ahLst/>
              <a:cxnLst/>
              <a:rect l="l" t="t" r="r" b="b"/>
              <a:pathLst>
                <a:path w="487" h="6901" extrusionOk="0">
                  <a:moveTo>
                    <a:pt x="0" y="0"/>
                  </a:moveTo>
                  <a:lnTo>
                    <a:pt x="0" y="6900"/>
                  </a:lnTo>
                  <a:lnTo>
                    <a:pt x="487" y="6900"/>
                  </a:lnTo>
                  <a:lnTo>
                    <a:pt x="487"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2" name="Google Shape;2292;p67"/>
            <p:cNvSpPr/>
            <p:nvPr/>
          </p:nvSpPr>
          <p:spPr>
            <a:xfrm>
              <a:off x="2839629" y="2725721"/>
              <a:ext cx="16482" cy="220004"/>
            </a:xfrm>
            <a:custGeom>
              <a:avLst/>
              <a:gdLst/>
              <a:ahLst/>
              <a:cxnLst/>
              <a:rect l="l" t="t" r="r" b="b"/>
              <a:pathLst>
                <a:path w="517" h="6901" extrusionOk="0">
                  <a:moveTo>
                    <a:pt x="0" y="0"/>
                  </a:moveTo>
                  <a:lnTo>
                    <a:pt x="0" y="6900"/>
                  </a:lnTo>
                  <a:lnTo>
                    <a:pt x="517" y="6900"/>
                  </a:lnTo>
                  <a:lnTo>
                    <a:pt x="517"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3" name="Google Shape;2293;p67"/>
            <p:cNvSpPr/>
            <p:nvPr/>
          </p:nvSpPr>
          <p:spPr>
            <a:xfrm>
              <a:off x="2945251" y="2725721"/>
              <a:ext cx="15526" cy="220004"/>
            </a:xfrm>
            <a:custGeom>
              <a:avLst/>
              <a:gdLst/>
              <a:ahLst/>
              <a:cxnLst/>
              <a:rect l="l" t="t" r="r" b="b"/>
              <a:pathLst>
                <a:path w="487" h="6901" extrusionOk="0">
                  <a:moveTo>
                    <a:pt x="0" y="0"/>
                  </a:moveTo>
                  <a:lnTo>
                    <a:pt x="0" y="6900"/>
                  </a:lnTo>
                  <a:lnTo>
                    <a:pt x="486" y="6900"/>
                  </a:lnTo>
                  <a:lnTo>
                    <a:pt x="486"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4" name="Google Shape;2294;p67"/>
            <p:cNvSpPr/>
            <p:nvPr/>
          </p:nvSpPr>
          <p:spPr>
            <a:xfrm>
              <a:off x="3009204" y="2725721"/>
              <a:ext cx="15526" cy="220004"/>
            </a:xfrm>
            <a:custGeom>
              <a:avLst/>
              <a:gdLst/>
              <a:ahLst/>
              <a:cxnLst/>
              <a:rect l="l" t="t" r="r" b="b"/>
              <a:pathLst>
                <a:path w="487" h="6901" extrusionOk="0">
                  <a:moveTo>
                    <a:pt x="0" y="0"/>
                  </a:moveTo>
                  <a:lnTo>
                    <a:pt x="0" y="6900"/>
                  </a:lnTo>
                  <a:lnTo>
                    <a:pt x="487" y="6900"/>
                  </a:lnTo>
                  <a:lnTo>
                    <a:pt x="487" y="0"/>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5" name="Google Shape;2295;p67"/>
            <p:cNvSpPr/>
            <p:nvPr/>
          </p:nvSpPr>
          <p:spPr>
            <a:xfrm>
              <a:off x="2792127" y="2703436"/>
              <a:ext cx="665750" cy="120188"/>
            </a:xfrm>
            <a:custGeom>
              <a:avLst/>
              <a:gdLst/>
              <a:ahLst/>
              <a:cxnLst/>
              <a:rect l="l" t="t" r="r" b="b"/>
              <a:pathLst>
                <a:path w="20883" h="3770" extrusionOk="0">
                  <a:moveTo>
                    <a:pt x="10426" y="0"/>
                  </a:moveTo>
                  <a:cubicBezTo>
                    <a:pt x="4651" y="0"/>
                    <a:pt x="1" y="851"/>
                    <a:pt x="1" y="1885"/>
                  </a:cubicBezTo>
                  <a:cubicBezTo>
                    <a:pt x="1" y="2918"/>
                    <a:pt x="4651" y="3769"/>
                    <a:pt x="10426" y="3769"/>
                  </a:cubicBezTo>
                  <a:cubicBezTo>
                    <a:pt x="16202" y="3769"/>
                    <a:pt x="20882" y="2918"/>
                    <a:pt x="20882" y="1885"/>
                  </a:cubicBezTo>
                  <a:cubicBezTo>
                    <a:pt x="20882" y="851"/>
                    <a:pt x="16202" y="0"/>
                    <a:pt x="10426" y="0"/>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67"/>
            <p:cNvSpPr/>
            <p:nvPr/>
          </p:nvSpPr>
          <p:spPr>
            <a:xfrm>
              <a:off x="2859969" y="2729611"/>
              <a:ext cx="530069" cy="55248"/>
            </a:xfrm>
            <a:custGeom>
              <a:avLst/>
              <a:gdLst/>
              <a:ahLst/>
              <a:cxnLst/>
              <a:rect l="l" t="t" r="r" b="b"/>
              <a:pathLst>
                <a:path w="16627" h="1733" extrusionOk="0">
                  <a:moveTo>
                    <a:pt x="8298" y="0"/>
                  </a:moveTo>
                  <a:cubicBezTo>
                    <a:pt x="3709" y="0"/>
                    <a:pt x="0" y="395"/>
                    <a:pt x="0" y="882"/>
                  </a:cubicBezTo>
                  <a:cubicBezTo>
                    <a:pt x="0" y="1337"/>
                    <a:pt x="3709" y="1733"/>
                    <a:pt x="8298" y="1733"/>
                  </a:cubicBezTo>
                  <a:cubicBezTo>
                    <a:pt x="12888" y="1733"/>
                    <a:pt x="16627" y="1337"/>
                    <a:pt x="16627" y="882"/>
                  </a:cubicBezTo>
                  <a:cubicBezTo>
                    <a:pt x="16627" y="395"/>
                    <a:pt x="12888" y="0"/>
                    <a:pt x="8298" y="0"/>
                  </a:cubicBezTo>
                  <a:close/>
                </a:path>
              </a:pathLst>
            </a:custGeom>
            <a:solidFill>
              <a:srgbClr val="FFB1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7" name="Google Shape;2297;p67"/>
            <p:cNvSpPr/>
            <p:nvPr/>
          </p:nvSpPr>
          <p:spPr>
            <a:xfrm>
              <a:off x="2859969" y="2729611"/>
              <a:ext cx="530069" cy="35865"/>
            </a:xfrm>
            <a:custGeom>
              <a:avLst/>
              <a:gdLst/>
              <a:ahLst/>
              <a:cxnLst/>
              <a:rect l="l" t="t" r="r" b="b"/>
              <a:pathLst>
                <a:path w="16627" h="1125" extrusionOk="0">
                  <a:moveTo>
                    <a:pt x="8298" y="0"/>
                  </a:moveTo>
                  <a:cubicBezTo>
                    <a:pt x="3709" y="0"/>
                    <a:pt x="0" y="395"/>
                    <a:pt x="0" y="882"/>
                  </a:cubicBezTo>
                  <a:cubicBezTo>
                    <a:pt x="0" y="942"/>
                    <a:pt x="122" y="1034"/>
                    <a:pt x="365" y="1125"/>
                  </a:cubicBezTo>
                  <a:cubicBezTo>
                    <a:pt x="1399" y="760"/>
                    <a:pt x="4560" y="486"/>
                    <a:pt x="8298" y="486"/>
                  </a:cubicBezTo>
                  <a:cubicBezTo>
                    <a:pt x="12067" y="486"/>
                    <a:pt x="15229" y="760"/>
                    <a:pt x="16262" y="1125"/>
                  </a:cubicBezTo>
                  <a:cubicBezTo>
                    <a:pt x="16475" y="1034"/>
                    <a:pt x="16627" y="942"/>
                    <a:pt x="16627" y="882"/>
                  </a:cubicBezTo>
                  <a:cubicBezTo>
                    <a:pt x="16627" y="395"/>
                    <a:pt x="12888" y="0"/>
                    <a:pt x="8298" y="0"/>
                  </a:cubicBezTo>
                  <a:close/>
                </a:path>
              </a:pathLst>
            </a:custGeom>
            <a:solidFill>
              <a:srgbClr val="E386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8" name="Google Shape;2298;p67"/>
            <p:cNvSpPr/>
            <p:nvPr/>
          </p:nvSpPr>
          <p:spPr>
            <a:xfrm>
              <a:off x="2827993" y="2655934"/>
              <a:ext cx="666706" cy="156053"/>
            </a:xfrm>
            <a:custGeom>
              <a:avLst/>
              <a:gdLst/>
              <a:ahLst/>
              <a:cxnLst/>
              <a:rect l="l" t="t" r="r" b="b"/>
              <a:pathLst>
                <a:path w="20913" h="4895" extrusionOk="0">
                  <a:moveTo>
                    <a:pt x="0" y="1"/>
                  </a:moveTo>
                  <a:lnTo>
                    <a:pt x="0" y="3010"/>
                  </a:lnTo>
                  <a:cubicBezTo>
                    <a:pt x="0" y="4074"/>
                    <a:pt x="4681" y="4895"/>
                    <a:pt x="10456" y="4895"/>
                  </a:cubicBezTo>
                  <a:cubicBezTo>
                    <a:pt x="16232" y="4895"/>
                    <a:pt x="20913" y="4074"/>
                    <a:pt x="20913" y="3010"/>
                  </a:cubicBezTo>
                  <a:lnTo>
                    <a:pt x="20913"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9" name="Google Shape;2299;p67"/>
            <p:cNvSpPr/>
            <p:nvPr/>
          </p:nvSpPr>
          <p:spPr>
            <a:xfrm>
              <a:off x="2835740" y="2616210"/>
              <a:ext cx="15526" cy="220004"/>
            </a:xfrm>
            <a:custGeom>
              <a:avLst/>
              <a:gdLst/>
              <a:ahLst/>
              <a:cxnLst/>
              <a:rect l="l" t="t" r="r" b="b"/>
              <a:pathLst>
                <a:path w="487" h="6901" extrusionOk="0">
                  <a:moveTo>
                    <a:pt x="0" y="1"/>
                  </a:moveTo>
                  <a:lnTo>
                    <a:pt x="0" y="6901"/>
                  </a:lnTo>
                  <a:lnTo>
                    <a:pt x="487" y="6901"/>
                  </a:lnTo>
                  <a:lnTo>
                    <a:pt x="487"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0" name="Google Shape;2300;p67"/>
            <p:cNvSpPr/>
            <p:nvPr/>
          </p:nvSpPr>
          <p:spPr>
            <a:xfrm>
              <a:off x="2981085" y="2616210"/>
              <a:ext cx="16514" cy="220004"/>
            </a:xfrm>
            <a:custGeom>
              <a:avLst/>
              <a:gdLst/>
              <a:ahLst/>
              <a:cxnLst/>
              <a:rect l="l" t="t" r="r" b="b"/>
              <a:pathLst>
                <a:path w="518" h="6901" extrusionOk="0">
                  <a:moveTo>
                    <a:pt x="1" y="1"/>
                  </a:moveTo>
                  <a:lnTo>
                    <a:pt x="1" y="6901"/>
                  </a:lnTo>
                  <a:lnTo>
                    <a:pt x="518" y="6901"/>
                  </a:lnTo>
                  <a:lnTo>
                    <a:pt x="518" y="1"/>
                  </a:lnTo>
                  <a:close/>
                </a:path>
              </a:pathLst>
            </a:custGeom>
            <a:solidFill>
              <a:srgbClr val="FFAC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1" name="Google Shape;2301;p67"/>
            <p:cNvSpPr/>
            <p:nvPr/>
          </p:nvSpPr>
          <p:spPr>
            <a:xfrm>
              <a:off x="2827993" y="2594914"/>
              <a:ext cx="666706" cy="120188"/>
            </a:xfrm>
            <a:custGeom>
              <a:avLst/>
              <a:gdLst/>
              <a:ahLst/>
              <a:cxnLst/>
              <a:rect l="l" t="t" r="r" b="b"/>
              <a:pathLst>
                <a:path w="20913" h="3770" extrusionOk="0">
                  <a:moveTo>
                    <a:pt x="10456" y="0"/>
                  </a:moveTo>
                  <a:cubicBezTo>
                    <a:pt x="4681" y="0"/>
                    <a:pt x="0" y="821"/>
                    <a:pt x="0" y="1885"/>
                  </a:cubicBezTo>
                  <a:cubicBezTo>
                    <a:pt x="0" y="2918"/>
                    <a:pt x="4681" y="3769"/>
                    <a:pt x="10456" y="3769"/>
                  </a:cubicBezTo>
                  <a:cubicBezTo>
                    <a:pt x="16232" y="3769"/>
                    <a:pt x="20913" y="2918"/>
                    <a:pt x="20913" y="1885"/>
                  </a:cubicBezTo>
                  <a:cubicBezTo>
                    <a:pt x="20913" y="821"/>
                    <a:pt x="16232" y="0"/>
                    <a:pt x="10456" y="0"/>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2" name="Google Shape;2302;p67"/>
            <p:cNvSpPr/>
            <p:nvPr/>
          </p:nvSpPr>
          <p:spPr>
            <a:xfrm>
              <a:off x="2896792" y="2620100"/>
              <a:ext cx="529112" cy="56236"/>
            </a:xfrm>
            <a:custGeom>
              <a:avLst/>
              <a:gdLst/>
              <a:ahLst/>
              <a:cxnLst/>
              <a:rect l="l" t="t" r="r" b="b"/>
              <a:pathLst>
                <a:path w="16597" h="1764" extrusionOk="0">
                  <a:moveTo>
                    <a:pt x="8298" y="0"/>
                  </a:moveTo>
                  <a:cubicBezTo>
                    <a:pt x="3709" y="0"/>
                    <a:pt x="0" y="395"/>
                    <a:pt x="0" y="882"/>
                  </a:cubicBezTo>
                  <a:cubicBezTo>
                    <a:pt x="0" y="1368"/>
                    <a:pt x="3709" y="1763"/>
                    <a:pt x="8298" y="1763"/>
                  </a:cubicBezTo>
                  <a:cubicBezTo>
                    <a:pt x="12888" y="1763"/>
                    <a:pt x="16596" y="1368"/>
                    <a:pt x="16596" y="882"/>
                  </a:cubicBezTo>
                  <a:cubicBezTo>
                    <a:pt x="16596" y="395"/>
                    <a:pt x="12888" y="0"/>
                    <a:pt x="8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3" name="Google Shape;2303;p67"/>
            <p:cNvSpPr/>
            <p:nvPr/>
          </p:nvSpPr>
          <p:spPr>
            <a:xfrm>
              <a:off x="2896792" y="2620100"/>
              <a:ext cx="529112" cy="35865"/>
            </a:xfrm>
            <a:custGeom>
              <a:avLst/>
              <a:gdLst/>
              <a:ahLst/>
              <a:cxnLst/>
              <a:rect l="l" t="t" r="r" b="b"/>
              <a:pathLst>
                <a:path w="16597" h="1125" extrusionOk="0">
                  <a:moveTo>
                    <a:pt x="8298" y="0"/>
                  </a:moveTo>
                  <a:cubicBezTo>
                    <a:pt x="3709" y="0"/>
                    <a:pt x="0" y="395"/>
                    <a:pt x="0" y="882"/>
                  </a:cubicBezTo>
                  <a:cubicBezTo>
                    <a:pt x="0" y="973"/>
                    <a:pt x="122" y="1064"/>
                    <a:pt x="365" y="1125"/>
                  </a:cubicBezTo>
                  <a:cubicBezTo>
                    <a:pt x="1399" y="791"/>
                    <a:pt x="4560" y="517"/>
                    <a:pt x="8298" y="517"/>
                  </a:cubicBezTo>
                  <a:cubicBezTo>
                    <a:pt x="12037" y="517"/>
                    <a:pt x="15229" y="791"/>
                    <a:pt x="16262" y="1125"/>
                  </a:cubicBezTo>
                  <a:cubicBezTo>
                    <a:pt x="16475" y="1064"/>
                    <a:pt x="16596" y="973"/>
                    <a:pt x="16596" y="882"/>
                  </a:cubicBezTo>
                  <a:cubicBezTo>
                    <a:pt x="16596" y="395"/>
                    <a:pt x="12888" y="0"/>
                    <a:pt x="8298" y="0"/>
                  </a:cubicBez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4" name="Google Shape;2304;p67"/>
            <p:cNvSpPr/>
            <p:nvPr/>
          </p:nvSpPr>
          <p:spPr>
            <a:xfrm>
              <a:off x="2466527" y="3363341"/>
              <a:ext cx="534946" cy="625135"/>
            </a:xfrm>
            <a:custGeom>
              <a:avLst/>
              <a:gdLst/>
              <a:ahLst/>
              <a:cxnLst/>
              <a:rect l="l" t="t" r="r" b="b"/>
              <a:pathLst>
                <a:path w="16780" h="19609" extrusionOk="0">
                  <a:moveTo>
                    <a:pt x="8420" y="1"/>
                  </a:moveTo>
                  <a:lnTo>
                    <a:pt x="1" y="17813"/>
                  </a:lnTo>
                  <a:lnTo>
                    <a:pt x="1612" y="18724"/>
                  </a:lnTo>
                  <a:cubicBezTo>
                    <a:pt x="2861" y="19325"/>
                    <a:pt x="4185" y="19609"/>
                    <a:pt x="5502" y="19609"/>
                  </a:cubicBezTo>
                  <a:cubicBezTo>
                    <a:pt x="9118" y="19609"/>
                    <a:pt x="12670" y="17463"/>
                    <a:pt x="14408" y="13831"/>
                  </a:cubicBezTo>
                  <a:cubicBezTo>
                    <a:pt x="16779" y="8907"/>
                    <a:pt x="14864" y="3071"/>
                    <a:pt x="10183" y="852"/>
                  </a:cubicBezTo>
                  <a:lnTo>
                    <a:pt x="8420"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5" name="Google Shape;2305;p67"/>
            <p:cNvSpPr/>
            <p:nvPr/>
          </p:nvSpPr>
          <p:spPr>
            <a:xfrm>
              <a:off x="2269821" y="3343320"/>
              <a:ext cx="692880" cy="626346"/>
            </a:xfrm>
            <a:custGeom>
              <a:avLst/>
              <a:gdLst/>
              <a:ahLst/>
              <a:cxnLst/>
              <a:rect l="l" t="t" r="r" b="b"/>
              <a:pathLst>
                <a:path w="21734" h="19647" extrusionOk="0">
                  <a:moveTo>
                    <a:pt x="11273" y="1"/>
                  </a:moveTo>
                  <a:cubicBezTo>
                    <a:pt x="7650" y="1"/>
                    <a:pt x="4111" y="2130"/>
                    <a:pt x="2371" y="5766"/>
                  </a:cubicBezTo>
                  <a:cubicBezTo>
                    <a:pt x="0" y="10690"/>
                    <a:pt x="1885" y="16526"/>
                    <a:pt x="6566" y="18775"/>
                  </a:cubicBezTo>
                  <a:cubicBezTo>
                    <a:pt x="7820" y="19366"/>
                    <a:pt x="9146" y="19646"/>
                    <a:pt x="10461" y="19646"/>
                  </a:cubicBezTo>
                  <a:cubicBezTo>
                    <a:pt x="14083" y="19646"/>
                    <a:pt x="17623" y="17516"/>
                    <a:pt x="19362" y="13881"/>
                  </a:cubicBezTo>
                  <a:cubicBezTo>
                    <a:pt x="21733" y="8957"/>
                    <a:pt x="19849" y="3121"/>
                    <a:pt x="15168" y="872"/>
                  </a:cubicBezTo>
                  <a:cubicBezTo>
                    <a:pt x="13913" y="281"/>
                    <a:pt x="12588" y="1"/>
                    <a:pt x="11273" y="1"/>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6" name="Google Shape;2306;p67"/>
            <p:cNvSpPr/>
            <p:nvPr/>
          </p:nvSpPr>
          <p:spPr>
            <a:xfrm>
              <a:off x="2355103" y="3414925"/>
              <a:ext cx="522322" cy="483141"/>
            </a:xfrm>
            <a:custGeom>
              <a:avLst/>
              <a:gdLst/>
              <a:ahLst/>
              <a:cxnLst/>
              <a:rect l="l" t="t" r="r" b="b"/>
              <a:pathLst>
                <a:path w="16384" h="15155" extrusionOk="0">
                  <a:moveTo>
                    <a:pt x="8720" y="0"/>
                  </a:moveTo>
                  <a:cubicBezTo>
                    <a:pt x="5961" y="0"/>
                    <a:pt x="3210" y="1705"/>
                    <a:pt x="1854" y="4553"/>
                  </a:cubicBezTo>
                  <a:cubicBezTo>
                    <a:pt x="0" y="8383"/>
                    <a:pt x="1338" y="12851"/>
                    <a:pt x="4863" y="14523"/>
                  </a:cubicBezTo>
                  <a:cubicBezTo>
                    <a:pt x="5760" y="14952"/>
                    <a:pt x="6712" y="15154"/>
                    <a:pt x="7664" y="15154"/>
                  </a:cubicBezTo>
                  <a:cubicBezTo>
                    <a:pt x="10422" y="15154"/>
                    <a:pt x="13173" y="13449"/>
                    <a:pt x="14529" y="10602"/>
                  </a:cubicBezTo>
                  <a:cubicBezTo>
                    <a:pt x="16383" y="6772"/>
                    <a:pt x="15016" y="2304"/>
                    <a:pt x="11520" y="632"/>
                  </a:cubicBezTo>
                  <a:cubicBezTo>
                    <a:pt x="10624" y="203"/>
                    <a:pt x="9671" y="0"/>
                    <a:pt x="872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7" name="Google Shape;2307;p67"/>
            <p:cNvSpPr/>
            <p:nvPr/>
          </p:nvSpPr>
          <p:spPr>
            <a:xfrm>
              <a:off x="2355103" y="3414702"/>
              <a:ext cx="281022" cy="483747"/>
            </a:xfrm>
            <a:custGeom>
              <a:avLst/>
              <a:gdLst/>
              <a:ahLst/>
              <a:cxnLst/>
              <a:rect l="l" t="t" r="r" b="b"/>
              <a:pathLst>
                <a:path w="8815" h="15174" extrusionOk="0">
                  <a:moveTo>
                    <a:pt x="8741" y="0"/>
                  </a:moveTo>
                  <a:cubicBezTo>
                    <a:pt x="5969" y="0"/>
                    <a:pt x="3210" y="1698"/>
                    <a:pt x="1854" y="4560"/>
                  </a:cubicBezTo>
                  <a:cubicBezTo>
                    <a:pt x="0" y="8390"/>
                    <a:pt x="1368" y="12858"/>
                    <a:pt x="4863" y="14530"/>
                  </a:cubicBezTo>
                  <a:cubicBezTo>
                    <a:pt x="5768" y="14970"/>
                    <a:pt x="6750" y="15174"/>
                    <a:pt x="7717" y="15174"/>
                  </a:cubicBezTo>
                  <a:cubicBezTo>
                    <a:pt x="7952" y="15174"/>
                    <a:pt x="8187" y="15162"/>
                    <a:pt x="8420" y="15138"/>
                  </a:cubicBezTo>
                  <a:cubicBezTo>
                    <a:pt x="7508" y="15107"/>
                    <a:pt x="6566" y="14895"/>
                    <a:pt x="5715" y="14499"/>
                  </a:cubicBezTo>
                  <a:cubicBezTo>
                    <a:pt x="2219" y="12828"/>
                    <a:pt x="851" y="8329"/>
                    <a:pt x="2705" y="4499"/>
                  </a:cubicBezTo>
                  <a:cubicBezTo>
                    <a:pt x="3952" y="1916"/>
                    <a:pt x="6322" y="274"/>
                    <a:pt x="8815" y="1"/>
                  </a:cubicBezTo>
                  <a:cubicBezTo>
                    <a:pt x="8790" y="0"/>
                    <a:pt x="8766" y="0"/>
                    <a:pt x="8741" y="0"/>
                  </a:cubicBez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 name="Google Shape;2308;p67"/>
            <p:cNvSpPr/>
            <p:nvPr/>
          </p:nvSpPr>
          <p:spPr>
            <a:xfrm>
              <a:off x="2491713" y="3504415"/>
              <a:ext cx="246177" cy="284019"/>
            </a:xfrm>
            <a:custGeom>
              <a:avLst/>
              <a:gdLst/>
              <a:ahLst/>
              <a:cxnLst/>
              <a:rect l="l" t="t" r="r" b="b"/>
              <a:pathLst>
                <a:path w="7722" h="8909" extrusionOk="0">
                  <a:moveTo>
                    <a:pt x="5485" y="1"/>
                  </a:moveTo>
                  <a:cubicBezTo>
                    <a:pt x="5462" y="1"/>
                    <a:pt x="5438" y="5"/>
                    <a:pt x="5411" y="14"/>
                  </a:cubicBezTo>
                  <a:cubicBezTo>
                    <a:pt x="5351" y="44"/>
                    <a:pt x="5290" y="74"/>
                    <a:pt x="5229" y="135"/>
                  </a:cubicBezTo>
                  <a:lnTo>
                    <a:pt x="4864" y="804"/>
                  </a:lnTo>
                  <a:cubicBezTo>
                    <a:pt x="4530" y="682"/>
                    <a:pt x="4226" y="621"/>
                    <a:pt x="3922" y="591"/>
                  </a:cubicBezTo>
                  <a:cubicBezTo>
                    <a:pt x="3618" y="591"/>
                    <a:pt x="3344" y="621"/>
                    <a:pt x="3101" y="682"/>
                  </a:cubicBezTo>
                  <a:cubicBezTo>
                    <a:pt x="2828" y="743"/>
                    <a:pt x="2615" y="834"/>
                    <a:pt x="2402" y="986"/>
                  </a:cubicBezTo>
                  <a:cubicBezTo>
                    <a:pt x="2220" y="1138"/>
                    <a:pt x="2068" y="1290"/>
                    <a:pt x="1946" y="1503"/>
                  </a:cubicBezTo>
                  <a:cubicBezTo>
                    <a:pt x="1642" y="2020"/>
                    <a:pt x="1551" y="2536"/>
                    <a:pt x="1673" y="3023"/>
                  </a:cubicBezTo>
                  <a:cubicBezTo>
                    <a:pt x="1794" y="3509"/>
                    <a:pt x="2159" y="4026"/>
                    <a:pt x="2737" y="4542"/>
                  </a:cubicBezTo>
                  <a:cubicBezTo>
                    <a:pt x="3041" y="4846"/>
                    <a:pt x="3314" y="5090"/>
                    <a:pt x="3557" y="5302"/>
                  </a:cubicBezTo>
                  <a:cubicBezTo>
                    <a:pt x="3770" y="5485"/>
                    <a:pt x="3952" y="5667"/>
                    <a:pt x="4104" y="5819"/>
                  </a:cubicBezTo>
                  <a:cubicBezTo>
                    <a:pt x="4226" y="5971"/>
                    <a:pt x="4317" y="6123"/>
                    <a:pt x="4378" y="6214"/>
                  </a:cubicBezTo>
                  <a:cubicBezTo>
                    <a:pt x="4439" y="6336"/>
                    <a:pt x="4439" y="6427"/>
                    <a:pt x="4378" y="6518"/>
                  </a:cubicBezTo>
                  <a:cubicBezTo>
                    <a:pt x="4294" y="6644"/>
                    <a:pt x="4181" y="6712"/>
                    <a:pt x="4029" y="6712"/>
                  </a:cubicBezTo>
                  <a:cubicBezTo>
                    <a:pt x="3961" y="6712"/>
                    <a:pt x="3885" y="6698"/>
                    <a:pt x="3800" y="6670"/>
                  </a:cubicBezTo>
                  <a:cubicBezTo>
                    <a:pt x="3557" y="6609"/>
                    <a:pt x="3253" y="6488"/>
                    <a:pt x="2889" y="6275"/>
                  </a:cubicBezTo>
                  <a:cubicBezTo>
                    <a:pt x="2706" y="6153"/>
                    <a:pt x="2554" y="6032"/>
                    <a:pt x="2463" y="5910"/>
                  </a:cubicBezTo>
                  <a:cubicBezTo>
                    <a:pt x="2341" y="5789"/>
                    <a:pt x="2250" y="5667"/>
                    <a:pt x="2220" y="5576"/>
                  </a:cubicBezTo>
                  <a:cubicBezTo>
                    <a:pt x="2159" y="5454"/>
                    <a:pt x="2129" y="5363"/>
                    <a:pt x="2098" y="5272"/>
                  </a:cubicBezTo>
                  <a:cubicBezTo>
                    <a:pt x="2068" y="5181"/>
                    <a:pt x="2068" y="5120"/>
                    <a:pt x="2068" y="5090"/>
                  </a:cubicBezTo>
                  <a:cubicBezTo>
                    <a:pt x="2037" y="5029"/>
                    <a:pt x="2007" y="4968"/>
                    <a:pt x="1946" y="4907"/>
                  </a:cubicBezTo>
                  <a:cubicBezTo>
                    <a:pt x="1916" y="4846"/>
                    <a:pt x="1855" y="4786"/>
                    <a:pt x="1764" y="4755"/>
                  </a:cubicBezTo>
                  <a:lnTo>
                    <a:pt x="487" y="3965"/>
                  </a:lnTo>
                  <a:cubicBezTo>
                    <a:pt x="472" y="3950"/>
                    <a:pt x="449" y="3942"/>
                    <a:pt x="423" y="3942"/>
                  </a:cubicBezTo>
                  <a:cubicBezTo>
                    <a:pt x="396" y="3942"/>
                    <a:pt x="366" y="3950"/>
                    <a:pt x="335" y="3965"/>
                  </a:cubicBezTo>
                  <a:cubicBezTo>
                    <a:pt x="275" y="3965"/>
                    <a:pt x="214" y="3995"/>
                    <a:pt x="183" y="4056"/>
                  </a:cubicBezTo>
                  <a:cubicBezTo>
                    <a:pt x="92" y="4239"/>
                    <a:pt x="31" y="4451"/>
                    <a:pt x="1" y="4694"/>
                  </a:cubicBezTo>
                  <a:cubicBezTo>
                    <a:pt x="1" y="4938"/>
                    <a:pt x="31" y="5181"/>
                    <a:pt x="123" y="5454"/>
                  </a:cubicBezTo>
                  <a:cubicBezTo>
                    <a:pt x="214" y="5697"/>
                    <a:pt x="335" y="5971"/>
                    <a:pt x="518" y="6245"/>
                  </a:cubicBezTo>
                  <a:cubicBezTo>
                    <a:pt x="700" y="6518"/>
                    <a:pt x="913" y="6792"/>
                    <a:pt x="1186" y="7035"/>
                  </a:cubicBezTo>
                  <a:lnTo>
                    <a:pt x="791" y="7704"/>
                  </a:lnTo>
                  <a:cubicBezTo>
                    <a:pt x="761" y="7764"/>
                    <a:pt x="761" y="7825"/>
                    <a:pt x="761" y="7916"/>
                  </a:cubicBezTo>
                  <a:cubicBezTo>
                    <a:pt x="791" y="8008"/>
                    <a:pt x="852" y="8068"/>
                    <a:pt x="913" y="8099"/>
                  </a:cubicBezTo>
                  <a:lnTo>
                    <a:pt x="2159" y="8859"/>
                  </a:lnTo>
                  <a:cubicBezTo>
                    <a:pt x="2212" y="8894"/>
                    <a:pt x="2255" y="8909"/>
                    <a:pt x="2300" y="8909"/>
                  </a:cubicBezTo>
                  <a:cubicBezTo>
                    <a:pt x="2332" y="8909"/>
                    <a:pt x="2364" y="8902"/>
                    <a:pt x="2402" y="8889"/>
                  </a:cubicBezTo>
                  <a:cubicBezTo>
                    <a:pt x="2463" y="8889"/>
                    <a:pt x="2524" y="8828"/>
                    <a:pt x="2585" y="8767"/>
                  </a:cubicBezTo>
                  <a:lnTo>
                    <a:pt x="2949" y="8129"/>
                  </a:lnTo>
                  <a:cubicBezTo>
                    <a:pt x="3284" y="8281"/>
                    <a:pt x="3618" y="8372"/>
                    <a:pt x="3952" y="8433"/>
                  </a:cubicBezTo>
                  <a:cubicBezTo>
                    <a:pt x="4120" y="8463"/>
                    <a:pt x="4279" y="8479"/>
                    <a:pt x="4431" y="8479"/>
                  </a:cubicBezTo>
                  <a:cubicBezTo>
                    <a:pt x="4583" y="8479"/>
                    <a:pt x="4727" y="8463"/>
                    <a:pt x="4864" y="8433"/>
                  </a:cubicBezTo>
                  <a:cubicBezTo>
                    <a:pt x="5138" y="8403"/>
                    <a:pt x="5381" y="8312"/>
                    <a:pt x="5624" y="8160"/>
                  </a:cubicBezTo>
                  <a:cubicBezTo>
                    <a:pt x="5837" y="8008"/>
                    <a:pt x="6019" y="7795"/>
                    <a:pt x="6171" y="7552"/>
                  </a:cubicBezTo>
                  <a:cubicBezTo>
                    <a:pt x="6354" y="7278"/>
                    <a:pt x="6445" y="7004"/>
                    <a:pt x="6475" y="6761"/>
                  </a:cubicBezTo>
                  <a:cubicBezTo>
                    <a:pt x="6506" y="6488"/>
                    <a:pt x="6475" y="6245"/>
                    <a:pt x="6384" y="5971"/>
                  </a:cubicBezTo>
                  <a:cubicBezTo>
                    <a:pt x="6323" y="5728"/>
                    <a:pt x="6171" y="5454"/>
                    <a:pt x="5959" y="5181"/>
                  </a:cubicBezTo>
                  <a:cubicBezTo>
                    <a:pt x="5746" y="4938"/>
                    <a:pt x="5503" y="4664"/>
                    <a:pt x="5199" y="4390"/>
                  </a:cubicBezTo>
                  <a:cubicBezTo>
                    <a:pt x="4864" y="4117"/>
                    <a:pt x="4621" y="3874"/>
                    <a:pt x="4408" y="3661"/>
                  </a:cubicBezTo>
                  <a:cubicBezTo>
                    <a:pt x="4196" y="3479"/>
                    <a:pt x="4013" y="3327"/>
                    <a:pt x="3922" y="3175"/>
                  </a:cubicBezTo>
                  <a:cubicBezTo>
                    <a:pt x="3800" y="3053"/>
                    <a:pt x="3740" y="2931"/>
                    <a:pt x="3709" y="2840"/>
                  </a:cubicBezTo>
                  <a:cubicBezTo>
                    <a:pt x="3679" y="2719"/>
                    <a:pt x="3679" y="2628"/>
                    <a:pt x="3740" y="2536"/>
                  </a:cubicBezTo>
                  <a:cubicBezTo>
                    <a:pt x="3800" y="2445"/>
                    <a:pt x="3861" y="2415"/>
                    <a:pt x="3952" y="2384"/>
                  </a:cubicBezTo>
                  <a:cubicBezTo>
                    <a:pt x="4044" y="2354"/>
                    <a:pt x="4135" y="2354"/>
                    <a:pt x="4256" y="2354"/>
                  </a:cubicBezTo>
                  <a:cubicBezTo>
                    <a:pt x="4348" y="2384"/>
                    <a:pt x="4469" y="2415"/>
                    <a:pt x="4591" y="2476"/>
                  </a:cubicBezTo>
                  <a:cubicBezTo>
                    <a:pt x="4712" y="2536"/>
                    <a:pt x="4834" y="2597"/>
                    <a:pt x="4955" y="2658"/>
                  </a:cubicBezTo>
                  <a:cubicBezTo>
                    <a:pt x="5107" y="2780"/>
                    <a:pt x="5259" y="2871"/>
                    <a:pt x="5351" y="2962"/>
                  </a:cubicBezTo>
                  <a:cubicBezTo>
                    <a:pt x="5442" y="3083"/>
                    <a:pt x="5533" y="3175"/>
                    <a:pt x="5563" y="3266"/>
                  </a:cubicBezTo>
                  <a:cubicBezTo>
                    <a:pt x="5624" y="3357"/>
                    <a:pt x="5655" y="3448"/>
                    <a:pt x="5685" y="3509"/>
                  </a:cubicBezTo>
                  <a:cubicBezTo>
                    <a:pt x="5685" y="3570"/>
                    <a:pt x="5715" y="3631"/>
                    <a:pt x="5715" y="3661"/>
                  </a:cubicBezTo>
                  <a:cubicBezTo>
                    <a:pt x="5746" y="3722"/>
                    <a:pt x="5776" y="3813"/>
                    <a:pt x="5807" y="3843"/>
                  </a:cubicBezTo>
                  <a:cubicBezTo>
                    <a:pt x="5867" y="3904"/>
                    <a:pt x="5928" y="3965"/>
                    <a:pt x="6019" y="4026"/>
                  </a:cubicBezTo>
                  <a:lnTo>
                    <a:pt x="7266" y="4786"/>
                  </a:lnTo>
                  <a:cubicBezTo>
                    <a:pt x="7326" y="4816"/>
                    <a:pt x="7387" y="4816"/>
                    <a:pt x="7448" y="4816"/>
                  </a:cubicBezTo>
                  <a:cubicBezTo>
                    <a:pt x="7509" y="4816"/>
                    <a:pt x="7569" y="4755"/>
                    <a:pt x="7600" y="4725"/>
                  </a:cubicBezTo>
                  <a:cubicBezTo>
                    <a:pt x="7661" y="4542"/>
                    <a:pt x="7721" y="4360"/>
                    <a:pt x="7721" y="4147"/>
                  </a:cubicBezTo>
                  <a:cubicBezTo>
                    <a:pt x="7721" y="3904"/>
                    <a:pt x="7691" y="3661"/>
                    <a:pt x="7600" y="3418"/>
                  </a:cubicBezTo>
                  <a:cubicBezTo>
                    <a:pt x="7539" y="3175"/>
                    <a:pt x="7418" y="2901"/>
                    <a:pt x="7235" y="2658"/>
                  </a:cubicBezTo>
                  <a:cubicBezTo>
                    <a:pt x="7083" y="2384"/>
                    <a:pt x="6870" y="2141"/>
                    <a:pt x="6627" y="1898"/>
                  </a:cubicBezTo>
                  <a:lnTo>
                    <a:pt x="7022" y="1229"/>
                  </a:lnTo>
                  <a:cubicBezTo>
                    <a:pt x="7053" y="1138"/>
                    <a:pt x="7083" y="1077"/>
                    <a:pt x="7053" y="986"/>
                  </a:cubicBezTo>
                  <a:cubicBezTo>
                    <a:pt x="7022" y="925"/>
                    <a:pt x="6962" y="865"/>
                    <a:pt x="6901" y="804"/>
                  </a:cubicBezTo>
                  <a:lnTo>
                    <a:pt x="5655" y="44"/>
                  </a:lnTo>
                  <a:cubicBezTo>
                    <a:pt x="5590" y="22"/>
                    <a:pt x="5541" y="1"/>
                    <a:pt x="5485" y="1"/>
                  </a:cubicBez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 name="Google Shape;2309;p67"/>
            <p:cNvSpPr/>
            <p:nvPr/>
          </p:nvSpPr>
          <p:spPr>
            <a:xfrm>
              <a:off x="3015006" y="3332353"/>
              <a:ext cx="501982" cy="732124"/>
            </a:xfrm>
            <a:custGeom>
              <a:avLst/>
              <a:gdLst/>
              <a:ahLst/>
              <a:cxnLst/>
              <a:rect l="l" t="t" r="r" b="b"/>
              <a:pathLst>
                <a:path w="15746" h="22965" extrusionOk="0">
                  <a:moveTo>
                    <a:pt x="10609" y="0"/>
                  </a:moveTo>
                  <a:lnTo>
                    <a:pt x="8603" y="456"/>
                  </a:lnTo>
                  <a:cubicBezTo>
                    <a:pt x="3223" y="1702"/>
                    <a:pt x="1" y="7690"/>
                    <a:pt x="1399" y="13830"/>
                  </a:cubicBezTo>
                  <a:cubicBezTo>
                    <a:pt x="2651" y="19238"/>
                    <a:pt x="7031" y="22964"/>
                    <a:pt x="11716" y="22964"/>
                  </a:cubicBezTo>
                  <a:cubicBezTo>
                    <a:pt x="12377" y="22964"/>
                    <a:pt x="13044" y="22890"/>
                    <a:pt x="13709" y="22736"/>
                  </a:cubicBezTo>
                  <a:lnTo>
                    <a:pt x="15746" y="22250"/>
                  </a:lnTo>
                  <a:lnTo>
                    <a:pt x="10609" y="0"/>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 name="Google Shape;2310;p67"/>
            <p:cNvSpPr/>
            <p:nvPr/>
          </p:nvSpPr>
          <p:spPr>
            <a:xfrm>
              <a:off x="3093497" y="3322151"/>
              <a:ext cx="711307" cy="724569"/>
            </a:xfrm>
            <a:custGeom>
              <a:avLst/>
              <a:gdLst/>
              <a:ahLst/>
              <a:cxnLst/>
              <a:rect l="l" t="t" r="r" b="b"/>
              <a:pathLst>
                <a:path w="22312" h="22728" extrusionOk="0">
                  <a:moveTo>
                    <a:pt x="10596" y="1"/>
                  </a:moveTo>
                  <a:cubicBezTo>
                    <a:pt x="9935" y="1"/>
                    <a:pt x="9268" y="75"/>
                    <a:pt x="8603" y="229"/>
                  </a:cubicBezTo>
                  <a:cubicBezTo>
                    <a:pt x="3223" y="1475"/>
                    <a:pt x="1" y="7463"/>
                    <a:pt x="1399" y="13603"/>
                  </a:cubicBezTo>
                  <a:cubicBezTo>
                    <a:pt x="2654" y="18998"/>
                    <a:pt x="7055" y="22727"/>
                    <a:pt x="11754" y="22727"/>
                  </a:cubicBezTo>
                  <a:cubicBezTo>
                    <a:pt x="12403" y="22727"/>
                    <a:pt x="13057" y="22656"/>
                    <a:pt x="13709" y="22509"/>
                  </a:cubicBezTo>
                  <a:cubicBezTo>
                    <a:pt x="19089" y="21263"/>
                    <a:pt x="22311" y="15275"/>
                    <a:pt x="20883" y="9135"/>
                  </a:cubicBezTo>
                  <a:cubicBezTo>
                    <a:pt x="19657" y="3727"/>
                    <a:pt x="15280" y="1"/>
                    <a:pt x="10596" y="1"/>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2311;p67"/>
            <p:cNvSpPr/>
            <p:nvPr/>
          </p:nvSpPr>
          <p:spPr>
            <a:xfrm>
              <a:off x="3181680" y="3402906"/>
              <a:ext cx="533958" cy="562427"/>
            </a:xfrm>
            <a:custGeom>
              <a:avLst/>
              <a:gdLst/>
              <a:ahLst/>
              <a:cxnLst/>
              <a:rect l="l" t="t" r="r" b="b"/>
              <a:pathLst>
                <a:path w="16749" h="17642" extrusionOk="0">
                  <a:moveTo>
                    <a:pt x="7791" y="0"/>
                  </a:moveTo>
                  <a:cubicBezTo>
                    <a:pt x="7323" y="0"/>
                    <a:pt x="6853" y="51"/>
                    <a:pt x="6384" y="158"/>
                  </a:cubicBezTo>
                  <a:cubicBezTo>
                    <a:pt x="2372" y="1070"/>
                    <a:pt x="1" y="5720"/>
                    <a:pt x="1125" y="10492"/>
                  </a:cubicBezTo>
                  <a:cubicBezTo>
                    <a:pt x="2092" y="14707"/>
                    <a:pt x="5429" y="17641"/>
                    <a:pt x="8959" y="17641"/>
                  </a:cubicBezTo>
                  <a:cubicBezTo>
                    <a:pt x="9426" y="17641"/>
                    <a:pt x="9897" y="17590"/>
                    <a:pt x="10366" y="17483"/>
                  </a:cubicBezTo>
                  <a:cubicBezTo>
                    <a:pt x="14378" y="16572"/>
                    <a:pt x="16749" y="11921"/>
                    <a:pt x="15654" y="7149"/>
                  </a:cubicBezTo>
                  <a:cubicBezTo>
                    <a:pt x="14688" y="2934"/>
                    <a:pt x="11327" y="0"/>
                    <a:pt x="77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2312;p67"/>
            <p:cNvSpPr/>
            <p:nvPr/>
          </p:nvSpPr>
          <p:spPr>
            <a:xfrm>
              <a:off x="3390022" y="3408899"/>
              <a:ext cx="325622" cy="556434"/>
            </a:xfrm>
            <a:custGeom>
              <a:avLst/>
              <a:gdLst/>
              <a:ahLst/>
              <a:cxnLst/>
              <a:rect l="l" t="t" r="r" b="b"/>
              <a:pathLst>
                <a:path w="10214" h="17454" extrusionOk="0">
                  <a:moveTo>
                    <a:pt x="2828" y="0"/>
                  </a:moveTo>
                  <a:cubicBezTo>
                    <a:pt x="5350" y="973"/>
                    <a:pt x="7509" y="3465"/>
                    <a:pt x="8238" y="6687"/>
                  </a:cubicBezTo>
                  <a:cubicBezTo>
                    <a:pt x="9332" y="11459"/>
                    <a:pt x="6961" y="16080"/>
                    <a:pt x="2949" y="17022"/>
                  </a:cubicBezTo>
                  <a:cubicBezTo>
                    <a:pt x="2483" y="17121"/>
                    <a:pt x="2017" y="17167"/>
                    <a:pt x="1558" y="17167"/>
                  </a:cubicBezTo>
                  <a:cubicBezTo>
                    <a:pt x="1027" y="17167"/>
                    <a:pt x="505" y="17105"/>
                    <a:pt x="1" y="16991"/>
                  </a:cubicBezTo>
                  <a:lnTo>
                    <a:pt x="1" y="16991"/>
                  </a:lnTo>
                  <a:cubicBezTo>
                    <a:pt x="786" y="17286"/>
                    <a:pt x="1609" y="17454"/>
                    <a:pt x="2446" y="17454"/>
                  </a:cubicBezTo>
                  <a:cubicBezTo>
                    <a:pt x="2905" y="17454"/>
                    <a:pt x="3368" y="17403"/>
                    <a:pt x="3831" y="17295"/>
                  </a:cubicBezTo>
                  <a:cubicBezTo>
                    <a:pt x="7843" y="16384"/>
                    <a:pt x="10214" y="11733"/>
                    <a:pt x="9119" y="6961"/>
                  </a:cubicBezTo>
                  <a:cubicBezTo>
                    <a:pt x="8299" y="3374"/>
                    <a:pt x="5746" y="699"/>
                    <a:pt x="2828" y="0"/>
                  </a:cubicBez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 name="Google Shape;2313;p67"/>
            <p:cNvSpPr/>
            <p:nvPr/>
          </p:nvSpPr>
          <p:spPr>
            <a:xfrm>
              <a:off x="3329958" y="3497401"/>
              <a:ext cx="256825" cy="343124"/>
            </a:xfrm>
            <a:custGeom>
              <a:avLst/>
              <a:gdLst/>
              <a:ahLst/>
              <a:cxnLst/>
              <a:rect l="l" t="t" r="r" b="b"/>
              <a:pathLst>
                <a:path w="8056" h="10763" extrusionOk="0">
                  <a:moveTo>
                    <a:pt x="3111" y="1"/>
                  </a:moveTo>
                  <a:cubicBezTo>
                    <a:pt x="3080" y="1"/>
                    <a:pt x="3047" y="8"/>
                    <a:pt x="3009" y="21"/>
                  </a:cubicBezTo>
                  <a:lnTo>
                    <a:pt x="1520" y="477"/>
                  </a:lnTo>
                  <a:cubicBezTo>
                    <a:pt x="1429" y="507"/>
                    <a:pt x="1368" y="537"/>
                    <a:pt x="1338" y="629"/>
                  </a:cubicBezTo>
                  <a:cubicBezTo>
                    <a:pt x="1277" y="720"/>
                    <a:pt x="1277" y="781"/>
                    <a:pt x="1307" y="872"/>
                  </a:cubicBezTo>
                  <a:lnTo>
                    <a:pt x="1550" y="1723"/>
                  </a:lnTo>
                  <a:cubicBezTo>
                    <a:pt x="1246" y="1905"/>
                    <a:pt x="973" y="2118"/>
                    <a:pt x="760" y="2361"/>
                  </a:cubicBezTo>
                  <a:cubicBezTo>
                    <a:pt x="517" y="2604"/>
                    <a:pt x="365" y="2848"/>
                    <a:pt x="243" y="3091"/>
                  </a:cubicBezTo>
                  <a:cubicBezTo>
                    <a:pt x="122" y="3364"/>
                    <a:pt x="31" y="3638"/>
                    <a:pt x="0" y="3911"/>
                  </a:cubicBezTo>
                  <a:cubicBezTo>
                    <a:pt x="0" y="4185"/>
                    <a:pt x="31" y="4459"/>
                    <a:pt x="91" y="4732"/>
                  </a:cubicBezTo>
                  <a:cubicBezTo>
                    <a:pt x="304" y="5370"/>
                    <a:pt x="639" y="5857"/>
                    <a:pt x="1125" y="6130"/>
                  </a:cubicBezTo>
                  <a:cubicBezTo>
                    <a:pt x="1504" y="6343"/>
                    <a:pt x="1993" y="6464"/>
                    <a:pt x="2578" y="6464"/>
                  </a:cubicBezTo>
                  <a:cubicBezTo>
                    <a:pt x="2745" y="6464"/>
                    <a:pt x="2919" y="6454"/>
                    <a:pt x="3101" y="6434"/>
                  </a:cubicBezTo>
                  <a:cubicBezTo>
                    <a:pt x="3557" y="6404"/>
                    <a:pt x="3921" y="6373"/>
                    <a:pt x="4256" y="6343"/>
                  </a:cubicBezTo>
                  <a:cubicBezTo>
                    <a:pt x="4590" y="6313"/>
                    <a:pt x="4864" y="6282"/>
                    <a:pt x="5076" y="6282"/>
                  </a:cubicBezTo>
                  <a:cubicBezTo>
                    <a:pt x="5289" y="6282"/>
                    <a:pt x="5471" y="6313"/>
                    <a:pt x="5593" y="6373"/>
                  </a:cubicBezTo>
                  <a:cubicBezTo>
                    <a:pt x="5715" y="6404"/>
                    <a:pt x="5806" y="6495"/>
                    <a:pt x="5836" y="6617"/>
                  </a:cubicBezTo>
                  <a:cubicBezTo>
                    <a:pt x="5897" y="6829"/>
                    <a:pt x="5806" y="7042"/>
                    <a:pt x="5563" y="7194"/>
                  </a:cubicBezTo>
                  <a:cubicBezTo>
                    <a:pt x="5319" y="7376"/>
                    <a:pt x="4985" y="7528"/>
                    <a:pt x="4590" y="7650"/>
                  </a:cubicBezTo>
                  <a:cubicBezTo>
                    <a:pt x="4377" y="7711"/>
                    <a:pt x="4164" y="7741"/>
                    <a:pt x="3982" y="7741"/>
                  </a:cubicBezTo>
                  <a:cubicBezTo>
                    <a:pt x="3830" y="7741"/>
                    <a:pt x="3678" y="7711"/>
                    <a:pt x="3557" y="7680"/>
                  </a:cubicBezTo>
                  <a:cubicBezTo>
                    <a:pt x="3435" y="7620"/>
                    <a:pt x="3313" y="7589"/>
                    <a:pt x="3253" y="7528"/>
                  </a:cubicBezTo>
                  <a:cubicBezTo>
                    <a:pt x="3161" y="7498"/>
                    <a:pt x="3101" y="7468"/>
                    <a:pt x="3070" y="7437"/>
                  </a:cubicBezTo>
                  <a:cubicBezTo>
                    <a:pt x="2979" y="7407"/>
                    <a:pt x="2918" y="7376"/>
                    <a:pt x="2827" y="7376"/>
                  </a:cubicBezTo>
                  <a:cubicBezTo>
                    <a:pt x="2809" y="7368"/>
                    <a:pt x="2789" y="7364"/>
                    <a:pt x="2767" y="7364"/>
                  </a:cubicBezTo>
                  <a:cubicBezTo>
                    <a:pt x="2713" y="7364"/>
                    <a:pt x="2648" y="7385"/>
                    <a:pt x="2584" y="7407"/>
                  </a:cubicBezTo>
                  <a:lnTo>
                    <a:pt x="1064" y="7863"/>
                  </a:lnTo>
                  <a:cubicBezTo>
                    <a:pt x="1003" y="7893"/>
                    <a:pt x="973" y="7924"/>
                    <a:pt x="943" y="7984"/>
                  </a:cubicBezTo>
                  <a:cubicBezTo>
                    <a:pt x="912" y="8045"/>
                    <a:pt x="882" y="8106"/>
                    <a:pt x="912" y="8197"/>
                  </a:cubicBezTo>
                  <a:cubicBezTo>
                    <a:pt x="1003" y="8410"/>
                    <a:pt x="1125" y="8653"/>
                    <a:pt x="1307" y="8835"/>
                  </a:cubicBezTo>
                  <a:cubicBezTo>
                    <a:pt x="1490" y="9048"/>
                    <a:pt x="1733" y="9200"/>
                    <a:pt x="2006" y="9322"/>
                  </a:cubicBezTo>
                  <a:cubicBezTo>
                    <a:pt x="2280" y="9474"/>
                    <a:pt x="2584" y="9565"/>
                    <a:pt x="2918" y="9626"/>
                  </a:cubicBezTo>
                  <a:cubicBezTo>
                    <a:pt x="3163" y="9670"/>
                    <a:pt x="3424" y="9698"/>
                    <a:pt x="3701" y="9698"/>
                  </a:cubicBezTo>
                  <a:cubicBezTo>
                    <a:pt x="3803" y="9698"/>
                    <a:pt x="3907" y="9695"/>
                    <a:pt x="4012" y="9687"/>
                  </a:cubicBezTo>
                  <a:lnTo>
                    <a:pt x="4256" y="10538"/>
                  </a:lnTo>
                  <a:cubicBezTo>
                    <a:pt x="4286" y="10629"/>
                    <a:pt x="4347" y="10690"/>
                    <a:pt x="4438" y="10720"/>
                  </a:cubicBezTo>
                  <a:cubicBezTo>
                    <a:pt x="4481" y="10741"/>
                    <a:pt x="4539" y="10763"/>
                    <a:pt x="4602" y="10763"/>
                  </a:cubicBezTo>
                  <a:cubicBezTo>
                    <a:pt x="4628" y="10763"/>
                    <a:pt x="4654" y="10759"/>
                    <a:pt x="4681" y="10750"/>
                  </a:cubicBezTo>
                  <a:lnTo>
                    <a:pt x="6171" y="10294"/>
                  </a:lnTo>
                  <a:cubicBezTo>
                    <a:pt x="6262" y="10264"/>
                    <a:pt x="6323" y="10203"/>
                    <a:pt x="6353" y="10112"/>
                  </a:cubicBezTo>
                  <a:cubicBezTo>
                    <a:pt x="6414" y="10051"/>
                    <a:pt x="6414" y="9960"/>
                    <a:pt x="6383" y="9869"/>
                  </a:cubicBezTo>
                  <a:lnTo>
                    <a:pt x="6140" y="9079"/>
                  </a:lnTo>
                  <a:cubicBezTo>
                    <a:pt x="6475" y="8896"/>
                    <a:pt x="6809" y="8683"/>
                    <a:pt x="7082" y="8471"/>
                  </a:cubicBezTo>
                  <a:cubicBezTo>
                    <a:pt x="7326" y="8228"/>
                    <a:pt x="7538" y="7984"/>
                    <a:pt x="7721" y="7711"/>
                  </a:cubicBezTo>
                  <a:cubicBezTo>
                    <a:pt x="7873" y="7437"/>
                    <a:pt x="7964" y="7133"/>
                    <a:pt x="7994" y="6829"/>
                  </a:cubicBezTo>
                  <a:cubicBezTo>
                    <a:pt x="8055" y="6525"/>
                    <a:pt x="8025" y="6221"/>
                    <a:pt x="7934" y="5887"/>
                  </a:cubicBezTo>
                  <a:cubicBezTo>
                    <a:pt x="7812" y="5553"/>
                    <a:pt x="7660" y="5249"/>
                    <a:pt x="7478" y="5006"/>
                  </a:cubicBezTo>
                  <a:cubicBezTo>
                    <a:pt x="7295" y="4793"/>
                    <a:pt x="7082" y="4610"/>
                    <a:pt x="6809" y="4489"/>
                  </a:cubicBezTo>
                  <a:cubicBezTo>
                    <a:pt x="6535" y="4337"/>
                    <a:pt x="6231" y="4276"/>
                    <a:pt x="5867" y="4246"/>
                  </a:cubicBezTo>
                  <a:cubicBezTo>
                    <a:pt x="5725" y="4220"/>
                    <a:pt x="5568" y="4211"/>
                    <a:pt x="5401" y="4211"/>
                  </a:cubicBezTo>
                  <a:cubicBezTo>
                    <a:pt x="5173" y="4211"/>
                    <a:pt x="4927" y="4228"/>
                    <a:pt x="4681" y="4246"/>
                  </a:cubicBezTo>
                  <a:cubicBezTo>
                    <a:pt x="4225" y="4307"/>
                    <a:pt x="3860" y="4337"/>
                    <a:pt x="3557" y="4367"/>
                  </a:cubicBezTo>
                  <a:cubicBezTo>
                    <a:pt x="3354" y="4367"/>
                    <a:pt x="3178" y="4381"/>
                    <a:pt x="3030" y="4381"/>
                  </a:cubicBezTo>
                  <a:cubicBezTo>
                    <a:pt x="2955" y="4381"/>
                    <a:pt x="2888" y="4377"/>
                    <a:pt x="2827" y="4367"/>
                  </a:cubicBezTo>
                  <a:cubicBezTo>
                    <a:pt x="2645" y="4367"/>
                    <a:pt x="2493" y="4337"/>
                    <a:pt x="2402" y="4276"/>
                  </a:cubicBezTo>
                  <a:cubicBezTo>
                    <a:pt x="2280" y="4215"/>
                    <a:pt x="2219" y="4124"/>
                    <a:pt x="2189" y="4033"/>
                  </a:cubicBezTo>
                  <a:cubicBezTo>
                    <a:pt x="2158" y="3911"/>
                    <a:pt x="2158" y="3820"/>
                    <a:pt x="2219" y="3699"/>
                  </a:cubicBezTo>
                  <a:cubicBezTo>
                    <a:pt x="2250" y="3607"/>
                    <a:pt x="2310" y="3516"/>
                    <a:pt x="2402" y="3455"/>
                  </a:cubicBezTo>
                  <a:cubicBezTo>
                    <a:pt x="2493" y="3395"/>
                    <a:pt x="2614" y="3303"/>
                    <a:pt x="2736" y="3243"/>
                  </a:cubicBezTo>
                  <a:cubicBezTo>
                    <a:pt x="2857" y="3182"/>
                    <a:pt x="2979" y="3151"/>
                    <a:pt x="3131" y="3091"/>
                  </a:cubicBezTo>
                  <a:cubicBezTo>
                    <a:pt x="3344" y="3030"/>
                    <a:pt x="3496" y="3000"/>
                    <a:pt x="3648" y="3000"/>
                  </a:cubicBezTo>
                  <a:cubicBezTo>
                    <a:pt x="3800" y="3000"/>
                    <a:pt x="3921" y="3030"/>
                    <a:pt x="4043" y="3060"/>
                  </a:cubicBezTo>
                  <a:cubicBezTo>
                    <a:pt x="4164" y="3091"/>
                    <a:pt x="4225" y="3121"/>
                    <a:pt x="4316" y="3151"/>
                  </a:cubicBezTo>
                  <a:cubicBezTo>
                    <a:pt x="4377" y="3182"/>
                    <a:pt x="4408" y="3212"/>
                    <a:pt x="4438" y="3243"/>
                  </a:cubicBezTo>
                  <a:cubicBezTo>
                    <a:pt x="4529" y="3273"/>
                    <a:pt x="4620" y="3303"/>
                    <a:pt x="4681" y="3303"/>
                  </a:cubicBezTo>
                  <a:cubicBezTo>
                    <a:pt x="4772" y="3303"/>
                    <a:pt x="4864" y="3303"/>
                    <a:pt x="4955" y="3273"/>
                  </a:cubicBezTo>
                  <a:lnTo>
                    <a:pt x="6444" y="2817"/>
                  </a:lnTo>
                  <a:cubicBezTo>
                    <a:pt x="6505" y="2787"/>
                    <a:pt x="6566" y="2756"/>
                    <a:pt x="6596" y="2696"/>
                  </a:cubicBezTo>
                  <a:cubicBezTo>
                    <a:pt x="6627" y="2635"/>
                    <a:pt x="6627" y="2544"/>
                    <a:pt x="6627" y="2483"/>
                  </a:cubicBezTo>
                  <a:cubicBezTo>
                    <a:pt x="6566" y="2300"/>
                    <a:pt x="6414" y="2118"/>
                    <a:pt x="6262" y="1936"/>
                  </a:cubicBezTo>
                  <a:cubicBezTo>
                    <a:pt x="6079" y="1753"/>
                    <a:pt x="5836" y="1601"/>
                    <a:pt x="5593" y="1449"/>
                  </a:cubicBezTo>
                  <a:cubicBezTo>
                    <a:pt x="5319" y="1328"/>
                    <a:pt x="5046" y="1237"/>
                    <a:pt x="4712" y="1145"/>
                  </a:cubicBezTo>
                  <a:cubicBezTo>
                    <a:pt x="4467" y="1101"/>
                    <a:pt x="4222" y="1073"/>
                    <a:pt x="3965" y="1073"/>
                  </a:cubicBezTo>
                  <a:cubicBezTo>
                    <a:pt x="3871" y="1073"/>
                    <a:pt x="3776" y="1076"/>
                    <a:pt x="3678" y="1085"/>
                  </a:cubicBezTo>
                  <a:lnTo>
                    <a:pt x="3405" y="234"/>
                  </a:lnTo>
                  <a:cubicBezTo>
                    <a:pt x="3374" y="142"/>
                    <a:pt x="3344" y="82"/>
                    <a:pt x="3253" y="51"/>
                  </a:cubicBezTo>
                  <a:cubicBezTo>
                    <a:pt x="3199" y="16"/>
                    <a:pt x="3156" y="1"/>
                    <a:pt x="3111" y="1"/>
                  </a:cubicBez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 name="Google Shape;2314;p67"/>
            <p:cNvSpPr/>
            <p:nvPr/>
          </p:nvSpPr>
          <p:spPr>
            <a:xfrm>
              <a:off x="1102118" y="1918494"/>
              <a:ext cx="40743" cy="83844"/>
            </a:xfrm>
            <a:custGeom>
              <a:avLst/>
              <a:gdLst/>
              <a:ahLst/>
              <a:cxnLst/>
              <a:rect l="l" t="t" r="r" b="b"/>
              <a:pathLst>
                <a:path w="1278" h="2630" extrusionOk="0">
                  <a:moveTo>
                    <a:pt x="426" y="1"/>
                  </a:moveTo>
                  <a:cubicBezTo>
                    <a:pt x="122" y="700"/>
                    <a:pt x="1" y="1460"/>
                    <a:pt x="92" y="2220"/>
                  </a:cubicBezTo>
                  <a:cubicBezTo>
                    <a:pt x="122" y="2341"/>
                    <a:pt x="152" y="2463"/>
                    <a:pt x="213" y="2524"/>
                  </a:cubicBezTo>
                  <a:cubicBezTo>
                    <a:pt x="273" y="2583"/>
                    <a:pt x="358" y="2630"/>
                    <a:pt x="435" y="2630"/>
                  </a:cubicBezTo>
                  <a:cubicBezTo>
                    <a:pt x="477" y="2630"/>
                    <a:pt x="516" y="2616"/>
                    <a:pt x="548" y="2585"/>
                  </a:cubicBezTo>
                  <a:cubicBezTo>
                    <a:pt x="608" y="2524"/>
                    <a:pt x="608" y="2402"/>
                    <a:pt x="639" y="2311"/>
                  </a:cubicBezTo>
                  <a:cubicBezTo>
                    <a:pt x="700" y="1673"/>
                    <a:pt x="1095" y="1095"/>
                    <a:pt x="1277" y="457"/>
                  </a:cubicBezTo>
                  <a:lnTo>
                    <a:pt x="42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 name="Google Shape;2315;p67"/>
            <p:cNvSpPr/>
            <p:nvPr/>
          </p:nvSpPr>
          <p:spPr>
            <a:xfrm>
              <a:off x="1163170" y="1440758"/>
              <a:ext cx="752942" cy="383771"/>
            </a:xfrm>
            <a:custGeom>
              <a:avLst/>
              <a:gdLst/>
              <a:ahLst/>
              <a:cxnLst/>
              <a:rect l="l" t="t" r="r" b="b"/>
              <a:pathLst>
                <a:path w="23618" h="12038" extrusionOk="0">
                  <a:moveTo>
                    <a:pt x="17022" y="1"/>
                  </a:moveTo>
                  <a:lnTo>
                    <a:pt x="14742" y="487"/>
                  </a:lnTo>
                  <a:cubicBezTo>
                    <a:pt x="13557" y="670"/>
                    <a:pt x="12220" y="822"/>
                    <a:pt x="11095" y="1308"/>
                  </a:cubicBezTo>
                  <a:cubicBezTo>
                    <a:pt x="8298" y="2493"/>
                    <a:pt x="6171" y="5168"/>
                    <a:pt x="3982" y="7205"/>
                  </a:cubicBezTo>
                  <a:cubicBezTo>
                    <a:pt x="2463" y="8603"/>
                    <a:pt x="943" y="10062"/>
                    <a:pt x="0" y="11916"/>
                  </a:cubicBezTo>
                  <a:cubicBezTo>
                    <a:pt x="31" y="11913"/>
                    <a:pt x="61" y="11912"/>
                    <a:pt x="92" y="11912"/>
                  </a:cubicBezTo>
                  <a:cubicBezTo>
                    <a:pt x="401" y="11912"/>
                    <a:pt x="733" y="12038"/>
                    <a:pt x="1064" y="12038"/>
                  </a:cubicBezTo>
                  <a:cubicBezTo>
                    <a:pt x="1368" y="12007"/>
                    <a:pt x="1642" y="11855"/>
                    <a:pt x="1885" y="11673"/>
                  </a:cubicBezTo>
                  <a:cubicBezTo>
                    <a:pt x="3952" y="10366"/>
                    <a:pt x="5897" y="9363"/>
                    <a:pt x="7873" y="7934"/>
                  </a:cubicBezTo>
                  <a:cubicBezTo>
                    <a:pt x="9727" y="6566"/>
                    <a:pt x="10700" y="5655"/>
                    <a:pt x="11490" y="5563"/>
                  </a:cubicBezTo>
                  <a:lnTo>
                    <a:pt x="23618" y="4135"/>
                  </a:lnTo>
                  <a:cubicBezTo>
                    <a:pt x="22736" y="2554"/>
                    <a:pt x="21581" y="1338"/>
                    <a:pt x="20578" y="882"/>
                  </a:cubicBezTo>
                  <a:cubicBezTo>
                    <a:pt x="18724" y="62"/>
                    <a:pt x="17022" y="1"/>
                    <a:pt x="1702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 name="Google Shape;2316;p67"/>
            <p:cNvSpPr/>
            <p:nvPr/>
          </p:nvSpPr>
          <p:spPr>
            <a:xfrm>
              <a:off x="1183510" y="1686592"/>
              <a:ext cx="406056" cy="417979"/>
            </a:xfrm>
            <a:custGeom>
              <a:avLst/>
              <a:gdLst/>
              <a:ahLst/>
              <a:cxnLst/>
              <a:rect l="l" t="t" r="r" b="b"/>
              <a:pathLst>
                <a:path w="12737" h="13111" extrusionOk="0">
                  <a:moveTo>
                    <a:pt x="4817" y="1"/>
                  </a:moveTo>
                  <a:cubicBezTo>
                    <a:pt x="3513" y="1"/>
                    <a:pt x="2214" y="388"/>
                    <a:pt x="1095" y="1196"/>
                  </a:cubicBezTo>
                  <a:lnTo>
                    <a:pt x="1" y="1986"/>
                  </a:lnTo>
                  <a:lnTo>
                    <a:pt x="8116" y="13111"/>
                  </a:lnTo>
                  <a:lnTo>
                    <a:pt x="9211" y="12412"/>
                  </a:lnTo>
                  <a:cubicBezTo>
                    <a:pt x="12159" y="10284"/>
                    <a:pt x="12737" y="6059"/>
                    <a:pt x="10487" y="2959"/>
                  </a:cubicBezTo>
                  <a:cubicBezTo>
                    <a:pt x="9092" y="1035"/>
                    <a:pt x="6948" y="1"/>
                    <a:pt x="4817" y="1"/>
                  </a:cubicBez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 name="Google Shape;2317;p67"/>
            <p:cNvSpPr/>
            <p:nvPr/>
          </p:nvSpPr>
          <p:spPr>
            <a:xfrm>
              <a:off x="1425773" y="1910747"/>
              <a:ext cx="237442" cy="176392"/>
            </a:xfrm>
            <a:custGeom>
              <a:avLst/>
              <a:gdLst/>
              <a:ahLst/>
              <a:cxnLst/>
              <a:rect l="l" t="t" r="r" b="b"/>
              <a:pathLst>
                <a:path w="7448" h="5533" extrusionOk="0">
                  <a:moveTo>
                    <a:pt x="7265" y="1"/>
                  </a:moveTo>
                  <a:lnTo>
                    <a:pt x="1" y="5259"/>
                  </a:lnTo>
                  <a:lnTo>
                    <a:pt x="213" y="5533"/>
                  </a:lnTo>
                  <a:lnTo>
                    <a:pt x="7448" y="274"/>
                  </a:lnTo>
                  <a:lnTo>
                    <a:pt x="7265" y="1"/>
                  </a:lnTo>
                  <a:close/>
                </a:path>
              </a:pathLst>
            </a:custGeom>
            <a:solidFill>
              <a:srgbClr val="E2A2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 name="Google Shape;2318;p67"/>
            <p:cNvSpPr/>
            <p:nvPr/>
          </p:nvSpPr>
          <p:spPr>
            <a:xfrm>
              <a:off x="1406390" y="1884605"/>
              <a:ext cx="238431" cy="176392"/>
            </a:xfrm>
            <a:custGeom>
              <a:avLst/>
              <a:gdLst/>
              <a:ahLst/>
              <a:cxnLst/>
              <a:rect l="l" t="t" r="r" b="b"/>
              <a:pathLst>
                <a:path w="7479" h="5533" extrusionOk="0">
                  <a:moveTo>
                    <a:pt x="7265" y="0"/>
                  </a:moveTo>
                  <a:lnTo>
                    <a:pt x="1" y="5259"/>
                  </a:lnTo>
                  <a:lnTo>
                    <a:pt x="214" y="5532"/>
                  </a:lnTo>
                  <a:lnTo>
                    <a:pt x="7478" y="274"/>
                  </a:lnTo>
                  <a:lnTo>
                    <a:pt x="7265" y="0"/>
                  </a:lnTo>
                  <a:close/>
                </a:path>
              </a:pathLst>
            </a:custGeom>
            <a:solidFill>
              <a:srgbClr val="E2A2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 name="Google Shape;2319;p67"/>
            <p:cNvSpPr/>
            <p:nvPr/>
          </p:nvSpPr>
          <p:spPr>
            <a:xfrm>
              <a:off x="1082734" y="1703744"/>
              <a:ext cx="482599" cy="434397"/>
            </a:xfrm>
            <a:custGeom>
              <a:avLst/>
              <a:gdLst/>
              <a:ahLst/>
              <a:cxnLst/>
              <a:rect l="l" t="t" r="r" b="b"/>
              <a:pathLst>
                <a:path w="15138" h="13626" extrusionOk="0">
                  <a:moveTo>
                    <a:pt x="7254" y="0"/>
                  </a:moveTo>
                  <a:cubicBezTo>
                    <a:pt x="5937" y="0"/>
                    <a:pt x="4623" y="392"/>
                    <a:pt x="3496" y="1205"/>
                  </a:cubicBezTo>
                  <a:cubicBezTo>
                    <a:pt x="548" y="3333"/>
                    <a:pt x="1" y="7588"/>
                    <a:pt x="2219" y="10688"/>
                  </a:cubicBezTo>
                  <a:cubicBezTo>
                    <a:pt x="3609" y="12604"/>
                    <a:pt x="5741" y="13626"/>
                    <a:pt x="7863" y="13626"/>
                  </a:cubicBezTo>
                  <a:cubicBezTo>
                    <a:pt x="9176" y="13626"/>
                    <a:pt x="10485" y="13234"/>
                    <a:pt x="11612" y="12421"/>
                  </a:cubicBezTo>
                  <a:cubicBezTo>
                    <a:pt x="14560" y="10293"/>
                    <a:pt x="15138" y="6038"/>
                    <a:pt x="12888" y="2938"/>
                  </a:cubicBezTo>
                  <a:cubicBezTo>
                    <a:pt x="11518" y="1022"/>
                    <a:pt x="9381" y="0"/>
                    <a:pt x="7254" y="0"/>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 name="Google Shape;2320;p67"/>
            <p:cNvSpPr/>
            <p:nvPr/>
          </p:nvSpPr>
          <p:spPr>
            <a:xfrm>
              <a:off x="1141841" y="1754307"/>
              <a:ext cx="364388" cy="333688"/>
            </a:xfrm>
            <a:custGeom>
              <a:avLst/>
              <a:gdLst/>
              <a:ahLst/>
              <a:cxnLst/>
              <a:rect l="l" t="t" r="r" b="b"/>
              <a:pathLst>
                <a:path w="11430" h="10467" extrusionOk="0">
                  <a:moveTo>
                    <a:pt x="5266" y="0"/>
                  </a:moveTo>
                  <a:cubicBezTo>
                    <a:pt x="4307" y="0"/>
                    <a:pt x="3362" y="282"/>
                    <a:pt x="2554" y="865"/>
                  </a:cubicBezTo>
                  <a:cubicBezTo>
                    <a:pt x="365" y="2446"/>
                    <a:pt x="1" y="5698"/>
                    <a:pt x="1733" y="8099"/>
                  </a:cubicBezTo>
                  <a:cubicBezTo>
                    <a:pt x="2827" y="9634"/>
                    <a:pt x="4502" y="10467"/>
                    <a:pt x="6147" y="10467"/>
                  </a:cubicBezTo>
                  <a:cubicBezTo>
                    <a:pt x="7108" y="10467"/>
                    <a:pt x="8058" y="10183"/>
                    <a:pt x="8876" y="9589"/>
                  </a:cubicBezTo>
                  <a:cubicBezTo>
                    <a:pt x="11065" y="8008"/>
                    <a:pt x="11430" y="4756"/>
                    <a:pt x="9697" y="2355"/>
                  </a:cubicBezTo>
                  <a:cubicBezTo>
                    <a:pt x="8585" y="821"/>
                    <a:pt x="6905" y="0"/>
                    <a:pt x="52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 name="Google Shape;2321;p67"/>
            <p:cNvSpPr/>
            <p:nvPr/>
          </p:nvSpPr>
          <p:spPr>
            <a:xfrm>
              <a:off x="1151533" y="1828399"/>
              <a:ext cx="322721" cy="259599"/>
            </a:xfrm>
            <a:custGeom>
              <a:avLst/>
              <a:gdLst/>
              <a:ahLst/>
              <a:cxnLst/>
              <a:rect l="l" t="t" r="r" b="b"/>
              <a:pathLst>
                <a:path w="10123" h="8143" extrusionOk="0">
                  <a:moveTo>
                    <a:pt x="943" y="0"/>
                  </a:moveTo>
                  <a:lnTo>
                    <a:pt x="943" y="0"/>
                  </a:lnTo>
                  <a:cubicBezTo>
                    <a:pt x="1" y="1702"/>
                    <a:pt x="122" y="3982"/>
                    <a:pt x="1429" y="5775"/>
                  </a:cubicBezTo>
                  <a:cubicBezTo>
                    <a:pt x="2523" y="7310"/>
                    <a:pt x="4198" y="8143"/>
                    <a:pt x="5843" y="8143"/>
                  </a:cubicBezTo>
                  <a:cubicBezTo>
                    <a:pt x="6804" y="8143"/>
                    <a:pt x="7754" y="7859"/>
                    <a:pt x="8572" y="7265"/>
                  </a:cubicBezTo>
                  <a:cubicBezTo>
                    <a:pt x="9271" y="6748"/>
                    <a:pt x="9788" y="6049"/>
                    <a:pt x="10122" y="5289"/>
                  </a:cubicBezTo>
                  <a:lnTo>
                    <a:pt x="10122" y="5289"/>
                  </a:lnTo>
                  <a:cubicBezTo>
                    <a:pt x="9788" y="5836"/>
                    <a:pt x="9363" y="6322"/>
                    <a:pt x="8815" y="6718"/>
                  </a:cubicBezTo>
                  <a:cubicBezTo>
                    <a:pt x="8006" y="7313"/>
                    <a:pt x="7060" y="7597"/>
                    <a:pt x="6099" y="7597"/>
                  </a:cubicBezTo>
                  <a:cubicBezTo>
                    <a:pt x="4462" y="7597"/>
                    <a:pt x="2784" y="6772"/>
                    <a:pt x="1672" y="5259"/>
                  </a:cubicBezTo>
                  <a:cubicBezTo>
                    <a:pt x="517" y="3617"/>
                    <a:pt x="305" y="1611"/>
                    <a:pt x="943" y="0"/>
                  </a:cubicBez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 name="Google Shape;2322;p67"/>
            <p:cNvSpPr/>
            <p:nvPr/>
          </p:nvSpPr>
          <p:spPr>
            <a:xfrm>
              <a:off x="1232925" y="1819281"/>
              <a:ext cx="175436" cy="196572"/>
            </a:xfrm>
            <a:custGeom>
              <a:avLst/>
              <a:gdLst/>
              <a:ahLst/>
              <a:cxnLst/>
              <a:rect l="l" t="t" r="r" b="b"/>
              <a:pathLst>
                <a:path w="5503" h="6166" extrusionOk="0">
                  <a:moveTo>
                    <a:pt x="1534" y="0"/>
                  </a:moveTo>
                  <a:cubicBezTo>
                    <a:pt x="1500" y="0"/>
                    <a:pt x="1473" y="22"/>
                    <a:pt x="1430" y="43"/>
                  </a:cubicBezTo>
                  <a:lnTo>
                    <a:pt x="548" y="560"/>
                  </a:lnTo>
                  <a:cubicBezTo>
                    <a:pt x="487" y="590"/>
                    <a:pt x="457" y="621"/>
                    <a:pt x="426" y="681"/>
                  </a:cubicBezTo>
                  <a:cubicBezTo>
                    <a:pt x="426" y="742"/>
                    <a:pt x="426" y="772"/>
                    <a:pt x="457" y="833"/>
                  </a:cubicBezTo>
                  <a:lnTo>
                    <a:pt x="730" y="1289"/>
                  </a:lnTo>
                  <a:cubicBezTo>
                    <a:pt x="548" y="1441"/>
                    <a:pt x="396" y="1624"/>
                    <a:pt x="305" y="1806"/>
                  </a:cubicBezTo>
                  <a:cubicBezTo>
                    <a:pt x="183" y="1958"/>
                    <a:pt x="123" y="2140"/>
                    <a:pt x="62" y="2323"/>
                  </a:cubicBezTo>
                  <a:cubicBezTo>
                    <a:pt x="31" y="2505"/>
                    <a:pt x="1" y="2657"/>
                    <a:pt x="31" y="2839"/>
                  </a:cubicBezTo>
                  <a:cubicBezTo>
                    <a:pt x="62" y="3022"/>
                    <a:pt x="123" y="3174"/>
                    <a:pt x="214" y="3326"/>
                  </a:cubicBezTo>
                  <a:cubicBezTo>
                    <a:pt x="426" y="3660"/>
                    <a:pt x="700" y="3903"/>
                    <a:pt x="1034" y="3964"/>
                  </a:cubicBezTo>
                  <a:cubicBezTo>
                    <a:pt x="1154" y="3997"/>
                    <a:pt x="1290" y="4014"/>
                    <a:pt x="1439" y="4014"/>
                  </a:cubicBezTo>
                  <a:cubicBezTo>
                    <a:pt x="1704" y="4014"/>
                    <a:pt x="2010" y="3959"/>
                    <a:pt x="2341" y="3842"/>
                  </a:cubicBezTo>
                  <a:cubicBezTo>
                    <a:pt x="2615" y="3751"/>
                    <a:pt x="2858" y="3660"/>
                    <a:pt x="3041" y="3569"/>
                  </a:cubicBezTo>
                  <a:cubicBezTo>
                    <a:pt x="3253" y="3508"/>
                    <a:pt x="3436" y="3447"/>
                    <a:pt x="3557" y="3417"/>
                  </a:cubicBezTo>
                  <a:cubicBezTo>
                    <a:pt x="3709" y="3387"/>
                    <a:pt x="3831" y="3387"/>
                    <a:pt x="3892" y="3387"/>
                  </a:cubicBezTo>
                  <a:cubicBezTo>
                    <a:pt x="3983" y="3387"/>
                    <a:pt x="4044" y="3417"/>
                    <a:pt x="4074" y="3478"/>
                  </a:cubicBezTo>
                  <a:cubicBezTo>
                    <a:pt x="4165" y="3599"/>
                    <a:pt x="4135" y="3751"/>
                    <a:pt x="3983" y="3873"/>
                  </a:cubicBezTo>
                  <a:cubicBezTo>
                    <a:pt x="3861" y="4025"/>
                    <a:pt x="3679" y="4177"/>
                    <a:pt x="3436" y="4298"/>
                  </a:cubicBezTo>
                  <a:cubicBezTo>
                    <a:pt x="3314" y="4390"/>
                    <a:pt x="3192" y="4450"/>
                    <a:pt x="3071" y="4450"/>
                  </a:cubicBezTo>
                  <a:cubicBezTo>
                    <a:pt x="2985" y="4472"/>
                    <a:pt x="2914" y="4493"/>
                    <a:pt x="2848" y="4493"/>
                  </a:cubicBezTo>
                  <a:cubicBezTo>
                    <a:pt x="2820" y="4493"/>
                    <a:pt x="2794" y="4490"/>
                    <a:pt x="2767" y="4481"/>
                  </a:cubicBezTo>
                  <a:cubicBezTo>
                    <a:pt x="2706" y="4481"/>
                    <a:pt x="2615" y="4481"/>
                    <a:pt x="2554" y="4450"/>
                  </a:cubicBezTo>
                  <a:cubicBezTo>
                    <a:pt x="2493" y="4450"/>
                    <a:pt x="2463" y="4450"/>
                    <a:pt x="2433" y="4420"/>
                  </a:cubicBezTo>
                  <a:lnTo>
                    <a:pt x="2281" y="4420"/>
                  </a:lnTo>
                  <a:cubicBezTo>
                    <a:pt x="2250" y="4450"/>
                    <a:pt x="2189" y="4450"/>
                    <a:pt x="2129" y="4481"/>
                  </a:cubicBezTo>
                  <a:lnTo>
                    <a:pt x="1217" y="5028"/>
                  </a:lnTo>
                  <a:cubicBezTo>
                    <a:pt x="1186" y="5028"/>
                    <a:pt x="1156" y="5058"/>
                    <a:pt x="1156" y="5119"/>
                  </a:cubicBezTo>
                  <a:cubicBezTo>
                    <a:pt x="1156" y="5149"/>
                    <a:pt x="1156" y="5210"/>
                    <a:pt x="1156" y="5241"/>
                  </a:cubicBezTo>
                  <a:cubicBezTo>
                    <a:pt x="1247" y="5362"/>
                    <a:pt x="1369" y="5453"/>
                    <a:pt x="1521" y="5545"/>
                  </a:cubicBezTo>
                  <a:cubicBezTo>
                    <a:pt x="1642" y="5636"/>
                    <a:pt x="1825" y="5697"/>
                    <a:pt x="2007" y="5727"/>
                  </a:cubicBezTo>
                  <a:cubicBezTo>
                    <a:pt x="2136" y="5748"/>
                    <a:pt x="2280" y="5770"/>
                    <a:pt x="2440" y="5770"/>
                  </a:cubicBezTo>
                  <a:cubicBezTo>
                    <a:pt x="2506" y="5770"/>
                    <a:pt x="2574" y="5766"/>
                    <a:pt x="2645" y="5757"/>
                  </a:cubicBezTo>
                  <a:cubicBezTo>
                    <a:pt x="2858" y="5757"/>
                    <a:pt x="3101" y="5697"/>
                    <a:pt x="3344" y="5605"/>
                  </a:cubicBezTo>
                  <a:lnTo>
                    <a:pt x="3618" y="6061"/>
                  </a:lnTo>
                  <a:cubicBezTo>
                    <a:pt x="3648" y="6122"/>
                    <a:pt x="3679" y="6153"/>
                    <a:pt x="3740" y="6153"/>
                  </a:cubicBezTo>
                  <a:cubicBezTo>
                    <a:pt x="3757" y="6161"/>
                    <a:pt x="3775" y="6165"/>
                    <a:pt x="3792" y="6165"/>
                  </a:cubicBezTo>
                  <a:cubicBezTo>
                    <a:pt x="3833" y="6165"/>
                    <a:pt x="3870" y="6144"/>
                    <a:pt x="3892" y="6122"/>
                  </a:cubicBezTo>
                  <a:lnTo>
                    <a:pt x="4773" y="5605"/>
                  </a:lnTo>
                  <a:cubicBezTo>
                    <a:pt x="4834" y="5575"/>
                    <a:pt x="4864" y="5545"/>
                    <a:pt x="4895" y="5484"/>
                  </a:cubicBezTo>
                  <a:cubicBezTo>
                    <a:pt x="4895" y="5423"/>
                    <a:pt x="4895" y="5393"/>
                    <a:pt x="4864" y="5332"/>
                  </a:cubicBezTo>
                  <a:lnTo>
                    <a:pt x="4591" y="4906"/>
                  </a:lnTo>
                  <a:cubicBezTo>
                    <a:pt x="4803" y="4724"/>
                    <a:pt x="4986" y="4572"/>
                    <a:pt x="5107" y="4390"/>
                  </a:cubicBezTo>
                  <a:cubicBezTo>
                    <a:pt x="5259" y="4207"/>
                    <a:pt x="5351" y="4025"/>
                    <a:pt x="5411" y="3812"/>
                  </a:cubicBezTo>
                  <a:cubicBezTo>
                    <a:pt x="5503" y="3630"/>
                    <a:pt x="5503" y="3447"/>
                    <a:pt x="5503" y="3265"/>
                  </a:cubicBezTo>
                  <a:cubicBezTo>
                    <a:pt x="5472" y="3083"/>
                    <a:pt x="5411" y="2900"/>
                    <a:pt x="5320" y="2718"/>
                  </a:cubicBezTo>
                  <a:cubicBezTo>
                    <a:pt x="5199" y="2535"/>
                    <a:pt x="5077" y="2383"/>
                    <a:pt x="4925" y="2262"/>
                  </a:cubicBezTo>
                  <a:cubicBezTo>
                    <a:pt x="4773" y="2171"/>
                    <a:pt x="4621" y="2080"/>
                    <a:pt x="4408" y="2049"/>
                  </a:cubicBezTo>
                  <a:cubicBezTo>
                    <a:pt x="4333" y="2037"/>
                    <a:pt x="4252" y="2029"/>
                    <a:pt x="4168" y="2029"/>
                  </a:cubicBezTo>
                  <a:cubicBezTo>
                    <a:pt x="4050" y="2029"/>
                    <a:pt x="3925" y="2044"/>
                    <a:pt x="3800" y="2080"/>
                  </a:cubicBezTo>
                  <a:cubicBezTo>
                    <a:pt x="3557" y="2110"/>
                    <a:pt x="3314" y="2171"/>
                    <a:pt x="3041" y="2262"/>
                  </a:cubicBezTo>
                  <a:cubicBezTo>
                    <a:pt x="2767" y="2383"/>
                    <a:pt x="2524" y="2444"/>
                    <a:pt x="2341" y="2535"/>
                  </a:cubicBezTo>
                  <a:cubicBezTo>
                    <a:pt x="2159" y="2596"/>
                    <a:pt x="2007" y="2627"/>
                    <a:pt x="1885" y="2657"/>
                  </a:cubicBezTo>
                  <a:cubicBezTo>
                    <a:pt x="1825" y="2672"/>
                    <a:pt x="1771" y="2680"/>
                    <a:pt x="1722" y="2680"/>
                  </a:cubicBezTo>
                  <a:cubicBezTo>
                    <a:pt x="1673" y="2680"/>
                    <a:pt x="1627" y="2672"/>
                    <a:pt x="1582" y="2657"/>
                  </a:cubicBezTo>
                  <a:cubicBezTo>
                    <a:pt x="1521" y="2657"/>
                    <a:pt x="1460" y="2596"/>
                    <a:pt x="1430" y="2535"/>
                  </a:cubicBezTo>
                  <a:cubicBezTo>
                    <a:pt x="1399" y="2475"/>
                    <a:pt x="1399" y="2414"/>
                    <a:pt x="1399" y="2353"/>
                  </a:cubicBezTo>
                  <a:cubicBezTo>
                    <a:pt x="1399" y="2292"/>
                    <a:pt x="1430" y="2231"/>
                    <a:pt x="1490" y="2171"/>
                  </a:cubicBezTo>
                  <a:cubicBezTo>
                    <a:pt x="1551" y="2110"/>
                    <a:pt x="1612" y="2049"/>
                    <a:pt x="1673" y="1988"/>
                  </a:cubicBezTo>
                  <a:cubicBezTo>
                    <a:pt x="1733" y="1958"/>
                    <a:pt x="1825" y="1897"/>
                    <a:pt x="1916" y="1836"/>
                  </a:cubicBezTo>
                  <a:cubicBezTo>
                    <a:pt x="2037" y="1776"/>
                    <a:pt x="2129" y="1715"/>
                    <a:pt x="2220" y="1715"/>
                  </a:cubicBezTo>
                  <a:cubicBezTo>
                    <a:pt x="2311" y="1684"/>
                    <a:pt x="2402" y="1654"/>
                    <a:pt x="2493" y="1654"/>
                  </a:cubicBezTo>
                  <a:cubicBezTo>
                    <a:pt x="2554" y="1654"/>
                    <a:pt x="2615" y="1684"/>
                    <a:pt x="2676" y="1684"/>
                  </a:cubicBezTo>
                  <a:cubicBezTo>
                    <a:pt x="2706" y="1684"/>
                    <a:pt x="2737" y="1715"/>
                    <a:pt x="2767" y="1715"/>
                  </a:cubicBezTo>
                  <a:lnTo>
                    <a:pt x="2919" y="1715"/>
                  </a:lnTo>
                  <a:cubicBezTo>
                    <a:pt x="2980" y="1715"/>
                    <a:pt x="3041" y="1684"/>
                    <a:pt x="3101" y="1654"/>
                  </a:cubicBezTo>
                  <a:lnTo>
                    <a:pt x="3983" y="1137"/>
                  </a:lnTo>
                  <a:cubicBezTo>
                    <a:pt x="4013" y="1107"/>
                    <a:pt x="4044" y="1076"/>
                    <a:pt x="4044" y="1016"/>
                  </a:cubicBezTo>
                  <a:cubicBezTo>
                    <a:pt x="4074" y="985"/>
                    <a:pt x="4074" y="955"/>
                    <a:pt x="4044" y="894"/>
                  </a:cubicBezTo>
                  <a:cubicBezTo>
                    <a:pt x="3983" y="803"/>
                    <a:pt x="3861" y="712"/>
                    <a:pt x="3740" y="651"/>
                  </a:cubicBezTo>
                  <a:cubicBezTo>
                    <a:pt x="3588" y="560"/>
                    <a:pt x="3436" y="499"/>
                    <a:pt x="3253" y="469"/>
                  </a:cubicBezTo>
                  <a:cubicBezTo>
                    <a:pt x="3124" y="447"/>
                    <a:pt x="2995" y="426"/>
                    <a:pt x="2856" y="426"/>
                  </a:cubicBezTo>
                  <a:cubicBezTo>
                    <a:pt x="2798" y="426"/>
                    <a:pt x="2738" y="429"/>
                    <a:pt x="2676" y="438"/>
                  </a:cubicBezTo>
                  <a:cubicBezTo>
                    <a:pt x="2433" y="438"/>
                    <a:pt x="2220" y="469"/>
                    <a:pt x="1977" y="560"/>
                  </a:cubicBezTo>
                  <a:lnTo>
                    <a:pt x="1703" y="104"/>
                  </a:lnTo>
                  <a:cubicBezTo>
                    <a:pt x="1673" y="43"/>
                    <a:pt x="1642" y="13"/>
                    <a:pt x="1582" y="13"/>
                  </a:cubicBezTo>
                  <a:cubicBezTo>
                    <a:pt x="1564" y="4"/>
                    <a:pt x="1549" y="0"/>
                    <a:pt x="1534" y="0"/>
                  </a:cubicBez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 name="Google Shape;2323;p67"/>
            <p:cNvSpPr/>
            <p:nvPr/>
          </p:nvSpPr>
          <p:spPr>
            <a:xfrm>
              <a:off x="1616676" y="1367113"/>
              <a:ext cx="98860" cy="124141"/>
            </a:xfrm>
            <a:custGeom>
              <a:avLst/>
              <a:gdLst/>
              <a:ahLst/>
              <a:cxnLst/>
              <a:rect l="l" t="t" r="r" b="b"/>
              <a:pathLst>
                <a:path w="3101" h="3894" extrusionOk="0">
                  <a:moveTo>
                    <a:pt x="2311" y="1"/>
                  </a:moveTo>
                  <a:lnTo>
                    <a:pt x="1" y="2098"/>
                  </a:lnTo>
                  <a:cubicBezTo>
                    <a:pt x="1" y="2098"/>
                    <a:pt x="244" y="3040"/>
                    <a:pt x="305" y="3314"/>
                  </a:cubicBezTo>
                  <a:cubicBezTo>
                    <a:pt x="391" y="3631"/>
                    <a:pt x="697" y="3894"/>
                    <a:pt x="1039" y="3894"/>
                  </a:cubicBezTo>
                  <a:cubicBezTo>
                    <a:pt x="1058" y="3894"/>
                    <a:pt x="1076" y="3893"/>
                    <a:pt x="1095" y="3892"/>
                  </a:cubicBezTo>
                  <a:cubicBezTo>
                    <a:pt x="3101" y="3770"/>
                    <a:pt x="2979" y="2524"/>
                    <a:pt x="2979" y="2524"/>
                  </a:cubicBezTo>
                  <a:cubicBezTo>
                    <a:pt x="2554" y="1885"/>
                    <a:pt x="2311" y="1"/>
                    <a:pt x="23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 name="Google Shape;2324;p67"/>
            <p:cNvSpPr/>
            <p:nvPr/>
          </p:nvSpPr>
          <p:spPr>
            <a:xfrm>
              <a:off x="1437952" y="1982480"/>
              <a:ext cx="136128" cy="127137"/>
            </a:xfrm>
            <a:custGeom>
              <a:avLst/>
              <a:gdLst/>
              <a:ahLst/>
              <a:cxnLst/>
              <a:rect l="l" t="t" r="r" b="b"/>
              <a:pathLst>
                <a:path w="4270" h="3988" extrusionOk="0">
                  <a:moveTo>
                    <a:pt x="2993" y="0"/>
                  </a:moveTo>
                  <a:cubicBezTo>
                    <a:pt x="2993" y="0"/>
                    <a:pt x="2506" y="821"/>
                    <a:pt x="2202" y="1064"/>
                  </a:cubicBezTo>
                  <a:cubicBezTo>
                    <a:pt x="1898" y="1277"/>
                    <a:pt x="1777" y="1277"/>
                    <a:pt x="1321" y="1398"/>
                  </a:cubicBezTo>
                  <a:cubicBezTo>
                    <a:pt x="895" y="1520"/>
                    <a:pt x="531" y="1976"/>
                    <a:pt x="409" y="2128"/>
                  </a:cubicBezTo>
                  <a:cubicBezTo>
                    <a:pt x="296" y="2240"/>
                    <a:pt x="351" y="2303"/>
                    <a:pt x="486" y="2303"/>
                  </a:cubicBezTo>
                  <a:cubicBezTo>
                    <a:pt x="533" y="2303"/>
                    <a:pt x="589" y="2295"/>
                    <a:pt x="652" y="2280"/>
                  </a:cubicBezTo>
                  <a:cubicBezTo>
                    <a:pt x="926" y="2219"/>
                    <a:pt x="1260" y="2037"/>
                    <a:pt x="1382" y="2037"/>
                  </a:cubicBezTo>
                  <a:cubicBezTo>
                    <a:pt x="1503" y="2037"/>
                    <a:pt x="1503" y="2158"/>
                    <a:pt x="1382" y="2401"/>
                  </a:cubicBezTo>
                  <a:cubicBezTo>
                    <a:pt x="1260" y="2644"/>
                    <a:pt x="956" y="3070"/>
                    <a:pt x="774" y="3192"/>
                  </a:cubicBezTo>
                  <a:cubicBezTo>
                    <a:pt x="591" y="3344"/>
                    <a:pt x="105" y="3617"/>
                    <a:pt x="44" y="3800"/>
                  </a:cubicBezTo>
                  <a:cubicBezTo>
                    <a:pt x="0" y="3910"/>
                    <a:pt x="4" y="3988"/>
                    <a:pt x="114" y="3988"/>
                  </a:cubicBezTo>
                  <a:cubicBezTo>
                    <a:pt x="155" y="3988"/>
                    <a:pt x="212" y="3977"/>
                    <a:pt x="287" y="3951"/>
                  </a:cubicBezTo>
                  <a:cubicBezTo>
                    <a:pt x="561" y="3891"/>
                    <a:pt x="774" y="3830"/>
                    <a:pt x="1078" y="3648"/>
                  </a:cubicBezTo>
                  <a:cubicBezTo>
                    <a:pt x="1123" y="3625"/>
                    <a:pt x="1171" y="3619"/>
                    <a:pt x="1226" y="3619"/>
                  </a:cubicBezTo>
                  <a:cubicBezTo>
                    <a:pt x="1281" y="3619"/>
                    <a:pt x="1344" y="3625"/>
                    <a:pt x="1420" y="3625"/>
                  </a:cubicBezTo>
                  <a:cubicBezTo>
                    <a:pt x="1572" y="3625"/>
                    <a:pt x="1777" y="3602"/>
                    <a:pt x="2081" y="3465"/>
                  </a:cubicBezTo>
                  <a:cubicBezTo>
                    <a:pt x="2202" y="3404"/>
                    <a:pt x="2537" y="3222"/>
                    <a:pt x="2628" y="3161"/>
                  </a:cubicBezTo>
                  <a:cubicBezTo>
                    <a:pt x="2658" y="3131"/>
                    <a:pt x="2719" y="3131"/>
                    <a:pt x="2749" y="3131"/>
                  </a:cubicBezTo>
                  <a:cubicBezTo>
                    <a:pt x="2993" y="3009"/>
                    <a:pt x="3114" y="2189"/>
                    <a:pt x="3236" y="1976"/>
                  </a:cubicBezTo>
                  <a:cubicBezTo>
                    <a:pt x="3357" y="1733"/>
                    <a:pt x="4269" y="912"/>
                    <a:pt x="4269" y="912"/>
                  </a:cubicBezTo>
                  <a:lnTo>
                    <a:pt x="299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 name="Google Shape;2325;p67"/>
            <p:cNvSpPr/>
            <p:nvPr/>
          </p:nvSpPr>
          <p:spPr>
            <a:xfrm>
              <a:off x="1526549" y="1530885"/>
              <a:ext cx="365377" cy="491335"/>
            </a:xfrm>
            <a:custGeom>
              <a:avLst/>
              <a:gdLst/>
              <a:ahLst/>
              <a:cxnLst/>
              <a:rect l="l" t="t" r="r" b="b"/>
              <a:pathLst>
                <a:path w="11461" h="15412" extrusionOk="0">
                  <a:moveTo>
                    <a:pt x="6627" y="1"/>
                  </a:moveTo>
                  <a:lnTo>
                    <a:pt x="6202" y="1369"/>
                  </a:lnTo>
                  <a:cubicBezTo>
                    <a:pt x="6202" y="1369"/>
                    <a:pt x="6414" y="1460"/>
                    <a:pt x="6566" y="1733"/>
                  </a:cubicBezTo>
                  <a:cubicBezTo>
                    <a:pt x="6597" y="2493"/>
                    <a:pt x="5138" y="7083"/>
                    <a:pt x="5077" y="7144"/>
                  </a:cubicBezTo>
                  <a:cubicBezTo>
                    <a:pt x="2919" y="10274"/>
                    <a:pt x="1" y="14317"/>
                    <a:pt x="1" y="14317"/>
                  </a:cubicBezTo>
                  <a:lnTo>
                    <a:pt x="1247" y="15411"/>
                  </a:lnTo>
                  <a:cubicBezTo>
                    <a:pt x="1247" y="15411"/>
                    <a:pt x="5381" y="11217"/>
                    <a:pt x="7205" y="9515"/>
                  </a:cubicBezTo>
                  <a:cubicBezTo>
                    <a:pt x="9150" y="7721"/>
                    <a:pt x="10092" y="3770"/>
                    <a:pt x="10791" y="2584"/>
                  </a:cubicBezTo>
                  <a:cubicBezTo>
                    <a:pt x="11460" y="1399"/>
                    <a:pt x="9028" y="183"/>
                    <a:pt x="9028" y="183"/>
                  </a:cubicBezTo>
                  <a:lnTo>
                    <a:pt x="8147" y="609"/>
                  </a:lnTo>
                  <a:cubicBezTo>
                    <a:pt x="7569" y="365"/>
                    <a:pt x="6627" y="1"/>
                    <a:pt x="66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 name="Google Shape;2326;p67"/>
            <p:cNvSpPr/>
            <p:nvPr/>
          </p:nvSpPr>
          <p:spPr>
            <a:xfrm>
              <a:off x="1500406" y="1261363"/>
              <a:ext cx="194787" cy="190642"/>
            </a:xfrm>
            <a:custGeom>
              <a:avLst/>
              <a:gdLst/>
              <a:ahLst/>
              <a:cxnLst/>
              <a:rect l="l" t="t" r="r" b="b"/>
              <a:pathLst>
                <a:path w="6110" h="5980" extrusionOk="0">
                  <a:moveTo>
                    <a:pt x="3045" y="0"/>
                  </a:moveTo>
                  <a:cubicBezTo>
                    <a:pt x="2178" y="0"/>
                    <a:pt x="1229" y="326"/>
                    <a:pt x="730" y="977"/>
                  </a:cubicBezTo>
                  <a:cubicBezTo>
                    <a:pt x="0" y="1889"/>
                    <a:pt x="608" y="3713"/>
                    <a:pt x="1094" y="4594"/>
                  </a:cubicBezTo>
                  <a:cubicBezTo>
                    <a:pt x="1429" y="5111"/>
                    <a:pt x="1885" y="5628"/>
                    <a:pt x="2462" y="5841"/>
                  </a:cubicBezTo>
                  <a:cubicBezTo>
                    <a:pt x="2700" y="5936"/>
                    <a:pt x="2957" y="5980"/>
                    <a:pt x="3218" y="5980"/>
                  </a:cubicBezTo>
                  <a:cubicBezTo>
                    <a:pt x="3623" y="5980"/>
                    <a:pt x="4038" y="5874"/>
                    <a:pt x="4408" y="5689"/>
                  </a:cubicBezTo>
                  <a:cubicBezTo>
                    <a:pt x="5441" y="5142"/>
                    <a:pt x="6110" y="3956"/>
                    <a:pt x="6019" y="2801"/>
                  </a:cubicBezTo>
                  <a:cubicBezTo>
                    <a:pt x="5958" y="1646"/>
                    <a:pt x="5137" y="552"/>
                    <a:pt x="4012" y="157"/>
                  </a:cubicBezTo>
                  <a:cubicBezTo>
                    <a:pt x="3726" y="53"/>
                    <a:pt x="3392" y="0"/>
                    <a:pt x="30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 name="Google Shape;2327;p67"/>
            <p:cNvSpPr/>
            <p:nvPr/>
          </p:nvSpPr>
          <p:spPr>
            <a:xfrm>
              <a:off x="1450959" y="1170375"/>
              <a:ext cx="289789" cy="207666"/>
            </a:xfrm>
            <a:custGeom>
              <a:avLst/>
              <a:gdLst/>
              <a:ahLst/>
              <a:cxnLst/>
              <a:rect l="l" t="t" r="r" b="b"/>
              <a:pathLst>
                <a:path w="9090" h="6514" extrusionOk="0">
                  <a:moveTo>
                    <a:pt x="4353" y="0"/>
                  </a:moveTo>
                  <a:cubicBezTo>
                    <a:pt x="4331" y="0"/>
                    <a:pt x="4309" y="1"/>
                    <a:pt x="4287" y="2"/>
                  </a:cubicBezTo>
                  <a:cubicBezTo>
                    <a:pt x="3467" y="32"/>
                    <a:pt x="2708" y="608"/>
                    <a:pt x="2464" y="1366"/>
                  </a:cubicBezTo>
                  <a:lnTo>
                    <a:pt x="2464" y="1366"/>
                  </a:lnTo>
                  <a:cubicBezTo>
                    <a:pt x="2466" y="1348"/>
                    <a:pt x="2411" y="1342"/>
                    <a:pt x="2332" y="1342"/>
                  </a:cubicBezTo>
                  <a:cubicBezTo>
                    <a:pt x="2166" y="1342"/>
                    <a:pt x="1896" y="1369"/>
                    <a:pt x="1855" y="1369"/>
                  </a:cubicBezTo>
                  <a:cubicBezTo>
                    <a:pt x="1612" y="1400"/>
                    <a:pt x="1369" y="1461"/>
                    <a:pt x="1156" y="1582"/>
                  </a:cubicBezTo>
                  <a:cubicBezTo>
                    <a:pt x="761" y="1825"/>
                    <a:pt x="457" y="2190"/>
                    <a:pt x="275" y="2585"/>
                  </a:cubicBezTo>
                  <a:cubicBezTo>
                    <a:pt x="92" y="2950"/>
                    <a:pt x="1" y="3406"/>
                    <a:pt x="62" y="3801"/>
                  </a:cubicBezTo>
                  <a:cubicBezTo>
                    <a:pt x="92" y="3892"/>
                    <a:pt x="123" y="3983"/>
                    <a:pt x="153" y="4075"/>
                  </a:cubicBezTo>
                  <a:cubicBezTo>
                    <a:pt x="445" y="4711"/>
                    <a:pt x="1131" y="5070"/>
                    <a:pt x="1806" y="5070"/>
                  </a:cubicBezTo>
                  <a:cubicBezTo>
                    <a:pt x="1904" y="5070"/>
                    <a:pt x="2002" y="5063"/>
                    <a:pt x="2098" y="5047"/>
                  </a:cubicBezTo>
                  <a:cubicBezTo>
                    <a:pt x="2858" y="4926"/>
                    <a:pt x="3527" y="4379"/>
                    <a:pt x="3831" y="3649"/>
                  </a:cubicBezTo>
                  <a:cubicBezTo>
                    <a:pt x="3991" y="4128"/>
                    <a:pt x="4504" y="4424"/>
                    <a:pt x="5002" y="4424"/>
                  </a:cubicBezTo>
                  <a:cubicBezTo>
                    <a:pt x="5262" y="4424"/>
                    <a:pt x="5517" y="4343"/>
                    <a:pt x="5715" y="4166"/>
                  </a:cubicBezTo>
                  <a:lnTo>
                    <a:pt x="5715" y="4166"/>
                  </a:lnTo>
                  <a:cubicBezTo>
                    <a:pt x="5685" y="4895"/>
                    <a:pt x="6354" y="5594"/>
                    <a:pt x="7083" y="5594"/>
                  </a:cubicBezTo>
                  <a:cubicBezTo>
                    <a:pt x="6870" y="5929"/>
                    <a:pt x="7114" y="6415"/>
                    <a:pt x="7509" y="6506"/>
                  </a:cubicBezTo>
                  <a:cubicBezTo>
                    <a:pt x="7540" y="6511"/>
                    <a:pt x="7572" y="6513"/>
                    <a:pt x="7603" y="6513"/>
                  </a:cubicBezTo>
                  <a:cubicBezTo>
                    <a:pt x="7965" y="6513"/>
                    <a:pt x="8306" y="6204"/>
                    <a:pt x="8390" y="5868"/>
                  </a:cubicBezTo>
                  <a:cubicBezTo>
                    <a:pt x="8481" y="5473"/>
                    <a:pt x="8329" y="5078"/>
                    <a:pt x="8086" y="4774"/>
                  </a:cubicBezTo>
                  <a:cubicBezTo>
                    <a:pt x="8846" y="4196"/>
                    <a:pt x="9089" y="3041"/>
                    <a:pt x="8633" y="2190"/>
                  </a:cubicBezTo>
                  <a:cubicBezTo>
                    <a:pt x="8283" y="1536"/>
                    <a:pt x="7556" y="1134"/>
                    <a:pt x="6825" y="1134"/>
                  </a:cubicBezTo>
                  <a:cubicBezTo>
                    <a:pt x="6604" y="1134"/>
                    <a:pt x="6383" y="1170"/>
                    <a:pt x="6171" y="1248"/>
                  </a:cubicBezTo>
                  <a:cubicBezTo>
                    <a:pt x="5876" y="509"/>
                    <a:pt x="5121" y="0"/>
                    <a:pt x="435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 name="Google Shape;2328;p67"/>
            <p:cNvSpPr/>
            <p:nvPr/>
          </p:nvSpPr>
          <p:spPr>
            <a:xfrm>
              <a:off x="1649641" y="1322129"/>
              <a:ext cx="43612" cy="51104"/>
            </a:xfrm>
            <a:custGeom>
              <a:avLst/>
              <a:gdLst/>
              <a:ahLst/>
              <a:cxnLst/>
              <a:rect l="l" t="t" r="r" b="b"/>
              <a:pathLst>
                <a:path w="1368" h="1603" extrusionOk="0">
                  <a:moveTo>
                    <a:pt x="619" y="1"/>
                  </a:moveTo>
                  <a:cubicBezTo>
                    <a:pt x="337" y="1"/>
                    <a:pt x="87" y="161"/>
                    <a:pt x="61" y="500"/>
                  </a:cubicBezTo>
                  <a:cubicBezTo>
                    <a:pt x="0" y="895"/>
                    <a:pt x="274" y="1533"/>
                    <a:pt x="608" y="1594"/>
                  </a:cubicBezTo>
                  <a:cubicBezTo>
                    <a:pt x="639" y="1600"/>
                    <a:pt x="671" y="1603"/>
                    <a:pt x="702" y="1603"/>
                  </a:cubicBezTo>
                  <a:cubicBezTo>
                    <a:pt x="1002" y="1603"/>
                    <a:pt x="1280" y="1344"/>
                    <a:pt x="1307" y="986"/>
                  </a:cubicBezTo>
                  <a:cubicBezTo>
                    <a:pt x="1368" y="591"/>
                    <a:pt x="1094" y="74"/>
                    <a:pt x="760" y="14"/>
                  </a:cubicBezTo>
                  <a:cubicBezTo>
                    <a:pt x="713" y="5"/>
                    <a:pt x="665" y="1"/>
                    <a:pt x="6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67"/>
            <p:cNvSpPr/>
            <p:nvPr/>
          </p:nvSpPr>
          <p:spPr>
            <a:xfrm>
              <a:off x="2812467" y="3100737"/>
              <a:ext cx="48489" cy="64716"/>
            </a:xfrm>
            <a:custGeom>
              <a:avLst/>
              <a:gdLst/>
              <a:ahLst/>
              <a:cxnLst/>
              <a:rect l="l" t="t" r="r" b="b"/>
              <a:pathLst>
                <a:path w="1521" h="2030" extrusionOk="0">
                  <a:moveTo>
                    <a:pt x="1430" y="1"/>
                  </a:moveTo>
                  <a:lnTo>
                    <a:pt x="62" y="426"/>
                  </a:lnTo>
                  <a:cubicBezTo>
                    <a:pt x="62" y="426"/>
                    <a:pt x="1" y="1429"/>
                    <a:pt x="62" y="1794"/>
                  </a:cubicBezTo>
                  <a:cubicBezTo>
                    <a:pt x="92" y="1961"/>
                    <a:pt x="396" y="2029"/>
                    <a:pt x="708" y="2029"/>
                  </a:cubicBezTo>
                  <a:cubicBezTo>
                    <a:pt x="1019" y="2029"/>
                    <a:pt x="1338" y="1961"/>
                    <a:pt x="1399" y="1855"/>
                  </a:cubicBezTo>
                  <a:cubicBezTo>
                    <a:pt x="1521" y="1672"/>
                    <a:pt x="1430" y="1"/>
                    <a:pt x="1430" y="1"/>
                  </a:cubicBezTo>
                  <a:close/>
                </a:path>
              </a:pathLst>
            </a:custGeom>
            <a:solidFill>
              <a:srgbClr val="AD69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67"/>
            <p:cNvSpPr/>
            <p:nvPr/>
          </p:nvSpPr>
          <p:spPr>
            <a:xfrm>
              <a:off x="2709746" y="3147029"/>
              <a:ext cx="157997" cy="74280"/>
            </a:xfrm>
            <a:custGeom>
              <a:avLst/>
              <a:gdLst/>
              <a:ahLst/>
              <a:cxnLst/>
              <a:rect l="l" t="t" r="r" b="b"/>
              <a:pathLst>
                <a:path w="4956" h="2330" extrusionOk="0">
                  <a:moveTo>
                    <a:pt x="3167" y="0"/>
                  </a:moveTo>
                  <a:cubicBezTo>
                    <a:pt x="3085" y="0"/>
                    <a:pt x="3113" y="79"/>
                    <a:pt x="3010" y="312"/>
                  </a:cubicBezTo>
                  <a:cubicBezTo>
                    <a:pt x="2858" y="707"/>
                    <a:pt x="1" y="1132"/>
                    <a:pt x="123" y="1740"/>
                  </a:cubicBezTo>
                  <a:cubicBezTo>
                    <a:pt x="153" y="1892"/>
                    <a:pt x="822" y="2196"/>
                    <a:pt x="1794" y="2318"/>
                  </a:cubicBezTo>
                  <a:cubicBezTo>
                    <a:pt x="1868" y="2326"/>
                    <a:pt x="1961" y="2330"/>
                    <a:pt x="2063" y="2330"/>
                  </a:cubicBezTo>
                  <a:cubicBezTo>
                    <a:pt x="2341" y="2330"/>
                    <a:pt x="2688" y="2301"/>
                    <a:pt x="2889" y="2257"/>
                  </a:cubicBezTo>
                  <a:cubicBezTo>
                    <a:pt x="3253" y="2166"/>
                    <a:pt x="3588" y="1892"/>
                    <a:pt x="3588" y="1892"/>
                  </a:cubicBezTo>
                  <a:lnTo>
                    <a:pt x="3740" y="2105"/>
                  </a:lnTo>
                  <a:lnTo>
                    <a:pt x="4925" y="1862"/>
                  </a:lnTo>
                  <a:cubicBezTo>
                    <a:pt x="4925" y="1862"/>
                    <a:pt x="4955" y="1163"/>
                    <a:pt x="4955" y="767"/>
                  </a:cubicBezTo>
                  <a:cubicBezTo>
                    <a:pt x="4925" y="403"/>
                    <a:pt x="4652" y="312"/>
                    <a:pt x="4652" y="312"/>
                  </a:cubicBezTo>
                  <a:cubicBezTo>
                    <a:pt x="4530" y="433"/>
                    <a:pt x="4378" y="494"/>
                    <a:pt x="4196" y="555"/>
                  </a:cubicBezTo>
                  <a:cubicBezTo>
                    <a:pt x="4151" y="564"/>
                    <a:pt x="4107" y="568"/>
                    <a:pt x="4063" y="568"/>
                  </a:cubicBezTo>
                  <a:cubicBezTo>
                    <a:pt x="3814" y="568"/>
                    <a:pt x="3596" y="423"/>
                    <a:pt x="3466" y="190"/>
                  </a:cubicBezTo>
                  <a:cubicBezTo>
                    <a:pt x="3375" y="38"/>
                    <a:pt x="3223" y="8"/>
                    <a:pt x="3223" y="8"/>
                  </a:cubicBezTo>
                  <a:cubicBezTo>
                    <a:pt x="3200" y="3"/>
                    <a:pt x="3182" y="0"/>
                    <a:pt x="31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 name="Google Shape;2331;p67"/>
            <p:cNvSpPr/>
            <p:nvPr/>
          </p:nvSpPr>
          <p:spPr>
            <a:xfrm>
              <a:off x="2750458" y="2504499"/>
              <a:ext cx="399265" cy="630523"/>
            </a:xfrm>
            <a:custGeom>
              <a:avLst/>
              <a:gdLst/>
              <a:ahLst/>
              <a:cxnLst/>
              <a:rect l="l" t="t" r="r" b="b"/>
              <a:pathLst>
                <a:path w="12524" h="19778" extrusionOk="0">
                  <a:moveTo>
                    <a:pt x="11435" y="1"/>
                  </a:moveTo>
                  <a:cubicBezTo>
                    <a:pt x="7031" y="1"/>
                    <a:pt x="930" y="1744"/>
                    <a:pt x="426" y="3900"/>
                  </a:cubicBezTo>
                  <a:cubicBezTo>
                    <a:pt x="1" y="5724"/>
                    <a:pt x="1125" y="14873"/>
                    <a:pt x="1946" y="19432"/>
                  </a:cubicBezTo>
                  <a:cubicBezTo>
                    <a:pt x="2289" y="19692"/>
                    <a:pt x="2601" y="19778"/>
                    <a:pt x="2862" y="19778"/>
                  </a:cubicBezTo>
                  <a:cubicBezTo>
                    <a:pt x="3363" y="19778"/>
                    <a:pt x="3678" y="19462"/>
                    <a:pt x="3678" y="19462"/>
                  </a:cubicBezTo>
                  <a:cubicBezTo>
                    <a:pt x="4043" y="16757"/>
                    <a:pt x="4499" y="12563"/>
                    <a:pt x="4469" y="9189"/>
                  </a:cubicBezTo>
                  <a:cubicBezTo>
                    <a:pt x="4438" y="8186"/>
                    <a:pt x="4043" y="7183"/>
                    <a:pt x="3952" y="6423"/>
                  </a:cubicBezTo>
                  <a:cubicBezTo>
                    <a:pt x="5709" y="6274"/>
                    <a:pt x="10237" y="5571"/>
                    <a:pt x="12078" y="5571"/>
                  </a:cubicBezTo>
                  <a:cubicBezTo>
                    <a:pt x="12116" y="5571"/>
                    <a:pt x="12153" y="5571"/>
                    <a:pt x="12189" y="5572"/>
                  </a:cubicBezTo>
                  <a:lnTo>
                    <a:pt x="12524" y="40"/>
                  </a:lnTo>
                  <a:cubicBezTo>
                    <a:pt x="12176" y="13"/>
                    <a:pt x="11812" y="1"/>
                    <a:pt x="114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 name="Google Shape;2332;p67"/>
            <p:cNvSpPr/>
            <p:nvPr/>
          </p:nvSpPr>
          <p:spPr>
            <a:xfrm>
              <a:off x="2953954" y="3144351"/>
              <a:ext cx="48489" cy="65226"/>
            </a:xfrm>
            <a:custGeom>
              <a:avLst/>
              <a:gdLst/>
              <a:ahLst/>
              <a:cxnLst/>
              <a:rect l="l" t="t" r="r" b="b"/>
              <a:pathLst>
                <a:path w="1521" h="2046" extrusionOk="0">
                  <a:moveTo>
                    <a:pt x="1369" y="0"/>
                  </a:moveTo>
                  <a:lnTo>
                    <a:pt x="1" y="456"/>
                  </a:lnTo>
                  <a:cubicBezTo>
                    <a:pt x="1" y="456"/>
                    <a:pt x="1" y="1459"/>
                    <a:pt x="61" y="1824"/>
                  </a:cubicBezTo>
                  <a:cubicBezTo>
                    <a:pt x="105" y="1982"/>
                    <a:pt x="379" y="2045"/>
                    <a:pt x="668" y="2045"/>
                  </a:cubicBezTo>
                  <a:cubicBezTo>
                    <a:pt x="992" y="2045"/>
                    <a:pt x="1335" y="1967"/>
                    <a:pt x="1399" y="1854"/>
                  </a:cubicBezTo>
                  <a:cubicBezTo>
                    <a:pt x="1520" y="1642"/>
                    <a:pt x="1369" y="0"/>
                    <a:pt x="1369" y="0"/>
                  </a:cubicBezTo>
                  <a:close/>
                </a:path>
              </a:pathLst>
            </a:custGeom>
            <a:solidFill>
              <a:srgbClr val="AD69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 name="Google Shape;2333;p67"/>
            <p:cNvSpPr/>
            <p:nvPr/>
          </p:nvSpPr>
          <p:spPr>
            <a:xfrm>
              <a:off x="2852222" y="3191598"/>
              <a:ext cx="157965" cy="75843"/>
            </a:xfrm>
            <a:custGeom>
              <a:avLst/>
              <a:gdLst/>
              <a:ahLst/>
              <a:cxnLst/>
              <a:rect l="l" t="t" r="r" b="b"/>
              <a:pathLst>
                <a:path w="4955" h="2379" extrusionOk="0">
                  <a:moveTo>
                    <a:pt x="3124" y="1"/>
                  </a:moveTo>
                  <a:cubicBezTo>
                    <a:pt x="3024" y="1"/>
                    <a:pt x="3056" y="80"/>
                    <a:pt x="2979" y="312"/>
                  </a:cubicBezTo>
                  <a:cubicBezTo>
                    <a:pt x="2827" y="707"/>
                    <a:pt x="0" y="1254"/>
                    <a:pt x="152" y="1862"/>
                  </a:cubicBezTo>
                  <a:cubicBezTo>
                    <a:pt x="183" y="1983"/>
                    <a:pt x="851" y="2287"/>
                    <a:pt x="1824" y="2379"/>
                  </a:cubicBezTo>
                  <a:cubicBezTo>
                    <a:pt x="2097" y="2379"/>
                    <a:pt x="2675" y="2318"/>
                    <a:pt x="2949" y="2257"/>
                  </a:cubicBezTo>
                  <a:cubicBezTo>
                    <a:pt x="3283" y="2166"/>
                    <a:pt x="3617" y="1892"/>
                    <a:pt x="3617" y="1892"/>
                  </a:cubicBezTo>
                  <a:lnTo>
                    <a:pt x="3769" y="2075"/>
                  </a:lnTo>
                  <a:lnTo>
                    <a:pt x="4955" y="1801"/>
                  </a:lnTo>
                  <a:cubicBezTo>
                    <a:pt x="4955" y="1801"/>
                    <a:pt x="4955" y="1102"/>
                    <a:pt x="4924" y="707"/>
                  </a:cubicBezTo>
                  <a:cubicBezTo>
                    <a:pt x="4894" y="342"/>
                    <a:pt x="4620" y="251"/>
                    <a:pt x="4620" y="251"/>
                  </a:cubicBezTo>
                  <a:cubicBezTo>
                    <a:pt x="4499" y="403"/>
                    <a:pt x="4347" y="464"/>
                    <a:pt x="4164" y="524"/>
                  </a:cubicBezTo>
                  <a:cubicBezTo>
                    <a:pt x="4124" y="534"/>
                    <a:pt x="4082" y="538"/>
                    <a:pt x="4040" y="538"/>
                  </a:cubicBezTo>
                  <a:cubicBezTo>
                    <a:pt x="3803" y="538"/>
                    <a:pt x="3564" y="397"/>
                    <a:pt x="3435" y="190"/>
                  </a:cubicBezTo>
                  <a:cubicBezTo>
                    <a:pt x="3313" y="38"/>
                    <a:pt x="3192" y="8"/>
                    <a:pt x="3192" y="8"/>
                  </a:cubicBezTo>
                  <a:cubicBezTo>
                    <a:pt x="3164" y="3"/>
                    <a:pt x="3142" y="1"/>
                    <a:pt x="312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 name="Google Shape;2334;p67"/>
            <p:cNvSpPr/>
            <p:nvPr/>
          </p:nvSpPr>
          <p:spPr>
            <a:xfrm>
              <a:off x="2902594" y="2513490"/>
              <a:ext cx="481643" cy="662594"/>
            </a:xfrm>
            <a:custGeom>
              <a:avLst/>
              <a:gdLst/>
              <a:ahLst/>
              <a:cxnLst/>
              <a:rect l="l" t="t" r="r" b="b"/>
              <a:pathLst>
                <a:path w="15108" h="20784" extrusionOk="0">
                  <a:moveTo>
                    <a:pt x="8383" y="0"/>
                  </a:moveTo>
                  <a:cubicBezTo>
                    <a:pt x="8118" y="0"/>
                    <a:pt x="1514" y="1319"/>
                    <a:pt x="943" y="2311"/>
                  </a:cubicBezTo>
                  <a:cubicBezTo>
                    <a:pt x="1" y="3952"/>
                    <a:pt x="1551" y="13588"/>
                    <a:pt x="1399" y="20518"/>
                  </a:cubicBezTo>
                  <a:cubicBezTo>
                    <a:pt x="1399" y="20518"/>
                    <a:pt x="1735" y="20784"/>
                    <a:pt x="2340" y="20784"/>
                  </a:cubicBezTo>
                  <a:cubicBezTo>
                    <a:pt x="2627" y="20784"/>
                    <a:pt x="2974" y="20724"/>
                    <a:pt x="3375" y="20548"/>
                  </a:cubicBezTo>
                  <a:cubicBezTo>
                    <a:pt x="3679" y="17144"/>
                    <a:pt x="5837" y="9575"/>
                    <a:pt x="4469" y="5837"/>
                  </a:cubicBezTo>
                  <a:lnTo>
                    <a:pt x="4469" y="5837"/>
                  </a:lnTo>
                  <a:cubicBezTo>
                    <a:pt x="5836" y="5924"/>
                    <a:pt x="7075" y="6006"/>
                    <a:pt x="8265" y="6006"/>
                  </a:cubicBezTo>
                  <a:cubicBezTo>
                    <a:pt x="9986" y="6006"/>
                    <a:pt x="11601" y="5834"/>
                    <a:pt x="13344" y="5259"/>
                  </a:cubicBezTo>
                  <a:cubicBezTo>
                    <a:pt x="14044" y="5047"/>
                    <a:pt x="14226" y="4591"/>
                    <a:pt x="14651" y="3861"/>
                  </a:cubicBezTo>
                  <a:cubicBezTo>
                    <a:pt x="15107" y="3010"/>
                    <a:pt x="14803" y="1065"/>
                    <a:pt x="14348" y="1"/>
                  </a:cubicBezTo>
                  <a:lnTo>
                    <a:pt x="8390" y="1"/>
                  </a:lnTo>
                  <a:cubicBezTo>
                    <a:pt x="8389" y="1"/>
                    <a:pt x="8386" y="0"/>
                    <a:pt x="838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 name="Google Shape;2335;p67"/>
            <p:cNvSpPr/>
            <p:nvPr/>
          </p:nvSpPr>
          <p:spPr>
            <a:xfrm>
              <a:off x="2434550" y="2147209"/>
              <a:ext cx="192874" cy="79254"/>
            </a:xfrm>
            <a:custGeom>
              <a:avLst/>
              <a:gdLst/>
              <a:ahLst/>
              <a:cxnLst/>
              <a:rect l="l" t="t" r="r" b="b"/>
              <a:pathLst>
                <a:path w="6050" h="2486" extrusionOk="0">
                  <a:moveTo>
                    <a:pt x="2858" y="0"/>
                  </a:moveTo>
                  <a:cubicBezTo>
                    <a:pt x="2189" y="0"/>
                    <a:pt x="2037" y="365"/>
                    <a:pt x="1794" y="365"/>
                  </a:cubicBezTo>
                  <a:cubicBezTo>
                    <a:pt x="1573" y="337"/>
                    <a:pt x="597" y="83"/>
                    <a:pt x="285" y="83"/>
                  </a:cubicBezTo>
                  <a:cubicBezTo>
                    <a:pt x="254" y="83"/>
                    <a:pt x="230" y="86"/>
                    <a:pt x="213" y="91"/>
                  </a:cubicBezTo>
                  <a:cubicBezTo>
                    <a:pt x="1" y="152"/>
                    <a:pt x="153" y="304"/>
                    <a:pt x="335" y="395"/>
                  </a:cubicBezTo>
                  <a:cubicBezTo>
                    <a:pt x="578" y="547"/>
                    <a:pt x="912" y="669"/>
                    <a:pt x="1338" y="851"/>
                  </a:cubicBezTo>
                  <a:cubicBezTo>
                    <a:pt x="1764" y="1034"/>
                    <a:pt x="1733" y="1064"/>
                    <a:pt x="2128" y="1216"/>
                  </a:cubicBezTo>
                  <a:cubicBezTo>
                    <a:pt x="2554" y="1368"/>
                    <a:pt x="3071" y="1611"/>
                    <a:pt x="2797" y="1794"/>
                  </a:cubicBezTo>
                  <a:cubicBezTo>
                    <a:pt x="2686" y="1855"/>
                    <a:pt x="2670" y="1872"/>
                    <a:pt x="2654" y="1872"/>
                  </a:cubicBezTo>
                  <a:cubicBezTo>
                    <a:pt x="2635" y="1872"/>
                    <a:pt x="2615" y="1849"/>
                    <a:pt x="2443" y="1849"/>
                  </a:cubicBezTo>
                  <a:cubicBezTo>
                    <a:pt x="2400" y="1849"/>
                    <a:pt x="2346" y="1851"/>
                    <a:pt x="2280" y="1854"/>
                  </a:cubicBezTo>
                  <a:cubicBezTo>
                    <a:pt x="1703" y="1915"/>
                    <a:pt x="1399" y="2250"/>
                    <a:pt x="1764" y="2310"/>
                  </a:cubicBezTo>
                  <a:cubicBezTo>
                    <a:pt x="2058" y="2356"/>
                    <a:pt x="2438" y="2486"/>
                    <a:pt x="2864" y="2486"/>
                  </a:cubicBezTo>
                  <a:cubicBezTo>
                    <a:pt x="3009" y="2486"/>
                    <a:pt x="3159" y="2471"/>
                    <a:pt x="3314" y="2432"/>
                  </a:cubicBezTo>
                  <a:cubicBezTo>
                    <a:pt x="3618" y="2341"/>
                    <a:pt x="3861" y="2250"/>
                    <a:pt x="3982" y="2189"/>
                  </a:cubicBezTo>
                  <a:cubicBezTo>
                    <a:pt x="4104" y="2128"/>
                    <a:pt x="4226" y="2128"/>
                    <a:pt x="4378" y="2128"/>
                  </a:cubicBezTo>
                  <a:lnTo>
                    <a:pt x="5198" y="2158"/>
                  </a:lnTo>
                  <a:lnTo>
                    <a:pt x="6049" y="973"/>
                  </a:lnTo>
                  <a:lnTo>
                    <a:pt x="6049" y="973"/>
                  </a:lnTo>
                  <a:cubicBezTo>
                    <a:pt x="6049" y="973"/>
                    <a:pt x="5745" y="996"/>
                    <a:pt x="5403" y="996"/>
                  </a:cubicBezTo>
                  <a:cubicBezTo>
                    <a:pt x="5061" y="996"/>
                    <a:pt x="4682" y="973"/>
                    <a:pt x="4530" y="882"/>
                  </a:cubicBezTo>
                  <a:cubicBezTo>
                    <a:pt x="4226" y="730"/>
                    <a:pt x="3557" y="0"/>
                    <a:pt x="2858" y="0"/>
                  </a:cubicBezTo>
                  <a:close/>
                </a:path>
              </a:pathLst>
            </a:custGeom>
            <a:solidFill>
              <a:srgbClr val="AD69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 name="Google Shape;2336;p67"/>
            <p:cNvSpPr/>
            <p:nvPr/>
          </p:nvSpPr>
          <p:spPr>
            <a:xfrm>
              <a:off x="2571192" y="2002820"/>
              <a:ext cx="544606" cy="244201"/>
            </a:xfrm>
            <a:custGeom>
              <a:avLst/>
              <a:gdLst/>
              <a:ahLst/>
              <a:cxnLst/>
              <a:rect l="l" t="t" r="r" b="b"/>
              <a:pathLst>
                <a:path w="17083" h="7660" extrusionOk="0">
                  <a:moveTo>
                    <a:pt x="17083" y="0"/>
                  </a:moveTo>
                  <a:lnTo>
                    <a:pt x="17083" y="0"/>
                  </a:lnTo>
                  <a:cubicBezTo>
                    <a:pt x="17083" y="0"/>
                    <a:pt x="15472" y="0"/>
                    <a:pt x="14469" y="699"/>
                  </a:cubicBezTo>
                  <a:cubicBezTo>
                    <a:pt x="13922" y="1095"/>
                    <a:pt x="9058" y="4286"/>
                    <a:pt x="8450" y="4590"/>
                  </a:cubicBezTo>
                  <a:cubicBezTo>
                    <a:pt x="7842" y="4924"/>
                    <a:pt x="396" y="5350"/>
                    <a:pt x="396" y="5350"/>
                  </a:cubicBezTo>
                  <a:cubicBezTo>
                    <a:pt x="396" y="5350"/>
                    <a:pt x="0" y="5715"/>
                    <a:pt x="0" y="6231"/>
                  </a:cubicBezTo>
                  <a:cubicBezTo>
                    <a:pt x="0" y="6748"/>
                    <a:pt x="152" y="7204"/>
                    <a:pt x="152" y="7204"/>
                  </a:cubicBezTo>
                  <a:cubicBezTo>
                    <a:pt x="152" y="7204"/>
                    <a:pt x="4963" y="7659"/>
                    <a:pt x="7634" y="7659"/>
                  </a:cubicBezTo>
                  <a:cubicBezTo>
                    <a:pt x="8273" y="7659"/>
                    <a:pt x="8790" y="7633"/>
                    <a:pt x="9089" y="7569"/>
                  </a:cubicBezTo>
                  <a:cubicBezTo>
                    <a:pt x="10639" y="7265"/>
                    <a:pt x="16870" y="4590"/>
                    <a:pt x="16870" y="4590"/>
                  </a:cubicBezTo>
                  <a:lnTo>
                    <a:pt x="1708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 name="Google Shape;2337;p67"/>
            <p:cNvSpPr/>
            <p:nvPr/>
          </p:nvSpPr>
          <p:spPr>
            <a:xfrm>
              <a:off x="3009204" y="1981874"/>
              <a:ext cx="377937" cy="576837"/>
            </a:xfrm>
            <a:custGeom>
              <a:avLst/>
              <a:gdLst/>
              <a:ahLst/>
              <a:cxnLst/>
              <a:rect l="l" t="t" r="r" b="b"/>
              <a:pathLst>
                <a:path w="11855" h="18094" extrusionOk="0">
                  <a:moveTo>
                    <a:pt x="6019" y="1"/>
                  </a:moveTo>
                  <a:cubicBezTo>
                    <a:pt x="3827" y="1"/>
                    <a:pt x="1718" y="620"/>
                    <a:pt x="730" y="1356"/>
                  </a:cubicBezTo>
                  <a:cubicBezTo>
                    <a:pt x="0" y="2177"/>
                    <a:pt x="456" y="6615"/>
                    <a:pt x="1216" y="10202"/>
                  </a:cubicBezTo>
                  <a:cubicBezTo>
                    <a:pt x="1702" y="12329"/>
                    <a:pt x="1216" y="14487"/>
                    <a:pt x="1125" y="17405"/>
                  </a:cubicBezTo>
                  <a:cubicBezTo>
                    <a:pt x="1125" y="17405"/>
                    <a:pt x="1599" y="18047"/>
                    <a:pt x="3431" y="18047"/>
                  </a:cubicBezTo>
                  <a:cubicBezTo>
                    <a:pt x="3511" y="18047"/>
                    <a:pt x="3593" y="18046"/>
                    <a:pt x="3678" y="18044"/>
                  </a:cubicBezTo>
                  <a:cubicBezTo>
                    <a:pt x="3832" y="18037"/>
                    <a:pt x="3996" y="18035"/>
                    <a:pt x="4167" y="18035"/>
                  </a:cubicBezTo>
                  <a:cubicBezTo>
                    <a:pt x="4987" y="18035"/>
                    <a:pt x="5980" y="18094"/>
                    <a:pt x="6957" y="18094"/>
                  </a:cubicBezTo>
                  <a:cubicBezTo>
                    <a:pt x="8784" y="18094"/>
                    <a:pt x="10554" y="17888"/>
                    <a:pt x="11034" y="16706"/>
                  </a:cubicBezTo>
                  <a:cubicBezTo>
                    <a:pt x="10152" y="14335"/>
                    <a:pt x="11672" y="4001"/>
                    <a:pt x="11703" y="3423"/>
                  </a:cubicBezTo>
                  <a:cubicBezTo>
                    <a:pt x="11855" y="1752"/>
                    <a:pt x="11155" y="1113"/>
                    <a:pt x="8906" y="414"/>
                  </a:cubicBezTo>
                  <a:cubicBezTo>
                    <a:pt x="7988" y="124"/>
                    <a:pt x="6995" y="1"/>
                    <a:pt x="60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 name="Google Shape;2338;p67"/>
            <p:cNvSpPr/>
            <p:nvPr/>
          </p:nvSpPr>
          <p:spPr>
            <a:xfrm>
              <a:off x="2915187" y="2503798"/>
              <a:ext cx="344049" cy="90157"/>
            </a:xfrm>
            <a:custGeom>
              <a:avLst/>
              <a:gdLst/>
              <a:ahLst/>
              <a:cxnLst/>
              <a:rect l="l" t="t" r="r" b="b"/>
              <a:pathLst>
                <a:path w="10792" h="2828" extrusionOk="0">
                  <a:moveTo>
                    <a:pt x="1" y="1"/>
                  </a:moveTo>
                  <a:lnTo>
                    <a:pt x="6262" y="2828"/>
                  </a:lnTo>
                  <a:lnTo>
                    <a:pt x="10791" y="852"/>
                  </a:lnTo>
                  <a:lnTo>
                    <a:pt x="1" y="1"/>
                  </a:lnTo>
                  <a:close/>
                </a:path>
              </a:pathLst>
            </a:custGeom>
            <a:solidFill>
              <a:srgbClr val="2F97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 name="Google Shape;2339;p67"/>
            <p:cNvSpPr/>
            <p:nvPr/>
          </p:nvSpPr>
          <p:spPr>
            <a:xfrm>
              <a:off x="3112881" y="2530928"/>
              <a:ext cx="146361" cy="71762"/>
            </a:xfrm>
            <a:custGeom>
              <a:avLst/>
              <a:gdLst/>
              <a:ahLst/>
              <a:cxnLst/>
              <a:rect l="l" t="t" r="r" b="b"/>
              <a:pathLst>
                <a:path w="4591" h="2251" extrusionOk="0">
                  <a:moveTo>
                    <a:pt x="4590" y="1"/>
                  </a:moveTo>
                  <a:lnTo>
                    <a:pt x="1" y="1855"/>
                  </a:lnTo>
                  <a:lnTo>
                    <a:pt x="1" y="2250"/>
                  </a:lnTo>
                  <a:lnTo>
                    <a:pt x="4530" y="366"/>
                  </a:lnTo>
                  <a:lnTo>
                    <a:pt x="459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 name="Google Shape;2340;p67"/>
            <p:cNvSpPr/>
            <p:nvPr/>
          </p:nvSpPr>
          <p:spPr>
            <a:xfrm>
              <a:off x="2982966" y="2478612"/>
              <a:ext cx="131888" cy="87415"/>
            </a:xfrm>
            <a:custGeom>
              <a:avLst/>
              <a:gdLst/>
              <a:ahLst/>
              <a:cxnLst/>
              <a:rect l="l" t="t" r="r" b="b"/>
              <a:pathLst>
                <a:path w="4137" h="2742" extrusionOk="0">
                  <a:moveTo>
                    <a:pt x="3498" y="1"/>
                  </a:moveTo>
                  <a:lnTo>
                    <a:pt x="2586" y="426"/>
                  </a:lnTo>
                  <a:cubicBezTo>
                    <a:pt x="2586" y="426"/>
                    <a:pt x="2198" y="110"/>
                    <a:pt x="1669" y="110"/>
                  </a:cubicBezTo>
                  <a:cubicBezTo>
                    <a:pt x="1429" y="110"/>
                    <a:pt x="1160" y="175"/>
                    <a:pt x="884" y="365"/>
                  </a:cubicBezTo>
                  <a:cubicBezTo>
                    <a:pt x="0" y="925"/>
                    <a:pt x="830" y="2742"/>
                    <a:pt x="1463" y="2742"/>
                  </a:cubicBezTo>
                  <a:cubicBezTo>
                    <a:pt x="1483" y="2742"/>
                    <a:pt x="1503" y="2740"/>
                    <a:pt x="1522" y="2736"/>
                  </a:cubicBezTo>
                  <a:cubicBezTo>
                    <a:pt x="2191" y="2584"/>
                    <a:pt x="4136" y="1338"/>
                    <a:pt x="4136" y="1338"/>
                  </a:cubicBezTo>
                  <a:lnTo>
                    <a:pt x="3498" y="1"/>
                  </a:lnTo>
                  <a:close/>
                </a:path>
              </a:pathLst>
            </a:custGeom>
            <a:solidFill>
              <a:srgbClr val="FEAF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 name="Google Shape;2341;p67"/>
            <p:cNvSpPr/>
            <p:nvPr/>
          </p:nvSpPr>
          <p:spPr>
            <a:xfrm>
              <a:off x="3076058" y="2014711"/>
              <a:ext cx="344049" cy="522067"/>
            </a:xfrm>
            <a:custGeom>
              <a:avLst/>
              <a:gdLst/>
              <a:ahLst/>
              <a:cxnLst/>
              <a:rect l="l" t="t" r="r" b="b"/>
              <a:pathLst>
                <a:path w="10792" h="16376" extrusionOk="0">
                  <a:moveTo>
                    <a:pt x="8181" y="0"/>
                  </a:moveTo>
                  <a:cubicBezTo>
                    <a:pt x="7031" y="0"/>
                    <a:pt x="6648" y="1641"/>
                    <a:pt x="6505" y="2667"/>
                  </a:cubicBezTo>
                  <a:cubicBezTo>
                    <a:pt x="6414" y="3488"/>
                    <a:pt x="6596" y="4551"/>
                    <a:pt x="6688" y="5372"/>
                  </a:cubicBezTo>
                  <a:cubicBezTo>
                    <a:pt x="6840" y="6922"/>
                    <a:pt x="6992" y="8472"/>
                    <a:pt x="7144" y="10023"/>
                  </a:cubicBezTo>
                  <a:cubicBezTo>
                    <a:pt x="6201" y="10418"/>
                    <a:pt x="5320" y="11026"/>
                    <a:pt x="4499" y="11634"/>
                  </a:cubicBezTo>
                  <a:cubicBezTo>
                    <a:pt x="2706" y="13001"/>
                    <a:pt x="153" y="14521"/>
                    <a:pt x="153" y="14521"/>
                  </a:cubicBezTo>
                  <a:cubicBezTo>
                    <a:pt x="153" y="14521"/>
                    <a:pt x="1" y="15129"/>
                    <a:pt x="92" y="15433"/>
                  </a:cubicBezTo>
                  <a:cubicBezTo>
                    <a:pt x="244" y="16223"/>
                    <a:pt x="760" y="16375"/>
                    <a:pt x="760" y="16375"/>
                  </a:cubicBezTo>
                  <a:cubicBezTo>
                    <a:pt x="760" y="16375"/>
                    <a:pt x="8238" y="13336"/>
                    <a:pt x="9423" y="11725"/>
                  </a:cubicBezTo>
                  <a:cubicBezTo>
                    <a:pt x="10214" y="10661"/>
                    <a:pt x="10092" y="8533"/>
                    <a:pt x="10153" y="7287"/>
                  </a:cubicBezTo>
                  <a:cubicBezTo>
                    <a:pt x="10244" y="5433"/>
                    <a:pt x="10791" y="418"/>
                    <a:pt x="8420" y="23"/>
                  </a:cubicBezTo>
                  <a:cubicBezTo>
                    <a:pt x="8337" y="7"/>
                    <a:pt x="8257" y="0"/>
                    <a:pt x="81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 name="Google Shape;2342;p67"/>
            <p:cNvSpPr/>
            <p:nvPr/>
          </p:nvSpPr>
          <p:spPr>
            <a:xfrm>
              <a:off x="2767993" y="2286497"/>
              <a:ext cx="344910" cy="316186"/>
            </a:xfrm>
            <a:custGeom>
              <a:avLst/>
              <a:gdLst/>
              <a:ahLst/>
              <a:cxnLst/>
              <a:rect l="l" t="t" r="r" b="b"/>
              <a:pathLst>
                <a:path w="10819" h="9918" extrusionOk="0">
                  <a:moveTo>
                    <a:pt x="603" y="1"/>
                  </a:moveTo>
                  <a:cubicBezTo>
                    <a:pt x="277" y="1"/>
                    <a:pt x="0" y="285"/>
                    <a:pt x="28" y="647"/>
                  </a:cubicBezTo>
                  <a:lnTo>
                    <a:pt x="332" y="7638"/>
                  </a:lnTo>
                  <a:cubicBezTo>
                    <a:pt x="332" y="7972"/>
                    <a:pt x="575" y="8245"/>
                    <a:pt x="910" y="8306"/>
                  </a:cubicBezTo>
                  <a:lnTo>
                    <a:pt x="10819" y="9917"/>
                  </a:lnTo>
                  <a:lnTo>
                    <a:pt x="10484" y="2075"/>
                  </a:lnTo>
                  <a:cubicBezTo>
                    <a:pt x="10484" y="1802"/>
                    <a:pt x="10271" y="1558"/>
                    <a:pt x="9998" y="1528"/>
                  </a:cubicBezTo>
                  <a:lnTo>
                    <a:pt x="697" y="8"/>
                  </a:lnTo>
                  <a:cubicBezTo>
                    <a:pt x="665" y="3"/>
                    <a:pt x="634" y="1"/>
                    <a:pt x="6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 name="Google Shape;2343;p67"/>
            <p:cNvSpPr/>
            <p:nvPr/>
          </p:nvSpPr>
          <p:spPr>
            <a:xfrm>
              <a:off x="3089640" y="1747995"/>
              <a:ext cx="187996" cy="257750"/>
            </a:xfrm>
            <a:custGeom>
              <a:avLst/>
              <a:gdLst/>
              <a:ahLst/>
              <a:cxnLst/>
              <a:rect l="l" t="t" r="r" b="b"/>
              <a:pathLst>
                <a:path w="5897" h="8085" extrusionOk="0">
                  <a:moveTo>
                    <a:pt x="2503" y="1"/>
                  </a:moveTo>
                  <a:cubicBezTo>
                    <a:pt x="1676" y="1"/>
                    <a:pt x="981" y="363"/>
                    <a:pt x="942" y="1519"/>
                  </a:cubicBezTo>
                  <a:cubicBezTo>
                    <a:pt x="942" y="1519"/>
                    <a:pt x="486" y="3404"/>
                    <a:pt x="304" y="3890"/>
                  </a:cubicBezTo>
                  <a:cubicBezTo>
                    <a:pt x="243" y="4042"/>
                    <a:pt x="0" y="4528"/>
                    <a:pt x="31" y="4711"/>
                  </a:cubicBezTo>
                  <a:cubicBezTo>
                    <a:pt x="91" y="4832"/>
                    <a:pt x="365" y="4802"/>
                    <a:pt x="486" y="4832"/>
                  </a:cubicBezTo>
                  <a:cubicBezTo>
                    <a:pt x="730" y="4923"/>
                    <a:pt x="365" y="6474"/>
                    <a:pt x="882" y="6626"/>
                  </a:cubicBezTo>
                  <a:cubicBezTo>
                    <a:pt x="1246" y="6707"/>
                    <a:pt x="1571" y="6720"/>
                    <a:pt x="1872" y="6720"/>
                  </a:cubicBezTo>
                  <a:cubicBezTo>
                    <a:pt x="2023" y="6720"/>
                    <a:pt x="2168" y="6717"/>
                    <a:pt x="2310" y="6717"/>
                  </a:cubicBezTo>
                  <a:cubicBezTo>
                    <a:pt x="2310" y="6747"/>
                    <a:pt x="2189" y="7568"/>
                    <a:pt x="2189" y="7568"/>
                  </a:cubicBezTo>
                  <a:lnTo>
                    <a:pt x="2310" y="8085"/>
                  </a:lnTo>
                  <a:lnTo>
                    <a:pt x="3252" y="8085"/>
                  </a:lnTo>
                  <a:lnTo>
                    <a:pt x="4529" y="7750"/>
                  </a:lnTo>
                  <a:cubicBezTo>
                    <a:pt x="4529" y="7750"/>
                    <a:pt x="4590" y="6078"/>
                    <a:pt x="4651" y="5896"/>
                  </a:cubicBezTo>
                  <a:cubicBezTo>
                    <a:pt x="4681" y="5774"/>
                    <a:pt x="5167" y="5319"/>
                    <a:pt x="5532" y="4467"/>
                  </a:cubicBezTo>
                  <a:cubicBezTo>
                    <a:pt x="5745" y="3981"/>
                    <a:pt x="5897" y="3495"/>
                    <a:pt x="5897" y="3191"/>
                  </a:cubicBezTo>
                  <a:cubicBezTo>
                    <a:pt x="5897" y="2279"/>
                    <a:pt x="5866" y="1367"/>
                    <a:pt x="5289" y="911"/>
                  </a:cubicBezTo>
                  <a:cubicBezTo>
                    <a:pt x="4958" y="650"/>
                    <a:pt x="3611" y="1"/>
                    <a:pt x="2503" y="1"/>
                  </a:cubicBezTo>
                  <a:close/>
                </a:path>
              </a:pathLst>
            </a:custGeom>
            <a:solidFill>
              <a:srgbClr val="AD69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 name="Google Shape;2344;p67"/>
            <p:cNvSpPr/>
            <p:nvPr/>
          </p:nvSpPr>
          <p:spPr>
            <a:xfrm>
              <a:off x="3083359" y="1729281"/>
              <a:ext cx="224212" cy="208782"/>
            </a:xfrm>
            <a:custGeom>
              <a:avLst/>
              <a:gdLst/>
              <a:ahLst/>
              <a:cxnLst/>
              <a:rect l="l" t="t" r="r" b="b"/>
              <a:pathLst>
                <a:path w="7033" h="6549" extrusionOk="0">
                  <a:moveTo>
                    <a:pt x="872" y="1"/>
                  </a:moveTo>
                  <a:cubicBezTo>
                    <a:pt x="0" y="1"/>
                    <a:pt x="159" y="1383"/>
                    <a:pt x="258" y="1802"/>
                  </a:cubicBezTo>
                  <a:cubicBezTo>
                    <a:pt x="288" y="2045"/>
                    <a:pt x="592" y="2106"/>
                    <a:pt x="653" y="2197"/>
                  </a:cubicBezTo>
                  <a:cubicBezTo>
                    <a:pt x="683" y="2288"/>
                    <a:pt x="592" y="2744"/>
                    <a:pt x="592" y="2927"/>
                  </a:cubicBezTo>
                  <a:cubicBezTo>
                    <a:pt x="592" y="3109"/>
                    <a:pt x="896" y="3231"/>
                    <a:pt x="896" y="3231"/>
                  </a:cubicBezTo>
                  <a:cubicBezTo>
                    <a:pt x="896" y="3231"/>
                    <a:pt x="987" y="2744"/>
                    <a:pt x="1018" y="2684"/>
                  </a:cubicBezTo>
                  <a:cubicBezTo>
                    <a:pt x="1018" y="2623"/>
                    <a:pt x="1139" y="2137"/>
                    <a:pt x="1170" y="2137"/>
                  </a:cubicBezTo>
                  <a:cubicBezTo>
                    <a:pt x="1291" y="2076"/>
                    <a:pt x="1383" y="2076"/>
                    <a:pt x="1383" y="2076"/>
                  </a:cubicBezTo>
                  <a:cubicBezTo>
                    <a:pt x="1535" y="2015"/>
                    <a:pt x="2234" y="1985"/>
                    <a:pt x="2568" y="1985"/>
                  </a:cubicBezTo>
                  <a:cubicBezTo>
                    <a:pt x="2659" y="1985"/>
                    <a:pt x="2750" y="2045"/>
                    <a:pt x="2750" y="2137"/>
                  </a:cubicBezTo>
                  <a:cubicBezTo>
                    <a:pt x="2720" y="3261"/>
                    <a:pt x="3267" y="3444"/>
                    <a:pt x="3510" y="3474"/>
                  </a:cubicBezTo>
                  <a:cubicBezTo>
                    <a:pt x="3571" y="3474"/>
                    <a:pt x="3632" y="3535"/>
                    <a:pt x="3632" y="3595"/>
                  </a:cubicBezTo>
                  <a:cubicBezTo>
                    <a:pt x="3618" y="4400"/>
                    <a:pt x="3782" y="4625"/>
                    <a:pt x="3970" y="4625"/>
                  </a:cubicBezTo>
                  <a:cubicBezTo>
                    <a:pt x="4208" y="4625"/>
                    <a:pt x="4483" y="4264"/>
                    <a:pt x="4483" y="4264"/>
                  </a:cubicBezTo>
                  <a:cubicBezTo>
                    <a:pt x="4756" y="4477"/>
                    <a:pt x="4696" y="5480"/>
                    <a:pt x="4726" y="6058"/>
                  </a:cubicBezTo>
                  <a:cubicBezTo>
                    <a:pt x="4726" y="6331"/>
                    <a:pt x="4817" y="6544"/>
                    <a:pt x="4817" y="6544"/>
                  </a:cubicBezTo>
                  <a:cubicBezTo>
                    <a:pt x="4817" y="6544"/>
                    <a:pt x="4846" y="6549"/>
                    <a:pt x="4895" y="6549"/>
                  </a:cubicBezTo>
                  <a:cubicBezTo>
                    <a:pt x="4968" y="6549"/>
                    <a:pt x="5085" y="6538"/>
                    <a:pt x="5212" y="6483"/>
                  </a:cubicBezTo>
                  <a:cubicBezTo>
                    <a:pt x="5273" y="6453"/>
                    <a:pt x="5638" y="6058"/>
                    <a:pt x="5729" y="6027"/>
                  </a:cubicBezTo>
                  <a:cubicBezTo>
                    <a:pt x="6185" y="5662"/>
                    <a:pt x="6459" y="5115"/>
                    <a:pt x="6671" y="3383"/>
                  </a:cubicBezTo>
                  <a:cubicBezTo>
                    <a:pt x="7032" y="717"/>
                    <a:pt x="4477" y="334"/>
                    <a:pt x="3499" y="334"/>
                  </a:cubicBezTo>
                  <a:cubicBezTo>
                    <a:pt x="3406" y="334"/>
                    <a:pt x="3328" y="338"/>
                    <a:pt x="3267" y="343"/>
                  </a:cubicBezTo>
                  <a:cubicBezTo>
                    <a:pt x="3095" y="363"/>
                    <a:pt x="2885" y="374"/>
                    <a:pt x="2674" y="374"/>
                  </a:cubicBezTo>
                  <a:cubicBezTo>
                    <a:pt x="2251" y="374"/>
                    <a:pt x="1818" y="333"/>
                    <a:pt x="1656" y="252"/>
                  </a:cubicBezTo>
                  <a:cubicBezTo>
                    <a:pt x="1330" y="75"/>
                    <a:pt x="1074" y="1"/>
                    <a:pt x="87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 name="Google Shape;2345;p67"/>
            <p:cNvSpPr/>
            <p:nvPr/>
          </p:nvSpPr>
          <p:spPr>
            <a:xfrm>
              <a:off x="3219491" y="1846507"/>
              <a:ext cx="42655" cy="55567"/>
            </a:xfrm>
            <a:custGeom>
              <a:avLst/>
              <a:gdLst/>
              <a:ahLst/>
              <a:cxnLst/>
              <a:rect l="l" t="t" r="r" b="b"/>
              <a:pathLst>
                <a:path w="1338" h="1743" extrusionOk="0">
                  <a:moveTo>
                    <a:pt x="604" y="0"/>
                  </a:moveTo>
                  <a:cubicBezTo>
                    <a:pt x="205" y="0"/>
                    <a:pt x="152" y="526"/>
                    <a:pt x="152" y="526"/>
                  </a:cubicBezTo>
                  <a:cubicBezTo>
                    <a:pt x="0" y="1104"/>
                    <a:pt x="0" y="1742"/>
                    <a:pt x="0" y="1742"/>
                  </a:cubicBezTo>
                  <a:cubicBezTo>
                    <a:pt x="1338" y="1712"/>
                    <a:pt x="1338" y="131"/>
                    <a:pt x="699" y="10"/>
                  </a:cubicBezTo>
                  <a:cubicBezTo>
                    <a:pt x="665" y="3"/>
                    <a:pt x="633" y="0"/>
                    <a:pt x="604" y="0"/>
                  </a:cubicBezTo>
                  <a:close/>
                </a:path>
              </a:pathLst>
            </a:custGeom>
            <a:solidFill>
              <a:srgbClr val="AD69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2346;p67"/>
            <p:cNvSpPr/>
            <p:nvPr/>
          </p:nvSpPr>
          <p:spPr>
            <a:xfrm>
              <a:off x="3163285" y="1960163"/>
              <a:ext cx="95959" cy="76608"/>
            </a:xfrm>
            <a:custGeom>
              <a:avLst/>
              <a:gdLst/>
              <a:ahLst/>
              <a:cxnLst/>
              <a:rect l="l" t="t" r="r" b="b"/>
              <a:pathLst>
                <a:path w="3010" h="2403" extrusionOk="0">
                  <a:moveTo>
                    <a:pt x="2401" y="1"/>
                  </a:moveTo>
                  <a:cubicBezTo>
                    <a:pt x="1642" y="457"/>
                    <a:pt x="0" y="1399"/>
                    <a:pt x="0" y="1399"/>
                  </a:cubicBezTo>
                  <a:lnTo>
                    <a:pt x="395" y="2402"/>
                  </a:lnTo>
                  <a:cubicBezTo>
                    <a:pt x="395" y="2402"/>
                    <a:pt x="2006" y="1521"/>
                    <a:pt x="2341" y="1338"/>
                  </a:cubicBezTo>
                  <a:cubicBezTo>
                    <a:pt x="2736" y="1126"/>
                    <a:pt x="3009" y="822"/>
                    <a:pt x="3009" y="822"/>
                  </a:cubicBezTo>
                  <a:cubicBezTo>
                    <a:pt x="2736" y="335"/>
                    <a:pt x="2401" y="1"/>
                    <a:pt x="24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 name="Google Shape;2347;p67"/>
            <p:cNvSpPr/>
            <p:nvPr/>
          </p:nvSpPr>
          <p:spPr>
            <a:xfrm>
              <a:off x="3134209" y="1963096"/>
              <a:ext cx="29106" cy="66884"/>
            </a:xfrm>
            <a:custGeom>
              <a:avLst/>
              <a:gdLst/>
              <a:ahLst/>
              <a:cxnLst/>
              <a:rect l="l" t="t" r="r" b="b"/>
              <a:pathLst>
                <a:path w="913" h="2098" extrusionOk="0">
                  <a:moveTo>
                    <a:pt x="912" y="0"/>
                  </a:moveTo>
                  <a:lnTo>
                    <a:pt x="912" y="0"/>
                  </a:lnTo>
                  <a:cubicBezTo>
                    <a:pt x="669" y="91"/>
                    <a:pt x="213" y="578"/>
                    <a:pt x="213" y="578"/>
                  </a:cubicBezTo>
                  <a:cubicBezTo>
                    <a:pt x="0" y="1277"/>
                    <a:pt x="152" y="2097"/>
                    <a:pt x="152" y="2097"/>
                  </a:cubicBezTo>
                  <a:cubicBezTo>
                    <a:pt x="365" y="1702"/>
                    <a:pt x="639" y="1520"/>
                    <a:pt x="912" y="1307"/>
                  </a:cubicBezTo>
                  <a:cubicBezTo>
                    <a:pt x="791" y="912"/>
                    <a:pt x="912" y="0"/>
                    <a:pt x="91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48" name="Google Shape;2348;p67"/>
          <p:cNvGrpSpPr/>
          <p:nvPr/>
        </p:nvGrpSpPr>
        <p:grpSpPr>
          <a:xfrm>
            <a:off x="3872000" y="2182152"/>
            <a:ext cx="542964" cy="465786"/>
            <a:chOff x="5863675" y="3789852"/>
            <a:chExt cx="542964" cy="465786"/>
          </a:xfrm>
        </p:grpSpPr>
        <p:sp>
          <p:nvSpPr>
            <p:cNvPr id="2349" name="Google Shape;2349;p67"/>
            <p:cNvSpPr/>
            <p:nvPr/>
          </p:nvSpPr>
          <p:spPr>
            <a:xfrm>
              <a:off x="5863675" y="3789852"/>
              <a:ext cx="246376" cy="285134"/>
            </a:xfrm>
            <a:custGeom>
              <a:avLst/>
              <a:gdLst/>
              <a:ahLst/>
              <a:cxnLst/>
              <a:rect l="l" t="t" r="r" b="b"/>
              <a:pathLst>
                <a:path w="6128" h="7092" extrusionOk="0">
                  <a:moveTo>
                    <a:pt x="2717" y="1"/>
                  </a:moveTo>
                  <a:cubicBezTo>
                    <a:pt x="2679" y="1"/>
                    <a:pt x="2638" y="7"/>
                    <a:pt x="2596" y="20"/>
                  </a:cubicBezTo>
                  <a:cubicBezTo>
                    <a:pt x="2167" y="152"/>
                    <a:pt x="2528" y="1263"/>
                    <a:pt x="1886" y="2413"/>
                  </a:cubicBezTo>
                  <a:cubicBezTo>
                    <a:pt x="1247" y="3562"/>
                    <a:pt x="1" y="3646"/>
                    <a:pt x="54" y="4082"/>
                  </a:cubicBezTo>
                  <a:cubicBezTo>
                    <a:pt x="109" y="4521"/>
                    <a:pt x="1859" y="4082"/>
                    <a:pt x="2406" y="5014"/>
                  </a:cubicBezTo>
                  <a:cubicBezTo>
                    <a:pt x="2938" y="5923"/>
                    <a:pt x="3005" y="7092"/>
                    <a:pt x="3364" y="7092"/>
                  </a:cubicBezTo>
                  <a:cubicBezTo>
                    <a:pt x="3373" y="7092"/>
                    <a:pt x="3381" y="7091"/>
                    <a:pt x="3390" y="7090"/>
                  </a:cubicBezTo>
                  <a:cubicBezTo>
                    <a:pt x="3772" y="7036"/>
                    <a:pt x="3552" y="4903"/>
                    <a:pt x="4427" y="4356"/>
                  </a:cubicBezTo>
                  <a:cubicBezTo>
                    <a:pt x="5303" y="3812"/>
                    <a:pt x="6127" y="3886"/>
                    <a:pt x="6070" y="3366"/>
                  </a:cubicBezTo>
                  <a:cubicBezTo>
                    <a:pt x="6015" y="2845"/>
                    <a:pt x="4306" y="2825"/>
                    <a:pt x="3870" y="2169"/>
                  </a:cubicBezTo>
                  <a:cubicBezTo>
                    <a:pt x="3457" y="1549"/>
                    <a:pt x="3322" y="1"/>
                    <a:pt x="271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 name="Google Shape;2350;p67"/>
            <p:cNvSpPr/>
            <p:nvPr/>
          </p:nvSpPr>
          <p:spPr>
            <a:xfrm>
              <a:off x="6250483" y="4074917"/>
              <a:ext cx="156156" cy="180721"/>
            </a:xfrm>
            <a:custGeom>
              <a:avLst/>
              <a:gdLst/>
              <a:ahLst/>
              <a:cxnLst/>
              <a:rect l="l" t="t" r="r" b="b"/>
              <a:pathLst>
                <a:path w="3884" h="4495" extrusionOk="0">
                  <a:moveTo>
                    <a:pt x="1723" y="1"/>
                  </a:moveTo>
                  <a:cubicBezTo>
                    <a:pt x="1699" y="1"/>
                    <a:pt x="1673" y="4"/>
                    <a:pt x="1647" y="13"/>
                  </a:cubicBezTo>
                  <a:cubicBezTo>
                    <a:pt x="1373" y="97"/>
                    <a:pt x="1603" y="800"/>
                    <a:pt x="1197" y="1530"/>
                  </a:cubicBezTo>
                  <a:cubicBezTo>
                    <a:pt x="792" y="2257"/>
                    <a:pt x="1" y="2311"/>
                    <a:pt x="35" y="2588"/>
                  </a:cubicBezTo>
                  <a:cubicBezTo>
                    <a:pt x="72" y="2865"/>
                    <a:pt x="1180" y="2588"/>
                    <a:pt x="1525" y="3176"/>
                  </a:cubicBezTo>
                  <a:cubicBezTo>
                    <a:pt x="1865" y="3754"/>
                    <a:pt x="1905" y="4495"/>
                    <a:pt x="2135" y="4495"/>
                  </a:cubicBezTo>
                  <a:cubicBezTo>
                    <a:pt x="2140" y="4495"/>
                    <a:pt x="2145" y="4494"/>
                    <a:pt x="2150" y="4494"/>
                  </a:cubicBezTo>
                  <a:cubicBezTo>
                    <a:pt x="2394" y="4460"/>
                    <a:pt x="2255" y="3108"/>
                    <a:pt x="2809" y="2760"/>
                  </a:cubicBezTo>
                  <a:cubicBezTo>
                    <a:pt x="3364" y="2416"/>
                    <a:pt x="3883" y="2463"/>
                    <a:pt x="3850" y="2135"/>
                  </a:cubicBezTo>
                  <a:cubicBezTo>
                    <a:pt x="3816" y="1804"/>
                    <a:pt x="2732" y="1790"/>
                    <a:pt x="2454" y="1374"/>
                  </a:cubicBezTo>
                  <a:cubicBezTo>
                    <a:pt x="2193" y="984"/>
                    <a:pt x="2109" y="1"/>
                    <a:pt x="17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18"/>
        <p:cNvGrpSpPr/>
        <p:nvPr/>
      </p:nvGrpSpPr>
      <p:grpSpPr>
        <a:xfrm>
          <a:off x="0" y="0"/>
          <a:ext cx="0" cy="0"/>
          <a:chOff x="0" y="0"/>
          <a:chExt cx="0" cy="0"/>
        </a:xfrm>
      </p:grpSpPr>
      <p:sp>
        <p:nvSpPr>
          <p:cNvPr id="719" name="Google Shape;719;p40"/>
          <p:cNvSpPr txBox="1">
            <a:spLocks noGrp="1"/>
          </p:cNvSpPr>
          <p:nvPr>
            <p:ph type="subTitle" idx="1"/>
          </p:nvPr>
        </p:nvSpPr>
        <p:spPr>
          <a:xfrm>
            <a:off x="1590275" y="1235950"/>
            <a:ext cx="2538900" cy="454500"/>
          </a:xfrm>
          <a:prstGeom prst="rect">
            <a:avLst/>
          </a:prstGeom>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dirty="0"/>
              <a:t>I</a:t>
            </a:r>
            <a:r>
              <a:rPr lang="en" dirty="0"/>
              <a:t>ntroduction </a:t>
            </a:r>
            <a:endParaRPr dirty="0"/>
          </a:p>
        </p:txBody>
      </p:sp>
      <p:sp>
        <p:nvSpPr>
          <p:cNvPr id="720" name="Google Shape;720;p40"/>
          <p:cNvSpPr txBox="1">
            <a:spLocks noGrp="1"/>
          </p:cNvSpPr>
          <p:nvPr>
            <p:ph type="subTitle" idx="2"/>
          </p:nvPr>
        </p:nvSpPr>
        <p:spPr>
          <a:xfrm>
            <a:off x="1597660" y="3431350"/>
            <a:ext cx="2538900" cy="454500"/>
          </a:xfrm>
          <a:prstGeom prst="rect">
            <a:avLst/>
          </a:prstGeom>
          <a:ln>
            <a:noFill/>
          </a:ln>
        </p:spPr>
        <p:txBody>
          <a:bodyPr spcFirstLastPara="1" wrap="square" lIns="91425" tIns="91425" rIns="91425" bIns="91425" anchor="t" anchorCtr="0">
            <a:noAutofit/>
          </a:bodyPr>
          <a:lstStyle/>
          <a:p>
            <a:pPr marL="0" lvl="0" indent="0"/>
            <a:r>
              <a:rPr lang="en-US" dirty="0"/>
              <a:t>Currency in the Central Bank of Canada </a:t>
            </a:r>
            <a:endParaRPr dirty="0"/>
          </a:p>
        </p:txBody>
      </p:sp>
      <p:sp>
        <p:nvSpPr>
          <p:cNvPr id="721" name="Google Shape;721;p40"/>
          <p:cNvSpPr txBox="1">
            <a:spLocks noGrp="1"/>
          </p:cNvSpPr>
          <p:nvPr>
            <p:ph type="subTitle" idx="3"/>
          </p:nvPr>
        </p:nvSpPr>
        <p:spPr>
          <a:xfrm>
            <a:off x="1590274" y="2333659"/>
            <a:ext cx="2693693" cy="454500"/>
          </a:xfrm>
          <a:prstGeom prst="rect">
            <a:avLst/>
          </a:prstGeom>
          <a:ln>
            <a:noFill/>
          </a:ln>
        </p:spPr>
        <p:txBody>
          <a:bodyPr spcFirstLastPara="1" wrap="square" lIns="91425" tIns="91425" rIns="91425" bIns="91425" anchor="t" anchorCtr="0">
            <a:noAutofit/>
          </a:bodyPr>
          <a:lstStyle/>
          <a:p>
            <a:pPr marL="0" lvl="0" indent="0"/>
            <a:r>
              <a:rPr lang="en-US" dirty="0"/>
              <a:t>flow in supply chain management</a:t>
            </a:r>
            <a:endParaRPr dirty="0"/>
          </a:p>
        </p:txBody>
      </p:sp>
      <p:sp>
        <p:nvSpPr>
          <p:cNvPr id="722" name="Google Shape;722;p40"/>
          <p:cNvSpPr txBox="1">
            <a:spLocks noGrp="1"/>
          </p:cNvSpPr>
          <p:nvPr>
            <p:ph type="subTitle" idx="4"/>
          </p:nvPr>
        </p:nvSpPr>
        <p:spPr>
          <a:xfrm>
            <a:off x="5701325" y="1235950"/>
            <a:ext cx="2538900" cy="454500"/>
          </a:xfrm>
          <a:prstGeom prst="rect">
            <a:avLst/>
          </a:prstGeom>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t>Conclusion </a:t>
            </a:r>
            <a:endParaRPr dirty="0"/>
          </a:p>
        </p:txBody>
      </p:sp>
      <p:sp>
        <p:nvSpPr>
          <p:cNvPr id="727" name="Google Shape;727;p40"/>
          <p:cNvSpPr txBox="1">
            <a:spLocks noGrp="1"/>
          </p:cNvSpPr>
          <p:nvPr>
            <p:ph type="title"/>
          </p:nvPr>
        </p:nvSpPr>
        <p:spPr>
          <a:xfrm>
            <a:off x="903724" y="1257550"/>
            <a:ext cx="694500" cy="411300"/>
          </a:xfrm>
          <a:prstGeom prst="rect">
            <a:avLst/>
          </a:prstGeom>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728" name="Google Shape;728;p40"/>
          <p:cNvSpPr txBox="1">
            <a:spLocks noGrp="1"/>
          </p:cNvSpPr>
          <p:nvPr>
            <p:ph type="title" idx="9"/>
          </p:nvPr>
        </p:nvSpPr>
        <p:spPr>
          <a:xfrm>
            <a:off x="905375" y="3452950"/>
            <a:ext cx="694500" cy="411300"/>
          </a:xfrm>
          <a:prstGeom prst="rect">
            <a:avLst/>
          </a:prstGeom>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729" name="Google Shape;729;p40"/>
          <p:cNvSpPr txBox="1">
            <a:spLocks noGrp="1"/>
          </p:cNvSpPr>
          <p:nvPr>
            <p:ph type="title" idx="13"/>
          </p:nvPr>
        </p:nvSpPr>
        <p:spPr>
          <a:xfrm>
            <a:off x="905375" y="2370418"/>
            <a:ext cx="694500" cy="411300"/>
          </a:xfrm>
          <a:prstGeom prst="rect">
            <a:avLst/>
          </a:prstGeom>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730" name="Google Shape;730;p40"/>
          <p:cNvSpPr txBox="1">
            <a:spLocks noGrp="1"/>
          </p:cNvSpPr>
          <p:nvPr>
            <p:ph type="title" idx="14"/>
          </p:nvPr>
        </p:nvSpPr>
        <p:spPr>
          <a:xfrm>
            <a:off x="5012227" y="1257550"/>
            <a:ext cx="694500" cy="411300"/>
          </a:xfrm>
          <a:prstGeom prst="rect">
            <a:avLst/>
          </a:prstGeom>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731" name="Google Shape;731;p40"/>
          <p:cNvSpPr txBox="1">
            <a:spLocks noGrp="1"/>
          </p:cNvSpPr>
          <p:nvPr>
            <p:ph type="title" idx="15"/>
          </p:nvPr>
        </p:nvSpPr>
        <p:spPr>
          <a:xfrm>
            <a:off x="713225" y="445025"/>
            <a:ext cx="7717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CONTENTS</a:t>
            </a:r>
            <a:endParaRPr dirty="0"/>
          </a:p>
        </p:txBody>
      </p:sp>
      <p:sp>
        <p:nvSpPr>
          <p:cNvPr id="732" name="Google Shape;732;p40"/>
          <p:cNvSpPr txBox="1">
            <a:spLocks noGrp="1"/>
          </p:cNvSpPr>
          <p:nvPr>
            <p:ph type="subTitle" idx="16"/>
          </p:nvPr>
        </p:nvSpPr>
        <p:spPr>
          <a:xfrm>
            <a:off x="5701325" y="2333659"/>
            <a:ext cx="2538900" cy="454500"/>
          </a:xfrm>
          <a:prstGeom prst="rect">
            <a:avLst/>
          </a:prstGeom>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t>Refrences </a:t>
            </a:r>
            <a:endParaRPr dirty="0"/>
          </a:p>
        </p:txBody>
      </p:sp>
      <p:sp>
        <p:nvSpPr>
          <p:cNvPr id="734" name="Google Shape;734;p40"/>
          <p:cNvSpPr txBox="1">
            <a:spLocks noGrp="1"/>
          </p:cNvSpPr>
          <p:nvPr>
            <p:ph type="title" idx="18"/>
          </p:nvPr>
        </p:nvSpPr>
        <p:spPr>
          <a:xfrm>
            <a:off x="5012237" y="2370418"/>
            <a:ext cx="694500" cy="411300"/>
          </a:xfrm>
          <a:prstGeom prst="rect">
            <a:avLst/>
          </a:prstGeom>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t>05</a:t>
            </a:r>
            <a:endParaRPr/>
          </a:p>
        </p:txBody>
      </p:sp>
      <p:grpSp>
        <p:nvGrpSpPr>
          <p:cNvPr id="735" name="Google Shape;735;p40"/>
          <p:cNvGrpSpPr/>
          <p:nvPr/>
        </p:nvGrpSpPr>
        <p:grpSpPr>
          <a:xfrm>
            <a:off x="4962336" y="3783980"/>
            <a:ext cx="2602432" cy="1083983"/>
            <a:chOff x="4962336" y="3783980"/>
            <a:chExt cx="2602432" cy="1083983"/>
          </a:xfrm>
        </p:grpSpPr>
        <p:grpSp>
          <p:nvGrpSpPr>
            <p:cNvPr id="736" name="Google Shape;736;p40"/>
            <p:cNvGrpSpPr/>
            <p:nvPr/>
          </p:nvGrpSpPr>
          <p:grpSpPr>
            <a:xfrm flipH="1">
              <a:off x="4962336" y="3783980"/>
              <a:ext cx="1187942" cy="1083983"/>
              <a:chOff x="760050" y="2874625"/>
              <a:chExt cx="1485485" cy="1355487"/>
            </a:xfrm>
          </p:grpSpPr>
          <p:sp>
            <p:nvSpPr>
              <p:cNvPr id="737" name="Google Shape;737;p40"/>
              <p:cNvSpPr/>
              <p:nvPr/>
            </p:nvSpPr>
            <p:spPr>
              <a:xfrm>
                <a:off x="760050" y="2874625"/>
                <a:ext cx="1356230" cy="1355487"/>
              </a:xfrm>
              <a:custGeom>
                <a:avLst/>
                <a:gdLst/>
                <a:ahLst/>
                <a:cxnLst/>
                <a:rect l="l" t="t" r="r" b="b"/>
                <a:pathLst>
                  <a:path w="60210" h="60177" extrusionOk="0">
                    <a:moveTo>
                      <a:pt x="30055" y="0"/>
                    </a:moveTo>
                    <a:cubicBezTo>
                      <a:pt x="18347" y="0"/>
                      <a:pt x="8206" y="6672"/>
                      <a:pt x="3236" y="16479"/>
                    </a:cubicBezTo>
                    <a:cubicBezTo>
                      <a:pt x="1168" y="20548"/>
                      <a:pt x="0" y="25185"/>
                      <a:pt x="0" y="30089"/>
                    </a:cubicBezTo>
                    <a:cubicBezTo>
                      <a:pt x="0" y="32557"/>
                      <a:pt x="267" y="34925"/>
                      <a:pt x="868" y="37227"/>
                    </a:cubicBezTo>
                    <a:cubicBezTo>
                      <a:pt x="1335" y="39195"/>
                      <a:pt x="2035" y="41097"/>
                      <a:pt x="2869" y="42898"/>
                    </a:cubicBezTo>
                    <a:cubicBezTo>
                      <a:pt x="4070" y="45400"/>
                      <a:pt x="5604" y="47735"/>
                      <a:pt x="7406" y="49836"/>
                    </a:cubicBezTo>
                    <a:cubicBezTo>
                      <a:pt x="12910" y="56174"/>
                      <a:pt x="21049" y="60177"/>
                      <a:pt x="30088" y="60177"/>
                    </a:cubicBezTo>
                    <a:cubicBezTo>
                      <a:pt x="42130" y="60177"/>
                      <a:pt x="52538" y="53138"/>
                      <a:pt x="57308" y="42898"/>
                    </a:cubicBezTo>
                    <a:cubicBezTo>
                      <a:pt x="59143" y="39028"/>
                      <a:pt x="60210" y="34692"/>
                      <a:pt x="60210" y="30122"/>
                    </a:cubicBezTo>
                    <a:cubicBezTo>
                      <a:pt x="60210" y="26519"/>
                      <a:pt x="59576" y="23117"/>
                      <a:pt x="58375" y="19881"/>
                    </a:cubicBezTo>
                    <a:cubicBezTo>
                      <a:pt x="57908" y="18714"/>
                      <a:pt x="57441" y="17580"/>
                      <a:pt x="56874" y="16479"/>
                    </a:cubicBezTo>
                    <a:cubicBezTo>
                      <a:pt x="55707" y="14177"/>
                      <a:pt x="54272" y="12042"/>
                      <a:pt x="52571" y="10141"/>
                    </a:cubicBezTo>
                    <a:cubicBezTo>
                      <a:pt x="47067" y="3903"/>
                      <a:pt x="39028" y="0"/>
                      <a:pt x="30055" y="0"/>
                    </a:cubicBez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40"/>
              <p:cNvSpPr/>
              <p:nvPr/>
            </p:nvSpPr>
            <p:spPr>
              <a:xfrm>
                <a:off x="889282" y="2874625"/>
                <a:ext cx="1356253" cy="1355487"/>
              </a:xfrm>
              <a:custGeom>
                <a:avLst/>
                <a:gdLst/>
                <a:ahLst/>
                <a:cxnLst/>
                <a:rect l="l" t="t" r="r" b="b"/>
                <a:pathLst>
                  <a:path w="60211" h="60177" extrusionOk="0">
                    <a:moveTo>
                      <a:pt x="30056" y="0"/>
                    </a:moveTo>
                    <a:cubicBezTo>
                      <a:pt x="18347" y="0"/>
                      <a:pt x="8207" y="6672"/>
                      <a:pt x="3270" y="16479"/>
                    </a:cubicBezTo>
                    <a:cubicBezTo>
                      <a:pt x="1168" y="20548"/>
                      <a:pt x="1" y="25185"/>
                      <a:pt x="1" y="30089"/>
                    </a:cubicBezTo>
                    <a:cubicBezTo>
                      <a:pt x="1" y="32557"/>
                      <a:pt x="301" y="34925"/>
                      <a:pt x="868" y="37227"/>
                    </a:cubicBezTo>
                    <a:cubicBezTo>
                      <a:pt x="1335" y="39195"/>
                      <a:pt x="2036" y="41097"/>
                      <a:pt x="2869" y="42898"/>
                    </a:cubicBezTo>
                    <a:cubicBezTo>
                      <a:pt x="4104" y="45400"/>
                      <a:pt x="5638" y="47735"/>
                      <a:pt x="7439" y="49836"/>
                    </a:cubicBezTo>
                    <a:cubicBezTo>
                      <a:pt x="12943" y="56174"/>
                      <a:pt x="21049" y="60177"/>
                      <a:pt x="30122" y="60177"/>
                    </a:cubicBezTo>
                    <a:cubicBezTo>
                      <a:pt x="42164" y="60177"/>
                      <a:pt x="52538" y="53138"/>
                      <a:pt x="57342" y="42898"/>
                    </a:cubicBezTo>
                    <a:cubicBezTo>
                      <a:pt x="59176" y="39028"/>
                      <a:pt x="60210" y="34692"/>
                      <a:pt x="60210" y="30122"/>
                    </a:cubicBezTo>
                    <a:cubicBezTo>
                      <a:pt x="60210" y="26519"/>
                      <a:pt x="59577" y="23117"/>
                      <a:pt x="58376" y="19881"/>
                    </a:cubicBezTo>
                    <a:cubicBezTo>
                      <a:pt x="57909" y="18714"/>
                      <a:pt x="57475" y="17580"/>
                      <a:pt x="56875" y="16479"/>
                    </a:cubicBezTo>
                    <a:cubicBezTo>
                      <a:pt x="55707" y="14177"/>
                      <a:pt x="54306" y="12042"/>
                      <a:pt x="52572" y="10141"/>
                    </a:cubicBezTo>
                    <a:cubicBezTo>
                      <a:pt x="47068" y="3903"/>
                      <a:pt x="39029" y="0"/>
                      <a:pt x="30056" y="0"/>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40"/>
              <p:cNvSpPr/>
              <p:nvPr/>
            </p:nvSpPr>
            <p:spPr>
              <a:xfrm>
                <a:off x="992992" y="2979078"/>
                <a:ext cx="1149608" cy="1148865"/>
              </a:xfrm>
              <a:custGeom>
                <a:avLst/>
                <a:gdLst/>
                <a:ahLst/>
                <a:cxnLst/>
                <a:rect l="l" t="t" r="r" b="b"/>
                <a:pathLst>
                  <a:path w="51037" h="51004" extrusionOk="0">
                    <a:moveTo>
                      <a:pt x="25518" y="0"/>
                    </a:moveTo>
                    <a:cubicBezTo>
                      <a:pt x="11408" y="0"/>
                      <a:pt x="0" y="11408"/>
                      <a:pt x="0" y="25518"/>
                    </a:cubicBezTo>
                    <a:cubicBezTo>
                      <a:pt x="0" y="28687"/>
                      <a:pt x="567" y="31756"/>
                      <a:pt x="1668" y="34558"/>
                    </a:cubicBezTo>
                    <a:cubicBezTo>
                      <a:pt x="3336" y="38895"/>
                      <a:pt x="6104" y="42697"/>
                      <a:pt x="9707" y="45533"/>
                    </a:cubicBezTo>
                    <a:cubicBezTo>
                      <a:pt x="10441" y="46100"/>
                      <a:pt x="11241" y="46700"/>
                      <a:pt x="12075" y="47201"/>
                    </a:cubicBezTo>
                    <a:cubicBezTo>
                      <a:pt x="14544" y="48735"/>
                      <a:pt x="17279" y="49802"/>
                      <a:pt x="20248" y="50436"/>
                    </a:cubicBezTo>
                    <a:cubicBezTo>
                      <a:pt x="20681" y="50536"/>
                      <a:pt x="21048" y="50603"/>
                      <a:pt x="21449" y="50636"/>
                    </a:cubicBezTo>
                    <a:cubicBezTo>
                      <a:pt x="22783" y="50870"/>
                      <a:pt x="24117" y="51003"/>
                      <a:pt x="25518" y="51003"/>
                    </a:cubicBezTo>
                    <a:cubicBezTo>
                      <a:pt x="39595" y="51003"/>
                      <a:pt x="51036" y="39562"/>
                      <a:pt x="51036" y="25485"/>
                    </a:cubicBezTo>
                    <a:cubicBezTo>
                      <a:pt x="51036" y="22583"/>
                      <a:pt x="50569" y="19848"/>
                      <a:pt x="49635" y="17346"/>
                    </a:cubicBezTo>
                    <a:cubicBezTo>
                      <a:pt x="48568" y="14110"/>
                      <a:pt x="46867" y="11208"/>
                      <a:pt x="44632" y="8706"/>
                    </a:cubicBezTo>
                    <a:cubicBezTo>
                      <a:pt x="44031" y="7939"/>
                      <a:pt x="43298" y="7272"/>
                      <a:pt x="42597" y="6605"/>
                    </a:cubicBezTo>
                    <a:cubicBezTo>
                      <a:pt x="39261" y="3569"/>
                      <a:pt x="35092" y="1401"/>
                      <a:pt x="30455" y="500"/>
                    </a:cubicBezTo>
                    <a:cubicBezTo>
                      <a:pt x="28854" y="167"/>
                      <a:pt x="27219" y="0"/>
                      <a:pt x="25518" y="0"/>
                    </a:cubicBezTo>
                    <a:close/>
                  </a:path>
                </a:pathLst>
              </a:custGeom>
              <a:solidFill>
                <a:srgbClr val="FBBF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40"/>
              <p:cNvSpPr/>
              <p:nvPr/>
            </p:nvSpPr>
            <p:spPr>
              <a:xfrm flipH="1">
                <a:off x="1246192" y="3142865"/>
                <a:ext cx="626668" cy="818266"/>
              </a:xfrm>
              <a:custGeom>
                <a:avLst/>
                <a:gdLst/>
                <a:ahLst/>
                <a:cxnLst/>
                <a:rect l="l" t="t" r="r" b="b"/>
                <a:pathLst>
                  <a:path w="27821" h="36327" extrusionOk="0">
                    <a:moveTo>
                      <a:pt x="14311" y="9608"/>
                    </a:moveTo>
                    <a:cubicBezTo>
                      <a:pt x="16512" y="9608"/>
                      <a:pt x="17847" y="10142"/>
                      <a:pt x="18213" y="11276"/>
                    </a:cubicBezTo>
                    <a:cubicBezTo>
                      <a:pt x="18280" y="11543"/>
                      <a:pt x="18347" y="11776"/>
                      <a:pt x="18347" y="12076"/>
                    </a:cubicBezTo>
                    <a:cubicBezTo>
                      <a:pt x="18347" y="12977"/>
                      <a:pt x="18013" y="13644"/>
                      <a:pt x="17346" y="14111"/>
                    </a:cubicBezTo>
                    <a:cubicBezTo>
                      <a:pt x="16679" y="14578"/>
                      <a:pt x="15712" y="14778"/>
                      <a:pt x="14511" y="14778"/>
                    </a:cubicBezTo>
                    <a:lnTo>
                      <a:pt x="11909" y="14778"/>
                    </a:lnTo>
                    <a:lnTo>
                      <a:pt x="11909" y="9608"/>
                    </a:lnTo>
                    <a:close/>
                    <a:moveTo>
                      <a:pt x="14711" y="20449"/>
                    </a:moveTo>
                    <a:cubicBezTo>
                      <a:pt x="16079" y="20449"/>
                      <a:pt x="17146" y="20682"/>
                      <a:pt x="17847" y="21216"/>
                    </a:cubicBezTo>
                    <a:cubicBezTo>
                      <a:pt x="18547" y="21683"/>
                      <a:pt x="18914" y="22450"/>
                      <a:pt x="18914" y="23418"/>
                    </a:cubicBezTo>
                    <a:cubicBezTo>
                      <a:pt x="18914" y="25453"/>
                      <a:pt x="17580" y="26487"/>
                      <a:pt x="14878" y="26487"/>
                    </a:cubicBezTo>
                    <a:lnTo>
                      <a:pt x="11876" y="26487"/>
                    </a:lnTo>
                    <a:lnTo>
                      <a:pt x="11876" y="20449"/>
                    </a:lnTo>
                    <a:close/>
                    <a:moveTo>
                      <a:pt x="6639" y="1"/>
                    </a:moveTo>
                    <a:lnTo>
                      <a:pt x="6639" y="3704"/>
                    </a:lnTo>
                    <a:lnTo>
                      <a:pt x="0" y="3704"/>
                    </a:lnTo>
                    <a:lnTo>
                      <a:pt x="0" y="9174"/>
                    </a:lnTo>
                    <a:lnTo>
                      <a:pt x="3336" y="9174"/>
                    </a:lnTo>
                    <a:lnTo>
                      <a:pt x="3336" y="26954"/>
                    </a:lnTo>
                    <a:lnTo>
                      <a:pt x="0" y="26954"/>
                    </a:lnTo>
                    <a:lnTo>
                      <a:pt x="0" y="32458"/>
                    </a:lnTo>
                    <a:lnTo>
                      <a:pt x="6639" y="32458"/>
                    </a:lnTo>
                    <a:lnTo>
                      <a:pt x="6639" y="36327"/>
                    </a:lnTo>
                    <a:lnTo>
                      <a:pt x="9707" y="36327"/>
                    </a:lnTo>
                    <a:lnTo>
                      <a:pt x="9707" y="32458"/>
                    </a:lnTo>
                    <a:lnTo>
                      <a:pt x="12910" y="32458"/>
                    </a:lnTo>
                    <a:lnTo>
                      <a:pt x="12910" y="36327"/>
                    </a:lnTo>
                    <a:lnTo>
                      <a:pt x="15979" y="36327"/>
                    </a:lnTo>
                    <a:lnTo>
                      <a:pt x="15979" y="32458"/>
                    </a:lnTo>
                    <a:cubicBezTo>
                      <a:pt x="19581" y="32424"/>
                      <a:pt x="22416" y="31657"/>
                      <a:pt x="24551" y="30223"/>
                    </a:cubicBezTo>
                    <a:cubicBezTo>
                      <a:pt x="26720" y="28722"/>
                      <a:pt x="27820" y="26653"/>
                      <a:pt x="27820" y="24052"/>
                    </a:cubicBezTo>
                    <a:cubicBezTo>
                      <a:pt x="27754" y="22317"/>
                      <a:pt x="27287" y="20883"/>
                      <a:pt x="26419" y="19782"/>
                    </a:cubicBezTo>
                    <a:cubicBezTo>
                      <a:pt x="25552" y="18714"/>
                      <a:pt x="24084" y="17914"/>
                      <a:pt x="22150" y="17413"/>
                    </a:cubicBezTo>
                    <a:lnTo>
                      <a:pt x="22150" y="17213"/>
                    </a:lnTo>
                    <a:cubicBezTo>
                      <a:pt x="23651" y="16880"/>
                      <a:pt x="24852" y="16112"/>
                      <a:pt x="25752" y="14978"/>
                    </a:cubicBezTo>
                    <a:cubicBezTo>
                      <a:pt x="26686" y="13878"/>
                      <a:pt x="27153" y="12477"/>
                      <a:pt x="27153" y="10875"/>
                    </a:cubicBezTo>
                    <a:cubicBezTo>
                      <a:pt x="27153" y="8407"/>
                      <a:pt x="26086" y="6606"/>
                      <a:pt x="24018" y="5438"/>
                    </a:cubicBezTo>
                    <a:cubicBezTo>
                      <a:pt x="23817" y="5305"/>
                      <a:pt x="23551" y="5205"/>
                      <a:pt x="23350" y="5105"/>
                    </a:cubicBezTo>
                    <a:cubicBezTo>
                      <a:pt x="21549" y="4304"/>
                      <a:pt x="19081" y="3870"/>
                      <a:pt x="15979" y="3737"/>
                    </a:cubicBezTo>
                    <a:lnTo>
                      <a:pt x="15979" y="1"/>
                    </a:lnTo>
                    <a:lnTo>
                      <a:pt x="12910" y="1"/>
                    </a:lnTo>
                    <a:lnTo>
                      <a:pt x="12910" y="3737"/>
                    </a:lnTo>
                    <a:lnTo>
                      <a:pt x="9707" y="3737"/>
                    </a:lnTo>
                    <a:lnTo>
                      <a:pt x="970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1" name="Google Shape;741;p40"/>
            <p:cNvGrpSpPr/>
            <p:nvPr/>
          </p:nvGrpSpPr>
          <p:grpSpPr>
            <a:xfrm>
              <a:off x="5822225" y="3955598"/>
              <a:ext cx="1742543" cy="795716"/>
              <a:chOff x="5327405" y="4041600"/>
              <a:chExt cx="1554315" cy="709763"/>
            </a:xfrm>
          </p:grpSpPr>
          <p:sp>
            <p:nvSpPr>
              <p:cNvPr id="742" name="Google Shape;742;p40"/>
              <p:cNvSpPr/>
              <p:nvPr/>
            </p:nvSpPr>
            <p:spPr>
              <a:xfrm flipH="1">
                <a:off x="5358266" y="4041600"/>
                <a:ext cx="1261280" cy="240679"/>
              </a:xfrm>
              <a:custGeom>
                <a:avLst/>
                <a:gdLst/>
                <a:ahLst/>
                <a:cxnLst/>
                <a:rect l="l" t="t" r="r" b="b"/>
                <a:pathLst>
                  <a:path w="40944" h="7813" extrusionOk="0">
                    <a:moveTo>
                      <a:pt x="0" y="1"/>
                    </a:moveTo>
                    <a:lnTo>
                      <a:pt x="0" y="7813"/>
                    </a:lnTo>
                    <a:lnTo>
                      <a:pt x="40944" y="7813"/>
                    </a:lnTo>
                    <a:lnTo>
                      <a:pt x="40944" y="1"/>
                    </a:ln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40"/>
              <p:cNvSpPr/>
              <p:nvPr/>
            </p:nvSpPr>
            <p:spPr>
              <a:xfrm flipH="1">
                <a:off x="5327405" y="4041600"/>
                <a:ext cx="61826" cy="240679"/>
              </a:xfrm>
              <a:custGeom>
                <a:avLst/>
                <a:gdLst/>
                <a:ahLst/>
                <a:cxnLst/>
                <a:rect l="l" t="t" r="r" b="b"/>
                <a:pathLst>
                  <a:path w="2007" h="7813" extrusionOk="0">
                    <a:moveTo>
                      <a:pt x="0" y="1"/>
                    </a:moveTo>
                    <a:lnTo>
                      <a:pt x="0"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40"/>
              <p:cNvSpPr/>
              <p:nvPr/>
            </p:nvSpPr>
            <p:spPr>
              <a:xfrm flipH="1">
                <a:off x="5529599" y="4510715"/>
                <a:ext cx="1262235" cy="240649"/>
              </a:xfrm>
              <a:custGeom>
                <a:avLst/>
                <a:gdLst/>
                <a:ahLst/>
                <a:cxnLst/>
                <a:rect l="l" t="t" r="r" b="b"/>
                <a:pathLst>
                  <a:path w="40975" h="7812" extrusionOk="0">
                    <a:moveTo>
                      <a:pt x="1" y="0"/>
                    </a:moveTo>
                    <a:lnTo>
                      <a:pt x="1" y="7812"/>
                    </a:lnTo>
                    <a:lnTo>
                      <a:pt x="40974" y="7812"/>
                    </a:lnTo>
                    <a:lnTo>
                      <a:pt x="40974" y="0"/>
                    </a:ln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40"/>
              <p:cNvSpPr/>
              <p:nvPr/>
            </p:nvSpPr>
            <p:spPr>
              <a:xfrm flipH="1">
                <a:off x="6730008" y="4510715"/>
                <a:ext cx="61826" cy="240649"/>
              </a:xfrm>
              <a:custGeom>
                <a:avLst/>
                <a:gdLst/>
                <a:ahLst/>
                <a:cxnLst/>
                <a:rect l="l" t="t" r="r" b="b"/>
                <a:pathLst>
                  <a:path w="2007" h="7812" extrusionOk="0">
                    <a:moveTo>
                      <a:pt x="1" y="0"/>
                    </a:moveTo>
                    <a:lnTo>
                      <a:pt x="1" y="7812"/>
                    </a:lnTo>
                    <a:lnTo>
                      <a:pt x="2007" y="7812"/>
                    </a:lnTo>
                    <a:lnTo>
                      <a:pt x="20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40"/>
              <p:cNvSpPr/>
              <p:nvPr/>
            </p:nvSpPr>
            <p:spPr>
              <a:xfrm flipH="1">
                <a:off x="6618590" y="4510715"/>
                <a:ext cx="61826" cy="240649"/>
              </a:xfrm>
              <a:custGeom>
                <a:avLst/>
                <a:gdLst/>
                <a:ahLst/>
                <a:cxnLst/>
                <a:rect l="l" t="t" r="r" b="b"/>
                <a:pathLst>
                  <a:path w="2007" h="7812" extrusionOk="0">
                    <a:moveTo>
                      <a:pt x="1" y="0"/>
                    </a:moveTo>
                    <a:lnTo>
                      <a:pt x="1" y="7812"/>
                    </a:lnTo>
                    <a:lnTo>
                      <a:pt x="2007" y="7812"/>
                    </a:lnTo>
                    <a:lnTo>
                      <a:pt x="20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40"/>
              <p:cNvSpPr/>
              <p:nvPr/>
            </p:nvSpPr>
            <p:spPr>
              <a:xfrm flipH="1">
                <a:off x="6506216" y="4510715"/>
                <a:ext cx="61826" cy="240649"/>
              </a:xfrm>
              <a:custGeom>
                <a:avLst/>
                <a:gdLst/>
                <a:ahLst/>
                <a:cxnLst/>
                <a:rect l="l" t="t" r="r" b="b"/>
                <a:pathLst>
                  <a:path w="2007" h="7812" extrusionOk="0">
                    <a:moveTo>
                      <a:pt x="0" y="0"/>
                    </a:moveTo>
                    <a:lnTo>
                      <a:pt x="0" y="7812"/>
                    </a:lnTo>
                    <a:lnTo>
                      <a:pt x="2006" y="7812"/>
                    </a:lnTo>
                    <a:lnTo>
                      <a:pt x="200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40"/>
              <p:cNvSpPr/>
              <p:nvPr/>
            </p:nvSpPr>
            <p:spPr>
              <a:xfrm flipH="1">
                <a:off x="6394798" y="4510715"/>
                <a:ext cx="61826" cy="240649"/>
              </a:xfrm>
              <a:custGeom>
                <a:avLst/>
                <a:gdLst/>
                <a:ahLst/>
                <a:cxnLst/>
                <a:rect l="l" t="t" r="r" b="b"/>
                <a:pathLst>
                  <a:path w="2007" h="7812" extrusionOk="0">
                    <a:moveTo>
                      <a:pt x="0" y="0"/>
                    </a:moveTo>
                    <a:lnTo>
                      <a:pt x="0" y="7812"/>
                    </a:lnTo>
                    <a:lnTo>
                      <a:pt x="2006" y="7812"/>
                    </a:lnTo>
                    <a:lnTo>
                      <a:pt x="200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40"/>
              <p:cNvSpPr/>
              <p:nvPr/>
            </p:nvSpPr>
            <p:spPr>
              <a:xfrm flipH="1">
                <a:off x="6282455" y="4510715"/>
                <a:ext cx="61826" cy="240649"/>
              </a:xfrm>
              <a:custGeom>
                <a:avLst/>
                <a:gdLst/>
                <a:ahLst/>
                <a:cxnLst/>
                <a:rect l="l" t="t" r="r" b="b"/>
                <a:pathLst>
                  <a:path w="2007" h="7812" extrusionOk="0">
                    <a:moveTo>
                      <a:pt x="1" y="0"/>
                    </a:moveTo>
                    <a:lnTo>
                      <a:pt x="1" y="7812"/>
                    </a:lnTo>
                    <a:lnTo>
                      <a:pt x="2007" y="7812"/>
                    </a:lnTo>
                    <a:lnTo>
                      <a:pt x="20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40"/>
              <p:cNvSpPr/>
              <p:nvPr/>
            </p:nvSpPr>
            <p:spPr>
              <a:xfrm flipH="1">
                <a:off x="6170082" y="4510715"/>
                <a:ext cx="61826" cy="240649"/>
              </a:xfrm>
              <a:custGeom>
                <a:avLst/>
                <a:gdLst/>
                <a:ahLst/>
                <a:cxnLst/>
                <a:rect l="l" t="t" r="r" b="b"/>
                <a:pathLst>
                  <a:path w="2007" h="7812" extrusionOk="0">
                    <a:moveTo>
                      <a:pt x="0" y="0"/>
                    </a:moveTo>
                    <a:lnTo>
                      <a:pt x="0" y="7812"/>
                    </a:lnTo>
                    <a:lnTo>
                      <a:pt x="2006" y="7812"/>
                    </a:lnTo>
                    <a:lnTo>
                      <a:pt x="200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40"/>
              <p:cNvSpPr/>
              <p:nvPr/>
            </p:nvSpPr>
            <p:spPr>
              <a:xfrm flipH="1">
                <a:off x="6058663" y="4510715"/>
                <a:ext cx="61826" cy="240649"/>
              </a:xfrm>
              <a:custGeom>
                <a:avLst/>
                <a:gdLst/>
                <a:ahLst/>
                <a:cxnLst/>
                <a:rect l="l" t="t" r="r" b="b"/>
                <a:pathLst>
                  <a:path w="2007" h="7812" extrusionOk="0">
                    <a:moveTo>
                      <a:pt x="0" y="0"/>
                    </a:moveTo>
                    <a:lnTo>
                      <a:pt x="0" y="7812"/>
                    </a:lnTo>
                    <a:lnTo>
                      <a:pt x="2007" y="7812"/>
                    </a:lnTo>
                    <a:lnTo>
                      <a:pt x="20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40"/>
              <p:cNvSpPr/>
              <p:nvPr/>
            </p:nvSpPr>
            <p:spPr>
              <a:xfrm flipH="1">
                <a:off x="5946321" y="4510715"/>
                <a:ext cx="61826" cy="240649"/>
              </a:xfrm>
              <a:custGeom>
                <a:avLst/>
                <a:gdLst/>
                <a:ahLst/>
                <a:cxnLst/>
                <a:rect l="l" t="t" r="r" b="b"/>
                <a:pathLst>
                  <a:path w="2007" h="7812" extrusionOk="0">
                    <a:moveTo>
                      <a:pt x="1" y="0"/>
                    </a:moveTo>
                    <a:lnTo>
                      <a:pt x="1" y="7812"/>
                    </a:lnTo>
                    <a:lnTo>
                      <a:pt x="2007" y="7812"/>
                    </a:lnTo>
                    <a:lnTo>
                      <a:pt x="20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40"/>
              <p:cNvSpPr/>
              <p:nvPr/>
            </p:nvSpPr>
            <p:spPr>
              <a:xfrm flipH="1">
                <a:off x="5834871" y="4510715"/>
                <a:ext cx="62781" cy="240649"/>
              </a:xfrm>
              <a:custGeom>
                <a:avLst/>
                <a:gdLst/>
                <a:ahLst/>
                <a:cxnLst/>
                <a:rect l="l" t="t" r="r" b="b"/>
                <a:pathLst>
                  <a:path w="2038" h="7812" extrusionOk="0">
                    <a:moveTo>
                      <a:pt x="1" y="0"/>
                    </a:moveTo>
                    <a:lnTo>
                      <a:pt x="1" y="7812"/>
                    </a:lnTo>
                    <a:lnTo>
                      <a:pt x="2037" y="7812"/>
                    </a:lnTo>
                    <a:lnTo>
                      <a:pt x="203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40"/>
              <p:cNvSpPr/>
              <p:nvPr/>
            </p:nvSpPr>
            <p:spPr>
              <a:xfrm flipH="1">
                <a:off x="5723453" y="4510715"/>
                <a:ext cx="61826" cy="240649"/>
              </a:xfrm>
              <a:custGeom>
                <a:avLst/>
                <a:gdLst/>
                <a:ahLst/>
                <a:cxnLst/>
                <a:rect l="l" t="t" r="r" b="b"/>
                <a:pathLst>
                  <a:path w="2007" h="7812" extrusionOk="0">
                    <a:moveTo>
                      <a:pt x="0" y="0"/>
                    </a:moveTo>
                    <a:lnTo>
                      <a:pt x="0" y="7812"/>
                    </a:lnTo>
                    <a:lnTo>
                      <a:pt x="2006" y="7812"/>
                    </a:lnTo>
                    <a:lnTo>
                      <a:pt x="200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40"/>
              <p:cNvSpPr/>
              <p:nvPr/>
            </p:nvSpPr>
            <p:spPr>
              <a:xfrm flipH="1">
                <a:off x="5612035" y="4510715"/>
                <a:ext cx="61826" cy="240649"/>
              </a:xfrm>
              <a:custGeom>
                <a:avLst/>
                <a:gdLst/>
                <a:ahLst/>
                <a:cxnLst/>
                <a:rect l="l" t="t" r="r" b="b"/>
                <a:pathLst>
                  <a:path w="2007" h="7812" extrusionOk="0">
                    <a:moveTo>
                      <a:pt x="0" y="0"/>
                    </a:moveTo>
                    <a:lnTo>
                      <a:pt x="0" y="7812"/>
                    </a:lnTo>
                    <a:lnTo>
                      <a:pt x="2006" y="7812"/>
                    </a:lnTo>
                    <a:lnTo>
                      <a:pt x="200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40"/>
              <p:cNvSpPr/>
              <p:nvPr/>
            </p:nvSpPr>
            <p:spPr>
              <a:xfrm flipH="1">
                <a:off x="5499692" y="4510715"/>
                <a:ext cx="61826" cy="240649"/>
              </a:xfrm>
              <a:custGeom>
                <a:avLst/>
                <a:gdLst/>
                <a:ahLst/>
                <a:cxnLst/>
                <a:rect l="l" t="t" r="r" b="b"/>
                <a:pathLst>
                  <a:path w="2007" h="7812" extrusionOk="0">
                    <a:moveTo>
                      <a:pt x="1" y="0"/>
                    </a:moveTo>
                    <a:lnTo>
                      <a:pt x="1" y="7812"/>
                    </a:lnTo>
                    <a:lnTo>
                      <a:pt x="2007" y="7812"/>
                    </a:lnTo>
                    <a:lnTo>
                      <a:pt x="20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40"/>
              <p:cNvSpPr/>
              <p:nvPr/>
            </p:nvSpPr>
            <p:spPr>
              <a:xfrm flipH="1">
                <a:off x="6557721" y="4041600"/>
                <a:ext cx="61826" cy="240679"/>
              </a:xfrm>
              <a:custGeom>
                <a:avLst/>
                <a:gdLst/>
                <a:ahLst/>
                <a:cxnLst/>
                <a:rect l="l" t="t" r="r" b="b"/>
                <a:pathLst>
                  <a:path w="2007" h="7813" extrusionOk="0">
                    <a:moveTo>
                      <a:pt x="0" y="1"/>
                    </a:moveTo>
                    <a:lnTo>
                      <a:pt x="0"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40"/>
              <p:cNvSpPr/>
              <p:nvPr/>
            </p:nvSpPr>
            <p:spPr>
              <a:xfrm flipH="1">
                <a:off x="6445347" y="4041600"/>
                <a:ext cx="61856" cy="240679"/>
              </a:xfrm>
              <a:custGeom>
                <a:avLst/>
                <a:gdLst/>
                <a:ahLst/>
                <a:cxnLst/>
                <a:rect l="l" t="t" r="r" b="b"/>
                <a:pathLst>
                  <a:path w="2008" h="7813" extrusionOk="0">
                    <a:moveTo>
                      <a:pt x="1" y="1"/>
                    </a:moveTo>
                    <a:lnTo>
                      <a:pt x="1"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40"/>
              <p:cNvSpPr/>
              <p:nvPr/>
            </p:nvSpPr>
            <p:spPr>
              <a:xfrm flipH="1">
                <a:off x="6333929" y="4041600"/>
                <a:ext cx="61826" cy="240679"/>
              </a:xfrm>
              <a:custGeom>
                <a:avLst/>
                <a:gdLst/>
                <a:ahLst/>
                <a:cxnLst/>
                <a:rect l="l" t="t" r="r" b="b"/>
                <a:pathLst>
                  <a:path w="2007" h="7813" extrusionOk="0">
                    <a:moveTo>
                      <a:pt x="0" y="1"/>
                    </a:moveTo>
                    <a:lnTo>
                      <a:pt x="0" y="7813"/>
                    </a:lnTo>
                    <a:lnTo>
                      <a:pt x="2006" y="7813"/>
                    </a:lnTo>
                    <a:lnTo>
                      <a:pt x="20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40"/>
              <p:cNvSpPr/>
              <p:nvPr/>
            </p:nvSpPr>
            <p:spPr>
              <a:xfrm flipH="1">
                <a:off x="6221586" y="4041600"/>
                <a:ext cx="61826" cy="240679"/>
              </a:xfrm>
              <a:custGeom>
                <a:avLst/>
                <a:gdLst/>
                <a:ahLst/>
                <a:cxnLst/>
                <a:rect l="l" t="t" r="r" b="b"/>
                <a:pathLst>
                  <a:path w="2007" h="7813" extrusionOk="0">
                    <a:moveTo>
                      <a:pt x="1" y="1"/>
                    </a:moveTo>
                    <a:lnTo>
                      <a:pt x="1"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40"/>
              <p:cNvSpPr/>
              <p:nvPr/>
            </p:nvSpPr>
            <p:spPr>
              <a:xfrm flipH="1">
                <a:off x="6110168" y="4041600"/>
                <a:ext cx="61826" cy="240679"/>
              </a:xfrm>
              <a:custGeom>
                <a:avLst/>
                <a:gdLst/>
                <a:ahLst/>
                <a:cxnLst/>
                <a:rect l="l" t="t" r="r" b="b"/>
                <a:pathLst>
                  <a:path w="2007" h="7813" extrusionOk="0">
                    <a:moveTo>
                      <a:pt x="1" y="1"/>
                    </a:moveTo>
                    <a:lnTo>
                      <a:pt x="1"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40"/>
              <p:cNvSpPr/>
              <p:nvPr/>
            </p:nvSpPr>
            <p:spPr>
              <a:xfrm flipH="1">
                <a:off x="5997794" y="4041600"/>
                <a:ext cx="62781" cy="240679"/>
              </a:xfrm>
              <a:custGeom>
                <a:avLst/>
                <a:gdLst/>
                <a:ahLst/>
                <a:cxnLst/>
                <a:rect l="l" t="t" r="r" b="b"/>
                <a:pathLst>
                  <a:path w="2038" h="7813" extrusionOk="0">
                    <a:moveTo>
                      <a:pt x="1" y="1"/>
                    </a:moveTo>
                    <a:lnTo>
                      <a:pt x="1" y="7813"/>
                    </a:lnTo>
                    <a:lnTo>
                      <a:pt x="2037" y="7813"/>
                    </a:lnTo>
                    <a:lnTo>
                      <a:pt x="203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40"/>
              <p:cNvSpPr/>
              <p:nvPr/>
            </p:nvSpPr>
            <p:spPr>
              <a:xfrm flipH="1">
                <a:off x="5887331" y="4041600"/>
                <a:ext cx="61826" cy="240679"/>
              </a:xfrm>
              <a:custGeom>
                <a:avLst/>
                <a:gdLst/>
                <a:ahLst/>
                <a:cxnLst/>
                <a:rect l="l" t="t" r="r" b="b"/>
                <a:pathLst>
                  <a:path w="2007" h="7813" extrusionOk="0">
                    <a:moveTo>
                      <a:pt x="1" y="1"/>
                    </a:moveTo>
                    <a:lnTo>
                      <a:pt x="1"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40"/>
              <p:cNvSpPr/>
              <p:nvPr/>
            </p:nvSpPr>
            <p:spPr>
              <a:xfrm flipH="1">
                <a:off x="5774033" y="4041600"/>
                <a:ext cx="62750" cy="240679"/>
              </a:xfrm>
              <a:custGeom>
                <a:avLst/>
                <a:gdLst/>
                <a:ahLst/>
                <a:cxnLst/>
                <a:rect l="l" t="t" r="r" b="b"/>
                <a:pathLst>
                  <a:path w="2037" h="7813" extrusionOk="0">
                    <a:moveTo>
                      <a:pt x="0" y="1"/>
                    </a:moveTo>
                    <a:lnTo>
                      <a:pt x="0" y="7813"/>
                    </a:lnTo>
                    <a:lnTo>
                      <a:pt x="2037" y="7813"/>
                    </a:lnTo>
                    <a:lnTo>
                      <a:pt x="203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40"/>
              <p:cNvSpPr/>
              <p:nvPr/>
            </p:nvSpPr>
            <p:spPr>
              <a:xfrm flipH="1">
                <a:off x="5663539" y="4041600"/>
                <a:ext cx="61826" cy="240679"/>
              </a:xfrm>
              <a:custGeom>
                <a:avLst/>
                <a:gdLst/>
                <a:ahLst/>
                <a:cxnLst/>
                <a:rect l="l" t="t" r="r" b="b"/>
                <a:pathLst>
                  <a:path w="2007" h="7813" extrusionOk="0">
                    <a:moveTo>
                      <a:pt x="0" y="1"/>
                    </a:moveTo>
                    <a:lnTo>
                      <a:pt x="0"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40"/>
              <p:cNvSpPr/>
              <p:nvPr/>
            </p:nvSpPr>
            <p:spPr>
              <a:xfrm flipH="1">
                <a:off x="5551196" y="4041600"/>
                <a:ext cx="61826" cy="240679"/>
              </a:xfrm>
              <a:custGeom>
                <a:avLst/>
                <a:gdLst/>
                <a:ahLst/>
                <a:cxnLst/>
                <a:rect l="l" t="t" r="r" b="b"/>
                <a:pathLst>
                  <a:path w="2007" h="7813" extrusionOk="0">
                    <a:moveTo>
                      <a:pt x="1" y="1"/>
                    </a:moveTo>
                    <a:lnTo>
                      <a:pt x="1"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40"/>
              <p:cNvSpPr/>
              <p:nvPr/>
            </p:nvSpPr>
            <p:spPr>
              <a:xfrm flipH="1">
                <a:off x="5439747" y="4041600"/>
                <a:ext cx="61856" cy="240679"/>
              </a:xfrm>
              <a:custGeom>
                <a:avLst/>
                <a:gdLst/>
                <a:ahLst/>
                <a:cxnLst/>
                <a:rect l="l" t="t" r="r" b="b"/>
                <a:pathLst>
                  <a:path w="2008" h="7813" extrusionOk="0">
                    <a:moveTo>
                      <a:pt x="1" y="1"/>
                    </a:moveTo>
                    <a:lnTo>
                      <a:pt x="1" y="7813"/>
                    </a:lnTo>
                    <a:lnTo>
                      <a:pt x="2007" y="781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40"/>
              <p:cNvSpPr/>
              <p:nvPr/>
            </p:nvSpPr>
            <p:spPr>
              <a:xfrm flipH="1">
                <a:off x="5619485" y="4277559"/>
                <a:ext cx="1262235" cy="241604"/>
              </a:xfrm>
              <a:custGeom>
                <a:avLst/>
                <a:gdLst/>
                <a:ahLst/>
                <a:cxnLst/>
                <a:rect l="l" t="t" r="r" b="b"/>
                <a:pathLst>
                  <a:path w="40975" h="7843" extrusionOk="0">
                    <a:moveTo>
                      <a:pt x="1" y="1"/>
                    </a:moveTo>
                    <a:lnTo>
                      <a:pt x="1" y="7843"/>
                    </a:lnTo>
                    <a:lnTo>
                      <a:pt x="40974" y="7843"/>
                    </a:lnTo>
                    <a:lnTo>
                      <a:pt x="40974" y="1"/>
                    </a:ln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40"/>
              <p:cNvSpPr/>
              <p:nvPr/>
            </p:nvSpPr>
            <p:spPr>
              <a:xfrm flipH="1">
                <a:off x="6819894" y="4277559"/>
                <a:ext cx="61826" cy="241604"/>
              </a:xfrm>
              <a:custGeom>
                <a:avLst/>
                <a:gdLst/>
                <a:ahLst/>
                <a:cxnLst/>
                <a:rect l="l" t="t" r="r" b="b"/>
                <a:pathLst>
                  <a:path w="2007" h="7843" extrusionOk="0">
                    <a:moveTo>
                      <a:pt x="1" y="1"/>
                    </a:moveTo>
                    <a:lnTo>
                      <a:pt x="1" y="7843"/>
                    </a:lnTo>
                    <a:lnTo>
                      <a:pt x="2007" y="784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40"/>
              <p:cNvSpPr/>
              <p:nvPr/>
            </p:nvSpPr>
            <p:spPr>
              <a:xfrm flipH="1">
                <a:off x="6707521" y="4277559"/>
                <a:ext cx="61826" cy="241604"/>
              </a:xfrm>
              <a:custGeom>
                <a:avLst/>
                <a:gdLst/>
                <a:ahLst/>
                <a:cxnLst/>
                <a:rect l="l" t="t" r="r" b="b"/>
                <a:pathLst>
                  <a:path w="2007" h="7843" extrusionOk="0">
                    <a:moveTo>
                      <a:pt x="0" y="1"/>
                    </a:moveTo>
                    <a:lnTo>
                      <a:pt x="0" y="7843"/>
                    </a:lnTo>
                    <a:lnTo>
                      <a:pt x="2006" y="7843"/>
                    </a:lnTo>
                    <a:lnTo>
                      <a:pt x="20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40"/>
              <p:cNvSpPr/>
              <p:nvPr/>
            </p:nvSpPr>
            <p:spPr>
              <a:xfrm flipH="1">
                <a:off x="6596103" y="4277559"/>
                <a:ext cx="61826" cy="241604"/>
              </a:xfrm>
              <a:custGeom>
                <a:avLst/>
                <a:gdLst/>
                <a:ahLst/>
                <a:cxnLst/>
                <a:rect l="l" t="t" r="r" b="b"/>
                <a:pathLst>
                  <a:path w="2007" h="7843" extrusionOk="0">
                    <a:moveTo>
                      <a:pt x="0" y="1"/>
                    </a:moveTo>
                    <a:lnTo>
                      <a:pt x="0" y="7843"/>
                    </a:lnTo>
                    <a:lnTo>
                      <a:pt x="2006" y="7843"/>
                    </a:lnTo>
                    <a:lnTo>
                      <a:pt x="20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40"/>
              <p:cNvSpPr/>
              <p:nvPr/>
            </p:nvSpPr>
            <p:spPr>
              <a:xfrm flipH="1">
                <a:off x="6483760" y="4277559"/>
                <a:ext cx="61826" cy="241604"/>
              </a:xfrm>
              <a:custGeom>
                <a:avLst/>
                <a:gdLst/>
                <a:ahLst/>
                <a:cxnLst/>
                <a:rect l="l" t="t" r="r" b="b"/>
                <a:pathLst>
                  <a:path w="2007" h="7843" extrusionOk="0">
                    <a:moveTo>
                      <a:pt x="1" y="1"/>
                    </a:moveTo>
                    <a:lnTo>
                      <a:pt x="1" y="7843"/>
                    </a:lnTo>
                    <a:lnTo>
                      <a:pt x="2007" y="784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40"/>
              <p:cNvSpPr/>
              <p:nvPr/>
            </p:nvSpPr>
            <p:spPr>
              <a:xfrm flipH="1">
                <a:off x="6372342" y="4277559"/>
                <a:ext cx="62750" cy="241604"/>
              </a:xfrm>
              <a:custGeom>
                <a:avLst/>
                <a:gdLst/>
                <a:ahLst/>
                <a:cxnLst/>
                <a:rect l="l" t="t" r="r" b="b"/>
                <a:pathLst>
                  <a:path w="2037" h="7843" extrusionOk="0">
                    <a:moveTo>
                      <a:pt x="0" y="1"/>
                    </a:moveTo>
                    <a:lnTo>
                      <a:pt x="0" y="7843"/>
                    </a:lnTo>
                    <a:lnTo>
                      <a:pt x="2037" y="7843"/>
                    </a:lnTo>
                    <a:lnTo>
                      <a:pt x="203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40"/>
              <p:cNvSpPr/>
              <p:nvPr/>
            </p:nvSpPr>
            <p:spPr>
              <a:xfrm flipH="1">
                <a:off x="6259968" y="4277559"/>
                <a:ext cx="61826" cy="241604"/>
              </a:xfrm>
              <a:custGeom>
                <a:avLst/>
                <a:gdLst/>
                <a:ahLst/>
                <a:cxnLst/>
                <a:rect l="l" t="t" r="r" b="b"/>
                <a:pathLst>
                  <a:path w="2007" h="7843" extrusionOk="0">
                    <a:moveTo>
                      <a:pt x="0" y="1"/>
                    </a:moveTo>
                    <a:lnTo>
                      <a:pt x="0" y="7843"/>
                    </a:lnTo>
                    <a:lnTo>
                      <a:pt x="2006" y="7843"/>
                    </a:lnTo>
                    <a:lnTo>
                      <a:pt x="20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40"/>
              <p:cNvSpPr/>
              <p:nvPr/>
            </p:nvSpPr>
            <p:spPr>
              <a:xfrm flipH="1">
                <a:off x="6148550" y="4277559"/>
                <a:ext cx="62750" cy="241604"/>
              </a:xfrm>
              <a:custGeom>
                <a:avLst/>
                <a:gdLst/>
                <a:ahLst/>
                <a:cxnLst/>
                <a:rect l="l" t="t" r="r" b="b"/>
                <a:pathLst>
                  <a:path w="2037" h="7843" extrusionOk="0">
                    <a:moveTo>
                      <a:pt x="0" y="1"/>
                    </a:moveTo>
                    <a:lnTo>
                      <a:pt x="0" y="7843"/>
                    </a:lnTo>
                    <a:lnTo>
                      <a:pt x="2037" y="7843"/>
                    </a:lnTo>
                    <a:lnTo>
                      <a:pt x="203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40"/>
              <p:cNvSpPr/>
              <p:nvPr/>
            </p:nvSpPr>
            <p:spPr>
              <a:xfrm flipH="1">
                <a:off x="6037131" y="4277559"/>
                <a:ext cx="61826" cy="241604"/>
              </a:xfrm>
              <a:custGeom>
                <a:avLst/>
                <a:gdLst/>
                <a:ahLst/>
                <a:cxnLst/>
                <a:rect l="l" t="t" r="r" b="b"/>
                <a:pathLst>
                  <a:path w="2007" h="7843" extrusionOk="0">
                    <a:moveTo>
                      <a:pt x="0" y="1"/>
                    </a:moveTo>
                    <a:lnTo>
                      <a:pt x="0" y="7843"/>
                    </a:lnTo>
                    <a:lnTo>
                      <a:pt x="2007" y="784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40"/>
              <p:cNvSpPr/>
              <p:nvPr/>
            </p:nvSpPr>
            <p:spPr>
              <a:xfrm flipH="1">
                <a:off x="5923834" y="4277559"/>
                <a:ext cx="62781" cy="241604"/>
              </a:xfrm>
              <a:custGeom>
                <a:avLst/>
                <a:gdLst/>
                <a:ahLst/>
                <a:cxnLst/>
                <a:rect l="l" t="t" r="r" b="b"/>
                <a:pathLst>
                  <a:path w="2038" h="7843" extrusionOk="0">
                    <a:moveTo>
                      <a:pt x="1" y="1"/>
                    </a:moveTo>
                    <a:lnTo>
                      <a:pt x="1" y="7843"/>
                    </a:lnTo>
                    <a:lnTo>
                      <a:pt x="2037" y="7843"/>
                    </a:lnTo>
                    <a:lnTo>
                      <a:pt x="203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40"/>
              <p:cNvSpPr/>
              <p:nvPr/>
            </p:nvSpPr>
            <p:spPr>
              <a:xfrm flipH="1">
                <a:off x="5813339" y="4277559"/>
                <a:ext cx="61826" cy="241604"/>
              </a:xfrm>
              <a:custGeom>
                <a:avLst/>
                <a:gdLst/>
                <a:ahLst/>
                <a:cxnLst/>
                <a:rect l="l" t="t" r="r" b="b"/>
                <a:pathLst>
                  <a:path w="2007" h="7843" extrusionOk="0">
                    <a:moveTo>
                      <a:pt x="0" y="1"/>
                    </a:moveTo>
                    <a:lnTo>
                      <a:pt x="0" y="7843"/>
                    </a:lnTo>
                    <a:lnTo>
                      <a:pt x="2006" y="7843"/>
                    </a:lnTo>
                    <a:lnTo>
                      <a:pt x="20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40"/>
              <p:cNvSpPr/>
              <p:nvPr/>
            </p:nvSpPr>
            <p:spPr>
              <a:xfrm flipH="1">
                <a:off x="5700997" y="4277559"/>
                <a:ext cx="61826" cy="241604"/>
              </a:xfrm>
              <a:custGeom>
                <a:avLst/>
                <a:gdLst/>
                <a:ahLst/>
                <a:cxnLst/>
                <a:rect l="l" t="t" r="r" b="b"/>
                <a:pathLst>
                  <a:path w="2007" h="7843" extrusionOk="0">
                    <a:moveTo>
                      <a:pt x="1" y="1"/>
                    </a:moveTo>
                    <a:lnTo>
                      <a:pt x="1" y="7843"/>
                    </a:lnTo>
                    <a:lnTo>
                      <a:pt x="2007" y="784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40"/>
              <p:cNvSpPr/>
              <p:nvPr/>
            </p:nvSpPr>
            <p:spPr>
              <a:xfrm flipH="1">
                <a:off x="5589578" y="4277559"/>
                <a:ext cx="61826" cy="241604"/>
              </a:xfrm>
              <a:custGeom>
                <a:avLst/>
                <a:gdLst/>
                <a:ahLst/>
                <a:cxnLst/>
                <a:rect l="l" t="t" r="r" b="b"/>
                <a:pathLst>
                  <a:path w="2007" h="7843" extrusionOk="0">
                    <a:moveTo>
                      <a:pt x="1" y="1"/>
                    </a:moveTo>
                    <a:lnTo>
                      <a:pt x="1" y="7843"/>
                    </a:lnTo>
                    <a:lnTo>
                      <a:pt x="2007" y="7843"/>
                    </a:lnTo>
                    <a:lnTo>
                      <a:pt x="20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81" name="Google Shape;781;p40"/>
          <p:cNvGrpSpPr/>
          <p:nvPr/>
        </p:nvGrpSpPr>
        <p:grpSpPr>
          <a:xfrm>
            <a:off x="7610250" y="3783965"/>
            <a:ext cx="542964" cy="465786"/>
            <a:chOff x="7610250" y="3783965"/>
            <a:chExt cx="542964" cy="465786"/>
          </a:xfrm>
        </p:grpSpPr>
        <p:sp>
          <p:nvSpPr>
            <p:cNvPr id="782" name="Google Shape;782;p40"/>
            <p:cNvSpPr/>
            <p:nvPr/>
          </p:nvSpPr>
          <p:spPr>
            <a:xfrm>
              <a:off x="7610250" y="3783965"/>
              <a:ext cx="246376" cy="285134"/>
            </a:xfrm>
            <a:custGeom>
              <a:avLst/>
              <a:gdLst/>
              <a:ahLst/>
              <a:cxnLst/>
              <a:rect l="l" t="t" r="r" b="b"/>
              <a:pathLst>
                <a:path w="6128" h="7092" extrusionOk="0">
                  <a:moveTo>
                    <a:pt x="2717" y="1"/>
                  </a:moveTo>
                  <a:cubicBezTo>
                    <a:pt x="2679" y="1"/>
                    <a:pt x="2638" y="7"/>
                    <a:pt x="2596" y="20"/>
                  </a:cubicBezTo>
                  <a:cubicBezTo>
                    <a:pt x="2167" y="152"/>
                    <a:pt x="2528" y="1263"/>
                    <a:pt x="1886" y="2413"/>
                  </a:cubicBezTo>
                  <a:cubicBezTo>
                    <a:pt x="1247" y="3562"/>
                    <a:pt x="1" y="3646"/>
                    <a:pt x="54" y="4082"/>
                  </a:cubicBezTo>
                  <a:cubicBezTo>
                    <a:pt x="109" y="4521"/>
                    <a:pt x="1859" y="4082"/>
                    <a:pt x="2406" y="5014"/>
                  </a:cubicBezTo>
                  <a:cubicBezTo>
                    <a:pt x="2938" y="5923"/>
                    <a:pt x="3005" y="7092"/>
                    <a:pt x="3364" y="7092"/>
                  </a:cubicBezTo>
                  <a:cubicBezTo>
                    <a:pt x="3373" y="7092"/>
                    <a:pt x="3381" y="7091"/>
                    <a:pt x="3390" y="7090"/>
                  </a:cubicBezTo>
                  <a:cubicBezTo>
                    <a:pt x="3772" y="7036"/>
                    <a:pt x="3552" y="4903"/>
                    <a:pt x="4427" y="4356"/>
                  </a:cubicBezTo>
                  <a:cubicBezTo>
                    <a:pt x="5303" y="3812"/>
                    <a:pt x="6127" y="3886"/>
                    <a:pt x="6070" y="3366"/>
                  </a:cubicBezTo>
                  <a:cubicBezTo>
                    <a:pt x="6015" y="2845"/>
                    <a:pt x="4306" y="2825"/>
                    <a:pt x="3870" y="2169"/>
                  </a:cubicBezTo>
                  <a:cubicBezTo>
                    <a:pt x="3457" y="1549"/>
                    <a:pt x="3322" y="1"/>
                    <a:pt x="271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40"/>
            <p:cNvSpPr/>
            <p:nvPr/>
          </p:nvSpPr>
          <p:spPr>
            <a:xfrm>
              <a:off x="7997058" y="4069029"/>
              <a:ext cx="156156" cy="180721"/>
            </a:xfrm>
            <a:custGeom>
              <a:avLst/>
              <a:gdLst/>
              <a:ahLst/>
              <a:cxnLst/>
              <a:rect l="l" t="t" r="r" b="b"/>
              <a:pathLst>
                <a:path w="3884" h="4495" extrusionOk="0">
                  <a:moveTo>
                    <a:pt x="1723" y="1"/>
                  </a:moveTo>
                  <a:cubicBezTo>
                    <a:pt x="1699" y="1"/>
                    <a:pt x="1673" y="4"/>
                    <a:pt x="1647" y="13"/>
                  </a:cubicBezTo>
                  <a:cubicBezTo>
                    <a:pt x="1373" y="97"/>
                    <a:pt x="1603" y="800"/>
                    <a:pt x="1197" y="1530"/>
                  </a:cubicBezTo>
                  <a:cubicBezTo>
                    <a:pt x="792" y="2257"/>
                    <a:pt x="1" y="2311"/>
                    <a:pt x="35" y="2588"/>
                  </a:cubicBezTo>
                  <a:cubicBezTo>
                    <a:pt x="72" y="2865"/>
                    <a:pt x="1180" y="2588"/>
                    <a:pt x="1525" y="3176"/>
                  </a:cubicBezTo>
                  <a:cubicBezTo>
                    <a:pt x="1865" y="3754"/>
                    <a:pt x="1905" y="4495"/>
                    <a:pt x="2135" y="4495"/>
                  </a:cubicBezTo>
                  <a:cubicBezTo>
                    <a:pt x="2140" y="4495"/>
                    <a:pt x="2145" y="4494"/>
                    <a:pt x="2150" y="4494"/>
                  </a:cubicBezTo>
                  <a:cubicBezTo>
                    <a:pt x="2394" y="4460"/>
                    <a:pt x="2255" y="3108"/>
                    <a:pt x="2809" y="2760"/>
                  </a:cubicBezTo>
                  <a:cubicBezTo>
                    <a:pt x="3364" y="2416"/>
                    <a:pt x="3883" y="2463"/>
                    <a:pt x="3850" y="2135"/>
                  </a:cubicBezTo>
                  <a:cubicBezTo>
                    <a:pt x="3816" y="1804"/>
                    <a:pt x="2732" y="1790"/>
                    <a:pt x="2454" y="1374"/>
                  </a:cubicBezTo>
                  <a:cubicBezTo>
                    <a:pt x="2193" y="984"/>
                    <a:pt x="2109" y="1"/>
                    <a:pt x="17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71"/>
        <p:cNvGrpSpPr/>
        <p:nvPr/>
      </p:nvGrpSpPr>
      <p:grpSpPr>
        <a:xfrm>
          <a:off x="0" y="0"/>
          <a:ext cx="0" cy="0"/>
          <a:chOff x="0" y="0"/>
          <a:chExt cx="0" cy="0"/>
        </a:xfrm>
      </p:grpSpPr>
      <p:sp>
        <p:nvSpPr>
          <p:cNvPr id="872" name="Google Shape;872;p42"/>
          <p:cNvSpPr txBox="1">
            <a:spLocks noGrp="1"/>
          </p:cNvSpPr>
          <p:nvPr>
            <p:ph type="title"/>
          </p:nvPr>
        </p:nvSpPr>
        <p:spPr>
          <a:xfrm>
            <a:off x="3434275" y="2349600"/>
            <a:ext cx="4996500" cy="994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US" dirty="0"/>
              <a:t>Introduction </a:t>
            </a:r>
            <a:endParaRPr dirty="0"/>
          </a:p>
        </p:txBody>
      </p:sp>
      <p:sp>
        <p:nvSpPr>
          <p:cNvPr id="874" name="Google Shape;874;p42"/>
          <p:cNvSpPr txBox="1">
            <a:spLocks noGrp="1"/>
          </p:cNvSpPr>
          <p:nvPr>
            <p:ph type="title" idx="2"/>
          </p:nvPr>
        </p:nvSpPr>
        <p:spPr>
          <a:xfrm>
            <a:off x="5127175" y="1228800"/>
            <a:ext cx="3303600" cy="1120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01</a:t>
            </a:r>
            <a:endParaRPr/>
          </a:p>
        </p:txBody>
      </p:sp>
      <p:grpSp>
        <p:nvGrpSpPr>
          <p:cNvPr id="875" name="Google Shape;875;p42"/>
          <p:cNvGrpSpPr/>
          <p:nvPr/>
        </p:nvGrpSpPr>
        <p:grpSpPr>
          <a:xfrm>
            <a:off x="-379917" y="1016424"/>
            <a:ext cx="4279963" cy="3717783"/>
            <a:chOff x="-379917" y="1016424"/>
            <a:chExt cx="4279963" cy="3717783"/>
          </a:xfrm>
        </p:grpSpPr>
        <p:grpSp>
          <p:nvGrpSpPr>
            <p:cNvPr id="876" name="Google Shape;876;p42"/>
            <p:cNvGrpSpPr/>
            <p:nvPr/>
          </p:nvGrpSpPr>
          <p:grpSpPr>
            <a:xfrm>
              <a:off x="355433" y="1016424"/>
              <a:ext cx="3544613" cy="2356911"/>
              <a:chOff x="1543464" y="457651"/>
              <a:chExt cx="3028548" cy="2013765"/>
            </a:xfrm>
          </p:grpSpPr>
          <p:grpSp>
            <p:nvGrpSpPr>
              <p:cNvPr id="877" name="Google Shape;877;p42"/>
              <p:cNvGrpSpPr/>
              <p:nvPr/>
            </p:nvGrpSpPr>
            <p:grpSpPr>
              <a:xfrm>
                <a:off x="1543464" y="457651"/>
                <a:ext cx="3028548" cy="2013765"/>
                <a:chOff x="2864300" y="705475"/>
                <a:chExt cx="2630775" cy="1749275"/>
              </a:xfrm>
            </p:grpSpPr>
            <p:sp>
              <p:nvSpPr>
                <p:cNvPr id="878" name="Google Shape;878;p42"/>
                <p:cNvSpPr/>
                <p:nvPr/>
              </p:nvSpPr>
              <p:spPr>
                <a:xfrm>
                  <a:off x="3584675" y="957000"/>
                  <a:ext cx="1384550" cy="1385300"/>
                </a:xfrm>
                <a:custGeom>
                  <a:avLst/>
                  <a:gdLst/>
                  <a:ahLst/>
                  <a:cxnLst/>
                  <a:rect l="l" t="t" r="r" b="b"/>
                  <a:pathLst>
                    <a:path w="55382" h="55412" extrusionOk="0">
                      <a:moveTo>
                        <a:pt x="27691" y="0"/>
                      </a:moveTo>
                      <a:cubicBezTo>
                        <a:pt x="12402" y="0"/>
                        <a:pt x="1" y="12402"/>
                        <a:pt x="1" y="27691"/>
                      </a:cubicBezTo>
                      <a:cubicBezTo>
                        <a:pt x="1" y="43010"/>
                        <a:pt x="12402" y="55411"/>
                        <a:pt x="27691" y="55411"/>
                      </a:cubicBezTo>
                      <a:cubicBezTo>
                        <a:pt x="42980" y="55411"/>
                        <a:pt x="55382" y="43010"/>
                        <a:pt x="55382" y="27691"/>
                      </a:cubicBezTo>
                      <a:cubicBezTo>
                        <a:pt x="55382" y="12402"/>
                        <a:pt x="42980" y="0"/>
                        <a:pt x="27691" y="0"/>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42"/>
                <p:cNvSpPr/>
                <p:nvPr/>
              </p:nvSpPr>
              <p:spPr>
                <a:xfrm>
                  <a:off x="3521600" y="957000"/>
                  <a:ext cx="1385325" cy="1385300"/>
                </a:xfrm>
                <a:custGeom>
                  <a:avLst/>
                  <a:gdLst/>
                  <a:ahLst/>
                  <a:cxnLst/>
                  <a:rect l="l" t="t" r="r" b="b"/>
                  <a:pathLst>
                    <a:path w="55413" h="55412" extrusionOk="0">
                      <a:moveTo>
                        <a:pt x="27722" y="0"/>
                      </a:moveTo>
                      <a:cubicBezTo>
                        <a:pt x="12402" y="0"/>
                        <a:pt x="1" y="12402"/>
                        <a:pt x="1" y="27691"/>
                      </a:cubicBezTo>
                      <a:cubicBezTo>
                        <a:pt x="1" y="43010"/>
                        <a:pt x="12402" y="55411"/>
                        <a:pt x="27722" y="55411"/>
                      </a:cubicBezTo>
                      <a:cubicBezTo>
                        <a:pt x="43011" y="55411"/>
                        <a:pt x="55412" y="43010"/>
                        <a:pt x="55412" y="27691"/>
                      </a:cubicBezTo>
                      <a:cubicBezTo>
                        <a:pt x="55412" y="12402"/>
                        <a:pt x="43011" y="0"/>
                        <a:pt x="277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42"/>
                <p:cNvSpPr/>
                <p:nvPr/>
              </p:nvSpPr>
              <p:spPr>
                <a:xfrm>
                  <a:off x="3691825" y="1127200"/>
                  <a:ext cx="1044875" cy="1044875"/>
                </a:xfrm>
                <a:custGeom>
                  <a:avLst/>
                  <a:gdLst/>
                  <a:ahLst/>
                  <a:cxnLst/>
                  <a:rect l="l" t="t" r="r" b="b"/>
                  <a:pathLst>
                    <a:path w="41795" h="41795" extrusionOk="0">
                      <a:moveTo>
                        <a:pt x="20913" y="1"/>
                      </a:moveTo>
                      <a:cubicBezTo>
                        <a:pt x="9362" y="1"/>
                        <a:pt x="0" y="9363"/>
                        <a:pt x="0" y="20883"/>
                      </a:cubicBezTo>
                      <a:cubicBezTo>
                        <a:pt x="0" y="32433"/>
                        <a:pt x="9362" y="41795"/>
                        <a:pt x="20913" y="41795"/>
                      </a:cubicBezTo>
                      <a:cubicBezTo>
                        <a:pt x="32433" y="41795"/>
                        <a:pt x="41795" y="32433"/>
                        <a:pt x="41795" y="20883"/>
                      </a:cubicBezTo>
                      <a:cubicBezTo>
                        <a:pt x="41795" y="9363"/>
                        <a:pt x="32433" y="1"/>
                        <a:pt x="2091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42"/>
                <p:cNvSpPr/>
                <p:nvPr/>
              </p:nvSpPr>
              <p:spPr>
                <a:xfrm>
                  <a:off x="3835450" y="1270075"/>
                  <a:ext cx="757625" cy="758375"/>
                </a:xfrm>
                <a:custGeom>
                  <a:avLst/>
                  <a:gdLst/>
                  <a:ahLst/>
                  <a:cxnLst/>
                  <a:rect l="l" t="t" r="r" b="b"/>
                  <a:pathLst>
                    <a:path w="30305" h="30335" extrusionOk="0">
                      <a:moveTo>
                        <a:pt x="15168" y="0"/>
                      </a:moveTo>
                      <a:cubicBezTo>
                        <a:pt x="6779" y="0"/>
                        <a:pt x="0" y="6809"/>
                        <a:pt x="0" y="15168"/>
                      </a:cubicBezTo>
                      <a:cubicBezTo>
                        <a:pt x="0" y="23557"/>
                        <a:pt x="6779" y="30335"/>
                        <a:pt x="15168" y="30335"/>
                      </a:cubicBezTo>
                      <a:cubicBezTo>
                        <a:pt x="23527" y="30335"/>
                        <a:pt x="30305" y="23557"/>
                        <a:pt x="30305" y="15168"/>
                      </a:cubicBezTo>
                      <a:cubicBezTo>
                        <a:pt x="30305" y="6809"/>
                        <a:pt x="23527" y="0"/>
                        <a:pt x="1516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42"/>
                <p:cNvSpPr/>
                <p:nvPr/>
              </p:nvSpPr>
              <p:spPr>
                <a:xfrm>
                  <a:off x="3992750" y="1428125"/>
                  <a:ext cx="443025" cy="442275"/>
                </a:xfrm>
                <a:custGeom>
                  <a:avLst/>
                  <a:gdLst/>
                  <a:ahLst/>
                  <a:cxnLst/>
                  <a:rect l="l" t="t" r="r" b="b"/>
                  <a:pathLst>
                    <a:path w="17721" h="17691" extrusionOk="0">
                      <a:moveTo>
                        <a:pt x="8876" y="0"/>
                      </a:moveTo>
                      <a:cubicBezTo>
                        <a:pt x="3982" y="0"/>
                        <a:pt x="0" y="3952"/>
                        <a:pt x="0" y="8846"/>
                      </a:cubicBezTo>
                      <a:cubicBezTo>
                        <a:pt x="0" y="13739"/>
                        <a:pt x="3982" y="17691"/>
                        <a:pt x="8876" y="17691"/>
                      </a:cubicBezTo>
                      <a:cubicBezTo>
                        <a:pt x="13739" y="17691"/>
                        <a:pt x="17721" y="13739"/>
                        <a:pt x="17721" y="8846"/>
                      </a:cubicBezTo>
                      <a:cubicBezTo>
                        <a:pt x="17721" y="3952"/>
                        <a:pt x="13739" y="0"/>
                        <a:pt x="88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42"/>
                <p:cNvSpPr/>
                <p:nvPr/>
              </p:nvSpPr>
              <p:spPr>
                <a:xfrm>
                  <a:off x="4070250" y="1513225"/>
                  <a:ext cx="271300" cy="272075"/>
                </a:xfrm>
                <a:custGeom>
                  <a:avLst/>
                  <a:gdLst/>
                  <a:ahLst/>
                  <a:cxnLst/>
                  <a:rect l="l" t="t" r="r" b="b"/>
                  <a:pathLst>
                    <a:path w="10852" h="10883" extrusionOk="0">
                      <a:moveTo>
                        <a:pt x="5411" y="1"/>
                      </a:moveTo>
                      <a:cubicBezTo>
                        <a:pt x="2432" y="1"/>
                        <a:pt x="1" y="2463"/>
                        <a:pt x="1" y="5442"/>
                      </a:cubicBezTo>
                      <a:cubicBezTo>
                        <a:pt x="1" y="8451"/>
                        <a:pt x="2432" y="10882"/>
                        <a:pt x="5411" y="10882"/>
                      </a:cubicBezTo>
                      <a:cubicBezTo>
                        <a:pt x="8420" y="10882"/>
                        <a:pt x="10852" y="8451"/>
                        <a:pt x="10852" y="5442"/>
                      </a:cubicBezTo>
                      <a:cubicBezTo>
                        <a:pt x="10852" y="2463"/>
                        <a:pt x="8420" y="1"/>
                        <a:pt x="541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42"/>
                <p:cNvSpPr/>
                <p:nvPr/>
              </p:nvSpPr>
              <p:spPr>
                <a:xfrm>
                  <a:off x="2966875" y="2179650"/>
                  <a:ext cx="330600" cy="275100"/>
                </a:xfrm>
                <a:custGeom>
                  <a:avLst/>
                  <a:gdLst/>
                  <a:ahLst/>
                  <a:cxnLst/>
                  <a:rect l="l" t="t" r="r" b="b"/>
                  <a:pathLst>
                    <a:path w="13224" h="11004" extrusionOk="0">
                      <a:moveTo>
                        <a:pt x="9424" y="1"/>
                      </a:moveTo>
                      <a:lnTo>
                        <a:pt x="1" y="5350"/>
                      </a:lnTo>
                      <a:lnTo>
                        <a:pt x="5533" y="6049"/>
                      </a:lnTo>
                      <a:lnTo>
                        <a:pt x="3041" y="11004"/>
                      </a:lnTo>
                      <a:lnTo>
                        <a:pt x="12463" y="5624"/>
                      </a:lnTo>
                      <a:lnTo>
                        <a:pt x="13223" y="1551"/>
                      </a:lnTo>
                      <a:lnTo>
                        <a:pt x="942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42"/>
                <p:cNvSpPr/>
                <p:nvPr/>
              </p:nvSpPr>
              <p:spPr>
                <a:xfrm>
                  <a:off x="3091500" y="1892425"/>
                  <a:ext cx="772075" cy="443025"/>
                </a:xfrm>
                <a:custGeom>
                  <a:avLst/>
                  <a:gdLst/>
                  <a:ahLst/>
                  <a:cxnLst/>
                  <a:rect l="l" t="t" r="r" b="b"/>
                  <a:pathLst>
                    <a:path w="30883" h="17721" fill="none" extrusionOk="0">
                      <a:moveTo>
                        <a:pt x="1" y="17721"/>
                      </a:moveTo>
                      <a:lnTo>
                        <a:pt x="30883" y="0"/>
                      </a:lnTo>
                    </a:path>
                  </a:pathLst>
                </a:custGeom>
                <a:noFill/>
                <a:ln w="19000" cap="flat" cmpd="sng">
                  <a:solidFill>
                    <a:srgbClr val="562349"/>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42"/>
                <p:cNvSpPr/>
                <p:nvPr/>
              </p:nvSpPr>
              <p:spPr>
                <a:xfrm>
                  <a:off x="5185775" y="705475"/>
                  <a:ext cx="309300" cy="300175"/>
                </a:xfrm>
                <a:custGeom>
                  <a:avLst/>
                  <a:gdLst/>
                  <a:ahLst/>
                  <a:cxnLst/>
                  <a:rect l="l" t="t" r="r" b="b"/>
                  <a:pathLst>
                    <a:path w="12372" h="12007" extrusionOk="0">
                      <a:moveTo>
                        <a:pt x="8329" y="0"/>
                      </a:moveTo>
                      <a:lnTo>
                        <a:pt x="61" y="6991"/>
                      </a:lnTo>
                      <a:lnTo>
                        <a:pt x="0" y="11155"/>
                      </a:lnTo>
                      <a:lnTo>
                        <a:pt x="4073" y="12006"/>
                      </a:lnTo>
                      <a:lnTo>
                        <a:pt x="12371" y="5016"/>
                      </a:lnTo>
                      <a:lnTo>
                        <a:pt x="6839" y="5350"/>
                      </a:lnTo>
                      <a:lnTo>
                        <a:pt x="832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42"/>
                <p:cNvSpPr/>
                <p:nvPr/>
              </p:nvSpPr>
              <p:spPr>
                <a:xfrm>
                  <a:off x="4689575" y="831600"/>
                  <a:ext cx="678600" cy="574500"/>
                </a:xfrm>
                <a:custGeom>
                  <a:avLst/>
                  <a:gdLst/>
                  <a:ahLst/>
                  <a:cxnLst/>
                  <a:rect l="l" t="t" r="r" b="b"/>
                  <a:pathLst>
                    <a:path w="27144" h="22980" fill="none" extrusionOk="0">
                      <a:moveTo>
                        <a:pt x="27143" y="1"/>
                      </a:moveTo>
                      <a:lnTo>
                        <a:pt x="0" y="22980"/>
                      </a:lnTo>
                    </a:path>
                  </a:pathLst>
                </a:custGeom>
                <a:noFill/>
                <a:ln w="19000" cap="flat" cmpd="sng">
                  <a:solidFill>
                    <a:srgbClr val="562349"/>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42"/>
                <p:cNvSpPr/>
                <p:nvPr/>
              </p:nvSpPr>
              <p:spPr>
                <a:xfrm>
                  <a:off x="2864300" y="731300"/>
                  <a:ext cx="329050" cy="278150"/>
                </a:xfrm>
                <a:custGeom>
                  <a:avLst/>
                  <a:gdLst/>
                  <a:ahLst/>
                  <a:cxnLst/>
                  <a:rect l="l" t="t" r="r" b="b"/>
                  <a:pathLst>
                    <a:path w="13162" h="11126" extrusionOk="0">
                      <a:moveTo>
                        <a:pt x="3557" y="1"/>
                      </a:moveTo>
                      <a:lnTo>
                        <a:pt x="5563" y="5168"/>
                      </a:lnTo>
                      <a:lnTo>
                        <a:pt x="1" y="5320"/>
                      </a:lnTo>
                      <a:lnTo>
                        <a:pt x="9210" y="11125"/>
                      </a:lnTo>
                      <a:lnTo>
                        <a:pt x="13162" y="9818"/>
                      </a:lnTo>
                      <a:lnTo>
                        <a:pt x="12736" y="5715"/>
                      </a:lnTo>
                      <a:lnTo>
                        <a:pt x="35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42"/>
                <p:cNvSpPr/>
                <p:nvPr/>
              </p:nvSpPr>
              <p:spPr>
                <a:xfrm>
                  <a:off x="2991975" y="850600"/>
                  <a:ext cx="756100" cy="471175"/>
                </a:xfrm>
                <a:custGeom>
                  <a:avLst/>
                  <a:gdLst/>
                  <a:ahLst/>
                  <a:cxnLst/>
                  <a:rect l="l" t="t" r="r" b="b"/>
                  <a:pathLst>
                    <a:path w="30244" h="18847" fill="none" extrusionOk="0">
                      <a:moveTo>
                        <a:pt x="0" y="1"/>
                      </a:moveTo>
                      <a:lnTo>
                        <a:pt x="30244" y="18846"/>
                      </a:lnTo>
                    </a:path>
                  </a:pathLst>
                </a:custGeom>
                <a:noFill/>
                <a:ln w="19000" cap="flat" cmpd="sng">
                  <a:solidFill>
                    <a:srgbClr val="562349"/>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90" name="Google Shape;890;p42"/>
              <p:cNvSpPr/>
              <p:nvPr/>
            </p:nvSpPr>
            <p:spPr>
              <a:xfrm>
                <a:off x="3028099" y="1465528"/>
                <a:ext cx="127559" cy="166650"/>
              </a:xfrm>
              <a:custGeom>
                <a:avLst/>
                <a:gdLst/>
                <a:ahLst/>
                <a:cxnLst/>
                <a:rect l="l" t="t" r="r" b="b"/>
                <a:pathLst>
                  <a:path w="27821" h="36327" extrusionOk="0">
                    <a:moveTo>
                      <a:pt x="14311" y="9608"/>
                    </a:moveTo>
                    <a:cubicBezTo>
                      <a:pt x="16512" y="9608"/>
                      <a:pt x="17847" y="10142"/>
                      <a:pt x="18213" y="11276"/>
                    </a:cubicBezTo>
                    <a:cubicBezTo>
                      <a:pt x="18280" y="11543"/>
                      <a:pt x="18347" y="11776"/>
                      <a:pt x="18347" y="12076"/>
                    </a:cubicBezTo>
                    <a:cubicBezTo>
                      <a:pt x="18347" y="12977"/>
                      <a:pt x="18013" y="13644"/>
                      <a:pt x="17346" y="14111"/>
                    </a:cubicBezTo>
                    <a:cubicBezTo>
                      <a:pt x="16679" y="14578"/>
                      <a:pt x="15712" y="14778"/>
                      <a:pt x="14511" y="14778"/>
                    </a:cubicBezTo>
                    <a:lnTo>
                      <a:pt x="11909" y="14778"/>
                    </a:lnTo>
                    <a:lnTo>
                      <a:pt x="11909" y="9608"/>
                    </a:lnTo>
                    <a:close/>
                    <a:moveTo>
                      <a:pt x="14711" y="20449"/>
                    </a:moveTo>
                    <a:cubicBezTo>
                      <a:pt x="16079" y="20449"/>
                      <a:pt x="17146" y="20682"/>
                      <a:pt x="17847" y="21216"/>
                    </a:cubicBezTo>
                    <a:cubicBezTo>
                      <a:pt x="18547" y="21683"/>
                      <a:pt x="18914" y="22450"/>
                      <a:pt x="18914" y="23418"/>
                    </a:cubicBezTo>
                    <a:cubicBezTo>
                      <a:pt x="18914" y="25453"/>
                      <a:pt x="17580" y="26487"/>
                      <a:pt x="14878" y="26487"/>
                    </a:cubicBezTo>
                    <a:lnTo>
                      <a:pt x="11876" y="26487"/>
                    </a:lnTo>
                    <a:lnTo>
                      <a:pt x="11876" y="20449"/>
                    </a:lnTo>
                    <a:close/>
                    <a:moveTo>
                      <a:pt x="6639" y="1"/>
                    </a:moveTo>
                    <a:lnTo>
                      <a:pt x="6639" y="3704"/>
                    </a:lnTo>
                    <a:lnTo>
                      <a:pt x="0" y="3704"/>
                    </a:lnTo>
                    <a:lnTo>
                      <a:pt x="0" y="9174"/>
                    </a:lnTo>
                    <a:lnTo>
                      <a:pt x="3336" y="9174"/>
                    </a:lnTo>
                    <a:lnTo>
                      <a:pt x="3336" y="26954"/>
                    </a:lnTo>
                    <a:lnTo>
                      <a:pt x="0" y="26954"/>
                    </a:lnTo>
                    <a:lnTo>
                      <a:pt x="0" y="32458"/>
                    </a:lnTo>
                    <a:lnTo>
                      <a:pt x="6639" y="32458"/>
                    </a:lnTo>
                    <a:lnTo>
                      <a:pt x="6639" y="36327"/>
                    </a:lnTo>
                    <a:lnTo>
                      <a:pt x="9707" y="36327"/>
                    </a:lnTo>
                    <a:lnTo>
                      <a:pt x="9707" y="32458"/>
                    </a:lnTo>
                    <a:lnTo>
                      <a:pt x="12910" y="32458"/>
                    </a:lnTo>
                    <a:lnTo>
                      <a:pt x="12910" y="36327"/>
                    </a:lnTo>
                    <a:lnTo>
                      <a:pt x="15979" y="36327"/>
                    </a:lnTo>
                    <a:lnTo>
                      <a:pt x="15979" y="32458"/>
                    </a:lnTo>
                    <a:cubicBezTo>
                      <a:pt x="19581" y="32424"/>
                      <a:pt x="22416" y="31657"/>
                      <a:pt x="24551" y="30223"/>
                    </a:cubicBezTo>
                    <a:cubicBezTo>
                      <a:pt x="26720" y="28722"/>
                      <a:pt x="27820" y="26653"/>
                      <a:pt x="27820" y="24052"/>
                    </a:cubicBezTo>
                    <a:cubicBezTo>
                      <a:pt x="27754" y="22317"/>
                      <a:pt x="27287" y="20883"/>
                      <a:pt x="26419" y="19782"/>
                    </a:cubicBezTo>
                    <a:cubicBezTo>
                      <a:pt x="25552" y="18714"/>
                      <a:pt x="24084" y="17914"/>
                      <a:pt x="22150" y="17413"/>
                    </a:cubicBezTo>
                    <a:lnTo>
                      <a:pt x="22150" y="17213"/>
                    </a:lnTo>
                    <a:cubicBezTo>
                      <a:pt x="23651" y="16880"/>
                      <a:pt x="24852" y="16112"/>
                      <a:pt x="25752" y="14978"/>
                    </a:cubicBezTo>
                    <a:cubicBezTo>
                      <a:pt x="26686" y="13878"/>
                      <a:pt x="27153" y="12477"/>
                      <a:pt x="27153" y="10875"/>
                    </a:cubicBezTo>
                    <a:cubicBezTo>
                      <a:pt x="27153" y="8407"/>
                      <a:pt x="26086" y="6606"/>
                      <a:pt x="24018" y="5438"/>
                    </a:cubicBezTo>
                    <a:cubicBezTo>
                      <a:pt x="23817" y="5305"/>
                      <a:pt x="23551" y="5205"/>
                      <a:pt x="23350" y="5105"/>
                    </a:cubicBezTo>
                    <a:cubicBezTo>
                      <a:pt x="21549" y="4304"/>
                      <a:pt x="19081" y="3870"/>
                      <a:pt x="15979" y="3737"/>
                    </a:cubicBezTo>
                    <a:lnTo>
                      <a:pt x="15979" y="1"/>
                    </a:lnTo>
                    <a:lnTo>
                      <a:pt x="12910" y="1"/>
                    </a:lnTo>
                    <a:lnTo>
                      <a:pt x="12910" y="3737"/>
                    </a:lnTo>
                    <a:lnTo>
                      <a:pt x="9707" y="3737"/>
                    </a:lnTo>
                    <a:lnTo>
                      <a:pt x="9707" y="1"/>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1" name="Google Shape;891;p42"/>
            <p:cNvGrpSpPr/>
            <p:nvPr/>
          </p:nvGrpSpPr>
          <p:grpSpPr>
            <a:xfrm flipH="1">
              <a:off x="-379917" y="3332855"/>
              <a:ext cx="4070171" cy="1401352"/>
              <a:chOff x="1638140" y="3490600"/>
              <a:chExt cx="3431847" cy="1181578"/>
            </a:xfrm>
          </p:grpSpPr>
          <p:sp>
            <p:nvSpPr>
              <p:cNvPr id="892" name="Google Shape;892;p42"/>
              <p:cNvSpPr/>
              <p:nvPr/>
            </p:nvSpPr>
            <p:spPr>
              <a:xfrm>
                <a:off x="2371519" y="3526632"/>
                <a:ext cx="360458" cy="322829"/>
              </a:xfrm>
              <a:custGeom>
                <a:avLst/>
                <a:gdLst/>
                <a:ahLst/>
                <a:cxnLst/>
                <a:rect l="l" t="t" r="r" b="b"/>
                <a:pathLst>
                  <a:path w="7673" h="6872" extrusionOk="0">
                    <a:moveTo>
                      <a:pt x="7673" y="4237"/>
                    </a:moveTo>
                    <a:cubicBezTo>
                      <a:pt x="6639" y="3169"/>
                      <a:pt x="3070" y="0"/>
                      <a:pt x="1635" y="100"/>
                    </a:cubicBezTo>
                    <a:cubicBezTo>
                      <a:pt x="134" y="267"/>
                      <a:pt x="1" y="1501"/>
                      <a:pt x="168" y="1835"/>
                    </a:cubicBezTo>
                    <a:cubicBezTo>
                      <a:pt x="334" y="2169"/>
                      <a:pt x="6505" y="6872"/>
                      <a:pt x="6672" y="6572"/>
                    </a:cubicBezTo>
                    <a:cubicBezTo>
                      <a:pt x="6839" y="6272"/>
                      <a:pt x="7573" y="4170"/>
                      <a:pt x="7573" y="417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42"/>
              <p:cNvSpPr/>
              <p:nvPr/>
            </p:nvSpPr>
            <p:spPr>
              <a:xfrm>
                <a:off x="1928043" y="3490600"/>
                <a:ext cx="771042" cy="423126"/>
              </a:xfrm>
              <a:custGeom>
                <a:avLst/>
                <a:gdLst/>
                <a:ahLst/>
                <a:cxnLst/>
                <a:rect l="l" t="t" r="r" b="b"/>
                <a:pathLst>
                  <a:path w="16413" h="9007" extrusionOk="0">
                    <a:moveTo>
                      <a:pt x="16412" y="6271"/>
                    </a:moveTo>
                    <a:cubicBezTo>
                      <a:pt x="14911" y="5037"/>
                      <a:pt x="8006" y="801"/>
                      <a:pt x="4737" y="367"/>
                    </a:cubicBezTo>
                    <a:cubicBezTo>
                      <a:pt x="1402" y="0"/>
                      <a:pt x="1" y="1635"/>
                      <a:pt x="234" y="2002"/>
                    </a:cubicBezTo>
                    <a:cubicBezTo>
                      <a:pt x="434" y="2402"/>
                      <a:pt x="13143" y="9007"/>
                      <a:pt x="13777" y="8940"/>
                    </a:cubicBezTo>
                    <a:cubicBezTo>
                      <a:pt x="14411" y="8840"/>
                      <a:pt x="16412" y="6271"/>
                      <a:pt x="16412" y="627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42"/>
              <p:cNvSpPr/>
              <p:nvPr/>
            </p:nvSpPr>
            <p:spPr>
              <a:xfrm>
                <a:off x="1638140" y="3503143"/>
                <a:ext cx="3431847" cy="1169035"/>
              </a:xfrm>
              <a:custGeom>
                <a:avLst/>
                <a:gdLst/>
                <a:ahLst/>
                <a:cxnLst/>
                <a:rect l="l" t="t" r="r" b="b"/>
                <a:pathLst>
                  <a:path w="73053" h="24885" extrusionOk="0">
                    <a:moveTo>
                      <a:pt x="52338" y="3202"/>
                    </a:moveTo>
                    <a:cubicBezTo>
                      <a:pt x="52338" y="3202"/>
                      <a:pt x="46801" y="334"/>
                      <a:pt x="43498" y="167"/>
                    </a:cubicBezTo>
                    <a:cubicBezTo>
                      <a:pt x="40196" y="0"/>
                      <a:pt x="36360" y="2502"/>
                      <a:pt x="33858" y="2602"/>
                    </a:cubicBezTo>
                    <a:cubicBezTo>
                      <a:pt x="31356" y="2735"/>
                      <a:pt x="23484" y="434"/>
                      <a:pt x="20982" y="1034"/>
                    </a:cubicBezTo>
                    <a:cubicBezTo>
                      <a:pt x="18480" y="1601"/>
                      <a:pt x="18180" y="3469"/>
                      <a:pt x="18614" y="4770"/>
                    </a:cubicBezTo>
                    <a:cubicBezTo>
                      <a:pt x="18981" y="6071"/>
                      <a:pt x="21383" y="7072"/>
                      <a:pt x="21383" y="7072"/>
                    </a:cubicBezTo>
                    <a:cubicBezTo>
                      <a:pt x="21383" y="7072"/>
                      <a:pt x="15345" y="4503"/>
                      <a:pt x="13444" y="3736"/>
                    </a:cubicBezTo>
                    <a:cubicBezTo>
                      <a:pt x="11509" y="2969"/>
                      <a:pt x="6972" y="701"/>
                      <a:pt x="4771" y="600"/>
                    </a:cubicBezTo>
                    <a:cubicBezTo>
                      <a:pt x="2536" y="534"/>
                      <a:pt x="368" y="534"/>
                      <a:pt x="167" y="2268"/>
                    </a:cubicBezTo>
                    <a:cubicBezTo>
                      <a:pt x="1" y="4036"/>
                      <a:pt x="19014" y="12876"/>
                      <a:pt x="23517" y="15478"/>
                    </a:cubicBezTo>
                    <a:cubicBezTo>
                      <a:pt x="27987" y="18113"/>
                      <a:pt x="30956" y="19047"/>
                      <a:pt x="33058" y="18780"/>
                    </a:cubicBezTo>
                    <a:cubicBezTo>
                      <a:pt x="35226" y="18547"/>
                      <a:pt x="41063" y="16312"/>
                      <a:pt x="45133" y="16712"/>
                    </a:cubicBezTo>
                    <a:cubicBezTo>
                      <a:pt x="47768" y="16945"/>
                      <a:pt x="54873" y="17279"/>
                      <a:pt x="68583" y="24885"/>
                    </a:cubicBezTo>
                    <a:cubicBezTo>
                      <a:pt x="68883" y="24317"/>
                      <a:pt x="73053" y="15444"/>
                      <a:pt x="73053" y="15444"/>
                    </a:cubicBezTo>
                    <a:cubicBezTo>
                      <a:pt x="73053" y="15444"/>
                      <a:pt x="61578" y="11208"/>
                      <a:pt x="58676" y="8306"/>
                    </a:cubicBezTo>
                    <a:cubicBezTo>
                      <a:pt x="55774" y="5437"/>
                      <a:pt x="52338" y="3202"/>
                      <a:pt x="52338" y="320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95" name="Google Shape;895;p42"/>
          <p:cNvGrpSpPr/>
          <p:nvPr/>
        </p:nvGrpSpPr>
        <p:grpSpPr>
          <a:xfrm>
            <a:off x="2496225" y="922902"/>
            <a:ext cx="542964" cy="465786"/>
            <a:chOff x="2496225" y="922902"/>
            <a:chExt cx="542964" cy="465786"/>
          </a:xfrm>
        </p:grpSpPr>
        <p:sp>
          <p:nvSpPr>
            <p:cNvPr id="896" name="Google Shape;896;p42"/>
            <p:cNvSpPr/>
            <p:nvPr/>
          </p:nvSpPr>
          <p:spPr>
            <a:xfrm>
              <a:off x="2496225" y="922902"/>
              <a:ext cx="246376" cy="285134"/>
            </a:xfrm>
            <a:custGeom>
              <a:avLst/>
              <a:gdLst/>
              <a:ahLst/>
              <a:cxnLst/>
              <a:rect l="l" t="t" r="r" b="b"/>
              <a:pathLst>
                <a:path w="6128" h="7092" extrusionOk="0">
                  <a:moveTo>
                    <a:pt x="2717" y="1"/>
                  </a:moveTo>
                  <a:cubicBezTo>
                    <a:pt x="2679" y="1"/>
                    <a:pt x="2638" y="7"/>
                    <a:pt x="2596" y="20"/>
                  </a:cubicBezTo>
                  <a:cubicBezTo>
                    <a:pt x="2167" y="152"/>
                    <a:pt x="2528" y="1263"/>
                    <a:pt x="1886" y="2413"/>
                  </a:cubicBezTo>
                  <a:cubicBezTo>
                    <a:pt x="1247" y="3562"/>
                    <a:pt x="1" y="3646"/>
                    <a:pt x="54" y="4082"/>
                  </a:cubicBezTo>
                  <a:cubicBezTo>
                    <a:pt x="109" y="4521"/>
                    <a:pt x="1859" y="4082"/>
                    <a:pt x="2406" y="5014"/>
                  </a:cubicBezTo>
                  <a:cubicBezTo>
                    <a:pt x="2938" y="5923"/>
                    <a:pt x="3005" y="7092"/>
                    <a:pt x="3364" y="7092"/>
                  </a:cubicBezTo>
                  <a:cubicBezTo>
                    <a:pt x="3373" y="7092"/>
                    <a:pt x="3381" y="7091"/>
                    <a:pt x="3390" y="7090"/>
                  </a:cubicBezTo>
                  <a:cubicBezTo>
                    <a:pt x="3772" y="7036"/>
                    <a:pt x="3552" y="4903"/>
                    <a:pt x="4427" y="4356"/>
                  </a:cubicBezTo>
                  <a:cubicBezTo>
                    <a:pt x="5303" y="3812"/>
                    <a:pt x="6127" y="3886"/>
                    <a:pt x="6070" y="3366"/>
                  </a:cubicBezTo>
                  <a:cubicBezTo>
                    <a:pt x="6015" y="2845"/>
                    <a:pt x="4306" y="2825"/>
                    <a:pt x="3870" y="2169"/>
                  </a:cubicBezTo>
                  <a:cubicBezTo>
                    <a:pt x="3457" y="1549"/>
                    <a:pt x="3322" y="1"/>
                    <a:pt x="271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42"/>
            <p:cNvSpPr/>
            <p:nvPr/>
          </p:nvSpPr>
          <p:spPr>
            <a:xfrm>
              <a:off x="2883033" y="1207967"/>
              <a:ext cx="156156" cy="180721"/>
            </a:xfrm>
            <a:custGeom>
              <a:avLst/>
              <a:gdLst/>
              <a:ahLst/>
              <a:cxnLst/>
              <a:rect l="l" t="t" r="r" b="b"/>
              <a:pathLst>
                <a:path w="3884" h="4495" extrusionOk="0">
                  <a:moveTo>
                    <a:pt x="1723" y="1"/>
                  </a:moveTo>
                  <a:cubicBezTo>
                    <a:pt x="1699" y="1"/>
                    <a:pt x="1673" y="4"/>
                    <a:pt x="1647" y="13"/>
                  </a:cubicBezTo>
                  <a:cubicBezTo>
                    <a:pt x="1373" y="97"/>
                    <a:pt x="1603" y="800"/>
                    <a:pt x="1197" y="1530"/>
                  </a:cubicBezTo>
                  <a:cubicBezTo>
                    <a:pt x="792" y="2257"/>
                    <a:pt x="1" y="2311"/>
                    <a:pt x="35" y="2588"/>
                  </a:cubicBezTo>
                  <a:cubicBezTo>
                    <a:pt x="72" y="2865"/>
                    <a:pt x="1180" y="2588"/>
                    <a:pt x="1525" y="3176"/>
                  </a:cubicBezTo>
                  <a:cubicBezTo>
                    <a:pt x="1865" y="3754"/>
                    <a:pt x="1905" y="4495"/>
                    <a:pt x="2135" y="4495"/>
                  </a:cubicBezTo>
                  <a:cubicBezTo>
                    <a:pt x="2140" y="4495"/>
                    <a:pt x="2145" y="4494"/>
                    <a:pt x="2150" y="4494"/>
                  </a:cubicBezTo>
                  <a:cubicBezTo>
                    <a:pt x="2394" y="4460"/>
                    <a:pt x="2255" y="3108"/>
                    <a:pt x="2809" y="2760"/>
                  </a:cubicBezTo>
                  <a:cubicBezTo>
                    <a:pt x="3364" y="2416"/>
                    <a:pt x="3883" y="2463"/>
                    <a:pt x="3850" y="2135"/>
                  </a:cubicBezTo>
                  <a:cubicBezTo>
                    <a:pt x="3816" y="1804"/>
                    <a:pt x="2732" y="1790"/>
                    <a:pt x="2454" y="1374"/>
                  </a:cubicBezTo>
                  <a:cubicBezTo>
                    <a:pt x="2193" y="984"/>
                    <a:pt x="2109" y="1"/>
                    <a:pt x="17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12"/>
        <p:cNvGrpSpPr/>
        <p:nvPr/>
      </p:nvGrpSpPr>
      <p:grpSpPr>
        <a:xfrm>
          <a:off x="0" y="0"/>
          <a:ext cx="0" cy="0"/>
          <a:chOff x="0" y="0"/>
          <a:chExt cx="0" cy="0"/>
        </a:xfrm>
      </p:grpSpPr>
      <p:sp>
        <p:nvSpPr>
          <p:cNvPr id="713" name="Google Shape;713;p39"/>
          <p:cNvSpPr txBox="1">
            <a:spLocks noGrp="1"/>
          </p:cNvSpPr>
          <p:nvPr>
            <p:ph type="body" idx="1"/>
          </p:nvPr>
        </p:nvSpPr>
        <p:spPr>
          <a:xfrm>
            <a:off x="713225" y="1152475"/>
            <a:ext cx="7717500" cy="3447000"/>
          </a:xfrm>
          <a:prstGeom prst="rect">
            <a:avLst/>
          </a:prstGeom>
        </p:spPr>
        <p:txBody>
          <a:bodyPr spcFirstLastPara="1" wrap="square" lIns="91425" tIns="91425" rIns="91425" bIns="91425" anchor="t" anchorCtr="0">
            <a:noAutofit/>
          </a:bodyPr>
          <a:lstStyle/>
          <a:p>
            <a:pPr marL="285750" lvl="0" indent="-285750" algn="just">
              <a:buFont typeface="Wingdings" panose="05000000000000000000" pitchFamily="2" charset="2"/>
              <a:buChar char="q"/>
            </a:pPr>
            <a:endParaRPr lang="en-US" sz="1600" dirty="0"/>
          </a:p>
          <a:p>
            <a:pPr marL="285750" lvl="0" indent="-285750" algn="just">
              <a:buFont typeface="Wingdings" panose="05000000000000000000" pitchFamily="2" charset="2"/>
              <a:buChar char="q"/>
            </a:pPr>
            <a:r>
              <a:rPr lang="en-US" sz="1600" dirty="0"/>
              <a:t>The systematic flow of materials, goods, and related information among suppliers, companies, retailers, and consumers is referred to as supply chain management.</a:t>
            </a:r>
          </a:p>
          <a:p>
            <a:pPr marL="0" lvl="0" indent="0" algn="just">
              <a:buNone/>
            </a:pPr>
            <a:endParaRPr lang="en-US" sz="1600" dirty="0"/>
          </a:p>
          <a:p>
            <a:pPr marL="0" lvl="0" indent="0" algn="just">
              <a:buNone/>
            </a:pPr>
            <a:r>
              <a:rPr lang="en-US" sz="1600" dirty="0"/>
              <a:t>In supply chain management, there are three types of flow.</a:t>
            </a:r>
          </a:p>
          <a:p>
            <a:pPr marL="285750" lvl="0" indent="-285750" algn="just">
              <a:buFont typeface="Arial" panose="020B0604020202020204" pitchFamily="34" charset="0"/>
              <a:buChar char="•"/>
            </a:pPr>
            <a:r>
              <a:rPr lang="en-US" sz="1600" dirty="0"/>
              <a:t>Flow of materials</a:t>
            </a:r>
          </a:p>
          <a:p>
            <a:pPr marL="285750" lvl="0" indent="-285750" algn="just">
              <a:buFont typeface="Arial" panose="020B0604020202020204" pitchFamily="34" charset="0"/>
              <a:buChar char="•"/>
            </a:pPr>
            <a:r>
              <a:rPr lang="en-US" sz="1600" dirty="0"/>
              <a:t>Flow of information/data</a:t>
            </a:r>
          </a:p>
          <a:p>
            <a:pPr marL="285750" lvl="0" indent="-285750" algn="just">
              <a:buFont typeface="Arial" panose="020B0604020202020204" pitchFamily="34" charset="0"/>
              <a:buChar char="•"/>
            </a:pPr>
            <a:r>
              <a:rPr lang="en-US" sz="1600" dirty="0"/>
              <a:t>Flow of Money </a:t>
            </a:r>
          </a:p>
          <a:p>
            <a:pPr marL="285750" lvl="0" indent="-285750" algn="just">
              <a:buFont typeface="Arial" panose="020B0604020202020204" pitchFamily="34" charset="0"/>
              <a:buChar char="•"/>
            </a:pPr>
            <a:endParaRPr lang="en-US" sz="1600" dirty="0"/>
          </a:p>
          <a:p>
            <a:pPr marL="285750" lvl="0" indent="-285750" algn="just">
              <a:buFont typeface="Wingdings" panose="05000000000000000000" pitchFamily="2" charset="2"/>
              <a:buChar char="q"/>
            </a:pPr>
            <a:r>
              <a:rPr lang="en-US" sz="1600" dirty="0"/>
              <a:t>The term central bank currency  refers to the virtual form of a fiat currency. </a:t>
            </a:r>
            <a:r>
              <a:rPr lang="en-US" sz="1600"/>
              <a:t>it is an electronic record or token of a country's official currency. </a:t>
            </a:r>
          </a:p>
          <a:p>
            <a:pPr marL="285750" lvl="0" indent="-285750" algn="just">
              <a:buFont typeface="Wingdings" panose="05000000000000000000" pitchFamily="2" charset="2"/>
              <a:buChar char="q"/>
            </a:pPr>
            <a:endParaRPr sz="1600" dirty="0"/>
          </a:p>
        </p:txBody>
      </p:sp>
      <p:sp>
        <p:nvSpPr>
          <p:cNvPr id="714" name="Google Shape;714;p39"/>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Introduction </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11"/>
        <p:cNvGrpSpPr/>
        <p:nvPr/>
      </p:nvGrpSpPr>
      <p:grpSpPr>
        <a:xfrm>
          <a:off x="0" y="0"/>
          <a:ext cx="0" cy="0"/>
          <a:chOff x="0" y="0"/>
          <a:chExt cx="0" cy="0"/>
        </a:xfrm>
      </p:grpSpPr>
      <p:sp>
        <p:nvSpPr>
          <p:cNvPr id="1312" name="Google Shape;1312;p53"/>
          <p:cNvSpPr txBox="1">
            <a:spLocks noGrp="1"/>
          </p:cNvSpPr>
          <p:nvPr>
            <p:ph type="title"/>
          </p:nvPr>
        </p:nvSpPr>
        <p:spPr>
          <a:xfrm>
            <a:off x="3851920" y="2931446"/>
            <a:ext cx="4996500" cy="994800"/>
          </a:xfrm>
          <a:prstGeom prst="rect">
            <a:avLst/>
          </a:prstGeom>
        </p:spPr>
        <p:txBody>
          <a:bodyPr spcFirstLastPara="1" wrap="square" lIns="91425" tIns="91425" rIns="91425" bIns="91425" anchor="ctr" anchorCtr="0">
            <a:noAutofit/>
          </a:bodyPr>
          <a:lstStyle/>
          <a:p>
            <a:pPr lvl="0" algn="ctr"/>
            <a:r>
              <a:rPr lang="en-US" dirty="0"/>
              <a:t>flow in supply chain management</a:t>
            </a:r>
            <a:endParaRPr dirty="0"/>
          </a:p>
        </p:txBody>
      </p:sp>
      <p:sp>
        <p:nvSpPr>
          <p:cNvPr id="1314" name="Google Shape;1314;p53"/>
          <p:cNvSpPr txBox="1">
            <a:spLocks noGrp="1"/>
          </p:cNvSpPr>
          <p:nvPr>
            <p:ph type="title" idx="2"/>
          </p:nvPr>
        </p:nvSpPr>
        <p:spPr>
          <a:xfrm>
            <a:off x="5127175" y="1226238"/>
            <a:ext cx="3303600" cy="1120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02</a:t>
            </a:r>
            <a:endParaRPr dirty="0"/>
          </a:p>
        </p:txBody>
      </p:sp>
      <p:grpSp>
        <p:nvGrpSpPr>
          <p:cNvPr id="1315" name="Google Shape;1315;p53"/>
          <p:cNvGrpSpPr/>
          <p:nvPr/>
        </p:nvGrpSpPr>
        <p:grpSpPr>
          <a:xfrm>
            <a:off x="442645" y="881492"/>
            <a:ext cx="4989912" cy="3050303"/>
            <a:chOff x="493900" y="875944"/>
            <a:chExt cx="4989912" cy="3050303"/>
          </a:xfrm>
        </p:grpSpPr>
        <p:sp>
          <p:nvSpPr>
            <p:cNvPr id="1316" name="Google Shape;1316;p53"/>
            <p:cNvSpPr/>
            <p:nvPr/>
          </p:nvSpPr>
          <p:spPr>
            <a:xfrm>
              <a:off x="1225394" y="3419109"/>
              <a:ext cx="296737" cy="507135"/>
            </a:xfrm>
            <a:custGeom>
              <a:avLst/>
              <a:gdLst/>
              <a:ahLst/>
              <a:cxnLst/>
              <a:rect l="l" t="t" r="r" b="b"/>
              <a:pathLst>
                <a:path w="10974" h="18755" extrusionOk="0">
                  <a:moveTo>
                    <a:pt x="0" y="0"/>
                  </a:moveTo>
                  <a:lnTo>
                    <a:pt x="0" y="18755"/>
                  </a:lnTo>
                  <a:lnTo>
                    <a:pt x="10973" y="18755"/>
                  </a:lnTo>
                  <a:lnTo>
                    <a:pt x="10973" y="0"/>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317" name="Google Shape;1317;p53"/>
            <p:cNvSpPr/>
            <p:nvPr/>
          </p:nvSpPr>
          <p:spPr>
            <a:xfrm>
              <a:off x="1660986" y="3562937"/>
              <a:ext cx="297575" cy="363309"/>
            </a:xfrm>
            <a:custGeom>
              <a:avLst/>
              <a:gdLst/>
              <a:ahLst/>
              <a:cxnLst/>
              <a:rect l="l" t="t" r="r" b="b"/>
              <a:pathLst>
                <a:path w="11005" h="13436" extrusionOk="0">
                  <a:moveTo>
                    <a:pt x="1" y="1"/>
                  </a:moveTo>
                  <a:lnTo>
                    <a:pt x="1" y="13436"/>
                  </a:lnTo>
                  <a:lnTo>
                    <a:pt x="11004" y="13436"/>
                  </a:lnTo>
                  <a:lnTo>
                    <a:pt x="11004"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318" name="Google Shape;1318;p53"/>
            <p:cNvSpPr/>
            <p:nvPr/>
          </p:nvSpPr>
          <p:spPr>
            <a:xfrm>
              <a:off x="2097443" y="3281853"/>
              <a:ext cx="297548" cy="644390"/>
            </a:xfrm>
            <a:custGeom>
              <a:avLst/>
              <a:gdLst/>
              <a:ahLst/>
              <a:cxnLst/>
              <a:rect l="l" t="t" r="r" b="b"/>
              <a:pathLst>
                <a:path w="11004" h="23831" extrusionOk="0">
                  <a:moveTo>
                    <a:pt x="0" y="0"/>
                  </a:moveTo>
                  <a:lnTo>
                    <a:pt x="0" y="23831"/>
                  </a:lnTo>
                  <a:lnTo>
                    <a:pt x="11003" y="23831"/>
                  </a:lnTo>
                  <a:lnTo>
                    <a:pt x="11003" y="0"/>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319" name="Google Shape;1319;p53"/>
            <p:cNvSpPr/>
            <p:nvPr/>
          </p:nvSpPr>
          <p:spPr>
            <a:xfrm>
              <a:off x="2533873" y="3173367"/>
              <a:ext cx="296710" cy="752875"/>
            </a:xfrm>
            <a:custGeom>
              <a:avLst/>
              <a:gdLst/>
              <a:ahLst/>
              <a:cxnLst/>
              <a:rect l="l" t="t" r="r" b="b"/>
              <a:pathLst>
                <a:path w="10973" h="27843" extrusionOk="0">
                  <a:moveTo>
                    <a:pt x="0" y="0"/>
                  </a:moveTo>
                  <a:lnTo>
                    <a:pt x="0" y="27843"/>
                  </a:lnTo>
                  <a:lnTo>
                    <a:pt x="10973" y="27843"/>
                  </a:lnTo>
                  <a:lnTo>
                    <a:pt x="10973" y="0"/>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320" name="Google Shape;1320;p53"/>
            <p:cNvSpPr/>
            <p:nvPr/>
          </p:nvSpPr>
          <p:spPr>
            <a:xfrm>
              <a:off x="493900" y="1913371"/>
              <a:ext cx="3916365" cy="2011208"/>
            </a:xfrm>
            <a:custGeom>
              <a:avLst/>
              <a:gdLst/>
              <a:ahLst/>
              <a:cxnLst/>
              <a:rect l="l" t="t" r="r" b="b"/>
              <a:pathLst>
                <a:path w="144836" h="74379" fill="none" extrusionOk="0">
                  <a:moveTo>
                    <a:pt x="0" y="1"/>
                  </a:moveTo>
                  <a:lnTo>
                    <a:pt x="0" y="74379"/>
                  </a:lnTo>
                  <a:lnTo>
                    <a:pt x="144836" y="74379"/>
                  </a:lnTo>
                </a:path>
              </a:pathLst>
            </a:custGeom>
            <a:noFill/>
            <a:ln w="136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endParaRPr/>
            </a:p>
          </p:txBody>
        </p:sp>
        <p:sp>
          <p:nvSpPr>
            <p:cNvPr id="1321" name="Google Shape;1321;p53"/>
            <p:cNvSpPr/>
            <p:nvPr/>
          </p:nvSpPr>
          <p:spPr>
            <a:xfrm>
              <a:off x="591705" y="1802425"/>
              <a:ext cx="3699396" cy="1869005"/>
            </a:xfrm>
            <a:custGeom>
              <a:avLst/>
              <a:gdLst/>
              <a:ahLst/>
              <a:cxnLst/>
              <a:rect l="l" t="t" r="r" b="b"/>
              <a:pathLst>
                <a:path w="136812" h="69120" extrusionOk="0">
                  <a:moveTo>
                    <a:pt x="136142" y="943"/>
                  </a:moveTo>
                  <a:cubicBezTo>
                    <a:pt x="135626" y="304"/>
                    <a:pt x="134866" y="0"/>
                    <a:pt x="134076" y="61"/>
                  </a:cubicBezTo>
                  <a:lnTo>
                    <a:pt x="120853" y="1186"/>
                  </a:lnTo>
                  <a:cubicBezTo>
                    <a:pt x="119972" y="1247"/>
                    <a:pt x="119182" y="1824"/>
                    <a:pt x="118817" y="2675"/>
                  </a:cubicBezTo>
                  <a:cubicBezTo>
                    <a:pt x="118483" y="3496"/>
                    <a:pt x="118635" y="4468"/>
                    <a:pt x="119212" y="5137"/>
                  </a:cubicBezTo>
                  <a:lnTo>
                    <a:pt x="122008" y="8450"/>
                  </a:lnTo>
                  <a:lnTo>
                    <a:pt x="102038" y="23405"/>
                  </a:lnTo>
                  <a:lnTo>
                    <a:pt x="94592" y="15289"/>
                  </a:lnTo>
                  <a:cubicBezTo>
                    <a:pt x="93619" y="14195"/>
                    <a:pt x="91947" y="14013"/>
                    <a:pt x="90762" y="14894"/>
                  </a:cubicBezTo>
                  <a:lnTo>
                    <a:pt x="48572" y="45533"/>
                  </a:lnTo>
                  <a:lnTo>
                    <a:pt x="37235" y="37539"/>
                  </a:lnTo>
                  <a:cubicBezTo>
                    <a:pt x="36171" y="36779"/>
                    <a:pt x="34742" y="36840"/>
                    <a:pt x="33739" y="37660"/>
                  </a:cubicBezTo>
                  <a:lnTo>
                    <a:pt x="1429" y="63983"/>
                  </a:lnTo>
                  <a:cubicBezTo>
                    <a:pt x="182" y="64986"/>
                    <a:pt x="0" y="66810"/>
                    <a:pt x="1034" y="68056"/>
                  </a:cubicBezTo>
                  <a:cubicBezTo>
                    <a:pt x="1581" y="68755"/>
                    <a:pt x="2432" y="69120"/>
                    <a:pt x="3283" y="69120"/>
                  </a:cubicBezTo>
                  <a:cubicBezTo>
                    <a:pt x="3921" y="69120"/>
                    <a:pt x="4559" y="68907"/>
                    <a:pt x="5107" y="68451"/>
                  </a:cubicBezTo>
                  <a:lnTo>
                    <a:pt x="35685" y="43557"/>
                  </a:lnTo>
                  <a:lnTo>
                    <a:pt x="46931" y="51460"/>
                  </a:lnTo>
                  <a:cubicBezTo>
                    <a:pt x="47965" y="52190"/>
                    <a:pt x="49302" y="52190"/>
                    <a:pt x="50305" y="51460"/>
                  </a:cubicBezTo>
                  <a:lnTo>
                    <a:pt x="92069" y="21095"/>
                  </a:lnTo>
                  <a:lnTo>
                    <a:pt x="99516" y="29241"/>
                  </a:lnTo>
                  <a:cubicBezTo>
                    <a:pt x="100519" y="30335"/>
                    <a:pt x="102190" y="30487"/>
                    <a:pt x="103406" y="29606"/>
                  </a:cubicBezTo>
                  <a:lnTo>
                    <a:pt x="125778" y="12858"/>
                  </a:lnTo>
                  <a:lnTo>
                    <a:pt x="128847" y="16475"/>
                  </a:lnTo>
                  <a:cubicBezTo>
                    <a:pt x="129334" y="17022"/>
                    <a:pt x="130003" y="17326"/>
                    <a:pt x="130702" y="17326"/>
                  </a:cubicBezTo>
                  <a:cubicBezTo>
                    <a:pt x="130884" y="17326"/>
                    <a:pt x="131036" y="17326"/>
                    <a:pt x="131218" y="17265"/>
                  </a:cubicBezTo>
                  <a:cubicBezTo>
                    <a:pt x="132069" y="17083"/>
                    <a:pt x="132769" y="16444"/>
                    <a:pt x="133012" y="15593"/>
                  </a:cubicBezTo>
                  <a:lnTo>
                    <a:pt x="136598" y="3131"/>
                  </a:lnTo>
                  <a:cubicBezTo>
                    <a:pt x="136811" y="2371"/>
                    <a:pt x="136629" y="1551"/>
                    <a:pt x="136142" y="943"/>
                  </a:cubicBezTo>
                  <a:close/>
                </a:path>
              </a:pathLst>
            </a:custGeom>
            <a:solidFill>
              <a:schemeClr val="lt2"/>
            </a:solidFill>
            <a:ln>
              <a:noFill/>
            </a:ln>
          </p:spPr>
          <p:txBody>
            <a:bodyPr spcFirstLastPara="1" wrap="square" lIns="91425" tIns="91425" rIns="91425" bIns="91425" anchor="ctr" anchorCtr="0">
              <a:noAutofit/>
            </a:bodyPr>
            <a:lstStyle/>
            <a:p>
              <a:endParaRPr/>
            </a:p>
          </p:txBody>
        </p:sp>
        <p:sp>
          <p:nvSpPr>
            <p:cNvPr id="1322" name="Google Shape;1322;p53"/>
            <p:cNvSpPr/>
            <p:nvPr/>
          </p:nvSpPr>
          <p:spPr>
            <a:xfrm>
              <a:off x="2969465" y="2885686"/>
              <a:ext cx="297575" cy="1040553"/>
            </a:xfrm>
            <a:custGeom>
              <a:avLst/>
              <a:gdLst/>
              <a:ahLst/>
              <a:cxnLst/>
              <a:rect l="l" t="t" r="r" b="b"/>
              <a:pathLst>
                <a:path w="11005" h="38482" extrusionOk="0">
                  <a:moveTo>
                    <a:pt x="1" y="1"/>
                  </a:moveTo>
                  <a:lnTo>
                    <a:pt x="1" y="38482"/>
                  </a:lnTo>
                  <a:lnTo>
                    <a:pt x="11004" y="38482"/>
                  </a:lnTo>
                  <a:lnTo>
                    <a:pt x="11004" y="1"/>
                  </a:lnTo>
                  <a:close/>
                </a:path>
              </a:pathLst>
            </a:custGeom>
            <a:solidFill>
              <a:schemeClr val="accent1"/>
            </a:solidFill>
            <a:ln>
              <a:noFill/>
            </a:ln>
          </p:spPr>
          <p:txBody>
            <a:bodyPr spcFirstLastPara="1" wrap="square" lIns="91425" tIns="91425" rIns="91425" bIns="91425" anchor="ctr" anchorCtr="0">
              <a:noAutofit/>
            </a:bodyPr>
            <a:lstStyle/>
            <a:p>
              <a:endParaRPr/>
            </a:p>
          </p:txBody>
        </p:sp>
        <p:sp>
          <p:nvSpPr>
            <p:cNvPr id="1323" name="Google Shape;1323;p53"/>
            <p:cNvSpPr/>
            <p:nvPr/>
          </p:nvSpPr>
          <p:spPr>
            <a:xfrm>
              <a:off x="3405895" y="3179100"/>
              <a:ext cx="296737" cy="747142"/>
            </a:xfrm>
            <a:custGeom>
              <a:avLst/>
              <a:gdLst/>
              <a:ahLst/>
              <a:cxnLst/>
              <a:rect l="l" t="t" r="r" b="b"/>
              <a:pathLst>
                <a:path w="10974" h="27631" extrusionOk="0">
                  <a:moveTo>
                    <a:pt x="1" y="1"/>
                  </a:moveTo>
                  <a:lnTo>
                    <a:pt x="1" y="27631"/>
                  </a:lnTo>
                  <a:lnTo>
                    <a:pt x="10974" y="27631"/>
                  </a:lnTo>
                  <a:lnTo>
                    <a:pt x="10974" y="1"/>
                  </a:lnTo>
                  <a:close/>
                </a:path>
              </a:pathLst>
            </a:custGeom>
            <a:solidFill>
              <a:schemeClr val="accent1"/>
            </a:solidFill>
            <a:ln>
              <a:noFill/>
            </a:ln>
          </p:spPr>
          <p:txBody>
            <a:bodyPr spcFirstLastPara="1" wrap="square" lIns="91425" tIns="91425" rIns="91425" bIns="91425" anchor="ctr" anchorCtr="0">
              <a:noAutofit/>
            </a:bodyPr>
            <a:lstStyle/>
            <a:p>
              <a:endParaRPr/>
            </a:p>
          </p:txBody>
        </p:sp>
        <p:grpSp>
          <p:nvGrpSpPr>
            <p:cNvPr id="1324" name="Google Shape;1324;p53"/>
            <p:cNvGrpSpPr/>
            <p:nvPr/>
          </p:nvGrpSpPr>
          <p:grpSpPr>
            <a:xfrm flipH="1">
              <a:off x="4343405" y="875944"/>
              <a:ext cx="1140407" cy="1040607"/>
              <a:chOff x="760050" y="2874625"/>
              <a:chExt cx="1485485" cy="1355487"/>
            </a:xfrm>
          </p:grpSpPr>
          <p:sp>
            <p:nvSpPr>
              <p:cNvPr id="1325" name="Google Shape;1325;p53"/>
              <p:cNvSpPr/>
              <p:nvPr/>
            </p:nvSpPr>
            <p:spPr>
              <a:xfrm>
                <a:off x="760050" y="2874625"/>
                <a:ext cx="1356230" cy="1355487"/>
              </a:xfrm>
              <a:custGeom>
                <a:avLst/>
                <a:gdLst/>
                <a:ahLst/>
                <a:cxnLst/>
                <a:rect l="l" t="t" r="r" b="b"/>
                <a:pathLst>
                  <a:path w="60210" h="60177" extrusionOk="0">
                    <a:moveTo>
                      <a:pt x="30055" y="0"/>
                    </a:moveTo>
                    <a:cubicBezTo>
                      <a:pt x="18347" y="0"/>
                      <a:pt x="8206" y="6672"/>
                      <a:pt x="3236" y="16479"/>
                    </a:cubicBezTo>
                    <a:cubicBezTo>
                      <a:pt x="1168" y="20548"/>
                      <a:pt x="0" y="25185"/>
                      <a:pt x="0" y="30089"/>
                    </a:cubicBezTo>
                    <a:cubicBezTo>
                      <a:pt x="0" y="32557"/>
                      <a:pt x="267" y="34925"/>
                      <a:pt x="868" y="37227"/>
                    </a:cubicBezTo>
                    <a:cubicBezTo>
                      <a:pt x="1335" y="39195"/>
                      <a:pt x="2035" y="41097"/>
                      <a:pt x="2869" y="42898"/>
                    </a:cubicBezTo>
                    <a:cubicBezTo>
                      <a:pt x="4070" y="45400"/>
                      <a:pt x="5604" y="47735"/>
                      <a:pt x="7406" y="49836"/>
                    </a:cubicBezTo>
                    <a:cubicBezTo>
                      <a:pt x="12910" y="56174"/>
                      <a:pt x="21049" y="60177"/>
                      <a:pt x="30088" y="60177"/>
                    </a:cubicBezTo>
                    <a:cubicBezTo>
                      <a:pt x="42130" y="60177"/>
                      <a:pt x="52538" y="53138"/>
                      <a:pt x="57308" y="42898"/>
                    </a:cubicBezTo>
                    <a:cubicBezTo>
                      <a:pt x="59143" y="39028"/>
                      <a:pt x="60210" y="34692"/>
                      <a:pt x="60210" y="30122"/>
                    </a:cubicBezTo>
                    <a:cubicBezTo>
                      <a:pt x="60210" y="26519"/>
                      <a:pt x="59576" y="23117"/>
                      <a:pt x="58375" y="19881"/>
                    </a:cubicBezTo>
                    <a:cubicBezTo>
                      <a:pt x="57908" y="18714"/>
                      <a:pt x="57441" y="17580"/>
                      <a:pt x="56874" y="16479"/>
                    </a:cubicBezTo>
                    <a:cubicBezTo>
                      <a:pt x="55707" y="14177"/>
                      <a:pt x="54272" y="12042"/>
                      <a:pt x="52571" y="10141"/>
                    </a:cubicBezTo>
                    <a:cubicBezTo>
                      <a:pt x="47067" y="3903"/>
                      <a:pt x="39028" y="0"/>
                      <a:pt x="30055" y="0"/>
                    </a:cubicBezTo>
                    <a:close/>
                  </a:path>
                </a:pathLst>
              </a:custGeom>
              <a:solidFill>
                <a:srgbClr val="D7A350"/>
              </a:solidFill>
              <a:ln>
                <a:noFill/>
              </a:ln>
            </p:spPr>
            <p:txBody>
              <a:bodyPr spcFirstLastPara="1" wrap="square" lIns="91425" tIns="91425" rIns="91425" bIns="91425" anchor="ctr" anchorCtr="0">
                <a:noAutofit/>
              </a:bodyPr>
              <a:lstStyle/>
              <a:p>
                <a:endParaRPr/>
              </a:p>
            </p:txBody>
          </p:sp>
          <p:sp>
            <p:nvSpPr>
              <p:cNvPr id="1326" name="Google Shape;1326;p53"/>
              <p:cNvSpPr/>
              <p:nvPr/>
            </p:nvSpPr>
            <p:spPr>
              <a:xfrm>
                <a:off x="889282" y="2874625"/>
                <a:ext cx="1356253" cy="1355487"/>
              </a:xfrm>
              <a:custGeom>
                <a:avLst/>
                <a:gdLst/>
                <a:ahLst/>
                <a:cxnLst/>
                <a:rect l="l" t="t" r="r" b="b"/>
                <a:pathLst>
                  <a:path w="60211" h="60177" extrusionOk="0">
                    <a:moveTo>
                      <a:pt x="30056" y="0"/>
                    </a:moveTo>
                    <a:cubicBezTo>
                      <a:pt x="18347" y="0"/>
                      <a:pt x="8207" y="6672"/>
                      <a:pt x="3270" y="16479"/>
                    </a:cubicBezTo>
                    <a:cubicBezTo>
                      <a:pt x="1168" y="20548"/>
                      <a:pt x="1" y="25185"/>
                      <a:pt x="1" y="30089"/>
                    </a:cubicBezTo>
                    <a:cubicBezTo>
                      <a:pt x="1" y="32557"/>
                      <a:pt x="301" y="34925"/>
                      <a:pt x="868" y="37227"/>
                    </a:cubicBezTo>
                    <a:cubicBezTo>
                      <a:pt x="1335" y="39195"/>
                      <a:pt x="2036" y="41097"/>
                      <a:pt x="2869" y="42898"/>
                    </a:cubicBezTo>
                    <a:cubicBezTo>
                      <a:pt x="4104" y="45400"/>
                      <a:pt x="5638" y="47735"/>
                      <a:pt x="7439" y="49836"/>
                    </a:cubicBezTo>
                    <a:cubicBezTo>
                      <a:pt x="12943" y="56174"/>
                      <a:pt x="21049" y="60177"/>
                      <a:pt x="30122" y="60177"/>
                    </a:cubicBezTo>
                    <a:cubicBezTo>
                      <a:pt x="42164" y="60177"/>
                      <a:pt x="52538" y="53138"/>
                      <a:pt x="57342" y="42898"/>
                    </a:cubicBezTo>
                    <a:cubicBezTo>
                      <a:pt x="59176" y="39028"/>
                      <a:pt x="60210" y="34692"/>
                      <a:pt x="60210" y="30122"/>
                    </a:cubicBezTo>
                    <a:cubicBezTo>
                      <a:pt x="60210" y="26519"/>
                      <a:pt x="59577" y="23117"/>
                      <a:pt x="58376" y="19881"/>
                    </a:cubicBezTo>
                    <a:cubicBezTo>
                      <a:pt x="57909" y="18714"/>
                      <a:pt x="57475" y="17580"/>
                      <a:pt x="56875" y="16479"/>
                    </a:cubicBezTo>
                    <a:cubicBezTo>
                      <a:pt x="55707" y="14177"/>
                      <a:pt x="54306" y="12042"/>
                      <a:pt x="52572" y="10141"/>
                    </a:cubicBezTo>
                    <a:cubicBezTo>
                      <a:pt x="47068" y="3903"/>
                      <a:pt x="39029" y="0"/>
                      <a:pt x="30056" y="0"/>
                    </a:cubicBezTo>
                    <a:close/>
                  </a:path>
                </a:pathLst>
              </a:custGeom>
              <a:solidFill>
                <a:srgbClr val="E8B15A"/>
              </a:solidFill>
              <a:ln>
                <a:noFill/>
              </a:ln>
            </p:spPr>
            <p:txBody>
              <a:bodyPr spcFirstLastPara="1" wrap="square" lIns="91425" tIns="91425" rIns="91425" bIns="91425" anchor="ctr" anchorCtr="0">
                <a:noAutofit/>
              </a:bodyPr>
              <a:lstStyle/>
              <a:p>
                <a:endParaRPr/>
              </a:p>
            </p:txBody>
          </p:sp>
          <p:sp>
            <p:nvSpPr>
              <p:cNvPr id="1327" name="Google Shape;1327;p53"/>
              <p:cNvSpPr/>
              <p:nvPr/>
            </p:nvSpPr>
            <p:spPr>
              <a:xfrm>
                <a:off x="992992" y="2979078"/>
                <a:ext cx="1149608" cy="1148865"/>
              </a:xfrm>
              <a:custGeom>
                <a:avLst/>
                <a:gdLst/>
                <a:ahLst/>
                <a:cxnLst/>
                <a:rect l="l" t="t" r="r" b="b"/>
                <a:pathLst>
                  <a:path w="51037" h="51004" extrusionOk="0">
                    <a:moveTo>
                      <a:pt x="25518" y="0"/>
                    </a:moveTo>
                    <a:cubicBezTo>
                      <a:pt x="11408" y="0"/>
                      <a:pt x="0" y="11408"/>
                      <a:pt x="0" y="25518"/>
                    </a:cubicBezTo>
                    <a:cubicBezTo>
                      <a:pt x="0" y="28687"/>
                      <a:pt x="567" y="31756"/>
                      <a:pt x="1668" y="34558"/>
                    </a:cubicBezTo>
                    <a:cubicBezTo>
                      <a:pt x="3336" y="38895"/>
                      <a:pt x="6104" y="42697"/>
                      <a:pt x="9707" y="45533"/>
                    </a:cubicBezTo>
                    <a:cubicBezTo>
                      <a:pt x="10441" y="46100"/>
                      <a:pt x="11241" y="46700"/>
                      <a:pt x="12075" y="47201"/>
                    </a:cubicBezTo>
                    <a:cubicBezTo>
                      <a:pt x="14544" y="48735"/>
                      <a:pt x="17279" y="49802"/>
                      <a:pt x="20248" y="50436"/>
                    </a:cubicBezTo>
                    <a:cubicBezTo>
                      <a:pt x="20681" y="50536"/>
                      <a:pt x="21048" y="50603"/>
                      <a:pt x="21449" y="50636"/>
                    </a:cubicBezTo>
                    <a:cubicBezTo>
                      <a:pt x="22783" y="50870"/>
                      <a:pt x="24117" y="51003"/>
                      <a:pt x="25518" y="51003"/>
                    </a:cubicBezTo>
                    <a:cubicBezTo>
                      <a:pt x="39595" y="51003"/>
                      <a:pt x="51036" y="39562"/>
                      <a:pt x="51036" y="25485"/>
                    </a:cubicBezTo>
                    <a:cubicBezTo>
                      <a:pt x="51036" y="22583"/>
                      <a:pt x="50569" y="19848"/>
                      <a:pt x="49635" y="17346"/>
                    </a:cubicBezTo>
                    <a:cubicBezTo>
                      <a:pt x="48568" y="14110"/>
                      <a:pt x="46867" y="11208"/>
                      <a:pt x="44632" y="8706"/>
                    </a:cubicBezTo>
                    <a:cubicBezTo>
                      <a:pt x="44031" y="7939"/>
                      <a:pt x="43298" y="7272"/>
                      <a:pt x="42597" y="6605"/>
                    </a:cubicBezTo>
                    <a:cubicBezTo>
                      <a:pt x="39261" y="3569"/>
                      <a:pt x="35092" y="1401"/>
                      <a:pt x="30455" y="500"/>
                    </a:cubicBezTo>
                    <a:cubicBezTo>
                      <a:pt x="28854" y="167"/>
                      <a:pt x="27219" y="0"/>
                      <a:pt x="25518" y="0"/>
                    </a:cubicBezTo>
                    <a:close/>
                  </a:path>
                </a:pathLst>
              </a:custGeom>
              <a:solidFill>
                <a:srgbClr val="FBBF60"/>
              </a:solidFill>
              <a:ln>
                <a:noFill/>
              </a:ln>
            </p:spPr>
            <p:txBody>
              <a:bodyPr spcFirstLastPara="1" wrap="square" lIns="91425" tIns="91425" rIns="91425" bIns="91425" anchor="ctr" anchorCtr="0">
                <a:noAutofit/>
              </a:bodyPr>
              <a:lstStyle/>
              <a:p>
                <a:endParaRPr/>
              </a:p>
            </p:txBody>
          </p:sp>
          <p:sp>
            <p:nvSpPr>
              <p:cNvPr id="1328" name="Google Shape;1328;p53"/>
              <p:cNvSpPr/>
              <p:nvPr/>
            </p:nvSpPr>
            <p:spPr>
              <a:xfrm flipH="1">
                <a:off x="1246192" y="3142865"/>
                <a:ext cx="626668" cy="818266"/>
              </a:xfrm>
              <a:custGeom>
                <a:avLst/>
                <a:gdLst/>
                <a:ahLst/>
                <a:cxnLst/>
                <a:rect l="l" t="t" r="r" b="b"/>
                <a:pathLst>
                  <a:path w="27821" h="36327" extrusionOk="0">
                    <a:moveTo>
                      <a:pt x="14311" y="9608"/>
                    </a:moveTo>
                    <a:cubicBezTo>
                      <a:pt x="16512" y="9608"/>
                      <a:pt x="17847" y="10142"/>
                      <a:pt x="18213" y="11276"/>
                    </a:cubicBezTo>
                    <a:cubicBezTo>
                      <a:pt x="18280" y="11543"/>
                      <a:pt x="18347" y="11776"/>
                      <a:pt x="18347" y="12076"/>
                    </a:cubicBezTo>
                    <a:cubicBezTo>
                      <a:pt x="18347" y="12977"/>
                      <a:pt x="18013" y="13644"/>
                      <a:pt x="17346" y="14111"/>
                    </a:cubicBezTo>
                    <a:cubicBezTo>
                      <a:pt x="16679" y="14578"/>
                      <a:pt x="15712" y="14778"/>
                      <a:pt x="14511" y="14778"/>
                    </a:cubicBezTo>
                    <a:lnTo>
                      <a:pt x="11909" y="14778"/>
                    </a:lnTo>
                    <a:lnTo>
                      <a:pt x="11909" y="9608"/>
                    </a:lnTo>
                    <a:close/>
                    <a:moveTo>
                      <a:pt x="14711" y="20449"/>
                    </a:moveTo>
                    <a:cubicBezTo>
                      <a:pt x="16079" y="20449"/>
                      <a:pt x="17146" y="20682"/>
                      <a:pt x="17847" y="21216"/>
                    </a:cubicBezTo>
                    <a:cubicBezTo>
                      <a:pt x="18547" y="21683"/>
                      <a:pt x="18914" y="22450"/>
                      <a:pt x="18914" y="23418"/>
                    </a:cubicBezTo>
                    <a:cubicBezTo>
                      <a:pt x="18914" y="25453"/>
                      <a:pt x="17580" y="26487"/>
                      <a:pt x="14878" y="26487"/>
                    </a:cubicBezTo>
                    <a:lnTo>
                      <a:pt x="11876" y="26487"/>
                    </a:lnTo>
                    <a:lnTo>
                      <a:pt x="11876" y="20449"/>
                    </a:lnTo>
                    <a:close/>
                    <a:moveTo>
                      <a:pt x="6639" y="1"/>
                    </a:moveTo>
                    <a:lnTo>
                      <a:pt x="6639" y="3704"/>
                    </a:lnTo>
                    <a:lnTo>
                      <a:pt x="0" y="3704"/>
                    </a:lnTo>
                    <a:lnTo>
                      <a:pt x="0" y="9174"/>
                    </a:lnTo>
                    <a:lnTo>
                      <a:pt x="3336" y="9174"/>
                    </a:lnTo>
                    <a:lnTo>
                      <a:pt x="3336" y="26954"/>
                    </a:lnTo>
                    <a:lnTo>
                      <a:pt x="0" y="26954"/>
                    </a:lnTo>
                    <a:lnTo>
                      <a:pt x="0" y="32458"/>
                    </a:lnTo>
                    <a:lnTo>
                      <a:pt x="6639" y="32458"/>
                    </a:lnTo>
                    <a:lnTo>
                      <a:pt x="6639" y="36327"/>
                    </a:lnTo>
                    <a:lnTo>
                      <a:pt x="9707" y="36327"/>
                    </a:lnTo>
                    <a:lnTo>
                      <a:pt x="9707" y="32458"/>
                    </a:lnTo>
                    <a:lnTo>
                      <a:pt x="12910" y="32458"/>
                    </a:lnTo>
                    <a:lnTo>
                      <a:pt x="12910" y="36327"/>
                    </a:lnTo>
                    <a:lnTo>
                      <a:pt x="15979" y="36327"/>
                    </a:lnTo>
                    <a:lnTo>
                      <a:pt x="15979" y="32458"/>
                    </a:lnTo>
                    <a:cubicBezTo>
                      <a:pt x="19581" y="32424"/>
                      <a:pt x="22416" y="31657"/>
                      <a:pt x="24551" y="30223"/>
                    </a:cubicBezTo>
                    <a:cubicBezTo>
                      <a:pt x="26720" y="28722"/>
                      <a:pt x="27820" y="26653"/>
                      <a:pt x="27820" y="24052"/>
                    </a:cubicBezTo>
                    <a:cubicBezTo>
                      <a:pt x="27754" y="22317"/>
                      <a:pt x="27287" y="20883"/>
                      <a:pt x="26419" y="19782"/>
                    </a:cubicBezTo>
                    <a:cubicBezTo>
                      <a:pt x="25552" y="18714"/>
                      <a:pt x="24084" y="17914"/>
                      <a:pt x="22150" y="17413"/>
                    </a:cubicBezTo>
                    <a:lnTo>
                      <a:pt x="22150" y="17213"/>
                    </a:lnTo>
                    <a:cubicBezTo>
                      <a:pt x="23651" y="16880"/>
                      <a:pt x="24852" y="16112"/>
                      <a:pt x="25752" y="14978"/>
                    </a:cubicBezTo>
                    <a:cubicBezTo>
                      <a:pt x="26686" y="13878"/>
                      <a:pt x="27153" y="12477"/>
                      <a:pt x="27153" y="10875"/>
                    </a:cubicBezTo>
                    <a:cubicBezTo>
                      <a:pt x="27153" y="8407"/>
                      <a:pt x="26086" y="6606"/>
                      <a:pt x="24018" y="5438"/>
                    </a:cubicBezTo>
                    <a:cubicBezTo>
                      <a:pt x="23817" y="5305"/>
                      <a:pt x="23551" y="5205"/>
                      <a:pt x="23350" y="5105"/>
                    </a:cubicBezTo>
                    <a:cubicBezTo>
                      <a:pt x="21549" y="4304"/>
                      <a:pt x="19081" y="3870"/>
                      <a:pt x="15979" y="3737"/>
                    </a:cubicBezTo>
                    <a:lnTo>
                      <a:pt x="15979" y="1"/>
                    </a:lnTo>
                    <a:lnTo>
                      <a:pt x="12910" y="1"/>
                    </a:lnTo>
                    <a:lnTo>
                      <a:pt x="12910" y="3737"/>
                    </a:lnTo>
                    <a:lnTo>
                      <a:pt x="9707" y="3737"/>
                    </a:lnTo>
                    <a:lnTo>
                      <a:pt x="9707" y="1"/>
                    </a:lnTo>
                    <a:close/>
                  </a:path>
                </a:pathLst>
              </a:custGeom>
              <a:solidFill>
                <a:srgbClr val="D7A350"/>
              </a:solidFill>
              <a:ln>
                <a:noFill/>
              </a:ln>
            </p:spPr>
            <p:txBody>
              <a:bodyPr spcFirstLastPara="1" wrap="square" lIns="91425" tIns="91425" rIns="91425" bIns="91425" anchor="ctr" anchorCtr="0">
                <a:noAutofit/>
              </a:bodyPr>
              <a:lstStyle/>
              <a:p>
                <a:endParaRPr/>
              </a:p>
            </p:txBody>
          </p:sp>
        </p:grpSp>
      </p:grpSp>
      <p:grpSp>
        <p:nvGrpSpPr>
          <p:cNvPr id="1329" name="Google Shape;1329;p53"/>
          <p:cNvGrpSpPr/>
          <p:nvPr/>
        </p:nvGrpSpPr>
        <p:grpSpPr>
          <a:xfrm>
            <a:off x="5348877" y="600099"/>
            <a:ext cx="480951" cy="493217"/>
            <a:chOff x="5348877" y="600099"/>
            <a:chExt cx="480951" cy="493217"/>
          </a:xfrm>
        </p:grpSpPr>
        <p:sp>
          <p:nvSpPr>
            <p:cNvPr id="1330" name="Google Shape;1330;p53"/>
            <p:cNvSpPr/>
            <p:nvPr/>
          </p:nvSpPr>
          <p:spPr>
            <a:xfrm rot="798727">
              <a:off x="5378394" y="624633"/>
              <a:ext cx="246378" cy="285136"/>
            </a:xfrm>
            <a:custGeom>
              <a:avLst/>
              <a:gdLst/>
              <a:ahLst/>
              <a:cxnLst/>
              <a:rect l="l" t="t" r="r" b="b"/>
              <a:pathLst>
                <a:path w="6128" h="7092" extrusionOk="0">
                  <a:moveTo>
                    <a:pt x="2717" y="1"/>
                  </a:moveTo>
                  <a:cubicBezTo>
                    <a:pt x="2679" y="1"/>
                    <a:pt x="2638" y="7"/>
                    <a:pt x="2596" y="20"/>
                  </a:cubicBezTo>
                  <a:cubicBezTo>
                    <a:pt x="2167" y="152"/>
                    <a:pt x="2528" y="1263"/>
                    <a:pt x="1886" y="2413"/>
                  </a:cubicBezTo>
                  <a:cubicBezTo>
                    <a:pt x="1247" y="3562"/>
                    <a:pt x="1" y="3646"/>
                    <a:pt x="54" y="4082"/>
                  </a:cubicBezTo>
                  <a:cubicBezTo>
                    <a:pt x="109" y="4521"/>
                    <a:pt x="1859" y="4082"/>
                    <a:pt x="2406" y="5014"/>
                  </a:cubicBezTo>
                  <a:cubicBezTo>
                    <a:pt x="2938" y="5923"/>
                    <a:pt x="3005" y="7092"/>
                    <a:pt x="3364" y="7092"/>
                  </a:cubicBezTo>
                  <a:cubicBezTo>
                    <a:pt x="3373" y="7092"/>
                    <a:pt x="3381" y="7091"/>
                    <a:pt x="3390" y="7090"/>
                  </a:cubicBezTo>
                  <a:cubicBezTo>
                    <a:pt x="3772" y="7036"/>
                    <a:pt x="3552" y="4903"/>
                    <a:pt x="4427" y="4356"/>
                  </a:cubicBezTo>
                  <a:cubicBezTo>
                    <a:pt x="5303" y="3812"/>
                    <a:pt x="6127" y="3886"/>
                    <a:pt x="6070" y="3366"/>
                  </a:cubicBezTo>
                  <a:cubicBezTo>
                    <a:pt x="6015" y="2845"/>
                    <a:pt x="4306" y="2825"/>
                    <a:pt x="3870" y="2169"/>
                  </a:cubicBezTo>
                  <a:cubicBezTo>
                    <a:pt x="3457" y="1549"/>
                    <a:pt x="3322" y="1"/>
                    <a:pt x="2717"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1331" name="Google Shape;1331;p53"/>
            <p:cNvSpPr/>
            <p:nvPr/>
          </p:nvSpPr>
          <p:spPr>
            <a:xfrm rot="798727">
              <a:off x="5654962" y="897043"/>
              <a:ext cx="156157" cy="180723"/>
            </a:xfrm>
            <a:custGeom>
              <a:avLst/>
              <a:gdLst/>
              <a:ahLst/>
              <a:cxnLst/>
              <a:rect l="l" t="t" r="r" b="b"/>
              <a:pathLst>
                <a:path w="3884" h="4495" extrusionOk="0">
                  <a:moveTo>
                    <a:pt x="1723" y="1"/>
                  </a:moveTo>
                  <a:cubicBezTo>
                    <a:pt x="1699" y="1"/>
                    <a:pt x="1673" y="4"/>
                    <a:pt x="1647" y="13"/>
                  </a:cubicBezTo>
                  <a:cubicBezTo>
                    <a:pt x="1373" y="97"/>
                    <a:pt x="1603" y="800"/>
                    <a:pt x="1197" y="1530"/>
                  </a:cubicBezTo>
                  <a:cubicBezTo>
                    <a:pt x="792" y="2257"/>
                    <a:pt x="1" y="2311"/>
                    <a:pt x="35" y="2588"/>
                  </a:cubicBezTo>
                  <a:cubicBezTo>
                    <a:pt x="72" y="2865"/>
                    <a:pt x="1180" y="2588"/>
                    <a:pt x="1525" y="3176"/>
                  </a:cubicBezTo>
                  <a:cubicBezTo>
                    <a:pt x="1865" y="3754"/>
                    <a:pt x="1905" y="4495"/>
                    <a:pt x="2135" y="4495"/>
                  </a:cubicBezTo>
                  <a:cubicBezTo>
                    <a:pt x="2140" y="4495"/>
                    <a:pt x="2145" y="4494"/>
                    <a:pt x="2150" y="4494"/>
                  </a:cubicBezTo>
                  <a:cubicBezTo>
                    <a:pt x="2394" y="4460"/>
                    <a:pt x="2255" y="3108"/>
                    <a:pt x="2809" y="2760"/>
                  </a:cubicBezTo>
                  <a:cubicBezTo>
                    <a:pt x="3364" y="2416"/>
                    <a:pt x="3883" y="2463"/>
                    <a:pt x="3850" y="2135"/>
                  </a:cubicBezTo>
                  <a:cubicBezTo>
                    <a:pt x="3816" y="1804"/>
                    <a:pt x="2732" y="1790"/>
                    <a:pt x="2454" y="1374"/>
                  </a:cubicBezTo>
                  <a:cubicBezTo>
                    <a:pt x="2193" y="984"/>
                    <a:pt x="2109" y="1"/>
                    <a:pt x="1723" y="1"/>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spTree>
    <p:extLst>
      <p:ext uri="{BB962C8B-B14F-4D97-AF65-F5344CB8AC3E}">
        <p14:creationId xmlns:p14="http://schemas.microsoft.com/office/powerpoint/2010/main" val="3241148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12"/>
        <p:cNvGrpSpPr/>
        <p:nvPr/>
      </p:nvGrpSpPr>
      <p:grpSpPr>
        <a:xfrm>
          <a:off x="0" y="0"/>
          <a:ext cx="0" cy="0"/>
          <a:chOff x="0" y="0"/>
          <a:chExt cx="0" cy="0"/>
        </a:xfrm>
      </p:grpSpPr>
      <p:sp>
        <p:nvSpPr>
          <p:cNvPr id="714" name="Google Shape;714;p39"/>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 </a:t>
            </a:r>
            <a:endParaRPr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957431"/>
            <a:ext cx="7704856" cy="3659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ستطيل 1"/>
          <p:cNvSpPr/>
          <p:nvPr/>
        </p:nvSpPr>
        <p:spPr>
          <a:xfrm>
            <a:off x="611560" y="223575"/>
            <a:ext cx="7272808" cy="646331"/>
          </a:xfrm>
          <a:prstGeom prst="rect">
            <a:avLst/>
          </a:prstGeom>
        </p:spPr>
        <p:txBody>
          <a:bodyPr wrap="square">
            <a:spAutoFit/>
          </a:bodyPr>
          <a:lstStyle/>
          <a:p>
            <a:r>
              <a:rPr lang="en-US" sz="1800" dirty="0"/>
              <a:t>To achieve an efficient and effective supply chain, it is critical to properly manage all three flows with minimal effort.</a:t>
            </a:r>
            <a:endParaRPr lang="ar-SA" sz="1800" dirty="0"/>
          </a:p>
        </p:txBody>
      </p:sp>
    </p:spTree>
    <p:extLst>
      <p:ext uri="{BB962C8B-B14F-4D97-AF65-F5344CB8AC3E}">
        <p14:creationId xmlns:p14="http://schemas.microsoft.com/office/powerpoint/2010/main" val="32822095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01"/>
        <p:cNvGrpSpPr/>
        <p:nvPr/>
      </p:nvGrpSpPr>
      <p:grpSpPr>
        <a:xfrm>
          <a:off x="0" y="0"/>
          <a:ext cx="0" cy="0"/>
          <a:chOff x="0" y="0"/>
          <a:chExt cx="0" cy="0"/>
        </a:xfrm>
      </p:grpSpPr>
      <p:sp>
        <p:nvSpPr>
          <p:cNvPr id="902" name="Google Shape;902;p43"/>
          <p:cNvSpPr txBox="1">
            <a:spLocks noGrp="1"/>
          </p:cNvSpPr>
          <p:nvPr>
            <p:ph type="title"/>
          </p:nvPr>
        </p:nvSpPr>
        <p:spPr>
          <a:xfrm>
            <a:off x="1818143" y="-236562"/>
            <a:ext cx="4123500" cy="1106100"/>
          </a:xfrm>
          <a:prstGeom prst="rect">
            <a:avLst/>
          </a:prstGeom>
        </p:spPr>
        <p:txBody>
          <a:bodyPr spcFirstLastPara="1" wrap="square" lIns="91425" tIns="91425" rIns="91425" bIns="91425" anchor="b" anchorCtr="0">
            <a:noAutofit/>
          </a:bodyPr>
          <a:lstStyle/>
          <a:p>
            <a:pPr lvl="0"/>
            <a:r>
              <a:rPr lang="en-US" dirty="0"/>
              <a:t>Material Flow</a:t>
            </a:r>
            <a:endParaRPr dirty="0"/>
          </a:p>
        </p:txBody>
      </p:sp>
      <p:sp>
        <p:nvSpPr>
          <p:cNvPr id="903" name="Google Shape;903;p43"/>
          <p:cNvSpPr txBox="1">
            <a:spLocks noGrp="1"/>
          </p:cNvSpPr>
          <p:nvPr>
            <p:ph type="body" idx="1"/>
          </p:nvPr>
        </p:nvSpPr>
        <p:spPr>
          <a:xfrm>
            <a:off x="349998" y="629293"/>
            <a:ext cx="5353848" cy="9357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endParaRPr lang="en" dirty="0"/>
          </a:p>
          <a:p>
            <a:pPr marL="0" lvl="0" indent="0" algn="just">
              <a:buNone/>
            </a:pPr>
            <a:r>
              <a:rPr lang="en-US" dirty="0"/>
              <a:t>A smooth flow of an item from the producer to the consumer is referred to as material flow.</a:t>
            </a:r>
          </a:p>
          <a:p>
            <a:pPr marL="0" lvl="0" indent="0" algn="just">
              <a:buNone/>
            </a:pPr>
            <a:r>
              <a:rPr lang="en-US" dirty="0"/>
              <a:t>This is possible thanks to a network of warehouses shared by distributors, dealers, and retailers.</a:t>
            </a:r>
          </a:p>
          <a:p>
            <a:pPr marL="0" lvl="0" indent="0" algn="just">
              <a:buNone/>
            </a:pPr>
            <a:endParaRPr lang="en-US" dirty="0"/>
          </a:p>
          <a:p>
            <a:pPr marL="0" lvl="0" indent="0" algn="just">
              <a:buNone/>
            </a:pPr>
            <a:r>
              <a:rPr lang="en-US" dirty="0"/>
              <a:t>The main challenge we face is ensuring that material flows as inventory quickly and without interruption through various points in the chain. The faster it moves, the better it is for the enterprise because it shortens the cash cycle.</a:t>
            </a:r>
          </a:p>
          <a:p>
            <a:pPr marL="0" lvl="0" indent="0" algn="just">
              <a:buNone/>
            </a:pPr>
            <a:endParaRPr lang="en-US" dirty="0"/>
          </a:p>
          <a:p>
            <a:pPr marL="0" lvl="0" indent="0" algn="just">
              <a:buNone/>
            </a:pPr>
            <a:r>
              <a:rPr lang="en-US" dirty="0"/>
              <a:t>The item can also flow from the consumer to the manufacturer for repairs or exchange for a decommissioned material.</a:t>
            </a:r>
          </a:p>
          <a:p>
            <a:pPr marL="0" lvl="0" indent="0" algn="just">
              <a:buNone/>
            </a:pPr>
            <a:endParaRPr lang="en-US" dirty="0"/>
          </a:p>
          <a:p>
            <a:pPr marL="0" lvl="0" indent="0" algn="just">
              <a:buNone/>
            </a:pPr>
            <a:r>
              <a:rPr lang="en-US" dirty="0"/>
              <a:t>Finally, finished goods are transferred from customers to their end users via various agencies.</a:t>
            </a:r>
            <a:endParaRPr dirty="0"/>
          </a:p>
        </p:txBody>
      </p:sp>
      <p:pic>
        <p:nvPicPr>
          <p:cNvPr id="904" name="Google Shape;904;p43"/>
          <p:cNvPicPr preferRelativeResize="0"/>
          <p:nvPr/>
        </p:nvPicPr>
        <p:blipFill>
          <a:blip r:embed="rId3">
            <a:alphaModFix/>
          </a:blip>
          <a:stretch>
            <a:fillRect/>
          </a:stretch>
        </p:blipFill>
        <p:spPr>
          <a:xfrm>
            <a:off x="6420864" y="1310899"/>
            <a:ext cx="2162835" cy="3303504"/>
          </a:xfrm>
          <a:prstGeom prst="rect">
            <a:avLst/>
          </a:prstGeom>
          <a:noFill/>
          <a:ln>
            <a:noFill/>
          </a:ln>
        </p:spPr>
      </p:pic>
      <p:grpSp>
        <p:nvGrpSpPr>
          <p:cNvPr id="905" name="Google Shape;905;p43"/>
          <p:cNvGrpSpPr/>
          <p:nvPr/>
        </p:nvGrpSpPr>
        <p:grpSpPr>
          <a:xfrm>
            <a:off x="5717968" y="1777607"/>
            <a:ext cx="542964" cy="465786"/>
            <a:chOff x="4971638" y="2191152"/>
            <a:chExt cx="542964" cy="465786"/>
          </a:xfrm>
        </p:grpSpPr>
        <p:sp>
          <p:nvSpPr>
            <p:cNvPr id="906" name="Google Shape;906;p43"/>
            <p:cNvSpPr/>
            <p:nvPr/>
          </p:nvSpPr>
          <p:spPr>
            <a:xfrm>
              <a:off x="4971638" y="2191152"/>
              <a:ext cx="246376" cy="285134"/>
            </a:xfrm>
            <a:custGeom>
              <a:avLst/>
              <a:gdLst/>
              <a:ahLst/>
              <a:cxnLst/>
              <a:rect l="l" t="t" r="r" b="b"/>
              <a:pathLst>
                <a:path w="6128" h="7092" extrusionOk="0">
                  <a:moveTo>
                    <a:pt x="2717" y="1"/>
                  </a:moveTo>
                  <a:cubicBezTo>
                    <a:pt x="2679" y="1"/>
                    <a:pt x="2638" y="7"/>
                    <a:pt x="2596" y="20"/>
                  </a:cubicBezTo>
                  <a:cubicBezTo>
                    <a:pt x="2167" y="152"/>
                    <a:pt x="2528" y="1263"/>
                    <a:pt x="1886" y="2413"/>
                  </a:cubicBezTo>
                  <a:cubicBezTo>
                    <a:pt x="1247" y="3562"/>
                    <a:pt x="1" y="3646"/>
                    <a:pt x="54" y="4082"/>
                  </a:cubicBezTo>
                  <a:cubicBezTo>
                    <a:pt x="109" y="4521"/>
                    <a:pt x="1859" y="4082"/>
                    <a:pt x="2406" y="5014"/>
                  </a:cubicBezTo>
                  <a:cubicBezTo>
                    <a:pt x="2938" y="5923"/>
                    <a:pt x="3005" y="7092"/>
                    <a:pt x="3364" y="7092"/>
                  </a:cubicBezTo>
                  <a:cubicBezTo>
                    <a:pt x="3373" y="7092"/>
                    <a:pt x="3381" y="7091"/>
                    <a:pt x="3390" y="7090"/>
                  </a:cubicBezTo>
                  <a:cubicBezTo>
                    <a:pt x="3772" y="7036"/>
                    <a:pt x="3552" y="4903"/>
                    <a:pt x="4427" y="4356"/>
                  </a:cubicBezTo>
                  <a:cubicBezTo>
                    <a:pt x="5303" y="3812"/>
                    <a:pt x="6127" y="3886"/>
                    <a:pt x="6070" y="3366"/>
                  </a:cubicBezTo>
                  <a:cubicBezTo>
                    <a:pt x="6015" y="2845"/>
                    <a:pt x="4306" y="2825"/>
                    <a:pt x="3870" y="2169"/>
                  </a:cubicBezTo>
                  <a:cubicBezTo>
                    <a:pt x="3457" y="1549"/>
                    <a:pt x="3322" y="1"/>
                    <a:pt x="271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43"/>
            <p:cNvSpPr/>
            <p:nvPr/>
          </p:nvSpPr>
          <p:spPr>
            <a:xfrm>
              <a:off x="5358446" y="2476217"/>
              <a:ext cx="156156" cy="180721"/>
            </a:xfrm>
            <a:custGeom>
              <a:avLst/>
              <a:gdLst/>
              <a:ahLst/>
              <a:cxnLst/>
              <a:rect l="l" t="t" r="r" b="b"/>
              <a:pathLst>
                <a:path w="3884" h="4495" extrusionOk="0">
                  <a:moveTo>
                    <a:pt x="1723" y="1"/>
                  </a:moveTo>
                  <a:cubicBezTo>
                    <a:pt x="1699" y="1"/>
                    <a:pt x="1673" y="4"/>
                    <a:pt x="1647" y="13"/>
                  </a:cubicBezTo>
                  <a:cubicBezTo>
                    <a:pt x="1373" y="97"/>
                    <a:pt x="1603" y="800"/>
                    <a:pt x="1197" y="1530"/>
                  </a:cubicBezTo>
                  <a:cubicBezTo>
                    <a:pt x="792" y="2257"/>
                    <a:pt x="1" y="2311"/>
                    <a:pt x="35" y="2588"/>
                  </a:cubicBezTo>
                  <a:cubicBezTo>
                    <a:pt x="72" y="2865"/>
                    <a:pt x="1180" y="2588"/>
                    <a:pt x="1525" y="3176"/>
                  </a:cubicBezTo>
                  <a:cubicBezTo>
                    <a:pt x="1865" y="3754"/>
                    <a:pt x="1905" y="4495"/>
                    <a:pt x="2135" y="4495"/>
                  </a:cubicBezTo>
                  <a:cubicBezTo>
                    <a:pt x="2140" y="4495"/>
                    <a:pt x="2145" y="4494"/>
                    <a:pt x="2150" y="4494"/>
                  </a:cubicBezTo>
                  <a:cubicBezTo>
                    <a:pt x="2394" y="4460"/>
                    <a:pt x="2255" y="3108"/>
                    <a:pt x="2809" y="2760"/>
                  </a:cubicBezTo>
                  <a:cubicBezTo>
                    <a:pt x="3364" y="2416"/>
                    <a:pt x="3883" y="2463"/>
                    <a:pt x="3850" y="2135"/>
                  </a:cubicBezTo>
                  <a:cubicBezTo>
                    <a:pt x="3816" y="1804"/>
                    <a:pt x="2732" y="1790"/>
                    <a:pt x="2454" y="1374"/>
                  </a:cubicBezTo>
                  <a:cubicBezTo>
                    <a:pt x="2193" y="984"/>
                    <a:pt x="2109" y="1"/>
                    <a:pt x="17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8" name="Google Shape;908;p43"/>
          <p:cNvGrpSpPr/>
          <p:nvPr/>
        </p:nvGrpSpPr>
        <p:grpSpPr>
          <a:xfrm>
            <a:off x="5669314" y="3496135"/>
            <a:ext cx="1533824" cy="1372004"/>
            <a:chOff x="4405118" y="2875397"/>
            <a:chExt cx="2514240" cy="2173004"/>
          </a:xfrm>
        </p:grpSpPr>
        <p:grpSp>
          <p:nvGrpSpPr>
            <p:cNvPr id="909" name="Google Shape;909;p43"/>
            <p:cNvGrpSpPr/>
            <p:nvPr/>
          </p:nvGrpSpPr>
          <p:grpSpPr>
            <a:xfrm>
              <a:off x="4405118" y="2875397"/>
              <a:ext cx="2514240" cy="2173004"/>
              <a:chOff x="4405274" y="2988663"/>
              <a:chExt cx="2383392" cy="2059915"/>
            </a:xfrm>
          </p:grpSpPr>
          <p:sp>
            <p:nvSpPr>
              <p:cNvPr id="910" name="Google Shape;910;p43"/>
              <p:cNvSpPr/>
              <p:nvPr/>
            </p:nvSpPr>
            <p:spPr>
              <a:xfrm>
                <a:off x="4602201" y="3700668"/>
                <a:ext cx="1986388" cy="1044431"/>
              </a:xfrm>
              <a:custGeom>
                <a:avLst/>
                <a:gdLst/>
                <a:ahLst/>
                <a:cxnLst/>
                <a:rect l="l" t="t" r="r" b="b"/>
                <a:pathLst>
                  <a:path w="42064" h="22117" extrusionOk="0">
                    <a:moveTo>
                      <a:pt x="0" y="1"/>
                    </a:moveTo>
                    <a:lnTo>
                      <a:pt x="5638" y="22117"/>
                    </a:lnTo>
                    <a:lnTo>
                      <a:pt x="36460" y="22117"/>
                    </a:lnTo>
                    <a:lnTo>
                      <a:pt x="4206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43"/>
              <p:cNvSpPr/>
              <p:nvPr/>
            </p:nvSpPr>
            <p:spPr>
              <a:xfrm>
                <a:off x="4405274" y="3432905"/>
                <a:ext cx="2383392" cy="315072"/>
              </a:xfrm>
              <a:custGeom>
                <a:avLst/>
                <a:gdLst/>
                <a:ahLst/>
                <a:cxnLst/>
                <a:rect l="l" t="t" r="r" b="b"/>
                <a:pathLst>
                  <a:path w="50471" h="6672" extrusionOk="0">
                    <a:moveTo>
                      <a:pt x="3336" y="0"/>
                    </a:moveTo>
                    <a:cubicBezTo>
                      <a:pt x="1502" y="0"/>
                      <a:pt x="1" y="1501"/>
                      <a:pt x="1" y="3336"/>
                    </a:cubicBezTo>
                    <a:cubicBezTo>
                      <a:pt x="1" y="5137"/>
                      <a:pt x="1502" y="6672"/>
                      <a:pt x="3336" y="6672"/>
                    </a:cubicBezTo>
                    <a:lnTo>
                      <a:pt x="47101" y="6672"/>
                    </a:lnTo>
                    <a:cubicBezTo>
                      <a:pt x="48969" y="6672"/>
                      <a:pt x="50403" y="5137"/>
                      <a:pt x="50470" y="3336"/>
                    </a:cubicBezTo>
                    <a:cubicBezTo>
                      <a:pt x="50470" y="1501"/>
                      <a:pt x="48969" y="0"/>
                      <a:pt x="471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43"/>
              <p:cNvSpPr/>
              <p:nvPr/>
            </p:nvSpPr>
            <p:spPr>
              <a:xfrm>
                <a:off x="5353593" y="3916484"/>
                <a:ext cx="485216" cy="483658"/>
              </a:xfrm>
              <a:custGeom>
                <a:avLst/>
                <a:gdLst/>
                <a:ahLst/>
                <a:cxnLst/>
                <a:rect l="l" t="t" r="r" b="b"/>
                <a:pathLst>
                  <a:path w="10275" h="10242" extrusionOk="0">
                    <a:moveTo>
                      <a:pt x="5138" y="1"/>
                    </a:moveTo>
                    <a:cubicBezTo>
                      <a:pt x="2302" y="1"/>
                      <a:pt x="1" y="2302"/>
                      <a:pt x="1" y="5138"/>
                    </a:cubicBezTo>
                    <a:cubicBezTo>
                      <a:pt x="1" y="7973"/>
                      <a:pt x="2302" y="10241"/>
                      <a:pt x="5138" y="10241"/>
                    </a:cubicBezTo>
                    <a:cubicBezTo>
                      <a:pt x="7973" y="10241"/>
                      <a:pt x="10275" y="7973"/>
                      <a:pt x="10275" y="5138"/>
                    </a:cubicBezTo>
                    <a:cubicBezTo>
                      <a:pt x="10275" y="2302"/>
                      <a:pt x="7973" y="1"/>
                      <a:pt x="513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43"/>
              <p:cNvSpPr/>
              <p:nvPr/>
            </p:nvSpPr>
            <p:spPr>
              <a:xfrm>
                <a:off x="4829021" y="4441668"/>
                <a:ext cx="693139" cy="606910"/>
              </a:xfrm>
              <a:custGeom>
                <a:avLst/>
                <a:gdLst/>
                <a:ahLst/>
                <a:cxnLst/>
                <a:rect l="l" t="t" r="r" b="b"/>
                <a:pathLst>
                  <a:path w="14678" h="12852" extrusionOk="0">
                    <a:moveTo>
                      <a:pt x="7341" y="0"/>
                    </a:moveTo>
                    <a:cubicBezTo>
                      <a:pt x="6278" y="0"/>
                      <a:pt x="5200" y="265"/>
                      <a:pt x="4204" y="822"/>
                    </a:cubicBezTo>
                    <a:cubicBezTo>
                      <a:pt x="1102" y="2556"/>
                      <a:pt x="1" y="6459"/>
                      <a:pt x="1735" y="9561"/>
                    </a:cubicBezTo>
                    <a:cubicBezTo>
                      <a:pt x="2913" y="11668"/>
                      <a:pt x="5090" y="12851"/>
                      <a:pt x="7338" y="12851"/>
                    </a:cubicBezTo>
                    <a:cubicBezTo>
                      <a:pt x="8401" y="12851"/>
                      <a:pt x="9479" y="12587"/>
                      <a:pt x="10475" y="12030"/>
                    </a:cubicBezTo>
                    <a:cubicBezTo>
                      <a:pt x="13577" y="10295"/>
                      <a:pt x="14678" y="6392"/>
                      <a:pt x="12943" y="3290"/>
                    </a:cubicBezTo>
                    <a:cubicBezTo>
                      <a:pt x="11766" y="1184"/>
                      <a:pt x="9588" y="0"/>
                      <a:pt x="734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43"/>
              <p:cNvSpPr/>
              <p:nvPr/>
            </p:nvSpPr>
            <p:spPr>
              <a:xfrm>
                <a:off x="4929846" y="4530167"/>
                <a:ext cx="489939" cy="429115"/>
              </a:xfrm>
              <a:custGeom>
                <a:avLst/>
                <a:gdLst/>
                <a:ahLst/>
                <a:cxnLst/>
                <a:rect l="l" t="t" r="r" b="b"/>
                <a:pathLst>
                  <a:path w="10375" h="9087" extrusionOk="0">
                    <a:moveTo>
                      <a:pt x="5189" y="1"/>
                    </a:moveTo>
                    <a:cubicBezTo>
                      <a:pt x="4437" y="1"/>
                      <a:pt x="3674" y="187"/>
                      <a:pt x="2969" y="582"/>
                    </a:cubicBezTo>
                    <a:cubicBezTo>
                      <a:pt x="801" y="1816"/>
                      <a:pt x="1" y="4585"/>
                      <a:pt x="1235" y="6753"/>
                    </a:cubicBezTo>
                    <a:cubicBezTo>
                      <a:pt x="2076" y="8253"/>
                      <a:pt x="3628" y="9087"/>
                      <a:pt x="5218" y="9087"/>
                    </a:cubicBezTo>
                    <a:cubicBezTo>
                      <a:pt x="5962" y="9087"/>
                      <a:pt x="6715" y="8904"/>
                      <a:pt x="7406" y="8521"/>
                    </a:cubicBezTo>
                    <a:cubicBezTo>
                      <a:pt x="9608" y="7287"/>
                      <a:pt x="10375" y="4518"/>
                      <a:pt x="9174" y="2317"/>
                    </a:cubicBezTo>
                    <a:cubicBezTo>
                      <a:pt x="8335" y="843"/>
                      <a:pt x="6786" y="1"/>
                      <a:pt x="518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43"/>
              <p:cNvSpPr/>
              <p:nvPr/>
            </p:nvSpPr>
            <p:spPr>
              <a:xfrm>
                <a:off x="5678120" y="4441668"/>
                <a:ext cx="691574" cy="606904"/>
              </a:xfrm>
              <a:custGeom>
                <a:avLst/>
                <a:gdLst/>
                <a:ahLst/>
                <a:cxnLst/>
                <a:rect l="l" t="t" r="r" b="b"/>
                <a:pathLst>
                  <a:path w="14645" h="12852" extrusionOk="0">
                    <a:moveTo>
                      <a:pt x="7314" y="0"/>
                    </a:moveTo>
                    <a:cubicBezTo>
                      <a:pt x="6248" y="0"/>
                      <a:pt x="5166" y="265"/>
                      <a:pt x="4170" y="822"/>
                    </a:cubicBezTo>
                    <a:cubicBezTo>
                      <a:pt x="1101" y="2556"/>
                      <a:pt x="0" y="6459"/>
                      <a:pt x="1735" y="9561"/>
                    </a:cubicBezTo>
                    <a:cubicBezTo>
                      <a:pt x="2890" y="11668"/>
                      <a:pt x="5075" y="12851"/>
                      <a:pt x="7330" y="12851"/>
                    </a:cubicBezTo>
                    <a:cubicBezTo>
                      <a:pt x="8397" y="12851"/>
                      <a:pt x="9479" y="12587"/>
                      <a:pt x="10474" y="12030"/>
                    </a:cubicBezTo>
                    <a:cubicBezTo>
                      <a:pt x="13543" y="10295"/>
                      <a:pt x="14644" y="6392"/>
                      <a:pt x="12910" y="3290"/>
                    </a:cubicBezTo>
                    <a:cubicBezTo>
                      <a:pt x="11754" y="1184"/>
                      <a:pt x="9569" y="0"/>
                      <a:pt x="731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43"/>
              <p:cNvSpPr/>
              <p:nvPr/>
            </p:nvSpPr>
            <p:spPr>
              <a:xfrm>
                <a:off x="5778945" y="4530167"/>
                <a:ext cx="489933" cy="429111"/>
              </a:xfrm>
              <a:custGeom>
                <a:avLst/>
                <a:gdLst/>
                <a:ahLst/>
                <a:cxnLst/>
                <a:rect l="l" t="t" r="r" b="b"/>
                <a:pathLst>
                  <a:path w="10375" h="9087" extrusionOk="0">
                    <a:moveTo>
                      <a:pt x="5187" y="1"/>
                    </a:moveTo>
                    <a:cubicBezTo>
                      <a:pt x="4436" y="1"/>
                      <a:pt x="3674" y="187"/>
                      <a:pt x="2969" y="582"/>
                    </a:cubicBezTo>
                    <a:cubicBezTo>
                      <a:pt x="767" y="1816"/>
                      <a:pt x="0" y="4585"/>
                      <a:pt x="1234" y="6753"/>
                    </a:cubicBezTo>
                    <a:cubicBezTo>
                      <a:pt x="2052" y="8253"/>
                      <a:pt x="3598" y="9087"/>
                      <a:pt x="5196" y="9087"/>
                    </a:cubicBezTo>
                    <a:cubicBezTo>
                      <a:pt x="5944" y="9087"/>
                      <a:pt x="6703" y="8904"/>
                      <a:pt x="7405" y="8521"/>
                    </a:cubicBezTo>
                    <a:cubicBezTo>
                      <a:pt x="9607" y="7287"/>
                      <a:pt x="10374" y="4518"/>
                      <a:pt x="9140" y="2317"/>
                    </a:cubicBezTo>
                    <a:cubicBezTo>
                      <a:pt x="8324" y="843"/>
                      <a:pt x="6782" y="1"/>
                      <a:pt x="518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43"/>
              <p:cNvSpPr/>
              <p:nvPr/>
            </p:nvSpPr>
            <p:spPr>
              <a:xfrm>
                <a:off x="4947177" y="3376188"/>
                <a:ext cx="228462" cy="55156"/>
              </a:xfrm>
              <a:custGeom>
                <a:avLst/>
                <a:gdLst/>
                <a:ahLst/>
                <a:cxnLst/>
                <a:rect l="l" t="t" r="r" b="b"/>
                <a:pathLst>
                  <a:path w="4838" h="1168" extrusionOk="0">
                    <a:moveTo>
                      <a:pt x="1" y="0"/>
                    </a:moveTo>
                    <a:lnTo>
                      <a:pt x="1" y="1168"/>
                    </a:lnTo>
                    <a:lnTo>
                      <a:pt x="4837" y="1168"/>
                    </a:lnTo>
                    <a:lnTo>
                      <a:pt x="4837"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43"/>
              <p:cNvSpPr/>
              <p:nvPr/>
            </p:nvSpPr>
            <p:spPr>
              <a:xfrm>
                <a:off x="4947177" y="3321030"/>
                <a:ext cx="228462" cy="55203"/>
              </a:xfrm>
              <a:custGeom>
                <a:avLst/>
                <a:gdLst/>
                <a:ahLst/>
                <a:cxnLst/>
                <a:rect l="l" t="t" r="r" b="b"/>
                <a:pathLst>
                  <a:path w="4838" h="1169" extrusionOk="0">
                    <a:moveTo>
                      <a:pt x="1" y="1"/>
                    </a:moveTo>
                    <a:lnTo>
                      <a:pt x="1" y="1168"/>
                    </a:lnTo>
                    <a:lnTo>
                      <a:pt x="4837" y="1168"/>
                    </a:lnTo>
                    <a:lnTo>
                      <a:pt x="4837"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43"/>
              <p:cNvSpPr/>
              <p:nvPr/>
            </p:nvSpPr>
            <p:spPr>
              <a:xfrm>
                <a:off x="4909398" y="3264313"/>
                <a:ext cx="228415" cy="55203"/>
              </a:xfrm>
              <a:custGeom>
                <a:avLst/>
                <a:gdLst/>
                <a:ahLst/>
                <a:cxnLst/>
                <a:rect l="l" t="t" r="r" b="b"/>
                <a:pathLst>
                  <a:path w="4837" h="1169" extrusionOk="0">
                    <a:moveTo>
                      <a:pt x="0" y="1"/>
                    </a:moveTo>
                    <a:lnTo>
                      <a:pt x="0" y="1168"/>
                    </a:lnTo>
                    <a:lnTo>
                      <a:pt x="4837" y="1168"/>
                    </a:lnTo>
                    <a:lnTo>
                      <a:pt x="4837"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43"/>
              <p:cNvSpPr/>
              <p:nvPr/>
            </p:nvSpPr>
            <p:spPr>
              <a:xfrm>
                <a:off x="4641587" y="3376188"/>
                <a:ext cx="228462" cy="55156"/>
              </a:xfrm>
              <a:custGeom>
                <a:avLst/>
                <a:gdLst/>
                <a:ahLst/>
                <a:cxnLst/>
                <a:rect l="l" t="t" r="r" b="b"/>
                <a:pathLst>
                  <a:path w="4838" h="1168" extrusionOk="0">
                    <a:moveTo>
                      <a:pt x="0" y="0"/>
                    </a:moveTo>
                    <a:lnTo>
                      <a:pt x="0" y="1168"/>
                    </a:lnTo>
                    <a:lnTo>
                      <a:pt x="4837" y="1168"/>
                    </a:lnTo>
                    <a:lnTo>
                      <a:pt x="4837"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43"/>
              <p:cNvSpPr/>
              <p:nvPr/>
            </p:nvSpPr>
            <p:spPr>
              <a:xfrm>
                <a:off x="4720357" y="3321030"/>
                <a:ext cx="228415" cy="55203"/>
              </a:xfrm>
              <a:custGeom>
                <a:avLst/>
                <a:gdLst/>
                <a:ahLst/>
                <a:cxnLst/>
                <a:rect l="l" t="t" r="r" b="b"/>
                <a:pathLst>
                  <a:path w="4837" h="1169" extrusionOk="0">
                    <a:moveTo>
                      <a:pt x="0" y="1"/>
                    </a:moveTo>
                    <a:lnTo>
                      <a:pt x="0" y="1168"/>
                    </a:lnTo>
                    <a:lnTo>
                      <a:pt x="4837" y="1168"/>
                    </a:lnTo>
                    <a:lnTo>
                      <a:pt x="4837"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43"/>
              <p:cNvSpPr/>
              <p:nvPr/>
            </p:nvSpPr>
            <p:spPr>
              <a:xfrm>
                <a:off x="4641587" y="3264313"/>
                <a:ext cx="228462" cy="55203"/>
              </a:xfrm>
              <a:custGeom>
                <a:avLst/>
                <a:gdLst/>
                <a:ahLst/>
                <a:cxnLst/>
                <a:rect l="l" t="t" r="r" b="b"/>
                <a:pathLst>
                  <a:path w="4838" h="1169" extrusionOk="0">
                    <a:moveTo>
                      <a:pt x="0" y="1"/>
                    </a:moveTo>
                    <a:lnTo>
                      <a:pt x="0" y="1168"/>
                    </a:lnTo>
                    <a:lnTo>
                      <a:pt x="4837" y="1168"/>
                    </a:lnTo>
                    <a:lnTo>
                      <a:pt x="4837"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43"/>
              <p:cNvSpPr/>
              <p:nvPr/>
            </p:nvSpPr>
            <p:spPr>
              <a:xfrm>
                <a:off x="5175603" y="3376188"/>
                <a:ext cx="228462" cy="55156"/>
              </a:xfrm>
              <a:custGeom>
                <a:avLst/>
                <a:gdLst/>
                <a:ahLst/>
                <a:cxnLst/>
                <a:rect l="l" t="t" r="r" b="b"/>
                <a:pathLst>
                  <a:path w="4838" h="1168" extrusionOk="0">
                    <a:moveTo>
                      <a:pt x="0" y="0"/>
                    </a:moveTo>
                    <a:lnTo>
                      <a:pt x="0" y="1168"/>
                    </a:lnTo>
                    <a:lnTo>
                      <a:pt x="4837" y="1168"/>
                    </a:lnTo>
                    <a:lnTo>
                      <a:pt x="4837"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43"/>
              <p:cNvSpPr/>
              <p:nvPr/>
            </p:nvSpPr>
            <p:spPr>
              <a:xfrm>
                <a:off x="5175603" y="3321030"/>
                <a:ext cx="228462" cy="55203"/>
              </a:xfrm>
              <a:custGeom>
                <a:avLst/>
                <a:gdLst/>
                <a:ahLst/>
                <a:cxnLst/>
                <a:rect l="l" t="t" r="r" b="b"/>
                <a:pathLst>
                  <a:path w="4838" h="1169" extrusionOk="0">
                    <a:moveTo>
                      <a:pt x="0" y="1"/>
                    </a:moveTo>
                    <a:lnTo>
                      <a:pt x="0" y="1168"/>
                    </a:lnTo>
                    <a:lnTo>
                      <a:pt x="4837" y="1168"/>
                    </a:lnTo>
                    <a:lnTo>
                      <a:pt x="4837"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43"/>
              <p:cNvSpPr/>
              <p:nvPr/>
            </p:nvSpPr>
            <p:spPr>
              <a:xfrm>
                <a:off x="5175603" y="3264313"/>
                <a:ext cx="228462" cy="55203"/>
              </a:xfrm>
              <a:custGeom>
                <a:avLst/>
                <a:gdLst/>
                <a:ahLst/>
                <a:cxnLst/>
                <a:rect l="l" t="t" r="r" b="b"/>
                <a:pathLst>
                  <a:path w="4838" h="1169" extrusionOk="0">
                    <a:moveTo>
                      <a:pt x="0" y="1"/>
                    </a:moveTo>
                    <a:lnTo>
                      <a:pt x="0" y="1168"/>
                    </a:lnTo>
                    <a:lnTo>
                      <a:pt x="4837" y="1168"/>
                    </a:lnTo>
                    <a:lnTo>
                      <a:pt x="4837"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43"/>
              <p:cNvSpPr/>
              <p:nvPr/>
            </p:nvSpPr>
            <p:spPr>
              <a:xfrm>
                <a:off x="5404028" y="3376188"/>
                <a:ext cx="228415" cy="55156"/>
              </a:xfrm>
              <a:custGeom>
                <a:avLst/>
                <a:gdLst/>
                <a:ahLst/>
                <a:cxnLst/>
                <a:rect l="l" t="t" r="r" b="b"/>
                <a:pathLst>
                  <a:path w="4837" h="1168" extrusionOk="0">
                    <a:moveTo>
                      <a:pt x="0" y="0"/>
                    </a:moveTo>
                    <a:lnTo>
                      <a:pt x="0" y="1168"/>
                    </a:lnTo>
                    <a:lnTo>
                      <a:pt x="4837" y="1168"/>
                    </a:lnTo>
                    <a:lnTo>
                      <a:pt x="4837"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43"/>
              <p:cNvSpPr/>
              <p:nvPr/>
            </p:nvSpPr>
            <p:spPr>
              <a:xfrm>
                <a:off x="5404028" y="3321030"/>
                <a:ext cx="228415" cy="55203"/>
              </a:xfrm>
              <a:custGeom>
                <a:avLst/>
                <a:gdLst/>
                <a:ahLst/>
                <a:cxnLst/>
                <a:rect l="l" t="t" r="r" b="b"/>
                <a:pathLst>
                  <a:path w="4837" h="1169" extrusionOk="0">
                    <a:moveTo>
                      <a:pt x="0" y="1"/>
                    </a:moveTo>
                    <a:lnTo>
                      <a:pt x="0" y="1168"/>
                    </a:lnTo>
                    <a:lnTo>
                      <a:pt x="4837" y="1168"/>
                    </a:lnTo>
                    <a:lnTo>
                      <a:pt x="4837"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43"/>
              <p:cNvSpPr/>
              <p:nvPr/>
            </p:nvSpPr>
            <p:spPr>
              <a:xfrm>
                <a:off x="5404028" y="3264313"/>
                <a:ext cx="228415" cy="55203"/>
              </a:xfrm>
              <a:custGeom>
                <a:avLst/>
                <a:gdLst/>
                <a:ahLst/>
                <a:cxnLst/>
                <a:rect l="l" t="t" r="r" b="b"/>
                <a:pathLst>
                  <a:path w="4837" h="1169" extrusionOk="0">
                    <a:moveTo>
                      <a:pt x="0" y="1"/>
                    </a:moveTo>
                    <a:lnTo>
                      <a:pt x="0" y="1168"/>
                    </a:lnTo>
                    <a:lnTo>
                      <a:pt x="4837" y="1168"/>
                    </a:lnTo>
                    <a:lnTo>
                      <a:pt x="4837"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43"/>
              <p:cNvSpPr/>
              <p:nvPr/>
            </p:nvSpPr>
            <p:spPr>
              <a:xfrm>
                <a:off x="5632407" y="3376188"/>
                <a:ext cx="228462" cy="55156"/>
              </a:xfrm>
              <a:custGeom>
                <a:avLst/>
                <a:gdLst/>
                <a:ahLst/>
                <a:cxnLst/>
                <a:rect l="l" t="t" r="r" b="b"/>
                <a:pathLst>
                  <a:path w="4838" h="1168" extrusionOk="0">
                    <a:moveTo>
                      <a:pt x="1" y="0"/>
                    </a:moveTo>
                    <a:lnTo>
                      <a:pt x="1" y="1168"/>
                    </a:lnTo>
                    <a:lnTo>
                      <a:pt x="4838" y="1168"/>
                    </a:lnTo>
                    <a:lnTo>
                      <a:pt x="4838"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43"/>
              <p:cNvSpPr/>
              <p:nvPr/>
            </p:nvSpPr>
            <p:spPr>
              <a:xfrm>
                <a:off x="5632407" y="3321030"/>
                <a:ext cx="228462" cy="55203"/>
              </a:xfrm>
              <a:custGeom>
                <a:avLst/>
                <a:gdLst/>
                <a:ahLst/>
                <a:cxnLst/>
                <a:rect l="l" t="t" r="r" b="b"/>
                <a:pathLst>
                  <a:path w="4838" h="1169" extrusionOk="0">
                    <a:moveTo>
                      <a:pt x="1" y="1"/>
                    </a:moveTo>
                    <a:lnTo>
                      <a:pt x="1" y="1168"/>
                    </a:lnTo>
                    <a:lnTo>
                      <a:pt x="4838" y="1168"/>
                    </a:lnTo>
                    <a:lnTo>
                      <a:pt x="4838"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43"/>
              <p:cNvSpPr/>
              <p:nvPr/>
            </p:nvSpPr>
            <p:spPr>
              <a:xfrm>
                <a:off x="5632407" y="3264313"/>
                <a:ext cx="228462" cy="55203"/>
              </a:xfrm>
              <a:custGeom>
                <a:avLst/>
                <a:gdLst/>
                <a:ahLst/>
                <a:cxnLst/>
                <a:rect l="l" t="t" r="r" b="b"/>
                <a:pathLst>
                  <a:path w="4838" h="1169" extrusionOk="0">
                    <a:moveTo>
                      <a:pt x="1" y="1"/>
                    </a:moveTo>
                    <a:lnTo>
                      <a:pt x="1" y="1168"/>
                    </a:lnTo>
                    <a:lnTo>
                      <a:pt x="4838" y="1168"/>
                    </a:lnTo>
                    <a:lnTo>
                      <a:pt x="4838"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43"/>
              <p:cNvSpPr/>
              <p:nvPr/>
            </p:nvSpPr>
            <p:spPr>
              <a:xfrm>
                <a:off x="5151991" y="3209202"/>
                <a:ext cx="228415" cy="55156"/>
              </a:xfrm>
              <a:custGeom>
                <a:avLst/>
                <a:gdLst/>
                <a:ahLst/>
                <a:cxnLst/>
                <a:rect l="l" t="t" r="r" b="b"/>
                <a:pathLst>
                  <a:path w="4837" h="1168" extrusionOk="0">
                    <a:moveTo>
                      <a:pt x="0" y="0"/>
                    </a:moveTo>
                    <a:lnTo>
                      <a:pt x="0" y="1168"/>
                    </a:lnTo>
                    <a:lnTo>
                      <a:pt x="4837" y="1168"/>
                    </a:lnTo>
                    <a:lnTo>
                      <a:pt x="4837"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43"/>
              <p:cNvSpPr/>
              <p:nvPr/>
            </p:nvSpPr>
            <p:spPr>
              <a:xfrm>
                <a:off x="5175603" y="3154044"/>
                <a:ext cx="228462" cy="55203"/>
              </a:xfrm>
              <a:custGeom>
                <a:avLst/>
                <a:gdLst/>
                <a:ahLst/>
                <a:cxnLst/>
                <a:rect l="l" t="t" r="r" b="b"/>
                <a:pathLst>
                  <a:path w="4838" h="1169" extrusionOk="0">
                    <a:moveTo>
                      <a:pt x="0" y="1"/>
                    </a:moveTo>
                    <a:lnTo>
                      <a:pt x="0" y="1168"/>
                    </a:lnTo>
                    <a:lnTo>
                      <a:pt x="4837" y="1168"/>
                    </a:lnTo>
                    <a:lnTo>
                      <a:pt x="4837"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43"/>
              <p:cNvSpPr/>
              <p:nvPr/>
            </p:nvSpPr>
            <p:spPr>
              <a:xfrm>
                <a:off x="5151991" y="3098933"/>
                <a:ext cx="228415" cy="55156"/>
              </a:xfrm>
              <a:custGeom>
                <a:avLst/>
                <a:gdLst/>
                <a:ahLst/>
                <a:cxnLst/>
                <a:rect l="l" t="t" r="r" b="b"/>
                <a:pathLst>
                  <a:path w="4837" h="1168" extrusionOk="0">
                    <a:moveTo>
                      <a:pt x="0" y="0"/>
                    </a:moveTo>
                    <a:lnTo>
                      <a:pt x="0" y="1168"/>
                    </a:lnTo>
                    <a:lnTo>
                      <a:pt x="4837" y="1168"/>
                    </a:lnTo>
                    <a:lnTo>
                      <a:pt x="4837"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43"/>
              <p:cNvSpPr/>
              <p:nvPr/>
            </p:nvSpPr>
            <p:spPr>
              <a:xfrm>
                <a:off x="5404028" y="3209202"/>
                <a:ext cx="228415" cy="55156"/>
              </a:xfrm>
              <a:custGeom>
                <a:avLst/>
                <a:gdLst/>
                <a:ahLst/>
                <a:cxnLst/>
                <a:rect l="l" t="t" r="r" b="b"/>
                <a:pathLst>
                  <a:path w="4837" h="1168" extrusionOk="0">
                    <a:moveTo>
                      <a:pt x="0" y="0"/>
                    </a:moveTo>
                    <a:lnTo>
                      <a:pt x="0" y="1168"/>
                    </a:lnTo>
                    <a:lnTo>
                      <a:pt x="4837" y="1168"/>
                    </a:lnTo>
                    <a:lnTo>
                      <a:pt x="4837"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43"/>
              <p:cNvSpPr/>
              <p:nvPr/>
            </p:nvSpPr>
            <p:spPr>
              <a:xfrm>
                <a:off x="5404028" y="3154044"/>
                <a:ext cx="228415" cy="55203"/>
              </a:xfrm>
              <a:custGeom>
                <a:avLst/>
                <a:gdLst/>
                <a:ahLst/>
                <a:cxnLst/>
                <a:rect l="l" t="t" r="r" b="b"/>
                <a:pathLst>
                  <a:path w="4837" h="1169" extrusionOk="0">
                    <a:moveTo>
                      <a:pt x="0" y="1"/>
                    </a:moveTo>
                    <a:lnTo>
                      <a:pt x="0" y="1168"/>
                    </a:lnTo>
                    <a:lnTo>
                      <a:pt x="4837" y="1168"/>
                    </a:lnTo>
                    <a:lnTo>
                      <a:pt x="4837"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43"/>
              <p:cNvSpPr/>
              <p:nvPr/>
            </p:nvSpPr>
            <p:spPr>
              <a:xfrm>
                <a:off x="5404028" y="3098933"/>
                <a:ext cx="228415" cy="55156"/>
              </a:xfrm>
              <a:custGeom>
                <a:avLst/>
                <a:gdLst/>
                <a:ahLst/>
                <a:cxnLst/>
                <a:rect l="l" t="t" r="r" b="b"/>
                <a:pathLst>
                  <a:path w="4837" h="1168" extrusionOk="0">
                    <a:moveTo>
                      <a:pt x="0" y="0"/>
                    </a:moveTo>
                    <a:lnTo>
                      <a:pt x="0" y="1168"/>
                    </a:lnTo>
                    <a:lnTo>
                      <a:pt x="4837" y="1168"/>
                    </a:lnTo>
                    <a:lnTo>
                      <a:pt x="4837"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43"/>
              <p:cNvSpPr/>
              <p:nvPr/>
            </p:nvSpPr>
            <p:spPr>
              <a:xfrm>
                <a:off x="5329980" y="3043774"/>
                <a:ext cx="228462" cy="55203"/>
              </a:xfrm>
              <a:custGeom>
                <a:avLst/>
                <a:gdLst/>
                <a:ahLst/>
                <a:cxnLst/>
                <a:rect l="l" t="t" r="r" b="b"/>
                <a:pathLst>
                  <a:path w="4838" h="1169" extrusionOk="0">
                    <a:moveTo>
                      <a:pt x="0" y="1"/>
                    </a:moveTo>
                    <a:lnTo>
                      <a:pt x="0" y="1168"/>
                    </a:lnTo>
                    <a:lnTo>
                      <a:pt x="4837" y="1168"/>
                    </a:lnTo>
                    <a:lnTo>
                      <a:pt x="4837"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43"/>
              <p:cNvSpPr/>
              <p:nvPr/>
            </p:nvSpPr>
            <p:spPr>
              <a:xfrm>
                <a:off x="5656066" y="3209202"/>
                <a:ext cx="228462" cy="55156"/>
              </a:xfrm>
              <a:custGeom>
                <a:avLst/>
                <a:gdLst/>
                <a:ahLst/>
                <a:cxnLst/>
                <a:rect l="l" t="t" r="r" b="b"/>
                <a:pathLst>
                  <a:path w="4838" h="1168" extrusionOk="0">
                    <a:moveTo>
                      <a:pt x="0" y="0"/>
                    </a:moveTo>
                    <a:lnTo>
                      <a:pt x="0" y="1168"/>
                    </a:lnTo>
                    <a:lnTo>
                      <a:pt x="4837" y="1168"/>
                    </a:lnTo>
                    <a:lnTo>
                      <a:pt x="4837"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43"/>
              <p:cNvSpPr/>
              <p:nvPr/>
            </p:nvSpPr>
            <p:spPr>
              <a:xfrm>
                <a:off x="5632407" y="3154044"/>
                <a:ext cx="228462" cy="55203"/>
              </a:xfrm>
              <a:custGeom>
                <a:avLst/>
                <a:gdLst/>
                <a:ahLst/>
                <a:cxnLst/>
                <a:rect l="l" t="t" r="r" b="b"/>
                <a:pathLst>
                  <a:path w="4838" h="1169" extrusionOk="0">
                    <a:moveTo>
                      <a:pt x="1" y="1"/>
                    </a:moveTo>
                    <a:lnTo>
                      <a:pt x="1" y="1168"/>
                    </a:lnTo>
                    <a:lnTo>
                      <a:pt x="4838" y="1168"/>
                    </a:lnTo>
                    <a:lnTo>
                      <a:pt x="4838"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43"/>
              <p:cNvSpPr/>
              <p:nvPr/>
            </p:nvSpPr>
            <p:spPr>
              <a:xfrm>
                <a:off x="5656066" y="3098933"/>
                <a:ext cx="228462" cy="55156"/>
              </a:xfrm>
              <a:custGeom>
                <a:avLst/>
                <a:gdLst/>
                <a:ahLst/>
                <a:cxnLst/>
                <a:rect l="l" t="t" r="r" b="b"/>
                <a:pathLst>
                  <a:path w="4838" h="1168" extrusionOk="0">
                    <a:moveTo>
                      <a:pt x="0" y="0"/>
                    </a:moveTo>
                    <a:lnTo>
                      <a:pt x="0" y="1168"/>
                    </a:lnTo>
                    <a:lnTo>
                      <a:pt x="4837" y="1168"/>
                    </a:lnTo>
                    <a:lnTo>
                      <a:pt x="4837"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43"/>
              <p:cNvSpPr/>
              <p:nvPr/>
            </p:nvSpPr>
            <p:spPr>
              <a:xfrm>
                <a:off x="5659230" y="3043774"/>
                <a:ext cx="228415" cy="55203"/>
              </a:xfrm>
              <a:custGeom>
                <a:avLst/>
                <a:gdLst/>
                <a:ahLst/>
                <a:cxnLst/>
                <a:rect l="l" t="t" r="r" b="b"/>
                <a:pathLst>
                  <a:path w="4837" h="1169" extrusionOk="0">
                    <a:moveTo>
                      <a:pt x="0" y="1"/>
                    </a:moveTo>
                    <a:lnTo>
                      <a:pt x="0" y="1168"/>
                    </a:lnTo>
                    <a:lnTo>
                      <a:pt x="4837" y="1168"/>
                    </a:lnTo>
                    <a:lnTo>
                      <a:pt x="4837"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43"/>
              <p:cNvSpPr/>
              <p:nvPr/>
            </p:nvSpPr>
            <p:spPr>
              <a:xfrm>
                <a:off x="5632407" y="2988663"/>
                <a:ext cx="228462" cy="55156"/>
              </a:xfrm>
              <a:custGeom>
                <a:avLst/>
                <a:gdLst/>
                <a:ahLst/>
                <a:cxnLst/>
                <a:rect l="l" t="t" r="r" b="b"/>
                <a:pathLst>
                  <a:path w="4838" h="1168" extrusionOk="0">
                    <a:moveTo>
                      <a:pt x="1" y="0"/>
                    </a:moveTo>
                    <a:lnTo>
                      <a:pt x="1" y="1168"/>
                    </a:lnTo>
                    <a:lnTo>
                      <a:pt x="4838" y="1168"/>
                    </a:lnTo>
                    <a:lnTo>
                      <a:pt x="4838"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43"/>
              <p:cNvSpPr/>
              <p:nvPr/>
            </p:nvSpPr>
            <p:spPr>
              <a:xfrm>
                <a:off x="5859274" y="3376188"/>
                <a:ext cx="228462" cy="55156"/>
              </a:xfrm>
              <a:custGeom>
                <a:avLst/>
                <a:gdLst/>
                <a:ahLst/>
                <a:cxnLst/>
                <a:rect l="l" t="t" r="r" b="b"/>
                <a:pathLst>
                  <a:path w="4838" h="1168" extrusionOk="0">
                    <a:moveTo>
                      <a:pt x="0" y="0"/>
                    </a:moveTo>
                    <a:lnTo>
                      <a:pt x="0" y="1168"/>
                    </a:lnTo>
                    <a:lnTo>
                      <a:pt x="4837" y="1168"/>
                    </a:lnTo>
                    <a:lnTo>
                      <a:pt x="4837"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43"/>
              <p:cNvSpPr/>
              <p:nvPr/>
            </p:nvSpPr>
            <p:spPr>
              <a:xfrm>
                <a:off x="5859274" y="3321030"/>
                <a:ext cx="228462" cy="55203"/>
              </a:xfrm>
              <a:custGeom>
                <a:avLst/>
                <a:gdLst/>
                <a:ahLst/>
                <a:cxnLst/>
                <a:rect l="l" t="t" r="r" b="b"/>
                <a:pathLst>
                  <a:path w="4838" h="1169" extrusionOk="0">
                    <a:moveTo>
                      <a:pt x="0" y="1"/>
                    </a:moveTo>
                    <a:lnTo>
                      <a:pt x="0" y="1168"/>
                    </a:lnTo>
                    <a:lnTo>
                      <a:pt x="4837" y="1168"/>
                    </a:lnTo>
                    <a:lnTo>
                      <a:pt x="4837"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43"/>
              <p:cNvSpPr/>
              <p:nvPr/>
            </p:nvSpPr>
            <p:spPr>
              <a:xfrm>
                <a:off x="5859274" y="3264313"/>
                <a:ext cx="228462" cy="55203"/>
              </a:xfrm>
              <a:custGeom>
                <a:avLst/>
                <a:gdLst/>
                <a:ahLst/>
                <a:cxnLst/>
                <a:rect l="l" t="t" r="r" b="b"/>
                <a:pathLst>
                  <a:path w="4838" h="1169" extrusionOk="0">
                    <a:moveTo>
                      <a:pt x="0" y="1"/>
                    </a:moveTo>
                    <a:lnTo>
                      <a:pt x="0" y="1168"/>
                    </a:lnTo>
                    <a:lnTo>
                      <a:pt x="4837" y="1168"/>
                    </a:lnTo>
                    <a:lnTo>
                      <a:pt x="4837"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43"/>
              <p:cNvSpPr/>
              <p:nvPr/>
            </p:nvSpPr>
            <p:spPr>
              <a:xfrm>
                <a:off x="6087700" y="3376188"/>
                <a:ext cx="228415" cy="55156"/>
              </a:xfrm>
              <a:custGeom>
                <a:avLst/>
                <a:gdLst/>
                <a:ahLst/>
                <a:cxnLst/>
                <a:rect l="l" t="t" r="r" b="b"/>
                <a:pathLst>
                  <a:path w="4837" h="1168" extrusionOk="0">
                    <a:moveTo>
                      <a:pt x="0" y="0"/>
                    </a:moveTo>
                    <a:lnTo>
                      <a:pt x="0" y="1168"/>
                    </a:lnTo>
                    <a:lnTo>
                      <a:pt x="4837" y="1168"/>
                    </a:lnTo>
                    <a:lnTo>
                      <a:pt x="4837"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43"/>
              <p:cNvSpPr/>
              <p:nvPr/>
            </p:nvSpPr>
            <p:spPr>
              <a:xfrm>
                <a:off x="6122363" y="3321030"/>
                <a:ext cx="228415" cy="55203"/>
              </a:xfrm>
              <a:custGeom>
                <a:avLst/>
                <a:gdLst/>
                <a:ahLst/>
                <a:cxnLst/>
                <a:rect l="l" t="t" r="r" b="b"/>
                <a:pathLst>
                  <a:path w="4837" h="1169" extrusionOk="0">
                    <a:moveTo>
                      <a:pt x="0" y="1"/>
                    </a:moveTo>
                    <a:lnTo>
                      <a:pt x="0" y="1168"/>
                    </a:lnTo>
                    <a:lnTo>
                      <a:pt x="4837" y="1168"/>
                    </a:lnTo>
                    <a:lnTo>
                      <a:pt x="4837"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43"/>
              <p:cNvSpPr/>
              <p:nvPr/>
            </p:nvSpPr>
            <p:spPr>
              <a:xfrm>
                <a:off x="6087700" y="3264313"/>
                <a:ext cx="228415" cy="55203"/>
              </a:xfrm>
              <a:custGeom>
                <a:avLst/>
                <a:gdLst/>
                <a:ahLst/>
                <a:cxnLst/>
                <a:rect l="l" t="t" r="r" b="b"/>
                <a:pathLst>
                  <a:path w="4837" h="1169" extrusionOk="0">
                    <a:moveTo>
                      <a:pt x="0" y="1"/>
                    </a:moveTo>
                    <a:lnTo>
                      <a:pt x="0" y="1168"/>
                    </a:lnTo>
                    <a:lnTo>
                      <a:pt x="4837" y="1168"/>
                    </a:lnTo>
                    <a:lnTo>
                      <a:pt x="4837"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43"/>
              <p:cNvSpPr/>
              <p:nvPr/>
            </p:nvSpPr>
            <p:spPr>
              <a:xfrm>
                <a:off x="5934881" y="3209202"/>
                <a:ext cx="228462" cy="55156"/>
              </a:xfrm>
              <a:custGeom>
                <a:avLst/>
                <a:gdLst/>
                <a:ahLst/>
                <a:cxnLst/>
                <a:rect l="l" t="t" r="r" b="b"/>
                <a:pathLst>
                  <a:path w="4838" h="1168" extrusionOk="0">
                    <a:moveTo>
                      <a:pt x="1" y="0"/>
                    </a:moveTo>
                    <a:lnTo>
                      <a:pt x="1" y="1168"/>
                    </a:lnTo>
                    <a:lnTo>
                      <a:pt x="4837" y="1168"/>
                    </a:lnTo>
                    <a:lnTo>
                      <a:pt x="4837"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43"/>
              <p:cNvSpPr/>
              <p:nvPr/>
            </p:nvSpPr>
            <p:spPr>
              <a:xfrm>
                <a:off x="5972708" y="3154044"/>
                <a:ext cx="228415" cy="55203"/>
              </a:xfrm>
              <a:custGeom>
                <a:avLst/>
                <a:gdLst/>
                <a:ahLst/>
                <a:cxnLst/>
                <a:rect l="l" t="t" r="r" b="b"/>
                <a:pathLst>
                  <a:path w="4837" h="1169" extrusionOk="0">
                    <a:moveTo>
                      <a:pt x="0" y="1"/>
                    </a:moveTo>
                    <a:lnTo>
                      <a:pt x="0" y="1168"/>
                    </a:lnTo>
                    <a:lnTo>
                      <a:pt x="4837" y="1168"/>
                    </a:lnTo>
                    <a:lnTo>
                      <a:pt x="4837"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43"/>
              <p:cNvSpPr/>
              <p:nvPr/>
            </p:nvSpPr>
            <p:spPr>
              <a:xfrm>
                <a:off x="5919108" y="3098933"/>
                <a:ext cx="228462" cy="55156"/>
              </a:xfrm>
              <a:custGeom>
                <a:avLst/>
                <a:gdLst/>
                <a:ahLst/>
                <a:cxnLst/>
                <a:rect l="l" t="t" r="r" b="b"/>
                <a:pathLst>
                  <a:path w="4838" h="1168" extrusionOk="0">
                    <a:moveTo>
                      <a:pt x="1" y="0"/>
                    </a:moveTo>
                    <a:lnTo>
                      <a:pt x="1" y="1168"/>
                    </a:lnTo>
                    <a:lnTo>
                      <a:pt x="4838" y="1168"/>
                    </a:lnTo>
                    <a:lnTo>
                      <a:pt x="4838"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53" name="Google Shape;953;p43"/>
            <p:cNvSpPr/>
            <p:nvPr/>
          </p:nvSpPr>
          <p:spPr>
            <a:xfrm>
              <a:off x="5539063" y="3958295"/>
              <a:ext cx="246355" cy="321857"/>
            </a:xfrm>
            <a:custGeom>
              <a:avLst/>
              <a:gdLst/>
              <a:ahLst/>
              <a:cxnLst/>
              <a:rect l="l" t="t" r="r" b="b"/>
              <a:pathLst>
                <a:path w="27821" h="36327" extrusionOk="0">
                  <a:moveTo>
                    <a:pt x="14311" y="9608"/>
                  </a:moveTo>
                  <a:cubicBezTo>
                    <a:pt x="16512" y="9608"/>
                    <a:pt x="17847" y="10142"/>
                    <a:pt x="18213" y="11276"/>
                  </a:cubicBezTo>
                  <a:cubicBezTo>
                    <a:pt x="18280" y="11543"/>
                    <a:pt x="18347" y="11776"/>
                    <a:pt x="18347" y="12076"/>
                  </a:cubicBezTo>
                  <a:cubicBezTo>
                    <a:pt x="18347" y="12977"/>
                    <a:pt x="18013" y="13644"/>
                    <a:pt x="17346" y="14111"/>
                  </a:cubicBezTo>
                  <a:cubicBezTo>
                    <a:pt x="16679" y="14578"/>
                    <a:pt x="15712" y="14778"/>
                    <a:pt x="14511" y="14778"/>
                  </a:cubicBezTo>
                  <a:lnTo>
                    <a:pt x="11909" y="14778"/>
                  </a:lnTo>
                  <a:lnTo>
                    <a:pt x="11909" y="9608"/>
                  </a:lnTo>
                  <a:close/>
                  <a:moveTo>
                    <a:pt x="14711" y="20449"/>
                  </a:moveTo>
                  <a:cubicBezTo>
                    <a:pt x="16079" y="20449"/>
                    <a:pt x="17146" y="20682"/>
                    <a:pt x="17847" y="21216"/>
                  </a:cubicBezTo>
                  <a:cubicBezTo>
                    <a:pt x="18547" y="21683"/>
                    <a:pt x="18914" y="22450"/>
                    <a:pt x="18914" y="23418"/>
                  </a:cubicBezTo>
                  <a:cubicBezTo>
                    <a:pt x="18914" y="25453"/>
                    <a:pt x="17580" y="26487"/>
                    <a:pt x="14878" y="26487"/>
                  </a:cubicBezTo>
                  <a:lnTo>
                    <a:pt x="11876" y="26487"/>
                  </a:lnTo>
                  <a:lnTo>
                    <a:pt x="11876" y="20449"/>
                  </a:lnTo>
                  <a:close/>
                  <a:moveTo>
                    <a:pt x="6639" y="1"/>
                  </a:moveTo>
                  <a:lnTo>
                    <a:pt x="6639" y="3704"/>
                  </a:lnTo>
                  <a:lnTo>
                    <a:pt x="0" y="3704"/>
                  </a:lnTo>
                  <a:lnTo>
                    <a:pt x="0" y="9174"/>
                  </a:lnTo>
                  <a:lnTo>
                    <a:pt x="3336" y="9174"/>
                  </a:lnTo>
                  <a:lnTo>
                    <a:pt x="3336" y="26954"/>
                  </a:lnTo>
                  <a:lnTo>
                    <a:pt x="0" y="26954"/>
                  </a:lnTo>
                  <a:lnTo>
                    <a:pt x="0" y="32458"/>
                  </a:lnTo>
                  <a:lnTo>
                    <a:pt x="6639" y="32458"/>
                  </a:lnTo>
                  <a:lnTo>
                    <a:pt x="6639" y="36327"/>
                  </a:lnTo>
                  <a:lnTo>
                    <a:pt x="9707" y="36327"/>
                  </a:lnTo>
                  <a:lnTo>
                    <a:pt x="9707" y="32458"/>
                  </a:lnTo>
                  <a:lnTo>
                    <a:pt x="12910" y="32458"/>
                  </a:lnTo>
                  <a:lnTo>
                    <a:pt x="12910" y="36327"/>
                  </a:lnTo>
                  <a:lnTo>
                    <a:pt x="15979" y="36327"/>
                  </a:lnTo>
                  <a:lnTo>
                    <a:pt x="15979" y="32458"/>
                  </a:lnTo>
                  <a:cubicBezTo>
                    <a:pt x="19581" y="32424"/>
                    <a:pt x="22416" y="31657"/>
                    <a:pt x="24551" y="30223"/>
                  </a:cubicBezTo>
                  <a:cubicBezTo>
                    <a:pt x="26720" y="28722"/>
                    <a:pt x="27820" y="26653"/>
                    <a:pt x="27820" y="24052"/>
                  </a:cubicBezTo>
                  <a:cubicBezTo>
                    <a:pt x="27754" y="22317"/>
                    <a:pt x="27287" y="20883"/>
                    <a:pt x="26419" y="19782"/>
                  </a:cubicBezTo>
                  <a:cubicBezTo>
                    <a:pt x="25552" y="18714"/>
                    <a:pt x="24084" y="17914"/>
                    <a:pt x="22150" y="17413"/>
                  </a:cubicBezTo>
                  <a:lnTo>
                    <a:pt x="22150" y="17213"/>
                  </a:lnTo>
                  <a:cubicBezTo>
                    <a:pt x="23651" y="16880"/>
                    <a:pt x="24852" y="16112"/>
                    <a:pt x="25752" y="14978"/>
                  </a:cubicBezTo>
                  <a:cubicBezTo>
                    <a:pt x="26686" y="13878"/>
                    <a:pt x="27153" y="12477"/>
                    <a:pt x="27153" y="10875"/>
                  </a:cubicBezTo>
                  <a:cubicBezTo>
                    <a:pt x="27153" y="8407"/>
                    <a:pt x="26086" y="6606"/>
                    <a:pt x="24018" y="5438"/>
                  </a:cubicBezTo>
                  <a:cubicBezTo>
                    <a:pt x="23817" y="5305"/>
                    <a:pt x="23551" y="5205"/>
                    <a:pt x="23350" y="5105"/>
                  </a:cubicBezTo>
                  <a:cubicBezTo>
                    <a:pt x="21549" y="4304"/>
                    <a:pt x="19081" y="3870"/>
                    <a:pt x="15979" y="3737"/>
                  </a:cubicBezTo>
                  <a:lnTo>
                    <a:pt x="15979" y="1"/>
                  </a:lnTo>
                  <a:lnTo>
                    <a:pt x="12910" y="1"/>
                  </a:lnTo>
                  <a:lnTo>
                    <a:pt x="12910" y="3737"/>
                  </a:lnTo>
                  <a:lnTo>
                    <a:pt x="9707" y="3737"/>
                  </a:lnTo>
                  <a:lnTo>
                    <a:pt x="97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87"/>
        <p:cNvGrpSpPr/>
        <p:nvPr/>
      </p:nvGrpSpPr>
      <p:grpSpPr>
        <a:xfrm>
          <a:off x="0" y="0"/>
          <a:ext cx="0" cy="0"/>
          <a:chOff x="0" y="0"/>
          <a:chExt cx="0" cy="0"/>
        </a:xfrm>
      </p:grpSpPr>
      <p:sp>
        <p:nvSpPr>
          <p:cNvPr id="789" name="Google Shape;789;p41"/>
          <p:cNvSpPr txBox="1">
            <a:spLocks noGrp="1"/>
          </p:cNvSpPr>
          <p:nvPr>
            <p:ph type="subTitle" idx="1"/>
          </p:nvPr>
        </p:nvSpPr>
        <p:spPr>
          <a:xfrm>
            <a:off x="899593" y="981881"/>
            <a:ext cx="5256584" cy="1018500"/>
          </a:xfrm>
          <a:prstGeom prst="rect">
            <a:avLst/>
          </a:prstGeom>
        </p:spPr>
        <p:txBody>
          <a:bodyPr spcFirstLastPara="1" wrap="square" lIns="91425" tIns="91425" rIns="91425" bIns="91425" anchor="t" anchorCtr="0">
            <a:noAutofit/>
          </a:bodyPr>
          <a:lstStyle/>
          <a:p>
            <a:pPr marL="0" lvl="0" indent="0" algn="just">
              <a:spcAft>
                <a:spcPts val="1200"/>
              </a:spcAft>
            </a:pPr>
            <a:r>
              <a:rPr lang="en-US" dirty="0"/>
              <a:t>The request for quotation, purchase order, monthly schedules, engineering change requests, quality complaints, and supplier performance reports are all examples of information/data flow from the customer to the supplier.</a:t>
            </a:r>
          </a:p>
          <a:p>
            <a:pPr marL="0" lvl="0" indent="0" algn="just">
              <a:spcAft>
                <a:spcPts val="1200"/>
              </a:spcAft>
            </a:pPr>
            <a:r>
              <a:rPr lang="en-US" dirty="0"/>
              <a:t>The information flow from the producer to the consumer includes the presentation of the company, offer, confirmation of purchase order, reports on action taken on deviation, dispatch details, inventory report, invoices, and so on.</a:t>
            </a:r>
          </a:p>
          <a:p>
            <a:pPr marL="0" lvl="0" indent="0" algn="just">
              <a:spcAft>
                <a:spcPts val="1200"/>
              </a:spcAft>
            </a:pPr>
            <a:r>
              <a:rPr lang="en-US" dirty="0"/>
              <a:t>Regular interaction between the producer and the consumer is required for a successful supply chain. Other partners, such as distributors, dealers, retailers, and logistic service providers, can be seen participating in the information network in many cases.</a:t>
            </a:r>
            <a:endParaRPr dirty="0"/>
          </a:p>
        </p:txBody>
      </p:sp>
      <p:grpSp>
        <p:nvGrpSpPr>
          <p:cNvPr id="865" name="Google Shape;865;p41"/>
          <p:cNvGrpSpPr/>
          <p:nvPr/>
        </p:nvGrpSpPr>
        <p:grpSpPr>
          <a:xfrm>
            <a:off x="6516216" y="1395580"/>
            <a:ext cx="542964" cy="465786"/>
            <a:chOff x="5241750" y="918452"/>
            <a:chExt cx="542964" cy="465786"/>
          </a:xfrm>
        </p:grpSpPr>
        <p:sp>
          <p:nvSpPr>
            <p:cNvPr id="866" name="Google Shape;866;p41"/>
            <p:cNvSpPr/>
            <p:nvPr/>
          </p:nvSpPr>
          <p:spPr>
            <a:xfrm>
              <a:off x="5241750" y="918452"/>
              <a:ext cx="246376" cy="285134"/>
            </a:xfrm>
            <a:custGeom>
              <a:avLst/>
              <a:gdLst/>
              <a:ahLst/>
              <a:cxnLst/>
              <a:rect l="l" t="t" r="r" b="b"/>
              <a:pathLst>
                <a:path w="6128" h="7092" extrusionOk="0">
                  <a:moveTo>
                    <a:pt x="2717" y="1"/>
                  </a:moveTo>
                  <a:cubicBezTo>
                    <a:pt x="2679" y="1"/>
                    <a:pt x="2638" y="7"/>
                    <a:pt x="2596" y="20"/>
                  </a:cubicBezTo>
                  <a:cubicBezTo>
                    <a:pt x="2167" y="152"/>
                    <a:pt x="2528" y="1263"/>
                    <a:pt x="1886" y="2413"/>
                  </a:cubicBezTo>
                  <a:cubicBezTo>
                    <a:pt x="1247" y="3562"/>
                    <a:pt x="1" y="3646"/>
                    <a:pt x="54" y="4082"/>
                  </a:cubicBezTo>
                  <a:cubicBezTo>
                    <a:pt x="109" y="4521"/>
                    <a:pt x="1859" y="4082"/>
                    <a:pt x="2406" y="5014"/>
                  </a:cubicBezTo>
                  <a:cubicBezTo>
                    <a:pt x="2938" y="5923"/>
                    <a:pt x="3005" y="7092"/>
                    <a:pt x="3364" y="7092"/>
                  </a:cubicBezTo>
                  <a:cubicBezTo>
                    <a:pt x="3373" y="7092"/>
                    <a:pt x="3381" y="7091"/>
                    <a:pt x="3390" y="7090"/>
                  </a:cubicBezTo>
                  <a:cubicBezTo>
                    <a:pt x="3772" y="7036"/>
                    <a:pt x="3552" y="4903"/>
                    <a:pt x="4427" y="4356"/>
                  </a:cubicBezTo>
                  <a:cubicBezTo>
                    <a:pt x="5303" y="3812"/>
                    <a:pt x="6127" y="3886"/>
                    <a:pt x="6070" y="3366"/>
                  </a:cubicBezTo>
                  <a:cubicBezTo>
                    <a:pt x="6015" y="2845"/>
                    <a:pt x="4306" y="2825"/>
                    <a:pt x="3870" y="2169"/>
                  </a:cubicBezTo>
                  <a:cubicBezTo>
                    <a:pt x="3457" y="1549"/>
                    <a:pt x="3322" y="1"/>
                    <a:pt x="2717" y="1"/>
                  </a:cubicBezTo>
                  <a:close/>
                </a:path>
              </a:pathLst>
            </a:custGeom>
            <a:solidFill>
              <a:schemeClr val="dk2"/>
            </a:solidFill>
            <a:ln>
              <a:noFill/>
            </a:ln>
          </p:spPr>
          <p:txBody>
            <a:bodyPr spcFirstLastPara="1" wrap="square" lIns="91425" tIns="91425" rIns="91425" bIns="91425" anchor="ctr" anchorCtr="0">
              <a:noAutofit/>
            </a:bodyPr>
            <a:lstStyle/>
            <a:p>
              <a:endParaRPr/>
            </a:p>
          </p:txBody>
        </p:sp>
        <p:sp>
          <p:nvSpPr>
            <p:cNvPr id="867" name="Google Shape;867;p41"/>
            <p:cNvSpPr/>
            <p:nvPr/>
          </p:nvSpPr>
          <p:spPr>
            <a:xfrm>
              <a:off x="5628558" y="1203517"/>
              <a:ext cx="156156" cy="180721"/>
            </a:xfrm>
            <a:custGeom>
              <a:avLst/>
              <a:gdLst/>
              <a:ahLst/>
              <a:cxnLst/>
              <a:rect l="l" t="t" r="r" b="b"/>
              <a:pathLst>
                <a:path w="3884" h="4495" extrusionOk="0">
                  <a:moveTo>
                    <a:pt x="1723" y="1"/>
                  </a:moveTo>
                  <a:cubicBezTo>
                    <a:pt x="1699" y="1"/>
                    <a:pt x="1673" y="4"/>
                    <a:pt x="1647" y="13"/>
                  </a:cubicBezTo>
                  <a:cubicBezTo>
                    <a:pt x="1373" y="97"/>
                    <a:pt x="1603" y="800"/>
                    <a:pt x="1197" y="1530"/>
                  </a:cubicBezTo>
                  <a:cubicBezTo>
                    <a:pt x="792" y="2257"/>
                    <a:pt x="1" y="2311"/>
                    <a:pt x="35" y="2588"/>
                  </a:cubicBezTo>
                  <a:cubicBezTo>
                    <a:pt x="72" y="2865"/>
                    <a:pt x="1180" y="2588"/>
                    <a:pt x="1525" y="3176"/>
                  </a:cubicBezTo>
                  <a:cubicBezTo>
                    <a:pt x="1865" y="3754"/>
                    <a:pt x="1905" y="4495"/>
                    <a:pt x="2135" y="4495"/>
                  </a:cubicBezTo>
                  <a:cubicBezTo>
                    <a:pt x="2140" y="4495"/>
                    <a:pt x="2145" y="4494"/>
                    <a:pt x="2150" y="4494"/>
                  </a:cubicBezTo>
                  <a:cubicBezTo>
                    <a:pt x="2394" y="4460"/>
                    <a:pt x="2255" y="3108"/>
                    <a:pt x="2809" y="2760"/>
                  </a:cubicBezTo>
                  <a:cubicBezTo>
                    <a:pt x="3364" y="2416"/>
                    <a:pt x="3883" y="2463"/>
                    <a:pt x="3850" y="2135"/>
                  </a:cubicBezTo>
                  <a:cubicBezTo>
                    <a:pt x="3816" y="1804"/>
                    <a:pt x="2732" y="1790"/>
                    <a:pt x="2454" y="1374"/>
                  </a:cubicBezTo>
                  <a:cubicBezTo>
                    <a:pt x="2193" y="984"/>
                    <a:pt x="2109" y="1"/>
                    <a:pt x="1723" y="1"/>
                  </a:cubicBezTo>
                  <a:close/>
                </a:path>
              </a:pathLst>
            </a:custGeom>
            <a:solidFill>
              <a:schemeClr val="dk2"/>
            </a:solidFill>
            <a:ln>
              <a:noFill/>
            </a:ln>
          </p:spPr>
          <p:txBody>
            <a:bodyPr spcFirstLastPara="1" wrap="square" lIns="91425" tIns="91425" rIns="91425" bIns="91425" anchor="ctr" anchorCtr="0">
              <a:noAutofit/>
            </a:bodyPr>
            <a:lstStyle/>
            <a:p>
              <a:endParaRPr/>
            </a:p>
          </p:txBody>
        </p:sp>
      </p:gr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8756" y="2715766"/>
            <a:ext cx="2465010" cy="2275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3" name="Google Shape;902;p43"/>
          <p:cNvSpPr txBox="1">
            <a:spLocks/>
          </p:cNvSpPr>
          <p:nvPr/>
        </p:nvSpPr>
        <p:spPr>
          <a:xfrm>
            <a:off x="1835696" y="-187648"/>
            <a:ext cx="4123500" cy="11061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2"/>
              </a:buClr>
              <a:buSzPts val="4200"/>
              <a:buFont typeface="Chewy"/>
              <a:buNone/>
              <a:defRPr sz="10000" b="0" i="0" u="none" strike="noStrike" cap="none">
                <a:solidFill>
                  <a:schemeClr val="lt2"/>
                </a:solidFill>
                <a:latin typeface="Chewy"/>
                <a:ea typeface="Chewy"/>
                <a:cs typeface="Chewy"/>
                <a:sym typeface="Chewy"/>
              </a:defRPr>
            </a:lvl1pPr>
            <a:lvl2pPr marR="0" lvl="1" algn="ctr" rtl="0">
              <a:lnSpc>
                <a:spcPct val="100000"/>
              </a:lnSpc>
              <a:spcBef>
                <a:spcPts val="0"/>
              </a:spcBef>
              <a:spcAft>
                <a:spcPts val="0"/>
              </a:spcAft>
              <a:buClr>
                <a:schemeClr val="lt2"/>
              </a:buClr>
              <a:buSzPts val="4200"/>
              <a:buFont typeface="Chewy"/>
              <a:buNone/>
              <a:defRPr sz="4200" b="0" i="0" u="none" strike="noStrike" cap="none">
                <a:solidFill>
                  <a:schemeClr val="lt2"/>
                </a:solidFill>
                <a:latin typeface="Chewy"/>
                <a:ea typeface="Chewy"/>
                <a:cs typeface="Chewy"/>
                <a:sym typeface="Chewy"/>
              </a:defRPr>
            </a:lvl2pPr>
            <a:lvl3pPr marR="0" lvl="2" algn="ctr" rtl="0">
              <a:lnSpc>
                <a:spcPct val="100000"/>
              </a:lnSpc>
              <a:spcBef>
                <a:spcPts val="0"/>
              </a:spcBef>
              <a:spcAft>
                <a:spcPts val="0"/>
              </a:spcAft>
              <a:buClr>
                <a:schemeClr val="lt2"/>
              </a:buClr>
              <a:buSzPts val="4200"/>
              <a:buFont typeface="Chewy"/>
              <a:buNone/>
              <a:defRPr sz="4200" b="0" i="0" u="none" strike="noStrike" cap="none">
                <a:solidFill>
                  <a:schemeClr val="lt2"/>
                </a:solidFill>
                <a:latin typeface="Chewy"/>
                <a:ea typeface="Chewy"/>
                <a:cs typeface="Chewy"/>
                <a:sym typeface="Chewy"/>
              </a:defRPr>
            </a:lvl3pPr>
            <a:lvl4pPr marR="0" lvl="3" algn="ctr" rtl="0">
              <a:lnSpc>
                <a:spcPct val="100000"/>
              </a:lnSpc>
              <a:spcBef>
                <a:spcPts val="0"/>
              </a:spcBef>
              <a:spcAft>
                <a:spcPts val="0"/>
              </a:spcAft>
              <a:buClr>
                <a:schemeClr val="lt2"/>
              </a:buClr>
              <a:buSzPts val="4200"/>
              <a:buFont typeface="Chewy"/>
              <a:buNone/>
              <a:defRPr sz="4200" b="0" i="0" u="none" strike="noStrike" cap="none">
                <a:solidFill>
                  <a:schemeClr val="lt2"/>
                </a:solidFill>
                <a:latin typeface="Chewy"/>
                <a:ea typeface="Chewy"/>
                <a:cs typeface="Chewy"/>
                <a:sym typeface="Chewy"/>
              </a:defRPr>
            </a:lvl4pPr>
            <a:lvl5pPr marR="0" lvl="4" algn="ctr" rtl="0">
              <a:lnSpc>
                <a:spcPct val="100000"/>
              </a:lnSpc>
              <a:spcBef>
                <a:spcPts val="0"/>
              </a:spcBef>
              <a:spcAft>
                <a:spcPts val="0"/>
              </a:spcAft>
              <a:buClr>
                <a:schemeClr val="lt2"/>
              </a:buClr>
              <a:buSzPts val="4200"/>
              <a:buFont typeface="Chewy"/>
              <a:buNone/>
              <a:defRPr sz="4200" b="0" i="0" u="none" strike="noStrike" cap="none">
                <a:solidFill>
                  <a:schemeClr val="lt2"/>
                </a:solidFill>
                <a:latin typeface="Chewy"/>
                <a:ea typeface="Chewy"/>
                <a:cs typeface="Chewy"/>
                <a:sym typeface="Chewy"/>
              </a:defRPr>
            </a:lvl5pPr>
            <a:lvl6pPr marR="0" lvl="5" algn="ctr" rtl="0">
              <a:lnSpc>
                <a:spcPct val="100000"/>
              </a:lnSpc>
              <a:spcBef>
                <a:spcPts val="0"/>
              </a:spcBef>
              <a:spcAft>
                <a:spcPts val="0"/>
              </a:spcAft>
              <a:buClr>
                <a:schemeClr val="lt2"/>
              </a:buClr>
              <a:buSzPts val="4200"/>
              <a:buFont typeface="Chewy"/>
              <a:buNone/>
              <a:defRPr sz="4200" b="0" i="0" u="none" strike="noStrike" cap="none">
                <a:solidFill>
                  <a:schemeClr val="lt2"/>
                </a:solidFill>
                <a:latin typeface="Chewy"/>
                <a:ea typeface="Chewy"/>
                <a:cs typeface="Chewy"/>
                <a:sym typeface="Chewy"/>
              </a:defRPr>
            </a:lvl6pPr>
            <a:lvl7pPr marR="0" lvl="6" algn="ctr" rtl="0">
              <a:lnSpc>
                <a:spcPct val="100000"/>
              </a:lnSpc>
              <a:spcBef>
                <a:spcPts val="0"/>
              </a:spcBef>
              <a:spcAft>
                <a:spcPts val="0"/>
              </a:spcAft>
              <a:buClr>
                <a:schemeClr val="lt2"/>
              </a:buClr>
              <a:buSzPts val="4200"/>
              <a:buFont typeface="Chewy"/>
              <a:buNone/>
              <a:defRPr sz="4200" b="0" i="0" u="none" strike="noStrike" cap="none">
                <a:solidFill>
                  <a:schemeClr val="lt2"/>
                </a:solidFill>
                <a:latin typeface="Chewy"/>
                <a:ea typeface="Chewy"/>
                <a:cs typeface="Chewy"/>
                <a:sym typeface="Chewy"/>
              </a:defRPr>
            </a:lvl7pPr>
            <a:lvl8pPr marR="0" lvl="7" algn="ctr" rtl="0">
              <a:lnSpc>
                <a:spcPct val="100000"/>
              </a:lnSpc>
              <a:spcBef>
                <a:spcPts val="0"/>
              </a:spcBef>
              <a:spcAft>
                <a:spcPts val="0"/>
              </a:spcAft>
              <a:buClr>
                <a:schemeClr val="lt2"/>
              </a:buClr>
              <a:buSzPts val="4200"/>
              <a:buFont typeface="Chewy"/>
              <a:buNone/>
              <a:defRPr sz="4200" b="0" i="0" u="none" strike="noStrike" cap="none">
                <a:solidFill>
                  <a:schemeClr val="lt2"/>
                </a:solidFill>
                <a:latin typeface="Chewy"/>
                <a:ea typeface="Chewy"/>
                <a:cs typeface="Chewy"/>
                <a:sym typeface="Chewy"/>
              </a:defRPr>
            </a:lvl8pPr>
            <a:lvl9pPr marR="0" lvl="8" algn="ctr" rtl="0">
              <a:lnSpc>
                <a:spcPct val="100000"/>
              </a:lnSpc>
              <a:spcBef>
                <a:spcPts val="0"/>
              </a:spcBef>
              <a:spcAft>
                <a:spcPts val="0"/>
              </a:spcAft>
              <a:buClr>
                <a:schemeClr val="lt2"/>
              </a:buClr>
              <a:buSzPts val="4200"/>
              <a:buFont typeface="Chewy"/>
              <a:buNone/>
              <a:defRPr sz="4200" b="0" i="0" u="none" strike="noStrike" cap="none">
                <a:solidFill>
                  <a:schemeClr val="lt2"/>
                </a:solidFill>
                <a:latin typeface="Chewy"/>
                <a:ea typeface="Chewy"/>
                <a:cs typeface="Chewy"/>
                <a:sym typeface="Chewy"/>
              </a:defRPr>
            </a:lvl9pPr>
          </a:lstStyle>
          <a:p>
            <a:r>
              <a:rPr lang="en-US" sz="3000" dirty="0"/>
              <a:t>Information Flow</a:t>
            </a:r>
          </a:p>
        </p:txBody>
      </p:sp>
    </p:spTree>
    <p:extLst>
      <p:ext uri="{BB962C8B-B14F-4D97-AF65-F5344CB8AC3E}">
        <p14:creationId xmlns:p14="http://schemas.microsoft.com/office/powerpoint/2010/main" val="17610033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57"/>
        <p:cNvGrpSpPr/>
        <p:nvPr/>
      </p:nvGrpSpPr>
      <p:grpSpPr>
        <a:xfrm>
          <a:off x="0" y="0"/>
          <a:ext cx="0" cy="0"/>
          <a:chOff x="0" y="0"/>
          <a:chExt cx="0" cy="0"/>
        </a:xfrm>
      </p:grpSpPr>
      <p:grpSp>
        <p:nvGrpSpPr>
          <p:cNvPr id="958" name="Google Shape;958;p44"/>
          <p:cNvGrpSpPr/>
          <p:nvPr/>
        </p:nvGrpSpPr>
        <p:grpSpPr>
          <a:xfrm>
            <a:off x="5866994" y="2129076"/>
            <a:ext cx="3053284" cy="2566882"/>
            <a:chOff x="4419737" y="991300"/>
            <a:chExt cx="3687577" cy="3532764"/>
          </a:xfrm>
        </p:grpSpPr>
        <p:sp>
          <p:nvSpPr>
            <p:cNvPr id="959" name="Google Shape;959;p44"/>
            <p:cNvSpPr/>
            <p:nvPr/>
          </p:nvSpPr>
          <p:spPr>
            <a:xfrm>
              <a:off x="5505552" y="4180168"/>
              <a:ext cx="1347595" cy="171425"/>
            </a:xfrm>
            <a:custGeom>
              <a:avLst/>
              <a:gdLst/>
              <a:ahLst/>
              <a:cxnLst/>
              <a:rect l="l" t="t" r="r" b="b"/>
              <a:pathLst>
                <a:path w="39911" h="5077" extrusionOk="0">
                  <a:moveTo>
                    <a:pt x="1" y="0"/>
                  </a:moveTo>
                  <a:lnTo>
                    <a:pt x="1" y="5076"/>
                  </a:lnTo>
                  <a:lnTo>
                    <a:pt x="39910" y="5076"/>
                  </a:lnTo>
                  <a:lnTo>
                    <a:pt x="39910"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44"/>
            <p:cNvSpPr/>
            <p:nvPr/>
          </p:nvSpPr>
          <p:spPr>
            <a:xfrm>
              <a:off x="5645136" y="4180168"/>
              <a:ext cx="256614" cy="171425"/>
            </a:xfrm>
            <a:custGeom>
              <a:avLst/>
              <a:gdLst/>
              <a:ahLst/>
              <a:cxnLst/>
              <a:rect l="l" t="t" r="r" b="b"/>
              <a:pathLst>
                <a:path w="7600" h="5077" extrusionOk="0">
                  <a:moveTo>
                    <a:pt x="1" y="0"/>
                  </a:moveTo>
                  <a:lnTo>
                    <a:pt x="1" y="5076"/>
                  </a:lnTo>
                  <a:lnTo>
                    <a:pt x="7600" y="5076"/>
                  </a:lnTo>
                  <a:lnTo>
                    <a:pt x="7600" y="0"/>
                  </a:lnTo>
                  <a:close/>
                </a:path>
              </a:pathLst>
            </a:custGeom>
            <a:solidFill>
              <a:srgbClr val="D7A350"/>
            </a:solidFill>
            <a:ln w="9525" cap="flat" cmpd="sng">
              <a:solidFill>
                <a:srgbClr val="D7A3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44"/>
            <p:cNvSpPr/>
            <p:nvPr/>
          </p:nvSpPr>
          <p:spPr>
            <a:xfrm>
              <a:off x="6505198" y="4180168"/>
              <a:ext cx="187835" cy="171425"/>
            </a:xfrm>
            <a:custGeom>
              <a:avLst/>
              <a:gdLst/>
              <a:ahLst/>
              <a:cxnLst/>
              <a:rect l="l" t="t" r="r" b="b"/>
              <a:pathLst>
                <a:path w="5563" h="5077" extrusionOk="0">
                  <a:moveTo>
                    <a:pt x="0" y="0"/>
                  </a:moveTo>
                  <a:lnTo>
                    <a:pt x="0" y="5076"/>
                  </a:lnTo>
                  <a:lnTo>
                    <a:pt x="5563" y="5076"/>
                  </a:lnTo>
                  <a:lnTo>
                    <a:pt x="5563" y="0"/>
                  </a:lnTo>
                  <a:close/>
                </a:path>
              </a:pathLst>
            </a:custGeom>
            <a:solidFill>
              <a:srgbClr val="E8B15A"/>
            </a:solidFill>
            <a:ln w="9525" cap="flat" cmpd="sng">
              <a:solidFill>
                <a:srgbClr val="E8B15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44"/>
            <p:cNvSpPr/>
            <p:nvPr/>
          </p:nvSpPr>
          <p:spPr>
            <a:xfrm>
              <a:off x="5505552" y="3838399"/>
              <a:ext cx="1347595" cy="171425"/>
            </a:xfrm>
            <a:custGeom>
              <a:avLst/>
              <a:gdLst/>
              <a:ahLst/>
              <a:cxnLst/>
              <a:rect l="l" t="t" r="r" b="b"/>
              <a:pathLst>
                <a:path w="39911" h="5077" extrusionOk="0">
                  <a:moveTo>
                    <a:pt x="1" y="0"/>
                  </a:moveTo>
                  <a:lnTo>
                    <a:pt x="1" y="5076"/>
                  </a:lnTo>
                  <a:lnTo>
                    <a:pt x="39910" y="5076"/>
                  </a:lnTo>
                  <a:lnTo>
                    <a:pt x="3991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44"/>
            <p:cNvSpPr/>
            <p:nvPr/>
          </p:nvSpPr>
          <p:spPr>
            <a:xfrm>
              <a:off x="5645136" y="3838399"/>
              <a:ext cx="256614" cy="171425"/>
            </a:xfrm>
            <a:custGeom>
              <a:avLst/>
              <a:gdLst/>
              <a:ahLst/>
              <a:cxnLst/>
              <a:rect l="l" t="t" r="r" b="b"/>
              <a:pathLst>
                <a:path w="7600" h="5077" extrusionOk="0">
                  <a:moveTo>
                    <a:pt x="1" y="0"/>
                  </a:moveTo>
                  <a:lnTo>
                    <a:pt x="1" y="5076"/>
                  </a:lnTo>
                  <a:lnTo>
                    <a:pt x="7600" y="5076"/>
                  </a:lnTo>
                  <a:lnTo>
                    <a:pt x="7600" y="0"/>
                  </a:lnTo>
                  <a:close/>
                </a:path>
              </a:pathLst>
            </a:custGeom>
            <a:solidFill>
              <a:srgbClr val="D7A350"/>
            </a:solidFill>
            <a:ln w="9525" cap="flat" cmpd="sng">
              <a:solidFill>
                <a:srgbClr val="D7A3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44"/>
            <p:cNvSpPr/>
            <p:nvPr/>
          </p:nvSpPr>
          <p:spPr>
            <a:xfrm>
              <a:off x="6505198" y="3838399"/>
              <a:ext cx="187835" cy="171425"/>
            </a:xfrm>
            <a:custGeom>
              <a:avLst/>
              <a:gdLst/>
              <a:ahLst/>
              <a:cxnLst/>
              <a:rect l="l" t="t" r="r" b="b"/>
              <a:pathLst>
                <a:path w="5563" h="5077" extrusionOk="0">
                  <a:moveTo>
                    <a:pt x="0" y="0"/>
                  </a:moveTo>
                  <a:lnTo>
                    <a:pt x="0" y="5076"/>
                  </a:lnTo>
                  <a:lnTo>
                    <a:pt x="5563" y="5076"/>
                  </a:lnTo>
                  <a:lnTo>
                    <a:pt x="5563" y="0"/>
                  </a:lnTo>
                  <a:close/>
                </a:path>
              </a:pathLst>
            </a:custGeom>
            <a:solidFill>
              <a:srgbClr val="E8B15A"/>
            </a:solidFill>
            <a:ln w="9525" cap="flat" cmpd="sng">
              <a:solidFill>
                <a:srgbClr val="E8B15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44"/>
            <p:cNvSpPr/>
            <p:nvPr/>
          </p:nvSpPr>
          <p:spPr>
            <a:xfrm>
              <a:off x="5505552" y="3325238"/>
              <a:ext cx="1347595" cy="171425"/>
            </a:xfrm>
            <a:custGeom>
              <a:avLst/>
              <a:gdLst/>
              <a:ahLst/>
              <a:cxnLst/>
              <a:rect l="l" t="t" r="r" b="b"/>
              <a:pathLst>
                <a:path w="39911" h="5077" extrusionOk="0">
                  <a:moveTo>
                    <a:pt x="1" y="1"/>
                  </a:moveTo>
                  <a:lnTo>
                    <a:pt x="1" y="5077"/>
                  </a:lnTo>
                  <a:lnTo>
                    <a:pt x="39910" y="5077"/>
                  </a:lnTo>
                  <a:lnTo>
                    <a:pt x="39910"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44"/>
            <p:cNvSpPr/>
            <p:nvPr/>
          </p:nvSpPr>
          <p:spPr>
            <a:xfrm>
              <a:off x="5645136" y="3325238"/>
              <a:ext cx="256614" cy="171425"/>
            </a:xfrm>
            <a:custGeom>
              <a:avLst/>
              <a:gdLst/>
              <a:ahLst/>
              <a:cxnLst/>
              <a:rect l="l" t="t" r="r" b="b"/>
              <a:pathLst>
                <a:path w="7600" h="5077" extrusionOk="0">
                  <a:moveTo>
                    <a:pt x="1" y="1"/>
                  </a:moveTo>
                  <a:lnTo>
                    <a:pt x="1" y="5077"/>
                  </a:lnTo>
                  <a:lnTo>
                    <a:pt x="7600" y="5077"/>
                  </a:lnTo>
                  <a:lnTo>
                    <a:pt x="7600" y="1"/>
                  </a:lnTo>
                  <a:close/>
                </a:path>
              </a:pathLst>
            </a:custGeom>
            <a:solidFill>
              <a:srgbClr val="D7A350"/>
            </a:solidFill>
            <a:ln w="9525" cap="flat" cmpd="sng">
              <a:solidFill>
                <a:srgbClr val="D7A3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44"/>
            <p:cNvSpPr/>
            <p:nvPr/>
          </p:nvSpPr>
          <p:spPr>
            <a:xfrm>
              <a:off x="6505198" y="3325238"/>
              <a:ext cx="187835" cy="171425"/>
            </a:xfrm>
            <a:custGeom>
              <a:avLst/>
              <a:gdLst/>
              <a:ahLst/>
              <a:cxnLst/>
              <a:rect l="l" t="t" r="r" b="b"/>
              <a:pathLst>
                <a:path w="5563" h="5077" extrusionOk="0">
                  <a:moveTo>
                    <a:pt x="0" y="1"/>
                  </a:moveTo>
                  <a:lnTo>
                    <a:pt x="0" y="5077"/>
                  </a:lnTo>
                  <a:lnTo>
                    <a:pt x="5563" y="5077"/>
                  </a:lnTo>
                  <a:lnTo>
                    <a:pt x="5563" y="1"/>
                  </a:lnTo>
                  <a:close/>
                </a:path>
              </a:pathLst>
            </a:custGeom>
            <a:solidFill>
              <a:srgbClr val="E8B15A"/>
            </a:solidFill>
            <a:ln w="9525" cap="flat" cmpd="sng">
              <a:solidFill>
                <a:srgbClr val="E8B15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44"/>
            <p:cNvSpPr/>
            <p:nvPr/>
          </p:nvSpPr>
          <p:spPr>
            <a:xfrm>
              <a:off x="5665665" y="4351559"/>
              <a:ext cx="1348608" cy="171425"/>
            </a:xfrm>
            <a:custGeom>
              <a:avLst/>
              <a:gdLst/>
              <a:ahLst/>
              <a:cxnLst/>
              <a:rect l="l" t="t" r="r" b="b"/>
              <a:pathLst>
                <a:path w="39941" h="5077" extrusionOk="0">
                  <a:moveTo>
                    <a:pt x="1" y="0"/>
                  </a:moveTo>
                  <a:lnTo>
                    <a:pt x="1" y="5076"/>
                  </a:lnTo>
                  <a:lnTo>
                    <a:pt x="39941" y="5076"/>
                  </a:lnTo>
                  <a:lnTo>
                    <a:pt x="39941"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44"/>
            <p:cNvSpPr/>
            <p:nvPr/>
          </p:nvSpPr>
          <p:spPr>
            <a:xfrm>
              <a:off x="5805250" y="4351559"/>
              <a:ext cx="256614" cy="171425"/>
            </a:xfrm>
            <a:custGeom>
              <a:avLst/>
              <a:gdLst/>
              <a:ahLst/>
              <a:cxnLst/>
              <a:rect l="l" t="t" r="r" b="b"/>
              <a:pathLst>
                <a:path w="7600" h="5077" extrusionOk="0">
                  <a:moveTo>
                    <a:pt x="0" y="0"/>
                  </a:moveTo>
                  <a:lnTo>
                    <a:pt x="0" y="5076"/>
                  </a:lnTo>
                  <a:lnTo>
                    <a:pt x="7599" y="5076"/>
                  </a:lnTo>
                  <a:lnTo>
                    <a:pt x="7599" y="0"/>
                  </a:lnTo>
                  <a:close/>
                </a:path>
              </a:pathLst>
            </a:custGeom>
            <a:solidFill>
              <a:srgbClr val="D7A350"/>
            </a:solidFill>
            <a:ln w="9525" cap="flat" cmpd="sng">
              <a:solidFill>
                <a:srgbClr val="D7A3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44"/>
            <p:cNvSpPr/>
            <p:nvPr/>
          </p:nvSpPr>
          <p:spPr>
            <a:xfrm>
              <a:off x="6665312" y="4351559"/>
              <a:ext cx="187835" cy="171425"/>
            </a:xfrm>
            <a:custGeom>
              <a:avLst/>
              <a:gdLst/>
              <a:ahLst/>
              <a:cxnLst/>
              <a:rect l="l" t="t" r="r" b="b"/>
              <a:pathLst>
                <a:path w="5563" h="5077" extrusionOk="0">
                  <a:moveTo>
                    <a:pt x="0" y="0"/>
                  </a:moveTo>
                  <a:lnTo>
                    <a:pt x="0" y="5076"/>
                  </a:lnTo>
                  <a:lnTo>
                    <a:pt x="5562" y="5076"/>
                  </a:lnTo>
                  <a:lnTo>
                    <a:pt x="5562" y="0"/>
                  </a:lnTo>
                  <a:close/>
                </a:path>
              </a:pathLst>
            </a:custGeom>
            <a:solidFill>
              <a:srgbClr val="E8B15A"/>
            </a:solidFill>
            <a:ln w="9525" cap="flat" cmpd="sng">
              <a:solidFill>
                <a:srgbClr val="E8B15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44"/>
            <p:cNvSpPr/>
            <p:nvPr/>
          </p:nvSpPr>
          <p:spPr>
            <a:xfrm>
              <a:off x="5665665" y="3667008"/>
              <a:ext cx="1348608" cy="171425"/>
            </a:xfrm>
            <a:custGeom>
              <a:avLst/>
              <a:gdLst/>
              <a:ahLst/>
              <a:cxnLst/>
              <a:rect l="l" t="t" r="r" b="b"/>
              <a:pathLst>
                <a:path w="39941" h="5077" extrusionOk="0">
                  <a:moveTo>
                    <a:pt x="1" y="0"/>
                  </a:moveTo>
                  <a:lnTo>
                    <a:pt x="1" y="5076"/>
                  </a:lnTo>
                  <a:lnTo>
                    <a:pt x="39941" y="5076"/>
                  </a:lnTo>
                  <a:lnTo>
                    <a:pt x="39941"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44"/>
            <p:cNvSpPr/>
            <p:nvPr/>
          </p:nvSpPr>
          <p:spPr>
            <a:xfrm>
              <a:off x="5805250" y="3667008"/>
              <a:ext cx="256614" cy="171425"/>
            </a:xfrm>
            <a:custGeom>
              <a:avLst/>
              <a:gdLst/>
              <a:ahLst/>
              <a:cxnLst/>
              <a:rect l="l" t="t" r="r" b="b"/>
              <a:pathLst>
                <a:path w="7600" h="5077" extrusionOk="0">
                  <a:moveTo>
                    <a:pt x="0" y="0"/>
                  </a:moveTo>
                  <a:lnTo>
                    <a:pt x="0" y="5076"/>
                  </a:lnTo>
                  <a:lnTo>
                    <a:pt x="7599" y="5076"/>
                  </a:lnTo>
                  <a:lnTo>
                    <a:pt x="7599" y="0"/>
                  </a:lnTo>
                  <a:close/>
                </a:path>
              </a:pathLst>
            </a:custGeom>
            <a:solidFill>
              <a:srgbClr val="D7A350"/>
            </a:solidFill>
            <a:ln w="9525" cap="flat" cmpd="sng">
              <a:solidFill>
                <a:srgbClr val="D7A3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44"/>
            <p:cNvSpPr/>
            <p:nvPr/>
          </p:nvSpPr>
          <p:spPr>
            <a:xfrm>
              <a:off x="6665312" y="3667008"/>
              <a:ext cx="187835" cy="171425"/>
            </a:xfrm>
            <a:custGeom>
              <a:avLst/>
              <a:gdLst/>
              <a:ahLst/>
              <a:cxnLst/>
              <a:rect l="l" t="t" r="r" b="b"/>
              <a:pathLst>
                <a:path w="5563" h="5077" extrusionOk="0">
                  <a:moveTo>
                    <a:pt x="0" y="0"/>
                  </a:moveTo>
                  <a:lnTo>
                    <a:pt x="0" y="5076"/>
                  </a:lnTo>
                  <a:lnTo>
                    <a:pt x="5562" y="5076"/>
                  </a:lnTo>
                  <a:lnTo>
                    <a:pt x="5562" y="0"/>
                  </a:lnTo>
                  <a:close/>
                </a:path>
              </a:pathLst>
            </a:custGeom>
            <a:solidFill>
              <a:srgbClr val="E8B15A"/>
            </a:solidFill>
            <a:ln w="9525" cap="flat" cmpd="sng">
              <a:solidFill>
                <a:srgbClr val="E8B15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44"/>
            <p:cNvSpPr/>
            <p:nvPr/>
          </p:nvSpPr>
          <p:spPr>
            <a:xfrm>
              <a:off x="5665665" y="3495616"/>
              <a:ext cx="1348608" cy="171425"/>
            </a:xfrm>
            <a:custGeom>
              <a:avLst/>
              <a:gdLst/>
              <a:ahLst/>
              <a:cxnLst/>
              <a:rect l="l" t="t" r="r" b="b"/>
              <a:pathLst>
                <a:path w="39941" h="5077" extrusionOk="0">
                  <a:moveTo>
                    <a:pt x="1" y="0"/>
                  </a:moveTo>
                  <a:lnTo>
                    <a:pt x="1" y="5076"/>
                  </a:lnTo>
                  <a:lnTo>
                    <a:pt x="39941" y="5076"/>
                  </a:lnTo>
                  <a:lnTo>
                    <a:pt x="39941"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44"/>
            <p:cNvSpPr/>
            <p:nvPr/>
          </p:nvSpPr>
          <p:spPr>
            <a:xfrm>
              <a:off x="5805250" y="3495616"/>
              <a:ext cx="256614" cy="171425"/>
            </a:xfrm>
            <a:custGeom>
              <a:avLst/>
              <a:gdLst/>
              <a:ahLst/>
              <a:cxnLst/>
              <a:rect l="l" t="t" r="r" b="b"/>
              <a:pathLst>
                <a:path w="7600" h="5077" extrusionOk="0">
                  <a:moveTo>
                    <a:pt x="0" y="0"/>
                  </a:moveTo>
                  <a:lnTo>
                    <a:pt x="0" y="5076"/>
                  </a:lnTo>
                  <a:lnTo>
                    <a:pt x="7599" y="5076"/>
                  </a:lnTo>
                  <a:lnTo>
                    <a:pt x="7599" y="0"/>
                  </a:lnTo>
                  <a:close/>
                </a:path>
              </a:pathLst>
            </a:custGeom>
            <a:solidFill>
              <a:srgbClr val="D7A350"/>
            </a:solidFill>
            <a:ln w="9525" cap="flat" cmpd="sng">
              <a:solidFill>
                <a:srgbClr val="D7A3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44"/>
            <p:cNvSpPr/>
            <p:nvPr/>
          </p:nvSpPr>
          <p:spPr>
            <a:xfrm>
              <a:off x="6665312" y="3495616"/>
              <a:ext cx="187835" cy="171425"/>
            </a:xfrm>
            <a:custGeom>
              <a:avLst/>
              <a:gdLst/>
              <a:ahLst/>
              <a:cxnLst/>
              <a:rect l="l" t="t" r="r" b="b"/>
              <a:pathLst>
                <a:path w="5563" h="5077" extrusionOk="0">
                  <a:moveTo>
                    <a:pt x="0" y="0"/>
                  </a:moveTo>
                  <a:lnTo>
                    <a:pt x="0" y="5076"/>
                  </a:lnTo>
                  <a:lnTo>
                    <a:pt x="5562" y="5076"/>
                  </a:lnTo>
                  <a:lnTo>
                    <a:pt x="5562" y="0"/>
                  </a:lnTo>
                  <a:close/>
                </a:path>
              </a:pathLst>
            </a:custGeom>
            <a:solidFill>
              <a:srgbClr val="E8B15A"/>
            </a:solidFill>
            <a:ln w="9525" cap="flat" cmpd="sng">
              <a:solidFill>
                <a:srgbClr val="E8B15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44"/>
            <p:cNvSpPr/>
            <p:nvPr/>
          </p:nvSpPr>
          <p:spPr>
            <a:xfrm>
              <a:off x="5665665" y="4009790"/>
              <a:ext cx="1348608" cy="170412"/>
            </a:xfrm>
            <a:custGeom>
              <a:avLst/>
              <a:gdLst/>
              <a:ahLst/>
              <a:cxnLst/>
              <a:rect l="l" t="t" r="r" b="b"/>
              <a:pathLst>
                <a:path w="39941" h="5047" extrusionOk="0">
                  <a:moveTo>
                    <a:pt x="1" y="0"/>
                  </a:moveTo>
                  <a:lnTo>
                    <a:pt x="1" y="5046"/>
                  </a:lnTo>
                  <a:lnTo>
                    <a:pt x="39941" y="5046"/>
                  </a:lnTo>
                  <a:lnTo>
                    <a:pt x="39941"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44"/>
            <p:cNvSpPr/>
            <p:nvPr/>
          </p:nvSpPr>
          <p:spPr>
            <a:xfrm>
              <a:off x="5805250" y="4009790"/>
              <a:ext cx="256614" cy="170412"/>
            </a:xfrm>
            <a:custGeom>
              <a:avLst/>
              <a:gdLst/>
              <a:ahLst/>
              <a:cxnLst/>
              <a:rect l="l" t="t" r="r" b="b"/>
              <a:pathLst>
                <a:path w="7600" h="5047" extrusionOk="0">
                  <a:moveTo>
                    <a:pt x="0" y="0"/>
                  </a:moveTo>
                  <a:lnTo>
                    <a:pt x="0" y="5046"/>
                  </a:lnTo>
                  <a:lnTo>
                    <a:pt x="7599" y="5046"/>
                  </a:lnTo>
                  <a:lnTo>
                    <a:pt x="7599" y="0"/>
                  </a:lnTo>
                  <a:close/>
                </a:path>
              </a:pathLst>
            </a:custGeom>
            <a:solidFill>
              <a:srgbClr val="D7A350"/>
            </a:solidFill>
            <a:ln w="9525" cap="flat" cmpd="sng">
              <a:solidFill>
                <a:srgbClr val="D7A3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44"/>
            <p:cNvSpPr/>
            <p:nvPr/>
          </p:nvSpPr>
          <p:spPr>
            <a:xfrm>
              <a:off x="6665312" y="4009790"/>
              <a:ext cx="187835" cy="170412"/>
            </a:xfrm>
            <a:custGeom>
              <a:avLst/>
              <a:gdLst/>
              <a:ahLst/>
              <a:cxnLst/>
              <a:rect l="l" t="t" r="r" b="b"/>
              <a:pathLst>
                <a:path w="5563" h="5047" extrusionOk="0">
                  <a:moveTo>
                    <a:pt x="0" y="0"/>
                  </a:moveTo>
                  <a:lnTo>
                    <a:pt x="0" y="5046"/>
                  </a:lnTo>
                  <a:lnTo>
                    <a:pt x="5562" y="5046"/>
                  </a:lnTo>
                  <a:lnTo>
                    <a:pt x="5562" y="0"/>
                  </a:lnTo>
                  <a:close/>
                </a:path>
              </a:pathLst>
            </a:custGeom>
            <a:solidFill>
              <a:srgbClr val="E8B15A"/>
            </a:solidFill>
            <a:ln w="9525" cap="flat" cmpd="sng">
              <a:solidFill>
                <a:srgbClr val="E8B15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44"/>
            <p:cNvSpPr/>
            <p:nvPr/>
          </p:nvSpPr>
          <p:spPr>
            <a:xfrm>
              <a:off x="6838729" y="3376190"/>
              <a:ext cx="1268585" cy="1143047"/>
            </a:xfrm>
            <a:custGeom>
              <a:avLst/>
              <a:gdLst/>
              <a:ahLst/>
              <a:cxnLst/>
              <a:rect l="l" t="t" r="r" b="b"/>
              <a:pathLst>
                <a:path w="37571" h="33853" extrusionOk="0">
                  <a:moveTo>
                    <a:pt x="18795" y="0"/>
                  </a:moveTo>
                  <a:cubicBezTo>
                    <a:pt x="11332" y="0"/>
                    <a:pt x="4496" y="4956"/>
                    <a:pt x="2463" y="12504"/>
                  </a:cubicBezTo>
                  <a:cubicBezTo>
                    <a:pt x="1" y="21531"/>
                    <a:pt x="5351" y="30802"/>
                    <a:pt x="14348" y="33264"/>
                  </a:cubicBezTo>
                  <a:cubicBezTo>
                    <a:pt x="15827" y="33663"/>
                    <a:pt x="17314" y="33853"/>
                    <a:pt x="18776" y="33853"/>
                  </a:cubicBezTo>
                  <a:cubicBezTo>
                    <a:pt x="26239" y="33853"/>
                    <a:pt x="33075" y="28897"/>
                    <a:pt x="35108" y="21349"/>
                  </a:cubicBezTo>
                  <a:cubicBezTo>
                    <a:pt x="37570" y="12322"/>
                    <a:pt x="32220" y="3051"/>
                    <a:pt x="23223" y="589"/>
                  </a:cubicBezTo>
                  <a:cubicBezTo>
                    <a:pt x="21744" y="190"/>
                    <a:pt x="20257" y="0"/>
                    <a:pt x="18795" y="0"/>
                  </a:cubicBez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44"/>
            <p:cNvSpPr/>
            <p:nvPr/>
          </p:nvSpPr>
          <p:spPr>
            <a:xfrm>
              <a:off x="6758706" y="3354614"/>
              <a:ext cx="1267504" cy="1142405"/>
            </a:xfrm>
            <a:custGeom>
              <a:avLst/>
              <a:gdLst/>
              <a:ahLst/>
              <a:cxnLst/>
              <a:rect l="l" t="t" r="r" b="b"/>
              <a:pathLst>
                <a:path w="37539" h="33834" extrusionOk="0">
                  <a:moveTo>
                    <a:pt x="18766" y="1"/>
                  </a:moveTo>
                  <a:cubicBezTo>
                    <a:pt x="11309" y="1"/>
                    <a:pt x="4490" y="4956"/>
                    <a:pt x="2432" y="12505"/>
                  </a:cubicBezTo>
                  <a:cubicBezTo>
                    <a:pt x="0" y="21502"/>
                    <a:pt x="5319" y="30803"/>
                    <a:pt x="14347" y="33234"/>
                  </a:cubicBezTo>
                  <a:cubicBezTo>
                    <a:pt x="15835" y="33640"/>
                    <a:pt x="17329" y="33834"/>
                    <a:pt x="18799" y="33834"/>
                  </a:cubicBezTo>
                  <a:cubicBezTo>
                    <a:pt x="26246" y="33834"/>
                    <a:pt x="33051" y="28864"/>
                    <a:pt x="35107" y="21350"/>
                  </a:cubicBezTo>
                  <a:cubicBezTo>
                    <a:pt x="37539" y="12322"/>
                    <a:pt x="32220" y="3021"/>
                    <a:pt x="23192" y="590"/>
                  </a:cubicBezTo>
                  <a:cubicBezTo>
                    <a:pt x="21713" y="191"/>
                    <a:pt x="20227" y="1"/>
                    <a:pt x="18766" y="1"/>
                  </a:cubicBezTo>
                  <a:close/>
                </a:path>
              </a:pathLst>
            </a:custGeom>
            <a:solidFill>
              <a:srgbClr val="E8B1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44"/>
            <p:cNvSpPr/>
            <p:nvPr/>
          </p:nvSpPr>
          <p:spPr>
            <a:xfrm>
              <a:off x="6883907" y="3467456"/>
              <a:ext cx="1017103" cy="916787"/>
            </a:xfrm>
            <a:custGeom>
              <a:avLst/>
              <a:gdLst/>
              <a:ahLst/>
              <a:cxnLst/>
              <a:rect l="l" t="t" r="r" b="b"/>
              <a:pathLst>
                <a:path w="30123" h="27152" extrusionOk="0">
                  <a:moveTo>
                    <a:pt x="15069" y="1"/>
                  </a:moveTo>
                  <a:cubicBezTo>
                    <a:pt x="9084" y="1"/>
                    <a:pt x="3604" y="3985"/>
                    <a:pt x="1976" y="10014"/>
                  </a:cubicBezTo>
                  <a:cubicBezTo>
                    <a:pt x="0" y="17248"/>
                    <a:pt x="4286" y="24725"/>
                    <a:pt x="11520" y="26670"/>
                  </a:cubicBezTo>
                  <a:cubicBezTo>
                    <a:pt x="12714" y="26996"/>
                    <a:pt x="13913" y="27152"/>
                    <a:pt x="15092" y="27152"/>
                  </a:cubicBezTo>
                  <a:cubicBezTo>
                    <a:pt x="21062" y="27152"/>
                    <a:pt x="26522" y="23167"/>
                    <a:pt x="28147" y="17126"/>
                  </a:cubicBezTo>
                  <a:cubicBezTo>
                    <a:pt x="30122" y="9892"/>
                    <a:pt x="25837" y="2445"/>
                    <a:pt x="18603" y="469"/>
                  </a:cubicBezTo>
                  <a:cubicBezTo>
                    <a:pt x="17422" y="152"/>
                    <a:pt x="16236" y="1"/>
                    <a:pt x="1506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44"/>
            <p:cNvSpPr/>
            <p:nvPr/>
          </p:nvSpPr>
          <p:spPr>
            <a:xfrm>
              <a:off x="6912641" y="3467456"/>
              <a:ext cx="851857" cy="726083"/>
            </a:xfrm>
            <a:custGeom>
              <a:avLst/>
              <a:gdLst/>
              <a:ahLst/>
              <a:cxnLst/>
              <a:rect l="l" t="t" r="r" b="b"/>
              <a:pathLst>
                <a:path w="25229" h="21504" extrusionOk="0">
                  <a:moveTo>
                    <a:pt x="14220" y="1"/>
                  </a:moveTo>
                  <a:cubicBezTo>
                    <a:pt x="8234" y="1"/>
                    <a:pt x="2753" y="3990"/>
                    <a:pt x="1125" y="10044"/>
                  </a:cubicBezTo>
                  <a:cubicBezTo>
                    <a:pt x="0" y="14117"/>
                    <a:pt x="882" y="18281"/>
                    <a:pt x="3192" y="21503"/>
                  </a:cubicBezTo>
                  <a:cubicBezTo>
                    <a:pt x="2250" y="19801"/>
                    <a:pt x="1642" y="17917"/>
                    <a:pt x="1490" y="15971"/>
                  </a:cubicBezTo>
                  <a:cubicBezTo>
                    <a:pt x="1338" y="14360"/>
                    <a:pt x="1429" y="12689"/>
                    <a:pt x="1885" y="11017"/>
                  </a:cubicBezTo>
                  <a:cubicBezTo>
                    <a:pt x="3537" y="4968"/>
                    <a:pt x="9014" y="1002"/>
                    <a:pt x="14994" y="1002"/>
                  </a:cubicBezTo>
                  <a:cubicBezTo>
                    <a:pt x="16166" y="1002"/>
                    <a:pt x="17357" y="1154"/>
                    <a:pt x="18542" y="1473"/>
                  </a:cubicBezTo>
                  <a:cubicBezTo>
                    <a:pt x="21247" y="2202"/>
                    <a:pt x="23527" y="3722"/>
                    <a:pt x="25229" y="5698"/>
                  </a:cubicBezTo>
                  <a:cubicBezTo>
                    <a:pt x="23496" y="3235"/>
                    <a:pt x="20913" y="1321"/>
                    <a:pt x="17752" y="469"/>
                  </a:cubicBezTo>
                  <a:cubicBezTo>
                    <a:pt x="16572" y="152"/>
                    <a:pt x="15386" y="1"/>
                    <a:pt x="14220" y="1"/>
                  </a:cubicBezTo>
                  <a:close/>
                </a:path>
              </a:pathLst>
            </a:custGeom>
            <a:solidFill>
              <a:srgbClr val="D197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44"/>
            <p:cNvSpPr/>
            <p:nvPr/>
          </p:nvSpPr>
          <p:spPr>
            <a:xfrm>
              <a:off x="7200015" y="3612612"/>
              <a:ext cx="381815" cy="626071"/>
            </a:xfrm>
            <a:custGeom>
              <a:avLst/>
              <a:gdLst/>
              <a:ahLst/>
              <a:cxnLst/>
              <a:rect l="l" t="t" r="r" b="b"/>
              <a:pathLst>
                <a:path w="11308" h="18542" extrusionOk="0">
                  <a:moveTo>
                    <a:pt x="7356" y="0"/>
                  </a:moveTo>
                  <a:lnTo>
                    <a:pt x="6961" y="1490"/>
                  </a:lnTo>
                  <a:cubicBezTo>
                    <a:pt x="6432" y="1374"/>
                    <a:pt x="5971" y="1312"/>
                    <a:pt x="5565" y="1312"/>
                  </a:cubicBezTo>
                  <a:cubicBezTo>
                    <a:pt x="4057" y="1312"/>
                    <a:pt x="3317" y="2159"/>
                    <a:pt x="2766" y="4195"/>
                  </a:cubicBezTo>
                  <a:cubicBezTo>
                    <a:pt x="2158" y="6414"/>
                    <a:pt x="2128" y="7295"/>
                    <a:pt x="2797" y="8116"/>
                  </a:cubicBezTo>
                  <a:cubicBezTo>
                    <a:pt x="3557" y="9028"/>
                    <a:pt x="5411" y="10092"/>
                    <a:pt x="5988" y="11034"/>
                  </a:cubicBezTo>
                  <a:cubicBezTo>
                    <a:pt x="6292" y="11490"/>
                    <a:pt x="6231" y="11733"/>
                    <a:pt x="6049" y="12432"/>
                  </a:cubicBezTo>
                  <a:cubicBezTo>
                    <a:pt x="5736" y="13564"/>
                    <a:pt x="5537" y="14009"/>
                    <a:pt x="4939" y="14009"/>
                  </a:cubicBezTo>
                  <a:cubicBezTo>
                    <a:pt x="4782" y="14009"/>
                    <a:pt x="4598" y="13978"/>
                    <a:pt x="4377" y="13922"/>
                  </a:cubicBezTo>
                  <a:cubicBezTo>
                    <a:pt x="3283" y="13618"/>
                    <a:pt x="3374" y="12979"/>
                    <a:pt x="3678" y="11855"/>
                  </a:cubicBezTo>
                  <a:cubicBezTo>
                    <a:pt x="3769" y="11551"/>
                    <a:pt x="3860" y="11307"/>
                    <a:pt x="3921" y="11125"/>
                  </a:cubicBezTo>
                  <a:lnTo>
                    <a:pt x="1246" y="10396"/>
                  </a:lnTo>
                  <a:cubicBezTo>
                    <a:pt x="1064" y="10821"/>
                    <a:pt x="851" y="11368"/>
                    <a:pt x="699" y="12007"/>
                  </a:cubicBezTo>
                  <a:cubicBezTo>
                    <a:pt x="0" y="14560"/>
                    <a:pt x="851" y="15593"/>
                    <a:pt x="2949" y="16262"/>
                  </a:cubicBezTo>
                  <a:lnTo>
                    <a:pt x="2432" y="18116"/>
                  </a:lnTo>
                  <a:lnTo>
                    <a:pt x="3952" y="18542"/>
                  </a:lnTo>
                  <a:lnTo>
                    <a:pt x="4468" y="16627"/>
                  </a:lnTo>
                  <a:cubicBezTo>
                    <a:pt x="4916" y="16717"/>
                    <a:pt x="5317" y="16764"/>
                    <a:pt x="5679" y="16764"/>
                  </a:cubicBezTo>
                  <a:cubicBezTo>
                    <a:pt x="7504" y="16764"/>
                    <a:pt x="8333" y="15562"/>
                    <a:pt x="9119" y="12645"/>
                  </a:cubicBezTo>
                  <a:cubicBezTo>
                    <a:pt x="9788" y="10152"/>
                    <a:pt x="9119" y="9727"/>
                    <a:pt x="8177" y="8876"/>
                  </a:cubicBezTo>
                  <a:cubicBezTo>
                    <a:pt x="7508" y="8329"/>
                    <a:pt x="6718" y="7812"/>
                    <a:pt x="5927" y="7174"/>
                  </a:cubicBezTo>
                  <a:cubicBezTo>
                    <a:pt x="5198" y="6596"/>
                    <a:pt x="5167" y="6444"/>
                    <a:pt x="5502" y="5198"/>
                  </a:cubicBezTo>
                  <a:cubicBezTo>
                    <a:pt x="5763" y="4247"/>
                    <a:pt x="6025" y="3910"/>
                    <a:pt x="6534" y="3910"/>
                  </a:cubicBezTo>
                  <a:cubicBezTo>
                    <a:pt x="6675" y="3910"/>
                    <a:pt x="6836" y="3936"/>
                    <a:pt x="7022" y="3982"/>
                  </a:cubicBezTo>
                  <a:cubicBezTo>
                    <a:pt x="8055" y="4256"/>
                    <a:pt x="8055" y="4803"/>
                    <a:pt x="7782" y="5836"/>
                  </a:cubicBezTo>
                  <a:cubicBezTo>
                    <a:pt x="7690" y="6201"/>
                    <a:pt x="7599" y="6444"/>
                    <a:pt x="7538" y="6627"/>
                  </a:cubicBezTo>
                  <a:lnTo>
                    <a:pt x="10183" y="7356"/>
                  </a:lnTo>
                  <a:cubicBezTo>
                    <a:pt x="10335" y="7022"/>
                    <a:pt x="10487" y="6566"/>
                    <a:pt x="10669" y="5927"/>
                  </a:cubicBezTo>
                  <a:cubicBezTo>
                    <a:pt x="11307" y="3617"/>
                    <a:pt x="10730" y="2614"/>
                    <a:pt x="8481" y="1885"/>
                  </a:cubicBezTo>
                  <a:lnTo>
                    <a:pt x="8876" y="395"/>
                  </a:lnTo>
                  <a:lnTo>
                    <a:pt x="7356" y="0"/>
                  </a:lnTo>
                  <a:close/>
                </a:path>
              </a:pathLst>
            </a:custGeom>
            <a:solidFill>
              <a:srgbClr val="D7A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44"/>
            <p:cNvSpPr/>
            <p:nvPr/>
          </p:nvSpPr>
          <p:spPr>
            <a:xfrm>
              <a:off x="5159697" y="4303309"/>
              <a:ext cx="640455" cy="220756"/>
            </a:xfrm>
            <a:custGeom>
              <a:avLst/>
              <a:gdLst/>
              <a:ahLst/>
              <a:cxnLst/>
              <a:rect l="l" t="t" r="r" b="b"/>
              <a:pathLst>
                <a:path w="18968" h="6538" extrusionOk="0">
                  <a:moveTo>
                    <a:pt x="17113" y="1"/>
                  </a:moveTo>
                  <a:lnTo>
                    <a:pt x="4621" y="2463"/>
                  </a:lnTo>
                  <a:lnTo>
                    <a:pt x="700" y="4590"/>
                  </a:lnTo>
                  <a:cubicBezTo>
                    <a:pt x="274" y="4803"/>
                    <a:pt x="1" y="5320"/>
                    <a:pt x="122" y="5837"/>
                  </a:cubicBezTo>
                  <a:cubicBezTo>
                    <a:pt x="244" y="6232"/>
                    <a:pt x="578" y="6536"/>
                    <a:pt x="1429" y="6536"/>
                  </a:cubicBezTo>
                  <a:cubicBezTo>
                    <a:pt x="1473" y="6537"/>
                    <a:pt x="1522" y="6538"/>
                    <a:pt x="1576" y="6538"/>
                  </a:cubicBezTo>
                  <a:cubicBezTo>
                    <a:pt x="3876" y="6538"/>
                    <a:pt x="14530" y="5289"/>
                    <a:pt x="14530" y="5289"/>
                  </a:cubicBezTo>
                  <a:lnTo>
                    <a:pt x="14712" y="6505"/>
                  </a:lnTo>
                  <a:lnTo>
                    <a:pt x="18967" y="6414"/>
                  </a:lnTo>
                  <a:cubicBezTo>
                    <a:pt x="18967" y="6414"/>
                    <a:pt x="18299" y="760"/>
                    <a:pt x="1711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44"/>
            <p:cNvSpPr/>
            <p:nvPr/>
          </p:nvSpPr>
          <p:spPr>
            <a:xfrm>
              <a:off x="5315691" y="4253033"/>
              <a:ext cx="421860" cy="171560"/>
            </a:xfrm>
            <a:custGeom>
              <a:avLst/>
              <a:gdLst/>
              <a:ahLst/>
              <a:cxnLst/>
              <a:rect l="l" t="t" r="r" b="b"/>
              <a:pathLst>
                <a:path w="12494" h="5081" extrusionOk="0">
                  <a:moveTo>
                    <a:pt x="11946" y="0"/>
                  </a:moveTo>
                  <a:lnTo>
                    <a:pt x="7356" y="517"/>
                  </a:lnTo>
                  <a:lnTo>
                    <a:pt x="1" y="3952"/>
                  </a:lnTo>
                  <a:cubicBezTo>
                    <a:pt x="1" y="3952"/>
                    <a:pt x="1563" y="5080"/>
                    <a:pt x="3613" y="5080"/>
                  </a:cubicBezTo>
                  <a:cubicBezTo>
                    <a:pt x="4275" y="5080"/>
                    <a:pt x="4988" y="4962"/>
                    <a:pt x="5715" y="4651"/>
                  </a:cubicBezTo>
                  <a:cubicBezTo>
                    <a:pt x="8724" y="3404"/>
                    <a:pt x="12493" y="1490"/>
                    <a:pt x="12493" y="1490"/>
                  </a:cubicBezTo>
                  <a:lnTo>
                    <a:pt x="1194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44"/>
            <p:cNvSpPr/>
            <p:nvPr/>
          </p:nvSpPr>
          <p:spPr>
            <a:xfrm>
              <a:off x="5336220" y="3696754"/>
              <a:ext cx="401331" cy="642514"/>
            </a:xfrm>
            <a:custGeom>
              <a:avLst/>
              <a:gdLst/>
              <a:ahLst/>
              <a:cxnLst/>
              <a:rect l="l" t="t" r="r" b="b"/>
              <a:pathLst>
                <a:path w="11886" h="19029" extrusionOk="0">
                  <a:moveTo>
                    <a:pt x="6931" y="1"/>
                  </a:moveTo>
                  <a:lnTo>
                    <a:pt x="1" y="305"/>
                  </a:lnTo>
                  <a:lnTo>
                    <a:pt x="6566" y="19028"/>
                  </a:lnTo>
                  <a:lnTo>
                    <a:pt x="11885" y="17965"/>
                  </a:lnTo>
                  <a:lnTo>
                    <a:pt x="693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44"/>
            <p:cNvSpPr/>
            <p:nvPr/>
          </p:nvSpPr>
          <p:spPr>
            <a:xfrm>
              <a:off x="5071435" y="3050189"/>
              <a:ext cx="718452" cy="1123834"/>
            </a:xfrm>
            <a:custGeom>
              <a:avLst/>
              <a:gdLst/>
              <a:ahLst/>
              <a:cxnLst/>
              <a:rect l="l" t="t" r="r" b="b"/>
              <a:pathLst>
                <a:path w="21278" h="33284" extrusionOk="0">
                  <a:moveTo>
                    <a:pt x="11551" y="1"/>
                  </a:moveTo>
                  <a:lnTo>
                    <a:pt x="1" y="4621"/>
                  </a:lnTo>
                  <a:lnTo>
                    <a:pt x="9454" y="33284"/>
                  </a:lnTo>
                  <a:lnTo>
                    <a:pt x="21278" y="30822"/>
                  </a:lnTo>
                  <a:lnTo>
                    <a:pt x="115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44"/>
            <p:cNvSpPr/>
            <p:nvPr/>
          </p:nvSpPr>
          <p:spPr>
            <a:xfrm>
              <a:off x="5029364" y="2688937"/>
              <a:ext cx="1867914" cy="650719"/>
            </a:xfrm>
            <a:custGeom>
              <a:avLst/>
              <a:gdLst/>
              <a:ahLst/>
              <a:cxnLst/>
              <a:rect l="l" t="t" r="r" b="b"/>
              <a:pathLst>
                <a:path w="55321" h="19272" extrusionOk="0">
                  <a:moveTo>
                    <a:pt x="36202" y="0"/>
                  </a:moveTo>
                  <a:lnTo>
                    <a:pt x="37205" y="3344"/>
                  </a:lnTo>
                  <a:lnTo>
                    <a:pt x="5593" y="7599"/>
                  </a:lnTo>
                  <a:cubicBezTo>
                    <a:pt x="2067" y="8268"/>
                    <a:pt x="0" y="11946"/>
                    <a:pt x="1247" y="15320"/>
                  </a:cubicBezTo>
                  <a:cubicBezTo>
                    <a:pt x="2098" y="17569"/>
                    <a:pt x="4225" y="19058"/>
                    <a:pt x="6657" y="19089"/>
                  </a:cubicBezTo>
                  <a:lnTo>
                    <a:pt x="42129" y="19271"/>
                  </a:lnTo>
                  <a:cubicBezTo>
                    <a:pt x="55320" y="15077"/>
                    <a:pt x="44773" y="31"/>
                    <a:pt x="44773" y="31"/>
                  </a:cubicBezTo>
                  <a:lnTo>
                    <a:pt x="3620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44"/>
            <p:cNvSpPr/>
            <p:nvPr/>
          </p:nvSpPr>
          <p:spPr>
            <a:xfrm>
              <a:off x="5164829" y="2688937"/>
              <a:ext cx="1791976" cy="650753"/>
            </a:xfrm>
            <a:custGeom>
              <a:avLst/>
              <a:gdLst/>
              <a:ahLst/>
              <a:cxnLst/>
              <a:rect l="l" t="t" r="r" b="b"/>
              <a:pathLst>
                <a:path w="53072" h="19273" extrusionOk="0">
                  <a:moveTo>
                    <a:pt x="31217" y="0"/>
                  </a:moveTo>
                  <a:lnTo>
                    <a:pt x="29667" y="3800"/>
                  </a:lnTo>
                  <a:lnTo>
                    <a:pt x="5624" y="7052"/>
                  </a:lnTo>
                  <a:cubicBezTo>
                    <a:pt x="2098" y="7721"/>
                    <a:pt x="1" y="11976"/>
                    <a:pt x="1247" y="15350"/>
                  </a:cubicBezTo>
                  <a:cubicBezTo>
                    <a:pt x="2098" y="17599"/>
                    <a:pt x="4256" y="19089"/>
                    <a:pt x="6657" y="19089"/>
                  </a:cubicBezTo>
                  <a:lnTo>
                    <a:pt x="40214" y="19271"/>
                  </a:lnTo>
                  <a:cubicBezTo>
                    <a:pt x="40262" y="19272"/>
                    <a:pt x="40310" y="19272"/>
                    <a:pt x="40357" y="19272"/>
                  </a:cubicBezTo>
                  <a:cubicBezTo>
                    <a:pt x="42313" y="19272"/>
                    <a:pt x="44203" y="18665"/>
                    <a:pt x="45746" y="17508"/>
                  </a:cubicBezTo>
                  <a:cubicBezTo>
                    <a:pt x="53071" y="11915"/>
                    <a:pt x="44773" y="61"/>
                    <a:pt x="44773" y="61"/>
                  </a:cubicBezTo>
                  <a:lnTo>
                    <a:pt x="3121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44"/>
            <p:cNvSpPr/>
            <p:nvPr/>
          </p:nvSpPr>
          <p:spPr>
            <a:xfrm>
              <a:off x="4419737" y="4299190"/>
              <a:ext cx="617866" cy="221735"/>
            </a:xfrm>
            <a:custGeom>
              <a:avLst/>
              <a:gdLst/>
              <a:ahLst/>
              <a:cxnLst/>
              <a:rect l="l" t="t" r="r" b="b"/>
              <a:pathLst>
                <a:path w="18299" h="6567" extrusionOk="0">
                  <a:moveTo>
                    <a:pt x="17083" y="1"/>
                  </a:moveTo>
                  <a:lnTo>
                    <a:pt x="4620" y="2463"/>
                  </a:lnTo>
                  <a:lnTo>
                    <a:pt x="669" y="4591"/>
                  </a:lnTo>
                  <a:cubicBezTo>
                    <a:pt x="243" y="4803"/>
                    <a:pt x="0" y="5351"/>
                    <a:pt x="122" y="5837"/>
                  </a:cubicBezTo>
                  <a:cubicBezTo>
                    <a:pt x="213" y="6232"/>
                    <a:pt x="547" y="6536"/>
                    <a:pt x="1429" y="6566"/>
                  </a:cubicBezTo>
                  <a:cubicBezTo>
                    <a:pt x="1451" y="6567"/>
                    <a:pt x="1474" y="6567"/>
                    <a:pt x="1498" y="6567"/>
                  </a:cubicBezTo>
                  <a:cubicBezTo>
                    <a:pt x="3588" y="6567"/>
                    <a:pt x="14012" y="5290"/>
                    <a:pt x="14013" y="5290"/>
                  </a:cubicBezTo>
                  <a:lnTo>
                    <a:pt x="14013" y="5290"/>
                  </a:lnTo>
                  <a:lnTo>
                    <a:pt x="13982" y="6384"/>
                  </a:lnTo>
                  <a:lnTo>
                    <a:pt x="17995" y="6445"/>
                  </a:lnTo>
                  <a:cubicBezTo>
                    <a:pt x="17995" y="6445"/>
                    <a:pt x="18298" y="761"/>
                    <a:pt x="1708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44"/>
            <p:cNvSpPr/>
            <p:nvPr/>
          </p:nvSpPr>
          <p:spPr>
            <a:xfrm>
              <a:off x="4574718" y="4249926"/>
              <a:ext cx="421826" cy="170547"/>
            </a:xfrm>
            <a:custGeom>
              <a:avLst/>
              <a:gdLst/>
              <a:ahLst/>
              <a:cxnLst/>
              <a:rect l="l" t="t" r="r" b="b"/>
              <a:pathLst>
                <a:path w="12493" h="5051" extrusionOk="0">
                  <a:moveTo>
                    <a:pt x="11976" y="1"/>
                  </a:moveTo>
                  <a:lnTo>
                    <a:pt x="7356" y="487"/>
                  </a:lnTo>
                  <a:lnTo>
                    <a:pt x="0" y="3922"/>
                  </a:lnTo>
                  <a:cubicBezTo>
                    <a:pt x="0" y="3922"/>
                    <a:pt x="1563" y="5051"/>
                    <a:pt x="3625" y="5051"/>
                  </a:cubicBezTo>
                  <a:cubicBezTo>
                    <a:pt x="4292" y="5051"/>
                    <a:pt x="5010" y="4933"/>
                    <a:pt x="5745" y="4621"/>
                  </a:cubicBezTo>
                  <a:cubicBezTo>
                    <a:pt x="8754" y="3375"/>
                    <a:pt x="12493" y="1460"/>
                    <a:pt x="12493" y="1460"/>
                  </a:cubicBezTo>
                  <a:lnTo>
                    <a:pt x="119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44"/>
            <p:cNvSpPr/>
            <p:nvPr/>
          </p:nvSpPr>
          <p:spPr>
            <a:xfrm>
              <a:off x="4806650" y="3695742"/>
              <a:ext cx="483414" cy="628130"/>
            </a:xfrm>
            <a:custGeom>
              <a:avLst/>
              <a:gdLst/>
              <a:ahLst/>
              <a:cxnLst/>
              <a:rect l="l" t="t" r="r" b="b"/>
              <a:pathLst>
                <a:path w="14317" h="18603" extrusionOk="0">
                  <a:moveTo>
                    <a:pt x="14317" y="0"/>
                  </a:moveTo>
                  <a:lnTo>
                    <a:pt x="6414" y="274"/>
                  </a:lnTo>
                  <a:lnTo>
                    <a:pt x="0" y="18602"/>
                  </a:lnTo>
                  <a:lnTo>
                    <a:pt x="5624" y="17873"/>
                  </a:lnTo>
                  <a:lnTo>
                    <a:pt x="143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44"/>
            <p:cNvSpPr/>
            <p:nvPr/>
          </p:nvSpPr>
          <p:spPr>
            <a:xfrm>
              <a:off x="4787134" y="3052248"/>
              <a:ext cx="805700" cy="1225433"/>
            </a:xfrm>
            <a:custGeom>
              <a:avLst/>
              <a:gdLst/>
              <a:ahLst/>
              <a:cxnLst/>
              <a:rect l="l" t="t" r="r" b="b"/>
              <a:pathLst>
                <a:path w="23862" h="36293" extrusionOk="0">
                  <a:moveTo>
                    <a:pt x="12585" y="0"/>
                  </a:moveTo>
                  <a:lnTo>
                    <a:pt x="1" y="32220"/>
                  </a:lnTo>
                  <a:lnTo>
                    <a:pt x="11247" y="36293"/>
                  </a:lnTo>
                  <a:lnTo>
                    <a:pt x="23862" y="5441"/>
                  </a:lnTo>
                  <a:lnTo>
                    <a:pt x="12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44"/>
            <p:cNvSpPr/>
            <p:nvPr/>
          </p:nvSpPr>
          <p:spPr>
            <a:xfrm>
              <a:off x="6015673" y="1957182"/>
              <a:ext cx="272990" cy="848987"/>
            </a:xfrm>
            <a:custGeom>
              <a:avLst/>
              <a:gdLst/>
              <a:ahLst/>
              <a:cxnLst/>
              <a:rect l="l" t="t" r="r" b="b"/>
              <a:pathLst>
                <a:path w="8085" h="25144" extrusionOk="0">
                  <a:moveTo>
                    <a:pt x="729" y="0"/>
                  </a:moveTo>
                  <a:lnTo>
                    <a:pt x="30" y="21703"/>
                  </a:lnTo>
                  <a:cubicBezTo>
                    <a:pt x="1" y="23607"/>
                    <a:pt x="1524" y="25144"/>
                    <a:pt x="3403" y="25144"/>
                  </a:cubicBezTo>
                  <a:cubicBezTo>
                    <a:pt x="3474" y="25144"/>
                    <a:pt x="3545" y="25142"/>
                    <a:pt x="3617" y="25137"/>
                  </a:cubicBezTo>
                  <a:cubicBezTo>
                    <a:pt x="5380" y="25046"/>
                    <a:pt x="6747" y="23648"/>
                    <a:pt x="6839" y="21885"/>
                  </a:cubicBezTo>
                  <a:lnTo>
                    <a:pt x="8085" y="304"/>
                  </a:lnTo>
                  <a:lnTo>
                    <a:pt x="72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44"/>
            <p:cNvSpPr/>
            <p:nvPr/>
          </p:nvSpPr>
          <p:spPr>
            <a:xfrm>
              <a:off x="5956112" y="1827490"/>
              <a:ext cx="424291" cy="430099"/>
            </a:xfrm>
            <a:custGeom>
              <a:avLst/>
              <a:gdLst/>
              <a:ahLst/>
              <a:cxnLst/>
              <a:rect l="l" t="t" r="r" b="b"/>
              <a:pathLst>
                <a:path w="12566" h="12738" extrusionOk="0">
                  <a:moveTo>
                    <a:pt x="6338" y="1"/>
                  </a:moveTo>
                  <a:cubicBezTo>
                    <a:pt x="6234" y="1"/>
                    <a:pt x="6128" y="4"/>
                    <a:pt x="6019" y="11"/>
                  </a:cubicBezTo>
                  <a:cubicBezTo>
                    <a:pt x="1" y="376"/>
                    <a:pt x="1034" y="11957"/>
                    <a:pt x="1034" y="11957"/>
                  </a:cubicBezTo>
                  <a:lnTo>
                    <a:pt x="10730" y="12686"/>
                  </a:lnTo>
                  <a:cubicBezTo>
                    <a:pt x="10729" y="12721"/>
                    <a:pt x="10731" y="12737"/>
                    <a:pt x="10734" y="12737"/>
                  </a:cubicBezTo>
                  <a:cubicBezTo>
                    <a:pt x="10836" y="12737"/>
                    <a:pt x="12565" y="1"/>
                    <a:pt x="633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44"/>
            <p:cNvSpPr/>
            <p:nvPr/>
          </p:nvSpPr>
          <p:spPr>
            <a:xfrm>
              <a:off x="5580476" y="2605807"/>
              <a:ext cx="557325" cy="250435"/>
            </a:xfrm>
            <a:custGeom>
              <a:avLst/>
              <a:gdLst/>
              <a:ahLst/>
              <a:cxnLst/>
              <a:rect l="l" t="t" r="r" b="b"/>
              <a:pathLst>
                <a:path w="16506" h="7417" extrusionOk="0">
                  <a:moveTo>
                    <a:pt x="15594" y="0"/>
                  </a:moveTo>
                  <a:lnTo>
                    <a:pt x="1" y="4560"/>
                  </a:lnTo>
                  <a:lnTo>
                    <a:pt x="1034" y="7417"/>
                  </a:lnTo>
                  <a:lnTo>
                    <a:pt x="16506" y="5927"/>
                  </a:lnTo>
                  <a:lnTo>
                    <a:pt x="155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44"/>
            <p:cNvSpPr/>
            <p:nvPr/>
          </p:nvSpPr>
          <p:spPr>
            <a:xfrm>
              <a:off x="6067975" y="1760129"/>
              <a:ext cx="733849" cy="925769"/>
            </a:xfrm>
            <a:custGeom>
              <a:avLst/>
              <a:gdLst/>
              <a:ahLst/>
              <a:cxnLst/>
              <a:rect l="l" t="t" r="r" b="b"/>
              <a:pathLst>
                <a:path w="21734" h="27418" extrusionOk="0">
                  <a:moveTo>
                    <a:pt x="10214" y="0"/>
                  </a:moveTo>
                  <a:lnTo>
                    <a:pt x="6505" y="395"/>
                  </a:lnTo>
                  <a:lnTo>
                    <a:pt x="1855" y="2128"/>
                  </a:lnTo>
                  <a:lnTo>
                    <a:pt x="1095" y="6779"/>
                  </a:lnTo>
                  <a:cubicBezTo>
                    <a:pt x="244" y="8663"/>
                    <a:pt x="1" y="10791"/>
                    <a:pt x="153" y="12858"/>
                  </a:cubicBezTo>
                  <a:cubicBezTo>
                    <a:pt x="214" y="13830"/>
                    <a:pt x="426" y="14803"/>
                    <a:pt x="730" y="15715"/>
                  </a:cubicBezTo>
                  <a:lnTo>
                    <a:pt x="4317" y="27417"/>
                  </a:lnTo>
                  <a:lnTo>
                    <a:pt x="17904" y="27417"/>
                  </a:lnTo>
                  <a:cubicBezTo>
                    <a:pt x="17904" y="27417"/>
                    <a:pt x="21734" y="8937"/>
                    <a:pt x="20670" y="5289"/>
                  </a:cubicBezTo>
                  <a:cubicBezTo>
                    <a:pt x="19565" y="1421"/>
                    <a:pt x="18258" y="1245"/>
                    <a:pt x="18030" y="1245"/>
                  </a:cubicBezTo>
                  <a:cubicBezTo>
                    <a:pt x="18007" y="1245"/>
                    <a:pt x="17995" y="1247"/>
                    <a:pt x="17995" y="1247"/>
                  </a:cubicBezTo>
                  <a:lnTo>
                    <a:pt x="1021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44"/>
            <p:cNvSpPr/>
            <p:nvPr/>
          </p:nvSpPr>
          <p:spPr>
            <a:xfrm>
              <a:off x="6161369" y="1760129"/>
              <a:ext cx="346935" cy="137896"/>
            </a:xfrm>
            <a:custGeom>
              <a:avLst/>
              <a:gdLst/>
              <a:ahLst/>
              <a:cxnLst/>
              <a:rect l="l" t="t" r="r" b="b"/>
              <a:pathLst>
                <a:path w="10275" h="4084" extrusionOk="0">
                  <a:moveTo>
                    <a:pt x="7448" y="0"/>
                  </a:moveTo>
                  <a:lnTo>
                    <a:pt x="3435" y="517"/>
                  </a:lnTo>
                  <a:lnTo>
                    <a:pt x="1673" y="1186"/>
                  </a:lnTo>
                  <a:cubicBezTo>
                    <a:pt x="1673" y="1186"/>
                    <a:pt x="1" y="3709"/>
                    <a:pt x="2767" y="4013"/>
                  </a:cubicBezTo>
                  <a:cubicBezTo>
                    <a:pt x="3162" y="4060"/>
                    <a:pt x="3548" y="4083"/>
                    <a:pt x="3923" y="4083"/>
                  </a:cubicBezTo>
                  <a:cubicBezTo>
                    <a:pt x="6689" y="4083"/>
                    <a:pt x="8883" y="2812"/>
                    <a:pt x="10275" y="456"/>
                  </a:cubicBezTo>
                  <a:lnTo>
                    <a:pt x="744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44"/>
            <p:cNvSpPr/>
            <p:nvPr/>
          </p:nvSpPr>
          <p:spPr>
            <a:xfrm>
              <a:off x="6557534" y="1924328"/>
              <a:ext cx="304864" cy="850743"/>
            </a:xfrm>
            <a:custGeom>
              <a:avLst/>
              <a:gdLst/>
              <a:ahLst/>
              <a:cxnLst/>
              <a:rect l="l" t="t" r="r" b="b"/>
              <a:pathLst>
                <a:path w="9029" h="25196" extrusionOk="0">
                  <a:moveTo>
                    <a:pt x="7356" y="1"/>
                  </a:moveTo>
                  <a:lnTo>
                    <a:pt x="1" y="517"/>
                  </a:lnTo>
                  <a:lnTo>
                    <a:pt x="2128" y="22129"/>
                  </a:lnTo>
                  <a:cubicBezTo>
                    <a:pt x="2291" y="23892"/>
                    <a:pt x="3762" y="25196"/>
                    <a:pt x="5481" y="25196"/>
                  </a:cubicBezTo>
                  <a:cubicBezTo>
                    <a:pt x="5688" y="25196"/>
                    <a:pt x="5898" y="25177"/>
                    <a:pt x="6110" y="25138"/>
                  </a:cubicBezTo>
                  <a:cubicBezTo>
                    <a:pt x="7812" y="24834"/>
                    <a:pt x="9028" y="23284"/>
                    <a:pt x="8906" y="21551"/>
                  </a:cubicBezTo>
                  <a:lnTo>
                    <a:pt x="73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44"/>
            <p:cNvSpPr/>
            <p:nvPr/>
          </p:nvSpPr>
          <p:spPr>
            <a:xfrm>
              <a:off x="6477477" y="1801728"/>
              <a:ext cx="404876" cy="417200"/>
            </a:xfrm>
            <a:custGeom>
              <a:avLst/>
              <a:gdLst/>
              <a:ahLst/>
              <a:cxnLst/>
              <a:rect l="l" t="t" r="r" b="b"/>
              <a:pathLst>
                <a:path w="11991" h="12356" extrusionOk="0">
                  <a:moveTo>
                    <a:pt x="5455" y="0"/>
                  </a:moveTo>
                  <a:cubicBezTo>
                    <a:pt x="5331" y="0"/>
                    <a:pt x="5205" y="5"/>
                    <a:pt x="5077" y="15"/>
                  </a:cubicBezTo>
                  <a:cubicBezTo>
                    <a:pt x="1" y="410"/>
                    <a:pt x="2220" y="12355"/>
                    <a:pt x="2220" y="12355"/>
                  </a:cubicBezTo>
                  <a:lnTo>
                    <a:pt x="11916" y="11990"/>
                  </a:lnTo>
                  <a:cubicBezTo>
                    <a:pt x="11919" y="12026"/>
                    <a:pt x="11922" y="12044"/>
                    <a:pt x="11925" y="12044"/>
                  </a:cubicBezTo>
                  <a:cubicBezTo>
                    <a:pt x="11990" y="12044"/>
                    <a:pt x="11683" y="0"/>
                    <a:pt x="54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44"/>
            <p:cNvSpPr/>
            <p:nvPr/>
          </p:nvSpPr>
          <p:spPr>
            <a:xfrm>
              <a:off x="6203441" y="2577073"/>
              <a:ext cx="560431" cy="305877"/>
            </a:xfrm>
            <a:custGeom>
              <a:avLst/>
              <a:gdLst/>
              <a:ahLst/>
              <a:cxnLst/>
              <a:rect l="l" t="t" r="r" b="b"/>
              <a:pathLst>
                <a:path w="16598" h="9059" extrusionOk="0">
                  <a:moveTo>
                    <a:pt x="14986" y="0"/>
                  </a:moveTo>
                  <a:lnTo>
                    <a:pt x="1" y="6322"/>
                  </a:lnTo>
                  <a:lnTo>
                    <a:pt x="1369" y="9058"/>
                  </a:lnTo>
                  <a:lnTo>
                    <a:pt x="16597" y="5806"/>
                  </a:lnTo>
                  <a:lnTo>
                    <a:pt x="1498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44"/>
            <p:cNvSpPr/>
            <p:nvPr/>
          </p:nvSpPr>
          <p:spPr>
            <a:xfrm>
              <a:off x="5943788" y="2747283"/>
              <a:ext cx="337718" cy="135668"/>
            </a:xfrm>
            <a:custGeom>
              <a:avLst/>
              <a:gdLst/>
              <a:ahLst/>
              <a:cxnLst/>
              <a:rect l="l" t="t" r="r" b="b"/>
              <a:pathLst>
                <a:path w="10002" h="4018" extrusionOk="0">
                  <a:moveTo>
                    <a:pt x="4921" y="1"/>
                  </a:moveTo>
                  <a:cubicBezTo>
                    <a:pt x="3679" y="1"/>
                    <a:pt x="2032" y="594"/>
                    <a:pt x="1" y="2588"/>
                  </a:cubicBezTo>
                  <a:lnTo>
                    <a:pt x="1673" y="4017"/>
                  </a:lnTo>
                  <a:lnTo>
                    <a:pt x="9059" y="4017"/>
                  </a:lnTo>
                  <a:lnTo>
                    <a:pt x="10001" y="1494"/>
                  </a:lnTo>
                  <a:lnTo>
                    <a:pt x="7691" y="1281"/>
                  </a:lnTo>
                  <a:cubicBezTo>
                    <a:pt x="7691" y="1281"/>
                    <a:pt x="6744" y="1"/>
                    <a:pt x="49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44"/>
            <p:cNvSpPr/>
            <p:nvPr/>
          </p:nvSpPr>
          <p:spPr>
            <a:xfrm>
              <a:off x="6125443" y="2877784"/>
              <a:ext cx="517314" cy="52370"/>
            </a:xfrm>
            <a:custGeom>
              <a:avLst/>
              <a:gdLst/>
              <a:ahLst/>
              <a:cxnLst/>
              <a:rect l="l" t="t" r="r" b="b"/>
              <a:pathLst>
                <a:path w="15321" h="1551" extrusionOk="0">
                  <a:moveTo>
                    <a:pt x="1" y="0"/>
                  </a:moveTo>
                  <a:lnTo>
                    <a:pt x="1" y="1550"/>
                  </a:lnTo>
                  <a:lnTo>
                    <a:pt x="15320" y="1550"/>
                  </a:lnTo>
                  <a:cubicBezTo>
                    <a:pt x="15320" y="699"/>
                    <a:pt x="14652" y="0"/>
                    <a:pt x="13801" y="0"/>
                  </a:cubicBezTo>
                  <a:close/>
                </a:path>
              </a:pathLst>
            </a:custGeom>
            <a:solidFill>
              <a:srgbClr val="2F97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44"/>
            <p:cNvSpPr/>
            <p:nvPr/>
          </p:nvSpPr>
          <p:spPr>
            <a:xfrm>
              <a:off x="5188431" y="2316374"/>
              <a:ext cx="979151" cy="613780"/>
            </a:xfrm>
            <a:custGeom>
              <a:avLst/>
              <a:gdLst/>
              <a:ahLst/>
              <a:cxnLst/>
              <a:rect l="l" t="t" r="r" b="b"/>
              <a:pathLst>
                <a:path w="28999" h="18178" extrusionOk="0">
                  <a:moveTo>
                    <a:pt x="1672" y="1"/>
                  </a:moveTo>
                  <a:cubicBezTo>
                    <a:pt x="730" y="1"/>
                    <a:pt x="1" y="943"/>
                    <a:pt x="274" y="1855"/>
                  </a:cubicBezTo>
                  <a:lnTo>
                    <a:pt x="5472" y="18177"/>
                  </a:lnTo>
                  <a:lnTo>
                    <a:pt x="28998" y="18177"/>
                  </a:lnTo>
                  <a:lnTo>
                    <a:pt x="23588" y="1095"/>
                  </a:lnTo>
                  <a:cubicBezTo>
                    <a:pt x="23436" y="457"/>
                    <a:pt x="22858" y="1"/>
                    <a:pt x="22190" y="1"/>
                  </a:cubicBezTo>
                  <a:close/>
                </a:path>
              </a:pathLst>
            </a:custGeom>
            <a:solidFill>
              <a:srgbClr val="2F97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44"/>
            <p:cNvSpPr/>
            <p:nvPr/>
          </p:nvSpPr>
          <p:spPr>
            <a:xfrm>
              <a:off x="5116579" y="2316374"/>
              <a:ext cx="1008898" cy="613780"/>
            </a:xfrm>
            <a:custGeom>
              <a:avLst/>
              <a:gdLst/>
              <a:ahLst/>
              <a:cxnLst/>
              <a:rect l="l" t="t" r="r" b="b"/>
              <a:pathLst>
                <a:path w="29880" h="18178" extrusionOk="0">
                  <a:moveTo>
                    <a:pt x="1673" y="1"/>
                  </a:moveTo>
                  <a:cubicBezTo>
                    <a:pt x="700" y="1"/>
                    <a:pt x="1" y="943"/>
                    <a:pt x="275" y="1855"/>
                  </a:cubicBezTo>
                  <a:lnTo>
                    <a:pt x="5472" y="18177"/>
                  </a:lnTo>
                  <a:lnTo>
                    <a:pt x="29880" y="18177"/>
                  </a:lnTo>
                  <a:lnTo>
                    <a:pt x="24469" y="1095"/>
                  </a:lnTo>
                  <a:cubicBezTo>
                    <a:pt x="24287" y="457"/>
                    <a:pt x="23710" y="1"/>
                    <a:pt x="2304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44"/>
            <p:cNvSpPr/>
            <p:nvPr/>
          </p:nvSpPr>
          <p:spPr>
            <a:xfrm>
              <a:off x="5533273" y="2562689"/>
              <a:ext cx="116017" cy="116017"/>
            </a:xfrm>
            <a:custGeom>
              <a:avLst/>
              <a:gdLst/>
              <a:ahLst/>
              <a:cxnLst/>
              <a:rect l="l" t="t" r="r" b="b"/>
              <a:pathLst>
                <a:path w="3436" h="3436" extrusionOk="0">
                  <a:moveTo>
                    <a:pt x="1733" y="1"/>
                  </a:moveTo>
                  <a:cubicBezTo>
                    <a:pt x="791" y="1"/>
                    <a:pt x="1" y="761"/>
                    <a:pt x="1" y="1703"/>
                  </a:cubicBezTo>
                  <a:cubicBezTo>
                    <a:pt x="1" y="2675"/>
                    <a:pt x="791" y="3435"/>
                    <a:pt x="1733" y="3435"/>
                  </a:cubicBezTo>
                  <a:cubicBezTo>
                    <a:pt x="2675" y="3435"/>
                    <a:pt x="3435" y="2675"/>
                    <a:pt x="3435" y="1703"/>
                  </a:cubicBezTo>
                  <a:cubicBezTo>
                    <a:pt x="3435" y="761"/>
                    <a:pt x="2675" y="1"/>
                    <a:pt x="17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44"/>
            <p:cNvSpPr/>
            <p:nvPr/>
          </p:nvSpPr>
          <p:spPr>
            <a:xfrm>
              <a:off x="6396408" y="1345968"/>
              <a:ext cx="320227" cy="307160"/>
            </a:xfrm>
            <a:custGeom>
              <a:avLst/>
              <a:gdLst/>
              <a:ahLst/>
              <a:cxnLst/>
              <a:rect l="l" t="t" r="r" b="b"/>
              <a:pathLst>
                <a:path w="9484" h="9097" extrusionOk="0">
                  <a:moveTo>
                    <a:pt x="4736" y="0"/>
                  </a:moveTo>
                  <a:cubicBezTo>
                    <a:pt x="4608" y="0"/>
                    <a:pt x="4478" y="6"/>
                    <a:pt x="4347" y="17"/>
                  </a:cubicBezTo>
                  <a:cubicBezTo>
                    <a:pt x="1824" y="260"/>
                    <a:pt x="0" y="2449"/>
                    <a:pt x="213" y="4971"/>
                  </a:cubicBezTo>
                  <a:cubicBezTo>
                    <a:pt x="413" y="7316"/>
                    <a:pt x="2389" y="9096"/>
                    <a:pt x="4698" y="9096"/>
                  </a:cubicBezTo>
                  <a:cubicBezTo>
                    <a:pt x="4843" y="9096"/>
                    <a:pt x="4990" y="9089"/>
                    <a:pt x="5137" y="9075"/>
                  </a:cubicBezTo>
                  <a:cubicBezTo>
                    <a:pt x="7660" y="8862"/>
                    <a:pt x="9484" y="6643"/>
                    <a:pt x="9271" y="4151"/>
                  </a:cubicBezTo>
                  <a:cubicBezTo>
                    <a:pt x="9069" y="1789"/>
                    <a:pt x="7067" y="0"/>
                    <a:pt x="473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44"/>
            <p:cNvSpPr/>
            <p:nvPr/>
          </p:nvSpPr>
          <p:spPr>
            <a:xfrm>
              <a:off x="6462081" y="1101273"/>
              <a:ext cx="155015" cy="282242"/>
            </a:xfrm>
            <a:custGeom>
              <a:avLst/>
              <a:gdLst/>
              <a:ahLst/>
              <a:cxnLst/>
              <a:rect l="l" t="t" r="r" b="b"/>
              <a:pathLst>
                <a:path w="4591" h="8359" extrusionOk="0">
                  <a:moveTo>
                    <a:pt x="744" y="1"/>
                  </a:moveTo>
                  <a:cubicBezTo>
                    <a:pt x="282" y="1"/>
                    <a:pt x="1" y="182"/>
                    <a:pt x="1" y="182"/>
                  </a:cubicBezTo>
                  <a:lnTo>
                    <a:pt x="1794" y="8358"/>
                  </a:lnTo>
                  <a:cubicBezTo>
                    <a:pt x="4590" y="7355"/>
                    <a:pt x="4438" y="3100"/>
                    <a:pt x="2858" y="1215"/>
                  </a:cubicBezTo>
                  <a:cubicBezTo>
                    <a:pt x="2020" y="232"/>
                    <a:pt x="1267" y="1"/>
                    <a:pt x="74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44"/>
            <p:cNvSpPr/>
            <p:nvPr/>
          </p:nvSpPr>
          <p:spPr>
            <a:xfrm>
              <a:off x="5882234" y="991300"/>
              <a:ext cx="579880" cy="350109"/>
            </a:xfrm>
            <a:custGeom>
              <a:avLst/>
              <a:gdLst/>
              <a:ahLst/>
              <a:cxnLst/>
              <a:rect l="l" t="t" r="r" b="b"/>
              <a:pathLst>
                <a:path w="17174" h="10369" extrusionOk="0">
                  <a:moveTo>
                    <a:pt x="11456" y="0"/>
                  </a:moveTo>
                  <a:cubicBezTo>
                    <a:pt x="10830" y="0"/>
                    <a:pt x="10143" y="75"/>
                    <a:pt x="9392" y="247"/>
                  </a:cubicBezTo>
                  <a:cubicBezTo>
                    <a:pt x="3556" y="1585"/>
                    <a:pt x="0" y="7299"/>
                    <a:pt x="5319" y="10369"/>
                  </a:cubicBezTo>
                  <a:lnTo>
                    <a:pt x="17174" y="3439"/>
                  </a:lnTo>
                  <a:cubicBezTo>
                    <a:pt x="17174" y="3439"/>
                    <a:pt x="15697" y="0"/>
                    <a:pt x="1145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44"/>
            <p:cNvSpPr/>
            <p:nvPr/>
          </p:nvSpPr>
          <p:spPr>
            <a:xfrm>
              <a:off x="6051566" y="1053124"/>
              <a:ext cx="507015" cy="467611"/>
            </a:xfrm>
            <a:custGeom>
              <a:avLst/>
              <a:gdLst/>
              <a:ahLst/>
              <a:cxnLst/>
              <a:rect l="l" t="t" r="r" b="b"/>
              <a:pathLst>
                <a:path w="15016" h="13849" extrusionOk="0">
                  <a:moveTo>
                    <a:pt x="7431" y="1"/>
                  </a:moveTo>
                  <a:cubicBezTo>
                    <a:pt x="7215" y="1"/>
                    <a:pt x="6998" y="9"/>
                    <a:pt x="6779" y="27"/>
                  </a:cubicBezTo>
                  <a:cubicBezTo>
                    <a:pt x="2675" y="331"/>
                    <a:pt x="0" y="3644"/>
                    <a:pt x="304" y="7444"/>
                  </a:cubicBezTo>
                  <a:cubicBezTo>
                    <a:pt x="565" y="11086"/>
                    <a:pt x="3409" y="13849"/>
                    <a:pt x="7217" y="13849"/>
                  </a:cubicBezTo>
                  <a:cubicBezTo>
                    <a:pt x="7413" y="13849"/>
                    <a:pt x="7611" y="13842"/>
                    <a:pt x="7812" y="13827"/>
                  </a:cubicBezTo>
                  <a:cubicBezTo>
                    <a:pt x="11916" y="13523"/>
                    <a:pt x="15016" y="10179"/>
                    <a:pt x="14742" y="6349"/>
                  </a:cubicBezTo>
                  <a:cubicBezTo>
                    <a:pt x="14455" y="2753"/>
                    <a:pt x="11253" y="1"/>
                    <a:pt x="743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44"/>
            <p:cNvSpPr/>
            <p:nvPr/>
          </p:nvSpPr>
          <p:spPr>
            <a:xfrm>
              <a:off x="6235281" y="1455299"/>
              <a:ext cx="216569" cy="419800"/>
            </a:xfrm>
            <a:custGeom>
              <a:avLst/>
              <a:gdLst/>
              <a:ahLst/>
              <a:cxnLst/>
              <a:rect l="l" t="t" r="r" b="b"/>
              <a:pathLst>
                <a:path w="6414" h="12433" extrusionOk="0">
                  <a:moveTo>
                    <a:pt x="3344" y="1"/>
                  </a:moveTo>
                  <a:lnTo>
                    <a:pt x="0" y="1703"/>
                  </a:lnTo>
                  <a:lnTo>
                    <a:pt x="1064" y="11095"/>
                  </a:lnTo>
                  <a:lnTo>
                    <a:pt x="3009" y="12433"/>
                  </a:lnTo>
                  <a:lnTo>
                    <a:pt x="6414" y="9636"/>
                  </a:lnTo>
                  <a:lnTo>
                    <a:pt x="334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44"/>
            <p:cNvSpPr/>
            <p:nvPr/>
          </p:nvSpPr>
          <p:spPr>
            <a:xfrm>
              <a:off x="6059771" y="1097660"/>
              <a:ext cx="471123" cy="534095"/>
            </a:xfrm>
            <a:custGeom>
              <a:avLst/>
              <a:gdLst/>
              <a:ahLst/>
              <a:cxnLst/>
              <a:rect l="l" t="t" r="r" b="b"/>
              <a:pathLst>
                <a:path w="13953" h="15818" extrusionOk="0">
                  <a:moveTo>
                    <a:pt x="6106" y="0"/>
                  </a:moveTo>
                  <a:cubicBezTo>
                    <a:pt x="5377" y="0"/>
                    <a:pt x="4650" y="98"/>
                    <a:pt x="3952" y="319"/>
                  </a:cubicBezTo>
                  <a:cubicBezTo>
                    <a:pt x="2250" y="805"/>
                    <a:pt x="92" y="2052"/>
                    <a:pt x="61" y="5243"/>
                  </a:cubicBezTo>
                  <a:cubicBezTo>
                    <a:pt x="1" y="10562"/>
                    <a:pt x="943" y="14453"/>
                    <a:pt x="3618" y="15456"/>
                  </a:cubicBezTo>
                  <a:cubicBezTo>
                    <a:pt x="4277" y="15698"/>
                    <a:pt x="4871" y="15817"/>
                    <a:pt x="5446" y="15817"/>
                  </a:cubicBezTo>
                  <a:cubicBezTo>
                    <a:pt x="6676" y="15817"/>
                    <a:pt x="7821" y="15275"/>
                    <a:pt x="9332" y="14240"/>
                  </a:cubicBezTo>
                  <a:cubicBezTo>
                    <a:pt x="10153" y="13663"/>
                    <a:pt x="10821" y="11809"/>
                    <a:pt x="10973" y="10775"/>
                  </a:cubicBezTo>
                  <a:lnTo>
                    <a:pt x="11764" y="7857"/>
                  </a:lnTo>
                  <a:cubicBezTo>
                    <a:pt x="11764" y="7857"/>
                    <a:pt x="13952" y="1353"/>
                    <a:pt x="7812" y="167"/>
                  </a:cubicBezTo>
                  <a:cubicBezTo>
                    <a:pt x="7251" y="60"/>
                    <a:pt x="6678" y="0"/>
                    <a:pt x="61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44"/>
            <p:cNvSpPr/>
            <p:nvPr/>
          </p:nvSpPr>
          <p:spPr>
            <a:xfrm>
              <a:off x="6296868" y="1106236"/>
              <a:ext cx="262759" cy="312157"/>
            </a:xfrm>
            <a:custGeom>
              <a:avLst/>
              <a:gdLst/>
              <a:ahLst/>
              <a:cxnLst/>
              <a:rect l="l" t="t" r="r" b="b"/>
              <a:pathLst>
                <a:path w="7782" h="9245" extrusionOk="0">
                  <a:moveTo>
                    <a:pt x="3788" y="0"/>
                  </a:moveTo>
                  <a:cubicBezTo>
                    <a:pt x="3737" y="0"/>
                    <a:pt x="3708" y="4"/>
                    <a:pt x="3708" y="4"/>
                  </a:cubicBezTo>
                  <a:cubicBezTo>
                    <a:pt x="0" y="2314"/>
                    <a:pt x="3921" y="9245"/>
                    <a:pt x="3921" y="9245"/>
                  </a:cubicBezTo>
                  <a:cubicBezTo>
                    <a:pt x="3921" y="9245"/>
                    <a:pt x="7781" y="8211"/>
                    <a:pt x="6292" y="3014"/>
                  </a:cubicBezTo>
                  <a:cubicBezTo>
                    <a:pt x="5499" y="184"/>
                    <a:pt x="4130" y="0"/>
                    <a:pt x="378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44"/>
            <p:cNvSpPr/>
            <p:nvPr/>
          </p:nvSpPr>
          <p:spPr>
            <a:xfrm>
              <a:off x="6404748" y="1348905"/>
              <a:ext cx="168217" cy="145628"/>
            </a:xfrm>
            <a:custGeom>
              <a:avLst/>
              <a:gdLst/>
              <a:ahLst/>
              <a:cxnLst/>
              <a:rect l="l" t="t" r="r" b="b"/>
              <a:pathLst>
                <a:path w="4982" h="4313" extrusionOk="0">
                  <a:moveTo>
                    <a:pt x="2457" y="1"/>
                  </a:moveTo>
                  <a:cubicBezTo>
                    <a:pt x="1713" y="1"/>
                    <a:pt x="1160" y="676"/>
                    <a:pt x="756" y="1389"/>
                  </a:cubicBezTo>
                  <a:cubicBezTo>
                    <a:pt x="392" y="2058"/>
                    <a:pt x="149" y="2757"/>
                    <a:pt x="57" y="3486"/>
                  </a:cubicBezTo>
                  <a:cubicBezTo>
                    <a:pt x="0" y="3913"/>
                    <a:pt x="449" y="4313"/>
                    <a:pt x="955" y="4313"/>
                  </a:cubicBezTo>
                  <a:cubicBezTo>
                    <a:pt x="990" y="4313"/>
                    <a:pt x="1025" y="4311"/>
                    <a:pt x="1060" y="4307"/>
                  </a:cubicBezTo>
                  <a:cubicBezTo>
                    <a:pt x="3006" y="4124"/>
                    <a:pt x="4981" y="1146"/>
                    <a:pt x="3127" y="173"/>
                  </a:cubicBezTo>
                  <a:cubicBezTo>
                    <a:pt x="2888" y="54"/>
                    <a:pt x="2665" y="1"/>
                    <a:pt x="245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44"/>
            <p:cNvSpPr/>
            <p:nvPr/>
          </p:nvSpPr>
          <p:spPr>
            <a:xfrm>
              <a:off x="6411804" y="1471675"/>
              <a:ext cx="56489" cy="53686"/>
            </a:xfrm>
            <a:custGeom>
              <a:avLst/>
              <a:gdLst/>
              <a:ahLst/>
              <a:cxnLst/>
              <a:rect l="l" t="t" r="r" b="b"/>
              <a:pathLst>
                <a:path w="1673" h="1590" extrusionOk="0">
                  <a:moveTo>
                    <a:pt x="823" y="0"/>
                  </a:moveTo>
                  <a:cubicBezTo>
                    <a:pt x="802" y="0"/>
                    <a:pt x="781" y="1"/>
                    <a:pt x="760" y="2"/>
                  </a:cubicBezTo>
                  <a:cubicBezTo>
                    <a:pt x="335" y="33"/>
                    <a:pt x="0" y="428"/>
                    <a:pt x="31" y="853"/>
                  </a:cubicBezTo>
                  <a:cubicBezTo>
                    <a:pt x="87" y="1273"/>
                    <a:pt x="400" y="1590"/>
                    <a:pt x="806" y="1590"/>
                  </a:cubicBezTo>
                  <a:cubicBezTo>
                    <a:pt x="841" y="1590"/>
                    <a:pt x="876" y="1588"/>
                    <a:pt x="912" y="1583"/>
                  </a:cubicBezTo>
                  <a:cubicBezTo>
                    <a:pt x="1338" y="1552"/>
                    <a:pt x="1672" y="1157"/>
                    <a:pt x="1642" y="732"/>
                  </a:cubicBezTo>
                  <a:cubicBezTo>
                    <a:pt x="1613" y="297"/>
                    <a:pt x="1252" y="0"/>
                    <a:pt x="82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44"/>
            <p:cNvSpPr/>
            <p:nvPr/>
          </p:nvSpPr>
          <p:spPr>
            <a:xfrm>
              <a:off x="5968436" y="1040394"/>
              <a:ext cx="496447" cy="241251"/>
            </a:xfrm>
            <a:custGeom>
              <a:avLst/>
              <a:gdLst/>
              <a:ahLst/>
              <a:cxnLst/>
              <a:rect l="l" t="t" r="r" b="b"/>
              <a:pathLst>
                <a:path w="14703" h="7145" extrusionOk="0">
                  <a:moveTo>
                    <a:pt x="10073" y="1"/>
                  </a:moveTo>
                  <a:cubicBezTo>
                    <a:pt x="9313" y="1"/>
                    <a:pt x="8424" y="85"/>
                    <a:pt x="7387" y="283"/>
                  </a:cubicBezTo>
                  <a:cubicBezTo>
                    <a:pt x="0" y="1650"/>
                    <a:pt x="1824" y="5997"/>
                    <a:pt x="1824" y="5997"/>
                  </a:cubicBezTo>
                  <a:cubicBezTo>
                    <a:pt x="2898" y="6823"/>
                    <a:pt x="4120" y="7144"/>
                    <a:pt x="5373" y="7144"/>
                  </a:cubicBezTo>
                  <a:cubicBezTo>
                    <a:pt x="9792" y="7144"/>
                    <a:pt x="14590" y="3140"/>
                    <a:pt x="14590" y="3140"/>
                  </a:cubicBezTo>
                  <a:cubicBezTo>
                    <a:pt x="14590" y="3140"/>
                    <a:pt x="14702" y="1"/>
                    <a:pt x="1007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18" name="Google Shape;1018;p44"/>
          <p:cNvGrpSpPr/>
          <p:nvPr/>
        </p:nvGrpSpPr>
        <p:grpSpPr>
          <a:xfrm>
            <a:off x="7331800" y="2958527"/>
            <a:ext cx="542964" cy="465786"/>
            <a:chOff x="7331800" y="2958527"/>
            <a:chExt cx="542964" cy="465786"/>
          </a:xfrm>
        </p:grpSpPr>
        <p:sp>
          <p:nvSpPr>
            <p:cNvPr id="1019" name="Google Shape;1019;p44"/>
            <p:cNvSpPr/>
            <p:nvPr/>
          </p:nvSpPr>
          <p:spPr>
            <a:xfrm>
              <a:off x="7331800" y="2958527"/>
              <a:ext cx="246376" cy="285134"/>
            </a:xfrm>
            <a:custGeom>
              <a:avLst/>
              <a:gdLst/>
              <a:ahLst/>
              <a:cxnLst/>
              <a:rect l="l" t="t" r="r" b="b"/>
              <a:pathLst>
                <a:path w="6128" h="7092" extrusionOk="0">
                  <a:moveTo>
                    <a:pt x="2717" y="1"/>
                  </a:moveTo>
                  <a:cubicBezTo>
                    <a:pt x="2679" y="1"/>
                    <a:pt x="2638" y="7"/>
                    <a:pt x="2596" y="20"/>
                  </a:cubicBezTo>
                  <a:cubicBezTo>
                    <a:pt x="2167" y="152"/>
                    <a:pt x="2528" y="1263"/>
                    <a:pt x="1886" y="2413"/>
                  </a:cubicBezTo>
                  <a:cubicBezTo>
                    <a:pt x="1247" y="3562"/>
                    <a:pt x="1" y="3646"/>
                    <a:pt x="54" y="4082"/>
                  </a:cubicBezTo>
                  <a:cubicBezTo>
                    <a:pt x="109" y="4521"/>
                    <a:pt x="1859" y="4082"/>
                    <a:pt x="2406" y="5014"/>
                  </a:cubicBezTo>
                  <a:cubicBezTo>
                    <a:pt x="2938" y="5923"/>
                    <a:pt x="3005" y="7092"/>
                    <a:pt x="3364" y="7092"/>
                  </a:cubicBezTo>
                  <a:cubicBezTo>
                    <a:pt x="3373" y="7092"/>
                    <a:pt x="3381" y="7091"/>
                    <a:pt x="3390" y="7090"/>
                  </a:cubicBezTo>
                  <a:cubicBezTo>
                    <a:pt x="3772" y="7036"/>
                    <a:pt x="3552" y="4903"/>
                    <a:pt x="4427" y="4356"/>
                  </a:cubicBezTo>
                  <a:cubicBezTo>
                    <a:pt x="5303" y="3812"/>
                    <a:pt x="6127" y="3886"/>
                    <a:pt x="6070" y="3366"/>
                  </a:cubicBezTo>
                  <a:cubicBezTo>
                    <a:pt x="6015" y="2845"/>
                    <a:pt x="4306" y="2825"/>
                    <a:pt x="3870" y="2169"/>
                  </a:cubicBezTo>
                  <a:cubicBezTo>
                    <a:pt x="3457" y="1549"/>
                    <a:pt x="3322" y="1"/>
                    <a:pt x="271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44"/>
            <p:cNvSpPr/>
            <p:nvPr/>
          </p:nvSpPr>
          <p:spPr>
            <a:xfrm>
              <a:off x="7718608" y="3243592"/>
              <a:ext cx="156156" cy="180721"/>
            </a:xfrm>
            <a:custGeom>
              <a:avLst/>
              <a:gdLst/>
              <a:ahLst/>
              <a:cxnLst/>
              <a:rect l="l" t="t" r="r" b="b"/>
              <a:pathLst>
                <a:path w="3884" h="4495" extrusionOk="0">
                  <a:moveTo>
                    <a:pt x="1723" y="1"/>
                  </a:moveTo>
                  <a:cubicBezTo>
                    <a:pt x="1699" y="1"/>
                    <a:pt x="1673" y="4"/>
                    <a:pt x="1647" y="13"/>
                  </a:cubicBezTo>
                  <a:cubicBezTo>
                    <a:pt x="1373" y="97"/>
                    <a:pt x="1603" y="800"/>
                    <a:pt x="1197" y="1530"/>
                  </a:cubicBezTo>
                  <a:cubicBezTo>
                    <a:pt x="792" y="2257"/>
                    <a:pt x="1" y="2311"/>
                    <a:pt x="35" y="2588"/>
                  </a:cubicBezTo>
                  <a:cubicBezTo>
                    <a:pt x="72" y="2865"/>
                    <a:pt x="1180" y="2588"/>
                    <a:pt x="1525" y="3176"/>
                  </a:cubicBezTo>
                  <a:cubicBezTo>
                    <a:pt x="1865" y="3754"/>
                    <a:pt x="1905" y="4495"/>
                    <a:pt x="2135" y="4495"/>
                  </a:cubicBezTo>
                  <a:cubicBezTo>
                    <a:pt x="2140" y="4495"/>
                    <a:pt x="2145" y="4494"/>
                    <a:pt x="2150" y="4494"/>
                  </a:cubicBezTo>
                  <a:cubicBezTo>
                    <a:pt x="2394" y="4460"/>
                    <a:pt x="2255" y="3108"/>
                    <a:pt x="2809" y="2760"/>
                  </a:cubicBezTo>
                  <a:cubicBezTo>
                    <a:pt x="3364" y="2416"/>
                    <a:pt x="3883" y="2463"/>
                    <a:pt x="3850" y="2135"/>
                  </a:cubicBezTo>
                  <a:cubicBezTo>
                    <a:pt x="3816" y="1804"/>
                    <a:pt x="2732" y="1790"/>
                    <a:pt x="2454" y="1374"/>
                  </a:cubicBezTo>
                  <a:cubicBezTo>
                    <a:pt x="2193" y="984"/>
                    <a:pt x="2109" y="1"/>
                    <a:pt x="17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8" name="Google Shape;902;p43"/>
          <p:cNvSpPr txBox="1">
            <a:spLocks/>
          </p:cNvSpPr>
          <p:nvPr/>
        </p:nvSpPr>
        <p:spPr>
          <a:xfrm>
            <a:off x="1810686" y="-380578"/>
            <a:ext cx="4123500" cy="11061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2"/>
              </a:buClr>
              <a:buSzPts val="4200"/>
              <a:buFont typeface="Chewy"/>
              <a:buNone/>
              <a:defRPr sz="10000" b="0" i="0" u="none" strike="noStrike" cap="none">
                <a:solidFill>
                  <a:schemeClr val="lt2"/>
                </a:solidFill>
                <a:latin typeface="Chewy"/>
                <a:ea typeface="Chewy"/>
                <a:cs typeface="Chewy"/>
                <a:sym typeface="Chewy"/>
              </a:defRPr>
            </a:lvl1pPr>
            <a:lvl2pPr marR="0" lvl="1" algn="ctr" rtl="0">
              <a:lnSpc>
                <a:spcPct val="100000"/>
              </a:lnSpc>
              <a:spcBef>
                <a:spcPts val="0"/>
              </a:spcBef>
              <a:spcAft>
                <a:spcPts val="0"/>
              </a:spcAft>
              <a:buClr>
                <a:schemeClr val="lt2"/>
              </a:buClr>
              <a:buSzPts val="4200"/>
              <a:buFont typeface="Chewy"/>
              <a:buNone/>
              <a:defRPr sz="4200" b="0" i="0" u="none" strike="noStrike" cap="none">
                <a:solidFill>
                  <a:schemeClr val="lt2"/>
                </a:solidFill>
                <a:latin typeface="Chewy"/>
                <a:ea typeface="Chewy"/>
                <a:cs typeface="Chewy"/>
                <a:sym typeface="Chewy"/>
              </a:defRPr>
            </a:lvl2pPr>
            <a:lvl3pPr marR="0" lvl="2" algn="ctr" rtl="0">
              <a:lnSpc>
                <a:spcPct val="100000"/>
              </a:lnSpc>
              <a:spcBef>
                <a:spcPts val="0"/>
              </a:spcBef>
              <a:spcAft>
                <a:spcPts val="0"/>
              </a:spcAft>
              <a:buClr>
                <a:schemeClr val="lt2"/>
              </a:buClr>
              <a:buSzPts val="4200"/>
              <a:buFont typeface="Chewy"/>
              <a:buNone/>
              <a:defRPr sz="4200" b="0" i="0" u="none" strike="noStrike" cap="none">
                <a:solidFill>
                  <a:schemeClr val="lt2"/>
                </a:solidFill>
                <a:latin typeface="Chewy"/>
                <a:ea typeface="Chewy"/>
                <a:cs typeface="Chewy"/>
                <a:sym typeface="Chewy"/>
              </a:defRPr>
            </a:lvl3pPr>
            <a:lvl4pPr marR="0" lvl="3" algn="ctr" rtl="0">
              <a:lnSpc>
                <a:spcPct val="100000"/>
              </a:lnSpc>
              <a:spcBef>
                <a:spcPts val="0"/>
              </a:spcBef>
              <a:spcAft>
                <a:spcPts val="0"/>
              </a:spcAft>
              <a:buClr>
                <a:schemeClr val="lt2"/>
              </a:buClr>
              <a:buSzPts val="4200"/>
              <a:buFont typeface="Chewy"/>
              <a:buNone/>
              <a:defRPr sz="4200" b="0" i="0" u="none" strike="noStrike" cap="none">
                <a:solidFill>
                  <a:schemeClr val="lt2"/>
                </a:solidFill>
                <a:latin typeface="Chewy"/>
                <a:ea typeface="Chewy"/>
                <a:cs typeface="Chewy"/>
                <a:sym typeface="Chewy"/>
              </a:defRPr>
            </a:lvl4pPr>
            <a:lvl5pPr marR="0" lvl="4" algn="ctr" rtl="0">
              <a:lnSpc>
                <a:spcPct val="100000"/>
              </a:lnSpc>
              <a:spcBef>
                <a:spcPts val="0"/>
              </a:spcBef>
              <a:spcAft>
                <a:spcPts val="0"/>
              </a:spcAft>
              <a:buClr>
                <a:schemeClr val="lt2"/>
              </a:buClr>
              <a:buSzPts val="4200"/>
              <a:buFont typeface="Chewy"/>
              <a:buNone/>
              <a:defRPr sz="4200" b="0" i="0" u="none" strike="noStrike" cap="none">
                <a:solidFill>
                  <a:schemeClr val="lt2"/>
                </a:solidFill>
                <a:latin typeface="Chewy"/>
                <a:ea typeface="Chewy"/>
                <a:cs typeface="Chewy"/>
                <a:sym typeface="Chewy"/>
              </a:defRPr>
            </a:lvl5pPr>
            <a:lvl6pPr marR="0" lvl="5" algn="ctr" rtl="0">
              <a:lnSpc>
                <a:spcPct val="100000"/>
              </a:lnSpc>
              <a:spcBef>
                <a:spcPts val="0"/>
              </a:spcBef>
              <a:spcAft>
                <a:spcPts val="0"/>
              </a:spcAft>
              <a:buClr>
                <a:schemeClr val="lt2"/>
              </a:buClr>
              <a:buSzPts val="4200"/>
              <a:buFont typeface="Chewy"/>
              <a:buNone/>
              <a:defRPr sz="4200" b="0" i="0" u="none" strike="noStrike" cap="none">
                <a:solidFill>
                  <a:schemeClr val="lt2"/>
                </a:solidFill>
                <a:latin typeface="Chewy"/>
                <a:ea typeface="Chewy"/>
                <a:cs typeface="Chewy"/>
                <a:sym typeface="Chewy"/>
              </a:defRPr>
            </a:lvl6pPr>
            <a:lvl7pPr marR="0" lvl="6" algn="ctr" rtl="0">
              <a:lnSpc>
                <a:spcPct val="100000"/>
              </a:lnSpc>
              <a:spcBef>
                <a:spcPts val="0"/>
              </a:spcBef>
              <a:spcAft>
                <a:spcPts val="0"/>
              </a:spcAft>
              <a:buClr>
                <a:schemeClr val="lt2"/>
              </a:buClr>
              <a:buSzPts val="4200"/>
              <a:buFont typeface="Chewy"/>
              <a:buNone/>
              <a:defRPr sz="4200" b="0" i="0" u="none" strike="noStrike" cap="none">
                <a:solidFill>
                  <a:schemeClr val="lt2"/>
                </a:solidFill>
                <a:latin typeface="Chewy"/>
                <a:ea typeface="Chewy"/>
                <a:cs typeface="Chewy"/>
                <a:sym typeface="Chewy"/>
              </a:defRPr>
            </a:lvl7pPr>
            <a:lvl8pPr marR="0" lvl="7" algn="ctr" rtl="0">
              <a:lnSpc>
                <a:spcPct val="100000"/>
              </a:lnSpc>
              <a:spcBef>
                <a:spcPts val="0"/>
              </a:spcBef>
              <a:spcAft>
                <a:spcPts val="0"/>
              </a:spcAft>
              <a:buClr>
                <a:schemeClr val="lt2"/>
              </a:buClr>
              <a:buSzPts val="4200"/>
              <a:buFont typeface="Chewy"/>
              <a:buNone/>
              <a:defRPr sz="4200" b="0" i="0" u="none" strike="noStrike" cap="none">
                <a:solidFill>
                  <a:schemeClr val="lt2"/>
                </a:solidFill>
                <a:latin typeface="Chewy"/>
                <a:ea typeface="Chewy"/>
                <a:cs typeface="Chewy"/>
                <a:sym typeface="Chewy"/>
              </a:defRPr>
            </a:lvl8pPr>
            <a:lvl9pPr marR="0" lvl="8" algn="ctr" rtl="0">
              <a:lnSpc>
                <a:spcPct val="100000"/>
              </a:lnSpc>
              <a:spcBef>
                <a:spcPts val="0"/>
              </a:spcBef>
              <a:spcAft>
                <a:spcPts val="0"/>
              </a:spcAft>
              <a:buClr>
                <a:schemeClr val="lt2"/>
              </a:buClr>
              <a:buSzPts val="4200"/>
              <a:buFont typeface="Chewy"/>
              <a:buNone/>
              <a:defRPr sz="4200" b="0" i="0" u="none" strike="noStrike" cap="none">
                <a:solidFill>
                  <a:schemeClr val="lt2"/>
                </a:solidFill>
                <a:latin typeface="Chewy"/>
                <a:ea typeface="Chewy"/>
                <a:cs typeface="Chewy"/>
                <a:sym typeface="Chewy"/>
              </a:defRPr>
            </a:lvl9pPr>
          </a:lstStyle>
          <a:p>
            <a:r>
              <a:rPr lang="en-US" sz="3000" dirty="0"/>
              <a:t>Money Flow</a:t>
            </a:r>
          </a:p>
        </p:txBody>
      </p:sp>
      <p:sp>
        <p:nvSpPr>
          <p:cNvPr id="4" name="عنوان فرعي 3"/>
          <p:cNvSpPr>
            <a:spLocks noGrp="1"/>
          </p:cNvSpPr>
          <p:nvPr>
            <p:ph type="subTitle" idx="1"/>
          </p:nvPr>
        </p:nvSpPr>
        <p:spPr>
          <a:xfrm flipH="1">
            <a:off x="713100" y="1594413"/>
            <a:ext cx="5153894" cy="2292764"/>
          </a:xfrm>
        </p:spPr>
        <p:txBody>
          <a:bodyPr/>
          <a:lstStyle/>
          <a:p>
            <a:pPr algn="just"/>
            <a:r>
              <a:rPr lang="en-US" sz="1600" dirty="0"/>
              <a:t>The clients check the order for accuracy based on the invoice raised by the producer.</a:t>
            </a:r>
          </a:p>
          <a:p>
            <a:pPr algn="just"/>
            <a:r>
              <a:rPr lang="en-US" sz="1600" dirty="0"/>
              <a:t>If the claims are true, money is transferred from the clients to the respective producer. The flow of money from the producer side to the client side is also observed in the form of debit notes.</a:t>
            </a:r>
          </a:p>
          <a:p>
            <a:endParaRPr lang="ar-SA" sz="2800" dirty="0"/>
          </a:p>
        </p:txBody>
      </p:sp>
    </p:spTree>
  </p:cSld>
  <p:clrMapOvr>
    <a:masterClrMapping/>
  </p:clrMapOvr>
</p:sld>
</file>

<file path=ppt/theme/theme1.xml><?xml version="1.0" encoding="utf-8"?>
<a:theme xmlns:a="http://schemas.openxmlformats.org/drawingml/2006/main" name="Cryptocurrency Today by Slidesgo">
  <a:themeElements>
    <a:clrScheme name="Simple Light">
      <a:dk1>
        <a:srgbClr val="F1E8DC"/>
      </a:dk1>
      <a:lt1>
        <a:srgbClr val="FFFFFF"/>
      </a:lt1>
      <a:dk2>
        <a:srgbClr val="FBBF60"/>
      </a:dk2>
      <a:lt2>
        <a:srgbClr val="39B0D1"/>
      </a:lt2>
      <a:accent1>
        <a:srgbClr val="66B888"/>
      </a:accent1>
      <a:accent2>
        <a:srgbClr val="FE98B0"/>
      </a:accent2>
      <a:accent3>
        <a:srgbClr val="383838"/>
      </a:accent3>
      <a:accent4>
        <a:srgbClr val="FFFFFF"/>
      </a:accent4>
      <a:accent5>
        <a:srgbClr val="FFFFFF"/>
      </a:accent5>
      <a:accent6>
        <a:srgbClr val="FFFFFF"/>
      </a:accent6>
      <a:hlink>
        <a:srgbClr val="38383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ryptocurrency Today by Slidesgo">
  <a:themeElements>
    <a:clrScheme name="Simple Light">
      <a:dk1>
        <a:srgbClr val="F1E8DC"/>
      </a:dk1>
      <a:lt1>
        <a:srgbClr val="FFFFFF"/>
      </a:lt1>
      <a:dk2>
        <a:srgbClr val="FBBF60"/>
      </a:dk2>
      <a:lt2>
        <a:srgbClr val="39B0D1"/>
      </a:lt2>
      <a:accent1>
        <a:srgbClr val="66B888"/>
      </a:accent1>
      <a:accent2>
        <a:srgbClr val="FE98B0"/>
      </a:accent2>
      <a:accent3>
        <a:srgbClr val="383838"/>
      </a:accent3>
      <a:accent4>
        <a:srgbClr val="FFFFFF"/>
      </a:accent4>
      <a:accent5>
        <a:srgbClr val="FFFFFF"/>
      </a:accent5>
      <a:accent6>
        <a:srgbClr val="FFFFFF"/>
      </a:accent6>
      <a:hlink>
        <a:srgbClr val="38383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ryptocurrency Today by Slidesgo">
  <a:themeElements>
    <a:clrScheme name="Simple Light">
      <a:dk1>
        <a:srgbClr val="F1E8DC"/>
      </a:dk1>
      <a:lt1>
        <a:srgbClr val="FFFFFF"/>
      </a:lt1>
      <a:dk2>
        <a:srgbClr val="FBBF60"/>
      </a:dk2>
      <a:lt2>
        <a:srgbClr val="39B0D1"/>
      </a:lt2>
      <a:accent1>
        <a:srgbClr val="66B888"/>
      </a:accent1>
      <a:accent2>
        <a:srgbClr val="FE98B0"/>
      </a:accent2>
      <a:accent3>
        <a:srgbClr val="383838"/>
      </a:accent3>
      <a:accent4>
        <a:srgbClr val="FFFFFF"/>
      </a:accent4>
      <a:accent5>
        <a:srgbClr val="FFFFFF"/>
      </a:accent5>
      <a:accent6>
        <a:srgbClr val="FFFFFF"/>
      </a:accent6>
      <a:hlink>
        <a:srgbClr val="38383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Cryptocurrency Today by Slidesgo">
  <a:themeElements>
    <a:clrScheme name="Simple Light">
      <a:dk1>
        <a:srgbClr val="F1E8DC"/>
      </a:dk1>
      <a:lt1>
        <a:srgbClr val="FFFFFF"/>
      </a:lt1>
      <a:dk2>
        <a:srgbClr val="FBBF60"/>
      </a:dk2>
      <a:lt2>
        <a:srgbClr val="39B0D1"/>
      </a:lt2>
      <a:accent1>
        <a:srgbClr val="66B888"/>
      </a:accent1>
      <a:accent2>
        <a:srgbClr val="FE98B0"/>
      </a:accent2>
      <a:accent3>
        <a:srgbClr val="383838"/>
      </a:accent3>
      <a:accent4>
        <a:srgbClr val="FFFFFF"/>
      </a:accent4>
      <a:accent5>
        <a:srgbClr val="FFFFFF"/>
      </a:accent5>
      <a:accent6>
        <a:srgbClr val="FFFFFF"/>
      </a:accent6>
      <a:hlink>
        <a:srgbClr val="38383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Cryptocurrency Today by Slidesgo">
  <a:themeElements>
    <a:clrScheme name="Simple Light">
      <a:dk1>
        <a:srgbClr val="F1E8DC"/>
      </a:dk1>
      <a:lt1>
        <a:srgbClr val="FFFFFF"/>
      </a:lt1>
      <a:dk2>
        <a:srgbClr val="FBBF60"/>
      </a:dk2>
      <a:lt2>
        <a:srgbClr val="39B0D1"/>
      </a:lt2>
      <a:accent1>
        <a:srgbClr val="66B888"/>
      </a:accent1>
      <a:accent2>
        <a:srgbClr val="FE98B0"/>
      </a:accent2>
      <a:accent3>
        <a:srgbClr val="383838"/>
      </a:accent3>
      <a:accent4>
        <a:srgbClr val="FFFFFF"/>
      </a:accent4>
      <a:accent5>
        <a:srgbClr val="FFFFFF"/>
      </a:accent5>
      <a:accent6>
        <a:srgbClr val="FFFFFF"/>
      </a:accent6>
      <a:hlink>
        <a:srgbClr val="38383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Cryptocurrency Today by Slidesgo">
  <a:themeElements>
    <a:clrScheme name="Simple Light">
      <a:dk1>
        <a:srgbClr val="F1E8DC"/>
      </a:dk1>
      <a:lt1>
        <a:srgbClr val="FFFFFF"/>
      </a:lt1>
      <a:dk2>
        <a:srgbClr val="FBBF60"/>
      </a:dk2>
      <a:lt2>
        <a:srgbClr val="39B0D1"/>
      </a:lt2>
      <a:accent1>
        <a:srgbClr val="66B888"/>
      </a:accent1>
      <a:accent2>
        <a:srgbClr val="FE98B0"/>
      </a:accent2>
      <a:accent3>
        <a:srgbClr val="383838"/>
      </a:accent3>
      <a:accent4>
        <a:srgbClr val="FFFFFF"/>
      </a:accent4>
      <a:accent5>
        <a:srgbClr val="FFFFFF"/>
      </a:accent5>
      <a:accent6>
        <a:srgbClr val="FFFFFF"/>
      </a:accent6>
      <a:hlink>
        <a:srgbClr val="38383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Cryptocurrency Today by Slidesgo">
  <a:themeElements>
    <a:clrScheme name="Simple Light">
      <a:dk1>
        <a:srgbClr val="F1E8DC"/>
      </a:dk1>
      <a:lt1>
        <a:srgbClr val="FFFFFF"/>
      </a:lt1>
      <a:dk2>
        <a:srgbClr val="FBBF60"/>
      </a:dk2>
      <a:lt2>
        <a:srgbClr val="39B0D1"/>
      </a:lt2>
      <a:accent1>
        <a:srgbClr val="66B888"/>
      </a:accent1>
      <a:accent2>
        <a:srgbClr val="FE98B0"/>
      </a:accent2>
      <a:accent3>
        <a:srgbClr val="383838"/>
      </a:accent3>
      <a:accent4>
        <a:srgbClr val="FFFFFF"/>
      </a:accent4>
      <a:accent5>
        <a:srgbClr val="FFFFFF"/>
      </a:accent5>
      <a:accent6>
        <a:srgbClr val="FFFFFF"/>
      </a:accent6>
      <a:hlink>
        <a:srgbClr val="38383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1439</TotalTime>
  <Words>1032</Words>
  <Application>Microsoft Office PowerPoint</Application>
  <PresentationFormat>On-screen Show (16:9)</PresentationFormat>
  <Paragraphs>108</Paragraphs>
  <Slides>19</Slides>
  <Notes>19</Notes>
  <HiddenSlides>0</HiddenSlides>
  <MMClips>0</MMClips>
  <ScaleCrop>false</ScaleCrop>
  <HeadingPairs>
    <vt:vector size="6" baseType="variant">
      <vt:variant>
        <vt:lpstr>Fonts Used</vt:lpstr>
      </vt:variant>
      <vt:variant>
        <vt:i4>10</vt:i4>
      </vt:variant>
      <vt:variant>
        <vt:lpstr>Theme</vt:lpstr>
      </vt:variant>
      <vt:variant>
        <vt:i4>7</vt:i4>
      </vt:variant>
      <vt:variant>
        <vt:lpstr>Slide Titles</vt:lpstr>
      </vt:variant>
      <vt:variant>
        <vt:i4>19</vt:i4>
      </vt:variant>
    </vt:vector>
  </HeadingPairs>
  <TitlesOfParts>
    <vt:vector size="36" baseType="lpstr">
      <vt:lpstr>Nunito</vt:lpstr>
      <vt:lpstr>Abril Fatface</vt:lpstr>
      <vt:lpstr>Didact Gothic</vt:lpstr>
      <vt:lpstr>Ubuntu</vt:lpstr>
      <vt:lpstr>Chewy</vt:lpstr>
      <vt:lpstr>Georgia</vt:lpstr>
      <vt:lpstr>Arial</vt:lpstr>
      <vt:lpstr>Roboto Condensed Light</vt:lpstr>
      <vt:lpstr>Wingdings</vt:lpstr>
      <vt:lpstr>-apple-system</vt:lpstr>
      <vt:lpstr>Cryptocurrency Today by Slidesgo</vt:lpstr>
      <vt:lpstr>1_Cryptocurrency Today by Slidesgo</vt:lpstr>
      <vt:lpstr>2_Cryptocurrency Today by Slidesgo</vt:lpstr>
      <vt:lpstr>3_Cryptocurrency Today by Slidesgo</vt:lpstr>
      <vt:lpstr>4_Cryptocurrency Today by Slidesgo</vt:lpstr>
      <vt:lpstr>5_Cryptocurrency Today by Slidesgo</vt:lpstr>
      <vt:lpstr>6_Cryptocurrency Today by Slidesgo</vt:lpstr>
      <vt:lpstr> Money flow in supply chain management And Currency in the Central Bank of Canada  </vt:lpstr>
      <vt:lpstr>01</vt:lpstr>
      <vt:lpstr>Introduction </vt:lpstr>
      <vt:lpstr>Introduction </vt:lpstr>
      <vt:lpstr>flow in supply chain management</vt:lpstr>
      <vt:lpstr> </vt:lpstr>
      <vt:lpstr>Material Flow</vt:lpstr>
      <vt:lpstr>PowerPoint Presentation</vt:lpstr>
      <vt:lpstr>PowerPoint Presentation</vt:lpstr>
      <vt:lpstr>Currency in the Central Bank of Canada </vt:lpstr>
      <vt:lpstr>Currency in the Central Bank of Canada </vt:lpstr>
      <vt:lpstr>Issuance of bank notes in central bank of Canada </vt:lpstr>
      <vt:lpstr>Issuance of bank notes in central bank of Canada </vt:lpstr>
      <vt:lpstr>Issuance of bank notes in central bank of Canada </vt:lpstr>
      <vt:lpstr>Issuance of bank notes in central bank of Canada </vt:lpstr>
      <vt:lpstr>Conclusion </vt:lpstr>
      <vt:lpstr>Conclusion </vt:lpstr>
      <vt:lpstr>R e f e r e n c e s </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Money flow in supply chain management</dc:title>
  <dc:creator>user-s</dc:creator>
  <cp:lastModifiedBy>user</cp:lastModifiedBy>
  <cp:revision>28</cp:revision>
  <dcterms:modified xsi:type="dcterms:W3CDTF">2022-01-15T13:08:24Z</dcterms:modified>
</cp:coreProperties>
</file>