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7"/>
  </p:notesMasterIdLst>
  <p:sldIdLst>
    <p:sldId id="259" r:id="rId2"/>
    <p:sldId id="273" r:id="rId3"/>
    <p:sldId id="262" r:id="rId4"/>
    <p:sldId id="263" r:id="rId5"/>
    <p:sldId id="260" r:id="rId6"/>
    <p:sldId id="264" r:id="rId7"/>
    <p:sldId id="261" r:id="rId8"/>
    <p:sldId id="269" r:id="rId9"/>
    <p:sldId id="265" r:id="rId10"/>
    <p:sldId id="266" r:id="rId11"/>
    <p:sldId id="267" r:id="rId12"/>
    <p:sldId id="268" r:id="rId13"/>
    <p:sldId id="270" r:id="rId14"/>
    <p:sldId id="271" r:id="rId15"/>
    <p:sldId id="27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B0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337" autoAdjust="0"/>
  </p:normalViewPr>
  <p:slideViewPr>
    <p:cSldViewPr snapToGrid="0">
      <p:cViewPr varScale="1">
        <p:scale>
          <a:sx n="76" d="100"/>
          <a:sy n="76" d="100"/>
        </p:scale>
        <p:origin x="296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3120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D1A58E-5047-4B64-8F19-7144EE948B60}" type="datetimeFigureOut">
              <a:rPr lang="en-US" smtClean="0"/>
              <a:t>3/5/2023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B0D35-6516-45BE-B7E5-A45355774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148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B0D35-6516-45BE-B7E5-A4535577449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719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B0D35-6516-45BE-B7E5-A4535577449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031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B0D35-6516-45BE-B7E5-A4535577449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746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9584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92733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9395040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8189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213596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2421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3/5/2023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34240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42961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no photo">
  <p:cSld name="Blank no photo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sldNum" idx="12"/>
          </p:nvPr>
        </p:nvSpPr>
        <p:spPr>
          <a:xfrm>
            <a:off x="609600" y="5585576"/>
            <a:ext cx="731600" cy="72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2F84D165-56D8-40BF-ACEB-17656BF3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005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36945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75106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3/5/2023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63091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13717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6920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35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3/5/2023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60986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36154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F84D165-56D8-40BF-ACEB-17656BF3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011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ransition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97527" y="2446048"/>
            <a:ext cx="10879280" cy="2078038"/>
          </a:xfrm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rgbClr val="FFC000"/>
                </a:solidFill>
              </a:rPr>
              <a:t>Ethical Behavior </a:t>
            </a:r>
            <a:r>
              <a:rPr lang="en-US" sz="6000" b="1" dirty="0" smtClean="0">
                <a:solidFill>
                  <a:srgbClr val="FFC000"/>
                </a:solidFill>
              </a:rPr>
              <a:t>in </a:t>
            </a:r>
            <a:r>
              <a:rPr lang="en-US" sz="6000" b="1" dirty="0">
                <a:solidFill>
                  <a:srgbClr val="FFC000"/>
                </a:solidFill>
              </a:rPr>
              <a:t>Business </a:t>
            </a:r>
            <a:endParaRPr lang="en-US" sz="1800" b="1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9429" y="5658416"/>
            <a:ext cx="58065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Student : Yousef Mohamed </a:t>
            </a:r>
            <a:r>
              <a:rPr lang="en-US" sz="1200" dirty="0" err="1" smtClean="0"/>
              <a:t>Abdelbasset</a:t>
            </a:r>
            <a:r>
              <a:rPr lang="en-US" sz="1200" dirty="0" smtClean="0"/>
              <a:t> </a:t>
            </a:r>
            <a:r>
              <a:rPr lang="en-US" sz="1200" dirty="0" err="1" smtClean="0"/>
              <a:t>Buargub</a:t>
            </a:r>
            <a:endParaRPr lang="en-US" sz="1200" dirty="0" smtClean="0"/>
          </a:p>
          <a:p>
            <a:r>
              <a:rPr lang="en-US" sz="1200" dirty="0" smtClean="0"/>
              <a:t>Email:Yousef-3851@limu.edu.ly</a:t>
            </a:r>
            <a:endParaRPr lang="en-US" sz="1200" dirty="0"/>
          </a:p>
          <a:p>
            <a:r>
              <a:rPr lang="en-US" sz="1200" dirty="0" err="1" smtClean="0"/>
              <a:t>Instructor:Loalloah</a:t>
            </a:r>
            <a:r>
              <a:rPr lang="en-US" sz="1200" dirty="0" smtClean="0"/>
              <a:t> </a:t>
            </a:r>
            <a:r>
              <a:rPr lang="en-US" sz="1200" dirty="0" err="1" smtClean="0"/>
              <a:t>Albeira</a:t>
            </a:r>
            <a:endParaRPr lang="en-US" sz="1200" dirty="0" smtClean="0"/>
          </a:p>
          <a:p>
            <a:r>
              <a:rPr lang="en-US" sz="1200" dirty="0" smtClean="0"/>
              <a:t>Student number:3851</a:t>
            </a:r>
          </a:p>
          <a:p>
            <a:r>
              <a:rPr lang="en-US" sz="1200" dirty="0" smtClean="0"/>
              <a:t>Session:2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429" y="362707"/>
            <a:ext cx="1045522" cy="9490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16" y="362707"/>
            <a:ext cx="896783" cy="89678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2451604" y="551604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000" b="1" dirty="0"/>
              <a:t>Libyan International Medical University</a:t>
            </a:r>
          </a:p>
          <a:p>
            <a:pPr algn="ctr"/>
            <a:r>
              <a:rPr lang="en-US" sz="2000" b="1" dirty="0"/>
              <a:t>Faculty of Business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429279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10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880" y="3743606"/>
            <a:ext cx="1966867" cy="896294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1555880" y="3259247"/>
            <a:ext cx="2069472" cy="1865013"/>
          </a:xfrm>
          <a:prstGeom prst="rightArrow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132" y="3690199"/>
            <a:ext cx="1058500" cy="1058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779" y="3231551"/>
            <a:ext cx="2097206" cy="1920406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6917604" y="3286944"/>
            <a:ext cx="2069472" cy="1865013"/>
          </a:xfrm>
          <a:prstGeom prst="rightArrow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" r="8137" b="1"/>
          <a:stretch/>
        </p:blipFill>
        <p:spPr>
          <a:xfrm>
            <a:off x="7636031" y="3822438"/>
            <a:ext cx="632618" cy="79402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03923" y="242734"/>
            <a:ext cx="63511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/>
              <a:t>One of your employs had an accident and</a:t>
            </a:r>
            <a:r>
              <a:rPr lang="en-US" sz="2000" dirty="0"/>
              <a:t> he</a:t>
            </a:r>
            <a:r>
              <a:rPr lang="en-US" sz="2000" dirty="0" smtClean="0"/>
              <a:t> is incapable of doing his job and you are losing profit for you to preserve your  business you are required to fire him but in a society that cares for people of special need that is considered ethically wrong now you are stuck in a dilemma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9679680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11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317687" y="434566"/>
            <a:ext cx="46082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There are multiple approaches one of these ethical approaches that you can take is the ethical approach of </a:t>
            </a:r>
            <a:r>
              <a:rPr lang="en-US" sz="2400" b="1" dirty="0" smtClean="0">
                <a:solidFill>
                  <a:srgbClr val="FF0000"/>
                </a:solidFill>
              </a:rPr>
              <a:t>utilitarianism</a:t>
            </a:r>
            <a:r>
              <a:rPr lang="en-US" sz="2400" dirty="0" smtClean="0"/>
              <a:t>  which defined as: 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104" y="2844283"/>
            <a:ext cx="5159457" cy="34374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46083" y="2806573"/>
            <a:ext cx="60115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The belief that all actions should be done for the benefit of the majority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80876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36206" y="1502875"/>
            <a:ext cx="59933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As the benefit of the whole firm is more important and having it lose profit well affect all of its components 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36" b="7562"/>
          <a:stretch/>
        </p:blipFill>
        <p:spPr>
          <a:xfrm>
            <a:off x="2983069" y="3309173"/>
            <a:ext cx="4499667" cy="300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1073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13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517269" y="914400"/>
            <a:ext cx="37752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C000"/>
                </a:solidFill>
              </a:rPr>
              <a:t>In conclusion </a:t>
            </a:r>
            <a:endParaRPr lang="en-US" sz="4800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10280" y="2916973"/>
            <a:ext cx="69892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Its important to have ethical behavior inside a firm but its also important to have clear to what is beneficial to your business and creating a balance between the two so that you can preserve your image while not putting your work at risk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5370925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14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314668" y="1055318"/>
            <a:ext cx="6096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Holton, L. (2021) Top 8 ethical business practices to follow, MYVA360. Available at: https://myva360.com/blog/ethical-business-practices#:~:text=Top%20Ethical%20Business%20Practices%201%201.%20Define%20Your,Employees%20...%208%208.%20Monitor%20Your%20Suppliers%20 (Accessed: November 8, 2022</a:t>
            </a:r>
            <a:r>
              <a:rPr lang="en-US" sz="1600" dirty="0" smtClean="0">
                <a:solidFill>
                  <a:srgbClr val="FF0000"/>
                </a:solidFill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  </a:t>
            </a:r>
            <a:r>
              <a:rPr lang="en-US" sz="1600" dirty="0" err="1">
                <a:solidFill>
                  <a:srgbClr val="FF0000"/>
                </a:solidFill>
              </a:rPr>
              <a:t>Verst</a:t>
            </a:r>
            <a:r>
              <a:rPr lang="en-US" sz="1600" dirty="0">
                <a:solidFill>
                  <a:srgbClr val="FF0000"/>
                </a:solidFill>
              </a:rPr>
              <a:t>, </a:t>
            </a:r>
            <a:r>
              <a:rPr lang="en-US" sz="1600" dirty="0" err="1">
                <a:solidFill>
                  <a:srgbClr val="FF0000"/>
                </a:solidFill>
              </a:rPr>
              <a:t>Ludger</a:t>
            </a:r>
            <a:r>
              <a:rPr lang="en-US" sz="1600" dirty="0">
                <a:solidFill>
                  <a:srgbClr val="FF0000"/>
                </a:solidFill>
              </a:rPr>
              <a:t>; </a:t>
            </a:r>
            <a:r>
              <a:rPr lang="en-US" sz="1600" dirty="0" err="1">
                <a:solidFill>
                  <a:srgbClr val="FF0000"/>
                </a:solidFill>
              </a:rPr>
              <a:t>Kampmann</a:t>
            </a:r>
            <a:r>
              <a:rPr lang="en-US" sz="1600" dirty="0">
                <a:solidFill>
                  <a:srgbClr val="FF0000"/>
                </a:solidFill>
              </a:rPr>
              <a:t>, Susanne; </a:t>
            </a:r>
            <a:r>
              <a:rPr lang="en-US" sz="1600" dirty="0" err="1">
                <a:solidFill>
                  <a:srgbClr val="FF0000"/>
                </a:solidFill>
              </a:rPr>
              <a:t>Eilers</a:t>
            </a:r>
            <a:r>
              <a:rPr lang="en-US" sz="1600" dirty="0">
                <a:solidFill>
                  <a:srgbClr val="FF0000"/>
                </a:solidFill>
              </a:rPr>
              <a:t>, Franz-Josef (July 27, 2015). Die </a:t>
            </a:r>
            <a:r>
              <a:rPr lang="en-US" sz="1600" dirty="0" err="1">
                <a:solidFill>
                  <a:srgbClr val="FF0000"/>
                </a:solidFill>
              </a:rPr>
              <a:t>Literaturrundschau</a:t>
            </a:r>
            <a:r>
              <a:rPr lang="en-US" sz="1600" dirty="0">
                <a:solidFill>
                  <a:srgbClr val="FF0000"/>
                </a:solidFill>
              </a:rPr>
              <a:t>. </a:t>
            </a:r>
            <a:r>
              <a:rPr lang="en-US" sz="1600" dirty="0" err="1">
                <a:solidFill>
                  <a:srgbClr val="FF0000"/>
                </a:solidFill>
              </a:rPr>
              <a:t>Communicatio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err="1">
                <a:solidFill>
                  <a:srgbClr val="FF0000"/>
                </a:solidFill>
              </a:rPr>
              <a:t>Socialis</a:t>
            </a:r>
            <a:r>
              <a:rPr lang="en-US" sz="1600" dirty="0">
                <a:solidFill>
                  <a:srgbClr val="FF0000"/>
                </a:solidFill>
              </a:rPr>
              <a:t>. OCLC 914511982</a:t>
            </a:r>
            <a:r>
              <a:rPr lang="en-US" sz="1600" dirty="0" smtClean="0">
                <a:solidFill>
                  <a:srgbClr val="FF0000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 Internet Encyclopedia of Philosophy ""Ethics"". Archived from the original on January 18, 2018. Retrieved January 7, </a:t>
            </a:r>
            <a:r>
              <a:rPr lang="en-US" sz="1600" dirty="0" smtClean="0">
                <a:solidFill>
                  <a:srgbClr val="FF0000"/>
                </a:solidFill>
              </a:rPr>
              <a:t>2012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rgbClr val="FF0000"/>
                </a:solidFill>
              </a:rPr>
              <a:t>Duignan</a:t>
            </a:r>
            <a:r>
              <a:rPr lang="en-US" sz="1600" dirty="0">
                <a:solidFill>
                  <a:srgbClr val="FF0000"/>
                </a:solidFill>
              </a:rPr>
              <a:t>, Brian. [1999] 2000. "Utilitarianism" (revised). </a:t>
            </a:r>
            <a:r>
              <a:rPr lang="en-US" sz="1600" dirty="0" err="1">
                <a:solidFill>
                  <a:srgbClr val="FF0000"/>
                </a:solidFill>
              </a:rPr>
              <a:t>Encyclopædia</a:t>
            </a:r>
            <a:r>
              <a:rPr lang="en-US" sz="1600" dirty="0">
                <a:solidFill>
                  <a:srgbClr val="FF0000"/>
                </a:solidFill>
              </a:rPr>
              <a:t> Britannica. Retrieved 5 July 2020</a:t>
            </a:r>
            <a:r>
              <a:rPr lang="en-US" sz="1600" dirty="0" smtClean="0">
                <a:solidFill>
                  <a:srgbClr val="FF0000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 "Utilitarianism". Ethics Unwrapped. Austin, TX: McCombs School of Business. Retrieved 27 May 2020</a:t>
            </a:r>
          </a:p>
        </p:txBody>
      </p:sp>
    </p:spTree>
    <p:extLst>
      <p:ext uri="{BB962C8B-B14F-4D97-AF65-F5344CB8AC3E}">
        <p14:creationId xmlns:p14="http://schemas.microsoft.com/office/powerpoint/2010/main" val="99667580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15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082297" y="2018923"/>
            <a:ext cx="703454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rgbClr val="FFC000"/>
                </a:solidFill>
              </a:rPr>
              <a:t>Thanks for listening</a:t>
            </a:r>
            <a:endParaRPr lang="en-US" sz="80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50393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09012" y="1131683"/>
            <a:ext cx="846499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200" u="sng" dirty="0" smtClean="0">
                <a:solidFill>
                  <a:srgbClr val="FF0000"/>
                </a:solidFill>
              </a:rPr>
              <a:t>What are ethics</a:t>
            </a:r>
          </a:p>
          <a:p>
            <a:pPr marL="342900" indent="-342900">
              <a:buFont typeface="+mj-lt"/>
              <a:buAutoNum type="arabicPeriod"/>
            </a:pPr>
            <a:endParaRPr lang="en-US" sz="3200" u="sng" dirty="0" smtClean="0">
              <a:solidFill>
                <a:srgbClr val="FF0000"/>
              </a:solidFill>
            </a:endParaRPr>
          </a:p>
          <a:p>
            <a:pPr marL="342900" indent="-342900" algn="r">
              <a:buFont typeface="+mj-lt"/>
              <a:buAutoNum type="arabicPeriod"/>
            </a:pPr>
            <a:r>
              <a:rPr lang="en-US" sz="3200" u="sng" dirty="0" smtClean="0">
                <a:solidFill>
                  <a:srgbClr val="FF0000"/>
                </a:solidFill>
              </a:rPr>
              <a:t>What is ethical behavior</a:t>
            </a:r>
          </a:p>
          <a:p>
            <a:pPr marL="342900" indent="-342900" algn="r">
              <a:buFont typeface="+mj-lt"/>
              <a:buAutoNum type="arabicPeriod"/>
            </a:pPr>
            <a:endParaRPr lang="en-US" sz="3200" u="sng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3200" u="sng" dirty="0" smtClean="0">
                <a:solidFill>
                  <a:srgbClr val="FF0000"/>
                </a:solidFill>
              </a:rPr>
              <a:t>Example and utilitarianism</a:t>
            </a:r>
          </a:p>
          <a:p>
            <a:pPr marL="342900" indent="-342900">
              <a:buFont typeface="+mj-lt"/>
              <a:buAutoNum type="arabicPeriod"/>
            </a:pPr>
            <a:endParaRPr lang="en-US" sz="3200" u="sng" dirty="0" smtClean="0">
              <a:solidFill>
                <a:srgbClr val="FF0000"/>
              </a:solidFill>
            </a:endParaRPr>
          </a:p>
          <a:p>
            <a:pPr marL="342900" indent="-342900" algn="r">
              <a:buFont typeface="+mj-lt"/>
              <a:buAutoNum type="arabicPeriod"/>
            </a:pPr>
            <a:r>
              <a:rPr lang="en-US" sz="3200" u="sng" dirty="0" smtClean="0">
                <a:solidFill>
                  <a:srgbClr val="FF0000"/>
                </a:solidFill>
              </a:rPr>
              <a:t>conclusion  </a:t>
            </a:r>
          </a:p>
          <a:p>
            <a:pPr marL="342900" indent="-342900" algn="r">
              <a:buFont typeface="+mj-lt"/>
              <a:buAutoNum type="arabicPeriod"/>
            </a:pPr>
            <a:endParaRPr lang="en-US" sz="32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92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058494" y="3042221"/>
            <a:ext cx="6909403" cy="2249196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Ethical behavior is an important aspect of running any successful business but To explain what is ethical behavior we need to </a:t>
            </a:r>
            <a:r>
              <a:rPr lang="en-US" sz="2800" dirty="0">
                <a:solidFill>
                  <a:schemeClr val="tx1"/>
                </a:solidFill>
              </a:rPr>
              <a:t>understand what are </a:t>
            </a:r>
            <a:r>
              <a:rPr lang="en-US" sz="2800" dirty="0" smtClean="0">
                <a:solidFill>
                  <a:schemeClr val="tx1"/>
                </a:solidFill>
              </a:rPr>
              <a:t>ethics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52391" y="551204"/>
            <a:ext cx="752161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b="1" dirty="0">
                <a:solidFill>
                  <a:srgbClr val="FFC000"/>
                </a:solidFill>
              </a:rPr>
              <a:t>Ethical Behavior </a:t>
            </a:r>
            <a:endParaRPr lang="en-US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881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491976" y="697116"/>
            <a:ext cx="22905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u="sng" dirty="0" smtClean="0">
                <a:solidFill>
                  <a:srgbClr val="FFC000"/>
                </a:solidFill>
              </a:rPr>
              <a:t>Ethics</a:t>
            </a:r>
            <a:endParaRPr lang="en-US" sz="4800" b="1" u="sng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05159" y="1960152"/>
            <a:ext cx="54773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 smtClean="0"/>
              <a:t>Are a branch of philosophy called moral philosophy that involves a lot of concepts such as: ( systemization , value , defending , majority , truth , right or wrong …etc.) with different approaches to each of them but always having a general definition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0253216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609669" y="769544"/>
            <a:ext cx="22905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u="sng" dirty="0" smtClean="0">
                <a:solidFill>
                  <a:srgbClr val="FFC000"/>
                </a:solidFill>
              </a:rPr>
              <a:t>Ethics</a:t>
            </a:r>
            <a:endParaRPr lang="en-US" sz="4800" b="1" u="sng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9225" y="2240671"/>
            <a:ext cx="7351413" cy="1952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dirty="0" smtClean="0"/>
              <a:t>They are a set of values and principles that define a persons moral views, decisions and actions in any moral given situation     </a:t>
            </a:r>
            <a:endParaRPr lang="en-US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" r="3834" b="-44"/>
          <a:stretch/>
        </p:blipFill>
        <p:spPr>
          <a:xfrm>
            <a:off x="3103045" y="4486568"/>
            <a:ext cx="3315863" cy="237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9729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609669" y="769544"/>
            <a:ext cx="22905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u="sng" dirty="0" smtClean="0">
                <a:solidFill>
                  <a:srgbClr val="FFC000"/>
                </a:solidFill>
              </a:rPr>
              <a:t>Ethics</a:t>
            </a:r>
            <a:endParaRPr lang="en-US" sz="4800" b="1" u="sng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90114" y="2145669"/>
            <a:ext cx="62831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 smtClean="0"/>
              <a:t>Ethics are usually determined by society as they govern a persons moral behavior as what is  morally correct and what action to take 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13" b="7677"/>
          <a:stretch/>
        </p:blipFill>
        <p:spPr>
          <a:xfrm>
            <a:off x="4127776" y="4278229"/>
            <a:ext cx="2390720" cy="185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66025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7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63778" y="2505930"/>
            <a:ext cx="6162580" cy="1479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dirty="0" smtClean="0"/>
              <a:t>Is working in an accepting manner according to social view 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1517869" y="454105"/>
            <a:ext cx="74543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rgbClr val="FFC000"/>
                </a:solidFill>
              </a:rPr>
              <a:t>Ethical Behavior </a:t>
            </a:r>
            <a:endParaRPr lang="en-US" sz="7200" b="1" dirty="0">
              <a:solidFill>
                <a:srgbClr val="FFC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369" y="3985181"/>
            <a:ext cx="3763399" cy="2515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3061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91352" y="-226336"/>
            <a:ext cx="6328371" cy="7976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Some of the ethical  practices that are beneficial in a working environment: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457200" indent="-457200" algn="just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+mj-lt"/>
              <a:buAutoNum type="arabicPeriod"/>
            </a:pPr>
            <a:endParaRPr lang="en-US" sz="2400" dirty="0">
              <a:solidFill>
                <a:srgbClr val="FF0000"/>
              </a:solidFill>
            </a:endParaRPr>
          </a:p>
          <a:p>
            <a:pPr marL="457200" indent="-457200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Honesty</a:t>
            </a:r>
          </a:p>
          <a:p>
            <a:pPr marL="457200" indent="-457200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Setting rules and boundaries </a:t>
            </a:r>
          </a:p>
          <a:p>
            <a:pPr marL="457200" indent="-457200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Supporting Your Suppliers</a:t>
            </a:r>
          </a:p>
          <a:p>
            <a:pPr marL="457200" indent="-457200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Aiding your employs</a:t>
            </a:r>
          </a:p>
          <a:p>
            <a:pPr marL="457200" indent="-457200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Listening to your customers</a:t>
            </a:r>
          </a:p>
          <a:p>
            <a:pPr marL="457200" indent="-457200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Giving rewards</a:t>
            </a:r>
          </a:p>
          <a:p>
            <a:pPr marL="457200" indent="-457200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Having clear values </a:t>
            </a:r>
          </a:p>
          <a:p>
            <a:pPr marL="457200" indent="-457200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Creating a healthy environment   </a:t>
            </a:r>
          </a:p>
          <a:p>
            <a:pPr marL="457200" indent="-457200" algn="just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+mj-lt"/>
              <a:buAutoNum type="arabicPeriod"/>
            </a:pP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95930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F84D165-56D8-40BF-ACEB-17656BF319D7}" type="slidenum">
              <a:rPr lang="en-US" smtClean="0"/>
              <a:t>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377952" y="2199990"/>
            <a:ext cx="6283105" cy="1686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 smtClean="0"/>
              <a:t>Its important to note that not all ethical approaches are beneficial to the business that is being run for an example: 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071546" y="481267"/>
            <a:ext cx="74543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rgbClr val="FFC000"/>
                </a:solidFill>
              </a:rPr>
              <a:t>Ethical Behavior </a:t>
            </a:r>
            <a:endParaRPr lang="en-US" sz="7200" b="1" dirty="0">
              <a:solidFill>
                <a:srgbClr val="FFC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286" y="4096314"/>
            <a:ext cx="2414438" cy="241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58906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1235</TotalTime>
  <Words>544</Words>
  <Application>Microsoft Office PowerPoint</Application>
  <PresentationFormat>Widescreen</PresentationFormat>
  <Paragraphs>75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Trebuchet MS</vt:lpstr>
      <vt:lpstr>Wingdings 3</vt:lpstr>
      <vt:lpstr>Facet</vt:lpstr>
      <vt:lpstr>Ethical Behavior in Business </vt:lpstr>
      <vt:lpstr>PowerPoint Presentation</vt:lpstr>
      <vt:lpstr>Ethical behavior is an important aspect of running any successful business but To explain what is ethical behavior we need to understand what are ethics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 of ethical behavior and</dc:title>
  <dc:creator>MSII</dc:creator>
  <cp:lastModifiedBy>Maher Fattouh</cp:lastModifiedBy>
  <cp:revision>42</cp:revision>
  <dcterms:created xsi:type="dcterms:W3CDTF">2022-11-08T16:44:17Z</dcterms:created>
  <dcterms:modified xsi:type="dcterms:W3CDTF">2023-03-05T09:21:07Z</dcterms:modified>
</cp:coreProperties>
</file>