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4" r:id="rId1"/>
  </p:sldMasterIdLst>
  <p:notesMasterIdLst>
    <p:notesMasterId r:id="rId12"/>
  </p:notesMasterIdLst>
  <p:sldIdLst>
    <p:sldId id="267" r:id="rId2"/>
    <p:sldId id="257" r:id="rId3"/>
    <p:sldId id="258" r:id="rId4"/>
    <p:sldId id="261" r:id="rId5"/>
    <p:sldId id="259" r:id="rId6"/>
    <p:sldId id="266" r:id="rId7"/>
    <p:sldId id="262" r:id="rId8"/>
    <p:sldId id="263" r:id="rId9"/>
    <p:sldId id="265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3" d="100"/>
          <a:sy n="63" d="100"/>
        </p:scale>
        <p:origin x="7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F93F14AF-9AA0-407D-8F9F-BCD2911182BB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A2559314-BABD-4E9C-8386-86C0ECA29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0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D20D-8248-4E38-963B-59AB7D1C4EA1}" type="datetime1">
              <a:rPr lang="en-US" smtClean="0"/>
              <a:t>6/29/2022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9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1227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7338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655606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0746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670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4613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BF8D-968D-47D4-BC2D-36E2E9BC4C1D}" type="datetime1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81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2E9A-157E-43C0-80E5-AA220F0B66A8}" type="datetime1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2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EE30-078D-451E-85F8-8F67A0FC0B69}" type="datetime1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3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09D3B-5158-467A-B44D-1EFF8F4AF400}" type="datetime1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3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76FA-4C36-4C8B-838D-6176C7A04E57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2769-9E5E-4796-8933-F6275B4C8810}" type="datetime1">
              <a:rPr lang="en-US" smtClean="0"/>
              <a:t>6/29/2022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4D7E-0F91-48FB-82D4-C678A20E3775}" type="datetime1">
              <a:rPr lang="en-US" smtClean="0"/>
              <a:t>6/29/2022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3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2B3B4-5639-461C-ABAF-1D1ABAD8F1B0}" type="datetime1">
              <a:rPr lang="en-US" smtClean="0"/>
              <a:t>6/29/2022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BA2F-5EAA-407E-BDD6-F5DBE616218B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5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4798-BC1A-4B5B-950D-CCA5CB518FE5}" type="datetime1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6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85AAB47-BB16-48B7-B77C-F771179C12C0}" type="datetime1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4ED354E-88DC-4B97-AD34-39C042E05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30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D660763E-CF43-4C8A-8977-CF13C794B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52E119C-C7D8-4A39-B2FE-13115D5431DF}"/>
              </a:ext>
            </a:extLst>
          </p:cNvPr>
          <p:cNvSpPr txBox="1"/>
          <p:nvPr/>
        </p:nvSpPr>
        <p:spPr>
          <a:xfrm>
            <a:off x="482379" y="3916872"/>
            <a:ext cx="99888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600" dirty="0"/>
              <a:t>PRESENTED BY:</a:t>
            </a:r>
          </a:p>
          <a:p>
            <a:pPr algn="l"/>
            <a:r>
              <a:rPr lang="en-US" sz="2600" dirty="0"/>
              <a:t>STUDENT NAME: DALIA HISHAM ELGHORI</a:t>
            </a:r>
          </a:p>
          <a:p>
            <a:pPr algn="l"/>
            <a:r>
              <a:rPr lang="en-US" sz="2600" dirty="0"/>
              <a:t>Student number: </a:t>
            </a:r>
            <a:r>
              <a:rPr lang="ar-LY" sz="2600" dirty="0"/>
              <a:t>3590</a:t>
            </a:r>
            <a:endParaRPr lang="en-US" sz="2600" dirty="0"/>
          </a:p>
          <a:p>
            <a:pPr algn="l"/>
            <a:r>
              <a:rPr lang="en-US" sz="2600" dirty="0"/>
              <a:t>Supervised by: Fatma </a:t>
            </a:r>
            <a:r>
              <a:rPr lang="en-US" sz="2600" dirty="0" err="1"/>
              <a:t>eltarhony</a:t>
            </a:r>
            <a:endParaRPr lang="en-US" sz="2600" dirty="0"/>
          </a:p>
          <a:p>
            <a:pPr algn="l"/>
            <a:r>
              <a:rPr lang="en-US" sz="2600" dirty="0"/>
              <a:t>Y1 / Block: PTS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965A2AA-DF60-4F69-B761-39A27AE66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1" y="60210"/>
            <a:ext cx="2038034" cy="1520687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3EB7132F-DF3A-433B-A6EA-8DFA032F6300}"/>
              </a:ext>
            </a:extLst>
          </p:cNvPr>
          <p:cNvSpPr txBox="1"/>
          <p:nvPr/>
        </p:nvSpPr>
        <p:spPr>
          <a:xfrm>
            <a:off x="2835965" y="1913665"/>
            <a:ext cx="714623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Seasonal Influenza</a:t>
            </a:r>
          </a:p>
          <a:p>
            <a:endParaRPr lang="en-US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1A97BD31-F62B-4170-AA36-22DDA1A9BF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765" y="-10188"/>
            <a:ext cx="1812235" cy="181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68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1963D0D6-7F71-440A-8FB6-3A73904F9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mtClean="0"/>
              <a:t>10</a:t>
            </a:fld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FF9EA28-F0B9-4382-B520-59D993CB4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7990"/>
            <a:ext cx="12191999" cy="718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9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F8C0DD5-CBBD-4D15-98F4-3579538BE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Objectives:-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08255A6-B84C-4B63-BC85-F178FCC1D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Seasonal influenza definition.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Seasonal Influenza types.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Seasonal Influenza causes.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Seasonal Influenza symptoms.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protection Seasonal Influenza.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8DE60EE8-41AC-4DBB-A48C-3975B5759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215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F54123B-318C-4134-8A42-EE8EE04F6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Definition</a:t>
            </a:r>
            <a:r>
              <a:rPr lang="en-US" sz="6600" dirty="0">
                <a:solidFill>
                  <a:schemeClr val="accent2"/>
                </a:solidFill>
              </a:rPr>
              <a:t>:-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2095DA6-7AB2-48A4-839A-4C6639CED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23652" cy="4326697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Is an acute respiratory infection caused by influenza viruses which circulate in all parts of the world. It represents a year-round disease burden. It causes illnesses that range in severity and sometimes lead to hospitalization and death</a:t>
            </a:r>
            <a:r>
              <a:rPr lang="en-US" sz="2600" dirty="0"/>
              <a:t>.</a:t>
            </a:r>
          </a:p>
          <a:p>
            <a:pPr algn="l" rtl="0"/>
            <a:endParaRPr lang="en-US" dirty="0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F63EC59-756A-4473-B59B-61137BB69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31562B49-0FBC-4155-A374-A8706FE89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843" y="3140077"/>
            <a:ext cx="3902765" cy="35813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47955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7EC7A44-6739-4E57-8FF1-87355CDD2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1208"/>
            <a:ext cx="10427208" cy="1169480"/>
          </a:xfrm>
        </p:spPr>
        <p:txBody>
          <a:bodyPr>
            <a:noAutofit/>
          </a:bodyPr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How many types of influenzas in the world?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EF4F282-F221-4EE0-AB67-E8840D0F5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There are 4 types of seasonal influenza viruses, types A, B, C and D. Influenza A and B viruses circulate and cause </a:t>
            </a:r>
            <a:r>
              <a:rPr lang="en-US" b="1" dirty="0"/>
              <a:t>seasonal epidemics</a:t>
            </a:r>
            <a:r>
              <a:rPr lang="en-US" dirty="0"/>
              <a:t> of disease.</a:t>
            </a:r>
          </a:p>
          <a:p>
            <a:pPr algn="l" rtl="0"/>
            <a:r>
              <a:rPr lang="en-US" b="1" dirty="0"/>
              <a:t>Influenza A viruses.</a:t>
            </a:r>
            <a:endParaRPr lang="en-US" dirty="0"/>
          </a:p>
          <a:p>
            <a:pPr algn="l" rtl="0"/>
            <a:r>
              <a:rPr lang="en-US" b="1" dirty="0"/>
              <a:t>Influenza B viruses.</a:t>
            </a:r>
          </a:p>
          <a:p>
            <a:pPr algn="l" rtl="0"/>
            <a:r>
              <a:rPr lang="en-US" b="1" dirty="0"/>
              <a:t>Influenza C viruses.</a:t>
            </a:r>
          </a:p>
          <a:p>
            <a:pPr algn="l" rtl="0"/>
            <a:r>
              <a:rPr lang="en-US" b="1" dirty="0"/>
              <a:t>Influenza D viruses.</a:t>
            </a:r>
            <a:endParaRPr lang="en-US" dirty="0"/>
          </a:p>
        </p:txBody>
      </p:sp>
      <p:sp>
        <p:nvSpPr>
          <p:cNvPr id="8" name="عنصر نائب لرقم الشريحة 7">
            <a:extLst>
              <a:ext uri="{FF2B5EF4-FFF2-40B4-BE49-F238E27FC236}">
                <a16:creationId xmlns:a16="http://schemas.microsoft.com/office/drawing/2014/main" id="{8EB2093D-1303-4A3A-9554-3B33633A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BA9D6375-50DD-4234-BDB2-854832C06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826" y="3253911"/>
            <a:ext cx="4817166" cy="3467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47339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1806B-F3F3-4107-A99B-707B5F10E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Causes!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198C86F-8452-4833-B9F0-FFCC6330C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816548" cy="4486275"/>
          </a:xfrm>
        </p:spPr>
        <p:txBody>
          <a:bodyPr/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dirty="0"/>
              <a:t>Seasonal epidemics occur mainly during winter, while in tropical regions, influenza may occur throughout the year, causing outbreaks more irregularly.</a:t>
            </a:r>
          </a:p>
          <a:p>
            <a:pPr marL="0" indent="0" algn="l" rtl="0">
              <a:lnSpc>
                <a:spcPct val="200000"/>
              </a:lnSpc>
              <a:buNone/>
            </a:pPr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D6C47A87-17E7-4F17-8525-D4BC5CD40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00" y="6176963"/>
            <a:ext cx="11018520" cy="546100"/>
          </a:xfrm>
        </p:spPr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67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8834B5C-82C6-4E7C-B647-305853F0D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3807"/>
            <a:ext cx="10591800" cy="142868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 different between cold and the influenza</a:t>
            </a:r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CA606AE8-B81B-4F86-BC2B-40E438EF11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760" y="1178747"/>
            <a:ext cx="8090056" cy="5198306"/>
          </a:xfrm>
        </p:spPr>
      </p:pic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96F323E5-ADAA-4209-91B0-0F0BB38C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8686" y="6376228"/>
            <a:ext cx="9624833" cy="563052"/>
          </a:xfrm>
        </p:spPr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63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17FFA6A-2437-4FF4-AF79-E47AFA32C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Symptoms!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BFF45CE-8E00-4A69-86E5-478DE6A07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9100"/>
            <a:ext cx="10313504" cy="4667250"/>
          </a:xfrm>
        </p:spPr>
        <p:txBody>
          <a:bodyPr>
            <a:normAutofit/>
          </a:bodyPr>
          <a:lstStyle/>
          <a:p>
            <a:pPr algn="l" rtl="0">
              <a:lnSpc>
                <a:spcPct val="120000"/>
              </a:lnSpc>
            </a:pPr>
            <a:r>
              <a:rPr lang="en-US" dirty="0"/>
              <a:t>Sudden onset of fever.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Cough (usually dry).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Headache.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Muscle and joint pain.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Severe malaise (feeling unwell).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Sore throat and a runny nose.</a:t>
            </a:r>
          </a:p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/>
              <a:t>The cough can be severe and can last two or more weeks.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1830E08B-B926-44A2-82ED-D65F3AFE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354E-88DC-4B97-AD34-39C042E057A7}" type="slidenum"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fld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727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180753E-0583-420A-97C4-B4060363C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183" y="328715"/>
            <a:ext cx="10817617" cy="1340430"/>
          </a:xfrm>
        </p:spPr>
        <p:txBody>
          <a:bodyPr>
            <a:noAutofit/>
          </a:bodyPr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How to protect our self from seasonal flu?!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7066D28-E51A-4504-9508-61A642F6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7" y="1631052"/>
            <a:ext cx="11364269" cy="4998347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en-US" dirty="0"/>
              <a:t>The most effective way to prevent the disease is </a:t>
            </a:r>
            <a:r>
              <a:rPr lang="en-US" b="1" dirty="0"/>
              <a:t>vaccination.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Regular hand washing with proper drying of the hands.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Good respiratory hygiene – covering mouth and nose when coughing or sneezing, using tissues and disposing of them correctly.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Early self-isolation of those feeling unwell, feverish and having other symptoms of influenza.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Avoiding close contact with sick people.</a:t>
            </a:r>
          </a:p>
          <a:p>
            <a:pPr algn="l" rtl="0">
              <a:lnSpc>
                <a:spcPct val="120000"/>
              </a:lnSpc>
            </a:pPr>
            <a:r>
              <a:rPr lang="en-US" dirty="0"/>
              <a:t>Avoiding touching one’s eyes, nose or mouth.</a:t>
            </a:r>
          </a:p>
          <a:p>
            <a:pPr marL="0" indent="0" algn="l" rtl="0">
              <a:lnSpc>
                <a:spcPct val="120000"/>
              </a:lnSpc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998B2AD-D5CE-41DF-9467-13C13C02C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79BEAD01-0642-4B4F-8EB0-27CE09960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46" y="4585890"/>
            <a:ext cx="3628785" cy="201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54599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C6D8510-027B-48C8-BFA2-DFAB7C3B2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REFRENCES:-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CC6FFE6-0CC5-4891-B950-BAEED9C64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2700"/>
            <a:ext cx="11076432" cy="5325300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en-US" sz="2600" dirty="0"/>
              <a:t>Who.int. 2022. </a:t>
            </a:r>
            <a:r>
              <a:rPr lang="en-US" sz="2600" i="1" dirty="0"/>
              <a:t>Influenza</a:t>
            </a:r>
            <a:r>
              <a:rPr lang="en-US" sz="2600" dirty="0"/>
              <a:t>. [online] Available at: &lt;https://www.who.int/teams/health-product-policy-and-standards/standards-and-specifications/vaccines-quality/influenza#:~:text=Influenza%20occurs%20all%20over%20the,more%20unpredictably%20in%20tropical%20regions.&gt; [Accessed 11 May 2022].</a:t>
            </a:r>
          </a:p>
          <a:p>
            <a:pPr algn="l" rtl="0">
              <a:lnSpc>
                <a:spcPct val="120000"/>
              </a:lnSpc>
            </a:pPr>
            <a:r>
              <a:rPr lang="en-US" sz="2600" dirty="0"/>
              <a:t>Who.int. 2022. </a:t>
            </a:r>
            <a:r>
              <a:rPr lang="en-US" sz="2600" i="1" dirty="0"/>
              <a:t>Influenza (seasonal)</a:t>
            </a:r>
            <a:r>
              <a:rPr lang="en-US" sz="2600" dirty="0"/>
              <a:t>. [online] Available at: &lt;https://www.who.int/health-topics/influenza-seasonal#tab=tab_1&gt; [Accessed 11 May 2022].</a:t>
            </a:r>
          </a:p>
          <a:p>
            <a:pPr algn="l" rtl="0">
              <a:lnSpc>
                <a:spcPct val="120000"/>
              </a:lnSpc>
            </a:pPr>
            <a:r>
              <a:rPr lang="en-US" sz="2600" dirty="0"/>
              <a:t>https://www.who.int/news-room/fact-sheets/detail/influenza-(seasonal)</a:t>
            </a:r>
          </a:p>
          <a:p>
            <a:pPr algn="l" rtl="0">
              <a:lnSpc>
                <a:spcPct val="120000"/>
              </a:lnSpc>
            </a:pPr>
            <a:endParaRPr lang="en-US" sz="260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5BD7C01-4D70-40D6-8189-A620D123B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10312"/>
            <a:ext cx="9464040" cy="547688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893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عمق">
  <a:themeElements>
    <a:clrScheme name="عمق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عمق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عمق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TM04033923[[fn=عمق]]</Template>
  <TotalTime>1543</TotalTime>
  <Words>216</Words>
  <Application>Microsoft Office PowerPoint</Application>
  <PresentationFormat>شاشة عريضة</PresentationFormat>
  <Paragraphs>53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Tahoma</vt:lpstr>
      <vt:lpstr>Wingdings</vt:lpstr>
      <vt:lpstr>عمق</vt:lpstr>
      <vt:lpstr>عرض تقديمي في PowerPoint</vt:lpstr>
      <vt:lpstr>Objectives:-</vt:lpstr>
      <vt:lpstr>Definition:-</vt:lpstr>
      <vt:lpstr>How many types of influenzas in the world?</vt:lpstr>
      <vt:lpstr>Causes!</vt:lpstr>
      <vt:lpstr>The different between cold and the influenza</vt:lpstr>
      <vt:lpstr>Symptoms!</vt:lpstr>
      <vt:lpstr>How to protect our self from seasonal flu?!</vt:lpstr>
      <vt:lpstr>REFRENCES:-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influenza</dc:title>
  <dc:creator>PIXEL-PC</dc:creator>
  <cp:lastModifiedBy>PIXEL-PC</cp:lastModifiedBy>
  <cp:revision>27</cp:revision>
  <dcterms:created xsi:type="dcterms:W3CDTF">2022-05-11T07:19:00Z</dcterms:created>
  <dcterms:modified xsi:type="dcterms:W3CDTF">2022-06-29T18:30:48Z</dcterms:modified>
</cp:coreProperties>
</file>