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  <p:sldMasterId id="2147483674" r:id="rId2"/>
  </p:sldMasterIdLst>
  <p:notesMasterIdLst>
    <p:notesMasterId r:id="rId12"/>
  </p:notesMasterIdLst>
  <p:sldIdLst>
    <p:sldId id="256" r:id="rId3"/>
    <p:sldId id="258" r:id="rId4"/>
    <p:sldId id="257" r:id="rId5"/>
    <p:sldId id="306" r:id="rId6"/>
    <p:sldId id="264" r:id="rId7"/>
    <p:sldId id="307" r:id="rId8"/>
    <p:sldId id="285" r:id="rId9"/>
    <p:sldId id="308" r:id="rId10"/>
    <p:sldId id="261" r:id="rId11"/>
  </p:sldIdLst>
  <p:sldSz cx="9144000" cy="5143500" type="screen16x9"/>
  <p:notesSz cx="6858000" cy="9144000"/>
  <p:embeddedFontLst>
    <p:embeddedFont>
      <p:font typeface="Livvic" panose="020B0604020202020204" charset="0"/>
      <p:regular r:id="rId13"/>
      <p:bold r:id="rId14"/>
      <p:italic r:id="rId15"/>
      <p:boldItalic r:id="rId16"/>
    </p:embeddedFont>
    <p:embeddedFont>
      <p:font typeface="Georgia" panose="02040502050405020303" pitchFamily="18" charset="0"/>
      <p:regular r:id="rId17"/>
      <p:bold r:id="rId18"/>
      <p:italic r:id="rId19"/>
      <p:boldItalic r:id="rId20"/>
    </p:embeddedFont>
    <p:embeddedFont>
      <p:font typeface="Merriweather" panose="020B0604020202020204" charset="0"/>
      <p:regular r:id="rId21"/>
      <p:bold r:id="rId22"/>
      <p:italic r:id="rId23"/>
      <p:boldItalic r:id="rId24"/>
    </p:embeddedFont>
    <p:embeddedFont>
      <p:font typeface="Berkshire Swash" panose="020B0604020202020204" charset="0"/>
      <p:regular r:id="rId25"/>
    </p:embeddedFont>
    <p:embeddedFont>
      <p:font typeface="Roboto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7603C-509C-4F4D-A686-82D8F525E0AE}" v="625" dt="2022-04-20T09:14:17.953"/>
  </p1510:revLst>
</p1510:revInfo>
</file>

<file path=ppt/tableStyles.xml><?xml version="1.0" encoding="utf-8"?>
<a:tblStyleLst xmlns:a="http://schemas.openxmlformats.org/drawingml/2006/main" def="{A077D883-F7A4-4537-AD92-E21342237A7A}">
  <a:tblStyle styleId="{A077D883-F7A4-4537-AD92-E21342237A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1723facd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1723facd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b1723facd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b1723facdc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a8945be4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1a8945be4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a8945be4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1a8945be4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93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0" name="Google Shape;9120;gb1a8945be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1" name="Google Shape;9121;gb1a8945be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b1a8945be4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b1a8945be4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8644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5" name="Google Shape;17595;gb1a8945be4_0_177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96" name="Google Shape;17596;gb1a8945be4_0_177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5" name="Google Shape;17595;gb1a8945be4_0_177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96" name="Google Shape;17596;gb1a8945be4_0_177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7172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4" name="Google Shape;8674;gb179643f6e_0_56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5" name="Google Shape;8675;gb179643f6e_0_56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228250" y="1542475"/>
            <a:ext cx="4687500" cy="153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176100" y="3164550"/>
            <a:ext cx="2791800" cy="6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713250" y="1255450"/>
            <a:ext cx="45579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713250" y="3301550"/>
            <a:ext cx="4557900" cy="6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Berkshire Swash"/>
              <a:buNone/>
              <a:defRPr sz="28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subTitle" idx="1"/>
          </p:nvPr>
        </p:nvSpPr>
        <p:spPr>
          <a:xfrm>
            <a:off x="713213" y="170922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title" idx="2" hasCustomPrompt="1"/>
          </p:nvPr>
        </p:nvSpPr>
        <p:spPr>
          <a:xfrm>
            <a:off x="7132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3" name="Google Shape;43;p14"/>
          <p:cNvSpPr txBox="1">
            <a:spLocks noGrp="1"/>
          </p:cNvSpPr>
          <p:nvPr>
            <p:ph type="subTitle" idx="3"/>
          </p:nvPr>
        </p:nvSpPr>
        <p:spPr>
          <a:xfrm>
            <a:off x="713213" y="2078613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ubTitle" idx="4"/>
          </p:nvPr>
        </p:nvSpPr>
        <p:spPr>
          <a:xfrm>
            <a:off x="3030913" y="170922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title" idx="5" hasCustomPrompt="1"/>
          </p:nvPr>
        </p:nvSpPr>
        <p:spPr>
          <a:xfrm>
            <a:off x="30309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6"/>
          </p:nvPr>
        </p:nvSpPr>
        <p:spPr>
          <a:xfrm>
            <a:off x="3030913" y="2078613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ubTitle" idx="7"/>
          </p:nvPr>
        </p:nvSpPr>
        <p:spPr>
          <a:xfrm>
            <a:off x="713213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title" idx="8" hasCustomPrompt="1"/>
          </p:nvPr>
        </p:nvSpPr>
        <p:spPr>
          <a:xfrm>
            <a:off x="7132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49" name="Google Shape;49;p14"/>
          <p:cNvSpPr txBox="1">
            <a:spLocks noGrp="1"/>
          </p:cNvSpPr>
          <p:nvPr>
            <p:ph type="subTitle" idx="9"/>
          </p:nvPr>
        </p:nvSpPr>
        <p:spPr>
          <a:xfrm>
            <a:off x="713213" y="3673107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13"/>
          </p:nvPr>
        </p:nvSpPr>
        <p:spPr>
          <a:xfrm>
            <a:off x="3030913" y="330371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14" hasCustomPrompt="1"/>
          </p:nvPr>
        </p:nvSpPr>
        <p:spPr>
          <a:xfrm>
            <a:off x="30309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subTitle" idx="15"/>
          </p:nvPr>
        </p:nvSpPr>
        <p:spPr>
          <a:xfrm>
            <a:off x="3030913" y="3673107"/>
            <a:ext cx="21960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>
            <a:spLocks noGrp="1"/>
          </p:cNvSpPr>
          <p:nvPr>
            <p:ph type="title"/>
          </p:nvPr>
        </p:nvSpPr>
        <p:spPr>
          <a:xfrm>
            <a:off x="2340425" y="2699163"/>
            <a:ext cx="4566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subTitle" idx="1"/>
          </p:nvPr>
        </p:nvSpPr>
        <p:spPr>
          <a:xfrm>
            <a:off x="2340425" y="1643038"/>
            <a:ext cx="4566000" cy="11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3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3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subTitle" idx="1"/>
          </p:nvPr>
        </p:nvSpPr>
        <p:spPr>
          <a:xfrm>
            <a:off x="69910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2"/>
          </p:nvPr>
        </p:nvSpPr>
        <p:spPr>
          <a:xfrm>
            <a:off x="69910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ubTitle" idx="3"/>
          </p:nvPr>
        </p:nvSpPr>
        <p:spPr>
          <a:xfrm>
            <a:off x="330525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subTitle" idx="4"/>
          </p:nvPr>
        </p:nvSpPr>
        <p:spPr>
          <a:xfrm>
            <a:off x="330525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subTitle" idx="5"/>
          </p:nvPr>
        </p:nvSpPr>
        <p:spPr>
          <a:xfrm>
            <a:off x="5911400" y="23499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6"/>
          </p:nvPr>
        </p:nvSpPr>
        <p:spPr>
          <a:xfrm>
            <a:off x="5911400" y="2739885"/>
            <a:ext cx="253350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6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Font typeface="Berkshire Swash"/>
              <a:buNone/>
              <a:defRPr sz="28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ubTitle" idx="1"/>
          </p:nvPr>
        </p:nvSpPr>
        <p:spPr>
          <a:xfrm>
            <a:off x="2977428" y="1425000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ubTitle" idx="2"/>
          </p:nvPr>
        </p:nvSpPr>
        <p:spPr>
          <a:xfrm>
            <a:off x="2977475" y="1814975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ubTitle" idx="3"/>
          </p:nvPr>
        </p:nvSpPr>
        <p:spPr>
          <a:xfrm>
            <a:off x="5726828" y="1425000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ubTitle" idx="4"/>
          </p:nvPr>
        </p:nvSpPr>
        <p:spPr>
          <a:xfrm>
            <a:off x="5726825" y="1814977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ubTitle" idx="5"/>
          </p:nvPr>
        </p:nvSpPr>
        <p:spPr>
          <a:xfrm>
            <a:off x="2977428" y="2867075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ubTitle" idx="6"/>
          </p:nvPr>
        </p:nvSpPr>
        <p:spPr>
          <a:xfrm>
            <a:off x="2977425" y="3257050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7"/>
          </p:nvPr>
        </p:nvSpPr>
        <p:spPr>
          <a:xfrm>
            <a:off x="5726828" y="2867083"/>
            <a:ext cx="27039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8"/>
          </p:nvPr>
        </p:nvSpPr>
        <p:spPr>
          <a:xfrm>
            <a:off x="5726825" y="3257056"/>
            <a:ext cx="2703900" cy="8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4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ubTitle" idx="1"/>
          </p:nvPr>
        </p:nvSpPr>
        <p:spPr>
          <a:xfrm>
            <a:off x="647838" y="1594625"/>
            <a:ext cx="16044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Font typeface="Merriweather"/>
              <a:buNone/>
              <a:defRPr sz="1800"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ubTitle" idx="2"/>
          </p:nvPr>
        </p:nvSpPr>
        <p:spPr>
          <a:xfrm>
            <a:off x="7186288" y="3266625"/>
            <a:ext cx="16044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erriweather"/>
              <a:buNone/>
              <a:defRPr sz="1800"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erriweather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ubTitle" idx="3"/>
          </p:nvPr>
        </p:nvSpPr>
        <p:spPr>
          <a:xfrm>
            <a:off x="2440463" y="1594625"/>
            <a:ext cx="40359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ubTitle" idx="4"/>
          </p:nvPr>
        </p:nvSpPr>
        <p:spPr>
          <a:xfrm>
            <a:off x="2948588" y="3266625"/>
            <a:ext cx="40359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5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title"/>
          </p:nvPr>
        </p:nvSpPr>
        <p:spPr>
          <a:xfrm>
            <a:off x="713225" y="2671646"/>
            <a:ext cx="3792900" cy="62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title" idx="2" hasCustomPrompt="1"/>
          </p:nvPr>
        </p:nvSpPr>
        <p:spPr>
          <a:xfrm>
            <a:off x="713225" y="1329725"/>
            <a:ext cx="3792900" cy="117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9"/>
          <p:cNvSpPr txBox="1">
            <a:spLocks noGrp="1"/>
          </p:cNvSpPr>
          <p:nvPr>
            <p:ph type="subTitle" idx="1"/>
          </p:nvPr>
        </p:nvSpPr>
        <p:spPr>
          <a:xfrm>
            <a:off x="713225" y="3297450"/>
            <a:ext cx="37929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7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title" hasCustomPrompt="1"/>
          </p:nvPr>
        </p:nvSpPr>
        <p:spPr>
          <a:xfrm>
            <a:off x="5321425" y="878525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6" name="Google Shape;86;p20"/>
          <p:cNvSpPr txBox="1">
            <a:spLocks noGrp="1"/>
          </p:cNvSpPr>
          <p:nvPr>
            <p:ph type="title" idx="2" hasCustomPrompt="1"/>
          </p:nvPr>
        </p:nvSpPr>
        <p:spPr>
          <a:xfrm>
            <a:off x="5321425" y="3320938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20"/>
          <p:cNvSpPr txBox="1">
            <a:spLocks noGrp="1"/>
          </p:cNvSpPr>
          <p:nvPr>
            <p:ph type="title" idx="3" hasCustomPrompt="1"/>
          </p:nvPr>
        </p:nvSpPr>
        <p:spPr>
          <a:xfrm>
            <a:off x="5321425" y="2095500"/>
            <a:ext cx="2799300" cy="42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39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8" name="Google Shape;88;p20"/>
          <p:cNvSpPr txBox="1">
            <a:spLocks noGrp="1"/>
          </p:cNvSpPr>
          <p:nvPr>
            <p:ph type="subTitle" idx="1"/>
          </p:nvPr>
        </p:nvSpPr>
        <p:spPr>
          <a:xfrm>
            <a:off x="5321425" y="13677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subTitle" idx="4"/>
          </p:nvPr>
        </p:nvSpPr>
        <p:spPr>
          <a:xfrm>
            <a:off x="5321425" y="37921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subTitle" idx="5"/>
          </p:nvPr>
        </p:nvSpPr>
        <p:spPr>
          <a:xfrm>
            <a:off x="5321425" y="2579970"/>
            <a:ext cx="2799300" cy="67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572000" y="2671658"/>
            <a:ext cx="3792900" cy="62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4572000" y="1329738"/>
            <a:ext cx="3792900" cy="117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0"/>
              <a:buNone/>
              <a:defRPr sz="12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4572000" y="3297463"/>
            <a:ext cx="3792900" cy="51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10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"/>
          <p:cNvSpPr txBox="1">
            <a:spLocks noGrp="1"/>
          </p:cNvSpPr>
          <p:nvPr>
            <p:ph type="title"/>
          </p:nvPr>
        </p:nvSpPr>
        <p:spPr>
          <a:xfrm>
            <a:off x="713225" y="1733075"/>
            <a:ext cx="31542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subTitle" idx="1"/>
          </p:nvPr>
        </p:nvSpPr>
        <p:spPr>
          <a:xfrm>
            <a:off x="713225" y="2344625"/>
            <a:ext cx="3154200" cy="10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ist">
  <p:cSld name="CUSTOM_13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2"/>
          <p:cNvSpPr txBox="1">
            <a:spLocks noGrp="1"/>
          </p:cNvSpPr>
          <p:nvPr>
            <p:ph type="title"/>
          </p:nvPr>
        </p:nvSpPr>
        <p:spPr>
          <a:xfrm>
            <a:off x="1094225" y="884575"/>
            <a:ext cx="40701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2"/>
          <p:cNvSpPr txBox="1">
            <a:spLocks noGrp="1"/>
          </p:cNvSpPr>
          <p:nvPr>
            <p:ph type="subTitle" idx="1"/>
          </p:nvPr>
        </p:nvSpPr>
        <p:spPr>
          <a:xfrm>
            <a:off x="1094225" y="1887425"/>
            <a:ext cx="4070100" cy="24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ubik"/>
              <a:buNone/>
              <a:defRPr sz="1400"/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1B1B64"/>
              </a:buClr>
              <a:buSzPts val="1400"/>
              <a:buFont typeface="Rubik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1B1B64"/>
              </a:buClr>
              <a:buSzPts val="1400"/>
              <a:buFont typeface="Rubik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9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subTitle" idx="1"/>
          </p:nvPr>
        </p:nvSpPr>
        <p:spPr>
          <a:xfrm>
            <a:off x="69910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ubTitle" idx="2"/>
          </p:nvPr>
        </p:nvSpPr>
        <p:spPr>
          <a:xfrm>
            <a:off x="69910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subTitle" idx="3"/>
          </p:nvPr>
        </p:nvSpPr>
        <p:spPr>
          <a:xfrm>
            <a:off x="330525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subTitle" idx="4"/>
          </p:nvPr>
        </p:nvSpPr>
        <p:spPr>
          <a:xfrm>
            <a:off x="330525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3"/>
          <p:cNvSpPr txBox="1">
            <a:spLocks noGrp="1"/>
          </p:cNvSpPr>
          <p:nvPr>
            <p:ph type="subTitle" idx="5"/>
          </p:nvPr>
        </p:nvSpPr>
        <p:spPr>
          <a:xfrm>
            <a:off x="5911400" y="151171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3"/>
          <p:cNvSpPr txBox="1">
            <a:spLocks noGrp="1"/>
          </p:cNvSpPr>
          <p:nvPr>
            <p:ph type="subTitle" idx="6"/>
          </p:nvPr>
        </p:nvSpPr>
        <p:spPr>
          <a:xfrm>
            <a:off x="5911400" y="190167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3"/>
          <p:cNvSpPr txBox="1">
            <a:spLocks noGrp="1"/>
          </p:cNvSpPr>
          <p:nvPr>
            <p:ph type="subTitle" idx="7"/>
          </p:nvPr>
        </p:nvSpPr>
        <p:spPr>
          <a:xfrm>
            <a:off x="69907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subTitle" idx="8"/>
          </p:nvPr>
        </p:nvSpPr>
        <p:spPr>
          <a:xfrm>
            <a:off x="69907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subTitle" idx="9"/>
          </p:nvPr>
        </p:nvSpPr>
        <p:spPr>
          <a:xfrm>
            <a:off x="330522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subTitle" idx="13"/>
          </p:nvPr>
        </p:nvSpPr>
        <p:spPr>
          <a:xfrm>
            <a:off x="330522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subTitle" idx="14"/>
          </p:nvPr>
        </p:nvSpPr>
        <p:spPr>
          <a:xfrm>
            <a:off x="5911375" y="2951463"/>
            <a:ext cx="25335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Berkshire Swash"/>
              <a:buNone/>
              <a:defRPr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subTitle" idx="15"/>
          </p:nvPr>
        </p:nvSpPr>
        <p:spPr>
          <a:xfrm>
            <a:off x="5911375" y="3341422"/>
            <a:ext cx="25335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2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1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>
            <a:spLocks noGrp="1"/>
          </p:cNvSpPr>
          <p:nvPr>
            <p:ph type="title"/>
          </p:nvPr>
        </p:nvSpPr>
        <p:spPr>
          <a:xfrm>
            <a:off x="1312500" y="548650"/>
            <a:ext cx="6519000" cy="11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5"/>
          <p:cNvSpPr txBox="1"/>
          <p:nvPr/>
        </p:nvSpPr>
        <p:spPr>
          <a:xfrm>
            <a:off x="2820650" y="3354900"/>
            <a:ext cx="3503100" cy="9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CREDITS:</a:t>
            </a:r>
            <a:endParaRPr sz="1200">
              <a:solidFill>
                <a:schemeClr val="lt2"/>
              </a:solidFill>
              <a:latin typeface="Livvic"/>
              <a:ea typeface="Livvic"/>
              <a:cs typeface="Livvic"/>
              <a:sym typeface="Livvic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This presentation template was created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, including icons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, infographics &amp; images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rPr>
              <a:t> </a:t>
            </a:r>
            <a:endParaRPr sz="1200">
              <a:solidFill>
                <a:schemeClr val="lt2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Roboto"/>
              <a:buAutoNum type="arabicPeriod"/>
              <a:defRPr sz="1200"/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rabicPeriod"/>
              <a:defRPr/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rabicPeriod"/>
              <a:defRPr/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rgbClr val="1A3F61"/>
              </a:buClr>
              <a:buSzPts val="1000"/>
              <a:buFont typeface="Muli"/>
              <a:buAutoNum type="alphaLcPeriod"/>
              <a:defRPr/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rgbClr val="1A3F61"/>
              </a:buClr>
              <a:buSzPts val="1000"/>
              <a:buFont typeface="Muli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713225" y="1163275"/>
            <a:ext cx="3858900" cy="3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14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572125" y="1163275"/>
            <a:ext cx="3858900" cy="3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14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3933675" y="1576975"/>
            <a:ext cx="4275900" cy="9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ubTitle" idx="1"/>
          </p:nvPr>
        </p:nvSpPr>
        <p:spPr>
          <a:xfrm>
            <a:off x="3933675" y="2688675"/>
            <a:ext cx="4275900" cy="84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713225" y="654749"/>
            <a:ext cx="5011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1152375" y="2139400"/>
            <a:ext cx="4275900" cy="128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 rtl="0">
              <a:spcBef>
                <a:spcPts val="0"/>
              </a:spcBef>
              <a:spcAft>
                <a:spcPts val="0"/>
              </a:spcAft>
              <a:buClr>
                <a:srgbClr val="482400"/>
              </a:buClr>
              <a:buSzPts val="800"/>
              <a:buFont typeface="Nunito Light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482400"/>
              </a:buClr>
              <a:buSzPts val="1200"/>
              <a:buFont typeface="Nunito Light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482400"/>
              </a:buClr>
              <a:buSzPts val="1200"/>
              <a:buFont typeface="Nunito Light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1152375" y="1566700"/>
            <a:ext cx="4275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2317650" y="2084425"/>
            <a:ext cx="3792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 b="1"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2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erriweather"/>
              <a:buNone/>
              <a:defRPr sz="2800" b="1">
                <a:solidFill>
                  <a:schemeClr val="lt2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Livvic"/>
              <a:buChar char="●"/>
              <a:defRPr sz="1800"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●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●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Livvic"/>
              <a:buChar char="○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Livvic"/>
              <a:buChar char="■"/>
              <a:defRPr>
                <a:solidFill>
                  <a:schemeClr val="lt2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18" name="Google Shape;118;p2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E-mail:fatemaalzahraa_3212@limu.edul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al-sales.com/impact-social-media-b2b-marketin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s://www.economicshelp.org/blog/147528/economics/benefits-of-being-a-multinational-company/#:%7E:text=The%20firm%20gains%20many%20benefits%20of%20being%20global,The%20main%20benefits%20of%20being%20a%20multinational%20company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28"/>
          <p:cNvGrpSpPr/>
          <p:nvPr/>
        </p:nvGrpSpPr>
        <p:grpSpPr>
          <a:xfrm rot="19614542">
            <a:off x="6133507" y="3030981"/>
            <a:ext cx="3236603" cy="2992665"/>
            <a:chOff x="2483025" y="1774950"/>
            <a:chExt cx="1815750" cy="1678900"/>
          </a:xfrm>
        </p:grpSpPr>
        <p:sp>
          <p:nvSpPr>
            <p:cNvPr id="125" name="Google Shape;125;p28"/>
            <p:cNvSpPr/>
            <p:nvPr/>
          </p:nvSpPr>
          <p:spPr>
            <a:xfrm>
              <a:off x="2546425" y="1800350"/>
              <a:ext cx="1653525" cy="1653500"/>
            </a:xfrm>
            <a:custGeom>
              <a:avLst/>
              <a:gdLst/>
              <a:ahLst/>
              <a:cxnLst/>
              <a:rect l="l" t="t" r="r" b="b"/>
              <a:pathLst>
                <a:path w="66141" h="66140" extrusionOk="0">
                  <a:moveTo>
                    <a:pt x="33077" y="1144"/>
                  </a:moveTo>
                  <a:cubicBezTo>
                    <a:pt x="50674" y="1144"/>
                    <a:pt x="64997" y="15467"/>
                    <a:pt x="64997" y="33064"/>
                  </a:cubicBezTo>
                  <a:cubicBezTo>
                    <a:pt x="64997" y="50673"/>
                    <a:pt x="50674" y="64997"/>
                    <a:pt x="33077" y="64997"/>
                  </a:cubicBezTo>
                  <a:cubicBezTo>
                    <a:pt x="15467" y="64997"/>
                    <a:pt x="1144" y="50673"/>
                    <a:pt x="1144" y="33064"/>
                  </a:cubicBezTo>
                  <a:cubicBezTo>
                    <a:pt x="1144" y="15467"/>
                    <a:pt x="15467" y="1144"/>
                    <a:pt x="33077" y="1144"/>
                  </a:cubicBezTo>
                  <a:close/>
                  <a:moveTo>
                    <a:pt x="33077" y="1"/>
                  </a:moveTo>
                  <a:cubicBezTo>
                    <a:pt x="14836" y="1"/>
                    <a:pt x="1" y="14836"/>
                    <a:pt x="1" y="33064"/>
                  </a:cubicBezTo>
                  <a:cubicBezTo>
                    <a:pt x="1" y="51304"/>
                    <a:pt x="14836" y="66140"/>
                    <a:pt x="33077" y="66140"/>
                  </a:cubicBezTo>
                  <a:cubicBezTo>
                    <a:pt x="51317" y="66140"/>
                    <a:pt x="66140" y="51304"/>
                    <a:pt x="66140" y="33064"/>
                  </a:cubicBezTo>
                  <a:cubicBezTo>
                    <a:pt x="66140" y="14836"/>
                    <a:pt x="51305" y="1"/>
                    <a:pt x="3307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8"/>
            <p:cNvSpPr/>
            <p:nvPr/>
          </p:nvSpPr>
          <p:spPr>
            <a:xfrm>
              <a:off x="3422725" y="3171350"/>
              <a:ext cx="425675" cy="206900"/>
            </a:xfrm>
            <a:custGeom>
              <a:avLst/>
              <a:gdLst/>
              <a:ahLst/>
              <a:cxnLst/>
              <a:rect l="l" t="t" r="r" b="b"/>
              <a:pathLst>
                <a:path w="17027" h="8276" extrusionOk="0">
                  <a:moveTo>
                    <a:pt x="17027" y="1"/>
                  </a:moveTo>
                  <a:cubicBezTo>
                    <a:pt x="17027" y="1"/>
                    <a:pt x="16848" y="215"/>
                    <a:pt x="16503" y="584"/>
                  </a:cubicBezTo>
                  <a:cubicBezTo>
                    <a:pt x="16193" y="953"/>
                    <a:pt x="15705" y="1477"/>
                    <a:pt x="15050" y="2060"/>
                  </a:cubicBezTo>
                  <a:cubicBezTo>
                    <a:pt x="13753" y="3251"/>
                    <a:pt x="11741" y="4620"/>
                    <a:pt x="9312" y="5668"/>
                  </a:cubicBezTo>
                  <a:cubicBezTo>
                    <a:pt x="6895" y="6740"/>
                    <a:pt x="4525" y="7359"/>
                    <a:pt x="2811" y="7728"/>
                  </a:cubicBezTo>
                  <a:cubicBezTo>
                    <a:pt x="1954" y="7918"/>
                    <a:pt x="1251" y="8049"/>
                    <a:pt x="763" y="8144"/>
                  </a:cubicBezTo>
                  <a:cubicBezTo>
                    <a:pt x="263" y="8228"/>
                    <a:pt x="1" y="8275"/>
                    <a:pt x="1" y="8275"/>
                  </a:cubicBezTo>
                  <a:cubicBezTo>
                    <a:pt x="1" y="8275"/>
                    <a:pt x="287" y="8264"/>
                    <a:pt x="775" y="8252"/>
                  </a:cubicBezTo>
                  <a:cubicBezTo>
                    <a:pt x="1275" y="8216"/>
                    <a:pt x="1989" y="8168"/>
                    <a:pt x="2870" y="8061"/>
                  </a:cubicBezTo>
                  <a:cubicBezTo>
                    <a:pt x="4633" y="7859"/>
                    <a:pt x="7085" y="7406"/>
                    <a:pt x="9597" y="6311"/>
                  </a:cubicBezTo>
                  <a:cubicBezTo>
                    <a:pt x="12133" y="5216"/>
                    <a:pt x="14110" y="3632"/>
                    <a:pt x="15301" y="2310"/>
                  </a:cubicBezTo>
                  <a:cubicBezTo>
                    <a:pt x="15908" y="1656"/>
                    <a:pt x="16336" y="1072"/>
                    <a:pt x="16610" y="655"/>
                  </a:cubicBezTo>
                  <a:cubicBezTo>
                    <a:pt x="16896" y="239"/>
                    <a:pt x="17027" y="1"/>
                    <a:pt x="1702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8"/>
            <p:cNvSpPr/>
            <p:nvPr/>
          </p:nvSpPr>
          <p:spPr>
            <a:xfrm>
              <a:off x="3488525" y="3212725"/>
              <a:ext cx="233375" cy="116700"/>
            </a:xfrm>
            <a:custGeom>
              <a:avLst/>
              <a:gdLst/>
              <a:ahLst/>
              <a:cxnLst/>
              <a:rect l="l" t="t" r="r" b="b"/>
              <a:pathLst>
                <a:path w="9335" h="4668" extrusionOk="0">
                  <a:moveTo>
                    <a:pt x="9335" y="1"/>
                  </a:moveTo>
                  <a:cubicBezTo>
                    <a:pt x="9335" y="1"/>
                    <a:pt x="9216" y="84"/>
                    <a:pt x="9001" y="251"/>
                  </a:cubicBezTo>
                  <a:cubicBezTo>
                    <a:pt x="8799" y="417"/>
                    <a:pt x="8466" y="655"/>
                    <a:pt x="8085" y="917"/>
                  </a:cubicBezTo>
                  <a:cubicBezTo>
                    <a:pt x="7287" y="1477"/>
                    <a:pt x="6180" y="2168"/>
                    <a:pt x="4894" y="2810"/>
                  </a:cubicBezTo>
                  <a:cubicBezTo>
                    <a:pt x="3620" y="3453"/>
                    <a:pt x="2393" y="3930"/>
                    <a:pt x="1489" y="4227"/>
                  </a:cubicBezTo>
                  <a:cubicBezTo>
                    <a:pt x="1036" y="4370"/>
                    <a:pt x="667" y="4477"/>
                    <a:pt x="405" y="4549"/>
                  </a:cubicBezTo>
                  <a:cubicBezTo>
                    <a:pt x="143" y="4632"/>
                    <a:pt x="0" y="4668"/>
                    <a:pt x="0" y="4668"/>
                  </a:cubicBezTo>
                  <a:lnTo>
                    <a:pt x="417" y="4668"/>
                  </a:lnTo>
                  <a:cubicBezTo>
                    <a:pt x="691" y="4656"/>
                    <a:pt x="1072" y="4632"/>
                    <a:pt x="1560" y="4573"/>
                  </a:cubicBezTo>
                  <a:cubicBezTo>
                    <a:pt x="2524" y="4430"/>
                    <a:pt x="3858" y="4108"/>
                    <a:pt x="5203" y="3441"/>
                  </a:cubicBezTo>
                  <a:cubicBezTo>
                    <a:pt x="6561" y="2751"/>
                    <a:pt x="7620" y="1894"/>
                    <a:pt x="8299" y="1191"/>
                  </a:cubicBezTo>
                  <a:cubicBezTo>
                    <a:pt x="8644" y="834"/>
                    <a:pt x="8918" y="536"/>
                    <a:pt x="9073" y="322"/>
                  </a:cubicBezTo>
                  <a:cubicBezTo>
                    <a:pt x="9239" y="120"/>
                    <a:pt x="9335" y="1"/>
                    <a:pt x="933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8"/>
            <p:cNvSpPr/>
            <p:nvPr/>
          </p:nvSpPr>
          <p:spPr>
            <a:xfrm>
              <a:off x="3550725" y="3216000"/>
              <a:ext cx="75050" cy="50925"/>
            </a:xfrm>
            <a:custGeom>
              <a:avLst/>
              <a:gdLst/>
              <a:ahLst/>
              <a:cxnLst/>
              <a:rect l="l" t="t" r="r" b="b"/>
              <a:pathLst>
                <a:path w="3002" h="2037" extrusionOk="0">
                  <a:moveTo>
                    <a:pt x="3001" y="1"/>
                  </a:moveTo>
                  <a:cubicBezTo>
                    <a:pt x="3001" y="1"/>
                    <a:pt x="2132" y="167"/>
                    <a:pt x="1310" y="727"/>
                  </a:cubicBezTo>
                  <a:cubicBezTo>
                    <a:pt x="477" y="1298"/>
                    <a:pt x="1" y="2037"/>
                    <a:pt x="1" y="2037"/>
                  </a:cubicBezTo>
                  <a:cubicBezTo>
                    <a:pt x="1" y="2037"/>
                    <a:pt x="858" y="1870"/>
                    <a:pt x="1691" y="1310"/>
                  </a:cubicBezTo>
                  <a:cubicBezTo>
                    <a:pt x="2525" y="739"/>
                    <a:pt x="3001" y="1"/>
                    <a:pt x="300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8"/>
            <p:cNvSpPr/>
            <p:nvPr/>
          </p:nvSpPr>
          <p:spPr>
            <a:xfrm>
              <a:off x="3539125" y="3190600"/>
              <a:ext cx="61925" cy="30250"/>
            </a:xfrm>
            <a:custGeom>
              <a:avLst/>
              <a:gdLst/>
              <a:ahLst/>
              <a:cxnLst/>
              <a:rect l="l" t="t" r="r" b="b"/>
              <a:pathLst>
                <a:path w="2477" h="1210" extrusionOk="0">
                  <a:moveTo>
                    <a:pt x="2350" y="1"/>
                  </a:moveTo>
                  <a:cubicBezTo>
                    <a:pt x="2117" y="1"/>
                    <a:pt x="1597" y="34"/>
                    <a:pt x="1084" y="290"/>
                  </a:cubicBezTo>
                  <a:cubicBezTo>
                    <a:pt x="405" y="636"/>
                    <a:pt x="0" y="1207"/>
                    <a:pt x="0" y="1207"/>
                  </a:cubicBezTo>
                  <a:cubicBezTo>
                    <a:pt x="0" y="1207"/>
                    <a:pt x="37" y="1210"/>
                    <a:pt x="102" y="1210"/>
                  </a:cubicBezTo>
                  <a:cubicBezTo>
                    <a:pt x="320" y="1210"/>
                    <a:pt x="858" y="1181"/>
                    <a:pt x="1381" y="933"/>
                  </a:cubicBezTo>
                  <a:cubicBezTo>
                    <a:pt x="2072" y="588"/>
                    <a:pt x="2477" y="5"/>
                    <a:pt x="2477" y="5"/>
                  </a:cubicBezTo>
                  <a:cubicBezTo>
                    <a:pt x="2477" y="5"/>
                    <a:pt x="2431" y="1"/>
                    <a:pt x="235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8"/>
            <p:cNvSpPr/>
            <p:nvPr/>
          </p:nvSpPr>
          <p:spPr>
            <a:xfrm>
              <a:off x="2764025" y="1887850"/>
              <a:ext cx="393825" cy="307225"/>
            </a:xfrm>
            <a:custGeom>
              <a:avLst/>
              <a:gdLst/>
              <a:ahLst/>
              <a:cxnLst/>
              <a:rect l="l" t="t" r="r" b="b"/>
              <a:pathLst>
                <a:path w="15753" h="12289" extrusionOk="0">
                  <a:moveTo>
                    <a:pt x="15752" y="1"/>
                  </a:moveTo>
                  <a:lnTo>
                    <a:pt x="15752" y="1"/>
                  </a:lnTo>
                  <a:cubicBezTo>
                    <a:pt x="15752" y="1"/>
                    <a:pt x="15467" y="72"/>
                    <a:pt x="14967" y="191"/>
                  </a:cubicBezTo>
                  <a:cubicBezTo>
                    <a:pt x="14705" y="251"/>
                    <a:pt x="14395" y="334"/>
                    <a:pt x="14050" y="453"/>
                  </a:cubicBezTo>
                  <a:cubicBezTo>
                    <a:pt x="13693" y="572"/>
                    <a:pt x="13300" y="692"/>
                    <a:pt x="12859" y="870"/>
                  </a:cubicBezTo>
                  <a:cubicBezTo>
                    <a:pt x="12431" y="1037"/>
                    <a:pt x="11954" y="1215"/>
                    <a:pt x="11466" y="1454"/>
                  </a:cubicBezTo>
                  <a:cubicBezTo>
                    <a:pt x="10978" y="1668"/>
                    <a:pt x="10454" y="1942"/>
                    <a:pt x="9906" y="2227"/>
                  </a:cubicBezTo>
                  <a:cubicBezTo>
                    <a:pt x="8811" y="2823"/>
                    <a:pt x="7668" y="3549"/>
                    <a:pt x="6537" y="4430"/>
                  </a:cubicBezTo>
                  <a:cubicBezTo>
                    <a:pt x="5418" y="5311"/>
                    <a:pt x="4430" y="6252"/>
                    <a:pt x="3596" y="7157"/>
                  </a:cubicBezTo>
                  <a:cubicBezTo>
                    <a:pt x="3191" y="7621"/>
                    <a:pt x="2787" y="8061"/>
                    <a:pt x="2465" y="8490"/>
                  </a:cubicBezTo>
                  <a:cubicBezTo>
                    <a:pt x="2120" y="8907"/>
                    <a:pt x="1822" y="9324"/>
                    <a:pt x="1548" y="9716"/>
                  </a:cubicBezTo>
                  <a:cubicBezTo>
                    <a:pt x="1286" y="10097"/>
                    <a:pt x="1060" y="10455"/>
                    <a:pt x="870" y="10776"/>
                  </a:cubicBezTo>
                  <a:cubicBezTo>
                    <a:pt x="679" y="11086"/>
                    <a:pt x="512" y="11371"/>
                    <a:pt x="393" y="11586"/>
                  </a:cubicBezTo>
                  <a:cubicBezTo>
                    <a:pt x="143" y="12038"/>
                    <a:pt x="0" y="12288"/>
                    <a:pt x="0" y="12288"/>
                  </a:cubicBezTo>
                  <a:cubicBezTo>
                    <a:pt x="0" y="12288"/>
                    <a:pt x="167" y="12062"/>
                    <a:pt x="477" y="11645"/>
                  </a:cubicBezTo>
                  <a:cubicBezTo>
                    <a:pt x="631" y="11443"/>
                    <a:pt x="810" y="11193"/>
                    <a:pt x="1048" y="10907"/>
                  </a:cubicBezTo>
                  <a:cubicBezTo>
                    <a:pt x="1286" y="10621"/>
                    <a:pt x="1524" y="10276"/>
                    <a:pt x="1834" y="9943"/>
                  </a:cubicBezTo>
                  <a:cubicBezTo>
                    <a:pt x="2132" y="9585"/>
                    <a:pt x="2465" y="9193"/>
                    <a:pt x="2834" y="8812"/>
                  </a:cubicBezTo>
                  <a:cubicBezTo>
                    <a:pt x="3191" y="8407"/>
                    <a:pt x="3608" y="8002"/>
                    <a:pt x="4025" y="7573"/>
                  </a:cubicBezTo>
                  <a:cubicBezTo>
                    <a:pt x="4882" y="6728"/>
                    <a:pt x="5882" y="5847"/>
                    <a:pt x="6966" y="4978"/>
                  </a:cubicBezTo>
                  <a:cubicBezTo>
                    <a:pt x="8073" y="4132"/>
                    <a:pt x="9168" y="3394"/>
                    <a:pt x="10204" y="2751"/>
                  </a:cubicBezTo>
                  <a:cubicBezTo>
                    <a:pt x="10716" y="2442"/>
                    <a:pt x="11216" y="2144"/>
                    <a:pt x="11692" y="1882"/>
                  </a:cubicBezTo>
                  <a:cubicBezTo>
                    <a:pt x="12145" y="1632"/>
                    <a:pt x="12597" y="1406"/>
                    <a:pt x="13014" y="1204"/>
                  </a:cubicBezTo>
                  <a:cubicBezTo>
                    <a:pt x="13431" y="989"/>
                    <a:pt x="13812" y="834"/>
                    <a:pt x="14145" y="680"/>
                  </a:cubicBezTo>
                  <a:cubicBezTo>
                    <a:pt x="14467" y="513"/>
                    <a:pt x="14764" y="394"/>
                    <a:pt x="15002" y="311"/>
                  </a:cubicBezTo>
                  <a:cubicBezTo>
                    <a:pt x="15478" y="96"/>
                    <a:pt x="15752" y="1"/>
                    <a:pt x="1575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8"/>
            <p:cNvSpPr/>
            <p:nvPr/>
          </p:nvSpPr>
          <p:spPr>
            <a:xfrm>
              <a:off x="2832175" y="1989650"/>
              <a:ext cx="202450" cy="180125"/>
            </a:xfrm>
            <a:custGeom>
              <a:avLst/>
              <a:gdLst/>
              <a:ahLst/>
              <a:cxnLst/>
              <a:rect l="l" t="t" r="r" b="b"/>
              <a:pathLst>
                <a:path w="8098" h="7205" extrusionOk="0">
                  <a:moveTo>
                    <a:pt x="8097" y="1"/>
                  </a:moveTo>
                  <a:cubicBezTo>
                    <a:pt x="8097" y="1"/>
                    <a:pt x="7966" y="60"/>
                    <a:pt x="7716" y="179"/>
                  </a:cubicBezTo>
                  <a:cubicBezTo>
                    <a:pt x="7454" y="299"/>
                    <a:pt x="7085" y="477"/>
                    <a:pt x="6657" y="715"/>
                  </a:cubicBezTo>
                  <a:cubicBezTo>
                    <a:pt x="5776" y="1192"/>
                    <a:pt x="4621" y="1942"/>
                    <a:pt x="3466" y="2954"/>
                  </a:cubicBezTo>
                  <a:cubicBezTo>
                    <a:pt x="2335" y="3966"/>
                    <a:pt x="1465" y="5037"/>
                    <a:pt x="882" y="5847"/>
                  </a:cubicBezTo>
                  <a:cubicBezTo>
                    <a:pt x="584" y="6252"/>
                    <a:pt x="370" y="6597"/>
                    <a:pt x="227" y="6835"/>
                  </a:cubicBezTo>
                  <a:cubicBezTo>
                    <a:pt x="72" y="7073"/>
                    <a:pt x="1" y="7204"/>
                    <a:pt x="1" y="7204"/>
                  </a:cubicBezTo>
                  <a:lnTo>
                    <a:pt x="1132" y="6073"/>
                  </a:lnTo>
                  <a:cubicBezTo>
                    <a:pt x="1835" y="5394"/>
                    <a:pt x="2811" y="4454"/>
                    <a:pt x="3930" y="3466"/>
                  </a:cubicBezTo>
                  <a:cubicBezTo>
                    <a:pt x="5049" y="2489"/>
                    <a:pt x="6073" y="1608"/>
                    <a:pt x="6847" y="1001"/>
                  </a:cubicBezTo>
                  <a:cubicBezTo>
                    <a:pt x="7621" y="394"/>
                    <a:pt x="8097" y="1"/>
                    <a:pt x="809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8"/>
            <p:cNvSpPr/>
            <p:nvPr/>
          </p:nvSpPr>
          <p:spPr>
            <a:xfrm>
              <a:off x="2904825" y="2081625"/>
              <a:ext cx="61325" cy="47950"/>
            </a:xfrm>
            <a:custGeom>
              <a:avLst/>
              <a:gdLst/>
              <a:ahLst/>
              <a:cxnLst/>
              <a:rect l="l" t="t" r="r" b="b"/>
              <a:pathLst>
                <a:path w="2453" h="1918" extrusionOk="0">
                  <a:moveTo>
                    <a:pt x="2453" y="1"/>
                  </a:moveTo>
                  <a:cubicBezTo>
                    <a:pt x="2453" y="1"/>
                    <a:pt x="1691" y="144"/>
                    <a:pt x="1012" y="680"/>
                  </a:cubicBezTo>
                  <a:cubicBezTo>
                    <a:pt x="322" y="1215"/>
                    <a:pt x="0" y="1918"/>
                    <a:pt x="0" y="1918"/>
                  </a:cubicBezTo>
                  <a:cubicBezTo>
                    <a:pt x="0" y="1918"/>
                    <a:pt x="762" y="1775"/>
                    <a:pt x="1441" y="1239"/>
                  </a:cubicBezTo>
                  <a:cubicBezTo>
                    <a:pt x="2131" y="703"/>
                    <a:pt x="2453" y="1"/>
                    <a:pt x="2453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8"/>
            <p:cNvSpPr/>
            <p:nvPr/>
          </p:nvSpPr>
          <p:spPr>
            <a:xfrm>
              <a:off x="4110925" y="2429900"/>
              <a:ext cx="29200" cy="310775"/>
            </a:xfrm>
            <a:custGeom>
              <a:avLst/>
              <a:gdLst/>
              <a:ahLst/>
              <a:cxnLst/>
              <a:rect l="l" t="t" r="r" b="b"/>
              <a:pathLst>
                <a:path w="1168" h="12431" extrusionOk="0">
                  <a:moveTo>
                    <a:pt x="0" y="0"/>
                  </a:moveTo>
                  <a:cubicBezTo>
                    <a:pt x="0" y="0"/>
                    <a:pt x="24" y="179"/>
                    <a:pt x="48" y="488"/>
                  </a:cubicBezTo>
                  <a:cubicBezTo>
                    <a:pt x="95" y="798"/>
                    <a:pt x="143" y="1262"/>
                    <a:pt x="179" y="1834"/>
                  </a:cubicBezTo>
                  <a:cubicBezTo>
                    <a:pt x="286" y="2941"/>
                    <a:pt x="393" y="4489"/>
                    <a:pt x="417" y="6203"/>
                  </a:cubicBezTo>
                  <a:cubicBezTo>
                    <a:pt x="453" y="7918"/>
                    <a:pt x="405" y="9466"/>
                    <a:pt x="346" y="10597"/>
                  </a:cubicBezTo>
                  <a:cubicBezTo>
                    <a:pt x="322" y="11156"/>
                    <a:pt x="286" y="11621"/>
                    <a:pt x="262" y="11930"/>
                  </a:cubicBezTo>
                  <a:cubicBezTo>
                    <a:pt x="238" y="12252"/>
                    <a:pt x="226" y="12430"/>
                    <a:pt x="226" y="12430"/>
                  </a:cubicBezTo>
                  <a:cubicBezTo>
                    <a:pt x="226" y="12430"/>
                    <a:pt x="274" y="12252"/>
                    <a:pt x="393" y="11942"/>
                  </a:cubicBezTo>
                  <a:cubicBezTo>
                    <a:pt x="476" y="11644"/>
                    <a:pt x="596" y="11204"/>
                    <a:pt x="715" y="10632"/>
                  </a:cubicBezTo>
                  <a:cubicBezTo>
                    <a:pt x="953" y="9525"/>
                    <a:pt x="1167" y="7942"/>
                    <a:pt x="1131" y="6191"/>
                  </a:cubicBezTo>
                  <a:cubicBezTo>
                    <a:pt x="1096" y="4453"/>
                    <a:pt x="822" y="2870"/>
                    <a:pt x="536" y="1774"/>
                  </a:cubicBezTo>
                  <a:cubicBezTo>
                    <a:pt x="405" y="1215"/>
                    <a:pt x="274" y="774"/>
                    <a:pt x="167" y="476"/>
                  </a:cubicBezTo>
                  <a:cubicBezTo>
                    <a:pt x="60" y="16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8"/>
            <p:cNvSpPr/>
            <p:nvPr/>
          </p:nvSpPr>
          <p:spPr>
            <a:xfrm>
              <a:off x="4076400" y="2491200"/>
              <a:ext cx="20250" cy="146775"/>
            </a:xfrm>
            <a:custGeom>
              <a:avLst/>
              <a:gdLst/>
              <a:ahLst/>
              <a:cxnLst/>
              <a:rect l="l" t="t" r="r" b="b"/>
              <a:pathLst>
                <a:path w="810" h="5871" extrusionOk="0">
                  <a:moveTo>
                    <a:pt x="107" y="1"/>
                  </a:moveTo>
                  <a:cubicBezTo>
                    <a:pt x="107" y="1"/>
                    <a:pt x="72" y="346"/>
                    <a:pt x="48" y="882"/>
                  </a:cubicBezTo>
                  <a:cubicBezTo>
                    <a:pt x="36" y="1418"/>
                    <a:pt x="0" y="2144"/>
                    <a:pt x="48" y="2942"/>
                  </a:cubicBezTo>
                  <a:cubicBezTo>
                    <a:pt x="72" y="3739"/>
                    <a:pt x="167" y="4466"/>
                    <a:pt x="238" y="5002"/>
                  </a:cubicBezTo>
                  <a:cubicBezTo>
                    <a:pt x="298" y="5537"/>
                    <a:pt x="369" y="5871"/>
                    <a:pt x="369" y="5871"/>
                  </a:cubicBezTo>
                  <a:cubicBezTo>
                    <a:pt x="369" y="5871"/>
                    <a:pt x="488" y="5549"/>
                    <a:pt x="607" y="5013"/>
                  </a:cubicBezTo>
                  <a:cubicBezTo>
                    <a:pt x="714" y="4478"/>
                    <a:pt x="810" y="3739"/>
                    <a:pt x="762" y="2918"/>
                  </a:cubicBezTo>
                  <a:cubicBezTo>
                    <a:pt x="714" y="2084"/>
                    <a:pt x="548" y="1358"/>
                    <a:pt x="405" y="834"/>
                  </a:cubicBezTo>
                  <a:cubicBezTo>
                    <a:pt x="238" y="310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8"/>
            <p:cNvSpPr/>
            <p:nvPr/>
          </p:nvSpPr>
          <p:spPr>
            <a:xfrm>
              <a:off x="4038875" y="2531700"/>
              <a:ext cx="19975" cy="78900"/>
            </a:xfrm>
            <a:custGeom>
              <a:avLst/>
              <a:gdLst/>
              <a:ahLst/>
              <a:cxnLst/>
              <a:rect l="l" t="t" r="r" b="b"/>
              <a:pathLst>
                <a:path w="799" h="3156" extrusionOk="0">
                  <a:moveTo>
                    <a:pt x="144" y="0"/>
                  </a:moveTo>
                  <a:cubicBezTo>
                    <a:pt x="144" y="0"/>
                    <a:pt x="84" y="203"/>
                    <a:pt x="60" y="500"/>
                  </a:cubicBezTo>
                  <a:cubicBezTo>
                    <a:pt x="13" y="798"/>
                    <a:pt x="1" y="1179"/>
                    <a:pt x="49" y="1607"/>
                  </a:cubicBezTo>
                  <a:cubicBezTo>
                    <a:pt x="108" y="2048"/>
                    <a:pt x="203" y="2417"/>
                    <a:pt x="310" y="2703"/>
                  </a:cubicBezTo>
                  <a:cubicBezTo>
                    <a:pt x="418" y="2977"/>
                    <a:pt x="501" y="3155"/>
                    <a:pt x="501" y="3155"/>
                  </a:cubicBezTo>
                  <a:cubicBezTo>
                    <a:pt x="501" y="3155"/>
                    <a:pt x="596" y="2977"/>
                    <a:pt x="668" y="2679"/>
                  </a:cubicBezTo>
                  <a:cubicBezTo>
                    <a:pt x="739" y="2393"/>
                    <a:pt x="799" y="1977"/>
                    <a:pt x="763" y="1536"/>
                  </a:cubicBezTo>
                  <a:cubicBezTo>
                    <a:pt x="715" y="1084"/>
                    <a:pt x="549" y="703"/>
                    <a:pt x="418" y="429"/>
                  </a:cubicBezTo>
                  <a:cubicBezTo>
                    <a:pt x="263" y="155"/>
                    <a:pt x="144" y="0"/>
                    <a:pt x="14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8"/>
            <p:cNvSpPr/>
            <p:nvPr/>
          </p:nvSpPr>
          <p:spPr>
            <a:xfrm>
              <a:off x="2709850" y="2941850"/>
              <a:ext cx="126525" cy="184275"/>
            </a:xfrm>
            <a:custGeom>
              <a:avLst/>
              <a:gdLst/>
              <a:ahLst/>
              <a:cxnLst/>
              <a:rect l="l" t="t" r="r" b="b"/>
              <a:pathLst>
                <a:path w="5061" h="7371" extrusionOk="0">
                  <a:moveTo>
                    <a:pt x="1" y="1"/>
                  </a:moveTo>
                  <a:cubicBezTo>
                    <a:pt x="1" y="1"/>
                    <a:pt x="12" y="132"/>
                    <a:pt x="60" y="358"/>
                  </a:cubicBezTo>
                  <a:cubicBezTo>
                    <a:pt x="108" y="584"/>
                    <a:pt x="179" y="906"/>
                    <a:pt x="298" y="1311"/>
                  </a:cubicBezTo>
                  <a:cubicBezTo>
                    <a:pt x="536" y="2108"/>
                    <a:pt x="965" y="3204"/>
                    <a:pt x="1691" y="4251"/>
                  </a:cubicBezTo>
                  <a:cubicBezTo>
                    <a:pt x="2417" y="5311"/>
                    <a:pt x="3287" y="6121"/>
                    <a:pt x="3941" y="6621"/>
                  </a:cubicBezTo>
                  <a:cubicBezTo>
                    <a:pt x="4263" y="6871"/>
                    <a:pt x="4549" y="7073"/>
                    <a:pt x="4751" y="7192"/>
                  </a:cubicBezTo>
                  <a:lnTo>
                    <a:pt x="5061" y="7371"/>
                  </a:lnTo>
                  <a:cubicBezTo>
                    <a:pt x="5061" y="7371"/>
                    <a:pt x="4989" y="7276"/>
                    <a:pt x="4823" y="7097"/>
                  </a:cubicBezTo>
                  <a:cubicBezTo>
                    <a:pt x="4656" y="6930"/>
                    <a:pt x="4453" y="6680"/>
                    <a:pt x="4180" y="6371"/>
                  </a:cubicBezTo>
                  <a:cubicBezTo>
                    <a:pt x="3644" y="5740"/>
                    <a:pt x="2977" y="4871"/>
                    <a:pt x="2275" y="3859"/>
                  </a:cubicBezTo>
                  <a:cubicBezTo>
                    <a:pt x="1596" y="2847"/>
                    <a:pt x="1013" y="1894"/>
                    <a:pt x="620" y="1180"/>
                  </a:cubicBezTo>
                  <a:cubicBezTo>
                    <a:pt x="417" y="822"/>
                    <a:pt x="262" y="525"/>
                    <a:pt x="167" y="310"/>
                  </a:cubicBezTo>
                  <a:cubicBezTo>
                    <a:pt x="60" y="12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8"/>
            <p:cNvSpPr/>
            <p:nvPr/>
          </p:nvSpPr>
          <p:spPr>
            <a:xfrm>
              <a:off x="2758975" y="2976675"/>
              <a:ext cx="50900" cy="73850"/>
            </a:xfrm>
            <a:custGeom>
              <a:avLst/>
              <a:gdLst/>
              <a:ahLst/>
              <a:cxnLst/>
              <a:rect l="l" t="t" r="r" b="b"/>
              <a:pathLst>
                <a:path w="2036" h="2954" extrusionOk="0">
                  <a:moveTo>
                    <a:pt x="12" y="1"/>
                  </a:moveTo>
                  <a:cubicBezTo>
                    <a:pt x="12" y="1"/>
                    <a:pt x="0" y="227"/>
                    <a:pt x="60" y="572"/>
                  </a:cubicBezTo>
                  <a:cubicBezTo>
                    <a:pt x="119" y="906"/>
                    <a:pt x="262" y="1370"/>
                    <a:pt x="560" y="1799"/>
                  </a:cubicBezTo>
                  <a:cubicBezTo>
                    <a:pt x="857" y="2239"/>
                    <a:pt x="1238" y="2537"/>
                    <a:pt x="1536" y="2716"/>
                  </a:cubicBezTo>
                  <a:cubicBezTo>
                    <a:pt x="1834" y="2894"/>
                    <a:pt x="2036" y="2954"/>
                    <a:pt x="2036" y="2954"/>
                  </a:cubicBezTo>
                  <a:cubicBezTo>
                    <a:pt x="2036" y="2954"/>
                    <a:pt x="1929" y="2739"/>
                    <a:pt x="1786" y="2466"/>
                  </a:cubicBezTo>
                  <a:cubicBezTo>
                    <a:pt x="1619" y="2180"/>
                    <a:pt x="1417" y="1787"/>
                    <a:pt x="1143" y="1406"/>
                  </a:cubicBezTo>
                  <a:cubicBezTo>
                    <a:pt x="881" y="1013"/>
                    <a:pt x="595" y="680"/>
                    <a:pt x="381" y="418"/>
                  </a:cubicBezTo>
                  <a:cubicBezTo>
                    <a:pt x="167" y="168"/>
                    <a:pt x="12" y="1"/>
                    <a:pt x="12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8"/>
            <p:cNvSpPr/>
            <p:nvPr/>
          </p:nvSpPr>
          <p:spPr>
            <a:xfrm>
              <a:off x="3598350" y="2251900"/>
              <a:ext cx="106000" cy="102425"/>
            </a:xfrm>
            <a:custGeom>
              <a:avLst/>
              <a:gdLst/>
              <a:ahLst/>
              <a:cxnLst/>
              <a:rect l="l" t="t" r="r" b="b"/>
              <a:pathLst>
                <a:path w="4240" h="4097" extrusionOk="0">
                  <a:moveTo>
                    <a:pt x="4239" y="0"/>
                  </a:moveTo>
                  <a:lnTo>
                    <a:pt x="4239" y="0"/>
                  </a:lnTo>
                  <a:cubicBezTo>
                    <a:pt x="4239" y="0"/>
                    <a:pt x="3953" y="203"/>
                    <a:pt x="3513" y="512"/>
                  </a:cubicBezTo>
                  <a:cubicBezTo>
                    <a:pt x="3287" y="679"/>
                    <a:pt x="3025" y="869"/>
                    <a:pt x="2727" y="1072"/>
                  </a:cubicBezTo>
                  <a:cubicBezTo>
                    <a:pt x="2572" y="1179"/>
                    <a:pt x="2430" y="1298"/>
                    <a:pt x="2263" y="1429"/>
                  </a:cubicBezTo>
                  <a:cubicBezTo>
                    <a:pt x="2096" y="1572"/>
                    <a:pt x="1965" y="1751"/>
                    <a:pt x="1858" y="1941"/>
                  </a:cubicBezTo>
                  <a:cubicBezTo>
                    <a:pt x="1751" y="2132"/>
                    <a:pt x="1679" y="2310"/>
                    <a:pt x="1560" y="2441"/>
                  </a:cubicBezTo>
                  <a:cubicBezTo>
                    <a:pt x="1453" y="2584"/>
                    <a:pt x="1310" y="2667"/>
                    <a:pt x="1144" y="2727"/>
                  </a:cubicBezTo>
                  <a:cubicBezTo>
                    <a:pt x="977" y="2798"/>
                    <a:pt x="798" y="2846"/>
                    <a:pt x="667" y="2977"/>
                  </a:cubicBezTo>
                  <a:cubicBezTo>
                    <a:pt x="513" y="3120"/>
                    <a:pt x="489" y="3298"/>
                    <a:pt x="477" y="3429"/>
                  </a:cubicBezTo>
                  <a:cubicBezTo>
                    <a:pt x="441" y="3679"/>
                    <a:pt x="310" y="3858"/>
                    <a:pt x="191" y="3965"/>
                  </a:cubicBezTo>
                  <a:cubicBezTo>
                    <a:pt x="84" y="4072"/>
                    <a:pt x="1" y="4096"/>
                    <a:pt x="1" y="4096"/>
                  </a:cubicBezTo>
                  <a:cubicBezTo>
                    <a:pt x="1" y="4096"/>
                    <a:pt x="84" y="4084"/>
                    <a:pt x="215" y="4013"/>
                  </a:cubicBezTo>
                  <a:cubicBezTo>
                    <a:pt x="358" y="3917"/>
                    <a:pt x="536" y="3739"/>
                    <a:pt x="596" y="3453"/>
                  </a:cubicBezTo>
                  <a:cubicBezTo>
                    <a:pt x="620" y="3310"/>
                    <a:pt x="667" y="3191"/>
                    <a:pt x="775" y="3096"/>
                  </a:cubicBezTo>
                  <a:cubicBezTo>
                    <a:pt x="882" y="3013"/>
                    <a:pt x="1037" y="2965"/>
                    <a:pt x="1215" y="2905"/>
                  </a:cubicBezTo>
                  <a:cubicBezTo>
                    <a:pt x="1382" y="2846"/>
                    <a:pt x="1608" y="2739"/>
                    <a:pt x="1739" y="2584"/>
                  </a:cubicBezTo>
                  <a:cubicBezTo>
                    <a:pt x="1894" y="2417"/>
                    <a:pt x="1977" y="2227"/>
                    <a:pt x="2084" y="2048"/>
                  </a:cubicBezTo>
                  <a:cubicBezTo>
                    <a:pt x="2263" y="1691"/>
                    <a:pt x="2572" y="1465"/>
                    <a:pt x="2858" y="1227"/>
                  </a:cubicBezTo>
                  <a:cubicBezTo>
                    <a:pt x="3120" y="989"/>
                    <a:pt x="3382" y="774"/>
                    <a:pt x="3584" y="596"/>
                  </a:cubicBezTo>
                  <a:cubicBezTo>
                    <a:pt x="3989" y="239"/>
                    <a:pt x="4239" y="0"/>
                    <a:pt x="423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8"/>
            <p:cNvSpPr/>
            <p:nvPr/>
          </p:nvSpPr>
          <p:spPr>
            <a:xfrm>
              <a:off x="3577525" y="2353400"/>
              <a:ext cx="13125" cy="11025"/>
            </a:xfrm>
            <a:custGeom>
              <a:avLst/>
              <a:gdLst/>
              <a:ahLst/>
              <a:cxnLst/>
              <a:rect l="l" t="t" r="r" b="b"/>
              <a:pathLst>
                <a:path w="525" h="441" extrusionOk="0">
                  <a:moveTo>
                    <a:pt x="405" y="0"/>
                  </a:moveTo>
                  <a:cubicBezTo>
                    <a:pt x="322" y="0"/>
                    <a:pt x="226" y="36"/>
                    <a:pt x="143" y="96"/>
                  </a:cubicBezTo>
                  <a:cubicBezTo>
                    <a:pt x="72" y="167"/>
                    <a:pt x="24" y="250"/>
                    <a:pt x="12" y="322"/>
                  </a:cubicBezTo>
                  <a:cubicBezTo>
                    <a:pt x="0" y="393"/>
                    <a:pt x="0" y="441"/>
                    <a:pt x="0" y="441"/>
                  </a:cubicBezTo>
                  <a:cubicBezTo>
                    <a:pt x="0" y="441"/>
                    <a:pt x="48" y="429"/>
                    <a:pt x="119" y="393"/>
                  </a:cubicBezTo>
                  <a:cubicBezTo>
                    <a:pt x="179" y="369"/>
                    <a:pt x="250" y="322"/>
                    <a:pt x="310" y="274"/>
                  </a:cubicBezTo>
                  <a:cubicBezTo>
                    <a:pt x="369" y="227"/>
                    <a:pt x="417" y="167"/>
                    <a:pt x="465" y="107"/>
                  </a:cubicBezTo>
                  <a:lnTo>
                    <a:pt x="524" y="24"/>
                  </a:lnTo>
                  <a:cubicBezTo>
                    <a:pt x="524" y="24"/>
                    <a:pt x="476" y="0"/>
                    <a:pt x="40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8"/>
            <p:cNvSpPr/>
            <p:nvPr/>
          </p:nvSpPr>
          <p:spPr>
            <a:xfrm>
              <a:off x="3592700" y="2398650"/>
              <a:ext cx="19375" cy="25900"/>
            </a:xfrm>
            <a:custGeom>
              <a:avLst/>
              <a:gdLst/>
              <a:ahLst/>
              <a:cxnLst/>
              <a:rect l="l" t="t" r="r" b="b"/>
              <a:pathLst>
                <a:path w="775" h="1036" extrusionOk="0">
                  <a:moveTo>
                    <a:pt x="0" y="0"/>
                  </a:moveTo>
                  <a:cubicBezTo>
                    <a:pt x="0" y="0"/>
                    <a:pt x="12" y="83"/>
                    <a:pt x="96" y="191"/>
                  </a:cubicBezTo>
                  <a:cubicBezTo>
                    <a:pt x="167" y="310"/>
                    <a:pt x="298" y="429"/>
                    <a:pt x="417" y="536"/>
                  </a:cubicBezTo>
                  <a:cubicBezTo>
                    <a:pt x="524" y="643"/>
                    <a:pt x="608" y="762"/>
                    <a:pt x="631" y="857"/>
                  </a:cubicBezTo>
                  <a:cubicBezTo>
                    <a:pt x="654" y="958"/>
                    <a:pt x="613" y="1027"/>
                    <a:pt x="608" y="1035"/>
                  </a:cubicBezTo>
                  <a:lnTo>
                    <a:pt x="608" y="1035"/>
                  </a:lnTo>
                  <a:cubicBezTo>
                    <a:pt x="620" y="1031"/>
                    <a:pt x="706" y="1004"/>
                    <a:pt x="727" y="857"/>
                  </a:cubicBezTo>
                  <a:cubicBezTo>
                    <a:pt x="774" y="726"/>
                    <a:pt x="727" y="500"/>
                    <a:pt x="572" y="357"/>
                  </a:cubicBezTo>
                  <a:cubicBezTo>
                    <a:pt x="417" y="226"/>
                    <a:pt x="274" y="167"/>
                    <a:pt x="167" y="107"/>
                  </a:cubicBezTo>
                  <a:cubicBezTo>
                    <a:pt x="60" y="48"/>
                    <a:pt x="0" y="0"/>
                    <a:pt x="0" y="0"/>
                  </a:cubicBezTo>
                  <a:close/>
                  <a:moveTo>
                    <a:pt x="608" y="1035"/>
                  </a:moveTo>
                  <a:lnTo>
                    <a:pt x="608" y="1035"/>
                  </a:lnTo>
                  <a:cubicBezTo>
                    <a:pt x="607" y="1036"/>
                    <a:pt x="606" y="1036"/>
                    <a:pt x="608" y="1036"/>
                  </a:cubicBezTo>
                  <a:cubicBezTo>
                    <a:pt x="608" y="1036"/>
                    <a:pt x="608" y="1036"/>
                    <a:pt x="608" y="1035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8"/>
            <p:cNvSpPr/>
            <p:nvPr/>
          </p:nvSpPr>
          <p:spPr>
            <a:xfrm>
              <a:off x="3617100" y="2548050"/>
              <a:ext cx="181000" cy="62325"/>
            </a:xfrm>
            <a:custGeom>
              <a:avLst/>
              <a:gdLst/>
              <a:ahLst/>
              <a:cxnLst/>
              <a:rect l="l" t="t" r="r" b="b"/>
              <a:pathLst>
                <a:path w="7240" h="2493" extrusionOk="0">
                  <a:moveTo>
                    <a:pt x="1" y="1"/>
                  </a:moveTo>
                  <a:cubicBezTo>
                    <a:pt x="1" y="1"/>
                    <a:pt x="334" y="335"/>
                    <a:pt x="834" y="846"/>
                  </a:cubicBezTo>
                  <a:cubicBezTo>
                    <a:pt x="1108" y="1108"/>
                    <a:pt x="1418" y="1406"/>
                    <a:pt x="1763" y="1739"/>
                  </a:cubicBezTo>
                  <a:cubicBezTo>
                    <a:pt x="1846" y="1823"/>
                    <a:pt x="1953" y="1918"/>
                    <a:pt x="2096" y="1977"/>
                  </a:cubicBezTo>
                  <a:cubicBezTo>
                    <a:pt x="2239" y="2037"/>
                    <a:pt x="2370" y="2037"/>
                    <a:pt x="2477" y="2073"/>
                  </a:cubicBezTo>
                  <a:cubicBezTo>
                    <a:pt x="2703" y="2132"/>
                    <a:pt x="2906" y="2299"/>
                    <a:pt x="3192" y="2418"/>
                  </a:cubicBezTo>
                  <a:cubicBezTo>
                    <a:pt x="3301" y="2468"/>
                    <a:pt x="3435" y="2492"/>
                    <a:pt x="3573" y="2492"/>
                  </a:cubicBezTo>
                  <a:cubicBezTo>
                    <a:pt x="3600" y="2492"/>
                    <a:pt x="3628" y="2491"/>
                    <a:pt x="3656" y="2489"/>
                  </a:cubicBezTo>
                  <a:cubicBezTo>
                    <a:pt x="3823" y="2477"/>
                    <a:pt x="3942" y="2406"/>
                    <a:pt x="4061" y="2358"/>
                  </a:cubicBezTo>
                  <a:cubicBezTo>
                    <a:pt x="4287" y="2263"/>
                    <a:pt x="4525" y="2239"/>
                    <a:pt x="4775" y="2227"/>
                  </a:cubicBezTo>
                  <a:cubicBezTo>
                    <a:pt x="4868" y="2223"/>
                    <a:pt x="4959" y="2221"/>
                    <a:pt x="5049" y="2221"/>
                  </a:cubicBezTo>
                  <a:cubicBezTo>
                    <a:pt x="5417" y="2221"/>
                    <a:pt x="5752" y="2254"/>
                    <a:pt x="6049" y="2263"/>
                  </a:cubicBezTo>
                  <a:cubicBezTo>
                    <a:pt x="6799" y="2299"/>
                    <a:pt x="7240" y="2311"/>
                    <a:pt x="7240" y="2311"/>
                  </a:cubicBezTo>
                  <a:cubicBezTo>
                    <a:pt x="7240" y="2311"/>
                    <a:pt x="6799" y="2251"/>
                    <a:pt x="6037" y="2156"/>
                  </a:cubicBezTo>
                  <a:cubicBezTo>
                    <a:pt x="5656" y="2120"/>
                    <a:pt x="5228" y="2037"/>
                    <a:pt x="4739" y="2037"/>
                  </a:cubicBezTo>
                  <a:cubicBezTo>
                    <a:pt x="4501" y="2037"/>
                    <a:pt x="4227" y="2073"/>
                    <a:pt x="3966" y="2156"/>
                  </a:cubicBezTo>
                  <a:cubicBezTo>
                    <a:pt x="3835" y="2204"/>
                    <a:pt x="3716" y="2263"/>
                    <a:pt x="3608" y="2275"/>
                  </a:cubicBezTo>
                  <a:cubicBezTo>
                    <a:pt x="3585" y="2280"/>
                    <a:pt x="3561" y="2283"/>
                    <a:pt x="3536" y="2283"/>
                  </a:cubicBezTo>
                  <a:cubicBezTo>
                    <a:pt x="3449" y="2283"/>
                    <a:pt x="3356" y="2253"/>
                    <a:pt x="3263" y="2216"/>
                  </a:cubicBezTo>
                  <a:cubicBezTo>
                    <a:pt x="3025" y="2132"/>
                    <a:pt x="2799" y="1954"/>
                    <a:pt x="2525" y="1882"/>
                  </a:cubicBezTo>
                  <a:cubicBezTo>
                    <a:pt x="2370" y="1835"/>
                    <a:pt x="2239" y="1846"/>
                    <a:pt x="2144" y="1799"/>
                  </a:cubicBezTo>
                  <a:cubicBezTo>
                    <a:pt x="2061" y="1763"/>
                    <a:pt x="1965" y="1680"/>
                    <a:pt x="1882" y="1608"/>
                  </a:cubicBezTo>
                  <a:cubicBezTo>
                    <a:pt x="1525" y="1287"/>
                    <a:pt x="1191" y="1001"/>
                    <a:pt x="918" y="763"/>
                  </a:cubicBezTo>
                  <a:cubicBezTo>
                    <a:pt x="346" y="299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8"/>
            <p:cNvSpPr/>
            <p:nvPr/>
          </p:nvSpPr>
          <p:spPr>
            <a:xfrm>
              <a:off x="3842425" y="2585875"/>
              <a:ext cx="60150" cy="15200"/>
            </a:xfrm>
            <a:custGeom>
              <a:avLst/>
              <a:gdLst/>
              <a:ahLst/>
              <a:cxnLst/>
              <a:rect l="l" t="t" r="r" b="b"/>
              <a:pathLst>
                <a:path w="2406" h="608" extrusionOk="0">
                  <a:moveTo>
                    <a:pt x="1251" y="0"/>
                  </a:moveTo>
                  <a:cubicBezTo>
                    <a:pt x="858" y="0"/>
                    <a:pt x="560" y="179"/>
                    <a:pt x="358" y="238"/>
                  </a:cubicBezTo>
                  <a:cubicBezTo>
                    <a:pt x="144" y="310"/>
                    <a:pt x="1" y="310"/>
                    <a:pt x="1" y="310"/>
                  </a:cubicBezTo>
                  <a:cubicBezTo>
                    <a:pt x="1" y="310"/>
                    <a:pt x="92" y="340"/>
                    <a:pt x="251" y="340"/>
                  </a:cubicBezTo>
                  <a:cubicBezTo>
                    <a:pt x="290" y="340"/>
                    <a:pt x="334" y="338"/>
                    <a:pt x="382" y="333"/>
                  </a:cubicBezTo>
                  <a:cubicBezTo>
                    <a:pt x="620" y="322"/>
                    <a:pt x="901" y="214"/>
                    <a:pt x="1216" y="214"/>
                  </a:cubicBezTo>
                  <a:cubicBezTo>
                    <a:pt x="1231" y="214"/>
                    <a:pt x="1247" y="214"/>
                    <a:pt x="1263" y="214"/>
                  </a:cubicBezTo>
                  <a:cubicBezTo>
                    <a:pt x="1596" y="238"/>
                    <a:pt x="1870" y="322"/>
                    <a:pt x="2084" y="417"/>
                  </a:cubicBezTo>
                  <a:cubicBezTo>
                    <a:pt x="2287" y="512"/>
                    <a:pt x="2406" y="607"/>
                    <a:pt x="2406" y="607"/>
                  </a:cubicBezTo>
                  <a:cubicBezTo>
                    <a:pt x="2406" y="607"/>
                    <a:pt x="2334" y="488"/>
                    <a:pt x="2144" y="322"/>
                  </a:cubicBezTo>
                  <a:cubicBezTo>
                    <a:pt x="1953" y="155"/>
                    <a:pt x="1632" y="0"/>
                    <a:pt x="125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8"/>
            <p:cNvSpPr/>
            <p:nvPr/>
          </p:nvSpPr>
          <p:spPr>
            <a:xfrm>
              <a:off x="3942750" y="2738550"/>
              <a:ext cx="32175" cy="103625"/>
            </a:xfrm>
            <a:custGeom>
              <a:avLst/>
              <a:gdLst/>
              <a:ahLst/>
              <a:cxnLst/>
              <a:rect l="l" t="t" r="r" b="b"/>
              <a:pathLst>
                <a:path w="1287" h="4145" extrusionOk="0">
                  <a:moveTo>
                    <a:pt x="107" y="1"/>
                  </a:moveTo>
                  <a:lnTo>
                    <a:pt x="107" y="1"/>
                  </a:lnTo>
                  <a:cubicBezTo>
                    <a:pt x="107" y="1"/>
                    <a:pt x="60" y="49"/>
                    <a:pt x="36" y="168"/>
                  </a:cubicBezTo>
                  <a:cubicBezTo>
                    <a:pt x="0" y="287"/>
                    <a:pt x="36" y="477"/>
                    <a:pt x="167" y="656"/>
                  </a:cubicBezTo>
                  <a:cubicBezTo>
                    <a:pt x="286" y="846"/>
                    <a:pt x="512" y="989"/>
                    <a:pt x="703" y="1168"/>
                  </a:cubicBezTo>
                  <a:cubicBezTo>
                    <a:pt x="881" y="1346"/>
                    <a:pt x="1000" y="1596"/>
                    <a:pt x="1012" y="1894"/>
                  </a:cubicBezTo>
                  <a:cubicBezTo>
                    <a:pt x="1048" y="2489"/>
                    <a:pt x="881" y="3061"/>
                    <a:pt x="834" y="3466"/>
                  </a:cubicBezTo>
                  <a:cubicBezTo>
                    <a:pt x="774" y="3882"/>
                    <a:pt x="750" y="4144"/>
                    <a:pt x="750" y="4144"/>
                  </a:cubicBezTo>
                  <a:cubicBezTo>
                    <a:pt x="750" y="4144"/>
                    <a:pt x="834" y="3906"/>
                    <a:pt x="953" y="3501"/>
                  </a:cubicBezTo>
                  <a:cubicBezTo>
                    <a:pt x="1012" y="3311"/>
                    <a:pt x="1072" y="3073"/>
                    <a:pt x="1155" y="2799"/>
                  </a:cubicBezTo>
                  <a:cubicBezTo>
                    <a:pt x="1227" y="2513"/>
                    <a:pt x="1286" y="2216"/>
                    <a:pt x="1250" y="1882"/>
                  </a:cubicBezTo>
                  <a:cubicBezTo>
                    <a:pt x="1238" y="1549"/>
                    <a:pt x="1072" y="1203"/>
                    <a:pt x="834" y="1025"/>
                  </a:cubicBezTo>
                  <a:cubicBezTo>
                    <a:pt x="619" y="834"/>
                    <a:pt x="393" y="751"/>
                    <a:pt x="262" y="596"/>
                  </a:cubicBezTo>
                  <a:cubicBezTo>
                    <a:pt x="119" y="453"/>
                    <a:pt x="60" y="287"/>
                    <a:pt x="60" y="180"/>
                  </a:cubicBezTo>
                  <a:cubicBezTo>
                    <a:pt x="60" y="61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8"/>
            <p:cNvSpPr/>
            <p:nvPr/>
          </p:nvSpPr>
          <p:spPr>
            <a:xfrm>
              <a:off x="3953150" y="2856125"/>
              <a:ext cx="24450" cy="94400"/>
            </a:xfrm>
            <a:custGeom>
              <a:avLst/>
              <a:gdLst/>
              <a:ahLst/>
              <a:cxnLst/>
              <a:rect l="l" t="t" r="r" b="b"/>
              <a:pathLst>
                <a:path w="978" h="3776" extrusionOk="0">
                  <a:moveTo>
                    <a:pt x="299" y="1"/>
                  </a:moveTo>
                  <a:cubicBezTo>
                    <a:pt x="299" y="1"/>
                    <a:pt x="298" y="1"/>
                    <a:pt x="296" y="2"/>
                  </a:cubicBezTo>
                  <a:lnTo>
                    <a:pt x="296" y="2"/>
                  </a:lnTo>
                  <a:cubicBezTo>
                    <a:pt x="301" y="1"/>
                    <a:pt x="302" y="1"/>
                    <a:pt x="299" y="1"/>
                  </a:cubicBezTo>
                  <a:close/>
                  <a:moveTo>
                    <a:pt x="296" y="2"/>
                  </a:moveTo>
                  <a:cubicBezTo>
                    <a:pt x="283" y="6"/>
                    <a:pt x="239" y="22"/>
                    <a:pt x="168" y="84"/>
                  </a:cubicBezTo>
                  <a:cubicBezTo>
                    <a:pt x="72" y="156"/>
                    <a:pt x="1" y="299"/>
                    <a:pt x="1" y="501"/>
                  </a:cubicBezTo>
                  <a:cubicBezTo>
                    <a:pt x="1" y="894"/>
                    <a:pt x="180" y="1370"/>
                    <a:pt x="394" y="1882"/>
                  </a:cubicBezTo>
                  <a:cubicBezTo>
                    <a:pt x="596" y="2382"/>
                    <a:pt x="799" y="2847"/>
                    <a:pt x="870" y="3192"/>
                  </a:cubicBezTo>
                  <a:cubicBezTo>
                    <a:pt x="894" y="3370"/>
                    <a:pt x="906" y="3501"/>
                    <a:pt x="930" y="3609"/>
                  </a:cubicBezTo>
                  <a:cubicBezTo>
                    <a:pt x="942" y="3716"/>
                    <a:pt x="942" y="3775"/>
                    <a:pt x="942" y="3775"/>
                  </a:cubicBezTo>
                  <a:lnTo>
                    <a:pt x="942" y="3597"/>
                  </a:lnTo>
                  <a:cubicBezTo>
                    <a:pt x="953" y="3489"/>
                    <a:pt x="977" y="3335"/>
                    <a:pt x="953" y="3156"/>
                  </a:cubicBezTo>
                  <a:cubicBezTo>
                    <a:pt x="942" y="2799"/>
                    <a:pt x="811" y="2299"/>
                    <a:pt x="584" y="1787"/>
                  </a:cubicBezTo>
                  <a:cubicBezTo>
                    <a:pt x="394" y="1287"/>
                    <a:pt x="156" y="822"/>
                    <a:pt x="108" y="501"/>
                  </a:cubicBezTo>
                  <a:cubicBezTo>
                    <a:pt x="96" y="334"/>
                    <a:pt x="120" y="180"/>
                    <a:pt x="180" y="108"/>
                  </a:cubicBezTo>
                  <a:cubicBezTo>
                    <a:pt x="232" y="45"/>
                    <a:pt x="285" y="9"/>
                    <a:pt x="296" y="2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8"/>
            <p:cNvSpPr/>
            <p:nvPr/>
          </p:nvSpPr>
          <p:spPr>
            <a:xfrm>
              <a:off x="3961800" y="2979375"/>
              <a:ext cx="15800" cy="52400"/>
            </a:xfrm>
            <a:custGeom>
              <a:avLst/>
              <a:gdLst/>
              <a:ahLst/>
              <a:cxnLst/>
              <a:rect l="l" t="t" r="r" b="b"/>
              <a:pathLst>
                <a:path w="632" h="2096" extrusionOk="0">
                  <a:moveTo>
                    <a:pt x="631" y="0"/>
                  </a:moveTo>
                  <a:cubicBezTo>
                    <a:pt x="631" y="0"/>
                    <a:pt x="357" y="429"/>
                    <a:pt x="179" y="1024"/>
                  </a:cubicBezTo>
                  <a:cubicBezTo>
                    <a:pt x="95" y="1310"/>
                    <a:pt x="0" y="1607"/>
                    <a:pt x="60" y="1834"/>
                  </a:cubicBezTo>
                  <a:cubicBezTo>
                    <a:pt x="72" y="1941"/>
                    <a:pt x="155" y="2024"/>
                    <a:pt x="191" y="2060"/>
                  </a:cubicBezTo>
                  <a:cubicBezTo>
                    <a:pt x="250" y="2096"/>
                    <a:pt x="286" y="2096"/>
                    <a:pt x="286" y="2096"/>
                  </a:cubicBezTo>
                  <a:lnTo>
                    <a:pt x="226" y="2036"/>
                  </a:lnTo>
                  <a:cubicBezTo>
                    <a:pt x="191" y="2000"/>
                    <a:pt x="179" y="1917"/>
                    <a:pt x="179" y="1834"/>
                  </a:cubicBezTo>
                  <a:cubicBezTo>
                    <a:pt x="179" y="1643"/>
                    <a:pt x="310" y="1405"/>
                    <a:pt x="405" y="1107"/>
                  </a:cubicBezTo>
                  <a:cubicBezTo>
                    <a:pt x="584" y="524"/>
                    <a:pt x="631" y="0"/>
                    <a:pt x="63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8"/>
            <p:cNvSpPr/>
            <p:nvPr/>
          </p:nvSpPr>
          <p:spPr>
            <a:xfrm>
              <a:off x="3812375" y="2229200"/>
              <a:ext cx="46750" cy="9325"/>
            </a:xfrm>
            <a:custGeom>
              <a:avLst/>
              <a:gdLst/>
              <a:ahLst/>
              <a:cxnLst/>
              <a:rect l="l" t="t" r="r" b="b"/>
              <a:pathLst>
                <a:path w="1870" h="373" extrusionOk="0">
                  <a:moveTo>
                    <a:pt x="826" y="0"/>
                  </a:moveTo>
                  <a:cubicBezTo>
                    <a:pt x="601" y="0"/>
                    <a:pt x="411" y="25"/>
                    <a:pt x="262" y="75"/>
                  </a:cubicBezTo>
                  <a:cubicBezTo>
                    <a:pt x="96" y="122"/>
                    <a:pt x="0" y="182"/>
                    <a:pt x="0" y="182"/>
                  </a:cubicBezTo>
                  <a:cubicBezTo>
                    <a:pt x="0" y="182"/>
                    <a:pt x="429" y="182"/>
                    <a:pt x="929" y="242"/>
                  </a:cubicBezTo>
                  <a:cubicBezTo>
                    <a:pt x="1441" y="301"/>
                    <a:pt x="1870" y="373"/>
                    <a:pt x="1870" y="373"/>
                  </a:cubicBezTo>
                  <a:cubicBezTo>
                    <a:pt x="1870" y="373"/>
                    <a:pt x="1786" y="301"/>
                    <a:pt x="1631" y="218"/>
                  </a:cubicBezTo>
                  <a:cubicBezTo>
                    <a:pt x="1465" y="122"/>
                    <a:pt x="1250" y="39"/>
                    <a:pt x="965" y="3"/>
                  </a:cubicBezTo>
                  <a:cubicBezTo>
                    <a:pt x="917" y="1"/>
                    <a:pt x="871" y="0"/>
                    <a:pt x="82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8"/>
            <p:cNvSpPr/>
            <p:nvPr/>
          </p:nvSpPr>
          <p:spPr>
            <a:xfrm>
              <a:off x="3881125" y="2265300"/>
              <a:ext cx="18175" cy="7450"/>
            </a:xfrm>
            <a:custGeom>
              <a:avLst/>
              <a:gdLst/>
              <a:ahLst/>
              <a:cxnLst/>
              <a:rect l="l" t="t" r="r" b="b"/>
              <a:pathLst>
                <a:path w="727" h="298" extrusionOk="0">
                  <a:moveTo>
                    <a:pt x="188" y="1"/>
                  </a:moveTo>
                  <a:cubicBezTo>
                    <a:pt x="80" y="1"/>
                    <a:pt x="1" y="24"/>
                    <a:pt x="1" y="24"/>
                  </a:cubicBezTo>
                  <a:cubicBezTo>
                    <a:pt x="1" y="24"/>
                    <a:pt x="120" y="179"/>
                    <a:pt x="322" y="262"/>
                  </a:cubicBezTo>
                  <a:cubicBezTo>
                    <a:pt x="398" y="289"/>
                    <a:pt x="474" y="297"/>
                    <a:pt x="539" y="297"/>
                  </a:cubicBezTo>
                  <a:cubicBezTo>
                    <a:pt x="648" y="297"/>
                    <a:pt x="727" y="274"/>
                    <a:pt x="727" y="274"/>
                  </a:cubicBezTo>
                  <a:cubicBezTo>
                    <a:pt x="727" y="274"/>
                    <a:pt x="608" y="107"/>
                    <a:pt x="405" y="36"/>
                  </a:cubicBezTo>
                  <a:cubicBezTo>
                    <a:pt x="330" y="9"/>
                    <a:pt x="254" y="1"/>
                    <a:pt x="18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8"/>
            <p:cNvSpPr/>
            <p:nvPr/>
          </p:nvSpPr>
          <p:spPr>
            <a:xfrm>
              <a:off x="2925650" y="2532000"/>
              <a:ext cx="24425" cy="7450"/>
            </a:xfrm>
            <a:custGeom>
              <a:avLst/>
              <a:gdLst/>
              <a:ahLst/>
              <a:cxnLst/>
              <a:rect l="l" t="t" r="r" b="b"/>
              <a:pathLst>
                <a:path w="977" h="298" extrusionOk="0">
                  <a:moveTo>
                    <a:pt x="238" y="1"/>
                  </a:moveTo>
                  <a:cubicBezTo>
                    <a:pt x="98" y="1"/>
                    <a:pt x="1" y="24"/>
                    <a:pt x="1" y="24"/>
                  </a:cubicBezTo>
                  <a:cubicBezTo>
                    <a:pt x="1" y="24"/>
                    <a:pt x="191" y="191"/>
                    <a:pt x="465" y="262"/>
                  </a:cubicBezTo>
                  <a:cubicBezTo>
                    <a:pt x="563" y="289"/>
                    <a:pt x="660" y="297"/>
                    <a:pt x="742" y="297"/>
                  </a:cubicBezTo>
                  <a:cubicBezTo>
                    <a:pt x="879" y="297"/>
                    <a:pt x="977" y="274"/>
                    <a:pt x="977" y="274"/>
                  </a:cubicBezTo>
                  <a:cubicBezTo>
                    <a:pt x="977" y="274"/>
                    <a:pt x="786" y="107"/>
                    <a:pt x="524" y="36"/>
                  </a:cubicBezTo>
                  <a:cubicBezTo>
                    <a:pt x="422" y="9"/>
                    <a:pt x="322" y="1"/>
                    <a:pt x="23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8"/>
            <p:cNvSpPr/>
            <p:nvPr/>
          </p:nvSpPr>
          <p:spPr>
            <a:xfrm>
              <a:off x="2970600" y="2549150"/>
              <a:ext cx="138125" cy="62050"/>
            </a:xfrm>
            <a:custGeom>
              <a:avLst/>
              <a:gdLst/>
              <a:ahLst/>
              <a:cxnLst/>
              <a:rect l="l" t="t" r="r" b="b"/>
              <a:pathLst>
                <a:path w="5525" h="2482" extrusionOk="0">
                  <a:moveTo>
                    <a:pt x="1078" y="1"/>
                  </a:moveTo>
                  <a:cubicBezTo>
                    <a:pt x="1018" y="1"/>
                    <a:pt x="961" y="2"/>
                    <a:pt x="905" y="5"/>
                  </a:cubicBezTo>
                  <a:cubicBezTo>
                    <a:pt x="631" y="17"/>
                    <a:pt x="405" y="52"/>
                    <a:pt x="239" y="64"/>
                  </a:cubicBezTo>
                  <a:cubicBezTo>
                    <a:pt x="96" y="76"/>
                    <a:pt x="0" y="88"/>
                    <a:pt x="0" y="88"/>
                  </a:cubicBezTo>
                  <a:lnTo>
                    <a:pt x="239" y="88"/>
                  </a:lnTo>
                  <a:cubicBezTo>
                    <a:pt x="405" y="88"/>
                    <a:pt x="631" y="88"/>
                    <a:pt x="905" y="112"/>
                  </a:cubicBezTo>
                  <a:cubicBezTo>
                    <a:pt x="1191" y="136"/>
                    <a:pt x="1524" y="171"/>
                    <a:pt x="1858" y="290"/>
                  </a:cubicBezTo>
                  <a:cubicBezTo>
                    <a:pt x="2215" y="386"/>
                    <a:pt x="2560" y="588"/>
                    <a:pt x="2917" y="802"/>
                  </a:cubicBezTo>
                  <a:cubicBezTo>
                    <a:pt x="3608" y="1279"/>
                    <a:pt x="4215" y="1791"/>
                    <a:pt x="4703" y="2076"/>
                  </a:cubicBezTo>
                  <a:cubicBezTo>
                    <a:pt x="4941" y="2219"/>
                    <a:pt x="5156" y="2326"/>
                    <a:pt x="5299" y="2386"/>
                  </a:cubicBezTo>
                  <a:lnTo>
                    <a:pt x="5525" y="2481"/>
                  </a:lnTo>
                  <a:cubicBezTo>
                    <a:pt x="5525" y="2481"/>
                    <a:pt x="5453" y="2433"/>
                    <a:pt x="5299" y="2374"/>
                  </a:cubicBezTo>
                  <a:cubicBezTo>
                    <a:pt x="5168" y="2291"/>
                    <a:pt x="4977" y="2160"/>
                    <a:pt x="4751" y="1993"/>
                  </a:cubicBezTo>
                  <a:cubicBezTo>
                    <a:pt x="4299" y="1660"/>
                    <a:pt x="3751" y="1124"/>
                    <a:pt x="3025" y="624"/>
                  </a:cubicBezTo>
                  <a:cubicBezTo>
                    <a:pt x="2667" y="386"/>
                    <a:pt x="2274" y="195"/>
                    <a:pt x="1905" y="112"/>
                  </a:cubicBezTo>
                  <a:cubicBezTo>
                    <a:pt x="1608" y="25"/>
                    <a:pt x="1326" y="1"/>
                    <a:pt x="107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8"/>
            <p:cNvSpPr/>
            <p:nvPr/>
          </p:nvSpPr>
          <p:spPr>
            <a:xfrm>
              <a:off x="3293250" y="2759100"/>
              <a:ext cx="10150" cy="50625"/>
            </a:xfrm>
            <a:custGeom>
              <a:avLst/>
              <a:gdLst/>
              <a:ahLst/>
              <a:cxnLst/>
              <a:rect l="l" t="t" r="r" b="b"/>
              <a:pathLst>
                <a:path w="406" h="2025" extrusionOk="0">
                  <a:moveTo>
                    <a:pt x="406" y="0"/>
                  </a:moveTo>
                  <a:lnTo>
                    <a:pt x="406" y="0"/>
                  </a:lnTo>
                  <a:cubicBezTo>
                    <a:pt x="406" y="1"/>
                    <a:pt x="322" y="96"/>
                    <a:pt x="251" y="274"/>
                  </a:cubicBezTo>
                  <a:cubicBezTo>
                    <a:pt x="179" y="453"/>
                    <a:pt x="84" y="703"/>
                    <a:pt x="48" y="989"/>
                  </a:cubicBezTo>
                  <a:cubicBezTo>
                    <a:pt x="1" y="1286"/>
                    <a:pt x="25" y="1536"/>
                    <a:pt x="60" y="1727"/>
                  </a:cubicBezTo>
                  <a:cubicBezTo>
                    <a:pt x="84" y="1905"/>
                    <a:pt x="132" y="2025"/>
                    <a:pt x="132" y="2025"/>
                  </a:cubicBezTo>
                  <a:cubicBezTo>
                    <a:pt x="132" y="2025"/>
                    <a:pt x="191" y="1584"/>
                    <a:pt x="263" y="1013"/>
                  </a:cubicBezTo>
                  <a:cubicBezTo>
                    <a:pt x="346" y="465"/>
                    <a:pt x="406" y="1"/>
                    <a:pt x="40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3281950" y="2821900"/>
              <a:ext cx="14900" cy="58975"/>
            </a:xfrm>
            <a:custGeom>
              <a:avLst/>
              <a:gdLst/>
              <a:ahLst/>
              <a:cxnLst/>
              <a:rect l="l" t="t" r="r" b="b"/>
              <a:pathLst>
                <a:path w="596" h="2359" extrusionOk="0">
                  <a:moveTo>
                    <a:pt x="405" y="1"/>
                  </a:moveTo>
                  <a:cubicBezTo>
                    <a:pt x="405" y="1"/>
                    <a:pt x="322" y="120"/>
                    <a:pt x="274" y="358"/>
                  </a:cubicBezTo>
                  <a:cubicBezTo>
                    <a:pt x="238" y="477"/>
                    <a:pt x="238" y="620"/>
                    <a:pt x="262" y="775"/>
                  </a:cubicBezTo>
                  <a:cubicBezTo>
                    <a:pt x="274" y="929"/>
                    <a:pt x="358" y="1108"/>
                    <a:pt x="358" y="1227"/>
                  </a:cubicBezTo>
                  <a:cubicBezTo>
                    <a:pt x="381" y="1346"/>
                    <a:pt x="286" y="1477"/>
                    <a:pt x="238" y="1632"/>
                  </a:cubicBezTo>
                  <a:cubicBezTo>
                    <a:pt x="179" y="1763"/>
                    <a:pt x="143" y="1894"/>
                    <a:pt x="107" y="2001"/>
                  </a:cubicBezTo>
                  <a:cubicBezTo>
                    <a:pt x="36" y="2227"/>
                    <a:pt x="0" y="2358"/>
                    <a:pt x="0" y="2358"/>
                  </a:cubicBezTo>
                  <a:cubicBezTo>
                    <a:pt x="0" y="2358"/>
                    <a:pt x="96" y="2239"/>
                    <a:pt x="215" y="2060"/>
                  </a:cubicBezTo>
                  <a:cubicBezTo>
                    <a:pt x="274" y="1953"/>
                    <a:pt x="346" y="1846"/>
                    <a:pt x="417" y="1715"/>
                  </a:cubicBezTo>
                  <a:cubicBezTo>
                    <a:pt x="477" y="1584"/>
                    <a:pt x="596" y="1453"/>
                    <a:pt x="596" y="1215"/>
                  </a:cubicBezTo>
                  <a:cubicBezTo>
                    <a:pt x="572" y="989"/>
                    <a:pt x="477" y="870"/>
                    <a:pt x="453" y="739"/>
                  </a:cubicBezTo>
                  <a:cubicBezTo>
                    <a:pt x="417" y="596"/>
                    <a:pt x="393" y="465"/>
                    <a:pt x="393" y="358"/>
                  </a:cubicBezTo>
                  <a:cubicBezTo>
                    <a:pt x="369" y="156"/>
                    <a:pt x="405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8"/>
            <p:cNvSpPr/>
            <p:nvPr/>
          </p:nvSpPr>
          <p:spPr>
            <a:xfrm>
              <a:off x="3220925" y="2921025"/>
              <a:ext cx="33950" cy="29500"/>
            </a:xfrm>
            <a:custGeom>
              <a:avLst/>
              <a:gdLst/>
              <a:ahLst/>
              <a:cxnLst/>
              <a:rect l="l" t="t" r="r" b="b"/>
              <a:pathLst>
                <a:path w="1358" h="1180" extrusionOk="0">
                  <a:moveTo>
                    <a:pt x="1358" y="0"/>
                  </a:moveTo>
                  <a:lnTo>
                    <a:pt x="1358" y="0"/>
                  </a:lnTo>
                  <a:cubicBezTo>
                    <a:pt x="1358" y="1"/>
                    <a:pt x="953" y="131"/>
                    <a:pt x="572" y="465"/>
                  </a:cubicBezTo>
                  <a:cubicBezTo>
                    <a:pt x="179" y="786"/>
                    <a:pt x="1" y="1179"/>
                    <a:pt x="1" y="1179"/>
                  </a:cubicBezTo>
                  <a:cubicBezTo>
                    <a:pt x="1" y="1179"/>
                    <a:pt x="358" y="953"/>
                    <a:pt x="715" y="632"/>
                  </a:cubicBezTo>
                  <a:cubicBezTo>
                    <a:pt x="1096" y="310"/>
                    <a:pt x="1358" y="1"/>
                    <a:pt x="135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8"/>
            <p:cNvSpPr/>
            <p:nvPr/>
          </p:nvSpPr>
          <p:spPr>
            <a:xfrm>
              <a:off x="3182225" y="2972225"/>
              <a:ext cx="17600" cy="43175"/>
            </a:xfrm>
            <a:custGeom>
              <a:avLst/>
              <a:gdLst/>
              <a:ahLst/>
              <a:cxnLst/>
              <a:rect l="l" t="t" r="r" b="b"/>
              <a:pathLst>
                <a:path w="704" h="1727" extrusionOk="0">
                  <a:moveTo>
                    <a:pt x="703" y="0"/>
                  </a:moveTo>
                  <a:cubicBezTo>
                    <a:pt x="703" y="0"/>
                    <a:pt x="441" y="346"/>
                    <a:pt x="239" y="822"/>
                  </a:cubicBezTo>
                  <a:cubicBezTo>
                    <a:pt x="48" y="1298"/>
                    <a:pt x="1" y="1727"/>
                    <a:pt x="1" y="1727"/>
                  </a:cubicBezTo>
                  <a:cubicBezTo>
                    <a:pt x="1" y="1727"/>
                    <a:pt x="275" y="1393"/>
                    <a:pt x="465" y="917"/>
                  </a:cubicBezTo>
                  <a:cubicBezTo>
                    <a:pt x="656" y="429"/>
                    <a:pt x="703" y="0"/>
                    <a:pt x="703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8"/>
            <p:cNvSpPr/>
            <p:nvPr/>
          </p:nvSpPr>
          <p:spPr>
            <a:xfrm>
              <a:off x="3149500" y="3058250"/>
              <a:ext cx="11925" cy="38725"/>
            </a:xfrm>
            <a:custGeom>
              <a:avLst/>
              <a:gdLst/>
              <a:ahLst/>
              <a:cxnLst/>
              <a:rect l="l" t="t" r="r" b="b"/>
              <a:pathLst>
                <a:path w="477" h="1549" extrusionOk="0">
                  <a:moveTo>
                    <a:pt x="405" y="0"/>
                  </a:moveTo>
                  <a:cubicBezTo>
                    <a:pt x="405" y="0"/>
                    <a:pt x="262" y="346"/>
                    <a:pt x="143" y="762"/>
                  </a:cubicBezTo>
                  <a:cubicBezTo>
                    <a:pt x="36" y="1179"/>
                    <a:pt x="0" y="1548"/>
                    <a:pt x="0" y="1548"/>
                  </a:cubicBezTo>
                  <a:cubicBezTo>
                    <a:pt x="0" y="1548"/>
                    <a:pt x="262" y="1262"/>
                    <a:pt x="357" y="822"/>
                  </a:cubicBezTo>
                  <a:cubicBezTo>
                    <a:pt x="476" y="369"/>
                    <a:pt x="405" y="0"/>
                    <a:pt x="40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8"/>
            <p:cNvSpPr/>
            <p:nvPr/>
          </p:nvSpPr>
          <p:spPr>
            <a:xfrm>
              <a:off x="2819975" y="2257550"/>
              <a:ext cx="77425" cy="50325"/>
            </a:xfrm>
            <a:custGeom>
              <a:avLst/>
              <a:gdLst/>
              <a:ahLst/>
              <a:cxnLst/>
              <a:rect l="l" t="t" r="r" b="b"/>
              <a:pathLst>
                <a:path w="3097" h="2013" extrusionOk="0">
                  <a:moveTo>
                    <a:pt x="1" y="1"/>
                  </a:moveTo>
                  <a:cubicBezTo>
                    <a:pt x="1" y="1"/>
                    <a:pt x="644" y="548"/>
                    <a:pt x="1489" y="1108"/>
                  </a:cubicBezTo>
                  <a:cubicBezTo>
                    <a:pt x="2334" y="1655"/>
                    <a:pt x="3096" y="2013"/>
                    <a:pt x="3096" y="2013"/>
                  </a:cubicBezTo>
                  <a:cubicBezTo>
                    <a:pt x="3096" y="2013"/>
                    <a:pt x="2465" y="1477"/>
                    <a:pt x="1608" y="905"/>
                  </a:cubicBezTo>
                  <a:cubicBezTo>
                    <a:pt x="763" y="35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8"/>
            <p:cNvSpPr/>
            <p:nvPr/>
          </p:nvSpPr>
          <p:spPr>
            <a:xfrm>
              <a:off x="2892025" y="2280175"/>
              <a:ext cx="9850" cy="16100"/>
            </a:xfrm>
            <a:custGeom>
              <a:avLst/>
              <a:gdLst/>
              <a:ahLst/>
              <a:cxnLst/>
              <a:rect l="l" t="t" r="r" b="b"/>
              <a:pathLst>
                <a:path w="394" h="644" extrusionOk="0">
                  <a:moveTo>
                    <a:pt x="36" y="0"/>
                  </a:moveTo>
                  <a:cubicBezTo>
                    <a:pt x="36" y="0"/>
                    <a:pt x="0" y="203"/>
                    <a:pt x="95" y="381"/>
                  </a:cubicBezTo>
                  <a:cubicBezTo>
                    <a:pt x="179" y="560"/>
                    <a:pt x="357" y="643"/>
                    <a:pt x="357" y="643"/>
                  </a:cubicBezTo>
                  <a:cubicBezTo>
                    <a:pt x="357" y="643"/>
                    <a:pt x="393" y="453"/>
                    <a:pt x="298" y="274"/>
                  </a:cubicBezTo>
                  <a:cubicBezTo>
                    <a:pt x="214" y="96"/>
                    <a:pt x="36" y="0"/>
                    <a:pt x="36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8"/>
            <p:cNvSpPr/>
            <p:nvPr/>
          </p:nvSpPr>
          <p:spPr>
            <a:xfrm>
              <a:off x="2883675" y="2218850"/>
              <a:ext cx="9250" cy="42900"/>
            </a:xfrm>
            <a:custGeom>
              <a:avLst/>
              <a:gdLst/>
              <a:ahLst/>
              <a:cxnLst/>
              <a:rect l="l" t="t" r="r" b="b"/>
              <a:pathLst>
                <a:path w="370" h="1716" extrusionOk="0">
                  <a:moveTo>
                    <a:pt x="370" y="1"/>
                  </a:moveTo>
                  <a:cubicBezTo>
                    <a:pt x="370" y="1"/>
                    <a:pt x="298" y="72"/>
                    <a:pt x="239" y="215"/>
                  </a:cubicBezTo>
                  <a:cubicBezTo>
                    <a:pt x="144" y="358"/>
                    <a:pt x="60" y="572"/>
                    <a:pt x="25" y="822"/>
                  </a:cubicBezTo>
                  <a:cubicBezTo>
                    <a:pt x="1" y="1072"/>
                    <a:pt x="25" y="1298"/>
                    <a:pt x="72" y="1465"/>
                  </a:cubicBezTo>
                  <a:cubicBezTo>
                    <a:pt x="120" y="1620"/>
                    <a:pt x="156" y="1715"/>
                    <a:pt x="156" y="1715"/>
                  </a:cubicBezTo>
                  <a:cubicBezTo>
                    <a:pt x="156" y="1715"/>
                    <a:pt x="191" y="1310"/>
                    <a:pt x="251" y="846"/>
                  </a:cubicBezTo>
                  <a:cubicBezTo>
                    <a:pt x="298" y="406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8"/>
            <p:cNvSpPr/>
            <p:nvPr/>
          </p:nvSpPr>
          <p:spPr>
            <a:xfrm>
              <a:off x="3017025" y="1898575"/>
              <a:ext cx="325075" cy="144975"/>
            </a:xfrm>
            <a:custGeom>
              <a:avLst/>
              <a:gdLst/>
              <a:ahLst/>
              <a:cxnLst/>
              <a:rect l="l" t="t" r="r" b="b"/>
              <a:pathLst>
                <a:path w="13003" h="5799" extrusionOk="0">
                  <a:moveTo>
                    <a:pt x="13002" y="1"/>
                  </a:moveTo>
                  <a:lnTo>
                    <a:pt x="13002" y="1"/>
                  </a:lnTo>
                  <a:cubicBezTo>
                    <a:pt x="13002" y="1"/>
                    <a:pt x="12984" y="25"/>
                    <a:pt x="12965" y="86"/>
                  </a:cubicBezTo>
                  <a:lnTo>
                    <a:pt x="12965" y="86"/>
                  </a:lnTo>
                  <a:cubicBezTo>
                    <a:pt x="12988" y="29"/>
                    <a:pt x="13002" y="1"/>
                    <a:pt x="13002" y="1"/>
                  </a:cubicBezTo>
                  <a:close/>
                  <a:moveTo>
                    <a:pt x="12965" y="86"/>
                  </a:moveTo>
                  <a:lnTo>
                    <a:pt x="12965" y="86"/>
                  </a:lnTo>
                  <a:cubicBezTo>
                    <a:pt x="12959" y="102"/>
                    <a:pt x="12951" y="122"/>
                    <a:pt x="12943" y="143"/>
                  </a:cubicBezTo>
                  <a:cubicBezTo>
                    <a:pt x="12918" y="193"/>
                    <a:pt x="12890" y="253"/>
                    <a:pt x="12850" y="320"/>
                  </a:cubicBezTo>
                  <a:lnTo>
                    <a:pt x="12850" y="320"/>
                  </a:lnTo>
                  <a:cubicBezTo>
                    <a:pt x="12891" y="263"/>
                    <a:pt x="12920" y="214"/>
                    <a:pt x="12943" y="179"/>
                  </a:cubicBezTo>
                  <a:cubicBezTo>
                    <a:pt x="12950" y="141"/>
                    <a:pt x="12958" y="110"/>
                    <a:pt x="12965" y="86"/>
                  </a:cubicBezTo>
                  <a:close/>
                  <a:moveTo>
                    <a:pt x="12850" y="320"/>
                  </a:moveTo>
                  <a:lnTo>
                    <a:pt x="12850" y="320"/>
                  </a:lnTo>
                  <a:cubicBezTo>
                    <a:pt x="12808" y="379"/>
                    <a:pt x="12754" y="446"/>
                    <a:pt x="12681" y="513"/>
                  </a:cubicBezTo>
                  <a:cubicBezTo>
                    <a:pt x="12431" y="798"/>
                    <a:pt x="11931" y="1048"/>
                    <a:pt x="11276" y="1203"/>
                  </a:cubicBezTo>
                  <a:cubicBezTo>
                    <a:pt x="10943" y="1286"/>
                    <a:pt x="10574" y="1334"/>
                    <a:pt x="10181" y="1453"/>
                  </a:cubicBezTo>
                  <a:cubicBezTo>
                    <a:pt x="9800" y="1572"/>
                    <a:pt x="9371" y="1727"/>
                    <a:pt x="9014" y="2037"/>
                  </a:cubicBezTo>
                  <a:cubicBezTo>
                    <a:pt x="8835" y="2179"/>
                    <a:pt x="8669" y="2394"/>
                    <a:pt x="8573" y="2632"/>
                  </a:cubicBezTo>
                  <a:cubicBezTo>
                    <a:pt x="8478" y="2858"/>
                    <a:pt x="8442" y="3108"/>
                    <a:pt x="8335" y="3287"/>
                  </a:cubicBezTo>
                  <a:cubicBezTo>
                    <a:pt x="8240" y="3477"/>
                    <a:pt x="8026" y="3489"/>
                    <a:pt x="7764" y="3525"/>
                  </a:cubicBezTo>
                  <a:cubicBezTo>
                    <a:pt x="7621" y="3537"/>
                    <a:pt x="7478" y="3596"/>
                    <a:pt x="7359" y="3692"/>
                  </a:cubicBezTo>
                  <a:cubicBezTo>
                    <a:pt x="7252" y="3775"/>
                    <a:pt x="7168" y="3882"/>
                    <a:pt x="7073" y="3989"/>
                  </a:cubicBezTo>
                  <a:cubicBezTo>
                    <a:pt x="6775" y="4394"/>
                    <a:pt x="6359" y="4656"/>
                    <a:pt x="5918" y="4823"/>
                  </a:cubicBezTo>
                  <a:cubicBezTo>
                    <a:pt x="5466" y="5001"/>
                    <a:pt x="5001" y="5073"/>
                    <a:pt x="4561" y="5144"/>
                  </a:cubicBezTo>
                  <a:cubicBezTo>
                    <a:pt x="3668" y="5263"/>
                    <a:pt x="2858" y="5382"/>
                    <a:pt x="2192" y="5477"/>
                  </a:cubicBezTo>
                  <a:cubicBezTo>
                    <a:pt x="834" y="5680"/>
                    <a:pt x="1" y="5799"/>
                    <a:pt x="1" y="5799"/>
                  </a:cubicBezTo>
                  <a:cubicBezTo>
                    <a:pt x="1" y="5799"/>
                    <a:pt x="858" y="5727"/>
                    <a:pt x="2203" y="5597"/>
                  </a:cubicBezTo>
                  <a:cubicBezTo>
                    <a:pt x="2894" y="5513"/>
                    <a:pt x="3692" y="5442"/>
                    <a:pt x="4585" y="5335"/>
                  </a:cubicBezTo>
                  <a:cubicBezTo>
                    <a:pt x="5037" y="5275"/>
                    <a:pt x="5513" y="5204"/>
                    <a:pt x="5990" y="5025"/>
                  </a:cubicBezTo>
                  <a:cubicBezTo>
                    <a:pt x="6454" y="4858"/>
                    <a:pt x="6930" y="4561"/>
                    <a:pt x="7252" y="4132"/>
                  </a:cubicBezTo>
                  <a:cubicBezTo>
                    <a:pt x="7418" y="3930"/>
                    <a:pt x="7585" y="3775"/>
                    <a:pt x="7799" y="3751"/>
                  </a:cubicBezTo>
                  <a:cubicBezTo>
                    <a:pt x="7918" y="3715"/>
                    <a:pt x="8061" y="3715"/>
                    <a:pt x="8192" y="3668"/>
                  </a:cubicBezTo>
                  <a:cubicBezTo>
                    <a:pt x="8335" y="3632"/>
                    <a:pt x="8454" y="3513"/>
                    <a:pt x="8538" y="3394"/>
                  </a:cubicBezTo>
                  <a:cubicBezTo>
                    <a:pt x="8680" y="3132"/>
                    <a:pt x="8680" y="2894"/>
                    <a:pt x="8776" y="2691"/>
                  </a:cubicBezTo>
                  <a:cubicBezTo>
                    <a:pt x="8847" y="2501"/>
                    <a:pt x="8978" y="2322"/>
                    <a:pt x="9133" y="2168"/>
                  </a:cubicBezTo>
                  <a:cubicBezTo>
                    <a:pt x="9442" y="1870"/>
                    <a:pt x="9847" y="1715"/>
                    <a:pt x="10216" y="1584"/>
                  </a:cubicBezTo>
                  <a:cubicBezTo>
                    <a:pt x="10585" y="1453"/>
                    <a:pt x="10955" y="1394"/>
                    <a:pt x="11288" y="1286"/>
                  </a:cubicBezTo>
                  <a:cubicBezTo>
                    <a:pt x="11943" y="1096"/>
                    <a:pt x="12443" y="822"/>
                    <a:pt x="12705" y="524"/>
                  </a:cubicBezTo>
                  <a:cubicBezTo>
                    <a:pt x="12767" y="450"/>
                    <a:pt x="12814" y="382"/>
                    <a:pt x="12850" y="32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8"/>
            <p:cNvSpPr/>
            <p:nvPr/>
          </p:nvSpPr>
          <p:spPr>
            <a:xfrm>
              <a:off x="3341475" y="1874775"/>
              <a:ext cx="20275" cy="12225"/>
            </a:xfrm>
            <a:custGeom>
              <a:avLst/>
              <a:gdLst/>
              <a:ahLst/>
              <a:cxnLst/>
              <a:rect l="l" t="t" r="r" b="b"/>
              <a:pathLst>
                <a:path w="811" h="489" extrusionOk="0">
                  <a:moveTo>
                    <a:pt x="810" y="0"/>
                  </a:moveTo>
                  <a:cubicBezTo>
                    <a:pt x="810" y="0"/>
                    <a:pt x="560" y="0"/>
                    <a:pt x="346" y="143"/>
                  </a:cubicBezTo>
                  <a:cubicBezTo>
                    <a:pt x="120" y="286"/>
                    <a:pt x="1" y="488"/>
                    <a:pt x="1" y="488"/>
                  </a:cubicBezTo>
                  <a:cubicBezTo>
                    <a:pt x="1" y="488"/>
                    <a:pt x="239" y="476"/>
                    <a:pt x="465" y="345"/>
                  </a:cubicBezTo>
                  <a:cubicBezTo>
                    <a:pt x="691" y="203"/>
                    <a:pt x="810" y="0"/>
                    <a:pt x="81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8"/>
            <p:cNvSpPr/>
            <p:nvPr/>
          </p:nvSpPr>
          <p:spPr>
            <a:xfrm>
              <a:off x="3360525" y="1852150"/>
              <a:ext cx="8975" cy="14300"/>
            </a:xfrm>
            <a:custGeom>
              <a:avLst/>
              <a:gdLst/>
              <a:ahLst/>
              <a:cxnLst/>
              <a:rect l="l" t="t" r="r" b="b"/>
              <a:pathLst>
                <a:path w="359" h="572" extrusionOk="0">
                  <a:moveTo>
                    <a:pt x="358" y="0"/>
                  </a:moveTo>
                  <a:cubicBezTo>
                    <a:pt x="358" y="0"/>
                    <a:pt x="358" y="0"/>
                    <a:pt x="358" y="0"/>
                  </a:cubicBezTo>
                  <a:lnTo>
                    <a:pt x="358" y="0"/>
                  </a:lnTo>
                  <a:cubicBezTo>
                    <a:pt x="358" y="0"/>
                    <a:pt x="358" y="0"/>
                    <a:pt x="358" y="0"/>
                  </a:cubicBezTo>
                  <a:close/>
                  <a:moveTo>
                    <a:pt x="358" y="0"/>
                  </a:moveTo>
                  <a:cubicBezTo>
                    <a:pt x="347" y="4"/>
                    <a:pt x="163" y="35"/>
                    <a:pt x="96" y="215"/>
                  </a:cubicBezTo>
                  <a:cubicBezTo>
                    <a:pt x="1" y="405"/>
                    <a:pt x="132" y="572"/>
                    <a:pt x="132" y="572"/>
                  </a:cubicBezTo>
                  <a:lnTo>
                    <a:pt x="191" y="488"/>
                  </a:lnTo>
                  <a:cubicBezTo>
                    <a:pt x="227" y="441"/>
                    <a:pt x="274" y="381"/>
                    <a:pt x="298" y="310"/>
                  </a:cubicBezTo>
                  <a:cubicBezTo>
                    <a:pt x="310" y="226"/>
                    <a:pt x="334" y="155"/>
                    <a:pt x="346" y="95"/>
                  </a:cubicBezTo>
                  <a:cubicBezTo>
                    <a:pt x="357" y="39"/>
                    <a:pt x="358" y="4"/>
                    <a:pt x="35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8"/>
            <p:cNvSpPr/>
            <p:nvPr/>
          </p:nvSpPr>
          <p:spPr>
            <a:xfrm>
              <a:off x="3643300" y="1914050"/>
              <a:ext cx="105100" cy="200950"/>
            </a:xfrm>
            <a:custGeom>
              <a:avLst/>
              <a:gdLst/>
              <a:ahLst/>
              <a:cxnLst/>
              <a:rect l="l" t="t" r="r" b="b"/>
              <a:pathLst>
                <a:path w="4204" h="8038" extrusionOk="0">
                  <a:moveTo>
                    <a:pt x="155" y="1"/>
                  </a:moveTo>
                  <a:lnTo>
                    <a:pt x="155" y="1"/>
                  </a:lnTo>
                  <a:cubicBezTo>
                    <a:pt x="155" y="1"/>
                    <a:pt x="142" y="21"/>
                    <a:pt x="125" y="61"/>
                  </a:cubicBezTo>
                  <a:lnTo>
                    <a:pt x="125" y="61"/>
                  </a:lnTo>
                  <a:lnTo>
                    <a:pt x="155" y="1"/>
                  </a:lnTo>
                  <a:close/>
                  <a:moveTo>
                    <a:pt x="125" y="61"/>
                  </a:moveTo>
                  <a:lnTo>
                    <a:pt x="108" y="96"/>
                  </a:lnTo>
                  <a:cubicBezTo>
                    <a:pt x="96" y="156"/>
                    <a:pt x="48" y="251"/>
                    <a:pt x="36" y="394"/>
                  </a:cubicBezTo>
                  <a:cubicBezTo>
                    <a:pt x="1" y="656"/>
                    <a:pt x="60" y="1120"/>
                    <a:pt x="477" y="1429"/>
                  </a:cubicBezTo>
                  <a:cubicBezTo>
                    <a:pt x="691" y="1584"/>
                    <a:pt x="965" y="1644"/>
                    <a:pt x="1251" y="1668"/>
                  </a:cubicBezTo>
                  <a:cubicBezTo>
                    <a:pt x="1536" y="1703"/>
                    <a:pt x="1822" y="1763"/>
                    <a:pt x="2096" y="1894"/>
                  </a:cubicBezTo>
                  <a:cubicBezTo>
                    <a:pt x="2382" y="2013"/>
                    <a:pt x="2668" y="2180"/>
                    <a:pt x="2977" y="2334"/>
                  </a:cubicBezTo>
                  <a:cubicBezTo>
                    <a:pt x="3132" y="2418"/>
                    <a:pt x="3275" y="2489"/>
                    <a:pt x="3441" y="2572"/>
                  </a:cubicBezTo>
                  <a:lnTo>
                    <a:pt x="3680" y="2692"/>
                  </a:lnTo>
                  <a:cubicBezTo>
                    <a:pt x="3751" y="2739"/>
                    <a:pt x="3858" y="2787"/>
                    <a:pt x="3870" y="2811"/>
                  </a:cubicBezTo>
                  <a:cubicBezTo>
                    <a:pt x="3918" y="2846"/>
                    <a:pt x="3846" y="3096"/>
                    <a:pt x="3846" y="3275"/>
                  </a:cubicBezTo>
                  <a:cubicBezTo>
                    <a:pt x="3822" y="3477"/>
                    <a:pt x="3846" y="3644"/>
                    <a:pt x="3870" y="3823"/>
                  </a:cubicBezTo>
                  <a:cubicBezTo>
                    <a:pt x="3918" y="4192"/>
                    <a:pt x="3989" y="4501"/>
                    <a:pt x="3989" y="4811"/>
                  </a:cubicBezTo>
                  <a:cubicBezTo>
                    <a:pt x="4001" y="5430"/>
                    <a:pt x="3882" y="6001"/>
                    <a:pt x="3822" y="6478"/>
                  </a:cubicBezTo>
                  <a:cubicBezTo>
                    <a:pt x="3751" y="6954"/>
                    <a:pt x="3727" y="7359"/>
                    <a:pt x="3739" y="7621"/>
                  </a:cubicBezTo>
                  <a:cubicBezTo>
                    <a:pt x="3751" y="7895"/>
                    <a:pt x="3787" y="8037"/>
                    <a:pt x="3787" y="8037"/>
                  </a:cubicBezTo>
                  <a:cubicBezTo>
                    <a:pt x="3787" y="8037"/>
                    <a:pt x="3763" y="7895"/>
                    <a:pt x="3787" y="7597"/>
                  </a:cubicBezTo>
                  <a:cubicBezTo>
                    <a:pt x="3799" y="7323"/>
                    <a:pt x="3846" y="6954"/>
                    <a:pt x="3941" y="6478"/>
                  </a:cubicBezTo>
                  <a:cubicBezTo>
                    <a:pt x="4037" y="6013"/>
                    <a:pt x="4180" y="5454"/>
                    <a:pt x="4180" y="4799"/>
                  </a:cubicBezTo>
                  <a:cubicBezTo>
                    <a:pt x="4203" y="4466"/>
                    <a:pt x="4144" y="4144"/>
                    <a:pt x="4096" y="3799"/>
                  </a:cubicBezTo>
                  <a:cubicBezTo>
                    <a:pt x="4084" y="3632"/>
                    <a:pt x="4061" y="3454"/>
                    <a:pt x="4061" y="3287"/>
                  </a:cubicBezTo>
                  <a:cubicBezTo>
                    <a:pt x="4061" y="3203"/>
                    <a:pt x="4084" y="3132"/>
                    <a:pt x="4096" y="3037"/>
                  </a:cubicBezTo>
                  <a:cubicBezTo>
                    <a:pt x="4108" y="2965"/>
                    <a:pt x="4156" y="2811"/>
                    <a:pt x="4049" y="2680"/>
                  </a:cubicBezTo>
                  <a:cubicBezTo>
                    <a:pt x="3941" y="2561"/>
                    <a:pt x="3858" y="2549"/>
                    <a:pt x="3787" y="2501"/>
                  </a:cubicBezTo>
                  <a:lnTo>
                    <a:pt x="3549" y="2382"/>
                  </a:lnTo>
                  <a:cubicBezTo>
                    <a:pt x="3382" y="2299"/>
                    <a:pt x="3215" y="2215"/>
                    <a:pt x="3072" y="2144"/>
                  </a:cubicBezTo>
                  <a:cubicBezTo>
                    <a:pt x="2751" y="2001"/>
                    <a:pt x="2453" y="1846"/>
                    <a:pt x="2156" y="1715"/>
                  </a:cubicBezTo>
                  <a:cubicBezTo>
                    <a:pt x="1548" y="1429"/>
                    <a:pt x="905" y="1608"/>
                    <a:pt x="536" y="1346"/>
                  </a:cubicBezTo>
                  <a:cubicBezTo>
                    <a:pt x="155" y="1084"/>
                    <a:pt x="48" y="656"/>
                    <a:pt x="60" y="406"/>
                  </a:cubicBezTo>
                  <a:cubicBezTo>
                    <a:pt x="60" y="275"/>
                    <a:pt x="96" y="179"/>
                    <a:pt x="108" y="108"/>
                  </a:cubicBezTo>
                  <a:cubicBezTo>
                    <a:pt x="114" y="90"/>
                    <a:pt x="120" y="74"/>
                    <a:pt x="125" y="6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8"/>
            <p:cNvSpPr/>
            <p:nvPr/>
          </p:nvSpPr>
          <p:spPr>
            <a:xfrm>
              <a:off x="3786175" y="2089575"/>
              <a:ext cx="178625" cy="76025"/>
            </a:xfrm>
            <a:custGeom>
              <a:avLst/>
              <a:gdLst/>
              <a:ahLst/>
              <a:cxnLst/>
              <a:rect l="l" t="t" r="r" b="b"/>
              <a:pathLst>
                <a:path w="7145" h="3041" extrusionOk="0">
                  <a:moveTo>
                    <a:pt x="1419" y="0"/>
                  </a:moveTo>
                  <a:cubicBezTo>
                    <a:pt x="1333" y="0"/>
                    <a:pt x="1241" y="16"/>
                    <a:pt x="1144" y="52"/>
                  </a:cubicBezTo>
                  <a:cubicBezTo>
                    <a:pt x="774" y="207"/>
                    <a:pt x="524" y="385"/>
                    <a:pt x="310" y="409"/>
                  </a:cubicBezTo>
                  <a:cubicBezTo>
                    <a:pt x="278" y="415"/>
                    <a:pt x="248" y="417"/>
                    <a:pt x="221" y="417"/>
                  </a:cubicBezTo>
                  <a:cubicBezTo>
                    <a:pt x="86" y="417"/>
                    <a:pt x="12" y="361"/>
                    <a:pt x="2" y="361"/>
                  </a:cubicBezTo>
                  <a:cubicBezTo>
                    <a:pt x="1" y="361"/>
                    <a:pt x="1" y="361"/>
                    <a:pt x="1" y="362"/>
                  </a:cubicBezTo>
                  <a:lnTo>
                    <a:pt x="1" y="362"/>
                  </a:lnTo>
                  <a:cubicBezTo>
                    <a:pt x="1" y="361"/>
                    <a:pt x="1" y="361"/>
                    <a:pt x="1" y="361"/>
                  </a:cubicBezTo>
                  <a:cubicBezTo>
                    <a:pt x="12" y="361"/>
                    <a:pt x="107" y="446"/>
                    <a:pt x="289" y="446"/>
                  </a:cubicBezTo>
                  <a:cubicBezTo>
                    <a:pt x="300" y="446"/>
                    <a:pt x="311" y="446"/>
                    <a:pt x="322" y="445"/>
                  </a:cubicBezTo>
                  <a:cubicBezTo>
                    <a:pt x="548" y="421"/>
                    <a:pt x="834" y="266"/>
                    <a:pt x="1191" y="159"/>
                  </a:cubicBezTo>
                  <a:cubicBezTo>
                    <a:pt x="1265" y="140"/>
                    <a:pt x="1340" y="126"/>
                    <a:pt x="1415" y="126"/>
                  </a:cubicBezTo>
                  <a:cubicBezTo>
                    <a:pt x="1523" y="126"/>
                    <a:pt x="1629" y="154"/>
                    <a:pt x="1727" y="231"/>
                  </a:cubicBezTo>
                  <a:cubicBezTo>
                    <a:pt x="1894" y="350"/>
                    <a:pt x="2048" y="540"/>
                    <a:pt x="2227" y="719"/>
                  </a:cubicBezTo>
                  <a:cubicBezTo>
                    <a:pt x="2406" y="897"/>
                    <a:pt x="2584" y="1100"/>
                    <a:pt x="2787" y="1290"/>
                  </a:cubicBezTo>
                  <a:cubicBezTo>
                    <a:pt x="2870" y="1374"/>
                    <a:pt x="2989" y="1516"/>
                    <a:pt x="3179" y="1540"/>
                  </a:cubicBezTo>
                  <a:cubicBezTo>
                    <a:pt x="3211" y="1542"/>
                    <a:pt x="3240" y="1543"/>
                    <a:pt x="3267" y="1543"/>
                  </a:cubicBezTo>
                  <a:cubicBezTo>
                    <a:pt x="3321" y="1543"/>
                    <a:pt x="3366" y="1540"/>
                    <a:pt x="3406" y="1540"/>
                  </a:cubicBezTo>
                  <a:cubicBezTo>
                    <a:pt x="3465" y="1540"/>
                    <a:pt x="3513" y="1546"/>
                    <a:pt x="3560" y="1576"/>
                  </a:cubicBezTo>
                  <a:cubicBezTo>
                    <a:pt x="3644" y="1636"/>
                    <a:pt x="3739" y="1755"/>
                    <a:pt x="3834" y="1850"/>
                  </a:cubicBezTo>
                  <a:cubicBezTo>
                    <a:pt x="3941" y="1969"/>
                    <a:pt x="4096" y="2052"/>
                    <a:pt x="4239" y="2088"/>
                  </a:cubicBezTo>
                  <a:cubicBezTo>
                    <a:pt x="4357" y="2121"/>
                    <a:pt x="4474" y="2134"/>
                    <a:pt x="4587" y="2134"/>
                  </a:cubicBezTo>
                  <a:cubicBezTo>
                    <a:pt x="4758" y="2134"/>
                    <a:pt x="4922" y="2105"/>
                    <a:pt x="5073" y="2076"/>
                  </a:cubicBezTo>
                  <a:cubicBezTo>
                    <a:pt x="5311" y="2028"/>
                    <a:pt x="5549" y="1957"/>
                    <a:pt x="5763" y="1945"/>
                  </a:cubicBezTo>
                  <a:cubicBezTo>
                    <a:pt x="5777" y="1942"/>
                    <a:pt x="5791" y="1941"/>
                    <a:pt x="5805" y="1941"/>
                  </a:cubicBezTo>
                  <a:cubicBezTo>
                    <a:pt x="5963" y="1941"/>
                    <a:pt x="6085" y="2121"/>
                    <a:pt x="6227" y="2231"/>
                  </a:cubicBezTo>
                  <a:cubicBezTo>
                    <a:pt x="6787" y="2731"/>
                    <a:pt x="7144" y="3040"/>
                    <a:pt x="7144" y="3040"/>
                  </a:cubicBezTo>
                  <a:cubicBezTo>
                    <a:pt x="7144" y="3040"/>
                    <a:pt x="6823" y="2707"/>
                    <a:pt x="6323" y="2195"/>
                  </a:cubicBezTo>
                  <a:cubicBezTo>
                    <a:pt x="6263" y="2124"/>
                    <a:pt x="6192" y="2052"/>
                    <a:pt x="6120" y="1969"/>
                  </a:cubicBezTo>
                  <a:cubicBezTo>
                    <a:pt x="6037" y="1886"/>
                    <a:pt x="5906" y="1826"/>
                    <a:pt x="5775" y="1826"/>
                  </a:cubicBezTo>
                  <a:cubicBezTo>
                    <a:pt x="5525" y="1826"/>
                    <a:pt x="5299" y="1886"/>
                    <a:pt x="5049" y="1909"/>
                  </a:cubicBezTo>
                  <a:cubicBezTo>
                    <a:pt x="4911" y="1928"/>
                    <a:pt x="4776" y="1944"/>
                    <a:pt x="4644" y="1944"/>
                  </a:cubicBezTo>
                  <a:cubicBezTo>
                    <a:pt x="4526" y="1944"/>
                    <a:pt x="4411" y="1931"/>
                    <a:pt x="4299" y="1897"/>
                  </a:cubicBezTo>
                  <a:cubicBezTo>
                    <a:pt x="4192" y="1874"/>
                    <a:pt x="4096" y="1814"/>
                    <a:pt x="4001" y="1719"/>
                  </a:cubicBezTo>
                  <a:cubicBezTo>
                    <a:pt x="3918" y="1636"/>
                    <a:pt x="3834" y="1493"/>
                    <a:pt x="3680" y="1397"/>
                  </a:cubicBezTo>
                  <a:cubicBezTo>
                    <a:pt x="3675" y="1397"/>
                    <a:pt x="3671" y="1397"/>
                    <a:pt x="3667" y="1397"/>
                  </a:cubicBezTo>
                  <a:cubicBezTo>
                    <a:pt x="2612" y="1397"/>
                    <a:pt x="2227" y="0"/>
                    <a:pt x="1419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8"/>
            <p:cNvSpPr/>
            <p:nvPr/>
          </p:nvSpPr>
          <p:spPr>
            <a:xfrm>
              <a:off x="3989475" y="2177475"/>
              <a:ext cx="39200" cy="67600"/>
            </a:xfrm>
            <a:custGeom>
              <a:avLst/>
              <a:gdLst/>
              <a:ahLst/>
              <a:cxnLst/>
              <a:rect l="l" t="t" r="r" b="b"/>
              <a:pathLst>
                <a:path w="1568" h="2704" extrusionOk="0">
                  <a:moveTo>
                    <a:pt x="0" y="1"/>
                  </a:moveTo>
                  <a:cubicBezTo>
                    <a:pt x="1" y="1"/>
                    <a:pt x="346" y="632"/>
                    <a:pt x="893" y="1334"/>
                  </a:cubicBezTo>
                  <a:cubicBezTo>
                    <a:pt x="1155" y="1668"/>
                    <a:pt x="1382" y="1989"/>
                    <a:pt x="1441" y="2251"/>
                  </a:cubicBezTo>
                  <a:cubicBezTo>
                    <a:pt x="1465" y="2382"/>
                    <a:pt x="1465" y="2501"/>
                    <a:pt x="1453" y="2584"/>
                  </a:cubicBezTo>
                  <a:cubicBezTo>
                    <a:pt x="1445" y="2633"/>
                    <a:pt x="1437" y="2671"/>
                    <a:pt x="1432" y="2690"/>
                  </a:cubicBezTo>
                  <a:lnTo>
                    <a:pt x="1432" y="2690"/>
                  </a:lnTo>
                  <a:cubicBezTo>
                    <a:pt x="1459" y="2647"/>
                    <a:pt x="1568" y="2503"/>
                    <a:pt x="1548" y="2239"/>
                  </a:cubicBezTo>
                  <a:cubicBezTo>
                    <a:pt x="1548" y="1930"/>
                    <a:pt x="1346" y="1525"/>
                    <a:pt x="1072" y="1179"/>
                  </a:cubicBezTo>
                  <a:cubicBezTo>
                    <a:pt x="536" y="501"/>
                    <a:pt x="1" y="1"/>
                    <a:pt x="0" y="1"/>
                  </a:cubicBezTo>
                  <a:close/>
                  <a:moveTo>
                    <a:pt x="1432" y="2690"/>
                  </a:moveTo>
                  <a:cubicBezTo>
                    <a:pt x="1427" y="2699"/>
                    <a:pt x="1425" y="2703"/>
                    <a:pt x="1429" y="2703"/>
                  </a:cubicBezTo>
                  <a:cubicBezTo>
                    <a:pt x="1429" y="2703"/>
                    <a:pt x="1430" y="2699"/>
                    <a:pt x="1432" y="269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8"/>
            <p:cNvSpPr/>
            <p:nvPr/>
          </p:nvSpPr>
          <p:spPr>
            <a:xfrm>
              <a:off x="3973100" y="2259050"/>
              <a:ext cx="40500" cy="10550"/>
            </a:xfrm>
            <a:custGeom>
              <a:avLst/>
              <a:gdLst/>
              <a:ahLst/>
              <a:cxnLst/>
              <a:rect l="l" t="t" r="r" b="b"/>
              <a:pathLst>
                <a:path w="1620" h="422" extrusionOk="0">
                  <a:moveTo>
                    <a:pt x="1620" y="0"/>
                  </a:moveTo>
                  <a:cubicBezTo>
                    <a:pt x="1620" y="0"/>
                    <a:pt x="1227" y="71"/>
                    <a:pt x="798" y="167"/>
                  </a:cubicBezTo>
                  <a:cubicBezTo>
                    <a:pt x="370" y="274"/>
                    <a:pt x="1" y="357"/>
                    <a:pt x="1" y="357"/>
                  </a:cubicBezTo>
                  <a:cubicBezTo>
                    <a:pt x="1" y="357"/>
                    <a:pt x="84" y="393"/>
                    <a:pt x="239" y="405"/>
                  </a:cubicBezTo>
                  <a:cubicBezTo>
                    <a:pt x="303" y="416"/>
                    <a:pt x="384" y="421"/>
                    <a:pt x="475" y="421"/>
                  </a:cubicBezTo>
                  <a:cubicBezTo>
                    <a:pt x="587" y="421"/>
                    <a:pt x="715" y="413"/>
                    <a:pt x="846" y="393"/>
                  </a:cubicBezTo>
                  <a:cubicBezTo>
                    <a:pt x="1084" y="322"/>
                    <a:pt x="1275" y="238"/>
                    <a:pt x="1406" y="155"/>
                  </a:cubicBezTo>
                  <a:cubicBezTo>
                    <a:pt x="1548" y="71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8"/>
            <p:cNvSpPr/>
            <p:nvPr/>
          </p:nvSpPr>
          <p:spPr>
            <a:xfrm>
              <a:off x="2862850" y="2550450"/>
              <a:ext cx="45275" cy="6275"/>
            </a:xfrm>
            <a:custGeom>
              <a:avLst/>
              <a:gdLst/>
              <a:ahLst/>
              <a:cxnLst/>
              <a:rect l="l" t="t" r="r" b="b"/>
              <a:pathLst>
                <a:path w="1811" h="251" extrusionOk="0">
                  <a:moveTo>
                    <a:pt x="1810" y="0"/>
                  </a:moveTo>
                  <a:cubicBezTo>
                    <a:pt x="1810" y="0"/>
                    <a:pt x="1381" y="12"/>
                    <a:pt x="905" y="12"/>
                  </a:cubicBezTo>
                  <a:cubicBezTo>
                    <a:pt x="417" y="12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84" y="60"/>
                    <a:pt x="250" y="131"/>
                  </a:cubicBezTo>
                  <a:cubicBezTo>
                    <a:pt x="417" y="191"/>
                    <a:pt x="631" y="250"/>
                    <a:pt x="905" y="250"/>
                  </a:cubicBezTo>
                  <a:cubicBezTo>
                    <a:pt x="1167" y="250"/>
                    <a:pt x="1393" y="179"/>
                    <a:pt x="1560" y="119"/>
                  </a:cubicBezTo>
                  <a:cubicBezTo>
                    <a:pt x="1727" y="60"/>
                    <a:pt x="1810" y="0"/>
                    <a:pt x="1810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8"/>
            <p:cNvSpPr/>
            <p:nvPr/>
          </p:nvSpPr>
          <p:spPr>
            <a:xfrm>
              <a:off x="2828025" y="2538825"/>
              <a:ext cx="20250" cy="17800"/>
            </a:xfrm>
            <a:custGeom>
              <a:avLst/>
              <a:gdLst/>
              <a:ahLst/>
              <a:cxnLst/>
              <a:rect l="l" t="t" r="r" b="b"/>
              <a:pathLst>
                <a:path w="810" h="712" extrusionOk="0">
                  <a:moveTo>
                    <a:pt x="60" y="1"/>
                  </a:moveTo>
                  <a:cubicBezTo>
                    <a:pt x="60" y="1"/>
                    <a:pt x="24" y="60"/>
                    <a:pt x="0" y="168"/>
                  </a:cubicBezTo>
                  <a:cubicBezTo>
                    <a:pt x="0" y="287"/>
                    <a:pt x="48" y="465"/>
                    <a:pt x="203" y="584"/>
                  </a:cubicBezTo>
                  <a:cubicBezTo>
                    <a:pt x="313" y="677"/>
                    <a:pt x="446" y="712"/>
                    <a:pt x="555" y="712"/>
                  </a:cubicBezTo>
                  <a:cubicBezTo>
                    <a:pt x="587" y="712"/>
                    <a:pt x="616" y="709"/>
                    <a:pt x="643" y="703"/>
                  </a:cubicBezTo>
                  <a:cubicBezTo>
                    <a:pt x="762" y="668"/>
                    <a:pt x="810" y="608"/>
                    <a:pt x="810" y="608"/>
                  </a:cubicBezTo>
                  <a:cubicBezTo>
                    <a:pt x="810" y="608"/>
                    <a:pt x="738" y="608"/>
                    <a:pt x="643" y="584"/>
                  </a:cubicBezTo>
                  <a:cubicBezTo>
                    <a:pt x="536" y="549"/>
                    <a:pt x="453" y="489"/>
                    <a:pt x="346" y="406"/>
                  </a:cubicBezTo>
                  <a:cubicBezTo>
                    <a:pt x="238" y="334"/>
                    <a:pt x="167" y="239"/>
                    <a:pt x="119" y="156"/>
                  </a:cubicBezTo>
                  <a:cubicBezTo>
                    <a:pt x="84" y="72"/>
                    <a:pt x="60" y="1"/>
                    <a:pt x="60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8"/>
            <p:cNvSpPr/>
            <p:nvPr/>
          </p:nvSpPr>
          <p:spPr>
            <a:xfrm>
              <a:off x="2681575" y="2253975"/>
              <a:ext cx="80975" cy="205400"/>
            </a:xfrm>
            <a:custGeom>
              <a:avLst/>
              <a:gdLst/>
              <a:ahLst/>
              <a:cxnLst/>
              <a:rect l="l" t="t" r="r" b="b"/>
              <a:pathLst>
                <a:path w="3239" h="8216" extrusionOk="0">
                  <a:moveTo>
                    <a:pt x="3239" y="1"/>
                  </a:moveTo>
                  <a:lnTo>
                    <a:pt x="3156" y="84"/>
                  </a:lnTo>
                  <a:lnTo>
                    <a:pt x="3156" y="84"/>
                  </a:lnTo>
                  <a:lnTo>
                    <a:pt x="3239" y="1"/>
                  </a:lnTo>
                  <a:close/>
                  <a:moveTo>
                    <a:pt x="3155" y="84"/>
                  </a:moveTo>
                  <a:lnTo>
                    <a:pt x="3155" y="84"/>
                  </a:lnTo>
                  <a:cubicBezTo>
                    <a:pt x="3151" y="88"/>
                    <a:pt x="3147" y="92"/>
                    <a:pt x="3143" y="96"/>
                  </a:cubicBezTo>
                  <a:lnTo>
                    <a:pt x="3143" y="96"/>
                  </a:lnTo>
                  <a:cubicBezTo>
                    <a:pt x="3143" y="96"/>
                    <a:pt x="3143" y="96"/>
                    <a:pt x="3144" y="96"/>
                  </a:cubicBezTo>
                  <a:lnTo>
                    <a:pt x="3155" y="84"/>
                  </a:lnTo>
                  <a:close/>
                  <a:moveTo>
                    <a:pt x="3143" y="96"/>
                  </a:moveTo>
                  <a:cubicBezTo>
                    <a:pt x="3060" y="144"/>
                    <a:pt x="2977" y="203"/>
                    <a:pt x="2846" y="274"/>
                  </a:cubicBezTo>
                  <a:cubicBezTo>
                    <a:pt x="2572" y="429"/>
                    <a:pt x="2144" y="513"/>
                    <a:pt x="1632" y="727"/>
                  </a:cubicBezTo>
                  <a:cubicBezTo>
                    <a:pt x="1393" y="846"/>
                    <a:pt x="1120" y="1001"/>
                    <a:pt x="941" y="1298"/>
                  </a:cubicBezTo>
                  <a:cubicBezTo>
                    <a:pt x="739" y="1620"/>
                    <a:pt x="786" y="1989"/>
                    <a:pt x="762" y="2334"/>
                  </a:cubicBezTo>
                  <a:cubicBezTo>
                    <a:pt x="762" y="2513"/>
                    <a:pt x="727" y="2668"/>
                    <a:pt x="643" y="2811"/>
                  </a:cubicBezTo>
                  <a:cubicBezTo>
                    <a:pt x="560" y="2941"/>
                    <a:pt x="405" y="3013"/>
                    <a:pt x="239" y="3144"/>
                  </a:cubicBezTo>
                  <a:cubicBezTo>
                    <a:pt x="143" y="3227"/>
                    <a:pt x="72" y="3322"/>
                    <a:pt x="48" y="3442"/>
                  </a:cubicBezTo>
                  <a:cubicBezTo>
                    <a:pt x="0" y="3561"/>
                    <a:pt x="48" y="3739"/>
                    <a:pt x="143" y="3834"/>
                  </a:cubicBezTo>
                  <a:cubicBezTo>
                    <a:pt x="250" y="3918"/>
                    <a:pt x="346" y="3965"/>
                    <a:pt x="381" y="4013"/>
                  </a:cubicBezTo>
                  <a:cubicBezTo>
                    <a:pt x="429" y="4061"/>
                    <a:pt x="441" y="4120"/>
                    <a:pt x="441" y="4215"/>
                  </a:cubicBezTo>
                  <a:cubicBezTo>
                    <a:pt x="441" y="4311"/>
                    <a:pt x="441" y="4430"/>
                    <a:pt x="477" y="4549"/>
                  </a:cubicBezTo>
                  <a:cubicBezTo>
                    <a:pt x="489" y="4668"/>
                    <a:pt x="560" y="4775"/>
                    <a:pt x="643" y="4858"/>
                  </a:cubicBezTo>
                  <a:cubicBezTo>
                    <a:pt x="798" y="5025"/>
                    <a:pt x="1012" y="5120"/>
                    <a:pt x="1203" y="5168"/>
                  </a:cubicBezTo>
                  <a:cubicBezTo>
                    <a:pt x="1620" y="5275"/>
                    <a:pt x="1989" y="5204"/>
                    <a:pt x="2334" y="5263"/>
                  </a:cubicBezTo>
                  <a:cubicBezTo>
                    <a:pt x="2501" y="5275"/>
                    <a:pt x="2667" y="5335"/>
                    <a:pt x="2786" y="5418"/>
                  </a:cubicBezTo>
                  <a:cubicBezTo>
                    <a:pt x="2906" y="5489"/>
                    <a:pt x="2882" y="5585"/>
                    <a:pt x="2798" y="5716"/>
                  </a:cubicBezTo>
                  <a:cubicBezTo>
                    <a:pt x="2703" y="5835"/>
                    <a:pt x="2584" y="5930"/>
                    <a:pt x="2525" y="6097"/>
                  </a:cubicBezTo>
                  <a:cubicBezTo>
                    <a:pt x="2465" y="6251"/>
                    <a:pt x="2465" y="6406"/>
                    <a:pt x="2489" y="6549"/>
                  </a:cubicBezTo>
                  <a:cubicBezTo>
                    <a:pt x="2513" y="6823"/>
                    <a:pt x="2632" y="7049"/>
                    <a:pt x="2727" y="7240"/>
                  </a:cubicBezTo>
                  <a:cubicBezTo>
                    <a:pt x="2810" y="7430"/>
                    <a:pt x="2882" y="7597"/>
                    <a:pt x="2929" y="7752"/>
                  </a:cubicBezTo>
                  <a:cubicBezTo>
                    <a:pt x="2977" y="7894"/>
                    <a:pt x="2977" y="8014"/>
                    <a:pt x="2977" y="8097"/>
                  </a:cubicBezTo>
                  <a:cubicBezTo>
                    <a:pt x="2977" y="8014"/>
                    <a:pt x="2977" y="7894"/>
                    <a:pt x="2941" y="7752"/>
                  </a:cubicBezTo>
                  <a:cubicBezTo>
                    <a:pt x="2917" y="7597"/>
                    <a:pt x="2858" y="7418"/>
                    <a:pt x="2763" y="7228"/>
                  </a:cubicBezTo>
                  <a:cubicBezTo>
                    <a:pt x="2691" y="7037"/>
                    <a:pt x="2584" y="6799"/>
                    <a:pt x="2572" y="6537"/>
                  </a:cubicBezTo>
                  <a:cubicBezTo>
                    <a:pt x="2572" y="6406"/>
                    <a:pt x="2572" y="6275"/>
                    <a:pt x="2632" y="6156"/>
                  </a:cubicBezTo>
                  <a:cubicBezTo>
                    <a:pt x="2679" y="6037"/>
                    <a:pt x="2798" y="5942"/>
                    <a:pt x="2906" y="5811"/>
                  </a:cubicBezTo>
                  <a:cubicBezTo>
                    <a:pt x="2965" y="5751"/>
                    <a:pt x="3025" y="5668"/>
                    <a:pt x="3025" y="5549"/>
                  </a:cubicBezTo>
                  <a:cubicBezTo>
                    <a:pt x="3025" y="5430"/>
                    <a:pt x="2929" y="5323"/>
                    <a:pt x="2858" y="5263"/>
                  </a:cubicBezTo>
                  <a:cubicBezTo>
                    <a:pt x="2703" y="5144"/>
                    <a:pt x="2513" y="5085"/>
                    <a:pt x="2334" y="5049"/>
                  </a:cubicBezTo>
                  <a:cubicBezTo>
                    <a:pt x="1965" y="4977"/>
                    <a:pt x="1572" y="5037"/>
                    <a:pt x="1239" y="4930"/>
                  </a:cubicBezTo>
                  <a:cubicBezTo>
                    <a:pt x="1060" y="4894"/>
                    <a:pt x="893" y="4799"/>
                    <a:pt x="774" y="4680"/>
                  </a:cubicBezTo>
                  <a:cubicBezTo>
                    <a:pt x="655" y="4561"/>
                    <a:pt x="643" y="4418"/>
                    <a:pt x="643" y="4192"/>
                  </a:cubicBezTo>
                  <a:cubicBezTo>
                    <a:pt x="643" y="4084"/>
                    <a:pt x="620" y="3942"/>
                    <a:pt x="524" y="3834"/>
                  </a:cubicBezTo>
                  <a:cubicBezTo>
                    <a:pt x="417" y="3727"/>
                    <a:pt x="310" y="3680"/>
                    <a:pt x="262" y="3644"/>
                  </a:cubicBezTo>
                  <a:cubicBezTo>
                    <a:pt x="179" y="3561"/>
                    <a:pt x="239" y="3406"/>
                    <a:pt x="358" y="3299"/>
                  </a:cubicBezTo>
                  <a:cubicBezTo>
                    <a:pt x="489" y="3192"/>
                    <a:pt x="703" y="3084"/>
                    <a:pt x="798" y="2894"/>
                  </a:cubicBezTo>
                  <a:cubicBezTo>
                    <a:pt x="917" y="2703"/>
                    <a:pt x="941" y="2489"/>
                    <a:pt x="953" y="2310"/>
                  </a:cubicBezTo>
                  <a:cubicBezTo>
                    <a:pt x="965" y="1965"/>
                    <a:pt x="917" y="1620"/>
                    <a:pt x="1072" y="1370"/>
                  </a:cubicBezTo>
                  <a:cubicBezTo>
                    <a:pt x="1215" y="1096"/>
                    <a:pt x="1453" y="929"/>
                    <a:pt x="1691" y="810"/>
                  </a:cubicBezTo>
                  <a:cubicBezTo>
                    <a:pt x="2167" y="572"/>
                    <a:pt x="2620" y="453"/>
                    <a:pt x="2870" y="298"/>
                  </a:cubicBezTo>
                  <a:cubicBezTo>
                    <a:pt x="2992" y="221"/>
                    <a:pt x="3083" y="153"/>
                    <a:pt x="3143" y="96"/>
                  </a:cubicBezTo>
                  <a:close/>
                  <a:moveTo>
                    <a:pt x="2977" y="8097"/>
                  </a:moveTo>
                  <a:cubicBezTo>
                    <a:pt x="2965" y="8168"/>
                    <a:pt x="2965" y="8216"/>
                    <a:pt x="2965" y="8216"/>
                  </a:cubicBezTo>
                  <a:cubicBezTo>
                    <a:pt x="2965" y="8216"/>
                    <a:pt x="2977" y="8168"/>
                    <a:pt x="2977" y="809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8"/>
            <p:cNvSpPr/>
            <p:nvPr/>
          </p:nvSpPr>
          <p:spPr>
            <a:xfrm>
              <a:off x="2775025" y="2251850"/>
              <a:ext cx="36350" cy="10200"/>
            </a:xfrm>
            <a:custGeom>
              <a:avLst/>
              <a:gdLst/>
              <a:ahLst/>
              <a:cxnLst/>
              <a:rect l="l" t="t" r="r" b="b"/>
              <a:pathLst>
                <a:path w="1454" h="408" extrusionOk="0">
                  <a:moveTo>
                    <a:pt x="448" y="1"/>
                  </a:moveTo>
                  <a:cubicBezTo>
                    <a:pt x="361" y="1"/>
                    <a:pt x="282" y="10"/>
                    <a:pt x="215" y="26"/>
                  </a:cubicBezTo>
                  <a:cubicBezTo>
                    <a:pt x="84" y="50"/>
                    <a:pt x="1" y="86"/>
                    <a:pt x="1" y="86"/>
                  </a:cubicBezTo>
                  <a:cubicBezTo>
                    <a:pt x="1" y="86"/>
                    <a:pt x="334" y="169"/>
                    <a:pt x="727" y="264"/>
                  </a:cubicBezTo>
                  <a:cubicBezTo>
                    <a:pt x="1108" y="348"/>
                    <a:pt x="1454" y="407"/>
                    <a:pt x="1454" y="407"/>
                  </a:cubicBezTo>
                  <a:cubicBezTo>
                    <a:pt x="1454" y="407"/>
                    <a:pt x="1394" y="336"/>
                    <a:pt x="1275" y="264"/>
                  </a:cubicBezTo>
                  <a:cubicBezTo>
                    <a:pt x="1156" y="181"/>
                    <a:pt x="977" y="86"/>
                    <a:pt x="775" y="38"/>
                  </a:cubicBezTo>
                  <a:cubicBezTo>
                    <a:pt x="660" y="12"/>
                    <a:pt x="549" y="1"/>
                    <a:pt x="448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8"/>
            <p:cNvSpPr/>
            <p:nvPr/>
          </p:nvSpPr>
          <p:spPr>
            <a:xfrm>
              <a:off x="2835450" y="2655825"/>
              <a:ext cx="167625" cy="327425"/>
            </a:xfrm>
            <a:custGeom>
              <a:avLst/>
              <a:gdLst/>
              <a:ahLst/>
              <a:cxnLst/>
              <a:rect l="l" t="t" r="r" b="b"/>
              <a:pathLst>
                <a:path w="6705" h="13097" extrusionOk="0">
                  <a:moveTo>
                    <a:pt x="692" y="0"/>
                  </a:moveTo>
                  <a:cubicBezTo>
                    <a:pt x="691" y="0"/>
                    <a:pt x="681" y="11"/>
                    <a:pt x="665" y="37"/>
                  </a:cubicBezTo>
                  <a:lnTo>
                    <a:pt x="665" y="37"/>
                  </a:lnTo>
                  <a:lnTo>
                    <a:pt x="692" y="0"/>
                  </a:lnTo>
                  <a:close/>
                  <a:moveTo>
                    <a:pt x="665" y="37"/>
                  </a:moveTo>
                  <a:lnTo>
                    <a:pt x="596" y="131"/>
                  </a:lnTo>
                  <a:cubicBezTo>
                    <a:pt x="537" y="214"/>
                    <a:pt x="465" y="357"/>
                    <a:pt x="382" y="536"/>
                  </a:cubicBezTo>
                  <a:cubicBezTo>
                    <a:pt x="215" y="905"/>
                    <a:pt x="37" y="1465"/>
                    <a:pt x="25" y="2179"/>
                  </a:cubicBezTo>
                  <a:cubicBezTo>
                    <a:pt x="1" y="2893"/>
                    <a:pt x="180" y="3774"/>
                    <a:pt x="739" y="4584"/>
                  </a:cubicBezTo>
                  <a:cubicBezTo>
                    <a:pt x="1287" y="5382"/>
                    <a:pt x="2204" y="5929"/>
                    <a:pt x="3073" y="6560"/>
                  </a:cubicBezTo>
                  <a:cubicBezTo>
                    <a:pt x="3501" y="6882"/>
                    <a:pt x="3906" y="7215"/>
                    <a:pt x="4192" y="7620"/>
                  </a:cubicBezTo>
                  <a:cubicBezTo>
                    <a:pt x="4335" y="7811"/>
                    <a:pt x="4430" y="8037"/>
                    <a:pt x="4454" y="8251"/>
                  </a:cubicBezTo>
                  <a:cubicBezTo>
                    <a:pt x="4502" y="8477"/>
                    <a:pt x="4490" y="8715"/>
                    <a:pt x="4502" y="8954"/>
                  </a:cubicBezTo>
                  <a:cubicBezTo>
                    <a:pt x="4502" y="9192"/>
                    <a:pt x="4525" y="9430"/>
                    <a:pt x="4621" y="9656"/>
                  </a:cubicBezTo>
                  <a:cubicBezTo>
                    <a:pt x="4704" y="9882"/>
                    <a:pt x="4835" y="10073"/>
                    <a:pt x="4990" y="10216"/>
                  </a:cubicBezTo>
                  <a:cubicBezTo>
                    <a:pt x="5287" y="10513"/>
                    <a:pt x="5597" y="10751"/>
                    <a:pt x="5823" y="11025"/>
                  </a:cubicBezTo>
                  <a:cubicBezTo>
                    <a:pt x="6276" y="11561"/>
                    <a:pt x="6478" y="12109"/>
                    <a:pt x="6585" y="12478"/>
                  </a:cubicBezTo>
                  <a:cubicBezTo>
                    <a:pt x="6692" y="12871"/>
                    <a:pt x="6692" y="13097"/>
                    <a:pt x="6692" y="13097"/>
                  </a:cubicBezTo>
                  <a:cubicBezTo>
                    <a:pt x="6692" y="13097"/>
                    <a:pt x="6704" y="12883"/>
                    <a:pt x="6645" y="12478"/>
                  </a:cubicBezTo>
                  <a:cubicBezTo>
                    <a:pt x="6573" y="12097"/>
                    <a:pt x="6395" y="11513"/>
                    <a:pt x="5942" y="10942"/>
                  </a:cubicBezTo>
                  <a:cubicBezTo>
                    <a:pt x="5716" y="10668"/>
                    <a:pt x="5406" y="10406"/>
                    <a:pt x="5144" y="10108"/>
                  </a:cubicBezTo>
                  <a:cubicBezTo>
                    <a:pt x="5002" y="9954"/>
                    <a:pt x="4883" y="9787"/>
                    <a:pt x="4811" y="9596"/>
                  </a:cubicBezTo>
                  <a:cubicBezTo>
                    <a:pt x="4740" y="9406"/>
                    <a:pt x="4728" y="9180"/>
                    <a:pt x="4728" y="8954"/>
                  </a:cubicBezTo>
                  <a:cubicBezTo>
                    <a:pt x="4728" y="8727"/>
                    <a:pt x="4728" y="8477"/>
                    <a:pt x="4692" y="8227"/>
                  </a:cubicBezTo>
                  <a:cubicBezTo>
                    <a:pt x="4644" y="7953"/>
                    <a:pt x="4549" y="7703"/>
                    <a:pt x="4394" y="7477"/>
                  </a:cubicBezTo>
                  <a:cubicBezTo>
                    <a:pt x="4097" y="7037"/>
                    <a:pt x="3668" y="6691"/>
                    <a:pt x="3239" y="6370"/>
                  </a:cubicBezTo>
                  <a:cubicBezTo>
                    <a:pt x="2346" y="5739"/>
                    <a:pt x="1454" y="5215"/>
                    <a:pt x="918" y="4465"/>
                  </a:cubicBezTo>
                  <a:cubicBezTo>
                    <a:pt x="382" y="3715"/>
                    <a:pt x="180" y="2881"/>
                    <a:pt x="156" y="2179"/>
                  </a:cubicBezTo>
                  <a:cubicBezTo>
                    <a:pt x="144" y="1465"/>
                    <a:pt x="275" y="917"/>
                    <a:pt x="418" y="548"/>
                  </a:cubicBezTo>
                  <a:cubicBezTo>
                    <a:pt x="501" y="357"/>
                    <a:pt x="561" y="214"/>
                    <a:pt x="620" y="131"/>
                  </a:cubicBezTo>
                  <a:cubicBezTo>
                    <a:pt x="636" y="88"/>
                    <a:pt x="652" y="57"/>
                    <a:pt x="665" y="37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8"/>
            <p:cNvSpPr/>
            <p:nvPr/>
          </p:nvSpPr>
          <p:spPr>
            <a:xfrm>
              <a:off x="2991725" y="2989475"/>
              <a:ext cx="34850" cy="190525"/>
            </a:xfrm>
            <a:custGeom>
              <a:avLst/>
              <a:gdLst/>
              <a:ahLst/>
              <a:cxnLst/>
              <a:rect l="l" t="t" r="r" b="b"/>
              <a:pathLst>
                <a:path w="1394" h="7621" extrusionOk="0">
                  <a:moveTo>
                    <a:pt x="25" y="1"/>
                  </a:moveTo>
                  <a:cubicBezTo>
                    <a:pt x="25" y="1"/>
                    <a:pt x="25" y="441"/>
                    <a:pt x="1" y="1156"/>
                  </a:cubicBezTo>
                  <a:lnTo>
                    <a:pt x="1" y="2430"/>
                  </a:lnTo>
                  <a:lnTo>
                    <a:pt x="1" y="2787"/>
                  </a:lnTo>
                  <a:cubicBezTo>
                    <a:pt x="25" y="2906"/>
                    <a:pt x="1" y="3049"/>
                    <a:pt x="84" y="3204"/>
                  </a:cubicBezTo>
                  <a:cubicBezTo>
                    <a:pt x="156" y="3358"/>
                    <a:pt x="322" y="3442"/>
                    <a:pt x="358" y="3501"/>
                  </a:cubicBezTo>
                  <a:cubicBezTo>
                    <a:pt x="417" y="3561"/>
                    <a:pt x="417" y="3680"/>
                    <a:pt x="406" y="3811"/>
                  </a:cubicBezTo>
                  <a:cubicBezTo>
                    <a:pt x="394" y="3930"/>
                    <a:pt x="382" y="4109"/>
                    <a:pt x="453" y="4251"/>
                  </a:cubicBezTo>
                  <a:cubicBezTo>
                    <a:pt x="525" y="4406"/>
                    <a:pt x="596" y="4490"/>
                    <a:pt x="644" y="4597"/>
                  </a:cubicBezTo>
                  <a:cubicBezTo>
                    <a:pt x="739" y="4787"/>
                    <a:pt x="703" y="5049"/>
                    <a:pt x="703" y="5287"/>
                  </a:cubicBezTo>
                  <a:cubicBezTo>
                    <a:pt x="703" y="5775"/>
                    <a:pt x="810" y="6204"/>
                    <a:pt x="929" y="6549"/>
                  </a:cubicBezTo>
                  <a:cubicBezTo>
                    <a:pt x="1048" y="6895"/>
                    <a:pt x="1168" y="7157"/>
                    <a:pt x="1251" y="7335"/>
                  </a:cubicBezTo>
                  <a:cubicBezTo>
                    <a:pt x="1346" y="7514"/>
                    <a:pt x="1394" y="7621"/>
                    <a:pt x="1394" y="7621"/>
                  </a:cubicBezTo>
                  <a:cubicBezTo>
                    <a:pt x="1394" y="7621"/>
                    <a:pt x="1358" y="7514"/>
                    <a:pt x="1275" y="7311"/>
                  </a:cubicBezTo>
                  <a:cubicBezTo>
                    <a:pt x="1215" y="7133"/>
                    <a:pt x="1120" y="6847"/>
                    <a:pt x="1037" y="6502"/>
                  </a:cubicBezTo>
                  <a:cubicBezTo>
                    <a:pt x="953" y="6156"/>
                    <a:pt x="870" y="5740"/>
                    <a:pt x="894" y="5287"/>
                  </a:cubicBezTo>
                  <a:cubicBezTo>
                    <a:pt x="918" y="5061"/>
                    <a:pt x="953" y="4787"/>
                    <a:pt x="858" y="4513"/>
                  </a:cubicBezTo>
                  <a:cubicBezTo>
                    <a:pt x="810" y="4370"/>
                    <a:pt x="715" y="4275"/>
                    <a:pt x="679" y="4168"/>
                  </a:cubicBezTo>
                  <a:cubicBezTo>
                    <a:pt x="632" y="4073"/>
                    <a:pt x="632" y="3954"/>
                    <a:pt x="644" y="3823"/>
                  </a:cubicBezTo>
                  <a:cubicBezTo>
                    <a:pt x="644" y="3704"/>
                    <a:pt x="679" y="3513"/>
                    <a:pt x="560" y="3358"/>
                  </a:cubicBezTo>
                  <a:cubicBezTo>
                    <a:pt x="417" y="3216"/>
                    <a:pt x="322" y="3180"/>
                    <a:pt x="286" y="3097"/>
                  </a:cubicBezTo>
                  <a:cubicBezTo>
                    <a:pt x="215" y="2930"/>
                    <a:pt x="239" y="2632"/>
                    <a:pt x="215" y="2406"/>
                  </a:cubicBezTo>
                  <a:cubicBezTo>
                    <a:pt x="179" y="1954"/>
                    <a:pt x="156" y="1513"/>
                    <a:pt x="120" y="1156"/>
                  </a:cubicBezTo>
                  <a:cubicBezTo>
                    <a:pt x="60" y="441"/>
                    <a:pt x="25" y="1"/>
                    <a:pt x="25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8"/>
            <p:cNvSpPr/>
            <p:nvPr/>
          </p:nvSpPr>
          <p:spPr>
            <a:xfrm>
              <a:off x="3134600" y="2622475"/>
              <a:ext cx="119700" cy="101225"/>
            </a:xfrm>
            <a:custGeom>
              <a:avLst/>
              <a:gdLst/>
              <a:ahLst/>
              <a:cxnLst/>
              <a:rect l="l" t="t" r="r" b="b"/>
              <a:pathLst>
                <a:path w="4788" h="4049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84" y="60"/>
                    <a:pt x="215" y="167"/>
                  </a:cubicBezTo>
                  <a:cubicBezTo>
                    <a:pt x="346" y="286"/>
                    <a:pt x="525" y="453"/>
                    <a:pt x="703" y="691"/>
                  </a:cubicBezTo>
                  <a:cubicBezTo>
                    <a:pt x="882" y="929"/>
                    <a:pt x="1060" y="1227"/>
                    <a:pt x="1179" y="1596"/>
                  </a:cubicBezTo>
                  <a:cubicBezTo>
                    <a:pt x="1239" y="1775"/>
                    <a:pt x="1287" y="1965"/>
                    <a:pt x="1334" y="2191"/>
                  </a:cubicBezTo>
                  <a:cubicBezTo>
                    <a:pt x="1370" y="2418"/>
                    <a:pt x="1429" y="2656"/>
                    <a:pt x="1608" y="2858"/>
                  </a:cubicBezTo>
                  <a:cubicBezTo>
                    <a:pt x="1787" y="3072"/>
                    <a:pt x="2025" y="3156"/>
                    <a:pt x="2239" y="3239"/>
                  </a:cubicBezTo>
                  <a:cubicBezTo>
                    <a:pt x="2442" y="3310"/>
                    <a:pt x="2644" y="3382"/>
                    <a:pt x="2834" y="3441"/>
                  </a:cubicBezTo>
                  <a:cubicBezTo>
                    <a:pt x="3204" y="3572"/>
                    <a:pt x="3561" y="3680"/>
                    <a:pt x="3846" y="3775"/>
                  </a:cubicBezTo>
                  <a:cubicBezTo>
                    <a:pt x="4430" y="3953"/>
                    <a:pt x="4787" y="4049"/>
                    <a:pt x="4787" y="4049"/>
                  </a:cubicBezTo>
                  <a:cubicBezTo>
                    <a:pt x="4787" y="4049"/>
                    <a:pt x="4442" y="3906"/>
                    <a:pt x="3870" y="3632"/>
                  </a:cubicBezTo>
                  <a:cubicBezTo>
                    <a:pt x="3596" y="3513"/>
                    <a:pt x="3263" y="3382"/>
                    <a:pt x="2894" y="3239"/>
                  </a:cubicBezTo>
                  <a:cubicBezTo>
                    <a:pt x="2715" y="3156"/>
                    <a:pt x="2525" y="3084"/>
                    <a:pt x="2311" y="3013"/>
                  </a:cubicBezTo>
                  <a:cubicBezTo>
                    <a:pt x="2120" y="2941"/>
                    <a:pt x="1930" y="2846"/>
                    <a:pt x="1787" y="2703"/>
                  </a:cubicBezTo>
                  <a:cubicBezTo>
                    <a:pt x="1525" y="2382"/>
                    <a:pt x="1525" y="1906"/>
                    <a:pt x="1358" y="1525"/>
                  </a:cubicBezTo>
                  <a:cubicBezTo>
                    <a:pt x="1215" y="1132"/>
                    <a:pt x="989" y="822"/>
                    <a:pt x="775" y="596"/>
                  </a:cubicBezTo>
                  <a:cubicBezTo>
                    <a:pt x="572" y="382"/>
                    <a:pt x="382" y="227"/>
                    <a:pt x="227" y="143"/>
                  </a:cubicBezTo>
                  <a:cubicBezTo>
                    <a:pt x="96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8"/>
            <p:cNvSpPr/>
            <p:nvPr/>
          </p:nvSpPr>
          <p:spPr>
            <a:xfrm>
              <a:off x="3231350" y="2851075"/>
              <a:ext cx="103300" cy="133075"/>
            </a:xfrm>
            <a:custGeom>
              <a:avLst/>
              <a:gdLst/>
              <a:ahLst/>
              <a:cxnLst/>
              <a:rect l="l" t="t" r="r" b="b"/>
              <a:pathLst>
                <a:path w="4132" h="5323" extrusionOk="0">
                  <a:moveTo>
                    <a:pt x="4132" y="1"/>
                  </a:moveTo>
                  <a:cubicBezTo>
                    <a:pt x="4132" y="1"/>
                    <a:pt x="4108" y="84"/>
                    <a:pt x="4084" y="286"/>
                  </a:cubicBezTo>
                  <a:cubicBezTo>
                    <a:pt x="4048" y="441"/>
                    <a:pt x="4001" y="715"/>
                    <a:pt x="3917" y="1013"/>
                  </a:cubicBezTo>
                  <a:cubicBezTo>
                    <a:pt x="3739" y="1620"/>
                    <a:pt x="3370" y="2429"/>
                    <a:pt x="2715" y="3120"/>
                  </a:cubicBezTo>
                  <a:cubicBezTo>
                    <a:pt x="2393" y="3477"/>
                    <a:pt x="2036" y="3763"/>
                    <a:pt x="1679" y="3989"/>
                  </a:cubicBezTo>
                  <a:cubicBezTo>
                    <a:pt x="1346" y="4215"/>
                    <a:pt x="1000" y="4394"/>
                    <a:pt x="727" y="4584"/>
                  </a:cubicBezTo>
                  <a:cubicBezTo>
                    <a:pt x="465" y="4775"/>
                    <a:pt x="286" y="4954"/>
                    <a:pt x="167" y="5108"/>
                  </a:cubicBezTo>
                  <a:cubicBezTo>
                    <a:pt x="48" y="5239"/>
                    <a:pt x="0" y="5323"/>
                    <a:pt x="0" y="5323"/>
                  </a:cubicBezTo>
                  <a:cubicBezTo>
                    <a:pt x="0" y="5323"/>
                    <a:pt x="48" y="5239"/>
                    <a:pt x="179" y="5120"/>
                  </a:cubicBezTo>
                  <a:cubicBezTo>
                    <a:pt x="310" y="4989"/>
                    <a:pt x="524" y="4834"/>
                    <a:pt x="798" y="4668"/>
                  </a:cubicBezTo>
                  <a:cubicBezTo>
                    <a:pt x="1060" y="4513"/>
                    <a:pt x="1417" y="4358"/>
                    <a:pt x="1786" y="4156"/>
                  </a:cubicBezTo>
                  <a:cubicBezTo>
                    <a:pt x="2167" y="3941"/>
                    <a:pt x="2548" y="3656"/>
                    <a:pt x="2893" y="3287"/>
                  </a:cubicBezTo>
                  <a:cubicBezTo>
                    <a:pt x="3572" y="2548"/>
                    <a:pt x="3917" y="1679"/>
                    <a:pt x="4036" y="1036"/>
                  </a:cubicBezTo>
                  <a:cubicBezTo>
                    <a:pt x="4108" y="727"/>
                    <a:pt x="4132" y="465"/>
                    <a:pt x="4132" y="286"/>
                  </a:cubicBezTo>
                  <a:lnTo>
                    <a:pt x="413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8"/>
            <p:cNvSpPr/>
            <p:nvPr/>
          </p:nvSpPr>
          <p:spPr>
            <a:xfrm>
              <a:off x="3301900" y="2895725"/>
              <a:ext cx="39600" cy="58650"/>
            </a:xfrm>
            <a:custGeom>
              <a:avLst/>
              <a:gdLst/>
              <a:ahLst/>
              <a:cxnLst/>
              <a:rect l="l" t="t" r="r" b="b"/>
              <a:pathLst>
                <a:path w="1584" h="2346" extrusionOk="0">
                  <a:moveTo>
                    <a:pt x="1584" y="0"/>
                  </a:moveTo>
                  <a:cubicBezTo>
                    <a:pt x="1584" y="1"/>
                    <a:pt x="1548" y="143"/>
                    <a:pt x="1405" y="405"/>
                  </a:cubicBezTo>
                  <a:cubicBezTo>
                    <a:pt x="1310" y="620"/>
                    <a:pt x="1143" y="941"/>
                    <a:pt x="917" y="1263"/>
                  </a:cubicBezTo>
                  <a:cubicBezTo>
                    <a:pt x="691" y="1596"/>
                    <a:pt x="476" y="1858"/>
                    <a:pt x="298" y="2048"/>
                  </a:cubicBezTo>
                  <a:cubicBezTo>
                    <a:pt x="119" y="2239"/>
                    <a:pt x="0" y="2346"/>
                    <a:pt x="0" y="2346"/>
                  </a:cubicBezTo>
                  <a:cubicBezTo>
                    <a:pt x="0" y="2346"/>
                    <a:pt x="143" y="2286"/>
                    <a:pt x="369" y="2144"/>
                  </a:cubicBezTo>
                  <a:cubicBezTo>
                    <a:pt x="595" y="1989"/>
                    <a:pt x="869" y="1739"/>
                    <a:pt x="1107" y="1393"/>
                  </a:cubicBezTo>
                  <a:cubicBezTo>
                    <a:pt x="1345" y="1060"/>
                    <a:pt x="1465" y="703"/>
                    <a:pt x="1524" y="429"/>
                  </a:cubicBezTo>
                  <a:cubicBezTo>
                    <a:pt x="1584" y="167"/>
                    <a:pt x="1584" y="1"/>
                    <a:pt x="158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8"/>
            <p:cNvSpPr/>
            <p:nvPr/>
          </p:nvSpPr>
          <p:spPr>
            <a:xfrm>
              <a:off x="3531375" y="2505800"/>
              <a:ext cx="61350" cy="90875"/>
            </a:xfrm>
            <a:custGeom>
              <a:avLst/>
              <a:gdLst/>
              <a:ahLst/>
              <a:cxnLst/>
              <a:rect l="l" t="t" r="r" b="b"/>
              <a:pathLst>
                <a:path w="2454" h="3635" extrusionOk="0">
                  <a:moveTo>
                    <a:pt x="798" y="0"/>
                  </a:moveTo>
                  <a:cubicBezTo>
                    <a:pt x="798" y="0"/>
                    <a:pt x="644" y="227"/>
                    <a:pt x="406" y="608"/>
                  </a:cubicBezTo>
                  <a:cubicBezTo>
                    <a:pt x="346" y="703"/>
                    <a:pt x="287" y="798"/>
                    <a:pt x="203" y="917"/>
                  </a:cubicBezTo>
                  <a:cubicBezTo>
                    <a:pt x="144" y="1024"/>
                    <a:pt x="60" y="1131"/>
                    <a:pt x="13" y="1322"/>
                  </a:cubicBezTo>
                  <a:cubicBezTo>
                    <a:pt x="1" y="1429"/>
                    <a:pt x="25" y="1548"/>
                    <a:pt x="84" y="1620"/>
                  </a:cubicBezTo>
                  <a:cubicBezTo>
                    <a:pt x="144" y="1691"/>
                    <a:pt x="227" y="1751"/>
                    <a:pt x="287" y="1798"/>
                  </a:cubicBezTo>
                  <a:cubicBezTo>
                    <a:pt x="406" y="1893"/>
                    <a:pt x="501" y="1989"/>
                    <a:pt x="608" y="2132"/>
                  </a:cubicBezTo>
                  <a:cubicBezTo>
                    <a:pt x="798" y="2393"/>
                    <a:pt x="953" y="2679"/>
                    <a:pt x="1132" y="2929"/>
                  </a:cubicBezTo>
                  <a:cubicBezTo>
                    <a:pt x="1310" y="3179"/>
                    <a:pt x="1513" y="3382"/>
                    <a:pt x="1727" y="3501"/>
                  </a:cubicBezTo>
                  <a:cubicBezTo>
                    <a:pt x="1900" y="3602"/>
                    <a:pt x="2072" y="3634"/>
                    <a:pt x="2200" y="3634"/>
                  </a:cubicBezTo>
                  <a:cubicBezTo>
                    <a:pt x="2223" y="3634"/>
                    <a:pt x="2244" y="3633"/>
                    <a:pt x="2263" y="3632"/>
                  </a:cubicBezTo>
                  <a:cubicBezTo>
                    <a:pt x="2394" y="3620"/>
                    <a:pt x="2453" y="3584"/>
                    <a:pt x="2453" y="3584"/>
                  </a:cubicBezTo>
                  <a:lnTo>
                    <a:pt x="2453" y="3584"/>
                  </a:lnTo>
                  <a:cubicBezTo>
                    <a:pt x="2453" y="3584"/>
                    <a:pt x="2427" y="3589"/>
                    <a:pt x="2371" y="3589"/>
                  </a:cubicBezTo>
                  <a:cubicBezTo>
                    <a:pt x="2342" y="3589"/>
                    <a:pt x="2307" y="3588"/>
                    <a:pt x="2263" y="3584"/>
                  </a:cubicBezTo>
                  <a:cubicBezTo>
                    <a:pt x="2144" y="3572"/>
                    <a:pt x="1977" y="3525"/>
                    <a:pt x="1799" y="3394"/>
                  </a:cubicBezTo>
                  <a:cubicBezTo>
                    <a:pt x="1620" y="3275"/>
                    <a:pt x="1453" y="3084"/>
                    <a:pt x="1310" y="2822"/>
                  </a:cubicBezTo>
                  <a:cubicBezTo>
                    <a:pt x="1156" y="2584"/>
                    <a:pt x="1025" y="2274"/>
                    <a:pt x="798" y="1989"/>
                  </a:cubicBezTo>
                  <a:cubicBezTo>
                    <a:pt x="703" y="1846"/>
                    <a:pt x="560" y="1715"/>
                    <a:pt x="417" y="1620"/>
                  </a:cubicBezTo>
                  <a:cubicBezTo>
                    <a:pt x="263" y="1536"/>
                    <a:pt x="191" y="1453"/>
                    <a:pt x="203" y="1358"/>
                  </a:cubicBezTo>
                  <a:cubicBezTo>
                    <a:pt x="227" y="1250"/>
                    <a:pt x="298" y="1119"/>
                    <a:pt x="358" y="1000"/>
                  </a:cubicBezTo>
                  <a:cubicBezTo>
                    <a:pt x="406" y="881"/>
                    <a:pt x="465" y="774"/>
                    <a:pt x="501" y="667"/>
                  </a:cubicBezTo>
                  <a:cubicBezTo>
                    <a:pt x="703" y="250"/>
                    <a:pt x="798" y="0"/>
                    <a:pt x="798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8"/>
            <p:cNvSpPr/>
            <p:nvPr/>
          </p:nvSpPr>
          <p:spPr>
            <a:xfrm>
              <a:off x="3501325" y="2521275"/>
              <a:ext cx="39000" cy="64900"/>
            </a:xfrm>
            <a:custGeom>
              <a:avLst/>
              <a:gdLst/>
              <a:ahLst/>
              <a:cxnLst/>
              <a:rect l="l" t="t" r="r" b="b"/>
              <a:pathLst>
                <a:path w="1560" h="2596" extrusionOk="0">
                  <a:moveTo>
                    <a:pt x="24" y="0"/>
                  </a:moveTo>
                  <a:cubicBezTo>
                    <a:pt x="24" y="1"/>
                    <a:pt x="0" y="179"/>
                    <a:pt x="36" y="465"/>
                  </a:cubicBezTo>
                  <a:cubicBezTo>
                    <a:pt x="72" y="751"/>
                    <a:pt x="203" y="1132"/>
                    <a:pt x="453" y="1489"/>
                  </a:cubicBezTo>
                  <a:cubicBezTo>
                    <a:pt x="715" y="1846"/>
                    <a:pt x="988" y="2132"/>
                    <a:pt x="1203" y="2310"/>
                  </a:cubicBezTo>
                  <a:cubicBezTo>
                    <a:pt x="1429" y="2489"/>
                    <a:pt x="1560" y="2596"/>
                    <a:pt x="1560" y="2596"/>
                  </a:cubicBezTo>
                  <a:cubicBezTo>
                    <a:pt x="1560" y="2596"/>
                    <a:pt x="1453" y="2465"/>
                    <a:pt x="1286" y="2227"/>
                  </a:cubicBezTo>
                  <a:cubicBezTo>
                    <a:pt x="1131" y="2001"/>
                    <a:pt x="905" y="1703"/>
                    <a:pt x="667" y="1358"/>
                  </a:cubicBezTo>
                  <a:cubicBezTo>
                    <a:pt x="429" y="1012"/>
                    <a:pt x="250" y="691"/>
                    <a:pt x="155" y="441"/>
                  </a:cubicBezTo>
                  <a:cubicBezTo>
                    <a:pt x="60" y="179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8"/>
            <p:cNvSpPr/>
            <p:nvPr/>
          </p:nvSpPr>
          <p:spPr>
            <a:xfrm>
              <a:off x="2866425" y="2238200"/>
              <a:ext cx="101225" cy="116500"/>
            </a:xfrm>
            <a:custGeom>
              <a:avLst/>
              <a:gdLst/>
              <a:ahLst/>
              <a:cxnLst/>
              <a:rect l="l" t="t" r="r" b="b"/>
              <a:pathLst>
                <a:path w="4049" h="4660" extrusionOk="0">
                  <a:moveTo>
                    <a:pt x="3977" y="1"/>
                  </a:moveTo>
                  <a:cubicBezTo>
                    <a:pt x="3977" y="1"/>
                    <a:pt x="3941" y="417"/>
                    <a:pt x="3882" y="1084"/>
                  </a:cubicBezTo>
                  <a:cubicBezTo>
                    <a:pt x="3858" y="1429"/>
                    <a:pt x="3858" y="1846"/>
                    <a:pt x="3810" y="2263"/>
                  </a:cubicBezTo>
                  <a:cubicBezTo>
                    <a:pt x="3798" y="2346"/>
                    <a:pt x="3751" y="2394"/>
                    <a:pt x="3655" y="2429"/>
                  </a:cubicBezTo>
                  <a:cubicBezTo>
                    <a:pt x="3560" y="2453"/>
                    <a:pt x="3441" y="2453"/>
                    <a:pt x="3286" y="2549"/>
                  </a:cubicBezTo>
                  <a:cubicBezTo>
                    <a:pt x="3143" y="2632"/>
                    <a:pt x="3084" y="2799"/>
                    <a:pt x="3060" y="2930"/>
                  </a:cubicBezTo>
                  <a:cubicBezTo>
                    <a:pt x="3036" y="3084"/>
                    <a:pt x="3036" y="3203"/>
                    <a:pt x="3024" y="3322"/>
                  </a:cubicBezTo>
                  <a:cubicBezTo>
                    <a:pt x="2965" y="3799"/>
                    <a:pt x="2572" y="4144"/>
                    <a:pt x="2203" y="4323"/>
                  </a:cubicBezTo>
                  <a:cubicBezTo>
                    <a:pt x="1810" y="4513"/>
                    <a:pt x="1417" y="4525"/>
                    <a:pt x="1084" y="4525"/>
                  </a:cubicBezTo>
                  <a:cubicBezTo>
                    <a:pt x="762" y="4513"/>
                    <a:pt x="488" y="4477"/>
                    <a:pt x="298" y="4454"/>
                  </a:cubicBezTo>
                  <a:cubicBezTo>
                    <a:pt x="107" y="4418"/>
                    <a:pt x="0" y="4406"/>
                    <a:pt x="0" y="4406"/>
                  </a:cubicBezTo>
                  <a:lnTo>
                    <a:pt x="0" y="4406"/>
                  </a:lnTo>
                  <a:cubicBezTo>
                    <a:pt x="0" y="4406"/>
                    <a:pt x="107" y="4430"/>
                    <a:pt x="286" y="4477"/>
                  </a:cubicBezTo>
                  <a:cubicBezTo>
                    <a:pt x="465" y="4525"/>
                    <a:pt x="726" y="4585"/>
                    <a:pt x="1072" y="4632"/>
                  </a:cubicBezTo>
                  <a:cubicBezTo>
                    <a:pt x="1189" y="4648"/>
                    <a:pt x="1315" y="4659"/>
                    <a:pt x="1447" y="4659"/>
                  </a:cubicBezTo>
                  <a:cubicBezTo>
                    <a:pt x="1704" y="4659"/>
                    <a:pt x="1984" y="4619"/>
                    <a:pt x="2274" y="4501"/>
                  </a:cubicBezTo>
                  <a:cubicBezTo>
                    <a:pt x="2703" y="4323"/>
                    <a:pt x="3167" y="3930"/>
                    <a:pt x="3263" y="3346"/>
                  </a:cubicBezTo>
                  <a:cubicBezTo>
                    <a:pt x="3310" y="3072"/>
                    <a:pt x="3274" y="2810"/>
                    <a:pt x="3429" y="2727"/>
                  </a:cubicBezTo>
                  <a:cubicBezTo>
                    <a:pt x="3489" y="2680"/>
                    <a:pt x="3608" y="2668"/>
                    <a:pt x="3739" y="2620"/>
                  </a:cubicBezTo>
                  <a:cubicBezTo>
                    <a:pt x="3810" y="2608"/>
                    <a:pt x="3882" y="2560"/>
                    <a:pt x="3929" y="2501"/>
                  </a:cubicBezTo>
                  <a:cubicBezTo>
                    <a:pt x="3989" y="2441"/>
                    <a:pt x="4001" y="2370"/>
                    <a:pt x="4025" y="2310"/>
                  </a:cubicBezTo>
                  <a:cubicBezTo>
                    <a:pt x="4048" y="1834"/>
                    <a:pt x="4025" y="1441"/>
                    <a:pt x="4025" y="1108"/>
                  </a:cubicBezTo>
                  <a:cubicBezTo>
                    <a:pt x="3989" y="417"/>
                    <a:pt x="3977" y="1"/>
                    <a:pt x="3977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8"/>
            <p:cNvSpPr/>
            <p:nvPr/>
          </p:nvSpPr>
          <p:spPr>
            <a:xfrm>
              <a:off x="2961975" y="2262900"/>
              <a:ext cx="25325" cy="52850"/>
            </a:xfrm>
            <a:custGeom>
              <a:avLst/>
              <a:gdLst/>
              <a:ahLst/>
              <a:cxnLst/>
              <a:rect l="l" t="t" r="r" b="b"/>
              <a:pathLst>
                <a:path w="1013" h="2114" extrusionOk="0">
                  <a:moveTo>
                    <a:pt x="1012" y="1"/>
                  </a:moveTo>
                  <a:cubicBezTo>
                    <a:pt x="1012" y="1"/>
                    <a:pt x="976" y="13"/>
                    <a:pt x="917" y="37"/>
                  </a:cubicBezTo>
                  <a:cubicBezTo>
                    <a:pt x="857" y="84"/>
                    <a:pt x="762" y="144"/>
                    <a:pt x="691" y="251"/>
                  </a:cubicBezTo>
                  <a:cubicBezTo>
                    <a:pt x="619" y="358"/>
                    <a:pt x="536" y="501"/>
                    <a:pt x="524" y="679"/>
                  </a:cubicBezTo>
                  <a:cubicBezTo>
                    <a:pt x="500" y="870"/>
                    <a:pt x="572" y="1060"/>
                    <a:pt x="619" y="1227"/>
                  </a:cubicBezTo>
                  <a:cubicBezTo>
                    <a:pt x="714" y="1537"/>
                    <a:pt x="536" y="1822"/>
                    <a:pt x="357" y="1953"/>
                  </a:cubicBezTo>
                  <a:cubicBezTo>
                    <a:pt x="262" y="2037"/>
                    <a:pt x="167" y="2061"/>
                    <a:pt x="107" y="2084"/>
                  </a:cubicBezTo>
                  <a:cubicBezTo>
                    <a:pt x="63" y="2093"/>
                    <a:pt x="26" y="2096"/>
                    <a:pt x="9" y="2096"/>
                  </a:cubicBezTo>
                  <a:lnTo>
                    <a:pt x="9" y="2096"/>
                  </a:lnTo>
                  <a:cubicBezTo>
                    <a:pt x="6" y="2095"/>
                    <a:pt x="4" y="2095"/>
                    <a:pt x="2" y="2095"/>
                  </a:cubicBezTo>
                  <a:cubicBezTo>
                    <a:pt x="1" y="2095"/>
                    <a:pt x="0" y="2095"/>
                    <a:pt x="0" y="2096"/>
                  </a:cubicBezTo>
                  <a:cubicBezTo>
                    <a:pt x="0" y="2096"/>
                    <a:pt x="3" y="2096"/>
                    <a:pt x="9" y="2096"/>
                  </a:cubicBezTo>
                  <a:lnTo>
                    <a:pt x="9" y="2096"/>
                  </a:lnTo>
                  <a:cubicBezTo>
                    <a:pt x="27" y="2100"/>
                    <a:pt x="73" y="2114"/>
                    <a:pt x="142" y="2114"/>
                  </a:cubicBezTo>
                  <a:cubicBezTo>
                    <a:pt x="211" y="2114"/>
                    <a:pt x="304" y="2100"/>
                    <a:pt x="417" y="2049"/>
                  </a:cubicBezTo>
                  <a:cubicBezTo>
                    <a:pt x="536" y="1989"/>
                    <a:pt x="691" y="1906"/>
                    <a:pt x="774" y="1739"/>
                  </a:cubicBezTo>
                  <a:cubicBezTo>
                    <a:pt x="881" y="1584"/>
                    <a:pt x="893" y="1346"/>
                    <a:pt x="834" y="1156"/>
                  </a:cubicBezTo>
                  <a:cubicBezTo>
                    <a:pt x="774" y="965"/>
                    <a:pt x="714" y="810"/>
                    <a:pt x="714" y="679"/>
                  </a:cubicBezTo>
                  <a:cubicBezTo>
                    <a:pt x="714" y="549"/>
                    <a:pt x="750" y="418"/>
                    <a:pt x="798" y="310"/>
                  </a:cubicBezTo>
                  <a:cubicBezTo>
                    <a:pt x="834" y="203"/>
                    <a:pt x="893" y="120"/>
                    <a:pt x="941" y="72"/>
                  </a:cubicBezTo>
                  <a:lnTo>
                    <a:pt x="1012" y="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8"/>
            <p:cNvSpPr/>
            <p:nvPr/>
          </p:nvSpPr>
          <p:spPr>
            <a:xfrm>
              <a:off x="3109000" y="1947700"/>
              <a:ext cx="270900" cy="134400"/>
            </a:xfrm>
            <a:custGeom>
              <a:avLst/>
              <a:gdLst/>
              <a:ahLst/>
              <a:cxnLst/>
              <a:rect l="l" t="t" r="r" b="b"/>
              <a:pathLst>
                <a:path w="10836" h="5376" extrusionOk="0">
                  <a:moveTo>
                    <a:pt x="10835" y="0"/>
                  </a:moveTo>
                  <a:lnTo>
                    <a:pt x="9407" y="1310"/>
                  </a:lnTo>
                  <a:cubicBezTo>
                    <a:pt x="9181" y="1512"/>
                    <a:pt x="8942" y="1727"/>
                    <a:pt x="8692" y="1965"/>
                  </a:cubicBezTo>
                  <a:cubicBezTo>
                    <a:pt x="8573" y="2060"/>
                    <a:pt x="8442" y="2203"/>
                    <a:pt x="8311" y="2322"/>
                  </a:cubicBezTo>
                  <a:cubicBezTo>
                    <a:pt x="8168" y="2441"/>
                    <a:pt x="8026" y="2560"/>
                    <a:pt x="7859" y="2584"/>
                  </a:cubicBezTo>
                  <a:cubicBezTo>
                    <a:pt x="7829" y="2590"/>
                    <a:pt x="7798" y="2592"/>
                    <a:pt x="7767" y="2592"/>
                  </a:cubicBezTo>
                  <a:cubicBezTo>
                    <a:pt x="7526" y="2592"/>
                    <a:pt x="7232" y="2447"/>
                    <a:pt x="6902" y="2447"/>
                  </a:cubicBezTo>
                  <a:cubicBezTo>
                    <a:pt x="6822" y="2447"/>
                    <a:pt x="6740" y="2456"/>
                    <a:pt x="6656" y="2477"/>
                  </a:cubicBezTo>
                  <a:cubicBezTo>
                    <a:pt x="6192" y="2572"/>
                    <a:pt x="5811" y="2881"/>
                    <a:pt x="5513" y="3227"/>
                  </a:cubicBezTo>
                  <a:cubicBezTo>
                    <a:pt x="5216" y="3584"/>
                    <a:pt x="4990" y="3965"/>
                    <a:pt x="4716" y="4286"/>
                  </a:cubicBezTo>
                  <a:cubicBezTo>
                    <a:pt x="4454" y="4608"/>
                    <a:pt x="4144" y="4846"/>
                    <a:pt x="3799" y="5001"/>
                  </a:cubicBezTo>
                  <a:cubicBezTo>
                    <a:pt x="3404" y="5168"/>
                    <a:pt x="3003" y="5226"/>
                    <a:pt x="2625" y="5226"/>
                  </a:cubicBezTo>
                  <a:cubicBezTo>
                    <a:pt x="2330" y="5226"/>
                    <a:pt x="2049" y="5191"/>
                    <a:pt x="1799" y="5144"/>
                  </a:cubicBezTo>
                  <a:cubicBezTo>
                    <a:pt x="1239" y="5025"/>
                    <a:pt x="787" y="4846"/>
                    <a:pt x="477" y="4751"/>
                  </a:cubicBezTo>
                  <a:cubicBezTo>
                    <a:pt x="168" y="4632"/>
                    <a:pt x="1" y="4572"/>
                    <a:pt x="1" y="4572"/>
                  </a:cubicBezTo>
                  <a:lnTo>
                    <a:pt x="1" y="4572"/>
                  </a:lnTo>
                  <a:cubicBezTo>
                    <a:pt x="1" y="4572"/>
                    <a:pt x="168" y="4644"/>
                    <a:pt x="465" y="4775"/>
                  </a:cubicBezTo>
                  <a:cubicBezTo>
                    <a:pt x="775" y="4905"/>
                    <a:pt x="1203" y="5108"/>
                    <a:pt x="1787" y="5251"/>
                  </a:cubicBezTo>
                  <a:cubicBezTo>
                    <a:pt x="2080" y="5318"/>
                    <a:pt x="2421" y="5376"/>
                    <a:pt x="2786" y="5376"/>
                  </a:cubicBezTo>
                  <a:cubicBezTo>
                    <a:pt x="3132" y="5376"/>
                    <a:pt x="3500" y="5324"/>
                    <a:pt x="3870" y="5179"/>
                  </a:cubicBezTo>
                  <a:cubicBezTo>
                    <a:pt x="4239" y="5048"/>
                    <a:pt x="4597" y="4775"/>
                    <a:pt x="4882" y="4429"/>
                  </a:cubicBezTo>
                  <a:cubicBezTo>
                    <a:pt x="5168" y="4108"/>
                    <a:pt x="5406" y="3715"/>
                    <a:pt x="5692" y="3393"/>
                  </a:cubicBezTo>
                  <a:cubicBezTo>
                    <a:pt x="5966" y="3060"/>
                    <a:pt x="6311" y="2798"/>
                    <a:pt x="6704" y="2703"/>
                  </a:cubicBezTo>
                  <a:cubicBezTo>
                    <a:pt x="6774" y="2689"/>
                    <a:pt x="6847" y="2682"/>
                    <a:pt x="6920" y="2682"/>
                  </a:cubicBezTo>
                  <a:cubicBezTo>
                    <a:pt x="7033" y="2682"/>
                    <a:pt x="7148" y="2698"/>
                    <a:pt x="7264" y="2727"/>
                  </a:cubicBezTo>
                  <a:cubicBezTo>
                    <a:pt x="7397" y="2752"/>
                    <a:pt x="7547" y="2782"/>
                    <a:pt x="7703" y="2782"/>
                  </a:cubicBezTo>
                  <a:cubicBezTo>
                    <a:pt x="7770" y="2782"/>
                    <a:pt x="7838" y="2777"/>
                    <a:pt x="7907" y="2762"/>
                  </a:cubicBezTo>
                  <a:cubicBezTo>
                    <a:pt x="8133" y="2703"/>
                    <a:pt x="8288" y="2572"/>
                    <a:pt x="8430" y="2441"/>
                  </a:cubicBezTo>
                  <a:lnTo>
                    <a:pt x="8811" y="2048"/>
                  </a:lnTo>
                  <a:lnTo>
                    <a:pt x="9502" y="1369"/>
                  </a:lnTo>
                  <a:cubicBezTo>
                    <a:pt x="10335" y="512"/>
                    <a:pt x="10835" y="0"/>
                    <a:pt x="1083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8"/>
            <p:cNvSpPr/>
            <p:nvPr/>
          </p:nvSpPr>
          <p:spPr>
            <a:xfrm>
              <a:off x="3293850" y="1989950"/>
              <a:ext cx="95875" cy="39625"/>
            </a:xfrm>
            <a:custGeom>
              <a:avLst/>
              <a:gdLst/>
              <a:ahLst/>
              <a:cxnLst/>
              <a:rect l="l" t="t" r="r" b="b"/>
              <a:pathLst>
                <a:path w="3835" h="1585" extrusionOk="0">
                  <a:moveTo>
                    <a:pt x="3834" y="1"/>
                  </a:moveTo>
                  <a:cubicBezTo>
                    <a:pt x="3834" y="1"/>
                    <a:pt x="3775" y="1"/>
                    <a:pt x="3656" y="25"/>
                  </a:cubicBezTo>
                  <a:cubicBezTo>
                    <a:pt x="3549" y="25"/>
                    <a:pt x="3382" y="48"/>
                    <a:pt x="3191" y="108"/>
                  </a:cubicBezTo>
                  <a:cubicBezTo>
                    <a:pt x="3013" y="179"/>
                    <a:pt x="2787" y="287"/>
                    <a:pt x="2584" y="465"/>
                  </a:cubicBezTo>
                  <a:cubicBezTo>
                    <a:pt x="2477" y="560"/>
                    <a:pt x="2382" y="656"/>
                    <a:pt x="2298" y="775"/>
                  </a:cubicBezTo>
                  <a:cubicBezTo>
                    <a:pt x="2227" y="882"/>
                    <a:pt x="2144" y="989"/>
                    <a:pt x="2048" y="1037"/>
                  </a:cubicBezTo>
                  <a:cubicBezTo>
                    <a:pt x="1941" y="1072"/>
                    <a:pt x="1787" y="1108"/>
                    <a:pt x="1656" y="1132"/>
                  </a:cubicBezTo>
                  <a:cubicBezTo>
                    <a:pt x="1525" y="1168"/>
                    <a:pt x="1382" y="1191"/>
                    <a:pt x="1275" y="1227"/>
                  </a:cubicBezTo>
                  <a:cubicBezTo>
                    <a:pt x="1036" y="1287"/>
                    <a:pt x="810" y="1346"/>
                    <a:pt x="620" y="1406"/>
                  </a:cubicBezTo>
                  <a:cubicBezTo>
                    <a:pt x="227" y="1513"/>
                    <a:pt x="1" y="1584"/>
                    <a:pt x="1" y="1584"/>
                  </a:cubicBezTo>
                  <a:cubicBezTo>
                    <a:pt x="1" y="1584"/>
                    <a:pt x="239" y="1549"/>
                    <a:pt x="632" y="1513"/>
                  </a:cubicBezTo>
                  <a:cubicBezTo>
                    <a:pt x="810" y="1477"/>
                    <a:pt x="1048" y="1453"/>
                    <a:pt x="1298" y="1406"/>
                  </a:cubicBezTo>
                  <a:cubicBezTo>
                    <a:pt x="1429" y="1370"/>
                    <a:pt x="1572" y="1358"/>
                    <a:pt x="1703" y="1334"/>
                  </a:cubicBezTo>
                  <a:cubicBezTo>
                    <a:pt x="1834" y="1299"/>
                    <a:pt x="1989" y="1299"/>
                    <a:pt x="2144" y="1227"/>
                  </a:cubicBezTo>
                  <a:cubicBezTo>
                    <a:pt x="2322" y="1156"/>
                    <a:pt x="2418" y="989"/>
                    <a:pt x="2489" y="882"/>
                  </a:cubicBezTo>
                  <a:cubicBezTo>
                    <a:pt x="2560" y="763"/>
                    <a:pt x="2644" y="679"/>
                    <a:pt x="2727" y="584"/>
                  </a:cubicBezTo>
                  <a:cubicBezTo>
                    <a:pt x="2894" y="406"/>
                    <a:pt x="3084" y="287"/>
                    <a:pt x="3251" y="203"/>
                  </a:cubicBezTo>
                  <a:cubicBezTo>
                    <a:pt x="3418" y="108"/>
                    <a:pt x="3561" y="60"/>
                    <a:pt x="3668" y="37"/>
                  </a:cubicBezTo>
                  <a:cubicBezTo>
                    <a:pt x="3775" y="25"/>
                    <a:pt x="3834" y="1"/>
                    <a:pt x="3834" y="1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8"/>
            <p:cNvSpPr/>
            <p:nvPr/>
          </p:nvSpPr>
          <p:spPr>
            <a:xfrm>
              <a:off x="3836475" y="1876850"/>
              <a:ext cx="347400" cy="375075"/>
            </a:xfrm>
            <a:custGeom>
              <a:avLst/>
              <a:gdLst/>
              <a:ahLst/>
              <a:cxnLst/>
              <a:rect l="l" t="t" r="r" b="b"/>
              <a:pathLst>
                <a:path w="13896" h="15003" extrusionOk="0">
                  <a:moveTo>
                    <a:pt x="1" y="0"/>
                  </a:moveTo>
                  <a:cubicBezTo>
                    <a:pt x="1" y="1"/>
                    <a:pt x="239" y="167"/>
                    <a:pt x="679" y="453"/>
                  </a:cubicBezTo>
                  <a:cubicBezTo>
                    <a:pt x="906" y="596"/>
                    <a:pt x="1191" y="762"/>
                    <a:pt x="1489" y="989"/>
                  </a:cubicBezTo>
                  <a:cubicBezTo>
                    <a:pt x="1787" y="1191"/>
                    <a:pt x="2144" y="1429"/>
                    <a:pt x="2513" y="1715"/>
                  </a:cubicBezTo>
                  <a:cubicBezTo>
                    <a:pt x="2906" y="2001"/>
                    <a:pt x="3299" y="2298"/>
                    <a:pt x="3739" y="2656"/>
                  </a:cubicBezTo>
                  <a:cubicBezTo>
                    <a:pt x="4168" y="2989"/>
                    <a:pt x="4596" y="3382"/>
                    <a:pt x="5073" y="3787"/>
                  </a:cubicBezTo>
                  <a:cubicBezTo>
                    <a:pt x="6001" y="4596"/>
                    <a:pt x="6978" y="5537"/>
                    <a:pt x="7942" y="6585"/>
                  </a:cubicBezTo>
                  <a:cubicBezTo>
                    <a:pt x="8918" y="7620"/>
                    <a:pt x="9776" y="8680"/>
                    <a:pt x="10526" y="9656"/>
                  </a:cubicBezTo>
                  <a:cubicBezTo>
                    <a:pt x="10895" y="10168"/>
                    <a:pt x="11252" y="10633"/>
                    <a:pt x="11550" y="11085"/>
                  </a:cubicBezTo>
                  <a:cubicBezTo>
                    <a:pt x="11859" y="11538"/>
                    <a:pt x="12121" y="11966"/>
                    <a:pt x="12383" y="12371"/>
                  </a:cubicBezTo>
                  <a:cubicBezTo>
                    <a:pt x="12633" y="12764"/>
                    <a:pt x="12848" y="13133"/>
                    <a:pt x="13038" y="13454"/>
                  </a:cubicBezTo>
                  <a:cubicBezTo>
                    <a:pt x="13229" y="13776"/>
                    <a:pt x="13395" y="14050"/>
                    <a:pt x="13514" y="14288"/>
                  </a:cubicBezTo>
                  <a:cubicBezTo>
                    <a:pt x="13764" y="14752"/>
                    <a:pt x="13895" y="15002"/>
                    <a:pt x="13895" y="15002"/>
                  </a:cubicBezTo>
                  <a:cubicBezTo>
                    <a:pt x="13895" y="15002"/>
                    <a:pt x="13800" y="14740"/>
                    <a:pt x="13633" y="14288"/>
                  </a:cubicBezTo>
                  <a:cubicBezTo>
                    <a:pt x="13538" y="14038"/>
                    <a:pt x="13419" y="13740"/>
                    <a:pt x="13252" y="13395"/>
                  </a:cubicBezTo>
                  <a:cubicBezTo>
                    <a:pt x="13098" y="13050"/>
                    <a:pt x="12931" y="12657"/>
                    <a:pt x="12705" y="12240"/>
                  </a:cubicBezTo>
                  <a:cubicBezTo>
                    <a:pt x="12478" y="11800"/>
                    <a:pt x="12240" y="11347"/>
                    <a:pt x="11966" y="10871"/>
                  </a:cubicBezTo>
                  <a:cubicBezTo>
                    <a:pt x="11693" y="10371"/>
                    <a:pt x="11371" y="9883"/>
                    <a:pt x="11026" y="9347"/>
                  </a:cubicBezTo>
                  <a:cubicBezTo>
                    <a:pt x="10311" y="8311"/>
                    <a:pt x="9466" y="7204"/>
                    <a:pt x="8478" y="6132"/>
                  </a:cubicBezTo>
                  <a:cubicBezTo>
                    <a:pt x="7490" y="5061"/>
                    <a:pt x="6454" y="4144"/>
                    <a:pt x="5478" y="3346"/>
                  </a:cubicBezTo>
                  <a:cubicBezTo>
                    <a:pt x="4966" y="2965"/>
                    <a:pt x="4489" y="2608"/>
                    <a:pt x="4037" y="2298"/>
                  </a:cubicBezTo>
                  <a:cubicBezTo>
                    <a:pt x="3573" y="1965"/>
                    <a:pt x="3120" y="1703"/>
                    <a:pt x="2727" y="1441"/>
                  </a:cubicBezTo>
                  <a:cubicBezTo>
                    <a:pt x="2322" y="1179"/>
                    <a:pt x="1929" y="989"/>
                    <a:pt x="1608" y="810"/>
                  </a:cubicBezTo>
                  <a:cubicBezTo>
                    <a:pt x="1275" y="608"/>
                    <a:pt x="977" y="477"/>
                    <a:pt x="739" y="358"/>
                  </a:cubicBezTo>
                  <a:cubicBezTo>
                    <a:pt x="263" y="120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8"/>
            <p:cNvSpPr/>
            <p:nvPr/>
          </p:nvSpPr>
          <p:spPr>
            <a:xfrm>
              <a:off x="4055550" y="1968825"/>
              <a:ext cx="92000" cy="101525"/>
            </a:xfrm>
            <a:custGeom>
              <a:avLst/>
              <a:gdLst/>
              <a:ahLst/>
              <a:cxnLst/>
              <a:rect l="l" t="t" r="r" b="b"/>
              <a:pathLst>
                <a:path w="3680" h="4061" extrusionOk="0">
                  <a:moveTo>
                    <a:pt x="1" y="0"/>
                  </a:moveTo>
                  <a:cubicBezTo>
                    <a:pt x="1" y="1"/>
                    <a:pt x="167" y="286"/>
                    <a:pt x="465" y="679"/>
                  </a:cubicBezTo>
                  <a:cubicBezTo>
                    <a:pt x="751" y="1084"/>
                    <a:pt x="1167" y="1632"/>
                    <a:pt x="1668" y="2191"/>
                  </a:cubicBezTo>
                  <a:cubicBezTo>
                    <a:pt x="2168" y="2739"/>
                    <a:pt x="2680" y="3215"/>
                    <a:pt x="3049" y="3537"/>
                  </a:cubicBezTo>
                  <a:cubicBezTo>
                    <a:pt x="3430" y="3870"/>
                    <a:pt x="3680" y="4060"/>
                    <a:pt x="3680" y="4060"/>
                  </a:cubicBezTo>
                  <a:cubicBezTo>
                    <a:pt x="3680" y="4060"/>
                    <a:pt x="3573" y="3763"/>
                    <a:pt x="3323" y="3322"/>
                  </a:cubicBezTo>
                  <a:cubicBezTo>
                    <a:pt x="3084" y="2870"/>
                    <a:pt x="2715" y="2275"/>
                    <a:pt x="2191" y="1715"/>
                  </a:cubicBezTo>
                  <a:cubicBezTo>
                    <a:pt x="1668" y="1143"/>
                    <a:pt x="1120" y="715"/>
                    <a:pt x="703" y="429"/>
                  </a:cubicBezTo>
                  <a:cubicBezTo>
                    <a:pt x="286" y="143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8"/>
            <p:cNvSpPr/>
            <p:nvPr/>
          </p:nvSpPr>
          <p:spPr>
            <a:xfrm>
              <a:off x="4118050" y="1960500"/>
              <a:ext cx="47075" cy="58950"/>
            </a:xfrm>
            <a:custGeom>
              <a:avLst/>
              <a:gdLst/>
              <a:ahLst/>
              <a:cxnLst/>
              <a:rect l="l" t="t" r="r" b="b"/>
              <a:pathLst>
                <a:path w="1883" h="2358" extrusionOk="0">
                  <a:moveTo>
                    <a:pt x="1" y="0"/>
                  </a:moveTo>
                  <a:cubicBezTo>
                    <a:pt x="1" y="0"/>
                    <a:pt x="49" y="203"/>
                    <a:pt x="168" y="453"/>
                  </a:cubicBezTo>
                  <a:cubicBezTo>
                    <a:pt x="287" y="703"/>
                    <a:pt x="465" y="1048"/>
                    <a:pt x="715" y="1357"/>
                  </a:cubicBezTo>
                  <a:cubicBezTo>
                    <a:pt x="965" y="1667"/>
                    <a:pt x="1263" y="1929"/>
                    <a:pt x="1489" y="2084"/>
                  </a:cubicBezTo>
                  <a:cubicBezTo>
                    <a:pt x="1715" y="2262"/>
                    <a:pt x="1882" y="2358"/>
                    <a:pt x="1882" y="2358"/>
                  </a:cubicBezTo>
                  <a:cubicBezTo>
                    <a:pt x="1882" y="2358"/>
                    <a:pt x="1858" y="2167"/>
                    <a:pt x="1775" y="1881"/>
                  </a:cubicBezTo>
                  <a:cubicBezTo>
                    <a:pt x="1680" y="1607"/>
                    <a:pt x="1537" y="1238"/>
                    <a:pt x="1263" y="917"/>
                  </a:cubicBezTo>
                  <a:cubicBezTo>
                    <a:pt x="1001" y="584"/>
                    <a:pt x="692" y="357"/>
                    <a:pt x="430" y="214"/>
                  </a:cubicBezTo>
                  <a:cubicBezTo>
                    <a:pt x="180" y="6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8"/>
            <p:cNvSpPr/>
            <p:nvPr/>
          </p:nvSpPr>
          <p:spPr>
            <a:xfrm>
              <a:off x="2483025" y="1774950"/>
              <a:ext cx="1815750" cy="1529175"/>
            </a:xfrm>
            <a:custGeom>
              <a:avLst/>
              <a:gdLst/>
              <a:ahLst/>
              <a:cxnLst/>
              <a:rect l="l" t="t" r="r" b="b"/>
              <a:pathLst>
                <a:path w="72630" h="61167" extrusionOk="0">
                  <a:moveTo>
                    <a:pt x="62423" y="3596"/>
                  </a:moveTo>
                  <a:cubicBezTo>
                    <a:pt x="62491" y="3596"/>
                    <a:pt x="62561" y="3614"/>
                    <a:pt x="62616" y="3660"/>
                  </a:cubicBezTo>
                  <a:cubicBezTo>
                    <a:pt x="62687" y="3707"/>
                    <a:pt x="62735" y="3803"/>
                    <a:pt x="62759" y="3886"/>
                  </a:cubicBezTo>
                  <a:lnTo>
                    <a:pt x="64199" y="18090"/>
                  </a:lnTo>
                  <a:cubicBezTo>
                    <a:pt x="64199" y="18209"/>
                    <a:pt x="64247" y="18304"/>
                    <a:pt x="64283" y="18412"/>
                  </a:cubicBezTo>
                  <a:lnTo>
                    <a:pt x="71879" y="33652"/>
                  </a:lnTo>
                  <a:cubicBezTo>
                    <a:pt x="71939" y="33771"/>
                    <a:pt x="71915" y="33902"/>
                    <a:pt x="71831" y="34009"/>
                  </a:cubicBezTo>
                  <a:lnTo>
                    <a:pt x="68593" y="37819"/>
                  </a:lnTo>
                  <a:cubicBezTo>
                    <a:pt x="68545" y="37866"/>
                    <a:pt x="68498" y="37926"/>
                    <a:pt x="68474" y="37985"/>
                  </a:cubicBezTo>
                  <a:lnTo>
                    <a:pt x="63735" y="46820"/>
                  </a:lnTo>
                  <a:cubicBezTo>
                    <a:pt x="63723" y="46832"/>
                    <a:pt x="63723" y="46856"/>
                    <a:pt x="63711" y="46867"/>
                  </a:cubicBezTo>
                  <a:lnTo>
                    <a:pt x="59877" y="51999"/>
                  </a:lnTo>
                  <a:cubicBezTo>
                    <a:pt x="59818" y="52094"/>
                    <a:pt x="59735" y="52130"/>
                    <a:pt x="59627" y="52130"/>
                  </a:cubicBezTo>
                  <a:cubicBezTo>
                    <a:pt x="59508" y="52130"/>
                    <a:pt x="59425" y="52094"/>
                    <a:pt x="59366" y="52011"/>
                  </a:cubicBezTo>
                  <a:lnTo>
                    <a:pt x="58389" y="50856"/>
                  </a:lnTo>
                  <a:cubicBezTo>
                    <a:pt x="58318" y="50761"/>
                    <a:pt x="58294" y="50630"/>
                    <a:pt x="58330" y="50523"/>
                  </a:cubicBezTo>
                  <a:lnTo>
                    <a:pt x="59306" y="47879"/>
                  </a:lnTo>
                  <a:cubicBezTo>
                    <a:pt x="59377" y="47653"/>
                    <a:pt x="59377" y="47415"/>
                    <a:pt x="59282" y="47213"/>
                  </a:cubicBezTo>
                  <a:lnTo>
                    <a:pt x="57722" y="43188"/>
                  </a:lnTo>
                  <a:cubicBezTo>
                    <a:pt x="57699" y="43117"/>
                    <a:pt x="57699" y="43022"/>
                    <a:pt x="57722" y="42950"/>
                  </a:cubicBezTo>
                  <a:lnTo>
                    <a:pt x="58473" y="40902"/>
                  </a:lnTo>
                  <a:cubicBezTo>
                    <a:pt x="58544" y="40664"/>
                    <a:pt x="58532" y="40390"/>
                    <a:pt x="58425" y="40176"/>
                  </a:cubicBezTo>
                  <a:lnTo>
                    <a:pt x="57318" y="37902"/>
                  </a:lnTo>
                  <a:cubicBezTo>
                    <a:pt x="57306" y="37878"/>
                    <a:pt x="57294" y="37819"/>
                    <a:pt x="57294" y="37771"/>
                  </a:cubicBezTo>
                  <a:lnTo>
                    <a:pt x="57258" y="34366"/>
                  </a:lnTo>
                  <a:cubicBezTo>
                    <a:pt x="57258" y="34306"/>
                    <a:pt x="57258" y="34247"/>
                    <a:pt x="57246" y="34187"/>
                  </a:cubicBezTo>
                  <a:lnTo>
                    <a:pt x="57139" y="33699"/>
                  </a:lnTo>
                  <a:cubicBezTo>
                    <a:pt x="57080" y="33413"/>
                    <a:pt x="56889" y="33175"/>
                    <a:pt x="56627" y="33044"/>
                  </a:cubicBezTo>
                  <a:cubicBezTo>
                    <a:pt x="56484" y="32985"/>
                    <a:pt x="56353" y="32949"/>
                    <a:pt x="56222" y="32949"/>
                  </a:cubicBezTo>
                  <a:cubicBezTo>
                    <a:pt x="56067" y="32949"/>
                    <a:pt x="55925" y="32997"/>
                    <a:pt x="55817" y="33092"/>
                  </a:cubicBezTo>
                  <a:lnTo>
                    <a:pt x="55627" y="33187"/>
                  </a:lnTo>
                  <a:cubicBezTo>
                    <a:pt x="55579" y="33219"/>
                    <a:pt x="55521" y="33235"/>
                    <a:pt x="55466" y="33235"/>
                  </a:cubicBezTo>
                  <a:cubicBezTo>
                    <a:pt x="55439" y="33235"/>
                    <a:pt x="55413" y="33231"/>
                    <a:pt x="55389" y="33223"/>
                  </a:cubicBezTo>
                  <a:cubicBezTo>
                    <a:pt x="55195" y="33159"/>
                    <a:pt x="54932" y="33128"/>
                    <a:pt x="54605" y="33128"/>
                  </a:cubicBezTo>
                  <a:cubicBezTo>
                    <a:pt x="53825" y="33128"/>
                    <a:pt x="52677" y="33304"/>
                    <a:pt x="51210" y="33640"/>
                  </a:cubicBezTo>
                  <a:cubicBezTo>
                    <a:pt x="50840" y="33724"/>
                    <a:pt x="50469" y="33762"/>
                    <a:pt x="50101" y="33762"/>
                  </a:cubicBezTo>
                  <a:cubicBezTo>
                    <a:pt x="47301" y="33762"/>
                    <a:pt x="44650" y="31563"/>
                    <a:pt x="43840" y="30806"/>
                  </a:cubicBezTo>
                  <a:cubicBezTo>
                    <a:pt x="43745" y="30723"/>
                    <a:pt x="43721" y="30604"/>
                    <a:pt x="43745" y="30484"/>
                  </a:cubicBezTo>
                  <a:lnTo>
                    <a:pt x="44566" y="27258"/>
                  </a:lnTo>
                  <a:cubicBezTo>
                    <a:pt x="44626" y="27032"/>
                    <a:pt x="44602" y="26782"/>
                    <a:pt x="44483" y="26567"/>
                  </a:cubicBezTo>
                  <a:lnTo>
                    <a:pt x="42887" y="23698"/>
                  </a:lnTo>
                  <a:cubicBezTo>
                    <a:pt x="42816" y="23567"/>
                    <a:pt x="42828" y="23400"/>
                    <a:pt x="42947" y="23293"/>
                  </a:cubicBezTo>
                  <a:lnTo>
                    <a:pt x="46352" y="20186"/>
                  </a:lnTo>
                  <a:lnTo>
                    <a:pt x="49186" y="18066"/>
                  </a:lnTo>
                  <a:cubicBezTo>
                    <a:pt x="49221" y="18042"/>
                    <a:pt x="49281" y="18007"/>
                    <a:pt x="49340" y="18007"/>
                  </a:cubicBezTo>
                  <a:lnTo>
                    <a:pt x="55055" y="17495"/>
                  </a:lnTo>
                  <a:cubicBezTo>
                    <a:pt x="55073" y="17488"/>
                    <a:pt x="55090" y="17485"/>
                    <a:pt x="55108" y="17485"/>
                  </a:cubicBezTo>
                  <a:cubicBezTo>
                    <a:pt x="55150" y="17485"/>
                    <a:pt x="55192" y="17502"/>
                    <a:pt x="55234" y="17519"/>
                  </a:cubicBezTo>
                  <a:lnTo>
                    <a:pt x="57794" y="18828"/>
                  </a:lnTo>
                  <a:cubicBezTo>
                    <a:pt x="57935" y="18909"/>
                    <a:pt x="58093" y="18938"/>
                    <a:pt x="58246" y="18938"/>
                  </a:cubicBezTo>
                  <a:cubicBezTo>
                    <a:pt x="58274" y="18938"/>
                    <a:pt x="58302" y="18937"/>
                    <a:pt x="58330" y="18935"/>
                  </a:cubicBezTo>
                  <a:lnTo>
                    <a:pt x="59580" y="18804"/>
                  </a:lnTo>
                  <a:cubicBezTo>
                    <a:pt x="59901" y="18769"/>
                    <a:pt x="60163" y="18578"/>
                    <a:pt x="60318" y="18304"/>
                  </a:cubicBezTo>
                  <a:cubicBezTo>
                    <a:pt x="60449" y="18042"/>
                    <a:pt x="60461" y="17709"/>
                    <a:pt x="60318" y="17435"/>
                  </a:cubicBezTo>
                  <a:lnTo>
                    <a:pt x="60151" y="17114"/>
                  </a:lnTo>
                  <a:cubicBezTo>
                    <a:pt x="60056" y="16959"/>
                    <a:pt x="59937" y="16816"/>
                    <a:pt x="59782" y="16733"/>
                  </a:cubicBezTo>
                  <a:lnTo>
                    <a:pt x="58270" y="15864"/>
                  </a:lnTo>
                  <a:cubicBezTo>
                    <a:pt x="58246" y="15852"/>
                    <a:pt x="58211" y="15828"/>
                    <a:pt x="58199" y="15804"/>
                  </a:cubicBezTo>
                  <a:lnTo>
                    <a:pt x="57770" y="15375"/>
                  </a:lnTo>
                  <a:cubicBezTo>
                    <a:pt x="57585" y="15190"/>
                    <a:pt x="57343" y="15101"/>
                    <a:pt x="57098" y="15101"/>
                  </a:cubicBezTo>
                  <a:cubicBezTo>
                    <a:pt x="57044" y="15101"/>
                    <a:pt x="56990" y="15105"/>
                    <a:pt x="56937" y="15114"/>
                  </a:cubicBezTo>
                  <a:lnTo>
                    <a:pt x="55639" y="15316"/>
                  </a:lnTo>
                  <a:cubicBezTo>
                    <a:pt x="55621" y="15319"/>
                    <a:pt x="55605" y="15321"/>
                    <a:pt x="55589" y="15321"/>
                  </a:cubicBezTo>
                  <a:cubicBezTo>
                    <a:pt x="55550" y="15321"/>
                    <a:pt x="55514" y="15312"/>
                    <a:pt x="55472" y="15304"/>
                  </a:cubicBezTo>
                  <a:lnTo>
                    <a:pt x="54734" y="15030"/>
                  </a:lnTo>
                  <a:cubicBezTo>
                    <a:pt x="54651" y="15006"/>
                    <a:pt x="54591" y="14947"/>
                    <a:pt x="54555" y="14875"/>
                  </a:cubicBezTo>
                  <a:lnTo>
                    <a:pt x="54282" y="14352"/>
                  </a:lnTo>
                  <a:cubicBezTo>
                    <a:pt x="54114" y="14032"/>
                    <a:pt x="53786" y="13844"/>
                    <a:pt x="53444" y="13844"/>
                  </a:cubicBezTo>
                  <a:cubicBezTo>
                    <a:pt x="53301" y="13844"/>
                    <a:pt x="53156" y="13877"/>
                    <a:pt x="53019" y="13947"/>
                  </a:cubicBezTo>
                  <a:lnTo>
                    <a:pt x="52769" y="14078"/>
                  </a:lnTo>
                  <a:cubicBezTo>
                    <a:pt x="52722" y="14101"/>
                    <a:pt x="52671" y="14113"/>
                    <a:pt x="52622" y="14113"/>
                  </a:cubicBezTo>
                  <a:cubicBezTo>
                    <a:pt x="52573" y="14113"/>
                    <a:pt x="52525" y="14101"/>
                    <a:pt x="52484" y="14078"/>
                  </a:cubicBezTo>
                  <a:lnTo>
                    <a:pt x="51841" y="13780"/>
                  </a:lnTo>
                  <a:cubicBezTo>
                    <a:pt x="51718" y="13721"/>
                    <a:pt x="51580" y="13691"/>
                    <a:pt x="51441" y="13691"/>
                  </a:cubicBezTo>
                  <a:cubicBezTo>
                    <a:pt x="51271" y="13691"/>
                    <a:pt x="51098" y="13736"/>
                    <a:pt x="50948" y="13828"/>
                  </a:cubicBezTo>
                  <a:cubicBezTo>
                    <a:pt x="50686" y="13994"/>
                    <a:pt x="50519" y="14292"/>
                    <a:pt x="50507" y="14602"/>
                  </a:cubicBezTo>
                  <a:lnTo>
                    <a:pt x="50483" y="15054"/>
                  </a:lnTo>
                  <a:cubicBezTo>
                    <a:pt x="50472" y="15125"/>
                    <a:pt x="50460" y="15197"/>
                    <a:pt x="50400" y="15256"/>
                  </a:cubicBezTo>
                  <a:cubicBezTo>
                    <a:pt x="50091" y="15602"/>
                    <a:pt x="49269" y="16411"/>
                    <a:pt x="48328" y="16614"/>
                  </a:cubicBezTo>
                  <a:cubicBezTo>
                    <a:pt x="48285" y="16622"/>
                    <a:pt x="48241" y="16626"/>
                    <a:pt x="48198" y="16626"/>
                  </a:cubicBezTo>
                  <a:cubicBezTo>
                    <a:pt x="47494" y="16626"/>
                    <a:pt x="46738" y="15597"/>
                    <a:pt x="46435" y="15137"/>
                  </a:cubicBezTo>
                  <a:cubicBezTo>
                    <a:pt x="46376" y="15054"/>
                    <a:pt x="46364" y="14959"/>
                    <a:pt x="46400" y="14875"/>
                  </a:cubicBezTo>
                  <a:cubicBezTo>
                    <a:pt x="46412" y="14780"/>
                    <a:pt x="46471" y="14709"/>
                    <a:pt x="46566" y="14661"/>
                  </a:cubicBezTo>
                  <a:lnTo>
                    <a:pt x="48317" y="13744"/>
                  </a:lnTo>
                  <a:cubicBezTo>
                    <a:pt x="48495" y="13637"/>
                    <a:pt x="48638" y="13482"/>
                    <a:pt x="48733" y="13292"/>
                  </a:cubicBezTo>
                  <a:lnTo>
                    <a:pt x="49805" y="10923"/>
                  </a:lnTo>
                  <a:cubicBezTo>
                    <a:pt x="49852" y="10827"/>
                    <a:pt x="49864" y="10720"/>
                    <a:pt x="49876" y="10613"/>
                  </a:cubicBezTo>
                  <a:lnTo>
                    <a:pt x="49971" y="9649"/>
                  </a:lnTo>
                  <a:cubicBezTo>
                    <a:pt x="49995" y="9351"/>
                    <a:pt x="49876" y="9065"/>
                    <a:pt x="49674" y="8875"/>
                  </a:cubicBezTo>
                  <a:cubicBezTo>
                    <a:pt x="49496" y="8717"/>
                    <a:pt x="49278" y="8624"/>
                    <a:pt x="49039" y="8624"/>
                  </a:cubicBezTo>
                  <a:cubicBezTo>
                    <a:pt x="48989" y="8624"/>
                    <a:pt x="48939" y="8628"/>
                    <a:pt x="48888" y="8637"/>
                  </a:cubicBezTo>
                  <a:lnTo>
                    <a:pt x="48150" y="8756"/>
                  </a:lnTo>
                  <a:cubicBezTo>
                    <a:pt x="48130" y="8758"/>
                    <a:pt x="48111" y="8760"/>
                    <a:pt x="48092" y="8760"/>
                  </a:cubicBezTo>
                  <a:cubicBezTo>
                    <a:pt x="48032" y="8760"/>
                    <a:pt x="47975" y="8744"/>
                    <a:pt x="47912" y="8708"/>
                  </a:cubicBezTo>
                  <a:lnTo>
                    <a:pt x="47185" y="8232"/>
                  </a:lnTo>
                  <a:cubicBezTo>
                    <a:pt x="47029" y="8132"/>
                    <a:pt x="46851" y="8083"/>
                    <a:pt x="46674" y="8083"/>
                  </a:cubicBezTo>
                  <a:cubicBezTo>
                    <a:pt x="46556" y="8083"/>
                    <a:pt x="46438" y="8105"/>
                    <a:pt x="46328" y="8148"/>
                  </a:cubicBezTo>
                  <a:lnTo>
                    <a:pt x="46126" y="8220"/>
                  </a:lnTo>
                  <a:cubicBezTo>
                    <a:pt x="46089" y="8229"/>
                    <a:pt x="46050" y="8235"/>
                    <a:pt x="46011" y="8235"/>
                  </a:cubicBezTo>
                  <a:cubicBezTo>
                    <a:pt x="45949" y="8235"/>
                    <a:pt x="45886" y="8221"/>
                    <a:pt x="45828" y="8184"/>
                  </a:cubicBezTo>
                  <a:cubicBezTo>
                    <a:pt x="45745" y="8125"/>
                    <a:pt x="45685" y="8041"/>
                    <a:pt x="45673" y="7934"/>
                  </a:cubicBezTo>
                  <a:lnTo>
                    <a:pt x="45447" y="5839"/>
                  </a:lnTo>
                  <a:cubicBezTo>
                    <a:pt x="45435" y="5684"/>
                    <a:pt x="45507" y="5553"/>
                    <a:pt x="45638" y="5493"/>
                  </a:cubicBezTo>
                  <a:lnTo>
                    <a:pt x="49079" y="3957"/>
                  </a:lnTo>
                  <a:cubicBezTo>
                    <a:pt x="49120" y="3940"/>
                    <a:pt x="49168" y="3931"/>
                    <a:pt x="49215" y="3931"/>
                  </a:cubicBezTo>
                  <a:cubicBezTo>
                    <a:pt x="49263" y="3931"/>
                    <a:pt x="49311" y="3940"/>
                    <a:pt x="49352" y="3957"/>
                  </a:cubicBezTo>
                  <a:lnTo>
                    <a:pt x="51817" y="5124"/>
                  </a:lnTo>
                  <a:cubicBezTo>
                    <a:pt x="51948" y="5176"/>
                    <a:pt x="52078" y="5210"/>
                    <a:pt x="52214" y="5210"/>
                  </a:cubicBezTo>
                  <a:cubicBezTo>
                    <a:pt x="52263" y="5210"/>
                    <a:pt x="52314" y="5205"/>
                    <a:pt x="52365" y="5196"/>
                  </a:cubicBezTo>
                  <a:lnTo>
                    <a:pt x="62366" y="3600"/>
                  </a:lnTo>
                  <a:cubicBezTo>
                    <a:pt x="62385" y="3598"/>
                    <a:pt x="62404" y="3596"/>
                    <a:pt x="62423" y="3596"/>
                  </a:cubicBezTo>
                  <a:close/>
                  <a:moveTo>
                    <a:pt x="62475" y="2955"/>
                  </a:moveTo>
                  <a:cubicBezTo>
                    <a:pt x="62422" y="2955"/>
                    <a:pt x="62370" y="2959"/>
                    <a:pt x="62318" y="2969"/>
                  </a:cubicBezTo>
                  <a:lnTo>
                    <a:pt x="52317" y="4553"/>
                  </a:lnTo>
                  <a:cubicBezTo>
                    <a:pt x="52300" y="4560"/>
                    <a:pt x="52281" y="4563"/>
                    <a:pt x="52262" y="4563"/>
                  </a:cubicBezTo>
                  <a:cubicBezTo>
                    <a:pt x="52217" y="4563"/>
                    <a:pt x="52169" y="4546"/>
                    <a:pt x="52127" y="4529"/>
                  </a:cubicBezTo>
                  <a:lnTo>
                    <a:pt x="49674" y="3362"/>
                  </a:lnTo>
                  <a:cubicBezTo>
                    <a:pt x="49543" y="3303"/>
                    <a:pt x="49409" y="3273"/>
                    <a:pt x="49275" y="3273"/>
                  </a:cubicBezTo>
                  <a:cubicBezTo>
                    <a:pt x="49141" y="3273"/>
                    <a:pt x="49007" y="3303"/>
                    <a:pt x="48876" y="3362"/>
                  </a:cubicBezTo>
                  <a:lnTo>
                    <a:pt x="45411" y="4946"/>
                  </a:lnTo>
                  <a:cubicBezTo>
                    <a:pt x="45042" y="5124"/>
                    <a:pt x="44816" y="5505"/>
                    <a:pt x="44864" y="5910"/>
                  </a:cubicBezTo>
                  <a:lnTo>
                    <a:pt x="45090" y="8006"/>
                  </a:lnTo>
                  <a:cubicBezTo>
                    <a:pt x="45114" y="8291"/>
                    <a:pt x="45280" y="8565"/>
                    <a:pt x="45530" y="8708"/>
                  </a:cubicBezTo>
                  <a:cubicBezTo>
                    <a:pt x="45678" y="8799"/>
                    <a:pt x="45851" y="8845"/>
                    <a:pt x="46021" y="8845"/>
                  </a:cubicBezTo>
                  <a:cubicBezTo>
                    <a:pt x="46140" y="8845"/>
                    <a:pt x="46257" y="8823"/>
                    <a:pt x="46364" y="8779"/>
                  </a:cubicBezTo>
                  <a:lnTo>
                    <a:pt x="46554" y="8708"/>
                  </a:lnTo>
                  <a:cubicBezTo>
                    <a:pt x="46594" y="8690"/>
                    <a:pt x="46633" y="8683"/>
                    <a:pt x="46671" y="8683"/>
                  </a:cubicBezTo>
                  <a:cubicBezTo>
                    <a:pt x="46737" y="8683"/>
                    <a:pt x="46799" y="8706"/>
                    <a:pt x="46852" y="8744"/>
                  </a:cubicBezTo>
                  <a:lnTo>
                    <a:pt x="47590" y="9220"/>
                  </a:lnTo>
                  <a:cubicBezTo>
                    <a:pt x="47736" y="9311"/>
                    <a:pt x="47910" y="9367"/>
                    <a:pt x="48090" y="9367"/>
                  </a:cubicBezTo>
                  <a:cubicBezTo>
                    <a:pt x="48145" y="9367"/>
                    <a:pt x="48201" y="9362"/>
                    <a:pt x="48257" y="9351"/>
                  </a:cubicBezTo>
                  <a:lnTo>
                    <a:pt x="48983" y="9232"/>
                  </a:lnTo>
                  <a:cubicBezTo>
                    <a:pt x="49001" y="9230"/>
                    <a:pt x="49018" y="9229"/>
                    <a:pt x="49035" y="9229"/>
                  </a:cubicBezTo>
                  <a:cubicBezTo>
                    <a:pt x="49124" y="9229"/>
                    <a:pt x="49209" y="9255"/>
                    <a:pt x="49269" y="9315"/>
                  </a:cubicBezTo>
                  <a:cubicBezTo>
                    <a:pt x="49340" y="9375"/>
                    <a:pt x="49388" y="9482"/>
                    <a:pt x="49376" y="9589"/>
                  </a:cubicBezTo>
                  <a:lnTo>
                    <a:pt x="49281" y="10553"/>
                  </a:lnTo>
                  <a:cubicBezTo>
                    <a:pt x="49281" y="10589"/>
                    <a:pt x="49269" y="10625"/>
                    <a:pt x="49257" y="10661"/>
                  </a:cubicBezTo>
                  <a:lnTo>
                    <a:pt x="48186" y="13030"/>
                  </a:lnTo>
                  <a:cubicBezTo>
                    <a:pt x="48150" y="13089"/>
                    <a:pt x="48090" y="13149"/>
                    <a:pt x="48031" y="13173"/>
                  </a:cubicBezTo>
                  <a:lnTo>
                    <a:pt x="46281" y="14101"/>
                  </a:lnTo>
                  <a:cubicBezTo>
                    <a:pt x="46042" y="14221"/>
                    <a:pt x="45864" y="14435"/>
                    <a:pt x="45804" y="14697"/>
                  </a:cubicBezTo>
                  <a:cubicBezTo>
                    <a:pt x="45721" y="14947"/>
                    <a:pt x="45769" y="15209"/>
                    <a:pt x="45923" y="15435"/>
                  </a:cubicBezTo>
                  <a:cubicBezTo>
                    <a:pt x="46462" y="16276"/>
                    <a:pt x="47255" y="17205"/>
                    <a:pt x="48161" y="17205"/>
                  </a:cubicBezTo>
                  <a:cubicBezTo>
                    <a:pt x="48255" y="17205"/>
                    <a:pt x="48351" y="17195"/>
                    <a:pt x="48447" y="17173"/>
                  </a:cubicBezTo>
                  <a:cubicBezTo>
                    <a:pt x="49555" y="16935"/>
                    <a:pt x="50483" y="16018"/>
                    <a:pt x="50841" y="15625"/>
                  </a:cubicBezTo>
                  <a:cubicBezTo>
                    <a:pt x="50995" y="15471"/>
                    <a:pt x="51067" y="15256"/>
                    <a:pt x="51079" y="15030"/>
                  </a:cubicBezTo>
                  <a:lnTo>
                    <a:pt x="51103" y="14590"/>
                  </a:lnTo>
                  <a:cubicBezTo>
                    <a:pt x="51114" y="14482"/>
                    <a:pt x="51174" y="14375"/>
                    <a:pt x="51257" y="14316"/>
                  </a:cubicBezTo>
                  <a:cubicBezTo>
                    <a:pt x="51314" y="14284"/>
                    <a:pt x="51370" y="14270"/>
                    <a:pt x="51427" y="14270"/>
                  </a:cubicBezTo>
                  <a:cubicBezTo>
                    <a:pt x="51478" y="14270"/>
                    <a:pt x="51528" y="14281"/>
                    <a:pt x="51579" y="14304"/>
                  </a:cubicBezTo>
                  <a:lnTo>
                    <a:pt x="52210" y="14602"/>
                  </a:lnTo>
                  <a:cubicBezTo>
                    <a:pt x="52338" y="14660"/>
                    <a:pt x="52477" y="14689"/>
                    <a:pt x="52615" y="14689"/>
                  </a:cubicBezTo>
                  <a:cubicBezTo>
                    <a:pt x="52760" y="14689"/>
                    <a:pt x="52903" y="14657"/>
                    <a:pt x="53031" y="14590"/>
                  </a:cubicBezTo>
                  <a:lnTo>
                    <a:pt x="53281" y="14459"/>
                  </a:lnTo>
                  <a:cubicBezTo>
                    <a:pt x="53332" y="14433"/>
                    <a:pt x="53385" y="14421"/>
                    <a:pt x="53436" y="14421"/>
                  </a:cubicBezTo>
                  <a:cubicBezTo>
                    <a:pt x="53555" y="14421"/>
                    <a:pt x="53667" y="14485"/>
                    <a:pt x="53734" y="14602"/>
                  </a:cubicBezTo>
                  <a:lnTo>
                    <a:pt x="53996" y="15125"/>
                  </a:lnTo>
                  <a:cubicBezTo>
                    <a:pt x="54115" y="15352"/>
                    <a:pt x="54293" y="15506"/>
                    <a:pt x="54520" y="15590"/>
                  </a:cubicBezTo>
                  <a:lnTo>
                    <a:pt x="55270" y="15852"/>
                  </a:lnTo>
                  <a:cubicBezTo>
                    <a:pt x="55367" y="15892"/>
                    <a:pt x="55476" y="15911"/>
                    <a:pt x="55588" y="15911"/>
                  </a:cubicBezTo>
                  <a:cubicBezTo>
                    <a:pt x="55640" y="15911"/>
                    <a:pt x="55693" y="15907"/>
                    <a:pt x="55746" y="15899"/>
                  </a:cubicBezTo>
                  <a:lnTo>
                    <a:pt x="57032" y="15685"/>
                  </a:lnTo>
                  <a:cubicBezTo>
                    <a:pt x="57051" y="15681"/>
                    <a:pt x="57070" y="15679"/>
                    <a:pt x="57089" y="15679"/>
                  </a:cubicBezTo>
                  <a:cubicBezTo>
                    <a:pt x="57176" y="15679"/>
                    <a:pt x="57259" y="15721"/>
                    <a:pt x="57318" y="15780"/>
                  </a:cubicBezTo>
                  <a:lnTo>
                    <a:pt x="57746" y="16209"/>
                  </a:lnTo>
                  <a:cubicBezTo>
                    <a:pt x="57806" y="16280"/>
                    <a:pt x="57889" y="16328"/>
                    <a:pt x="57961" y="16376"/>
                  </a:cubicBezTo>
                  <a:lnTo>
                    <a:pt x="59461" y="17233"/>
                  </a:lnTo>
                  <a:cubicBezTo>
                    <a:pt x="59520" y="17269"/>
                    <a:pt x="59568" y="17316"/>
                    <a:pt x="59592" y="17376"/>
                  </a:cubicBezTo>
                  <a:lnTo>
                    <a:pt x="59758" y="17685"/>
                  </a:lnTo>
                  <a:cubicBezTo>
                    <a:pt x="59818" y="17792"/>
                    <a:pt x="59818" y="17888"/>
                    <a:pt x="59758" y="17995"/>
                  </a:cubicBezTo>
                  <a:cubicBezTo>
                    <a:pt x="59711" y="18102"/>
                    <a:pt x="59616" y="18162"/>
                    <a:pt x="59508" y="18173"/>
                  </a:cubicBezTo>
                  <a:lnTo>
                    <a:pt x="58258" y="18304"/>
                  </a:lnTo>
                  <a:cubicBezTo>
                    <a:pt x="58237" y="18311"/>
                    <a:pt x="58217" y="18314"/>
                    <a:pt x="58198" y="18314"/>
                  </a:cubicBezTo>
                  <a:cubicBezTo>
                    <a:pt x="58152" y="18314"/>
                    <a:pt x="58110" y="18297"/>
                    <a:pt x="58068" y="18281"/>
                  </a:cubicBezTo>
                  <a:lnTo>
                    <a:pt x="55508" y="16971"/>
                  </a:lnTo>
                  <a:cubicBezTo>
                    <a:pt x="55367" y="16890"/>
                    <a:pt x="55218" y="16861"/>
                    <a:pt x="55067" y="16861"/>
                  </a:cubicBezTo>
                  <a:cubicBezTo>
                    <a:pt x="55039" y="16861"/>
                    <a:pt x="55012" y="16862"/>
                    <a:pt x="54984" y="16864"/>
                  </a:cubicBezTo>
                  <a:lnTo>
                    <a:pt x="49269" y="17388"/>
                  </a:lnTo>
                  <a:cubicBezTo>
                    <a:pt x="49102" y="17400"/>
                    <a:pt x="48924" y="17459"/>
                    <a:pt x="48793" y="17566"/>
                  </a:cubicBezTo>
                  <a:lnTo>
                    <a:pt x="45959" y="19674"/>
                  </a:lnTo>
                  <a:cubicBezTo>
                    <a:pt x="45935" y="19697"/>
                    <a:pt x="45923" y="19721"/>
                    <a:pt x="45888" y="19733"/>
                  </a:cubicBezTo>
                  <a:lnTo>
                    <a:pt x="42494" y="22829"/>
                  </a:lnTo>
                  <a:cubicBezTo>
                    <a:pt x="42173" y="23115"/>
                    <a:pt x="42090" y="23591"/>
                    <a:pt x="42304" y="23984"/>
                  </a:cubicBezTo>
                  <a:lnTo>
                    <a:pt x="43899" y="26853"/>
                  </a:lnTo>
                  <a:cubicBezTo>
                    <a:pt x="43935" y="26924"/>
                    <a:pt x="43935" y="27020"/>
                    <a:pt x="43923" y="27091"/>
                  </a:cubicBezTo>
                  <a:lnTo>
                    <a:pt x="43102" y="30318"/>
                  </a:lnTo>
                  <a:cubicBezTo>
                    <a:pt x="43030" y="30663"/>
                    <a:pt x="43137" y="31008"/>
                    <a:pt x="43387" y="31246"/>
                  </a:cubicBezTo>
                  <a:cubicBezTo>
                    <a:pt x="44258" y="32033"/>
                    <a:pt x="47057" y="34361"/>
                    <a:pt x="50072" y="34361"/>
                  </a:cubicBezTo>
                  <a:cubicBezTo>
                    <a:pt x="50480" y="34361"/>
                    <a:pt x="50893" y="34318"/>
                    <a:pt x="51305" y="34223"/>
                  </a:cubicBezTo>
                  <a:cubicBezTo>
                    <a:pt x="53044" y="33822"/>
                    <a:pt x="54030" y="33724"/>
                    <a:pt x="54581" y="33724"/>
                  </a:cubicBezTo>
                  <a:cubicBezTo>
                    <a:pt x="54898" y="33724"/>
                    <a:pt x="55071" y="33756"/>
                    <a:pt x="55163" y="33782"/>
                  </a:cubicBezTo>
                  <a:cubicBezTo>
                    <a:pt x="55251" y="33813"/>
                    <a:pt x="55341" y="33828"/>
                    <a:pt x="55430" y="33828"/>
                  </a:cubicBezTo>
                  <a:cubicBezTo>
                    <a:pt x="55583" y="33828"/>
                    <a:pt x="55735" y="33786"/>
                    <a:pt x="55877" y="33711"/>
                  </a:cubicBezTo>
                  <a:lnTo>
                    <a:pt x="56067" y="33604"/>
                  </a:lnTo>
                  <a:cubicBezTo>
                    <a:pt x="56118" y="33572"/>
                    <a:pt x="56175" y="33558"/>
                    <a:pt x="56229" y="33558"/>
                  </a:cubicBezTo>
                  <a:cubicBezTo>
                    <a:pt x="56278" y="33558"/>
                    <a:pt x="56326" y="33569"/>
                    <a:pt x="56365" y="33592"/>
                  </a:cubicBezTo>
                  <a:cubicBezTo>
                    <a:pt x="56460" y="33640"/>
                    <a:pt x="56532" y="33723"/>
                    <a:pt x="56544" y="33830"/>
                  </a:cubicBezTo>
                  <a:lnTo>
                    <a:pt x="56651" y="34318"/>
                  </a:lnTo>
                  <a:lnTo>
                    <a:pt x="56651" y="34378"/>
                  </a:lnTo>
                  <a:lnTo>
                    <a:pt x="56687" y="37795"/>
                  </a:lnTo>
                  <a:cubicBezTo>
                    <a:pt x="56687" y="37926"/>
                    <a:pt x="56710" y="38069"/>
                    <a:pt x="56770" y="38188"/>
                  </a:cubicBezTo>
                  <a:lnTo>
                    <a:pt x="57877" y="40450"/>
                  </a:lnTo>
                  <a:cubicBezTo>
                    <a:pt x="57913" y="40533"/>
                    <a:pt x="57913" y="40617"/>
                    <a:pt x="57889" y="40712"/>
                  </a:cubicBezTo>
                  <a:lnTo>
                    <a:pt x="57139" y="42760"/>
                  </a:lnTo>
                  <a:cubicBezTo>
                    <a:pt x="57068" y="42986"/>
                    <a:pt x="57068" y="43224"/>
                    <a:pt x="57163" y="43427"/>
                  </a:cubicBezTo>
                  <a:lnTo>
                    <a:pt x="58723" y="47451"/>
                  </a:lnTo>
                  <a:cubicBezTo>
                    <a:pt x="58746" y="47522"/>
                    <a:pt x="58746" y="47618"/>
                    <a:pt x="58723" y="47689"/>
                  </a:cubicBezTo>
                  <a:lnTo>
                    <a:pt x="57758" y="50332"/>
                  </a:lnTo>
                  <a:cubicBezTo>
                    <a:pt x="57639" y="50654"/>
                    <a:pt x="57711" y="51011"/>
                    <a:pt x="57913" y="51261"/>
                  </a:cubicBezTo>
                  <a:lnTo>
                    <a:pt x="58889" y="52416"/>
                  </a:lnTo>
                  <a:cubicBezTo>
                    <a:pt x="59080" y="52642"/>
                    <a:pt x="59330" y="52761"/>
                    <a:pt x="59616" y="52761"/>
                  </a:cubicBezTo>
                  <a:cubicBezTo>
                    <a:pt x="59627" y="52761"/>
                    <a:pt x="59639" y="52761"/>
                    <a:pt x="59699" y="52737"/>
                  </a:cubicBezTo>
                  <a:cubicBezTo>
                    <a:pt x="59985" y="52737"/>
                    <a:pt x="60258" y="52594"/>
                    <a:pt x="60437" y="52356"/>
                  </a:cubicBezTo>
                  <a:lnTo>
                    <a:pt x="64259" y="47225"/>
                  </a:lnTo>
                  <a:cubicBezTo>
                    <a:pt x="64283" y="47177"/>
                    <a:pt x="64307" y="47153"/>
                    <a:pt x="64330" y="47106"/>
                  </a:cubicBezTo>
                  <a:lnTo>
                    <a:pt x="69069" y="38271"/>
                  </a:lnTo>
                  <a:cubicBezTo>
                    <a:pt x="69081" y="38247"/>
                    <a:pt x="69093" y="38223"/>
                    <a:pt x="69105" y="38212"/>
                  </a:cubicBezTo>
                  <a:lnTo>
                    <a:pt x="72355" y="34378"/>
                  </a:lnTo>
                  <a:cubicBezTo>
                    <a:pt x="72593" y="34104"/>
                    <a:pt x="72629" y="33699"/>
                    <a:pt x="72474" y="33354"/>
                  </a:cubicBezTo>
                  <a:lnTo>
                    <a:pt x="64878" y="18114"/>
                  </a:lnTo>
                  <a:cubicBezTo>
                    <a:pt x="64866" y="18066"/>
                    <a:pt x="64854" y="18042"/>
                    <a:pt x="64854" y="17995"/>
                  </a:cubicBezTo>
                  <a:lnTo>
                    <a:pt x="63402" y="3803"/>
                  </a:lnTo>
                  <a:cubicBezTo>
                    <a:pt x="63390" y="3541"/>
                    <a:pt x="63259" y="3303"/>
                    <a:pt x="63045" y="3148"/>
                  </a:cubicBezTo>
                  <a:cubicBezTo>
                    <a:pt x="62884" y="3025"/>
                    <a:pt x="62678" y="2955"/>
                    <a:pt x="62475" y="2955"/>
                  </a:cubicBezTo>
                  <a:close/>
                  <a:moveTo>
                    <a:pt x="27341" y="619"/>
                  </a:moveTo>
                  <a:cubicBezTo>
                    <a:pt x="27356" y="619"/>
                    <a:pt x="27370" y="621"/>
                    <a:pt x="27385" y="624"/>
                  </a:cubicBezTo>
                  <a:lnTo>
                    <a:pt x="36125" y="2029"/>
                  </a:lnTo>
                  <a:cubicBezTo>
                    <a:pt x="36220" y="2040"/>
                    <a:pt x="36303" y="2088"/>
                    <a:pt x="36351" y="2160"/>
                  </a:cubicBezTo>
                  <a:cubicBezTo>
                    <a:pt x="36398" y="2231"/>
                    <a:pt x="36410" y="2326"/>
                    <a:pt x="36398" y="2410"/>
                  </a:cubicBezTo>
                  <a:lnTo>
                    <a:pt x="35779" y="5136"/>
                  </a:lnTo>
                  <a:cubicBezTo>
                    <a:pt x="35767" y="5243"/>
                    <a:pt x="35696" y="5327"/>
                    <a:pt x="35589" y="5374"/>
                  </a:cubicBezTo>
                  <a:lnTo>
                    <a:pt x="33446" y="6231"/>
                  </a:lnTo>
                  <a:cubicBezTo>
                    <a:pt x="33374" y="6267"/>
                    <a:pt x="33303" y="6315"/>
                    <a:pt x="33243" y="6351"/>
                  </a:cubicBezTo>
                  <a:lnTo>
                    <a:pt x="31541" y="7625"/>
                  </a:lnTo>
                  <a:cubicBezTo>
                    <a:pt x="31493" y="7648"/>
                    <a:pt x="31457" y="7684"/>
                    <a:pt x="31422" y="7720"/>
                  </a:cubicBezTo>
                  <a:lnTo>
                    <a:pt x="29743" y="9470"/>
                  </a:lnTo>
                  <a:cubicBezTo>
                    <a:pt x="29695" y="9506"/>
                    <a:pt x="29636" y="9541"/>
                    <a:pt x="29576" y="9553"/>
                  </a:cubicBezTo>
                  <a:lnTo>
                    <a:pt x="20623" y="11446"/>
                  </a:lnTo>
                  <a:cubicBezTo>
                    <a:pt x="20361" y="11506"/>
                    <a:pt x="20158" y="11637"/>
                    <a:pt x="20027" y="11851"/>
                  </a:cubicBezTo>
                  <a:lnTo>
                    <a:pt x="17956" y="14911"/>
                  </a:lnTo>
                  <a:lnTo>
                    <a:pt x="16765" y="16638"/>
                  </a:lnTo>
                  <a:cubicBezTo>
                    <a:pt x="16598" y="16876"/>
                    <a:pt x="16551" y="17161"/>
                    <a:pt x="16634" y="17423"/>
                  </a:cubicBezTo>
                  <a:lnTo>
                    <a:pt x="17527" y="20721"/>
                  </a:lnTo>
                  <a:cubicBezTo>
                    <a:pt x="17551" y="20817"/>
                    <a:pt x="17527" y="20924"/>
                    <a:pt x="17467" y="21019"/>
                  </a:cubicBezTo>
                  <a:lnTo>
                    <a:pt x="16955" y="21638"/>
                  </a:lnTo>
                  <a:cubicBezTo>
                    <a:pt x="16899" y="21719"/>
                    <a:pt x="16803" y="21762"/>
                    <a:pt x="16707" y="21762"/>
                  </a:cubicBezTo>
                  <a:cubicBezTo>
                    <a:pt x="16662" y="21762"/>
                    <a:pt x="16616" y="21752"/>
                    <a:pt x="16574" y="21733"/>
                  </a:cubicBezTo>
                  <a:lnTo>
                    <a:pt x="15705" y="21340"/>
                  </a:lnTo>
                  <a:cubicBezTo>
                    <a:pt x="15681" y="21329"/>
                    <a:pt x="15646" y="21329"/>
                    <a:pt x="15622" y="21317"/>
                  </a:cubicBezTo>
                  <a:lnTo>
                    <a:pt x="12062" y="20102"/>
                  </a:lnTo>
                  <a:cubicBezTo>
                    <a:pt x="11968" y="20069"/>
                    <a:pt x="11866" y="20051"/>
                    <a:pt x="11763" y="20051"/>
                  </a:cubicBezTo>
                  <a:cubicBezTo>
                    <a:pt x="11644" y="20051"/>
                    <a:pt x="11522" y="20075"/>
                    <a:pt x="11407" y="20126"/>
                  </a:cubicBezTo>
                  <a:lnTo>
                    <a:pt x="9859" y="20745"/>
                  </a:lnTo>
                  <a:cubicBezTo>
                    <a:pt x="9574" y="20852"/>
                    <a:pt x="9359" y="21102"/>
                    <a:pt x="9300" y="21412"/>
                  </a:cubicBezTo>
                  <a:lnTo>
                    <a:pt x="9085" y="22400"/>
                  </a:lnTo>
                  <a:cubicBezTo>
                    <a:pt x="9014" y="22710"/>
                    <a:pt x="9121" y="23043"/>
                    <a:pt x="9335" y="23257"/>
                  </a:cubicBezTo>
                  <a:cubicBezTo>
                    <a:pt x="9517" y="23439"/>
                    <a:pt x="9769" y="23537"/>
                    <a:pt x="10022" y="23537"/>
                  </a:cubicBezTo>
                  <a:cubicBezTo>
                    <a:pt x="10083" y="23537"/>
                    <a:pt x="10144" y="23531"/>
                    <a:pt x="10205" y="23519"/>
                  </a:cubicBezTo>
                  <a:lnTo>
                    <a:pt x="11502" y="23245"/>
                  </a:lnTo>
                  <a:cubicBezTo>
                    <a:pt x="11530" y="23237"/>
                    <a:pt x="11557" y="23233"/>
                    <a:pt x="11584" y="23233"/>
                  </a:cubicBezTo>
                  <a:cubicBezTo>
                    <a:pt x="11709" y="23233"/>
                    <a:pt x="11822" y="23318"/>
                    <a:pt x="11871" y="23436"/>
                  </a:cubicBezTo>
                  <a:lnTo>
                    <a:pt x="12241" y="24377"/>
                  </a:lnTo>
                  <a:cubicBezTo>
                    <a:pt x="12276" y="24472"/>
                    <a:pt x="12276" y="24555"/>
                    <a:pt x="12229" y="24650"/>
                  </a:cubicBezTo>
                  <a:lnTo>
                    <a:pt x="11502" y="26091"/>
                  </a:lnTo>
                  <a:cubicBezTo>
                    <a:pt x="11395" y="26282"/>
                    <a:pt x="11360" y="26508"/>
                    <a:pt x="11407" y="26710"/>
                  </a:cubicBezTo>
                  <a:cubicBezTo>
                    <a:pt x="11407" y="26734"/>
                    <a:pt x="11419" y="26746"/>
                    <a:pt x="11419" y="26758"/>
                  </a:cubicBezTo>
                  <a:lnTo>
                    <a:pt x="12348" y="29270"/>
                  </a:lnTo>
                  <a:cubicBezTo>
                    <a:pt x="12419" y="29591"/>
                    <a:pt x="12645" y="29842"/>
                    <a:pt x="12943" y="29949"/>
                  </a:cubicBezTo>
                  <a:lnTo>
                    <a:pt x="13979" y="30627"/>
                  </a:lnTo>
                  <a:cubicBezTo>
                    <a:pt x="14003" y="30639"/>
                    <a:pt x="14027" y="30639"/>
                    <a:pt x="14062" y="30663"/>
                  </a:cubicBezTo>
                  <a:cubicBezTo>
                    <a:pt x="14148" y="30689"/>
                    <a:pt x="14221" y="30708"/>
                    <a:pt x="14300" y="30708"/>
                  </a:cubicBezTo>
                  <a:cubicBezTo>
                    <a:pt x="14331" y="30708"/>
                    <a:pt x="14362" y="30705"/>
                    <a:pt x="14396" y="30699"/>
                  </a:cubicBezTo>
                  <a:lnTo>
                    <a:pt x="15812" y="30604"/>
                  </a:lnTo>
                  <a:cubicBezTo>
                    <a:pt x="16027" y="30580"/>
                    <a:pt x="16229" y="30496"/>
                    <a:pt x="16384" y="30365"/>
                  </a:cubicBezTo>
                  <a:lnTo>
                    <a:pt x="17848" y="29044"/>
                  </a:lnTo>
                  <a:cubicBezTo>
                    <a:pt x="17896" y="29008"/>
                    <a:pt x="17944" y="28984"/>
                    <a:pt x="18003" y="28960"/>
                  </a:cubicBezTo>
                  <a:lnTo>
                    <a:pt x="18146" y="28937"/>
                  </a:lnTo>
                  <a:lnTo>
                    <a:pt x="18146" y="28937"/>
                  </a:lnTo>
                  <a:cubicBezTo>
                    <a:pt x="18134" y="28996"/>
                    <a:pt x="18134" y="29068"/>
                    <a:pt x="18134" y="29127"/>
                  </a:cubicBezTo>
                  <a:cubicBezTo>
                    <a:pt x="18134" y="29425"/>
                    <a:pt x="18289" y="29699"/>
                    <a:pt x="18527" y="29877"/>
                  </a:cubicBezTo>
                  <a:lnTo>
                    <a:pt x="18646" y="29961"/>
                  </a:lnTo>
                  <a:cubicBezTo>
                    <a:pt x="18789" y="30068"/>
                    <a:pt x="18968" y="30127"/>
                    <a:pt x="19146" y="30139"/>
                  </a:cubicBezTo>
                  <a:lnTo>
                    <a:pt x="21230" y="30223"/>
                  </a:lnTo>
                  <a:cubicBezTo>
                    <a:pt x="21301" y="30223"/>
                    <a:pt x="21385" y="30270"/>
                    <a:pt x="21444" y="30318"/>
                  </a:cubicBezTo>
                  <a:lnTo>
                    <a:pt x="22456" y="31223"/>
                  </a:lnTo>
                  <a:cubicBezTo>
                    <a:pt x="22551" y="31330"/>
                    <a:pt x="22706" y="31401"/>
                    <a:pt x="22849" y="31449"/>
                  </a:cubicBezTo>
                  <a:lnTo>
                    <a:pt x="27171" y="32509"/>
                  </a:lnTo>
                  <a:cubicBezTo>
                    <a:pt x="27278" y="32532"/>
                    <a:pt x="27350" y="32592"/>
                    <a:pt x="27397" y="32687"/>
                  </a:cubicBezTo>
                  <a:lnTo>
                    <a:pt x="28088" y="34116"/>
                  </a:lnTo>
                  <a:cubicBezTo>
                    <a:pt x="28124" y="34175"/>
                    <a:pt x="28147" y="34235"/>
                    <a:pt x="28195" y="34271"/>
                  </a:cubicBezTo>
                  <a:lnTo>
                    <a:pt x="29600" y="36080"/>
                  </a:lnTo>
                  <a:cubicBezTo>
                    <a:pt x="29695" y="36223"/>
                    <a:pt x="29850" y="36330"/>
                    <a:pt x="30029" y="36390"/>
                  </a:cubicBezTo>
                  <a:lnTo>
                    <a:pt x="34255" y="37842"/>
                  </a:lnTo>
                  <a:cubicBezTo>
                    <a:pt x="34386" y="37890"/>
                    <a:pt x="34458" y="38009"/>
                    <a:pt x="34481" y="38128"/>
                  </a:cubicBezTo>
                  <a:cubicBezTo>
                    <a:pt x="34565" y="39438"/>
                    <a:pt x="33708" y="40498"/>
                    <a:pt x="33327" y="40902"/>
                  </a:cubicBezTo>
                  <a:cubicBezTo>
                    <a:pt x="33184" y="41069"/>
                    <a:pt x="33088" y="41271"/>
                    <a:pt x="33077" y="41510"/>
                  </a:cubicBezTo>
                  <a:cubicBezTo>
                    <a:pt x="33005" y="43665"/>
                    <a:pt x="32338" y="45081"/>
                    <a:pt x="32136" y="45474"/>
                  </a:cubicBezTo>
                  <a:cubicBezTo>
                    <a:pt x="32112" y="45510"/>
                    <a:pt x="32064" y="45558"/>
                    <a:pt x="32017" y="45582"/>
                  </a:cubicBezTo>
                  <a:lnTo>
                    <a:pt x="29433" y="47189"/>
                  </a:lnTo>
                  <a:cubicBezTo>
                    <a:pt x="29255" y="47308"/>
                    <a:pt x="29124" y="47475"/>
                    <a:pt x="29040" y="47689"/>
                  </a:cubicBezTo>
                  <a:lnTo>
                    <a:pt x="27254" y="52785"/>
                  </a:lnTo>
                  <a:cubicBezTo>
                    <a:pt x="27231" y="52844"/>
                    <a:pt x="27195" y="52892"/>
                    <a:pt x="27159" y="52940"/>
                  </a:cubicBezTo>
                  <a:lnTo>
                    <a:pt x="24956" y="54797"/>
                  </a:lnTo>
                  <a:cubicBezTo>
                    <a:pt x="24778" y="54952"/>
                    <a:pt x="24659" y="55166"/>
                    <a:pt x="24623" y="55404"/>
                  </a:cubicBezTo>
                  <a:lnTo>
                    <a:pt x="24492" y="56619"/>
                  </a:lnTo>
                  <a:lnTo>
                    <a:pt x="24492" y="56702"/>
                  </a:lnTo>
                  <a:lnTo>
                    <a:pt x="24444" y="58119"/>
                  </a:lnTo>
                  <a:cubicBezTo>
                    <a:pt x="24444" y="58369"/>
                    <a:pt x="24540" y="58607"/>
                    <a:pt x="24695" y="58786"/>
                  </a:cubicBezTo>
                  <a:lnTo>
                    <a:pt x="25802" y="59976"/>
                  </a:lnTo>
                  <a:cubicBezTo>
                    <a:pt x="25885" y="60083"/>
                    <a:pt x="25909" y="60214"/>
                    <a:pt x="25861" y="60333"/>
                  </a:cubicBezTo>
                  <a:cubicBezTo>
                    <a:pt x="25813" y="60459"/>
                    <a:pt x="25695" y="60537"/>
                    <a:pt x="25563" y="60537"/>
                  </a:cubicBezTo>
                  <a:cubicBezTo>
                    <a:pt x="25532" y="60537"/>
                    <a:pt x="25500" y="60533"/>
                    <a:pt x="25468" y="60524"/>
                  </a:cubicBezTo>
                  <a:lnTo>
                    <a:pt x="24183" y="60190"/>
                  </a:lnTo>
                  <a:cubicBezTo>
                    <a:pt x="24099" y="60167"/>
                    <a:pt x="24040" y="60131"/>
                    <a:pt x="24004" y="60071"/>
                  </a:cubicBezTo>
                  <a:lnTo>
                    <a:pt x="20968" y="55916"/>
                  </a:lnTo>
                  <a:cubicBezTo>
                    <a:pt x="20253" y="55023"/>
                    <a:pt x="20158" y="53547"/>
                    <a:pt x="20146" y="52951"/>
                  </a:cubicBezTo>
                  <a:cubicBezTo>
                    <a:pt x="20146" y="52701"/>
                    <a:pt x="20039" y="52475"/>
                    <a:pt x="19861" y="52297"/>
                  </a:cubicBezTo>
                  <a:cubicBezTo>
                    <a:pt x="19337" y="51820"/>
                    <a:pt x="19265" y="50892"/>
                    <a:pt x="19265" y="50749"/>
                  </a:cubicBezTo>
                  <a:lnTo>
                    <a:pt x="19432" y="46856"/>
                  </a:lnTo>
                  <a:cubicBezTo>
                    <a:pt x="19444" y="46451"/>
                    <a:pt x="19194" y="46082"/>
                    <a:pt x="18801" y="45927"/>
                  </a:cubicBezTo>
                  <a:cubicBezTo>
                    <a:pt x="18360" y="45748"/>
                    <a:pt x="18194" y="45284"/>
                    <a:pt x="18194" y="45284"/>
                  </a:cubicBezTo>
                  <a:lnTo>
                    <a:pt x="17884" y="43772"/>
                  </a:lnTo>
                  <a:cubicBezTo>
                    <a:pt x="17825" y="43462"/>
                    <a:pt x="17610" y="43200"/>
                    <a:pt x="17313" y="43081"/>
                  </a:cubicBezTo>
                  <a:cubicBezTo>
                    <a:pt x="13907" y="41652"/>
                    <a:pt x="13157" y="38593"/>
                    <a:pt x="13038" y="37985"/>
                  </a:cubicBezTo>
                  <a:cubicBezTo>
                    <a:pt x="13026" y="37938"/>
                    <a:pt x="13026" y="37890"/>
                    <a:pt x="13038" y="37842"/>
                  </a:cubicBezTo>
                  <a:lnTo>
                    <a:pt x="13503" y="35699"/>
                  </a:lnTo>
                  <a:lnTo>
                    <a:pt x="14443" y="32866"/>
                  </a:lnTo>
                  <a:cubicBezTo>
                    <a:pt x="14562" y="32509"/>
                    <a:pt x="14455" y="32116"/>
                    <a:pt x="14193" y="31866"/>
                  </a:cubicBezTo>
                  <a:lnTo>
                    <a:pt x="12360" y="30199"/>
                  </a:lnTo>
                  <a:cubicBezTo>
                    <a:pt x="12324" y="30187"/>
                    <a:pt x="12312" y="30163"/>
                    <a:pt x="12300" y="30139"/>
                  </a:cubicBezTo>
                  <a:lnTo>
                    <a:pt x="11300" y="28579"/>
                  </a:lnTo>
                  <a:cubicBezTo>
                    <a:pt x="11288" y="28556"/>
                    <a:pt x="11288" y="28544"/>
                    <a:pt x="11276" y="28532"/>
                  </a:cubicBezTo>
                  <a:cubicBezTo>
                    <a:pt x="11169" y="28282"/>
                    <a:pt x="10776" y="27603"/>
                    <a:pt x="9276" y="26865"/>
                  </a:cubicBezTo>
                  <a:cubicBezTo>
                    <a:pt x="8157" y="26293"/>
                    <a:pt x="7550" y="25210"/>
                    <a:pt x="7299" y="24615"/>
                  </a:cubicBezTo>
                  <a:cubicBezTo>
                    <a:pt x="7144" y="24271"/>
                    <a:pt x="6814" y="24051"/>
                    <a:pt x="6442" y="24051"/>
                  </a:cubicBezTo>
                  <a:cubicBezTo>
                    <a:pt x="6415" y="24051"/>
                    <a:pt x="6387" y="24053"/>
                    <a:pt x="6359" y="24055"/>
                  </a:cubicBezTo>
                  <a:lnTo>
                    <a:pt x="3013" y="24317"/>
                  </a:lnTo>
                  <a:cubicBezTo>
                    <a:pt x="3004" y="24318"/>
                    <a:pt x="2994" y="24318"/>
                    <a:pt x="2985" y="24318"/>
                  </a:cubicBezTo>
                  <a:cubicBezTo>
                    <a:pt x="2862" y="24318"/>
                    <a:pt x="2735" y="24248"/>
                    <a:pt x="2680" y="24127"/>
                  </a:cubicBezTo>
                  <a:lnTo>
                    <a:pt x="715" y="19709"/>
                  </a:lnTo>
                  <a:cubicBezTo>
                    <a:pt x="680" y="19602"/>
                    <a:pt x="692" y="19471"/>
                    <a:pt x="751" y="19376"/>
                  </a:cubicBezTo>
                  <a:lnTo>
                    <a:pt x="7716" y="9196"/>
                  </a:lnTo>
                  <a:cubicBezTo>
                    <a:pt x="7740" y="9137"/>
                    <a:pt x="7788" y="9113"/>
                    <a:pt x="7847" y="9077"/>
                  </a:cubicBezTo>
                  <a:lnTo>
                    <a:pt x="27207" y="659"/>
                  </a:lnTo>
                  <a:cubicBezTo>
                    <a:pt x="27251" y="633"/>
                    <a:pt x="27296" y="619"/>
                    <a:pt x="27341" y="619"/>
                  </a:cubicBezTo>
                  <a:close/>
                  <a:moveTo>
                    <a:pt x="27315" y="0"/>
                  </a:moveTo>
                  <a:cubicBezTo>
                    <a:pt x="27193" y="0"/>
                    <a:pt x="27072" y="27"/>
                    <a:pt x="26957" y="76"/>
                  </a:cubicBezTo>
                  <a:lnTo>
                    <a:pt x="7597" y="8494"/>
                  </a:lnTo>
                  <a:cubicBezTo>
                    <a:pt x="7430" y="8553"/>
                    <a:pt x="7299" y="8672"/>
                    <a:pt x="7192" y="8827"/>
                  </a:cubicBezTo>
                  <a:lnTo>
                    <a:pt x="227" y="19007"/>
                  </a:lnTo>
                  <a:cubicBezTo>
                    <a:pt x="37" y="19269"/>
                    <a:pt x="1" y="19614"/>
                    <a:pt x="144" y="19912"/>
                  </a:cubicBezTo>
                  <a:lnTo>
                    <a:pt x="2108" y="24329"/>
                  </a:lnTo>
                  <a:cubicBezTo>
                    <a:pt x="2256" y="24669"/>
                    <a:pt x="2608" y="24890"/>
                    <a:pt x="2980" y="24890"/>
                  </a:cubicBezTo>
                  <a:cubicBezTo>
                    <a:pt x="2999" y="24890"/>
                    <a:pt x="3018" y="24890"/>
                    <a:pt x="3037" y="24889"/>
                  </a:cubicBezTo>
                  <a:lnTo>
                    <a:pt x="6395" y="24615"/>
                  </a:lnTo>
                  <a:cubicBezTo>
                    <a:pt x="6526" y="24615"/>
                    <a:pt x="6657" y="24686"/>
                    <a:pt x="6716" y="24829"/>
                  </a:cubicBezTo>
                  <a:cubicBezTo>
                    <a:pt x="7014" y="25496"/>
                    <a:pt x="7704" y="26734"/>
                    <a:pt x="8990" y="27365"/>
                  </a:cubicBezTo>
                  <a:cubicBezTo>
                    <a:pt x="10419" y="28079"/>
                    <a:pt x="10657" y="28651"/>
                    <a:pt x="10693" y="28710"/>
                  </a:cubicBezTo>
                  <a:cubicBezTo>
                    <a:pt x="10705" y="28770"/>
                    <a:pt x="10740" y="28818"/>
                    <a:pt x="10764" y="28877"/>
                  </a:cubicBezTo>
                  <a:lnTo>
                    <a:pt x="11764" y="30449"/>
                  </a:lnTo>
                  <a:cubicBezTo>
                    <a:pt x="11812" y="30520"/>
                    <a:pt x="11871" y="30580"/>
                    <a:pt x="11931" y="30639"/>
                  </a:cubicBezTo>
                  <a:lnTo>
                    <a:pt x="13741" y="32306"/>
                  </a:lnTo>
                  <a:cubicBezTo>
                    <a:pt x="13836" y="32401"/>
                    <a:pt x="13872" y="32532"/>
                    <a:pt x="13836" y="32651"/>
                  </a:cubicBezTo>
                  <a:lnTo>
                    <a:pt x="12884" y="35497"/>
                  </a:lnTo>
                  <a:cubicBezTo>
                    <a:pt x="12872" y="35533"/>
                    <a:pt x="12848" y="35557"/>
                    <a:pt x="12848" y="35592"/>
                  </a:cubicBezTo>
                  <a:lnTo>
                    <a:pt x="12383" y="37700"/>
                  </a:lnTo>
                  <a:cubicBezTo>
                    <a:pt x="12372" y="37819"/>
                    <a:pt x="12360" y="37950"/>
                    <a:pt x="12383" y="38069"/>
                  </a:cubicBezTo>
                  <a:cubicBezTo>
                    <a:pt x="12514" y="38724"/>
                    <a:pt x="13324" y="42093"/>
                    <a:pt x="17039" y="43641"/>
                  </a:cubicBezTo>
                  <a:cubicBezTo>
                    <a:pt x="17134" y="43688"/>
                    <a:pt x="17229" y="43772"/>
                    <a:pt x="17241" y="43879"/>
                  </a:cubicBezTo>
                  <a:lnTo>
                    <a:pt x="17575" y="45427"/>
                  </a:lnTo>
                  <a:cubicBezTo>
                    <a:pt x="17586" y="45451"/>
                    <a:pt x="17813" y="46201"/>
                    <a:pt x="18551" y="46475"/>
                  </a:cubicBezTo>
                  <a:cubicBezTo>
                    <a:pt x="18706" y="46546"/>
                    <a:pt x="18789" y="46665"/>
                    <a:pt x="18789" y="46808"/>
                  </a:cubicBezTo>
                  <a:lnTo>
                    <a:pt x="18622" y="50713"/>
                  </a:lnTo>
                  <a:lnTo>
                    <a:pt x="18622" y="50808"/>
                  </a:lnTo>
                  <a:cubicBezTo>
                    <a:pt x="18634" y="51023"/>
                    <a:pt x="18741" y="52106"/>
                    <a:pt x="19420" y="52737"/>
                  </a:cubicBezTo>
                  <a:cubicBezTo>
                    <a:pt x="19491" y="52797"/>
                    <a:pt x="19515" y="52868"/>
                    <a:pt x="19515" y="52951"/>
                  </a:cubicBezTo>
                  <a:cubicBezTo>
                    <a:pt x="19515" y="53606"/>
                    <a:pt x="19634" y="55261"/>
                    <a:pt x="20456" y="56285"/>
                  </a:cubicBezTo>
                  <a:lnTo>
                    <a:pt x="23492" y="60441"/>
                  </a:lnTo>
                  <a:cubicBezTo>
                    <a:pt x="23623" y="60619"/>
                    <a:pt x="23802" y="60738"/>
                    <a:pt x="24016" y="60798"/>
                  </a:cubicBezTo>
                  <a:lnTo>
                    <a:pt x="25314" y="61143"/>
                  </a:lnTo>
                  <a:cubicBezTo>
                    <a:pt x="25385" y="61155"/>
                    <a:pt x="25468" y="61167"/>
                    <a:pt x="25552" y="61167"/>
                  </a:cubicBezTo>
                  <a:cubicBezTo>
                    <a:pt x="25921" y="61167"/>
                    <a:pt x="26278" y="60952"/>
                    <a:pt x="26421" y="60595"/>
                  </a:cubicBezTo>
                  <a:cubicBezTo>
                    <a:pt x="26576" y="60250"/>
                    <a:pt x="26504" y="59845"/>
                    <a:pt x="26242" y="59583"/>
                  </a:cubicBezTo>
                  <a:lnTo>
                    <a:pt x="25147" y="58393"/>
                  </a:lnTo>
                  <a:cubicBezTo>
                    <a:pt x="25087" y="58309"/>
                    <a:pt x="25052" y="58238"/>
                    <a:pt x="25052" y="58155"/>
                  </a:cubicBezTo>
                  <a:lnTo>
                    <a:pt x="25099" y="56702"/>
                  </a:lnTo>
                  <a:lnTo>
                    <a:pt x="25230" y="55499"/>
                  </a:lnTo>
                  <a:cubicBezTo>
                    <a:pt x="25254" y="55428"/>
                    <a:pt x="25290" y="55357"/>
                    <a:pt x="25349" y="55297"/>
                  </a:cubicBezTo>
                  <a:lnTo>
                    <a:pt x="27588" y="53356"/>
                  </a:lnTo>
                  <a:cubicBezTo>
                    <a:pt x="27719" y="53249"/>
                    <a:pt x="27814" y="53118"/>
                    <a:pt x="27873" y="52951"/>
                  </a:cubicBezTo>
                  <a:lnTo>
                    <a:pt x="29636" y="47856"/>
                  </a:lnTo>
                  <a:cubicBezTo>
                    <a:pt x="29659" y="47772"/>
                    <a:pt x="29719" y="47713"/>
                    <a:pt x="29778" y="47677"/>
                  </a:cubicBezTo>
                  <a:lnTo>
                    <a:pt x="32362" y="46046"/>
                  </a:lnTo>
                  <a:cubicBezTo>
                    <a:pt x="32517" y="45963"/>
                    <a:pt x="32636" y="45843"/>
                    <a:pt x="32707" y="45689"/>
                  </a:cubicBezTo>
                  <a:cubicBezTo>
                    <a:pt x="32993" y="45177"/>
                    <a:pt x="33624" y="43700"/>
                    <a:pt x="33719" y="41486"/>
                  </a:cubicBezTo>
                  <a:cubicBezTo>
                    <a:pt x="33719" y="41391"/>
                    <a:pt x="33743" y="41319"/>
                    <a:pt x="33803" y="41260"/>
                  </a:cubicBezTo>
                  <a:cubicBezTo>
                    <a:pt x="34243" y="40795"/>
                    <a:pt x="35232" y="39581"/>
                    <a:pt x="35136" y="38033"/>
                  </a:cubicBezTo>
                  <a:cubicBezTo>
                    <a:pt x="35112" y="37652"/>
                    <a:pt x="34862" y="37331"/>
                    <a:pt x="34505" y="37211"/>
                  </a:cubicBezTo>
                  <a:lnTo>
                    <a:pt x="30279" y="35747"/>
                  </a:lnTo>
                  <a:cubicBezTo>
                    <a:pt x="30219" y="35735"/>
                    <a:pt x="30171" y="35687"/>
                    <a:pt x="30136" y="35652"/>
                  </a:cubicBezTo>
                  <a:lnTo>
                    <a:pt x="28731" y="33842"/>
                  </a:lnTo>
                  <a:cubicBezTo>
                    <a:pt x="28719" y="33830"/>
                    <a:pt x="28719" y="33806"/>
                    <a:pt x="28707" y="33782"/>
                  </a:cubicBezTo>
                  <a:lnTo>
                    <a:pt x="28004" y="32354"/>
                  </a:lnTo>
                  <a:cubicBezTo>
                    <a:pt x="27885" y="32104"/>
                    <a:pt x="27647" y="31925"/>
                    <a:pt x="27373" y="31854"/>
                  </a:cubicBezTo>
                  <a:lnTo>
                    <a:pt x="23063" y="30794"/>
                  </a:lnTo>
                  <a:cubicBezTo>
                    <a:pt x="23004" y="30782"/>
                    <a:pt x="22956" y="30746"/>
                    <a:pt x="22909" y="30723"/>
                  </a:cubicBezTo>
                  <a:lnTo>
                    <a:pt x="21897" y="29818"/>
                  </a:lnTo>
                  <a:cubicBezTo>
                    <a:pt x="21742" y="29675"/>
                    <a:pt x="21527" y="29591"/>
                    <a:pt x="21301" y="29580"/>
                  </a:cubicBezTo>
                  <a:lnTo>
                    <a:pt x="19206" y="29484"/>
                  </a:lnTo>
                  <a:cubicBezTo>
                    <a:pt x="19146" y="29484"/>
                    <a:pt x="19087" y="29472"/>
                    <a:pt x="19027" y="29425"/>
                  </a:cubicBezTo>
                  <a:lnTo>
                    <a:pt x="18908" y="29341"/>
                  </a:lnTo>
                  <a:cubicBezTo>
                    <a:pt x="18825" y="29282"/>
                    <a:pt x="18777" y="29187"/>
                    <a:pt x="18777" y="29080"/>
                  </a:cubicBezTo>
                  <a:cubicBezTo>
                    <a:pt x="18765" y="28984"/>
                    <a:pt x="18801" y="28877"/>
                    <a:pt x="18896" y="28818"/>
                  </a:cubicBezTo>
                  <a:lnTo>
                    <a:pt x="19063" y="28687"/>
                  </a:lnTo>
                  <a:cubicBezTo>
                    <a:pt x="19182" y="28591"/>
                    <a:pt x="19206" y="28448"/>
                    <a:pt x="19146" y="28306"/>
                  </a:cubicBezTo>
                  <a:cubicBezTo>
                    <a:pt x="19097" y="28207"/>
                    <a:pt x="18991" y="28142"/>
                    <a:pt x="18876" y="28142"/>
                  </a:cubicBezTo>
                  <a:cubicBezTo>
                    <a:pt x="18851" y="28142"/>
                    <a:pt x="18826" y="28145"/>
                    <a:pt x="18801" y="28151"/>
                  </a:cubicBezTo>
                  <a:lnTo>
                    <a:pt x="17896" y="28341"/>
                  </a:lnTo>
                  <a:cubicBezTo>
                    <a:pt x="17729" y="28389"/>
                    <a:pt x="17586" y="28460"/>
                    <a:pt x="17467" y="28568"/>
                  </a:cubicBezTo>
                  <a:lnTo>
                    <a:pt x="15991" y="29889"/>
                  </a:lnTo>
                  <a:cubicBezTo>
                    <a:pt x="15943" y="29949"/>
                    <a:pt x="15872" y="29972"/>
                    <a:pt x="15801" y="29972"/>
                  </a:cubicBezTo>
                  <a:lnTo>
                    <a:pt x="14384" y="30080"/>
                  </a:lnTo>
                  <a:lnTo>
                    <a:pt x="14300" y="30080"/>
                  </a:lnTo>
                  <a:lnTo>
                    <a:pt x="13265" y="29413"/>
                  </a:lnTo>
                  <a:cubicBezTo>
                    <a:pt x="13253" y="29401"/>
                    <a:pt x="13229" y="29401"/>
                    <a:pt x="13193" y="29377"/>
                  </a:cubicBezTo>
                  <a:cubicBezTo>
                    <a:pt x="13086" y="29341"/>
                    <a:pt x="13003" y="29246"/>
                    <a:pt x="12967" y="29127"/>
                  </a:cubicBezTo>
                  <a:cubicBezTo>
                    <a:pt x="12967" y="29115"/>
                    <a:pt x="12955" y="29103"/>
                    <a:pt x="12955" y="29080"/>
                  </a:cubicBezTo>
                  <a:lnTo>
                    <a:pt x="12038" y="26579"/>
                  </a:lnTo>
                  <a:cubicBezTo>
                    <a:pt x="12014" y="26520"/>
                    <a:pt x="12038" y="26448"/>
                    <a:pt x="12062" y="26389"/>
                  </a:cubicBezTo>
                  <a:lnTo>
                    <a:pt x="12788" y="24948"/>
                  </a:lnTo>
                  <a:cubicBezTo>
                    <a:pt x="12907" y="24710"/>
                    <a:pt x="12931" y="24424"/>
                    <a:pt x="12824" y="24174"/>
                  </a:cubicBezTo>
                  <a:lnTo>
                    <a:pt x="12455" y="23234"/>
                  </a:lnTo>
                  <a:cubicBezTo>
                    <a:pt x="12300" y="22862"/>
                    <a:pt x="11940" y="22634"/>
                    <a:pt x="11559" y="22634"/>
                  </a:cubicBezTo>
                  <a:cubicBezTo>
                    <a:pt x="11501" y="22634"/>
                    <a:pt x="11442" y="22639"/>
                    <a:pt x="11383" y="22650"/>
                  </a:cubicBezTo>
                  <a:lnTo>
                    <a:pt x="10086" y="22924"/>
                  </a:lnTo>
                  <a:cubicBezTo>
                    <a:pt x="10064" y="22929"/>
                    <a:pt x="10041" y="22931"/>
                    <a:pt x="10019" y="22931"/>
                  </a:cubicBezTo>
                  <a:cubicBezTo>
                    <a:pt x="9932" y="22931"/>
                    <a:pt x="9845" y="22895"/>
                    <a:pt x="9788" y="22829"/>
                  </a:cubicBezTo>
                  <a:cubicBezTo>
                    <a:pt x="9716" y="22757"/>
                    <a:pt x="9669" y="22638"/>
                    <a:pt x="9693" y="22531"/>
                  </a:cubicBezTo>
                  <a:lnTo>
                    <a:pt x="9907" y="21555"/>
                  </a:lnTo>
                  <a:cubicBezTo>
                    <a:pt x="9919" y="21448"/>
                    <a:pt x="9990" y="21364"/>
                    <a:pt x="10097" y="21317"/>
                  </a:cubicBezTo>
                  <a:lnTo>
                    <a:pt x="11645" y="20686"/>
                  </a:lnTo>
                  <a:cubicBezTo>
                    <a:pt x="11675" y="20674"/>
                    <a:pt x="11714" y="20668"/>
                    <a:pt x="11754" y="20668"/>
                  </a:cubicBezTo>
                  <a:cubicBezTo>
                    <a:pt x="11794" y="20668"/>
                    <a:pt x="11836" y="20674"/>
                    <a:pt x="11871" y="20686"/>
                  </a:cubicBezTo>
                  <a:lnTo>
                    <a:pt x="15455" y="21912"/>
                  </a:lnTo>
                  <a:lnTo>
                    <a:pt x="16324" y="22293"/>
                  </a:lnTo>
                  <a:cubicBezTo>
                    <a:pt x="16445" y="22349"/>
                    <a:pt x="16574" y="22376"/>
                    <a:pt x="16702" y="22376"/>
                  </a:cubicBezTo>
                  <a:cubicBezTo>
                    <a:pt x="16979" y="22376"/>
                    <a:pt x="17253" y="22251"/>
                    <a:pt x="17432" y="22031"/>
                  </a:cubicBezTo>
                  <a:lnTo>
                    <a:pt x="17944" y="21400"/>
                  </a:lnTo>
                  <a:cubicBezTo>
                    <a:pt x="18134" y="21162"/>
                    <a:pt x="18194" y="20852"/>
                    <a:pt x="18122" y="20555"/>
                  </a:cubicBezTo>
                  <a:lnTo>
                    <a:pt x="17229" y="17269"/>
                  </a:lnTo>
                  <a:cubicBezTo>
                    <a:pt x="17194" y="17173"/>
                    <a:pt x="17217" y="17078"/>
                    <a:pt x="17277" y="16995"/>
                  </a:cubicBezTo>
                  <a:lnTo>
                    <a:pt x="18468" y="15256"/>
                  </a:lnTo>
                  <a:lnTo>
                    <a:pt x="20527" y="12196"/>
                  </a:lnTo>
                  <a:cubicBezTo>
                    <a:pt x="20575" y="12113"/>
                    <a:pt x="20646" y="12077"/>
                    <a:pt x="20742" y="12054"/>
                  </a:cubicBezTo>
                  <a:lnTo>
                    <a:pt x="29695" y="10172"/>
                  </a:lnTo>
                  <a:cubicBezTo>
                    <a:pt x="29898" y="10125"/>
                    <a:pt x="30052" y="10030"/>
                    <a:pt x="30195" y="9899"/>
                  </a:cubicBezTo>
                  <a:lnTo>
                    <a:pt x="31838" y="8136"/>
                  </a:lnTo>
                  <a:cubicBezTo>
                    <a:pt x="31862" y="8136"/>
                    <a:pt x="31874" y="8125"/>
                    <a:pt x="31886" y="8113"/>
                  </a:cubicBezTo>
                  <a:lnTo>
                    <a:pt x="33588" y="6851"/>
                  </a:lnTo>
                  <a:cubicBezTo>
                    <a:pt x="33612" y="6827"/>
                    <a:pt x="33624" y="6815"/>
                    <a:pt x="33660" y="6803"/>
                  </a:cubicBezTo>
                  <a:lnTo>
                    <a:pt x="35803" y="5934"/>
                  </a:lnTo>
                  <a:cubicBezTo>
                    <a:pt x="36089" y="5815"/>
                    <a:pt x="36291" y="5565"/>
                    <a:pt x="36363" y="5267"/>
                  </a:cubicBezTo>
                  <a:lnTo>
                    <a:pt x="36982" y="2541"/>
                  </a:lnTo>
                  <a:cubicBezTo>
                    <a:pt x="37041" y="2291"/>
                    <a:pt x="36994" y="2029"/>
                    <a:pt x="36839" y="1814"/>
                  </a:cubicBezTo>
                  <a:cubicBezTo>
                    <a:pt x="36708" y="1612"/>
                    <a:pt x="36470" y="1457"/>
                    <a:pt x="36220" y="1409"/>
                  </a:cubicBezTo>
                  <a:lnTo>
                    <a:pt x="27481" y="16"/>
                  </a:lnTo>
                  <a:cubicBezTo>
                    <a:pt x="27425" y="5"/>
                    <a:pt x="27370" y="0"/>
                    <a:pt x="27315" y="0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" name="Google Shape;214;p28"/>
          <p:cNvSpPr txBox="1">
            <a:spLocks noGrp="1"/>
          </p:cNvSpPr>
          <p:nvPr>
            <p:ph type="ctrTitle"/>
          </p:nvPr>
        </p:nvSpPr>
        <p:spPr>
          <a:xfrm>
            <a:off x="308911" y="1224035"/>
            <a:ext cx="8561379" cy="153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2800" b="0" dirty="0"/>
              <a:t>The Benefits of Becoming Global and the Influence Social Media Has on B2B Marketing</a:t>
            </a:r>
            <a:endParaRPr lang="en-US" sz="2800" dirty="0"/>
          </a:p>
        </p:txBody>
      </p:sp>
      <p:sp>
        <p:nvSpPr>
          <p:cNvPr id="215" name="Google Shape;215;p28"/>
          <p:cNvSpPr txBox="1">
            <a:spLocks noGrp="1"/>
          </p:cNvSpPr>
          <p:nvPr>
            <p:ph type="subTitle" idx="1"/>
          </p:nvPr>
        </p:nvSpPr>
        <p:spPr>
          <a:xfrm>
            <a:off x="-1128972" y="4468391"/>
            <a:ext cx="6936029" cy="6761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i="1" dirty="0"/>
              <a:t>By: Fatima Alzahraa </a:t>
            </a:r>
            <a:r>
              <a:rPr lang="en" i="1" dirty="0" err="1"/>
              <a:t>Agneaber</a:t>
            </a:r>
            <a:r>
              <a:rPr lang="en" i="1" dirty="0"/>
              <a:t>  ID.3212    </a:t>
            </a:r>
            <a:r>
              <a:rPr lang="en" i="1" dirty="0">
                <a:hlinkClick r:id="rId4"/>
              </a:rPr>
              <a:t>E-mail:fatemaalzahraa_3212@limu.eduly</a:t>
            </a:r>
            <a:endParaRPr lang="en-US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grpSp>
        <p:nvGrpSpPr>
          <p:cNvPr id="216" name="Google Shape;216;p28"/>
          <p:cNvGrpSpPr/>
          <p:nvPr/>
        </p:nvGrpSpPr>
        <p:grpSpPr>
          <a:xfrm>
            <a:off x="3408249" y="2636566"/>
            <a:ext cx="2252199" cy="138477"/>
            <a:chOff x="3408249" y="2814510"/>
            <a:chExt cx="2252199" cy="138477"/>
          </a:xfrm>
        </p:grpSpPr>
        <p:sp>
          <p:nvSpPr>
            <p:cNvPr id="217" name="Google Shape;217;p28"/>
            <p:cNvSpPr/>
            <p:nvPr/>
          </p:nvSpPr>
          <p:spPr>
            <a:xfrm>
              <a:off x="3408249" y="2894423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8"/>
            <p:cNvSpPr/>
            <p:nvPr/>
          </p:nvSpPr>
          <p:spPr>
            <a:xfrm>
              <a:off x="3408249" y="281451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219;p28"/>
          <p:cNvGrpSpPr/>
          <p:nvPr/>
        </p:nvGrpSpPr>
        <p:grpSpPr>
          <a:xfrm>
            <a:off x="3408249" y="1482151"/>
            <a:ext cx="2252199" cy="131633"/>
            <a:chOff x="3445893" y="996180"/>
            <a:chExt cx="2252199" cy="131633"/>
          </a:xfrm>
        </p:grpSpPr>
        <p:sp>
          <p:nvSpPr>
            <p:cNvPr id="220" name="Google Shape;220;p28"/>
            <p:cNvSpPr/>
            <p:nvPr/>
          </p:nvSpPr>
          <p:spPr>
            <a:xfrm rot="10800000" flipH="1">
              <a:off x="3445893" y="99618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8"/>
            <p:cNvSpPr/>
            <p:nvPr/>
          </p:nvSpPr>
          <p:spPr>
            <a:xfrm rot="10800000" flipH="1">
              <a:off x="3445893" y="1031606"/>
              <a:ext cx="2252199" cy="96207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2" name="Google Shape;252;p28"/>
          <p:cNvGrpSpPr/>
          <p:nvPr/>
        </p:nvGrpSpPr>
        <p:grpSpPr>
          <a:xfrm rot="19500000">
            <a:off x="6105712" y="3092810"/>
            <a:ext cx="3269571" cy="2947389"/>
            <a:chOff x="2436800" y="1765758"/>
            <a:chExt cx="1834245" cy="1653500"/>
          </a:xfrm>
        </p:grpSpPr>
        <p:sp>
          <p:nvSpPr>
            <p:cNvPr id="253" name="Google Shape;253;p28"/>
            <p:cNvSpPr/>
            <p:nvPr/>
          </p:nvSpPr>
          <p:spPr>
            <a:xfrm>
              <a:off x="2617520" y="1765758"/>
              <a:ext cx="1653525" cy="1653500"/>
            </a:xfrm>
            <a:custGeom>
              <a:avLst/>
              <a:gdLst/>
              <a:ahLst/>
              <a:cxnLst/>
              <a:rect l="l" t="t" r="r" b="b"/>
              <a:pathLst>
                <a:path w="66141" h="66140" extrusionOk="0">
                  <a:moveTo>
                    <a:pt x="33077" y="1144"/>
                  </a:moveTo>
                  <a:cubicBezTo>
                    <a:pt x="50674" y="1144"/>
                    <a:pt x="64997" y="15467"/>
                    <a:pt x="64997" y="33064"/>
                  </a:cubicBezTo>
                  <a:cubicBezTo>
                    <a:pt x="64997" y="50673"/>
                    <a:pt x="50674" y="64997"/>
                    <a:pt x="33077" y="64997"/>
                  </a:cubicBezTo>
                  <a:cubicBezTo>
                    <a:pt x="15467" y="64997"/>
                    <a:pt x="1144" y="50673"/>
                    <a:pt x="1144" y="33064"/>
                  </a:cubicBezTo>
                  <a:cubicBezTo>
                    <a:pt x="1144" y="15467"/>
                    <a:pt x="15467" y="1144"/>
                    <a:pt x="33077" y="1144"/>
                  </a:cubicBezTo>
                  <a:close/>
                  <a:moveTo>
                    <a:pt x="33077" y="1"/>
                  </a:moveTo>
                  <a:cubicBezTo>
                    <a:pt x="14836" y="1"/>
                    <a:pt x="1" y="14836"/>
                    <a:pt x="1" y="33064"/>
                  </a:cubicBezTo>
                  <a:cubicBezTo>
                    <a:pt x="1" y="51304"/>
                    <a:pt x="14836" y="66140"/>
                    <a:pt x="33077" y="66140"/>
                  </a:cubicBezTo>
                  <a:cubicBezTo>
                    <a:pt x="51317" y="66140"/>
                    <a:pt x="66140" y="51304"/>
                    <a:pt x="66140" y="33064"/>
                  </a:cubicBezTo>
                  <a:cubicBezTo>
                    <a:pt x="66140" y="14836"/>
                    <a:pt x="51305" y="1"/>
                    <a:pt x="3307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3422725" y="3171350"/>
              <a:ext cx="425675" cy="206900"/>
            </a:xfrm>
            <a:custGeom>
              <a:avLst/>
              <a:gdLst/>
              <a:ahLst/>
              <a:cxnLst/>
              <a:rect l="l" t="t" r="r" b="b"/>
              <a:pathLst>
                <a:path w="17027" h="8276" extrusionOk="0">
                  <a:moveTo>
                    <a:pt x="17027" y="1"/>
                  </a:moveTo>
                  <a:cubicBezTo>
                    <a:pt x="17027" y="1"/>
                    <a:pt x="16848" y="215"/>
                    <a:pt x="16503" y="584"/>
                  </a:cubicBezTo>
                  <a:cubicBezTo>
                    <a:pt x="16193" y="953"/>
                    <a:pt x="15705" y="1477"/>
                    <a:pt x="15050" y="2060"/>
                  </a:cubicBezTo>
                  <a:cubicBezTo>
                    <a:pt x="13753" y="3251"/>
                    <a:pt x="11741" y="4620"/>
                    <a:pt x="9312" y="5668"/>
                  </a:cubicBezTo>
                  <a:cubicBezTo>
                    <a:pt x="6895" y="6740"/>
                    <a:pt x="4525" y="7359"/>
                    <a:pt x="2811" y="7728"/>
                  </a:cubicBezTo>
                  <a:cubicBezTo>
                    <a:pt x="1954" y="7918"/>
                    <a:pt x="1251" y="8049"/>
                    <a:pt x="763" y="8144"/>
                  </a:cubicBezTo>
                  <a:cubicBezTo>
                    <a:pt x="263" y="8228"/>
                    <a:pt x="1" y="8275"/>
                    <a:pt x="1" y="8275"/>
                  </a:cubicBezTo>
                  <a:cubicBezTo>
                    <a:pt x="1" y="8275"/>
                    <a:pt x="287" y="8264"/>
                    <a:pt x="775" y="8252"/>
                  </a:cubicBezTo>
                  <a:cubicBezTo>
                    <a:pt x="1275" y="8216"/>
                    <a:pt x="1989" y="8168"/>
                    <a:pt x="2870" y="8061"/>
                  </a:cubicBezTo>
                  <a:cubicBezTo>
                    <a:pt x="4633" y="7859"/>
                    <a:pt x="7085" y="7406"/>
                    <a:pt x="9597" y="6311"/>
                  </a:cubicBezTo>
                  <a:cubicBezTo>
                    <a:pt x="12133" y="5216"/>
                    <a:pt x="14110" y="3632"/>
                    <a:pt x="15301" y="2310"/>
                  </a:cubicBezTo>
                  <a:cubicBezTo>
                    <a:pt x="15908" y="1656"/>
                    <a:pt x="16336" y="1072"/>
                    <a:pt x="16610" y="655"/>
                  </a:cubicBezTo>
                  <a:cubicBezTo>
                    <a:pt x="16896" y="239"/>
                    <a:pt x="17027" y="1"/>
                    <a:pt x="1702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8"/>
            <p:cNvSpPr/>
            <p:nvPr/>
          </p:nvSpPr>
          <p:spPr>
            <a:xfrm>
              <a:off x="3488525" y="3212725"/>
              <a:ext cx="233375" cy="116700"/>
            </a:xfrm>
            <a:custGeom>
              <a:avLst/>
              <a:gdLst/>
              <a:ahLst/>
              <a:cxnLst/>
              <a:rect l="l" t="t" r="r" b="b"/>
              <a:pathLst>
                <a:path w="9335" h="4668" extrusionOk="0">
                  <a:moveTo>
                    <a:pt x="9335" y="1"/>
                  </a:moveTo>
                  <a:cubicBezTo>
                    <a:pt x="9335" y="1"/>
                    <a:pt x="9216" y="84"/>
                    <a:pt x="9001" y="251"/>
                  </a:cubicBezTo>
                  <a:cubicBezTo>
                    <a:pt x="8799" y="417"/>
                    <a:pt x="8466" y="655"/>
                    <a:pt x="8085" y="917"/>
                  </a:cubicBezTo>
                  <a:cubicBezTo>
                    <a:pt x="7287" y="1477"/>
                    <a:pt x="6180" y="2168"/>
                    <a:pt x="4894" y="2810"/>
                  </a:cubicBezTo>
                  <a:cubicBezTo>
                    <a:pt x="3620" y="3453"/>
                    <a:pt x="2393" y="3930"/>
                    <a:pt x="1489" y="4227"/>
                  </a:cubicBezTo>
                  <a:cubicBezTo>
                    <a:pt x="1036" y="4370"/>
                    <a:pt x="667" y="4477"/>
                    <a:pt x="405" y="4549"/>
                  </a:cubicBezTo>
                  <a:cubicBezTo>
                    <a:pt x="143" y="4632"/>
                    <a:pt x="0" y="4668"/>
                    <a:pt x="0" y="4668"/>
                  </a:cubicBezTo>
                  <a:lnTo>
                    <a:pt x="417" y="4668"/>
                  </a:lnTo>
                  <a:cubicBezTo>
                    <a:pt x="691" y="4656"/>
                    <a:pt x="1072" y="4632"/>
                    <a:pt x="1560" y="4573"/>
                  </a:cubicBezTo>
                  <a:cubicBezTo>
                    <a:pt x="2524" y="4430"/>
                    <a:pt x="3858" y="4108"/>
                    <a:pt x="5203" y="3441"/>
                  </a:cubicBezTo>
                  <a:cubicBezTo>
                    <a:pt x="6561" y="2751"/>
                    <a:pt x="7620" y="1894"/>
                    <a:pt x="8299" y="1191"/>
                  </a:cubicBezTo>
                  <a:cubicBezTo>
                    <a:pt x="8644" y="834"/>
                    <a:pt x="8918" y="536"/>
                    <a:pt x="9073" y="322"/>
                  </a:cubicBezTo>
                  <a:cubicBezTo>
                    <a:pt x="9239" y="120"/>
                    <a:pt x="9335" y="1"/>
                    <a:pt x="933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28"/>
            <p:cNvSpPr/>
            <p:nvPr/>
          </p:nvSpPr>
          <p:spPr>
            <a:xfrm>
              <a:off x="3550725" y="3216000"/>
              <a:ext cx="75050" cy="50925"/>
            </a:xfrm>
            <a:custGeom>
              <a:avLst/>
              <a:gdLst/>
              <a:ahLst/>
              <a:cxnLst/>
              <a:rect l="l" t="t" r="r" b="b"/>
              <a:pathLst>
                <a:path w="3002" h="2037" extrusionOk="0">
                  <a:moveTo>
                    <a:pt x="3001" y="1"/>
                  </a:moveTo>
                  <a:cubicBezTo>
                    <a:pt x="3001" y="1"/>
                    <a:pt x="2132" y="167"/>
                    <a:pt x="1310" y="727"/>
                  </a:cubicBezTo>
                  <a:cubicBezTo>
                    <a:pt x="477" y="1298"/>
                    <a:pt x="1" y="2037"/>
                    <a:pt x="1" y="2037"/>
                  </a:cubicBezTo>
                  <a:cubicBezTo>
                    <a:pt x="1" y="2037"/>
                    <a:pt x="858" y="1870"/>
                    <a:pt x="1691" y="1310"/>
                  </a:cubicBezTo>
                  <a:cubicBezTo>
                    <a:pt x="2525" y="739"/>
                    <a:pt x="3001" y="1"/>
                    <a:pt x="300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8"/>
            <p:cNvSpPr/>
            <p:nvPr/>
          </p:nvSpPr>
          <p:spPr>
            <a:xfrm>
              <a:off x="3539125" y="3190600"/>
              <a:ext cx="61925" cy="30250"/>
            </a:xfrm>
            <a:custGeom>
              <a:avLst/>
              <a:gdLst/>
              <a:ahLst/>
              <a:cxnLst/>
              <a:rect l="l" t="t" r="r" b="b"/>
              <a:pathLst>
                <a:path w="2477" h="1210" extrusionOk="0">
                  <a:moveTo>
                    <a:pt x="2350" y="1"/>
                  </a:moveTo>
                  <a:cubicBezTo>
                    <a:pt x="2117" y="1"/>
                    <a:pt x="1597" y="34"/>
                    <a:pt x="1084" y="290"/>
                  </a:cubicBezTo>
                  <a:cubicBezTo>
                    <a:pt x="405" y="636"/>
                    <a:pt x="0" y="1207"/>
                    <a:pt x="0" y="1207"/>
                  </a:cubicBezTo>
                  <a:cubicBezTo>
                    <a:pt x="0" y="1207"/>
                    <a:pt x="37" y="1210"/>
                    <a:pt x="102" y="1210"/>
                  </a:cubicBezTo>
                  <a:cubicBezTo>
                    <a:pt x="320" y="1210"/>
                    <a:pt x="858" y="1181"/>
                    <a:pt x="1381" y="933"/>
                  </a:cubicBezTo>
                  <a:cubicBezTo>
                    <a:pt x="2072" y="588"/>
                    <a:pt x="2477" y="5"/>
                    <a:pt x="2477" y="5"/>
                  </a:cubicBezTo>
                  <a:cubicBezTo>
                    <a:pt x="2477" y="5"/>
                    <a:pt x="2431" y="1"/>
                    <a:pt x="235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28"/>
            <p:cNvSpPr/>
            <p:nvPr/>
          </p:nvSpPr>
          <p:spPr>
            <a:xfrm>
              <a:off x="2764025" y="1887850"/>
              <a:ext cx="393825" cy="307225"/>
            </a:xfrm>
            <a:custGeom>
              <a:avLst/>
              <a:gdLst/>
              <a:ahLst/>
              <a:cxnLst/>
              <a:rect l="l" t="t" r="r" b="b"/>
              <a:pathLst>
                <a:path w="15753" h="12289" extrusionOk="0">
                  <a:moveTo>
                    <a:pt x="15752" y="1"/>
                  </a:moveTo>
                  <a:lnTo>
                    <a:pt x="15752" y="1"/>
                  </a:lnTo>
                  <a:cubicBezTo>
                    <a:pt x="15752" y="1"/>
                    <a:pt x="15467" y="72"/>
                    <a:pt x="14967" y="191"/>
                  </a:cubicBezTo>
                  <a:cubicBezTo>
                    <a:pt x="14705" y="251"/>
                    <a:pt x="14395" y="334"/>
                    <a:pt x="14050" y="453"/>
                  </a:cubicBezTo>
                  <a:cubicBezTo>
                    <a:pt x="13693" y="572"/>
                    <a:pt x="13300" y="692"/>
                    <a:pt x="12859" y="870"/>
                  </a:cubicBezTo>
                  <a:cubicBezTo>
                    <a:pt x="12431" y="1037"/>
                    <a:pt x="11954" y="1215"/>
                    <a:pt x="11466" y="1454"/>
                  </a:cubicBezTo>
                  <a:cubicBezTo>
                    <a:pt x="10978" y="1668"/>
                    <a:pt x="10454" y="1942"/>
                    <a:pt x="9906" y="2227"/>
                  </a:cubicBezTo>
                  <a:cubicBezTo>
                    <a:pt x="8811" y="2823"/>
                    <a:pt x="7668" y="3549"/>
                    <a:pt x="6537" y="4430"/>
                  </a:cubicBezTo>
                  <a:cubicBezTo>
                    <a:pt x="5418" y="5311"/>
                    <a:pt x="4430" y="6252"/>
                    <a:pt x="3596" y="7157"/>
                  </a:cubicBezTo>
                  <a:cubicBezTo>
                    <a:pt x="3191" y="7621"/>
                    <a:pt x="2787" y="8061"/>
                    <a:pt x="2465" y="8490"/>
                  </a:cubicBezTo>
                  <a:cubicBezTo>
                    <a:pt x="2120" y="8907"/>
                    <a:pt x="1822" y="9324"/>
                    <a:pt x="1548" y="9716"/>
                  </a:cubicBezTo>
                  <a:cubicBezTo>
                    <a:pt x="1286" y="10097"/>
                    <a:pt x="1060" y="10455"/>
                    <a:pt x="870" y="10776"/>
                  </a:cubicBezTo>
                  <a:cubicBezTo>
                    <a:pt x="679" y="11086"/>
                    <a:pt x="512" y="11371"/>
                    <a:pt x="393" y="11586"/>
                  </a:cubicBezTo>
                  <a:cubicBezTo>
                    <a:pt x="143" y="12038"/>
                    <a:pt x="0" y="12288"/>
                    <a:pt x="0" y="12288"/>
                  </a:cubicBezTo>
                  <a:cubicBezTo>
                    <a:pt x="0" y="12288"/>
                    <a:pt x="167" y="12062"/>
                    <a:pt x="477" y="11645"/>
                  </a:cubicBezTo>
                  <a:cubicBezTo>
                    <a:pt x="631" y="11443"/>
                    <a:pt x="810" y="11193"/>
                    <a:pt x="1048" y="10907"/>
                  </a:cubicBezTo>
                  <a:cubicBezTo>
                    <a:pt x="1286" y="10621"/>
                    <a:pt x="1524" y="10276"/>
                    <a:pt x="1834" y="9943"/>
                  </a:cubicBezTo>
                  <a:cubicBezTo>
                    <a:pt x="2132" y="9585"/>
                    <a:pt x="2465" y="9193"/>
                    <a:pt x="2834" y="8812"/>
                  </a:cubicBezTo>
                  <a:cubicBezTo>
                    <a:pt x="3191" y="8407"/>
                    <a:pt x="3608" y="8002"/>
                    <a:pt x="4025" y="7573"/>
                  </a:cubicBezTo>
                  <a:cubicBezTo>
                    <a:pt x="4882" y="6728"/>
                    <a:pt x="5882" y="5847"/>
                    <a:pt x="6966" y="4978"/>
                  </a:cubicBezTo>
                  <a:cubicBezTo>
                    <a:pt x="8073" y="4132"/>
                    <a:pt x="9168" y="3394"/>
                    <a:pt x="10204" y="2751"/>
                  </a:cubicBezTo>
                  <a:cubicBezTo>
                    <a:pt x="10716" y="2442"/>
                    <a:pt x="11216" y="2144"/>
                    <a:pt x="11692" y="1882"/>
                  </a:cubicBezTo>
                  <a:cubicBezTo>
                    <a:pt x="12145" y="1632"/>
                    <a:pt x="12597" y="1406"/>
                    <a:pt x="13014" y="1204"/>
                  </a:cubicBezTo>
                  <a:cubicBezTo>
                    <a:pt x="13431" y="989"/>
                    <a:pt x="13812" y="834"/>
                    <a:pt x="14145" y="680"/>
                  </a:cubicBezTo>
                  <a:cubicBezTo>
                    <a:pt x="14467" y="513"/>
                    <a:pt x="14764" y="394"/>
                    <a:pt x="15002" y="311"/>
                  </a:cubicBezTo>
                  <a:cubicBezTo>
                    <a:pt x="15478" y="96"/>
                    <a:pt x="15752" y="1"/>
                    <a:pt x="1575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2832175" y="1989650"/>
              <a:ext cx="202450" cy="180125"/>
            </a:xfrm>
            <a:custGeom>
              <a:avLst/>
              <a:gdLst/>
              <a:ahLst/>
              <a:cxnLst/>
              <a:rect l="l" t="t" r="r" b="b"/>
              <a:pathLst>
                <a:path w="8098" h="7205" extrusionOk="0">
                  <a:moveTo>
                    <a:pt x="8097" y="1"/>
                  </a:moveTo>
                  <a:cubicBezTo>
                    <a:pt x="8097" y="1"/>
                    <a:pt x="7966" y="60"/>
                    <a:pt x="7716" y="179"/>
                  </a:cubicBezTo>
                  <a:cubicBezTo>
                    <a:pt x="7454" y="299"/>
                    <a:pt x="7085" y="477"/>
                    <a:pt x="6657" y="715"/>
                  </a:cubicBezTo>
                  <a:cubicBezTo>
                    <a:pt x="5776" y="1192"/>
                    <a:pt x="4621" y="1942"/>
                    <a:pt x="3466" y="2954"/>
                  </a:cubicBezTo>
                  <a:cubicBezTo>
                    <a:pt x="2335" y="3966"/>
                    <a:pt x="1465" y="5037"/>
                    <a:pt x="882" y="5847"/>
                  </a:cubicBezTo>
                  <a:cubicBezTo>
                    <a:pt x="584" y="6252"/>
                    <a:pt x="370" y="6597"/>
                    <a:pt x="227" y="6835"/>
                  </a:cubicBezTo>
                  <a:cubicBezTo>
                    <a:pt x="72" y="7073"/>
                    <a:pt x="1" y="7204"/>
                    <a:pt x="1" y="7204"/>
                  </a:cubicBezTo>
                  <a:lnTo>
                    <a:pt x="1132" y="6073"/>
                  </a:lnTo>
                  <a:cubicBezTo>
                    <a:pt x="1835" y="5394"/>
                    <a:pt x="2811" y="4454"/>
                    <a:pt x="3930" y="3466"/>
                  </a:cubicBezTo>
                  <a:cubicBezTo>
                    <a:pt x="5049" y="2489"/>
                    <a:pt x="6073" y="1608"/>
                    <a:pt x="6847" y="1001"/>
                  </a:cubicBezTo>
                  <a:cubicBezTo>
                    <a:pt x="7621" y="394"/>
                    <a:pt x="8097" y="1"/>
                    <a:pt x="809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2904825" y="2081625"/>
              <a:ext cx="61325" cy="47950"/>
            </a:xfrm>
            <a:custGeom>
              <a:avLst/>
              <a:gdLst/>
              <a:ahLst/>
              <a:cxnLst/>
              <a:rect l="l" t="t" r="r" b="b"/>
              <a:pathLst>
                <a:path w="2453" h="1918" extrusionOk="0">
                  <a:moveTo>
                    <a:pt x="2453" y="1"/>
                  </a:moveTo>
                  <a:cubicBezTo>
                    <a:pt x="2453" y="1"/>
                    <a:pt x="1691" y="144"/>
                    <a:pt x="1012" y="680"/>
                  </a:cubicBezTo>
                  <a:cubicBezTo>
                    <a:pt x="322" y="1215"/>
                    <a:pt x="0" y="1918"/>
                    <a:pt x="0" y="1918"/>
                  </a:cubicBezTo>
                  <a:cubicBezTo>
                    <a:pt x="0" y="1918"/>
                    <a:pt x="762" y="1775"/>
                    <a:pt x="1441" y="1239"/>
                  </a:cubicBezTo>
                  <a:cubicBezTo>
                    <a:pt x="2131" y="703"/>
                    <a:pt x="2453" y="1"/>
                    <a:pt x="2453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4110925" y="2429900"/>
              <a:ext cx="29200" cy="310775"/>
            </a:xfrm>
            <a:custGeom>
              <a:avLst/>
              <a:gdLst/>
              <a:ahLst/>
              <a:cxnLst/>
              <a:rect l="l" t="t" r="r" b="b"/>
              <a:pathLst>
                <a:path w="1168" h="12431" extrusionOk="0">
                  <a:moveTo>
                    <a:pt x="0" y="0"/>
                  </a:moveTo>
                  <a:cubicBezTo>
                    <a:pt x="0" y="0"/>
                    <a:pt x="24" y="179"/>
                    <a:pt x="48" y="488"/>
                  </a:cubicBezTo>
                  <a:cubicBezTo>
                    <a:pt x="95" y="798"/>
                    <a:pt x="143" y="1262"/>
                    <a:pt x="179" y="1834"/>
                  </a:cubicBezTo>
                  <a:cubicBezTo>
                    <a:pt x="286" y="2941"/>
                    <a:pt x="393" y="4489"/>
                    <a:pt x="417" y="6203"/>
                  </a:cubicBezTo>
                  <a:cubicBezTo>
                    <a:pt x="453" y="7918"/>
                    <a:pt x="405" y="9466"/>
                    <a:pt x="346" y="10597"/>
                  </a:cubicBezTo>
                  <a:cubicBezTo>
                    <a:pt x="322" y="11156"/>
                    <a:pt x="286" y="11621"/>
                    <a:pt x="262" y="11930"/>
                  </a:cubicBezTo>
                  <a:cubicBezTo>
                    <a:pt x="238" y="12252"/>
                    <a:pt x="226" y="12430"/>
                    <a:pt x="226" y="12430"/>
                  </a:cubicBezTo>
                  <a:cubicBezTo>
                    <a:pt x="226" y="12430"/>
                    <a:pt x="274" y="12252"/>
                    <a:pt x="393" y="11942"/>
                  </a:cubicBezTo>
                  <a:cubicBezTo>
                    <a:pt x="476" y="11644"/>
                    <a:pt x="596" y="11204"/>
                    <a:pt x="715" y="10632"/>
                  </a:cubicBezTo>
                  <a:cubicBezTo>
                    <a:pt x="953" y="9525"/>
                    <a:pt x="1167" y="7942"/>
                    <a:pt x="1131" y="6191"/>
                  </a:cubicBezTo>
                  <a:cubicBezTo>
                    <a:pt x="1096" y="4453"/>
                    <a:pt x="822" y="2870"/>
                    <a:pt x="536" y="1774"/>
                  </a:cubicBezTo>
                  <a:cubicBezTo>
                    <a:pt x="405" y="1215"/>
                    <a:pt x="274" y="774"/>
                    <a:pt x="167" y="476"/>
                  </a:cubicBezTo>
                  <a:cubicBezTo>
                    <a:pt x="60" y="16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4076400" y="2491200"/>
              <a:ext cx="20250" cy="146775"/>
            </a:xfrm>
            <a:custGeom>
              <a:avLst/>
              <a:gdLst/>
              <a:ahLst/>
              <a:cxnLst/>
              <a:rect l="l" t="t" r="r" b="b"/>
              <a:pathLst>
                <a:path w="810" h="5871" extrusionOk="0">
                  <a:moveTo>
                    <a:pt x="107" y="1"/>
                  </a:moveTo>
                  <a:cubicBezTo>
                    <a:pt x="107" y="1"/>
                    <a:pt x="72" y="346"/>
                    <a:pt x="48" y="882"/>
                  </a:cubicBezTo>
                  <a:cubicBezTo>
                    <a:pt x="36" y="1418"/>
                    <a:pt x="0" y="2144"/>
                    <a:pt x="48" y="2942"/>
                  </a:cubicBezTo>
                  <a:cubicBezTo>
                    <a:pt x="72" y="3739"/>
                    <a:pt x="167" y="4466"/>
                    <a:pt x="238" y="5002"/>
                  </a:cubicBezTo>
                  <a:cubicBezTo>
                    <a:pt x="298" y="5537"/>
                    <a:pt x="369" y="5871"/>
                    <a:pt x="369" y="5871"/>
                  </a:cubicBezTo>
                  <a:cubicBezTo>
                    <a:pt x="369" y="5871"/>
                    <a:pt x="488" y="5549"/>
                    <a:pt x="607" y="5013"/>
                  </a:cubicBezTo>
                  <a:cubicBezTo>
                    <a:pt x="714" y="4478"/>
                    <a:pt x="810" y="3739"/>
                    <a:pt x="762" y="2918"/>
                  </a:cubicBezTo>
                  <a:cubicBezTo>
                    <a:pt x="714" y="2084"/>
                    <a:pt x="548" y="1358"/>
                    <a:pt x="405" y="834"/>
                  </a:cubicBezTo>
                  <a:cubicBezTo>
                    <a:pt x="238" y="310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4038875" y="2531700"/>
              <a:ext cx="19975" cy="78900"/>
            </a:xfrm>
            <a:custGeom>
              <a:avLst/>
              <a:gdLst/>
              <a:ahLst/>
              <a:cxnLst/>
              <a:rect l="l" t="t" r="r" b="b"/>
              <a:pathLst>
                <a:path w="799" h="3156" extrusionOk="0">
                  <a:moveTo>
                    <a:pt x="144" y="0"/>
                  </a:moveTo>
                  <a:cubicBezTo>
                    <a:pt x="144" y="0"/>
                    <a:pt x="84" y="203"/>
                    <a:pt x="60" y="500"/>
                  </a:cubicBezTo>
                  <a:cubicBezTo>
                    <a:pt x="13" y="798"/>
                    <a:pt x="1" y="1179"/>
                    <a:pt x="49" y="1607"/>
                  </a:cubicBezTo>
                  <a:cubicBezTo>
                    <a:pt x="108" y="2048"/>
                    <a:pt x="203" y="2417"/>
                    <a:pt x="310" y="2703"/>
                  </a:cubicBezTo>
                  <a:cubicBezTo>
                    <a:pt x="418" y="2977"/>
                    <a:pt x="501" y="3155"/>
                    <a:pt x="501" y="3155"/>
                  </a:cubicBezTo>
                  <a:cubicBezTo>
                    <a:pt x="501" y="3155"/>
                    <a:pt x="596" y="2977"/>
                    <a:pt x="668" y="2679"/>
                  </a:cubicBezTo>
                  <a:cubicBezTo>
                    <a:pt x="739" y="2393"/>
                    <a:pt x="799" y="1977"/>
                    <a:pt x="763" y="1536"/>
                  </a:cubicBezTo>
                  <a:cubicBezTo>
                    <a:pt x="715" y="1084"/>
                    <a:pt x="549" y="703"/>
                    <a:pt x="418" y="429"/>
                  </a:cubicBezTo>
                  <a:cubicBezTo>
                    <a:pt x="263" y="155"/>
                    <a:pt x="144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2709850" y="2941850"/>
              <a:ext cx="126525" cy="184275"/>
            </a:xfrm>
            <a:custGeom>
              <a:avLst/>
              <a:gdLst/>
              <a:ahLst/>
              <a:cxnLst/>
              <a:rect l="l" t="t" r="r" b="b"/>
              <a:pathLst>
                <a:path w="5061" h="7371" extrusionOk="0">
                  <a:moveTo>
                    <a:pt x="1" y="1"/>
                  </a:moveTo>
                  <a:cubicBezTo>
                    <a:pt x="1" y="1"/>
                    <a:pt x="12" y="132"/>
                    <a:pt x="60" y="358"/>
                  </a:cubicBezTo>
                  <a:cubicBezTo>
                    <a:pt x="108" y="584"/>
                    <a:pt x="179" y="906"/>
                    <a:pt x="298" y="1311"/>
                  </a:cubicBezTo>
                  <a:cubicBezTo>
                    <a:pt x="536" y="2108"/>
                    <a:pt x="965" y="3204"/>
                    <a:pt x="1691" y="4251"/>
                  </a:cubicBezTo>
                  <a:cubicBezTo>
                    <a:pt x="2417" y="5311"/>
                    <a:pt x="3287" y="6121"/>
                    <a:pt x="3941" y="6621"/>
                  </a:cubicBezTo>
                  <a:cubicBezTo>
                    <a:pt x="4263" y="6871"/>
                    <a:pt x="4549" y="7073"/>
                    <a:pt x="4751" y="7192"/>
                  </a:cubicBezTo>
                  <a:lnTo>
                    <a:pt x="5061" y="7371"/>
                  </a:lnTo>
                  <a:cubicBezTo>
                    <a:pt x="5061" y="7371"/>
                    <a:pt x="4989" y="7276"/>
                    <a:pt x="4823" y="7097"/>
                  </a:cubicBezTo>
                  <a:cubicBezTo>
                    <a:pt x="4656" y="6930"/>
                    <a:pt x="4453" y="6680"/>
                    <a:pt x="4180" y="6371"/>
                  </a:cubicBezTo>
                  <a:cubicBezTo>
                    <a:pt x="3644" y="5740"/>
                    <a:pt x="2977" y="4871"/>
                    <a:pt x="2275" y="3859"/>
                  </a:cubicBezTo>
                  <a:cubicBezTo>
                    <a:pt x="1596" y="2847"/>
                    <a:pt x="1013" y="1894"/>
                    <a:pt x="620" y="1180"/>
                  </a:cubicBezTo>
                  <a:cubicBezTo>
                    <a:pt x="417" y="822"/>
                    <a:pt x="262" y="525"/>
                    <a:pt x="167" y="310"/>
                  </a:cubicBezTo>
                  <a:cubicBezTo>
                    <a:pt x="60" y="12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2758975" y="2976675"/>
              <a:ext cx="50900" cy="73850"/>
            </a:xfrm>
            <a:custGeom>
              <a:avLst/>
              <a:gdLst/>
              <a:ahLst/>
              <a:cxnLst/>
              <a:rect l="l" t="t" r="r" b="b"/>
              <a:pathLst>
                <a:path w="2036" h="2954" extrusionOk="0">
                  <a:moveTo>
                    <a:pt x="12" y="1"/>
                  </a:moveTo>
                  <a:cubicBezTo>
                    <a:pt x="12" y="1"/>
                    <a:pt x="0" y="227"/>
                    <a:pt x="60" y="572"/>
                  </a:cubicBezTo>
                  <a:cubicBezTo>
                    <a:pt x="119" y="906"/>
                    <a:pt x="262" y="1370"/>
                    <a:pt x="560" y="1799"/>
                  </a:cubicBezTo>
                  <a:cubicBezTo>
                    <a:pt x="857" y="2239"/>
                    <a:pt x="1238" y="2537"/>
                    <a:pt x="1536" y="2716"/>
                  </a:cubicBezTo>
                  <a:cubicBezTo>
                    <a:pt x="1834" y="2894"/>
                    <a:pt x="2036" y="2954"/>
                    <a:pt x="2036" y="2954"/>
                  </a:cubicBezTo>
                  <a:cubicBezTo>
                    <a:pt x="2036" y="2954"/>
                    <a:pt x="1929" y="2739"/>
                    <a:pt x="1786" y="2466"/>
                  </a:cubicBezTo>
                  <a:cubicBezTo>
                    <a:pt x="1619" y="2180"/>
                    <a:pt x="1417" y="1787"/>
                    <a:pt x="1143" y="1406"/>
                  </a:cubicBezTo>
                  <a:cubicBezTo>
                    <a:pt x="881" y="1013"/>
                    <a:pt x="595" y="680"/>
                    <a:pt x="381" y="418"/>
                  </a:cubicBezTo>
                  <a:cubicBezTo>
                    <a:pt x="167" y="168"/>
                    <a:pt x="12" y="1"/>
                    <a:pt x="12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8"/>
            <p:cNvSpPr/>
            <p:nvPr/>
          </p:nvSpPr>
          <p:spPr>
            <a:xfrm>
              <a:off x="3598350" y="2251900"/>
              <a:ext cx="106000" cy="102425"/>
            </a:xfrm>
            <a:custGeom>
              <a:avLst/>
              <a:gdLst/>
              <a:ahLst/>
              <a:cxnLst/>
              <a:rect l="l" t="t" r="r" b="b"/>
              <a:pathLst>
                <a:path w="4240" h="4097" extrusionOk="0">
                  <a:moveTo>
                    <a:pt x="4239" y="0"/>
                  </a:moveTo>
                  <a:lnTo>
                    <a:pt x="4239" y="0"/>
                  </a:lnTo>
                  <a:cubicBezTo>
                    <a:pt x="4239" y="0"/>
                    <a:pt x="3953" y="203"/>
                    <a:pt x="3513" y="512"/>
                  </a:cubicBezTo>
                  <a:cubicBezTo>
                    <a:pt x="3287" y="679"/>
                    <a:pt x="3025" y="869"/>
                    <a:pt x="2727" y="1072"/>
                  </a:cubicBezTo>
                  <a:cubicBezTo>
                    <a:pt x="2572" y="1179"/>
                    <a:pt x="2430" y="1298"/>
                    <a:pt x="2263" y="1429"/>
                  </a:cubicBezTo>
                  <a:cubicBezTo>
                    <a:pt x="2096" y="1572"/>
                    <a:pt x="1965" y="1751"/>
                    <a:pt x="1858" y="1941"/>
                  </a:cubicBezTo>
                  <a:cubicBezTo>
                    <a:pt x="1751" y="2132"/>
                    <a:pt x="1679" y="2310"/>
                    <a:pt x="1560" y="2441"/>
                  </a:cubicBezTo>
                  <a:cubicBezTo>
                    <a:pt x="1453" y="2584"/>
                    <a:pt x="1310" y="2667"/>
                    <a:pt x="1144" y="2727"/>
                  </a:cubicBezTo>
                  <a:cubicBezTo>
                    <a:pt x="977" y="2798"/>
                    <a:pt x="798" y="2846"/>
                    <a:pt x="667" y="2977"/>
                  </a:cubicBezTo>
                  <a:cubicBezTo>
                    <a:pt x="513" y="3120"/>
                    <a:pt x="489" y="3298"/>
                    <a:pt x="477" y="3429"/>
                  </a:cubicBezTo>
                  <a:cubicBezTo>
                    <a:pt x="441" y="3679"/>
                    <a:pt x="310" y="3858"/>
                    <a:pt x="191" y="3965"/>
                  </a:cubicBezTo>
                  <a:cubicBezTo>
                    <a:pt x="84" y="4072"/>
                    <a:pt x="1" y="4096"/>
                    <a:pt x="1" y="4096"/>
                  </a:cubicBezTo>
                  <a:cubicBezTo>
                    <a:pt x="1" y="4096"/>
                    <a:pt x="84" y="4084"/>
                    <a:pt x="215" y="4013"/>
                  </a:cubicBezTo>
                  <a:cubicBezTo>
                    <a:pt x="358" y="3917"/>
                    <a:pt x="536" y="3739"/>
                    <a:pt x="596" y="3453"/>
                  </a:cubicBezTo>
                  <a:cubicBezTo>
                    <a:pt x="620" y="3310"/>
                    <a:pt x="667" y="3191"/>
                    <a:pt x="775" y="3096"/>
                  </a:cubicBezTo>
                  <a:cubicBezTo>
                    <a:pt x="882" y="3013"/>
                    <a:pt x="1037" y="2965"/>
                    <a:pt x="1215" y="2905"/>
                  </a:cubicBezTo>
                  <a:cubicBezTo>
                    <a:pt x="1382" y="2846"/>
                    <a:pt x="1608" y="2739"/>
                    <a:pt x="1739" y="2584"/>
                  </a:cubicBezTo>
                  <a:cubicBezTo>
                    <a:pt x="1894" y="2417"/>
                    <a:pt x="1977" y="2227"/>
                    <a:pt x="2084" y="2048"/>
                  </a:cubicBezTo>
                  <a:cubicBezTo>
                    <a:pt x="2263" y="1691"/>
                    <a:pt x="2572" y="1465"/>
                    <a:pt x="2858" y="1227"/>
                  </a:cubicBezTo>
                  <a:cubicBezTo>
                    <a:pt x="3120" y="989"/>
                    <a:pt x="3382" y="774"/>
                    <a:pt x="3584" y="596"/>
                  </a:cubicBezTo>
                  <a:cubicBezTo>
                    <a:pt x="3989" y="239"/>
                    <a:pt x="4239" y="0"/>
                    <a:pt x="423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28"/>
            <p:cNvSpPr/>
            <p:nvPr/>
          </p:nvSpPr>
          <p:spPr>
            <a:xfrm>
              <a:off x="3577525" y="2353400"/>
              <a:ext cx="13125" cy="11025"/>
            </a:xfrm>
            <a:custGeom>
              <a:avLst/>
              <a:gdLst/>
              <a:ahLst/>
              <a:cxnLst/>
              <a:rect l="l" t="t" r="r" b="b"/>
              <a:pathLst>
                <a:path w="525" h="441" extrusionOk="0">
                  <a:moveTo>
                    <a:pt x="405" y="0"/>
                  </a:moveTo>
                  <a:cubicBezTo>
                    <a:pt x="322" y="0"/>
                    <a:pt x="226" y="36"/>
                    <a:pt x="143" y="96"/>
                  </a:cubicBezTo>
                  <a:cubicBezTo>
                    <a:pt x="72" y="167"/>
                    <a:pt x="24" y="250"/>
                    <a:pt x="12" y="322"/>
                  </a:cubicBezTo>
                  <a:cubicBezTo>
                    <a:pt x="0" y="393"/>
                    <a:pt x="0" y="441"/>
                    <a:pt x="0" y="441"/>
                  </a:cubicBezTo>
                  <a:cubicBezTo>
                    <a:pt x="0" y="441"/>
                    <a:pt x="48" y="429"/>
                    <a:pt x="119" y="393"/>
                  </a:cubicBezTo>
                  <a:cubicBezTo>
                    <a:pt x="179" y="369"/>
                    <a:pt x="250" y="322"/>
                    <a:pt x="310" y="274"/>
                  </a:cubicBezTo>
                  <a:cubicBezTo>
                    <a:pt x="369" y="227"/>
                    <a:pt x="417" y="167"/>
                    <a:pt x="465" y="107"/>
                  </a:cubicBezTo>
                  <a:lnTo>
                    <a:pt x="524" y="24"/>
                  </a:lnTo>
                  <a:cubicBezTo>
                    <a:pt x="524" y="24"/>
                    <a:pt x="476" y="0"/>
                    <a:pt x="4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3592700" y="2398650"/>
              <a:ext cx="19375" cy="25900"/>
            </a:xfrm>
            <a:custGeom>
              <a:avLst/>
              <a:gdLst/>
              <a:ahLst/>
              <a:cxnLst/>
              <a:rect l="l" t="t" r="r" b="b"/>
              <a:pathLst>
                <a:path w="775" h="1036" extrusionOk="0">
                  <a:moveTo>
                    <a:pt x="0" y="0"/>
                  </a:moveTo>
                  <a:cubicBezTo>
                    <a:pt x="0" y="0"/>
                    <a:pt x="12" y="83"/>
                    <a:pt x="96" y="191"/>
                  </a:cubicBezTo>
                  <a:cubicBezTo>
                    <a:pt x="167" y="310"/>
                    <a:pt x="298" y="429"/>
                    <a:pt x="417" y="536"/>
                  </a:cubicBezTo>
                  <a:cubicBezTo>
                    <a:pt x="524" y="643"/>
                    <a:pt x="608" y="762"/>
                    <a:pt x="631" y="857"/>
                  </a:cubicBezTo>
                  <a:cubicBezTo>
                    <a:pt x="654" y="958"/>
                    <a:pt x="613" y="1027"/>
                    <a:pt x="608" y="1035"/>
                  </a:cubicBezTo>
                  <a:lnTo>
                    <a:pt x="608" y="1035"/>
                  </a:lnTo>
                  <a:cubicBezTo>
                    <a:pt x="620" y="1031"/>
                    <a:pt x="706" y="1004"/>
                    <a:pt x="727" y="857"/>
                  </a:cubicBezTo>
                  <a:cubicBezTo>
                    <a:pt x="774" y="726"/>
                    <a:pt x="727" y="500"/>
                    <a:pt x="572" y="357"/>
                  </a:cubicBezTo>
                  <a:cubicBezTo>
                    <a:pt x="417" y="226"/>
                    <a:pt x="274" y="167"/>
                    <a:pt x="167" y="107"/>
                  </a:cubicBezTo>
                  <a:cubicBezTo>
                    <a:pt x="60" y="48"/>
                    <a:pt x="0" y="0"/>
                    <a:pt x="0" y="0"/>
                  </a:cubicBezTo>
                  <a:close/>
                  <a:moveTo>
                    <a:pt x="608" y="1035"/>
                  </a:moveTo>
                  <a:lnTo>
                    <a:pt x="608" y="1035"/>
                  </a:lnTo>
                  <a:cubicBezTo>
                    <a:pt x="607" y="1036"/>
                    <a:pt x="606" y="1036"/>
                    <a:pt x="608" y="1036"/>
                  </a:cubicBezTo>
                  <a:cubicBezTo>
                    <a:pt x="608" y="1036"/>
                    <a:pt x="608" y="1036"/>
                    <a:pt x="608" y="1035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3617100" y="2548050"/>
              <a:ext cx="181000" cy="62325"/>
            </a:xfrm>
            <a:custGeom>
              <a:avLst/>
              <a:gdLst/>
              <a:ahLst/>
              <a:cxnLst/>
              <a:rect l="l" t="t" r="r" b="b"/>
              <a:pathLst>
                <a:path w="7240" h="2493" extrusionOk="0">
                  <a:moveTo>
                    <a:pt x="1" y="1"/>
                  </a:moveTo>
                  <a:cubicBezTo>
                    <a:pt x="1" y="1"/>
                    <a:pt x="334" y="335"/>
                    <a:pt x="834" y="846"/>
                  </a:cubicBezTo>
                  <a:cubicBezTo>
                    <a:pt x="1108" y="1108"/>
                    <a:pt x="1418" y="1406"/>
                    <a:pt x="1763" y="1739"/>
                  </a:cubicBezTo>
                  <a:cubicBezTo>
                    <a:pt x="1846" y="1823"/>
                    <a:pt x="1953" y="1918"/>
                    <a:pt x="2096" y="1977"/>
                  </a:cubicBezTo>
                  <a:cubicBezTo>
                    <a:pt x="2239" y="2037"/>
                    <a:pt x="2370" y="2037"/>
                    <a:pt x="2477" y="2073"/>
                  </a:cubicBezTo>
                  <a:cubicBezTo>
                    <a:pt x="2703" y="2132"/>
                    <a:pt x="2906" y="2299"/>
                    <a:pt x="3192" y="2418"/>
                  </a:cubicBezTo>
                  <a:cubicBezTo>
                    <a:pt x="3301" y="2468"/>
                    <a:pt x="3435" y="2492"/>
                    <a:pt x="3573" y="2492"/>
                  </a:cubicBezTo>
                  <a:cubicBezTo>
                    <a:pt x="3600" y="2492"/>
                    <a:pt x="3628" y="2491"/>
                    <a:pt x="3656" y="2489"/>
                  </a:cubicBezTo>
                  <a:cubicBezTo>
                    <a:pt x="3823" y="2477"/>
                    <a:pt x="3942" y="2406"/>
                    <a:pt x="4061" y="2358"/>
                  </a:cubicBezTo>
                  <a:cubicBezTo>
                    <a:pt x="4287" y="2263"/>
                    <a:pt x="4525" y="2239"/>
                    <a:pt x="4775" y="2227"/>
                  </a:cubicBezTo>
                  <a:cubicBezTo>
                    <a:pt x="4868" y="2223"/>
                    <a:pt x="4959" y="2221"/>
                    <a:pt x="5049" y="2221"/>
                  </a:cubicBezTo>
                  <a:cubicBezTo>
                    <a:pt x="5417" y="2221"/>
                    <a:pt x="5752" y="2254"/>
                    <a:pt x="6049" y="2263"/>
                  </a:cubicBezTo>
                  <a:cubicBezTo>
                    <a:pt x="6799" y="2299"/>
                    <a:pt x="7240" y="2311"/>
                    <a:pt x="7240" y="2311"/>
                  </a:cubicBezTo>
                  <a:cubicBezTo>
                    <a:pt x="7240" y="2311"/>
                    <a:pt x="6799" y="2251"/>
                    <a:pt x="6037" y="2156"/>
                  </a:cubicBezTo>
                  <a:cubicBezTo>
                    <a:pt x="5656" y="2120"/>
                    <a:pt x="5228" y="2037"/>
                    <a:pt x="4739" y="2037"/>
                  </a:cubicBezTo>
                  <a:cubicBezTo>
                    <a:pt x="4501" y="2037"/>
                    <a:pt x="4227" y="2073"/>
                    <a:pt x="3966" y="2156"/>
                  </a:cubicBezTo>
                  <a:cubicBezTo>
                    <a:pt x="3835" y="2204"/>
                    <a:pt x="3716" y="2263"/>
                    <a:pt x="3608" y="2275"/>
                  </a:cubicBezTo>
                  <a:cubicBezTo>
                    <a:pt x="3585" y="2280"/>
                    <a:pt x="3561" y="2283"/>
                    <a:pt x="3536" y="2283"/>
                  </a:cubicBezTo>
                  <a:cubicBezTo>
                    <a:pt x="3449" y="2283"/>
                    <a:pt x="3356" y="2253"/>
                    <a:pt x="3263" y="2216"/>
                  </a:cubicBezTo>
                  <a:cubicBezTo>
                    <a:pt x="3025" y="2132"/>
                    <a:pt x="2799" y="1954"/>
                    <a:pt x="2525" y="1882"/>
                  </a:cubicBezTo>
                  <a:cubicBezTo>
                    <a:pt x="2370" y="1835"/>
                    <a:pt x="2239" y="1846"/>
                    <a:pt x="2144" y="1799"/>
                  </a:cubicBezTo>
                  <a:cubicBezTo>
                    <a:pt x="2061" y="1763"/>
                    <a:pt x="1965" y="1680"/>
                    <a:pt x="1882" y="1608"/>
                  </a:cubicBezTo>
                  <a:cubicBezTo>
                    <a:pt x="1525" y="1287"/>
                    <a:pt x="1191" y="1001"/>
                    <a:pt x="918" y="763"/>
                  </a:cubicBezTo>
                  <a:cubicBezTo>
                    <a:pt x="346" y="299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8"/>
            <p:cNvSpPr/>
            <p:nvPr/>
          </p:nvSpPr>
          <p:spPr>
            <a:xfrm>
              <a:off x="3842425" y="2585875"/>
              <a:ext cx="60150" cy="15200"/>
            </a:xfrm>
            <a:custGeom>
              <a:avLst/>
              <a:gdLst/>
              <a:ahLst/>
              <a:cxnLst/>
              <a:rect l="l" t="t" r="r" b="b"/>
              <a:pathLst>
                <a:path w="2406" h="608" extrusionOk="0">
                  <a:moveTo>
                    <a:pt x="1251" y="0"/>
                  </a:moveTo>
                  <a:cubicBezTo>
                    <a:pt x="858" y="0"/>
                    <a:pt x="560" y="179"/>
                    <a:pt x="358" y="238"/>
                  </a:cubicBezTo>
                  <a:cubicBezTo>
                    <a:pt x="144" y="310"/>
                    <a:pt x="1" y="310"/>
                    <a:pt x="1" y="310"/>
                  </a:cubicBezTo>
                  <a:cubicBezTo>
                    <a:pt x="1" y="310"/>
                    <a:pt x="92" y="340"/>
                    <a:pt x="251" y="340"/>
                  </a:cubicBezTo>
                  <a:cubicBezTo>
                    <a:pt x="290" y="340"/>
                    <a:pt x="334" y="338"/>
                    <a:pt x="382" y="333"/>
                  </a:cubicBezTo>
                  <a:cubicBezTo>
                    <a:pt x="620" y="322"/>
                    <a:pt x="901" y="214"/>
                    <a:pt x="1216" y="214"/>
                  </a:cubicBezTo>
                  <a:cubicBezTo>
                    <a:pt x="1231" y="214"/>
                    <a:pt x="1247" y="214"/>
                    <a:pt x="1263" y="214"/>
                  </a:cubicBezTo>
                  <a:cubicBezTo>
                    <a:pt x="1596" y="238"/>
                    <a:pt x="1870" y="322"/>
                    <a:pt x="2084" y="417"/>
                  </a:cubicBezTo>
                  <a:cubicBezTo>
                    <a:pt x="2287" y="512"/>
                    <a:pt x="2406" y="607"/>
                    <a:pt x="2406" y="607"/>
                  </a:cubicBezTo>
                  <a:cubicBezTo>
                    <a:pt x="2406" y="607"/>
                    <a:pt x="2334" y="488"/>
                    <a:pt x="2144" y="322"/>
                  </a:cubicBezTo>
                  <a:cubicBezTo>
                    <a:pt x="1953" y="155"/>
                    <a:pt x="1632" y="0"/>
                    <a:pt x="125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8"/>
            <p:cNvSpPr/>
            <p:nvPr/>
          </p:nvSpPr>
          <p:spPr>
            <a:xfrm>
              <a:off x="3942750" y="2738550"/>
              <a:ext cx="32175" cy="103625"/>
            </a:xfrm>
            <a:custGeom>
              <a:avLst/>
              <a:gdLst/>
              <a:ahLst/>
              <a:cxnLst/>
              <a:rect l="l" t="t" r="r" b="b"/>
              <a:pathLst>
                <a:path w="1287" h="4145" extrusionOk="0">
                  <a:moveTo>
                    <a:pt x="107" y="1"/>
                  </a:moveTo>
                  <a:lnTo>
                    <a:pt x="107" y="1"/>
                  </a:lnTo>
                  <a:cubicBezTo>
                    <a:pt x="107" y="1"/>
                    <a:pt x="60" y="49"/>
                    <a:pt x="36" y="168"/>
                  </a:cubicBezTo>
                  <a:cubicBezTo>
                    <a:pt x="0" y="287"/>
                    <a:pt x="36" y="477"/>
                    <a:pt x="167" y="656"/>
                  </a:cubicBezTo>
                  <a:cubicBezTo>
                    <a:pt x="286" y="846"/>
                    <a:pt x="512" y="989"/>
                    <a:pt x="703" y="1168"/>
                  </a:cubicBezTo>
                  <a:cubicBezTo>
                    <a:pt x="881" y="1346"/>
                    <a:pt x="1000" y="1596"/>
                    <a:pt x="1012" y="1894"/>
                  </a:cubicBezTo>
                  <a:cubicBezTo>
                    <a:pt x="1048" y="2489"/>
                    <a:pt x="881" y="3061"/>
                    <a:pt x="834" y="3466"/>
                  </a:cubicBezTo>
                  <a:cubicBezTo>
                    <a:pt x="774" y="3882"/>
                    <a:pt x="750" y="4144"/>
                    <a:pt x="750" y="4144"/>
                  </a:cubicBezTo>
                  <a:cubicBezTo>
                    <a:pt x="750" y="4144"/>
                    <a:pt x="834" y="3906"/>
                    <a:pt x="953" y="3501"/>
                  </a:cubicBezTo>
                  <a:cubicBezTo>
                    <a:pt x="1012" y="3311"/>
                    <a:pt x="1072" y="3073"/>
                    <a:pt x="1155" y="2799"/>
                  </a:cubicBezTo>
                  <a:cubicBezTo>
                    <a:pt x="1227" y="2513"/>
                    <a:pt x="1286" y="2216"/>
                    <a:pt x="1250" y="1882"/>
                  </a:cubicBezTo>
                  <a:cubicBezTo>
                    <a:pt x="1238" y="1549"/>
                    <a:pt x="1072" y="1203"/>
                    <a:pt x="834" y="1025"/>
                  </a:cubicBezTo>
                  <a:cubicBezTo>
                    <a:pt x="619" y="834"/>
                    <a:pt x="393" y="751"/>
                    <a:pt x="262" y="596"/>
                  </a:cubicBezTo>
                  <a:cubicBezTo>
                    <a:pt x="119" y="453"/>
                    <a:pt x="60" y="287"/>
                    <a:pt x="60" y="180"/>
                  </a:cubicBezTo>
                  <a:cubicBezTo>
                    <a:pt x="60" y="61"/>
                    <a:pt x="107" y="1"/>
                    <a:pt x="10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3953150" y="2856125"/>
              <a:ext cx="24450" cy="94400"/>
            </a:xfrm>
            <a:custGeom>
              <a:avLst/>
              <a:gdLst/>
              <a:ahLst/>
              <a:cxnLst/>
              <a:rect l="l" t="t" r="r" b="b"/>
              <a:pathLst>
                <a:path w="978" h="3776" extrusionOk="0">
                  <a:moveTo>
                    <a:pt x="299" y="1"/>
                  </a:moveTo>
                  <a:cubicBezTo>
                    <a:pt x="299" y="1"/>
                    <a:pt x="298" y="1"/>
                    <a:pt x="296" y="2"/>
                  </a:cubicBezTo>
                  <a:lnTo>
                    <a:pt x="296" y="2"/>
                  </a:lnTo>
                  <a:cubicBezTo>
                    <a:pt x="301" y="1"/>
                    <a:pt x="302" y="1"/>
                    <a:pt x="299" y="1"/>
                  </a:cubicBezTo>
                  <a:close/>
                  <a:moveTo>
                    <a:pt x="296" y="2"/>
                  </a:moveTo>
                  <a:cubicBezTo>
                    <a:pt x="283" y="6"/>
                    <a:pt x="239" y="22"/>
                    <a:pt x="168" y="84"/>
                  </a:cubicBezTo>
                  <a:cubicBezTo>
                    <a:pt x="72" y="156"/>
                    <a:pt x="1" y="299"/>
                    <a:pt x="1" y="501"/>
                  </a:cubicBezTo>
                  <a:cubicBezTo>
                    <a:pt x="1" y="894"/>
                    <a:pt x="180" y="1370"/>
                    <a:pt x="394" y="1882"/>
                  </a:cubicBezTo>
                  <a:cubicBezTo>
                    <a:pt x="596" y="2382"/>
                    <a:pt x="799" y="2847"/>
                    <a:pt x="870" y="3192"/>
                  </a:cubicBezTo>
                  <a:cubicBezTo>
                    <a:pt x="894" y="3370"/>
                    <a:pt x="906" y="3501"/>
                    <a:pt x="930" y="3609"/>
                  </a:cubicBezTo>
                  <a:cubicBezTo>
                    <a:pt x="942" y="3716"/>
                    <a:pt x="942" y="3775"/>
                    <a:pt x="942" y="3775"/>
                  </a:cubicBezTo>
                  <a:lnTo>
                    <a:pt x="942" y="3597"/>
                  </a:lnTo>
                  <a:cubicBezTo>
                    <a:pt x="953" y="3489"/>
                    <a:pt x="977" y="3335"/>
                    <a:pt x="953" y="3156"/>
                  </a:cubicBezTo>
                  <a:cubicBezTo>
                    <a:pt x="942" y="2799"/>
                    <a:pt x="811" y="2299"/>
                    <a:pt x="584" y="1787"/>
                  </a:cubicBezTo>
                  <a:cubicBezTo>
                    <a:pt x="394" y="1287"/>
                    <a:pt x="156" y="822"/>
                    <a:pt x="108" y="501"/>
                  </a:cubicBezTo>
                  <a:cubicBezTo>
                    <a:pt x="96" y="334"/>
                    <a:pt x="120" y="180"/>
                    <a:pt x="180" y="108"/>
                  </a:cubicBezTo>
                  <a:cubicBezTo>
                    <a:pt x="232" y="45"/>
                    <a:pt x="285" y="9"/>
                    <a:pt x="296" y="2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3961800" y="2979375"/>
              <a:ext cx="15800" cy="52400"/>
            </a:xfrm>
            <a:custGeom>
              <a:avLst/>
              <a:gdLst/>
              <a:ahLst/>
              <a:cxnLst/>
              <a:rect l="l" t="t" r="r" b="b"/>
              <a:pathLst>
                <a:path w="632" h="2096" extrusionOk="0">
                  <a:moveTo>
                    <a:pt x="631" y="0"/>
                  </a:moveTo>
                  <a:cubicBezTo>
                    <a:pt x="631" y="0"/>
                    <a:pt x="357" y="429"/>
                    <a:pt x="179" y="1024"/>
                  </a:cubicBezTo>
                  <a:cubicBezTo>
                    <a:pt x="95" y="1310"/>
                    <a:pt x="0" y="1607"/>
                    <a:pt x="60" y="1834"/>
                  </a:cubicBezTo>
                  <a:cubicBezTo>
                    <a:pt x="72" y="1941"/>
                    <a:pt x="155" y="2024"/>
                    <a:pt x="191" y="2060"/>
                  </a:cubicBezTo>
                  <a:cubicBezTo>
                    <a:pt x="250" y="2096"/>
                    <a:pt x="286" y="2096"/>
                    <a:pt x="286" y="2096"/>
                  </a:cubicBezTo>
                  <a:lnTo>
                    <a:pt x="226" y="2036"/>
                  </a:lnTo>
                  <a:cubicBezTo>
                    <a:pt x="191" y="2000"/>
                    <a:pt x="179" y="1917"/>
                    <a:pt x="179" y="1834"/>
                  </a:cubicBezTo>
                  <a:cubicBezTo>
                    <a:pt x="179" y="1643"/>
                    <a:pt x="310" y="1405"/>
                    <a:pt x="405" y="1107"/>
                  </a:cubicBezTo>
                  <a:cubicBezTo>
                    <a:pt x="584" y="524"/>
                    <a:pt x="631" y="0"/>
                    <a:pt x="63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3812375" y="2229200"/>
              <a:ext cx="46750" cy="9325"/>
            </a:xfrm>
            <a:custGeom>
              <a:avLst/>
              <a:gdLst/>
              <a:ahLst/>
              <a:cxnLst/>
              <a:rect l="l" t="t" r="r" b="b"/>
              <a:pathLst>
                <a:path w="1870" h="373" extrusionOk="0">
                  <a:moveTo>
                    <a:pt x="826" y="0"/>
                  </a:moveTo>
                  <a:cubicBezTo>
                    <a:pt x="601" y="0"/>
                    <a:pt x="411" y="25"/>
                    <a:pt x="262" y="75"/>
                  </a:cubicBezTo>
                  <a:cubicBezTo>
                    <a:pt x="96" y="122"/>
                    <a:pt x="0" y="182"/>
                    <a:pt x="0" y="182"/>
                  </a:cubicBezTo>
                  <a:cubicBezTo>
                    <a:pt x="0" y="182"/>
                    <a:pt x="429" y="182"/>
                    <a:pt x="929" y="242"/>
                  </a:cubicBezTo>
                  <a:cubicBezTo>
                    <a:pt x="1441" y="301"/>
                    <a:pt x="1870" y="373"/>
                    <a:pt x="1870" y="373"/>
                  </a:cubicBezTo>
                  <a:cubicBezTo>
                    <a:pt x="1870" y="373"/>
                    <a:pt x="1786" y="301"/>
                    <a:pt x="1631" y="218"/>
                  </a:cubicBezTo>
                  <a:cubicBezTo>
                    <a:pt x="1465" y="122"/>
                    <a:pt x="1250" y="39"/>
                    <a:pt x="965" y="3"/>
                  </a:cubicBezTo>
                  <a:cubicBezTo>
                    <a:pt x="917" y="1"/>
                    <a:pt x="871" y="0"/>
                    <a:pt x="82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3881125" y="2265300"/>
              <a:ext cx="18175" cy="7450"/>
            </a:xfrm>
            <a:custGeom>
              <a:avLst/>
              <a:gdLst/>
              <a:ahLst/>
              <a:cxnLst/>
              <a:rect l="l" t="t" r="r" b="b"/>
              <a:pathLst>
                <a:path w="727" h="298" extrusionOk="0">
                  <a:moveTo>
                    <a:pt x="188" y="1"/>
                  </a:moveTo>
                  <a:cubicBezTo>
                    <a:pt x="80" y="1"/>
                    <a:pt x="1" y="24"/>
                    <a:pt x="1" y="24"/>
                  </a:cubicBezTo>
                  <a:cubicBezTo>
                    <a:pt x="1" y="24"/>
                    <a:pt x="120" y="179"/>
                    <a:pt x="322" y="262"/>
                  </a:cubicBezTo>
                  <a:cubicBezTo>
                    <a:pt x="398" y="289"/>
                    <a:pt x="474" y="297"/>
                    <a:pt x="539" y="297"/>
                  </a:cubicBezTo>
                  <a:cubicBezTo>
                    <a:pt x="648" y="297"/>
                    <a:pt x="727" y="274"/>
                    <a:pt x="727" y="274"/>
                  </a:cubicBezTo>
                  <a:cubicBezTo>
                    <a:pt x="727" y="274"/>
                    <a:pt x="608" y="107"/>
                    <a:pt x="405" y="36"/>
                  </a:cubicBezTo>
                  <a:cubicBezTo>
                    <a:pt x="330" y="9"/>
                    <a:pt x="254" y="1"/>
                    <a:pt x="18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2925650" y="2532000"/>
              <a:ext cx="24425" cy="7450"/>
            </a:xfrm>
            <a:custGeom>
              <a:avLst/>
              <a:gdLst/>
              <a:ahLst/>
              <a:cxnLst/>
              <a:rect l="l" t="t" r="r" b="b"/>
              <a:pathLst>
                <a:path w="977" h="298" extrusionOk="0">
                  <a:moveTo>
                    <a:pt x="238" y="1"/>
                  </a:moveTo>
                  <a:cubicBezTo>
                    <a:pt x="98" y="1"/>
                    <a:pt x="1" y="24"/>
                    <a:pt x="1" y="24"/>
                  </a:cubicBezTo>
                  <a:cubicBezTo>
                    <a:pt x="1" y="24"/>
                    <a:pt x="191" y="191"/>
                    <a:pt x="465" y="262"/>
                  </a:cubicBezTo>
                  <a:cubicBezTo>
                    <a:pt x="563" y="289"/>
                    <a:pt x="660" y="297"/>
                    <a:pt x="742" y="297"/>
                  </a:cubicBezTo>
                  <a:cubicBezTo>
                    <a:pt x="879" y="297"/>
                    <a:pt x="977" y="274"/>
                    <a:pt x="977" y="274"/>
                  </a:cubicBezTo>
                  <a:cubicBezTo>
                    <a:pt x="977" y="274"/>
                    <a:pt x="786" y="107"/>
                    <a:pt x="524" y="36"/>
                  </a:cubicBezTo>
                  <a:cubicBezTo>
                    <a:pt x="422" y="9"/>
                    <a:pt x="322" y="1"/>
                    <a:pt x="23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2970600" y="2549150"/>
              <a:ext cx="138125" cy="62050"/>
            </a:xfrm>
            <a:custGeom>
              <a:avLst/>
              <a:gdLst/>
              <a:ahLst/>
              <a:cxnLst/>
              <a:rect l="l" t="t" r="r" b="b"/>
              <a:pathLst>
                <a:path w="5525" h="2482" extrusionOk="0">
                  <a:moveTo>
                    <a:pt x="1078" y="1"/>
                  </a:moveTo>
                  <a:cubicBezTo>
                    <a:pt x="1018" y="1"/>
                    <a:pt x="961" y="2"/>
                    <a:pt x="905" y="5"/>
                  </a:cubicBezTo>
                  <a:cubicBezTo>
                    <a:pt x="631" y="17"/>
                    <a:pt x="405" y="52"/>
                    <a:pt x="239" y="64"/>
                  </a:cubicBezTo>
                  <a:cubicBezTo>
                    <a:pt x="96" y="76"/>
                    <a:pt x="0" y="88"/>
                    <a:pt x="0" y="88"/>
                  </a:cubicBezTo>
                  <a:lnTo>
                    <a:pt x="239" y="88"/>
                  </a:lnTo>
                  <a:cubicBezTo>
                    <a:pt x="405" y="88"/>
                    <a:pt x="631" y="88"/>
                    <a:pt x="905" y="112"/>
                  </a:cubicBezTo>
                  <a:cubicBezTo>
                    <a:pt x="1191" y="136"/>
                    <a:pt x="1524" y="171"/>
                    <a:pt x="1858" y="290"/>
                  </a:cubicBezTo>
                  <a:cubicBezTo>
                    <a:pt x="2215" y="386"/>
                    <a:pt x="2560" y="588"/>
                    <a:pt x="2917" y="802"/>
                  </a:cubicBezTo>
                  <a:cubicBezTo>
                    <a:pt x="3608" y="1279"/>
                    <a:pt x="4215" y="1791"/>
                    <a:pt x="4703" y="2076"/>
                  </a:cubicBezTo>
                  <a:cubicBezTo>
                    <a:pt x="4941" y="2219"/>
                    <a:pt x="5156" y="2326"/>
                    <a:pt x="5299" y="2386"/>
                  </a:cubicBezTo>
                  <a:lnTo>
                    <a:pt x="5525" y="2481"/>
                  </a:lnTo>
                  <a:cubicBezTo>
                    <a:pt x="5525" y="2481"/>
                    <a:pt x="5453" y="2433"/>
                    <a:pt x="5299" y="2374"/>
                  </a:cubicBezTo>
                  <a:cubicBezTo>
                    <a:pt x="5168" y="2291"/>
                    <a:pt x="4977" y="2160"/>
                    <a:pt x="4751" y="1993"/>
                  </a:cubicBezTo>
                  <a:cubicBezTo>
                    <a:pt x="4299" y="1660"/>
                    <a:pt x="3751" y="1124"/>
                    <a:pt x="3025" y="624"/>
                  </a:cubicBezTo>
                  <a:cubicBezTo>
                    <a:pt x="2667" y="386"/>
                    <a:pt x="2274" y="195"/>
                    <a:pt x="1905" y="112"/>
                  </a:cubicBezTo>
                  <a:cubicBezTo>
                    <a:pt x="1608" y="25"/>
                    <a:pt x="1326" y="1"/>
                    <a:pt x="107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3293250" y="2759100"/>
              <a:ext cx="10150" cy="50625"/>
            </a:xfrm>
            <a:custGeom>
              <a:avLst/>
              <a:gdLst/>
              <a:ahLst/>
              <a:cxnLst/>
              <a:rect l="l" t="t" r="r" b="b"/>
              <a:pathLst>
                <a:path w="406" h="2025" extrusionOk="0">
                  <a:moveTo>
                    <a:pt x="406" y="0"/>
                  </a:moveTo>
                  <a:lnTo>
                    <a:pt x="406" y="0"/>
                  </a:lnTo>
                  <a:cubicBezTo>
                    <a:pt x="406" y="1"/>
                    <a:pt x="322" y="96"/>
                    <a:pt x="251" y="274"/>
                  </a:cubicBezTo>
                  <a:cubicBezTo>
                    <a:pt x="179" y="453"/>
                    <a:pt x="84" y="703"/>
                    <a:pt x="48" y="989"/>
                  </a:cubicBezTo>
                  <a:cubicBezTo>
                    <a:pt x="1" y="1286"/>
                    <a:pt x="25" y="1536"/>
                    <a:pt x="60" y="1727"/>
                  </a:cubicBezTo>
                  <a:cubicBezTo>
                    <a:pt x="84" y="1905"/>
                    <a:pt x="132" y="2025"/>
                    <a:pt x="132" y="2025"/>
                  </a:cubicBezTo>
                  <a:cubicBezTo>
                    <a:pt x="132" y="2025"/>
                    <a:pt x="191" y="1584"/>
                    <a:pt x="263" y="1013"/>
                  </a:cubicBezTo>
                  <a:cubicBezTo>
                    <a:pt x="346" y="465"/>
                    <a:pt x="406" y="1"/>
                    <a:pt x="40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3281950" y="2821900"/>
              <a:ext cx="14900" cy="58975"/>
            </a:xfrm>
            <a:custGeom>
              <a:avLst/>
              <a:gdLst/>
              <a:ahLst/>
              <a:cxnLst/>
              <a:rect l="l" t="t" r="r" b="b"/>
              <a:pathLst>
                <a:path w="596" h="2359" extrusionOk="0">
                  <a:moveTo>
                    <a:pt x="405" y="1"/>
                  </a:moveTo>
                  <a:cubicBezTo>
                    <a:pt x="405" y="1"/>
                    <a:pt x="322" y="120"/>
                    <a:pt x="274" y="358"/>
                  </a:cubicBezTo>
                  <a:cubicBezTo>
                    <a:pt x="238" y="477"/>
                    <a:pt x="238" y="620"/>
                    <a:pt x="262" y="775"/>
                  </a:cubicBezTo>
                  <a:cubicBezTo>
                    <a:pt x="274" y="929"/>
                    <a:pt x="358" y="1108"/>
                    <a:pt x="358" y="1227"/>
                  </a:cubicBezTo>
                  <a:cubicBezTo>
                    <a:pt x="381" y="1346"/>
                    <a:pt x="286" y="1477"/>
                    <a:pt x="238" y="1632"/>
                  </a:cubicBezTo>
                  <a:cubicBezTo>
                    <a:pt x="179" y="1763"/>
                    <a:pt x="143" y="1894"/>
                    <a:pt x="107" y="2001"/>
                  </a:cubicBezTo>
                  <a:cubicBezTo>
                    <a:pt x="36" y="2227"/>
                    <a:pt x="0" y="2358"/>
                    <a:pt x="0" y="2358"/>
                  </a:cubicBezTo>
                  <a:cubicBezTo>
                    <a:pt x="0" y="2358"/>
                    <a:pt x="96" y="2239"/>
                    <a:pt x="215" y="2060"/>
                  </a:cubicBezTo>
                  <a:cubicBezTo>
                    <a:pt x="274" y="1953"/>
                    <a:pt x="346" y="1846"/>
                    <a:pt x="417" y="1715"/>
                  </a:cubicBezTo>
                  <a:cubicBezTo>
                    <a:pt x="477" y="1584"/>
                    <a:pt x="596" y="1453"/>
                    <a:pt x="596" y="1215"/>
                  </a:cubicBezTo>
                  <a:cubicBezTo>
                    <a:pt x="572" y="989"/>
                    <a:pt x="477" y="870"/>
                    <a:pt x="453" y="739"/>
                  </a:cubicBezTo>
                  <a:cubicBezTo>
                    <a:pt x="417" y="596"/>
                    <a:pt x="393" y="465"/>
                    <a:pt x="393" y="358"/>
                  </a:cubicBezTo>
                  <a:cubicBezTo>
                    <a:pt x="369" y="156"/>
                    <a:pt x="405" y="1"/>
                    <a:pt x="40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3220925" y="2921025"/>
              <a:ext cx="33950" cy="29500"/>
            </a:xfrm>
            <a:custGeom>
              <a:avLst/>
              <a:gdLst/>
              <a:ahLst/>
              <a:cxnLst/>
              <a:rect l="l" t="t" r="r" b="b"/>
              <a:pathLst>
                <a:path w="1358" h="1180" extrusionOk="0">
                  <a:moveTo>
                    <a:pt x="1358" y="0"/>
                  </a:moveTo>
                  <a:lnTo>
                    <a:pt x="1358" y="0"/>
                  </a:lnTo>
                  <a:cubicBezTo>
                    <a:pt x="1358" y="1"/>
                    <a:pt x="953" y="131"/>
                    <a:pt x="572" y="465"/>
                  </a:cubicBezTo>
                  <a:cubicBezTo>
                    <a:pt x="179" y="786"/>
                    <a:pt x="1" y="1179"/>
                    <a:pt x="1" y="1179"/>
                  </a:cubicBezTo>
                  <a:cubicBezTo>
                    <a:pt x="1" y="1179"/>
                    <a:pt x="358" y="953"/>
                    <a:pt x="715" y="632"/>
                  </a:cubicBezTo>
                  <a:cubicBezTo>
                    <a:pt x="1096" y="310"/>
                    <a:pt x="1358" y="1"/>
                    <a:pt x="135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3182225" y="2972225"/>
              <a:ext cx="17600" cy="43175"/>
            </a:xfrm>
            <a:custGeom>
              <a:avLst/>
              <a:gdLst/>
              <a:ahLst/>
              <a:cxnLst/>
              <a:rect l="l" t="t" r="r" b="b"/>
              <a:pathLst>
                <a:path w="704" h="1727" extrusionOk="0">
                  <a:moveTo>
                    <a:pt x="703" y="0"/>
                  </a:moveTo>
                  <a:cubicBezTo>
                    <a:pt x="703" y="0"/>
                    <a:pt x="441" y="346"/>
                    <a:pt x="239" y="822"/>
                  </a:cubicBezTo>
                  <a:cubicBezTo>
                    <a:pt x="48" y="1298"/>
                    <a:pt x="1" y="1727"/>
                    <a:pt x="1" y="1727"/>
                  </a:cubicBezTo>
                  <a:cubicBezTo>
                    <a:pt x="1" y="1727"/>
                    <a:pt x="275" y="1393"/>
                    <a:pt x="465" y="917"/>
                  </a:cubicBezTo>
                  <a:cubicBezTo>
                    <a:pt x="656" y="429"/>
                    <a:pt x="703" y="0"/>
                    <a:pt x="703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3149500" y="3058250"/>
              <a:ext cx="11925" cy="38725"/>
            </a:xfrm>
            <a:custGeom>
              <a:avLst/>
              <a:gdLst/>
              <a:ahLst/>
              <a:cxnLst/>
              <a:rect l="l" t="t" r="r" b="b"/>
              <a:pathLst>
                <a:path w="477" h="1549" extrusionOk="0">
                  <a:moveTo>
                    <a:pt x="405" y="0"/>
                  </a:moveTo>
                  <a:cubicBezTo>
                    <a:pt x="405" y="0"/>
                    <a:pt x="262" y="346"/>
                    <a:pt x="143" y="762"/>
                  </a:cubicBezTo>
                  <a:cubicBezTo>
                    <a:pt x="36" y="1179"/>
                    <a:pt x="0" y="1548"/>
                    <a:pt x="0" y="1548"/>
                  </a:cubicBezTo>
                  <a:cubicBezTo>
                    <a:pt x="0" y="1548"/>
                    <a:pt x="262" y="1262"/>
                    <a:pt x="357" y="822"/>
                  </a:cubicBezTo>
                  <a:cubicBezTo>
                    <a:pt x="476" y="369"/>
                    <a:pt x="405" y="0"/>
                    <a:pt x="40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2819975" y="2257550"/>
              <a:ext cx="77425" cy="50325"/>
            </a:xfrm>
            <a:custGeom>
              <a:avLst/>
              <a:gdLst/>
              <a:ahLst/>
              <a:cxnLst/>
              <a:rect l="l" t="t" r="r" b="b"/>
              <a:pathLst>
                <a:path w="3097" h="2013" extrusionOk="0">
                  <a:moveTo>
                    <a:pt x="1" y="1"/>
                  </a:moveTo>
                  <a:cubicBezTo>
                    <a:pt x="1" y="1"/>
                    <a:pt x="644" y="548"/>
                    <a:pt x="1489" y="1108"/>
                  </a:cubicBezTo>
                  <a:cubicBezTo>
                    <a:pt x="2334" y="1655"/>
                    <a:pt x="3096" y="2013"/>
                    <a:pt x="3096" y="2013"/>
                  </a:cubicBezTo>
                  <a:cubicBezTo>
                    <a:pt x="3096" y="2013"/>
                    <a:pt x="2465" y="1477"/>
                    <a:pt x="1608" y="905"/>
                  </a:cubicBezTo>
                  <a:cubicBezTo>
                    <a:pt x="763" y="35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2892025" y="2280175"/>
              <a:ext cx="9850" cy="16100"/>
            </a:xfrm>
            <a:custGeom>
              <a:avLst/>
              <a:gdLst/>
              <a:ahLst/>
              <a:cxnLst/>
              <a:rect l="l" t="t" r="r" b="b"/>
              <a:pathLst>
                <a:path w="394" h="644" extrusionOk="0">
                  <a:moveTo>
                    <a:pt x="36" y="0"/>
                  </a:moveTo>
                  <a:cubicBezTo>
                    <a:pt x="36" y="0"/>
                    <a:pt x="0" y="203"/>
                    <a:pt x="95" y="381"/>
                  </a:cubicBezTo>
                  <a:cubicBezTo>
                    <a:pt x="179" y="560"/>
                    <a:pt x="357" y="643"/>
                    <a:pt x="357" y="643"/>
                  </a:cubicBezTo>
                  <a:cubicBezTo>
                    <a:pt x="357" y="643"/>
                    <a:pt x="393" y="453"/>
                    <a:pt x="298" y="274"/>
                  </a:cubicBezTo>
                  <a:cubicBezTo>
                    <a:pt x="214" y="96"/>
                    <a:pt x="36" y="0"/>
                    <a:pt x="36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2883675" y="2218850"/>
              <a:ext cx="9250" cy="42900"/>
            </a:xfrm>
            <a:custGeom>
              <a:avLst/>
              <a:gdLst/>
              <a:ahLst/>
              <a:cxnLst/>
              <a:rect l="l" t="t" r="r" b="b"/>
              <a:pathLst>
                <a:path w="370" h="1716" extrusionOk="0">
                  <a:moveTo>
                    <a:pt x="370" y="1"/>
                  </a:moveTo>
                  <a:cubicBezTo>
                    <a:pt x="370" y="1"/>
                    <a:pt x="298" y="72"/>
                    <a:pt x="239" y="215"/>
                  </a:cubicBezTo>
                  <a:cubicBezTo>
                    <a:pt x="144" y="358"/>
                    <a:pt x="60" y="572"/>
                    <a:pt x="25" y="822"/>
                  </a:cubicBezTo>
                  <a:cubicBezTo>
                    <a:pt x="1" y="1072"/>
                    <a:pt x="25" y="1298"/>
                    <a:pt x="72" y="1465"/>
                  </a:cubicBezTo>
                  <a:cubicBezTo>
                    <a:pt x="120" y="1620"/>
                    <a:pt x="156" y="1715"/>
                    <a:pt x="156" y="1715"/>
                  </a:cubicBezTo>
                  <a:cubicBezTo>
                    <a:pt x="156" y="1715"/>
                    <a:pt x="191" y="1310"/>
                    <a:pt x="251" y="846"/>
                  </a:cubicBezTo>
                  <a:cubicBezTo>
                    <a:pt x="298" y="406"/>
                    <a:pt x="370" y="1"/>
                    <a:pt x="37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3017025" y="1898575"/>
              <a:ext cx="325075" cy="144975"/>
            </a:xfrm>
            <a:custGeom>
              <a:avLst/>
              <a:gdLst/>
              <a:ahLst/>
              <a:cxnLst/>
              <a:rect l="l" t="t" r="r" b="b"/>
              <a:pathLst>
                <a:path w="13003" h="5799" extrusionOk="0">
                  <a:moveTo>
                    <a:pt x="13002" y="1"/>
                  </a:moveTo>
                  <a:lnTo>
                    <a:pt x="13002" y="1"/>
                  </a:lnTo>
                  <a:cubicBezTo>
                    <a:pt x="13002" y="1"/>
                    <a:pt x="12984" y="25"/>
                    <a:pt x="12965" y="86"/>
                  </a:cubicBezTo>
                  <a:lnTo>
                    <a:pt x="12965" y="86"/>
                  </a:lnTo>
                  <a:cubicBezTo>
                    <a:pt x="12988" y="29"/>
                    <a:pt x="13002" y="1"/>
                    <a:pt x="13002" y="1"/>
                  </a:cubicBezTo>
                  <a:close/>
                  <a:moveTo>
                    <a:pt x="12965" y="86"/>
                  </a:moveTo>
                  <a:lnTo>
                    <a:pt x="12965" y="86"/>
                  </a:lnTo>
                  <a:cubicBezTo>
                    <a:pt x="12959" y="102"/>
                    <a:pt x="12951" y="122"/>
                    <a:pt x="12943" y="143"/>
                  </a:cubicBezTo>
                  <a:cubicBezTo>
                    <a:pt x="12918" y="193"/>
                    <a:pt x="12890" y="253"/>
                    <a:pt x="12850" y="320"/>
                  </a:cubicBezTo>
                  <a:lnTo>
                    <a:pt x="12850" y="320"/>
                  </a:lnTo>
                  <a:cubicBezTo>
                    <a:pt x="12891" y="263"/>
                    <a:pt x="12920" y="214"/>
                    <a:pt x="12943" y="179"/>
                  </a:cubicBezTo>
                  <a:cubicBezTo>
                    <a:pt x="12950" y="141"/>
                    <a:pt x="12958" y="110"/>
                    <a:pt x="12965" y="86"/>
                  </a:cubicBezTo>
                  <a:close/>
                  <a:moveTo>
                    <a:pt x="12850" y="320"/>
                  </a:moveTo>
                  <a:lnTo>
                    <a:pt x="12850" y="320"/>
                  </a:lnTo>
                  <a:cubicBezTo>
                    <a:pt x="12808" y="379"/>
                    <a:pt x="12754" y="446"/>
                    <a:pt x="12681" y="513"/>
                  </a:cubicBezTo>
                  <a:cubicBezTo>
                    <a:pt x="12431" y="798"/>
                    <a:pt x="11931" y="1048"/>
                    <a:pt x="11276" y="1203"/>
                  </a:cubicBezTo>
                  <a:cubicBezTo>
                    <a:pt x="10943" y="1286"/>
                    <a:pt x="10574" y="1334"/>
                    <a:pt x="10181" y="1453"/>
                  </a:cubicBezTo>
                  <a:cubicBezTo>
                    <a:pt x="9800" y="1572"/>
                    <a:pt x="9371" y="1727"/>
                    <a:pt x="9014" y="2037"/>
                  </a:cubicBezTo>
                  <a:cubicBezTo>
                    <a:pt x="8835" y="2179"/>
                    <a:pt x="8669" y="2394"/>
                    <a:pt x="8573" y="2632"/>
                  </a:cubicBezTo>
                  <a:cubicBezTo>
                    <a:pt x="8478" y="2858"/>
                    <a:pt x="8442" y="3108"/>
                    <a:pt x="8335" y="3287"/>
                  </a:cubicBezTo>
                  <a:cubicBezTo>
                    <a:pt x="8240" y="3477"/>
                    <a:pt x="8026" y="3489"/>
                    <a:pt x="7764" y="3525"/>
                  </a:cubicBezTo>
                  <a:cubicBezTo>
                    <a:pt x="7621" y="3537"/>
                    <a:pt x="7478" y="3596"/>
                    <a:pt x="7359" y="3692"/>
                  </a:cubicBezTo>
                  <a:cubicBezTo>
                    <a:pt x="7252" y="3775"/>
                    <a:pt x="7168" y="3882"/>
                    <a:pt x="7073" y="3989"/>
                  </a:cubicBezTo>
                  <a:cubicBezTo>
                    <a:pt x="6775" y="4394"/>
                    <a:pt x="6359" y="4656"/>
                    <a:pt x="5918" y="4823"/>
                  </a:cubicBezTo>
                  <a:cubicBezTo>
                    <a:pt x="5466" y="5001"/>
                    <a:pt x="5001" y="5073"/>
                    <a:pt x="4561" y="5144"/>
                  </a:cubicBezTo>
                  <a:cubicBezTo>
                    <a:pt x="3668" y="5263"/>
                    <a:pt x="2858" y="5382"/>
                    <a:pt x="2192" y="5477"/>
                  </a:cubicBezTo>
                  <a:cubicBezTo>
                    <a:pt x="834" y="5680"/>
                    <a:pt x="1" y="5799"/>
                    <a:pt x="1" y="5799"/>
                  </a:cubicBezTo>
                  <a:cubicBezTo>
                    <a:pt x="1" y="5799"/>
                    <a:pt x="858" y="5727"/>
                    <a:pt x="2203" y="5597"/>
                  </a:cubicBezTo>
                  <a:cubicBezTo>
                    <a:pt x="2894" y="5513"/>
                    <a:pt x="3692" y="5442"/>
                    <a:pt x="4585" y="5335"/>
                  </a:cubicBezTo>
                  <a:cubicBezTo>
                    <a:pt x="5037" y="5275"/>
                    <a:pt x="5513" y="5204"/>
                    <a:pt x="5990" y="5025"/>
                  </a:cubicBezTo>
                  <a:cubicBezTo>
                    <a:pt x="6454" y="4858"/>
                    <a:pt x="6930" y="4561"/>
                    <a:pt x="7252" y="4132"/>
                  </a:cubicBezTo>
                  <a:cubicBezTo>
                    <a:pt x="7418" y="3930"/>
                    <a:pt x="7585" y="3775"/>
                    <a:pt x="7799" y="3751"/>
                  </a:cubicBezTo>
                  <a:cubicBezTo>
                    <a:pt x="7918" y="3715"/>
                    <a:pt x="8061" y="3715"/>
                    <a:pt x="8192" y="3668"/>
                  </a:cubicBezTo>
                  <a:cubicBezTo>
                    <a:pt x="8335" y="3632"/>
                    <a:pt x="8454" y="3513"/>
                    <a:pt x="8538" y="3394"/>
                  </a:cubicBezTo>
                  <a:cubicBezTo>
                    <a:pt x="8680" y="3132"/>
                    <a:pt x="8680" y="2894"/>
                    <a:pt x="8776" y="2691"/>
                  </a:cubicBezTo>
                  <a:cubicBezTo>
                    <a:pt x="8847" y="2501"/>
                    <a:pt x="8978" y="2322"/>
                    <a:pt x="9133" y="2168"/>
                  </a:cubicBezTo>
                  <a:cubicBezTo>
                    <a:pt x="9442" y="1870"/>
                    <a:pt x="9847" y="1715"/>
                    <a:pt x="10216" y="1584"/>
                  </a:cubicBezTo>
                  <a:cubicBezTo>
                    <a:pt x="10585" y="1453"/>
                    <a:pt x="10955" y="1394"/>
                    <a:pt x="11288" y="1286"/>
                  </a:cubicBezTo>
                  <a:cubicBezTo>
                    <a:pt x="11943" y="1096"/>
                    <a:pt x="12443" y="822"/>
                    <a:pt x="12705" y="524"/>
                  </a:cubicBezTo>
                  <a:cubicBezTo>
                    <a:pt x="12767" y="450"/>
                    <a:pt x="12814" y="382"/>
                    <a:pt x="12850" y="32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3341475" y="1874775"/>
              <a:ext cx="20275" cy="12225"/>
            </a:xfrm>
            <a:custGeom>
              <a:avLst/>
              <a:gdLst/>
              <a:ahLst/>
              <a:cxnLst/>
              <a:rect l="l" t="t" r="r" b="b"/>
              <a:pathLst>
                <a:path w="811" h="489" extrusionOk="0">
                  <a:moveTo>
                    <a:pt x="810" y="0"/>
                  </a:moveTo>
                  <a:cubicBezTo>
                    <a:pt x="810" y="0"/>
                    <a:pt x="560" y="0"/>
                    <a:pt x="346" y="143"/>
                  </a:cubicBezTo>
                  <a:cubicBezTo>
                    <a:pt x="120" y="286"/>
                    <a:pt x="1" y="488"/>
                    <a:pt x="1" y="488"/>
                  </a:cubicBezTo>
                  <a:cubicBezTo>
                    <a:pt x="1" y="488"/>
                    <a:pt x="239" y="476"/>
                    <a:pt x="465" y="345"/>
                  </a:cubicBezTo>
                  <a:cubicBezTo>
                    <a:pt x="691" y="203"/>
                    <a:pt x="810" y="0"/>
                    <a:pt x="81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3360525" y="1852150"/>
              <a:ext cx="8975" cy="14300"/>
            </a:xfrm>
            <a:custGeom>
              <a:avLst/>
              <a:gdLst/>
              <a:ahLst/>
              <a:cxnLst/>
              <a:rect l="l" t="t" r="r" b="b"/>
              <a:pathLst>
                <a:path w="359" h="572" extrusionOk="0">
                  <a:moveTo>
                    <a:pt x="358" y="0"/>
                  </a:moveTo>
                  <a:cubicBezTo>
                    <a:pt x="358" y="0"/>
                    <a:pt x="358" y="0"/>
                    <a:pt x="358" y="0"/>
                  </a:cubicBezTo>
                  <a:lnTo>
                    <a:pt x="358" y="0"/>
                  </a:lnTo>
                  <a:cubicBezTo>
                    <a:pt x="358" y="0"/>
                    <a:pt x="358" y="0"/>
                    <a:pt x="358" y="0"/>
                  </a:cubicBezTo>
                  <a:close/>
                  <a:moveTo>
                    <a:pt x="358" y="0"/>
                  </a:moveTo>
                  <a:cubicBezTo>
                    <a:pt x="347" y="4"/>
                    <a:pt x="163" y="35"/>
                    <a:pt x="96" y="215"/>
                  </a:cubicBezTo>
                  <a:cubicBezTo>
                    <a:pt x="1" y="405"/>
                    <a:pt x="132" y="572"/>
                    <a:pt x="132" y="572"/>
                  </a:cubicBezTo>
                  <a:lnTo>
                    <a:pt x="191" y="488"/>
                  </a:lnTo>
                  <a:cubicBezTo>
                    <a:pt x="227" y="441"/>
                    <a:pt x="274" y="381"/>
                    <a:pt x="298" y="310"/>
                  </a:cubicBezTo>
                  <a:cubicBezTo>
                    <a:pt x="310" y="226"/>
                    <a:pt x="334" y="155"/>
                    <a:pt x="346" y="95"/>
                  </a:cubicBezTo>
                  <a:cubicBezTo>
                    <a:pt x="357" y="39"/>
                    <a:pt x="358" y="4"/>
                    <a:pt x="35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3643300" y="1914050"/>
              <a:ext cx="105100" cy="200950"/>
            </a:xfrm>
            <a:custGeom>
              <a:avLst/>
              <a:gdLst/>
              <a:ahLst/>
              <a:cxnLst/>
              <a:rect l="l" t="t" r="r" b="b"/>
              <a:pathLst>
                <a:path w="4204" h="8038" extrusionOk="0">
                  <a:moveTo>
                    <a:pt x="155" y="1"/>
                  </a:moveTo>
                  <a:lnTo>
                    <a:pt x="155" y="1"/>
                  </a:lnTo>
                  <a:cubicBezTo>
                    <a:pt x="155" y="1"/>
                    <a:pt x="142" y="21"/>
                    <a:pt x="125" y="61"/>
                  </a:cubicBezTo>
                  <a:lnTo>
                    <a:pt x="125" y="61"/>
                  </a:lnTo>
                  <a:lnTo>
                    <a:pt x="155" y="1"/>
                  </a:lnTo>
                  <a:close/>
                  <a:moveTo>
                    <a:pt x="125" y="61"/>
                  </a:moveTo>
                  <a:lnTo>
                    <a:pt x="108" y="96"/>
                  </a:lnTo>
                  <a:cubicBezTo>
                    <a:pt x="96" y="156"/>
                    <a:pt x="48" y="251"/>
                    <a:pt x="36" y="394"/>
                  </a:cubicBezTo>
                  <a:cubicBezTo>
                    <a:pt x="1" y="656"/>
                    <a:pt x="60" y="1120"/>
                    <a:pt x="477" y="1429"/>
                  </a:cubicBezTo>
                  <a:cubicBezTo>
                    <a:pt x="691" y="1584"/>
                    <a:pt x="965" y="1644"/>
                    <a:pt x="1251" y="1668"/>
                  </a:cubicBezTo>
                  <a:cubicBezTo>
                    <a:pt x="1536" y="1703"/>
                    <a:pt x="1822" y="1763"/>
                    <a:pt x="2096" y="1894"/>
                  </a:cubicBezTo>
                  <a:cubicBezTo>
                    <a:pt x="2382" y="2013"/>
                    <a:pt x="2668" y="2180"/>
                    <a:pt x="2977" y="2334"/>
                  </a:cubicBezTo>
                  <a:cubicBezTo>
                    <a:pt x="3132" y="2418"/>
                    <a:pt x="3275" y="2489"/>
                    <a:pt x="3441" y="2572"/>
                  </a:cubicBezTo>
                  <a:lnTo>
                    <a:pt x="3680" y="2692"/>
                  </a:lnTo>
                  <a:cubicBezTo>
                    <a:pt x="3751" y="2739"/>
                    <a:pt x="3858" y="2787"/>
                    <a:pt x="3870" y="2811"/>
                  </a:cubicBezTo>
                  <a:cubicBezTo>
                    <a:pt x="3918" y="2846"/>
                    <a:pt x="3846" y="3096"/>
                    <a:pt x="3846" y="3275"/>
                  </a:cubicBezTo>
                  <a:cubicBezTo>
                    <a:pt x="3822" y="3477"/>
                    <a:pt x="3846" y="3644"/>
                    <a:pt x="3870" y="3823"/>
                  </a:cubicBezTo>
                  <a:cubicBezTo>
                    <a:pt x="3918" y="4192"/>
                    <a:pt x="3989" y="4501"/>
                    <a:pt x="3989" y="4811"/>
                  </a:cubicBezTo>
                  <a:cubicBezTo>
                    <a:pt x="4001" y="5430"/>
                    <a:pt x="3882" y="6001"/>
                    <a:pt x="3822" y="6478"/>
                  </a:cubicBezTo>
                  <a:cubicBezTo>
                    <a:pt x="3751" y="6954"/>
                    <a:pt x="3727" y="7359"/>
                    <a:pt x="3739" y="7621"/>
                  </a:cubicBezTo>
                  <a:cubicBezTo>
                    <a:pt x="3751" y="7895"/>
                    <a:pt x="3787" y="8037"/>
                    <a:pt x="3787" y="8037"/>
                  </a:cubicBezTo>
                  <a:cubicBezTo>
                    <a:pt x="3787" y="8037"/>
                    <a:pt x="3763" y="7895"/>
                    <a:pt x="3787" y="7597"/>
                  </a:cubicBezTo>
                  <a:cubicBezTo>
                    <a:pt x="3799" y="7323"/>
                    <a:pt x="3846" y="6954"/>
                    <a:pt x="3941" y="6478"/>
                  </a:cubicBezTo>
                  <a:cubicBezTo>
                    <a:pt x="4037" y="6013"/>
                    <a:pt x="4180" y="5454"/>
                    <a:pt x="4180" y="4799"/>
                  </a:cubicBezTo>
                  <a:cubicBezTo>
                    <a:pt x="4203" y="4466"/>
                    <a:pt x="4144" y="4144"/>
                    <a:pt x="4096" y="3799"/>
                  </a:cubicBezTo>
                  <a:cubicBezTo>
                    <a:pt x="4084" y="3632"/>
                    <a:pt x="4061" y="3454"/>
                    <a:pt x="4061" y="3287"/>
                  </a:cubicBezTo>
                  <a:cubicBezTo>
                    <a:pt x="4061" y="3203"/>
                    <a:pt x="4084" y="3132"/>
                    <a:pt x="4096" y="3037"/>
                  </a:cubicBezTo>
                  <a:cubicBezTo>
                    <a:pt x="4108" y="2965"/>
                    <a:pt x="4156" y="2811"/>
                    <a:pt x="4049" y="2680"/>
                  </a:cubicBezTo>
                  <a:cubicBezTo>
                    <a:pt x="3941" y="2561"/>
                    <a:pt x="3858" y="2549"/>
                    <a:pt x="3787" y="2501"/>
                  </a:cubicBezTo>
                  <a:lnTo>
                    <a:pt x="3549" y="2382"/>
                  </a:lnTo>
                  <a:cubicBezTo>
                    <a:pt x="3382" y="2299"/>
                    <a:pt x="3215" y="2215"/>
                    <a:pt x="3072" y="2144"/>
                  </a:cubicBezTo>
                  <a:cubicBezTo>
                    <a:pt x="2751" y="2001"/>
                    <a:pt x="2453" y="1846"/>
                    <a:pt x="2156" y="1715"/>
                  </a:cubicBezTo>
                  <a:cubicBezTo>
                    <a:pt x="1548" y="1429"/>
                    <a:pt x="905" y="1608"/>
                    <a:pt x="536" y="1346"/>
                  </a:cubicBezTo>
                  <a:cubicBezTo>
                    <a:pt x="155" y="1084"/>
                    <a:pt x="48" y="656"/>
                    <a:pt x="60" y="406"/>
                  </a:cubicBezTo>
                  <a:cubicBezTo>
                    <a:pt x="60" y="275"/>
                    <a:pt x="96" y="179"/>
                    <a:pt x="108" y="108"/>
                  </a:cubicBezTo>
                  <a:cubicBezTo>
                    <a:pt x="114" y="90"/>
                    <a:pt x="120" y="74"/>
                    <a:pt x="125" y="6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3786175" y="2089575"/>
              <a:ext cx="178625" cy="76025"/>
            </a:xfrm>
            <a:custGeom>
              <a:avLst/>
              <a:gdLst/>
              <a:ahLst/>
              <a:cxnLst/>
              <a:rect l="l" t="t" r="r" b="b"/>
              <a:pathLst>
                <a:path w="7145" h="3041" extrusionOk="0">
                  <a:moveTo>
                    <a:pt x="1419" y="0"/>
                  </a:moveTo>
                  <a:cubicBezTo>
                    <a:pt x="1333" y="0"/>
                    <a:pt x="1241" y="16"/>
                    <a:pt x="1144" y="52"/>
                  </a:cubicBezTo>
                  <a:cubicBezTo>
                    <a:pt x="774" y="207"/>
                    <a:pt x="524" y="385"/>
                    <a:pt x="310" y="409"/>
                  </a:cubicBezTo>
                  <a:cubicBezTo>
                    <a:pt x="278" y="415"/>
                    <a:pt x="248" y="417"/>
                    <a:pt x="221" y="417"/>
                  </a:cubicBezTo>
                  <a:cubicBezTo>
                    <a:pt x="86" y="417"/>
                    <a:pt x="12" y="361"/>
                    <a:pt x="2" y="361"/>
                  </a:cubicBezTo>
                  <a:cubicBezTo>
                    <a:pt x="1" y="361"/>
                    <a:pt x="1" y="361"/>
                    <a:pt x="1" y="362"/>
                  </a:cubicBezTo>
                  <a:lnTo>
                    <a:pt x="1" y="362"/>
                  </a:lnTo>
                  <a:cubicBezTo>
                    <a:pt x="1" y="361"/>
                    <a:pt x="1" y="361"/>
                    <a:pt x="1" y="361"/>
                  </a:cubicBezTo>
                  <a:cubicBezTo>
                    <a:pt x="12" y="361"/>
                    <a:pt x="107" y="446"/>
                    <a:pt x="289" y="446"/>
                  </a:cubicBezTo>
                  <a:cubicBezTo>
                    <a:pt x="300" y="446"/>
                    <a:pt x="311" y="446"/>
                    <a:pt x="322" y="445"/>
                  </a:cubicBezTo>
                  <a:cubicBezTo>
                    <a:pt x="548" y="421"/>
                    <a:pt x="834" y="266"/>
                    <a:pt x="1191" y="159"/>
                  </a:cubicBezTo>
                  <a:cubicBezTo>
                    <a:pt x="1265" y="140"/>
                    <a:pt x="1340" y="126"/>
                    <a:pt x="1415" y="126"/>
                  </a:cubicBezTo>
                  <a:cubicBezTo>
                    <a:pt x="1523" y="126"/>
                    <a:pt x="1629" y="154"/>
                    <a:pt x="1727" y="231"/>
                  </a:cubicBezTo>
                  <a:cubicBezTo>
                    <a:pt x="1894" y="350"/>
                    <a:pt x="2048" y="540"/>
                    <a:pt x="2227" y="719"/>
                  </a:cubicBezTo>
                  <a:cubicBezTo>
                    <a:pt x="2406" y="897"/>
                    <a:pt x="2584" y="1100"/>
                    <a:pt x="2787" y="1290"/>
                  </a:cubicBezTo>
                  <a:cubicBezTo>
                    <a:pt x="2870" y="1374"/>
                    <a:pt x="2989" y="1516"/>
                    <a:pt x="3179" y="1540"/>
                  </a:cubicBezTo>
                  <a:cubicBezTo>
                    <a:pt x="3211" y="1542"/>
                    <a:pt x="3240" y="1543"/>
                    <a:pt x="3267" y="1543"/>
                  </a:cubicBezTo>
                  <a:cubicBezTo>
                    <a:pt x="3321" y="1543"/>
                    <a:pt x="3366" y="1540"/>
                    <a:pt x="3406" y="1540"/>
                  </a:cubicBezTo>
                  <a:cubicBezTo>
                    <a:pt x="3465" y="1540"/>
                    <a:pt x="3513" y="1546"/>
                    <a:pt x="3560" y="1576"/>
                  </a:cubicBezTo>
                  <a:cubicBezTo>
                    <a:pt x="3644" y="1636"/>
                    <a:pt x="3739" y="1755"/>
                    <a:pt x="3834" y="1850"/>
                  </a:cubicBezTo>
                  <a:cubicBezTo>
                    <a:pt x="3941" y="1969"/>
                    <a:pt x="4096" y="2052"/>
                    <a:pt x="4239" y="2088"/>
                  </a:cubicBezTo>
                  <a:cubicBezTo>
                    <a:pt x="4357" y="2121"/>
                    <a:pt x="4474" y="2134"/>
                    <a:pt x="4587" y="2134"/>
                  </a:cubicBezTo>
                  <a:cubicBezTo>
                    <a:pt x="4758" y="2134"/>
                    <a:pt x="4922" y="2105"/>
                    <a:pt x="5073" y="2076"/>
                  </a:cubicBezTo>
                  <a:cubicBezTo>
                    <a:pt x="5311" y="2028"/>
                    <a:pt x="5549" y="1957"/>
                    <a:pt x="5763" y="1945"/>
                  </a:cubicBezTo>
                  <a:cubicBezTo>
                    <a:pt x="5777" y="1942"/>
                    <a:pt x="5791" y="1941"/>
                    <a:pt x="5805" y="1941"/>
                  </a:cubicBezTo>
                  <a:cubicBezTo>
                    <a:pt x="5963" y="1941"/>
                    <a:pt x="6085" y="2121"/>
                    <a:pt x="6227" y="2231"/>
                  </a:cubicBezTo>
                  <a:cubicBezTo>
                    <a:pt x="6787" y="2731"/>
                    <a:pt x="7144" y="3040"/>
                    <a:pt x="7144" y="3040"/>
                  </a:cubicBezTo>
                  <a:cubicBezTo>
                    <a:pt x="7144" y="3040"/>
                    <a:pt x="6823" y="2707"/>
                    <a:pt x="6323" y="2195"/>
                  </a:cubicBezTo>
                  <a:cubicBezTo>
                    <a:pt x="6263" y="2124"/>
                    <a:pt x="6192" y="2052"/>
                    <a:pt x="6120" y="1969"/>
                  </a:cubicBezTo>
                  <a:cubicBezTo>
                    <a:pt x="6037" y="1886"/>
                    <a:pt x="5906" y="1826"/>
                    <a:pt x="5775" y="1826"/>
                  </a:cubicBezTo>
                  <a:cubicBezTo>
                    <a:pt x="5525" y="1826"/>
                    <a:pt x="5299" y="1886"/>
                    <a:pt x="5049" y="1909"/>
                  </a:cubicBezTo>
                  <a:cubicBezTo>
                    <a:pt x="4911" y="1928"/>
                    <a:pt x="4776" y="1944"/>
                    <a:pt x="4644" y="1944"/>
                  </a:cubicBezTo>
                  <a:cubicBezTo>
                    <a:pt x="4526" y="1944"/>
                    <a:pt x="4411" y="1931"/>
                    <a:pt x="4299" y="1897"/>
                  </a:cubicBezTo>
                  <a:cubicBezTo>
                    <a:pt x="4192" y="1874"/>
                    <a:pt x="4096" y="1814"/>
                    <a:pt x="4001" y="1719"/>
                  </a:cubicBezTo>
                  <a:cubicBezTo>
                    <a:pt x="3918" y="1636"/>
                    <a:pt x="3834" y="1493"/>
                    <a:pt x="3680" y="1397"/>
                  </a:cubicBezTo>
                  <a:cubicBezTo>
                    <a:pt x="3675" y="1397"/>
                    <a:pt x="3671" y="1397"/>
                    <a:pt x="3667" y="1397"/>
                  </a:cubicBezTo>
                  <a:cubicBezTo>
                    <a:pt x="2612" y="1397"/>
                    <a:pt x="2227" y="0"/>
                    <a:pt x="141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3989475" y="2177475"/>
              <a:ext cx="39200" cy="67600"/>
            </a:xfrm>
            <a:custGeom>
              <a:avLst/>
              <a:gdLst/>
              <a:ahLst/>
              <a:cxnLst/>
              <a:rect l="l" t="t" r="r" b="b"/>
              <a:pathLst>
                <a:path w="1568" h="2704" extrusionOk="0">
                  <a:moveTo>
                    <a:pt x="0" y="1"/>
                  </a:moveTo>
                  <a:cubicBezTo>
                    <a:pt x="1" y="1"/>
                    <a:pt x="346" y="632"/>
                    <a:pt x="893" y="1334"/>
                  </a:cubicBezTo>
                  <a:cubicBezTo>
                    <a:pt x="1155" y="1668"/>
                    <a:pt x="1382" y="1989"/>
                    <a:pt x="1441" y="2251"/>
                  </a:cubicBezTo>
                  <a:cubicBezTo>
                    <a:pt x="1465" y="2382"/>
                    <a:pt x="1465" y="2501"/>
                    <a:pt x="1453" y="2584"/>
                  </a:cubicBezTo>
                  <a:cubicBezTo>
                    <a:pt x="1445" y="2633"/>
                    <a:pt x="1437" y="2671"/>
                    <a:pt x="1432" y="2690"/>
                  </a:cubicBezTo>
                  <a:lnTo>
                    <a:pt x="1432" y="2690"/>
                  </a:lnTo>
                  <a:cubicBezTo>
                    <a:pt x="1459" y="2647"/>
                    <a:pt x="1568" y="2503"/>
                    <a:pt x="1548" y="2239"/>
                  </a:cubicBezTo>
                  <a:cubicBezTo>
                    <a:pt x="1548" y="1930"/>
                    <a:pt x="1346" y="1525"/>
                    <a:pt x="1072" y="1179"/>
                  </a:cubicBezTo>
                  <a:cubicBezTo>
                    <a:pt x="536" y="501"/>
                    <a:pt x="1" y="1"/>
                    <a:pt x="0" y="1"/>
                  </a:cubicBezTo>
                  <a:close/>
                  <a:moveTo>
                    <a:pt x="1432" y="2690"/>
                  </a:moveTo>
                  <a:cubicBezTo>
                    <a:pt x="1427" y="2699"/>
                    <a:pt x="1425" y="2703"/>
                    <a:pt x="1429" y="2703"/>
                  </a:cubicBezTo>
                  <a:cubicBezTo>
                    <a:pt x="1429" y="2703"/>
                    <a:pt x="1430" y="2699"/>
                    <a:pt x="1432" y="269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3973100" y="2259050"/>
              <a:ext cx="40500" cy="10550"/>
            </a:xfrm>
            <a:custGeom>
              <a:avLst/>
              <a:gdLst/>
              <a:ahLst/>
              <a:cxnLst/>
              <a:rect l="l" t="t" r="r" b="b"/>
              <a:pathLst>
                <a:path w="1620" h="422" extrusionOk="0">
                  <a:moveTo>
                    <a:pt x="1620" y="0"/>
                  </a:moveTo>
                  <a:cubicBezTo>
                    <a:pt x="1620" y="0"/>
                    <a:pt x="1227" y="71"/>
                    <a:pt x="798" y="167"/>
                  </a:cubicBezTo>
                  <a:cubicBezTo>
                    <a:pt x="370" y="274"/>
                    <a:pt x="1" y="357"/>
                    <a:pt x="1" y="357"/>
                  </a:cubicBezTo>
                  <a:cubicBezTo>
                    <a:pt x="1" y="357"/>
                    <a:pt x="84" y="393"/>
                    <a:pt x="239" y="405"/>
                  </a:cubicBezTo>
                  <a:cubicBezTo>
                    <a:pt x="303" y="416"/>
                    <a:pt x="384" y="421"/>
                    <a:pt x="475" y="421"/>
                  </a:cubicBezTo>
                  <a:cubicBezTo>
                    <a:pt x="587" y="421"/>
                    <a:pt x="715" y="413"/>
                    <a:pt x="846" y="393"/>
                  </a:cubicBezTo>
                  <a:cubicBezTo>
                    <a:pt x="1084" y="322"/>
                    <a:pt x="1275" y="238"/>
                    <a:pt x="1406" y="155"/>
                  </a:cubicBezTo>
                  <a:cubicBezTo>
                    <a:pt x="1548" y="71"/>
                    <a:pt x="1620" y="0"/>
                    <a:pt x="162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2862850" y="2550450"/>
              <a:ext cx="45275" cy="6275"/>
            </a:xfrm>
            <a:custGeom>
              <a:avLst/>
              <a:gdLst/>
              <a:ahLst/>
              <a:cxnLst/>
              <a:rect l="l" t="t" r="r" b="b"/>
              <a:pathLst>
                <a:path w="1811" h="251" extrusionOk="0">
                  <a:moveTo>
                    <a:pt x="1810" y="0"/>
                  </a:moveTo>
                  <a:cubicBezTo>
                    <a:pt x="1810" y="0"/>
                    <a:pt x="1381" y="12"/>
                    <a:pt x="905" y="12"/>
                  </a:cubicBezTo>
                  <a:cubicBezTo>
                    <a:pt x="417" y="12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84" y="60"/>
                    <a:pt x="250" y="131"/>
                  </a:cubicBezTo>
                  <a:cubicBezTo>
                    <a:pt x="417" y="191"/>
                    <a:pt x="631" y="250"/>
                    <a:pt x="905" y="250"/>
                  </a:cubicBezTo>
                  <a:cubicBezTo>
                    <a:pt x="1167" y="250"/>
                    <a:pt x="1393" y="179"/>
                    <a:pt x="1560" y="119"/>
                  </a:cubicBezTo>
                  <a:cubicBezTo>
                    <a:pt x="1727" y="60"/>
                    <a:pt x="1810" y="0"/>
                    <a:pt x="1810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2828025" y="2538825"/>
              <a:ext cx="20250" cy="17800"/>
            </a:xfrm>
            <a:custGeom>
              <a:avLst/>
              <a:gdLst/>
              <a:ahLst/>
              <a:cxnLst/>
              <a:rect l="l" t="t" r="r" b="b"/>
              <a:pathLst>
                <a:path w="810" h="712" extrusionOk="0">
                  <a:moveTo>
                    <a:pt x="60" y="1"/>
                  </a:moveTo>
                  <a:cubicBezTo>
                    <a:pt x="60" y="1"/>
                    <a:pt x="24" y="60"/>
                    <a:pt x="0" y="168"/>
                  </a:cubicBezTo>
                  <a:cubicBezTo>
                    <a:pt x="0" y="287"/>
                    <a:pt x="48" y="465"/>
                    <a:pt x="203" y="584"/>
                  </a:cubicBezTo>
                  <a:cubicBezTo>
                    <a:pt x="313" y="677"/>
                    <a:pt x="446" y="712"/>
                    <a:pt x="555" y="712"/>
                  </a:cubicBezTo>
                  <a:cubicBezTo>
                    <a:pt x="587" y="712"/>
                    <a:pt x="616" y="709"/>
                    <a:pt x="643" y="703"/>
                  </a:cubicBezTo>
                  <a:cubicBezTo>
                    <a:pt x="762" y="668"/>
                    <a:pt x="810" y="608"/>
                    <a:pt x="810" y="608"/>
                  </a:cubicBezTo>
                  <a:cubicBezTo>
                    <a:pt x="810" y="608"/>
                    <a:pt x="738" y="608"/>
                    <a:pt x="643" y="584"/>
                  </a:cubicBezTo>
                  <a:cubicBezTo>
                    <a:pt x="536" y="549"/>
                    <a:pt x="453" y="489"/>
                    <a:pt x="346" y="406"/>
                  </a:cubicBezTo>
                  <a:cubicBezTo>
                    <a:pt x="238" y="334"/>
                    <a:pt x="167" y="239"/>
                    <a:pt x="119" y="156"/>
                  </a:cubicBezTo>
                  <a:cubicBezTo>
                    <a:pt x="84" y="72"/>
                    <a:pt x="60" y="1"/>
                    <a:pt x="60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8"/>
            <p:cNvSpPr/>
            <p:nvPr/>
          </p:nvSpPr>
          <p:spPr>
            <a:xfrm>
              <a:off x="2681575" y="2253975"/>
              <a:ext cx="80975" cy="205400"/>
            </a:xfrm>
            <a:custGeom>
              <a:avLst/>
              <a:gdLst/>
              <a:ahLst/>
              <a:cxnLst/>
              <a:rect l="l" t="t" r="r" b="b"/>
              <a:pathLst>
                <a:path w="3239" h="8216" extrusionOk="0">
                  <a:moveTo>
                    <a:pt x="3239" y="1"/>
                  </a:moveTo>
                  <a:lnTo>
                    <a:pt x="3156" y="84"/>
                  </a:lnTo>
                  <a:lnTo>
                    <a:pt x="3156" y="84"/>
                  </a:lnTo>
                  <a:lnTo>
                    <a:pt x="3239" y="1"/>
                  </a:lnTo>
                  <a:close/>
                  <a:moveTo>
                    <a:pt x="3155" y="84"/>
                  </a:moveTo>
                  <a:lnTo>
                    <a:pt x="3155" y="84"/>
                  </a:lnTo>
                  <a:cubicBezTo>
                    <a:pt x="3151" y="88"/>
                    <a:pt x="3147" y="92"/>
                    <a:pt x="3143" y="96"/>
                  </a:cubicBezTo>
                  <a:lnTo>
                    <a:pt x="3143" y="96"/>
                  </a:lnTo>
                  <a:cubicBezTo>
                    <a:pt x="3143" y="96"/>
                    <a:pt x="3143" y="96"/>
                    <a:pt x="3144" y="96"/>
                  </a:cubicBezTo>
                  <a:lnTo>
                    <a:pt x="3155" y="84"/>
                  </a:lnTo>
                  <a:close/>
                  <a:moveTo>
                    <a:pt x="3143" y="96"/>
                  </a:moveTo>
                  <a:cubicBezTo>
                    <a:pt x="3060" y="144"/>
                    <a:pt x="2977" y="203"/>
                    <a:pt x="2846" y="274"/>
                  </a:cubicBezTo>
                  <a:cubicBezTo>
                    <a:pt x="2572" y="429"/>
                    <a:pt x="2144" y="513"/>
                    <a:pt x="1632" y="727"/>
                  </a:cubicBezTo>
                  <a:cubicBezTo>
                    <a:pt x="1393" y="846"/>
                    <a:pt x="1120" y="1001"/>
                    <a:pt x="941" y="1298"/>
                  </a:cubicBezTo>
                  <a:cubicBezTo>
                    <a:pt x="739" y="1620"/>
                    <a:pt x="786" y="1989"/>
                    <a:pt x="762" y="2334"/>
                  </a:cubicBezTo>
                  <a:cubicBezTo>
                    <a:pt x="762" y="2513"/>
                    <a:pt x="727" y="2668"/>
                    <a:pt x="643" y="2811"/>
                  </a:cubicBezTo>
                  <a:cubicBezTo>
                    <a:pt x="560" y="2941"/>
                    <a:pt x="405" y="3013"/>
                    <a:pt x="239" y="3144"/>
                  </a:cubicBezTo>
                  <a:cubicBezTo>
                    <a:pt x="143" y="3227"/>
                    <a:pt x="72" y="3322"/>
                    <a:pt x="48" y="3442"/>
                  </a:cubicBezTo>
                  <a:cubicBezTo>
                    <a:pt x="0" y="3561"/>
                    <a:pt x="48" y="3739"/>
                    <a:pt x="143" y="3834"/>
                  </a:cubicBezTo>
                  <a:cubicBezTo>
                    <a:pt x="250" y="3918"/>
                    <a:pt x="346" y="3965"/>
                    <a:pt x="381" y="4013"/>
                  </a:cubicBezTo>
                  <a:cubicBezTo>
                    <a:pt x="429" y="4061"/>
                    <a:pt x="441" y="4120"/>
                    <a:pt x="441" y="4215"/>
                  </a:cubicBezTo>
                  <a:cubicBezTo>
                    <a:pt x="441" y="4311"/>
                    <a:pt x="441" y="4430"/>
                    <a:pt x="477" y="4549"/>
                  </a:cubicBezTo>
                  <a:cubicBezTo>
                    <a:pt x="489" y="4668"/>
                    <a:pt x="560" y="4775"/>
                    <a:pt x="643" y="4858"/>
                  </a:cubicBezTo>
                  <a:cubicBezTo>
                    <a:pt x="798" y="5025"/>
                    <a:pt x="1012" y="5120"/>
                    <a:pt x="1203" y="5168"/>
                  </a:cubicBezTo>
                  <a:cubicBezTo>
                    <a:pt x="1620" y="5275"/>
                    <a:pt x="1989" y="5204"/>
                    <a:pt x="2334" y="5263"/>
                  </a:cubicBezTo>
                  <a:cubicBezTo>
                    <a:pt x="2501" y="5275"/>
                    <a:pt x="2667" y="5335"/>
                    <a:pt x="2786" y="5418"/>
                  </a:cubicBezTo>
                  <a:cubicBezTo>
                    <a:pt x="2906" y="5489"/>
                    <a:pt x="2882" y="5585"/>
                    <a:pt x="2798" y="5716"/>
                  </a:cubicBezTo>
                  <a:cubicBezTo>
                    <a:pt x="2703" y="5835"/>
                    <a:pt x="2584" y="5930"/>
                    <a:pt x="2525" y="6097"/>
                  </a:cubicBezTo>
                  <a:cubicBezTo>
                    <a:pt x="2465" y="6251"/>
                    <a:pt x="2465" y="6406"/>
                    <a:pt x="2489" y="6549"/>
                  </a:cubicBezTo>
                  <a:cubicBezTo>
                    <a:pt x="2513" y="6823"/>
                    <a:pt x="2632" y="7049"/>
                    <a:pt x="2727" y="7240"/>
                  </a:cubicBezTo>
                  <a:cubicBezTo>
                    <a:pt x="2810" y="7430"/>
                    <a:pt x="2882" y="7597"/>
                    <a:pt x="2929" y="7752"/>
                  </a:cubicBezTo>
                  <a:cubicBezTo>
                    <a:pt x="2977" y="7894"/>
                    <a:pt x="2977" y="8014"/>
                    <a:pt x="2977" y="8097"/>
                  </a:cubicBezTo>
                  <a:cubicBezTo>
                    <a:pt x="2977" y="8014"/>
                    <a:pt x="2977" y="7894"/>
                    <a:pt x="2941" y="7752"/>
                  </a:cubicBezTo>
                  <a:cubicBezTo>
                    <a:pt x="2917" y="7597"/>
                    <a:pt x="2858" y="7418"/>
                    <a:pt x="2763" y="7228"/>
                  </a:cubicBezTo>
                  <a:cubicBezTo>
                    <a:pt x="2691" y="7037"/>
                    <a:pt x="2584" y="6799"/>
                    <a:pt x="2572" y="6537"/>
                  </a:cubicBezTo>
                  <a:cubicBezTo>
                    <a:pt x="2572" y="6406"/>
                    <a:pt x="2572" y="6275"/>
                    <a:pt x="2632" y="6156"/>
                  </a:cubicBezTo>
                  <a:cubicBezTo>
                    <a:pt x="2679" y="6037"/>
                    <a:pt x="2798" y="5942"/>
                    <a:pt x="2906" y="5811"/>
                  </a:cubicBezTo>
                  <a:cubicBezTo>
                    <a:pt x="2965" y="5751"/>
                    <a:pt x="3025" y="5668"/>
                    <a:pt x="3025" y="5549"/>
                  </a:cubicBezTo>
                  <a:cubicBezTo>
                    <a:pt x="3025" y="5430"/>
                    <a:pt x="2929" y="5323"/>
                    <a:pt x="2858" y="5263"/>
                  </a:cubicBezTo>
                  <a:cubicBezTo>
                    <a:pt x="2703" y="5144"/>
                    <a:pt x="2513" y="5085"/>
                    <a:pt x="2334" y="5049"/>
                  </a:cubicBezTo>
                  <a:cubicBezTo>
                    <a:pt x="1965" y="4977"/>
                    <a:pt x="1572" y="5037"/>
                    <a:pt x="1239" y="4930"/>
                  </a:cubicBezTo>
                  <a:cubicBezTo>
                    <a:pt x="1060" y="4894"/>
                    <a:pt x="893" y="4799"/>
                    <a:pt x="774" y="4680"/>
                  </a:cubicBezTo>
                  <a:cubicBezTo>
                    <a:pt x="655" y="4561"/>
                    <a:pt x="643" y="4418"/>
                    <a:pt x="643" y="4192"/>
                  </a:cubicBezTo>
                  <a:cubicBezTo>
                    <a:pt x="643" y="4084"/>
                    <a:pt x="620" y="3942"/>
                    <a:pt x="524" y="3834"/>
                  </a:cubicBezTo>
                  <a:cubicBezTo>
                    <a:pt x="417" y="3727"/>
                    <a:pt x="310" y="3680"/>
                    <a:pt x="262" y="3644"/>
                  </a:cubicBezTo>
                  <a:cubicBezTo>
                    <a:pt x="179" y="3561"/>
                    <a:pt x="239" y="3406"/>
                    <a:pt x="358" y="3299"/>
                  </a:cubicBezTo>
                  <a:cubicBezTo>
                    <a:pt x="489" y="3192"/>
                    <a:pt x="703" y="3084"/>
                    <a:pt x="798" y="2894"/>
                  </a:cubicBezTo>
                  <a:cubicBezTo>
                    <a:pt x="917" y="2703"/>
                    <a:pt x="941" y="2489"/>
                    <a:pt x="953" y="2310"/>
                  </a:cubicBezTo>
                  <a:cubicBezTo>
                    <a:pt x="965" y="1965"/>
                    <a:pt x="917" y="1620"/>
                    <a:pt x="1072" y="1370"/>
                  </a:cubicBezTo>
                  <a:cubicBezTo>
                    <a:pt x="1215" y="1096"/>
                    <a:pt x="1453" y="929"/>
                    <a:pt x="1691" y="810"/>
                  </a:cubicBezTo>
                  <a:cubicBezTo>
                    <a:pt x="2167" y="572"/>
                    <a:pt x="2620" y="453"/>
                    <a:pt x="2870" y="298"/>
                  </a:cubicBezTo>
                  <a:cubicBezTo>
                    <a:pt x="2992" y="221"/>
                    <a:pt x="3083" y="153"/>
                    <a:pt x="3143" y="96"/>
                  </a:cubicBezTo>
                  <a:close/>
                  <a:moveTo>
                    <a:pt x="2977" y="8097"/>
                  </a:moveTo>
                  <a:cubicBezTo>
                    <a:pt x="2965" y="8168"/>
                    <a:pt x="2965" y="8216"/>
                    <a:pt x="2965" y="8216"/>
                  </a:cubicBezTo>
                  <a:cubicBezTo>
                    <a:pt x="2965" y="8216"/>
                    <a:pt x="2977" y="8168"/>
                    <a:pt x="2977" y="8097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2775025" y="2251850"/>
              <a:ext cx="36350" cy="10200"/>
            </a:xfrm>
            <a:custGeom>
              <a:avLst/>
              <a:gdLst/>
              <a:ahLst/>
              <a:cxnLst/>
              <a:rect l="l" t="t" r="r" b="b"/>
              <a:pathLst>
                <a:path w="1454" h="408" extrusionOk="0">
                  <a:moveTo>
                    <a:pt x="448" y="1"/>
                  </a:moveTo>
                  <a:cubicBezTo>
                    <a:pt x="361" y="1"/>
                    <a:pt x="282" y="10"/>
                    <a:pt x="215" y="26"/>
                  </a:cubicBezTo>
                  <a:cubicBezTo>
                    <a:pt x="84" y="50"/>
                    <a:pt x="1" y="86"/>
                    <a:pt x="1" y="86"/>
                  </a:cubicBezTo>
                  <a:cubicBezTo>
                    <a:pt x="1" y="86"/>
                    <a:pt x="334" y="169"/>
                    <a:pt x="727" y="264"/>
                  </a:cubicBezTo>
                  <a:cubicBezTo>
                    <a:pt x="1108" y="348"/>
                    <a:pt x="1454" y="407"/>
                    <a:pt x="1454" y="407"/>
                  </a:cubicBezTo>
                  <a:cubicBezTo>
                    <a:pt x="1454" y="407"/>
                    <a:pt x="1394" y="336"/>
                    <a:pt x="1275" y="264"/>
                  </a:cubicBezTo>
                  <a:cubicBezTo>
                    <a:pt x="1156" y="181"/>
                    <a:pt x="977" y="86"/>
                    <a:pt x="775" y="38"/>
                  </a:cubicBezTo>
                  <a:cubicBezTo>
                    <a:pt x="660" y="12"/>
                    <a:pt x="549" y="1"/>
                    <a:pt x="448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2835450" y="2655825"/>
              <a:ext cx="167625" cy="327425"/>
            </a:xfrm>
            <a:custGeom>
              <a:avLst/>
              <a:gdLst/>
              <a:ahLst/>
              <a:cxnLst/>
              <a:rect l="l" t="t" r="r" b="b"/>
              <a:pathLst>
                <a:path w="6705" h="13097" extrusionOk="0">
                  <a:moveTo>
                    <a:pt x="692" y="0"/>
                  </a:moveTo>
                  <a:cubicBezTo>
                    <a:pt x="691" y="0"/>
                    <a:pt x="681" y="11"/>
                    <a:pt x="665" y="37"/>
                  </a:cubicBezTo>
                  <a:lnTo>
                    <a:pt x="665" y="37"/>
                  </a:lnTo>
                  <a:lnTo>
                    <a:pt x="692" y="0"/>
                  </a:lnTo>
                  <a:close/>
                  <a:moveTo>
                    <a:pt x="665" y="37"/>
                  </a:moveTo>
                  <a:lnTo>
                    <a:pt x="596" y="131"/>
                  </a:lnTo>
                  <a:cubicBezTo>
                    <a:pt x="537" y="214"/>
                    <a:pt x="465" y="357"/>
                    <a:pt x="382" y="536"/>
                  </a:cubicBezTo>
                  <a:cubicBezTo>
                    <a:pt x="215" y="905"/>
                    <a:pt x="37" y="1465"/>
                    <a:pt x="25" y="2179"/>
                  </a:cubicBezTo>
                  <a:cubicBezTo>
                    <a:pt x="1" y="2893"/>
                    <a:pt x="180" y="3774"/>
                    <a:pt x="739" y="4584"/>
                  </a:cubicBezTo>
                  <a:cubicBezTo>
                    <a:pt x="1287" y="5382"/>
                    <a:pt x="2204" y="5929"/>
                    <a:pt x="3073" y="6560"/>
                  </a:cubicBezTo>
                  <a:cubicBezTo>
                    <a:pt x="3501" y="6882"/>
                    <a:pt x="3906" y="7215"/>
                    <a:pt x="4192" y="7620"/>
                  </a:cubicBezTo>
                  <a:cubicBezTo>
                    <a:pt x="4335" y="7811"/>
                    <a:pt x="4430" y="8037"/>
                    <a:pt x="4454" y="8251"/>
                  </a:cubicBezTo>
                  <a:cubicBezTo>
                    <a:pt x="4502" y="8477"/>
                    <a:pt x="4490" y="8715"/>
                    <a:pt x="4502" y="8954"/>
                  </a:cubicBezTo>
                  <a:cubicBezTo>
                    <a:pt x="4502" y="9192"/>
                    <a:pt x="4525" y="9430"/>
                    <a:pt x="4621" y="9656"/>
                  </a:cubicBezTo>
                  <a:cubicBezTo>
                    <a:pt x="4704" y="9882"/>
                    <a:pt x="4835" y="10073"/>
                    <a:pt x="4990" y="10216"/>
                  </a:cubicBezTo>
                  <a:cubicBezTo>
                    <a:pt x="5287" y="10513"/>
                    <a:pt x="5597" y="10751"/>
                    <a:pt x="5823" y="11025"/>
                  </a:cubicBezTo>
                  <a:cubicBezTo>
                    <a:pt x="6276" y="11561"/>
                    <a:pt x="6478" y="12109"/>
                    <a:pt x="6585" y="12478"/>
                  </a:cubicBezTo>
                  <a:cubicBezTo>
                    <a:pt x="6692" y="12871"/>
                    <a:pt x="6692" y="13097"/>
                    <a:pt x="6692" y="13097"/>
                  </a:cubicBezTo>
                  <a:cubicBezTo>
                    <a:pt x="6692" y="13097"/>
                    <a:pt x="6704" y="12883"/>
                    <a:pt x="6645" y="12478"/>
                  </a:cubicBezTo>
                  <a:cubicBezTo>
                    <a:pt x="6573" y="12097"/>
                    <a:pt x="6395" y="11513"/>
                    <a:pt x="5942" y="10942"/>
                  </a:cubicBezTo>
                  <a:cubicBezTo>
                    <a:pt x="5716" y="10668"/>
                    <a:pt x="5406" y="10406"/>
                    <a:pt x="5144" y="10108"/>
                  </a:cubicBezTo>
                  <a:cubicBezTo>
                    <a:pt x="5002" y="9954"/>
                    <a:pt x="4883" y="9787"/>
                    <a:pt x="4811" y="9596"/>
                  </a:cubicBezTo>
                  <a:cubicBezTo>
                    <a:pt x="4740" y="9406"/>
                    <a:pt x="4728" y="9180"/>
                    <a:pt x="4728" y="8954"/>
                  </a:cubicBezTo>
                  <a:cubicBezTo>
                    <a:pt x="4728" y="8727"/>
                    <a:pt x="4728" y="8477"/>
                    <a:pt x="4692" y="8227"/>
                  </a:cubicBezTo>
                  <a:cubicBezTo>
                    <a:pt x="4644" y="7953"/>
                    <a:pt x="4549" y="7703"/>
                    <a:pt x="4394" y="7477"/>
                  </a:cubicBezTo>
                  <a:cubicBezTo>
                    <a:pt x="4097" y="7037"/>
                    <a:pt x="3668" y="6691"/>
                    <a:pt x="3239" y="6370"/>
                  </a:cubicBezTo>
                  <a:cubicBezTo>
                    <a:pt x="2346" y="5739"/>
                    <a:pt x="1454" y="5215"/>
                    <a:pt x="918" y="4465"/>
                  </a:cubicBezTo>
                  <a:cubicBezTo>
                    <a:pt x="382" y="3715"/>
                    <a:pt x="180" y="2881"/>
                    <a:pt x="156" y="2179"/>
                  </a:cubicBezTo>
                  <a:cubicBezTo>
                    <a:pt x="144" y="1465"/>
                    <a:pt x="275" y="917"/>
                    <a:pt x="418" y="548"/>
                  </a:cubicBezTo>
                  <a:cubicBezTo>
                    <a:pt x="501" y="357"/>
                    <a:pt x="561" y="214"/>
                    <a:pt x="620" y="131"/>
                  </a:cubicBezTo>
                  <a:cubicBezTo>
                    <a:pt x="636" y="88"/>
                    <a:pt x="652" y="57"/>
                    <a:pt x="665" y="37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2991725" y="2989475"/>
              <a:ext cx="34850" cy="190525"/>
            </a:xfrm>
            <a:custGeom>
              <a:avLst/>
              <a:gdLst/>
              <a:ahLst/>
              <a:cxnLst/>
              <a:rect l="l" t="t" r="r" b="b"/>
              <a:pathLst>
                <a:path w="1394" h="7621" extrusionOk="0">
                  <a:moveTo>
                    <a:pt x="25" y="1"/>
                  </a:moveTo>
                  <a:cubicBezTo>
                    <a:pt x="25" y="1"/>
                    <a:pt x="25" y="441"/>
                    <a:pt x="1" y="1156"/>
                  </a:cubicBezTo>
                  <a:lnTo>
                    <a:pt x="1" y="2430"/>
                  </a:lnTo>
                  <a:lnTo>
                    <a:pt x="1" y="2787"/>
                  </a:lnTo>
                  <a:cubicBezTo>
                    <a:pt x="25" y="2906"/>
                    <a:pt x="1" y="3049"/>
                    <a:pt x="84" y="3204"/>
                  </a:cubicBezTo>
                  <a:cubicBezTo>
                    <a:pt x="156" y="3358"/>
                    <a:pt x="322" y="3442"/>
                    <a:pt x="358" y="3501"/>
                  </a:cubicBezTo>
                  <a:cubicBezTo>
                    <a:pt x="417" y="3561"/>
                    <a:pt x="417" y="3680"/>
                    <a:pt x="406" y="3811"/>
                  </a:cubicBezTo>
                  <a:cubicBezTo>
                    <a:pt x="394" y="3930"/>
                    <a:pt x="382" y="4109"/>
                    <a:pt x="453" y="4251"/>
                  </a:cubicBezTo>
                  <a:cubicBezTo>
                    <a:pt x="525" y="4406"/>
                    <a:pt x="596" y="4490"/>
                    <a:pt x="644" y="4597"/>
                  </a:cubicBezTo>
                  <a:cubicBezTo>
                    <a:pt x="739" y="4787"/>
                    <a:pt x="703" y="5049"/>
                    <a:pt x="703" y="5287"/>
                  </a:cubicBezTo>
                  <a:cubicBezTo>
                    <a:pt x="703" y="5775"/>
                    <a:pt x="810" y="6204"/>
                    <a:pt x="929" y="6549"/>
                  </a:cubicBezTo>
                  <a:cubicBezTo>
                    <a:pt x="1048" y="6895"/>
                    <a:pt x="1168" y="7157"/>
                    <a:pt x="1251" y="7335"/>
                  </a:cubicBezTo>
                  <a:cubicBezTo>
                    <a:pt x="1346" y="7514"/>
                    <a:pt x="1394" y="7621"/>
                    <a:pt x="1394" y="7621"/>
                  </a:cubicBezTo>
                  <a:cubicBezTo>
                    <a:pt x="1394" y="7621"/>
                    <a:pt x="1358" y="7514"/>
                    <a:pt x="1275" y="7311"/>
                  </a:cubicBezTo>
                  <a:cubicBezTo>
                    <a:pt x="1215" y="7133"/>
                    <a:pt x="1120" y="6847"/>
                    <a:pt x="1037" y="6502"/>
                  </a:cubicBezTo>
                  <a:cubicBezTo>
                    <a:pt x="953" y="6156"/>
                    <a:pt x="870" y="5740"/>
                    <a:pt x="894" y="5287"/>
                  </a:cubicBezTo>
                  <a:cubicBezTo>
                    <a:pt x="918" y="5061"/>
                    <a:pt x="953" y="4787"/>
                    <a:pt x="858" y="4513"/>
                  </a:cubicBezTo>
                  <a:cubicBezTo>
                    <a:pt x="810" y="4370"/>
                    <a:pt x="715" y="4275"/>
                    <a:pt x="679" y="4168"/>
                  </a:cubicBezTo>
                  <a:cubicBezTo>
                    <a:pt x="632" y="4073"/>
                    <a:pt x="632" y="3954"/>
                    <a:pt x="644" y="3823"/>
                  </a:cubicBezTo>
                  <a:cubicBezTo>
                    <a:pt x="644" y="3704"/>
                    <a:pt x="679" y="3513"/>
                    <a:pt x="560" y="3358"/>
                  </a:cubicBezTo>
                  <a:cubicBezTo>
                    <a:pt x="417" y="3216"/>
                    <a:pt x="322" y="3180"/>
                    <a:pt x="286" y="3097"/>
                  </a:cubicBezTo>
                  <a:cubicBezTo>
                    <a:pt x="215" y="2930"/>
                    <a:pt x="239" y="2632"/>
                    <a:pt x="215" y="2406"/>
                  </a:cubicBezTo>
                  <a:cubicBezTo>
                    <a:pt x="179" y="1954"/>
                    <a:pt x="156" y="1513"/>
                    <a:pt x="120" y="1156"/>
                  </a:cubicBezTo>
                  <a:cubicBezTo>
                    <a:pt x="60" y="441"/>
                    <a:pt x="25" y="1"/>
                    <a:pt x="25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3134600" y="2622475"/>
              <a:ext cx="119700" cy="101225"/>
            </a:xfrm>
            <a:custGeom>
              <a:avLst/>
              <a:gdLst/>
              <a:ahLst/>
              <a:cxnLst/>
              <a:rect l="l" t="t" r="r" b="b"/>
              <a:pathLst>
                <a:path w="4788" h="4049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84" y="60"/>
                    <a:pt x="215" y="167"/>
                  </a:cubicBezTo>
                  <a:cubicBezTo>
                    <a:pt x="346" y="286"/>
                    <a:pt x="525" y="453"/>
                    <a:pt x="703" y="691"/>
                  </a:cubicBezTo>
                  <a:cubicBezTo>
                    <a:pt x="882" y="929"/>
                    <a:pt x="1060" y="1227"/>
                    <a:pt x="1179" y="1596"/>
                  </a:cubicBezTo>
                  <a:cubicBezTo>
                    <a:pt x="1239" y="1775"/>
                    <a:pt x="1287" y="1965"/>
                    <a:pt x="1334" y="2191"/>
                  </a:cubicBezTo>
                  <a:cubicBezTo>
                    <a:pt x="1370" y="2418"/>
                    <a:pt x="1429" y="2656"/>
                    <a:pt x="1608" y="2858"/>
                  </a:cubicBezTo>
                  <a:cubicBezTo>
                    <a:pt x="1787" y="3072"/>
                    <a:pt x="2025" y="3156"/>
                    <a:pt x="2239" y="3239"/>
                  </a:cubicBezTo>
                  <a:cubicBezTo>
                    <a:pt x="2442" y="3310"/>
                    <a:pt x="2644" y="3382"/>
                    <a:pt x="2834" y="3441"/>
                  </a:cubicBezTo>
                  <a:cubicBezTo>
                    <a:pt x="3204" y="3572"/>
                    <a:pt x="3561" y="3680"/>
                    <a:pt x="3846" y="3775"/>
                  </a:cubicBezTo>
                  <a:cubicBezTo>
                    <a:pt x="4430" y="3953"/>
                    <a:pt x="4787" y="4049"/>
                    <a:pt x="4787" y="4049"/>
                  </a:cubicBezTo>
                  <a:cubicBezTo>
                    <a:pt x="4787" y="4049"/>
                    <a:pt x="4442" y="3906"/>
                    <a:pt x="3870" y="3632"/>
                  </a:cubicBezTo>
                  <a:cubicBezTo>
                    <a:pt x="3596" y="3513"/>
                    <a:pt x="3263" y="3382"/>
                    <a:pt x="2894" y="3239"/>
                  </a:cubicBezTo>
                  <a:cubicBezTo>
                    <a:pt x="2715" y="3156"/>
                    <a:pt x="2525" y="3084"/>
                    <a:pt x="2311" y="3013"/>
                  </a:cubicBezTo>
                  <a:cubicBezTo>
                    <a:pt x="2120" y="2941"/>
                    <a:pt x="1930" y="2846"/>
                    <a:pt x="1787" y="2703"/>
                  </a:cubicBezTo>
                  <a:cubicBezTo>
                    <a:pt x="1525" y="2382"/>
                    <a:pt x="1525" y="1906"/>
                    <a:pt x="1358" y="1525"/>
                  </a:cubicBezTo>
                  <a:cubicBezTo>
                    <a:pt x="1215" y="1132"/>
                    <a:pt x="989" y="822"/>
                    <a:pt x="775" y="596"/>
                  </a:cubicBezTo>
                  <a:cubicBezTo>
                    <a:pt x="572" y="382"/>
                    <a:pt x="382" y="227"/>
                    <a:pt x="227" y="143"/>
                  </a:cubicBezTo>
                  <a:cubicBezTo>
                    <a:pt x="96" y="48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3231350" y="2851075"/>
              <a:ext cx="103300" cy="133075"/>
            </a:xfrm>
            <a:custGeom>
              <a:avLst/>
              <a:gdLst/>
              <a:ahLst/>
              <a:cxnLst/>
              <a:rect l="l" t="t" r="r" b="b"/>
              <a:pathLst>
                <a:path w="4132" h="5323" extrusionOk="0">
                  <a:moveTo>
                    <a:pt x="4132" y="1"/>
                  </a:moveTo>
                  <a:cubicBezTo>
                    <a:pt x="4132" y="1"/>
                    <a:pt x="4108" y="84"/>
                    <a:pt x="4084" y="286"/>
                  </a:cubicBezTo>
                  <a:cubicBezTo>
                    <a:pt x="4048" y="441"/>
                    <a:pt x="4001" y="715"/>
                    <a:pt x="3917" y="1013"/>
                  </a:cubicBezTo>
                  <a:cubicBezTo>
                    <a:pt x="3739" y="1620"/>
                    <a:pt x="3370" y="2429"/>
                    <a:pt x="2715" y="3120"/>
                  </a:cubicBezTo>
                  <a:cubicBezTo>
                    <a:pt x="2393" y="3477"/>
                    <a:pt x="2036" y="3763"/>
                    <a:pt x="1679" y="3989"/>
                  </a:cubicBezTo>
                  <a:cubicBezTo>
                    <a:pt x="1346" y="4215"/>
                    <a:pt x="1000" y="4394"/>
                    <a:pt x="727" y="4584"/>
                  </a:cubicBezTo>
                  <a:cubicBezTo>
                    <a:pt x="465" y="4775"/>
                    <a:pt x="286" y="4954"/>
                    <a:pt x="167" y="5108"/>
                  </a:cubicBezTo>
                  <a:cubicBezTo>
                    <a:pt x="48" y="5239"/>
                    <a:pt x="0" y="5323"/>
                    <a:pt x="0" y="5323"/>
                  </a:cubicBezTo>
                  <a:cubicBezTo>
                    <a:pt x="0" y="5323"/>
                    <a:pt x="48" y="5239"/>
                    <a:pt x="179" y="5120"/>
                  </a:cubicBezTo>
                  <a:cubicBezTo>
                    <a:pt x="310" y="4989"/>
                    <a:pt x="524" y="4834"/>
                    <a:pt x="798" y="4668"/>
                  </a:cubicBezTo>
                  <a:cubicBezTo>
                    <a:pt x="1060" y="4513"/>
                    <a:pt x="1417" y="4358"/>
                    <a:pt x="1786" y="4156"/>
                  </a:cubicBezTo>
                  <a:cubicBezTo>
                    <a:pt x="2167" y="3941"/>
                    <a:pt x="2548" y="3656"/>
                    <a:pt x="2893" y="3287"/>
                  </a:cubicBezTo>
                  <a:cubicBezTo>
                    <a:pt x="3572" y="2548"/>
                    <a:pt x="3917" y="1679"/>
                    <a:pt x="4036" y="1036"/>
                  </a:cubicBezTo>
                  <a:cubicBezTo>
                    <a:pt x="4108" y="727"/>
                    <a:pt x="4132" y="465"/>
                    <a:pt x="4132" y="286"/>
                  </a:cubicBezTo>
                  <a:lnTo>
                    <a:pt x="4132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3301900" y="2895725"/>
              <a:ext cx="39600" cy="58650"/>
            </a:xfrm>
            <a:custGeom>
              <a:avLst/>
              <a:gdLst/>
              <a:ahLst/>
              <a:cxnLst/>
              <a:rect l="l" t="t" r="r" b="b"/>
              <a:pathLst>
                <a:path w="1584" h="2346" extrusionOk="0">
                  <a:moveTo>
                    <a:pt x="1584" y="0"/>
                  </a:moveTo>
                  <a:cubicBezTo>
                    <a:pt x="1584" y="1"/>
                    <a:pt x="1548" y="143"/>
                    <a:pt x="1405" y="405"/>
                  </a:cubicBezTo>
                  <a:cubicBezTo>
                    <a:pt x="1310" y="620"/>
                    <a:pt x="1143" y="941"/>
                    <a:pt x="917" y="1263"/>
                  </a:cubicBezTo>
                  <a:cubicBezTo>
                    <a:pt x="691" y="1596"/>
                    <a:pt x="476" y="1858"/>
                    <a:pt x="298" y="2048"/>
                  </a:cubicBezTo>
                  <a:cubicBezTo>
                    <a:pt x="119" y="2239"/>
                    <a:pt x="0" y="2346"/>
                    <a:pt x="0" y="2346"/>
                  </a:cubicBezTo>
                  <a:cubicBezTo>
                    <a:pt x="0" y="2346"/>
                    <a:pt x="143" y="2286"/>
                    <a:pt x="369" y="2144"/>
                  </a:cubicBezTo>
                  <a:cubicBezTo>
                    <a:pt x="595" y="1989"/>
                    <a:pt x="869" y="1739"/>
                    <a:pt x="1107" y="1393"/>
                  </a:cubicBezTo>
                  <a:cubicBezTo>
                    <a:pt x="1345" y="1060"/>
                    <a:pt x="1465" y="703"/>
                    <a:pt x="1524" y="429"/>
                  </a:cubicBezTo>
                  <a:cubicBezTo>
                    <a:pt x="1584" y="167"/>
                    <a:pt x="1584" y="1"/>
                    <a:pt x="158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3531375" y="2505800"/>
              <a:ext cx="61350" cy="90875"/>
            </a:xfrm>
            <a:custGeom>
              <a:avLst/>
              <a:gdLst/>
              <a:ahLst/>
              <a:cxnLst/>
              <a:rect l="l" t="t" r="r" b="b"/>
              <a:pathLst>
                <a:path w="2454" h="3635" extrusionOk="0">
                  <a:moveTo>
                    <a:pt x="798" y="0"/>
                  </a:moveTo>
                  <a:cubicBezTo>
                    <a:pt x="798" y="0"/>
                    <a:pt x="644" y="227"/>
                    <a:pt x="406" y="608"/>
                  </a:cubicBezTo>
                  <a:cubicBezTo>
                    <a:pt x="346" y="703"/>
                    <a:pt x="287" y="798"/>
                    <a:pt x="203" y="917"/>
                  </a:cubicBezTo>
                  <a:cubicBezTo>
                    <a:pt x="144" y="1024"/>
                    <a:pt x="60" y="1131"/>
                    <a:pt x="13" y="1322"/>
                  </a:cubicBezTo>
                  <a:cubicBezTo>
                    <a:pt x="1" y="1429"/>
                    <a:pt x="25" y="1548"/>
                    <a:pt x="84" y="1620"/>
                  </a:cubicBezTo>
                  <a:cubicBezTo>
                    <a:pt x="144" y="1691"/>
                    <a:pt x="227" y="1751"/>
                    <a:pt x="287" y="1798"/>
                  </a:cubicBezTo>
                  <a:cubicBezTo>
                    <a:pt x="406" y="1893"/>
                    <a:pt x="501" y="1989"/>
                    <a:pt x="608" y="2132"/>
                  </a:cubicBezTo>
                  <a:cubicBezTo>
                    <a:pt x="798" y="2393"/>
                    <a:pt x="953" y="2679"/>
                    <a:pt x="1132" y="2929"/>
                  </a:cubicBezTo>
                  <a:cubicBezTo>
                    <a:pt x="1310" y="3179"/>
                    <a:pt x="1513" y="3382"/>
                    <a:pt x="1727" y="3501"/>
                  </a:cubicBezTo>
                  <a:cubicBezTo>
                    <a:pt x="1900" y="3602"/>
                    <a:pt x="2072" y="3634"/>
                    <a:pt x="2200" y="3634"/>
                  </a:cubicBezTo>
                  <a:cubicBezTo>
                    <a:pt x="2223" y="3634"/>
                    <a:pt x="2244" y="3633"/>
                    <a:pt x="2263" y="3632"/>
                  </a:cubicBezTo>
                  <a:cubicBezTo>
                    <a:pt x="2394" y="3620"/>
                    <a:pt x="2453" y="3584"/>
                    <a:pt x="2453" y="3584"/>
                  </a:cubicBezTo>
                  <a:lnTo>
                    <a:pt x="2453" y="3584"/>
                  </a:lnTo>
                  <a:cubicBezTo>
                    <a:pt x="2453" y="3584"/>
                    <a:pt x="2427" y="3589"/>
                    <a:pt x="2371" y="3589"/>
                  </a:cubicBezTo>
                  <a:cubicBezTo>
                    <a:pt x="2342" y="3589"/>
                    <a:pt x="2307" y="3588"/>
                    <a:pt x="2263" y="3584"/>
                  </a:cubicBezTo>
                  <a:cubicBezTo>
                    <a:pt x="2144" y="3572"/>
                    <a:pt x="1977" y="3525"/>
                    <a:pt x="1799" y="3394"/>
                  </a:cubicBezTo>
                  <a:cubicBezTo>
                    <a:pt x="1620" y="3275"/>
                    <a:pt x="1453" y="3084"/>
                    <a:pt x="1310" y="2822"/>
                  </a:cubicBezTo>
                  <a:cubicBezTo>
                    <a:pt x="1156" y="2584"/>
                    <a:pt x="1025" y="2274"/>
                    <a:pt x="798" y="1989"/>
                  </a:cubicBezTo>
                  <a:cubicBezTo>
                    <a:pt x="703" y="1846"/>
                    <a:pt x="560" y="1715"/>
                    <a:pt x="417" y="1620"/>
                  </a:cubicBezTo>
                  <a:cubicBezTo>
                    <a:pt x="263" y="1536"/>
                    <a:pt x="191" y="1453"/>
                    <a:pt x="203" y="1358"/>
                  </a:cubicBezTo>
                  <a:cubicBezTo>
                    <a:pt x="227" y="1250"/>
                    <a:pt x="298" y="1119"/>
                    <a:pt x="358" y="1000"/>
                  </a:cubicBezTo>
                  <a:cubicBezTo>
                    <a:pt x="406" y="881"/>
                    <a:pt x="465" y="774"/>
                    <a:pt x="501" y="667"/>
                  </a:cubicBezTo>
                  <a:cubicBezTo>
                    <a:pt x="703" y="250"/>
                    <a:pt x="798" y="0"/>
                    <a:pt x="79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8"/>
            <p:cNvSpPr/>
            <p:nvPr/>
          </p:nvSpPr>
          <p:spPr>
            <a:xfrm>
              <a:off x="3501325" y="2521275"/>
              <a:ext cx="39000" cy="64900"/>
            </a:xfrm>
            <a:custGeom>
              <a:avLst/>
              <a:gdLst/>
              <a:ahLst/>
              <a:cxnLst/>
              <a:rect l="l" t="t" r="r" b="b"/>
              <a:pathLst>
                <a:path w="1560" h="2596" extrusionOk="0">
                  <a:moveTo>
                    <a:pt x="24" y="0"/>
                  </a:moveTo>
                  <a:cubicBezTo>
                    <a:pt x="24" y="1"/>
                    <a:pt x="0" y="179"/>
                    <a:pt x="36" y="465"/>
                  </a:cubicBezTo>
                  <a:cubicBezTo>
                    <a:pt x="72" y="751"/>
                    <a:pt x="203" y="1132"/>
                    <a:pt x="453" y="1489"/>
                  </a:cubicBezTo>
                  <a:cubicBezTo>
                    <a:pt x="715" y="1846"/>
                    <a:pt x="988" y="2132"/>
                    <a:pt x="1203" y="2310"/>
                  </a:cubicBezTo>
                  <a:cubicBezTo>
                    <a:pt x="1429" y="2489"/>
                    <a:pt x="1560" y="2596"/>
                    <a:pt x="1560" y="2596"/>
                  </a:cubicBezTo>
                  <a:cubicBezTo>
                    <a:pt x="1560" y="2596"/>
                    <a:pt x="1453" y="2465"/>
                    <a:pt x="1286" y="2227"/>
                  </a:cubicBezTo>
                  <a:cubicBezTo>
                    <a:pt x="1131" y="2001"/>
                    <a:pt x="905" y="1703"/>
                    <a:pt x="667" y="1358"/>
                  </a:cubicBezTo>
                  <a:cubicBezTo>
                    <a:pt x="429" y="1012"/>
                    <a:pt x="250" y="691"/>
                    <a:pt x="155" y="441"/>
                  </a:cubicBezTo>
                  <a:cubicBezTo>
                    <a:pt x="60" y="179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8"/>
            <p:cNvSpPr/>
            <p:nvPr/>
          </p:nvSpPr>
          <p:spPr>
            <a:xfrm>
              <a:off x="2866425" y="2238200"/>
              <a:ext cx="101225" cy="116500"/>
            </a:xfrm>
            <a:custGeom>
              <a:avLst/>
              <a:gdLst/>
              <a:ahLst/>
              <a:cxnLst/>
              <a:rect l="l" t="t" r="r" b="b"/>
              <a:pathLst>
                <a:path w="4049" h="4660" extrusionOk="0">
                  <a:moveTo>
                    <a:pt x="3977" y="1"/>
                  </a:moveTo>
                  <a:cubicBezTo>
                    <a:pt x="3977" y="1"/>
                    <a:pt x="3941" y="417"/>
                    <a:pt x="3882" y="1084"/>
                  </a:cubicBezTo>
                  <a:cubicBezTo>
                    <a:pt x="3858" y="1429"/>
                    <a:pt x="3858" y="1846"/>
                    <a:pt x="3810" y="2263"/>
                  </a:cubicBezTo>
                  <a:cubicBezTo>
                    <a:pt x="3798" y="2346"/>
                    <a:pt x="3751" y="2394"/>
                    <a:pt x="3655" y="2429"/>
                  </a:cubicBezTo>
                  <a:cubicBezTo>
                    <a:pt x="3560" y="2453"/>
                    <a:pt x="3441" y="2453"/>
                    <a:pt x="3286" y="2549"/>
                  </a:cubicBezTo>
                  <a:cubicBezTo>
                    <a:pt x="3143" y="2632"/>
                    <a:pt x="3084" y="2799"/>
                    <a:pt x="3060" y="2930"/>
                  </a:cubicBezTo>
                  <a:cubicBezTo>
                    <a:pt x="3036" y="3084"/>
                    <a:pt x="3036" y="3203"/>
                    <a:pt x="3024" y="3322"/>
                  </a:cubicBezTo>
                  <a:cubicBezTo>
                    <a:pt x="2965" y="3799"/>
                    <a:pt x="2572" y="4144"/>
                    <a:pt x="2203" y="4323"/>
                  </a:cubicBezTo>
                  <a:cubicBezTo>
                    <a:pt x="1810" y="4513"/>
                    <a:pt x="1417" y="4525"/>
                    <a:pt x="1084" y="4525"/>
                  </a:cubicBezTo>
                  <a:cubicBezTo>
                    <a:pt x="762" y="4513"/>
                    <a:pt x="488" y="4477"/>
                    <a:pt x="298" y="4454"/>
                  </a:cubicBezTo>
                  <a:cubicBezTo>
                    <a:pt x="107" y="4418"/>
                    <a:pt x="0" y="4406"/>
                    <a:pt x="0" y="4406"/>
                  </a:cubicBezTo>
                  <a:lnTo>
                    <a:pt x="0" y="4406"/>
                  </a:lnTo>
                  <a:cubicBezTo>
                    <a:pt x="0" y="4406"/>
                    <a:pt x="107" y="4430"/>
                    <a:pt x="286" y="4477"/>
                  </a:cubicBezTo>
                  <a:cubicBezTo>
                    <a:pt x="465" y="4525"/>
                    <a:pt x="726" y="4585"/>
                    <a:pt x="1072" y="4632"/>
                  </a:cubicBezTo>
                  <a:cubicBezTo>
                    <a:pt x="1189" y="4648"/>
                    <a:pt x="1315" y="4659"/>
                    <a:pt x="1447" y="4659"/>
                  </a:cubicBezTo>
                  <a:cubicBezTo>
                    <a:pt x="1704" y="4659"/>
                    <a:pt x="1984" y="4619"/>
                    <a:pt x="2274" y="4501"/>
                  </a:cubicBezTo>
                  <a:cubicBezTo>
                    <a:pt x="2703" y="4323"/>
                    <a:pt x="3167" y="3930"/>
                    <a:pt x="3263" y="3346"/>
                  </a:cubicBezTo>
                  <a:cubicBezTo>
                    <a:pt x="3310" y="3072"/>
                    <a:pt x="3274" y="2810"/>
                    <a:pt x="3429" y="2727"/>
                  </a:cubicBezTo>
                  <a:cubicBezTo>
                    <a:pt x="3489" y="2680"/>
                    <a:pt x="3608" y="2668"/>
                    <a:pt x="3739" y="2620"/>
                  </a:cubicBezTo>
                  <a:cubicBezTo>
                    <a:pt x="3810" y="2608"/>
                    <a:pt x="3882" y="2560"/>
                    <a:pt x="3929" y="2501"/>
                  </a:cubicBezTo>
                  <a:cubicBezTo>
                    <a:pt x="3989" y="2441"/>
                    <a:pt x="4001" y="2370"/>
                    <a:pt x="4025" y="2310"/>
                  </a:cubicBezTo>
                  <a:cubicBezTo>
                    <a:pt x="4048" y="1834"/>
                    <a:pt x="4025" y="1441"/>
                    <a:pt x="4025" y="1108"/>
                  </a:cubicBezTo>
                  <a:cubicBezTo>
                    <a:pt x="3989" y="417"/>
                    <a:pt x="3977" y="1"/>
                    <a:pt x="3977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8"/>
            <p:cNvSpPr/>
            <p:nvPr/>
          </p:nvSpPr>
          <p:spPr>
            <a:xfrm>
              <a:off x="2961975" y="2262900"/>
              <a:ext cx="25325" cy="52850"/>
            </a:xfrm>
            <a:custGeom>
              <a:avLst/>
              <a:gdLst/>
              <a:ahLst/>
              <a:cxnLst/>
              <a:rect l="l" t="t" r="r" b="b"/>
              <a:pathLst>
                <a:path w="1013" h="2114" extrusionOk="0">
                  <a:moveTo>
                    <a:pt x="1012" y="1"/>
                  </a:moveTo>
                  <a:cubicBezTo>
                    <a:pt x="1012" y="1"/>
                    <a:pt x="976" y="13"/>
                    <a:pt x="917" y="37"/>
                  </a:cubicBezTo>
                  <a:cubicBezTo>
                    <a:pt x="857" y="84"/>
                    <a:pt x="762" y="144"/>
                    <a:pt x="691" y="251"/>
                  </a:cubicBezTo>
                  <a:cubicBezTo>
                    <a:pt x="619" y="358"/>
                    <a:pt x="536" y="501"/>
                    <a:pt x="524" y="679"/>
                  </a:cubicBezTo>
                  <a:cubicBezTo>
                    <a:pt x="500" y="870"/>
                    <a:pt x="572" y="1060"/>
                    <a:pt x="619" y="1227"/>
                  </a:cubicBezTo>
                  <a:cubicBezTo>
                    <a:pt x="714" y="1537"/>
                    <a:pt x="536" y="1822"/>
                    <a:pt x="357" y="1953"/>
                  </a:cubicBezTo>
                  <a:cubicBezTo>
                    <a:pt x="262" y="2037"/>
                    <a:pt x="167" y="2061"/>
                    <a:pt x="107" y="2084"/>
                  </a:cubicBezTo>
                  <a:cubicBezTo>
                    <a:pt x="63" y="2093"/>
                    <a:pt x="26" y="2096"/>
                    <a:pt x="9" y="2096"/>
                  </a:cubicBezTo>
                  <a:lnTo>
                    <a:pt x="9" y="2096"/>
                  </a:lnTo>
                  <a:cubicBezTo>
                    <a:pt x="6" y="2095"/>
                    <a:pt x="4" y="2095"/>
                    <a:pt x="2" y="2095"/>
                  </a:cubicBezTo>
                  <a:cubicBezTo>
                    <a:pt x="1" y="2095"/>
                    <a:pt x="0" y="2095"/>
                    <a:pt x="0" y="2096"/>
                  </a:cubicBezTo>
                  <a:cubicBezTo>
                    <a:pt x="0" y="2096"/>
                    <a:pt x="3" y="2096"/>
                    <a:pt x="9" y="2096"/>
                  </a:cubicBezTo>
                  <a:lnTo>
                    <a:pt x="9" y="2096"/>
                  </a:lnTo>
                  <a:cubicBezTo>
                    <a:pt x="27" y="2100"/>
                    <a:pt x="73" y="2114"/>
                    <a:pt x="142" y="2114"/>
                  </a:cubicBezTo>
                  <a:cubicBezTo>
                    <a:pt x="211" y="2114"/>
                    <a:pt x="304" y="2100"/>
                    <a:pt x="417" y="2049"/>
                  </a:cubicBezTo>
                  <a:cubicBezTo>
                    <a:pt x="536" y="1989"/>
                    <a:pt x="691" y="1906"/>
                    <a:pt x="774" y="1739"/>
                  </a:cubicBezTo>
                  <a:cubicBezTo>
                    <a:pt x="881" y="1584"/>
                    <a:pt x="893" y="1346"/>
                    <a:pt x="834" y="1156"/>
                  </a:cubicBezTo>
                  <a:cubicBezTo>
                    <a:pt x="774" y="965"/>
                    <a:pt x="714" y="810"/>
                    <a:pt x="714" y="679"/>
                  </a:cubicBezTo>
                  <a:cubicBezTo>
                    <a:pt x="714" y="549"/>
                    <a:pt x="750" y="418"/>
                    <a:pt x="798" y="310"/>
                  </a:cubicBezTo>
                  <a:cubicBezTo>
                    <a:pt x="834" y="203"/>
                    <a:pt x="893" y="120"/>
                    <a:pt x="941" y="72"/>
                  </a:cubicBezTo>
                  <a:lnTo>
                    <a:pt x="1012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8"/>
            <p:cNvSpPr/>
            <p:nvPr/>
          </p:nvSpPr>
          <p:spPr>
            <a:xfrm>
              <a:off x="3109000" y="1947700"/>
              <a:ext cx="270900" cy="134400"/>
            </a:xfrm>
            <a:custGeom>
              <a:avLst/>
              <a:gdLst/>
              <a:ahLst/>
              <a:cxnLst/>
              <a:rect l="l" t="t" r="r" b="b"/>
              <a:pathLst>
                <a:path w="10836" h="5376" extrusionOk="0">
                  <a:moveTo>
                    <a:pt x="10835" y="0"/>
                  </a:moveTo>
                  <a:lnTo>
                    <a:pt x="9407" y="1310"/>
                  </a:lnTo>
                  <a:cubicBezTo>
                    <a:pt x="9181" y="1512"/>
                    <a:pt x="8942" y="1727"/>
                    <a:pt x="8692" y="1965"/>
                  </a:cubicBezTo>
                  <a:cubicBezTo>
                    <a:pt x="8573" y="2060"/>
                    <a:pt x="8442" y="2203"/>
                    <a:pt x="8311" y="2322"/>
                  </a:cubicBezTo>
                  <a:cubicBezTo>
                    <a:pt x="8168" y="2441"/>
                    <a:pt x="8026" y="2560"/>
                    <a:pt x="7859" y="2584"/>
                  </a:cubicBezTo>
                  <a:cubicBezTo>
                    <a:pt x="7829" y="2590"/>
                    <a:pt x="7798" y="2592"/>
                    <a:pt x="7767" y="2592"/>
                  </a:cubicBezTo>
                  <a:cubicBezTo>
                    <a:pt x="7526" y="2592"/>
                    <a:pt x="7232" y="2447"/>
                    <a:pt x="6902" y="2447"/>
                  </a:cubicBezTo>
                  <a:cubicBezTo>
                    <a:pt x="6822" y="2447"/>
                    <a:pt x="6740" y="2456"/>
                    <a:pt x="6656" y="2477"/>
                  </a:cubicBezTo>
                  <a:cubicBezTo>
                    <a:pt x="6192" y="2572"/>
                    <a:pt x="5811" y="2881"/>
                    <a:pt x="5513" y="3227"/>
                  </a:cubicBezTo>
                  <a:cubicBezTo>
                    <a:pt x="5216" y="3584"/>
                    <a:pt x="4990" y="3965"/>
                    <a:pt x="4716" y="4286"/>
                  </a:cubicBezTo>
                  <a:cubicBezTo>
                    <a:pt x="4454" y="4608"/>
                    <a:pt x="4144" y="4846"/>
                    <a:pt x="3799" y="5001"/>
                  </a:cubicBezTo>
                  <a:cubicBezTo>
                    <a:pt x="3404" y="5168"/>
                    <a:pt x="3003" y="5226"/>
                    <a:pt x="2625" y="5226"/>
                  </a:cubicBezTo>
                  <a:cubicBezTo>
                    <a:pt x="2330" y="5226"/>
                    <a:pt x="2049" y="5191"/>
                    <a:pt x="1799" y="5144"/>
                  </a:cubicBezTo>
                  <a:cubicBezTo>
                    <a:pt x="1239" y="5025"/>
                    <a:pt x="787" y="4846"/>
                    <a:pt x="477" y="4751"/>
                  </a:cubicBezTo>
                  <a:cubicBezTo>
                    <a:pt x="168" y="4632"/>
                    <a:pt x="1" y="4572"/>
                    <a:pt x="1" y="4572"/>
                  </a:cubicBezTo>
                  <a:lnTo>
                    <a:pt x="1" y="4572"/>
                  </a:lnTo>
                  <a:cubicBezTo>
                    <a:pt x="1" y="4572"/>
                    <a:pt x="168" y="4644"/>
                    <a:pt x="465" y="4775"/>
                  </a:cubicBezTo>
                  <a:cubicBezTo>
                    <a:pt x="775" y="4905"/>
                    <a:pt x="1203" y="5108"/>
                    <a:pt x="1787" y="5251"/>
                  </a:cubicBezTo>
                  <a:cubicBezTo>
                    <a:pt x="2080" y="5318"/>
                    <a:pt x="2421" y="5376"/>
                    <a:pt x="2786" y="5376"/>
                  </a:cubicBezTo>
                  <a:cubicBezTo>
                    <a:pt x="3132" y="5376"/>
                    <a:pt x="3500" y="5324"/>
                    <a:pt x="3870" y="5179"/>
                  </a:cubicBezTo>
                  <a:cubicBezTo>
                    <a:pt x="4239" y="5048"/>
                    <a:pt x="4597" y="4775"/>
                    <a:pt x="4882" y="4429"/>
                  </a:cubicBezTo>
                  <a:cubicBezTo>
                    <a:pt x="5168" y="4108"/>
                    <a:pt x="5406" y="3715"/>
                    <a:pt x="5692" y="3393"/>
                  </a:cubicBezTo>
                  <a:cubicBezTo>
                    <a:pt x="5966" y="3060"/>
                    <a:pt x="6311" y="2798"/>
                    <a:pt x="6704" y="2703"/>
                  </a:cubicBezTo>
                  <a:cubicBezTo>
                    <a:pt x="6774" y="2689"/>
                    <a:pt x="6847" y="2682"/>
                    <a:pt x="6920" y="2682"/>
                  </a:cubicBezTo>
                  <a:cubicBezTo>
                    <a:pt x="7033" y="2682"/>
                    <a:pt x="7148" y="2698"/>
                    <a:pt x="7264" y="2727"/>
                  </a:cubicBezTo>
                  <a:cubicBezTo>
                    <a:pt x="7397" y="2752"/>
                    <a:pt x="7547" y="2782"/>
                    <a:pt x="7703" y="2782"/>
                  </a:cubicBezTo>
                  <a:cubicBezTo>
                    <a:pt x="7770" y="2782"/>
                    <a:pt x="7838" y="2777"/>
                    <a:pt x="7907" y="2762"/>
                  </a:cubicBezTo>
                  <a:cubicBezTo>
                    <a:pt x="8133" y="2703"/>
                    <a:pt x="8288" y="2572"/>
                    <a:pt x="8430" y="2441"/>
                  </a:cubicBezTo>
                  <a:lnTo>
                    <a:pt x="8811" y="2048"/>
                  </a:lnTo>
                  <a:lnTo>
                    <a:pt x="9502" y="1369"/>
                  </a:lnTo>
                  <a:cubicBezTo>
                    <a:pt x="10335" y="512"/>
                    <a:pt x="10835" y="0"/>
                    <a:pt x="1083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8"/>
            <p:cNvSpPr/>
            <p:nvPr/>
          </p:nvSpPr>
          <p:spPr>
            <a:xfrm>
              <a:off x="3293850" y="1989950"/>
              <a:ext cx="95875" cy="39625"/>
            </a:xfrm>
            <a:custGeom>
              <a:avLst/>
              <a:gdLst/>
              <a:ahLst/>
              <a:cxnLst/>
              <a:rect l="l" t="t" r="r" b="b"/>
              <a:pathLst>
                <a:path w="3835" h="1585" extrusionOk="0">
                  <a:moveTo>
                    <a:pt x="3834" y="1"/>
                  </a:moveTo>
                  <a:cubicBezTo>
                    <a:pt x="3834" y="1"/>
                    <a:pt x="3775" y="1"/>
                    <a:pt x="3656" y="25"/>
                  </a:cubicBezTo>
                  <a:cubicBezTo>
                    <a:pt x="3549" y="25"/>
                    <a:pt x="3382" y="48"/>
                    <a:pt x="3191" y="108"/>
                  </a:cubicBezTo>
                  <a:cubicBezTo>
                    <a:pt x="3013" y="179"/>
                    <a:pt x="2787" y="287"/>
                    <a:pt x="2584" y="465"/>
                  </a:cubicBezTo>
                  <a:cubicBezTo>
                    <a:pt x="2477" y="560"/>
                    <a:pt x="2382" y="656"/>
                    <a:pt x="2298" y="775"/>
                  </a:cubicBezTo>
                  <a:cubicBezTo>
                    <a:pt x="2227" y="882"/>
                    <a:pt x="2144" y="989"/>
                    <a:pt x="2048" y="1037"/>
                  </a:cubicBezTo>
                  <a:cubicBezTo>
                    <a:pt x="1941" y="1072"/>
                    <a:pt x="1787" y="1108"/>
                    <a:pt x="1656" y="1132"/>
                  </a:cubicBezTo>
                  <a:cubicBezTo>
                    <a:pt x="1525" y="1168"/>
                    <a:pt x="1382" y="1191"/>
                    <a:pt x="1275" y="1227"/>
                  </a:cubicBezTo>
                  <a:cubicBezTo>
                    <a:pt x="1036" y="1287"/>
                    <a:pt x="810" y="1346"/>
                    <a:pt x="620" y="1406"/>
                  </a:cubicBezTo>
                  <a:cubicBezTo>
                    <a:pt x="227" y="1513"/>
                    <a:pt x="1" y="1584"/>
                    <a:pt x="1" y="1584"/>
                  </a:cubicBezTo>
                  <a:cubicBezTo>
                    <a:pt x="1" y="1584"/>
                    <a:pt x="239" y="1549"/>
                    <a:pt x="632" y="1513"/>
                  </a:cubicBezTo>
                  <a:cubicBezTo>
                    <a:pt x="810" y="1477"/>
                    <a:pt x="1048" y="1453"/>
                    <a:pt x="1298" y="1406"/>
                  </a:cubicBezTo>
                  <a:cubicBezTo>
                    <a:pt x="1429" y="1370"/>
                    <a:pt x="1572" y="1358"/>
                    <a:pt x="1703" y="1334"/>
                  </a:cubicBezTo>
                  <a:cubicBezTo>
                    <a:pt x="1834" y="1299"/>
                    <a:pt x="1989" y="1299"/>
                    <a:pt x="2144" y="1227"/>
                  </a:cubicBezTo>
                  <a:cubicBezTo>
                    <a:pt x="2322" y="1156"/>
                    <a:pt x="2418" y="989"/>
                    <a:pt x="2489" y="882"/>
                  </a:cubicBezTo>
                  <a:cubicBezTo>
                    <a:pt x="2560" y="763"/>
                    <a:pt x="2644" y="679"/>
                    <a:pt x="2727" y="584"/>
                  </a:cubicBezTo>
                  <a:cubicBezTo>
                    <a:pt x="2894" y="406"/>
                    <a:pt x="3084" y="287"/>
                    <a:pt x="3251" y="203"/>
                  </a:cubicBezTo>
                  <a:cubicBezTo>
                    <a:pt x="3418" y="108"/>
                    <a:pt x="3561" y="60"/>
                    <a:pt x="3668" y="37"/>
                  </a:cubicBezTo>
                  <a:cubicBezTo>
                    <a:pt x="3775" y="25"/>
                    <a:pt x="3834" y="1"/>
                    <a:pt x="3834" y="1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8"/>
            <p:cNvSpPr/>
            <p:nvPr/>
          </p:nvSpPr>
          <p:spPr>
            <a:xfrm>
              <a:off x="3836475" y="1876850"/>
              <a:ext cx="347400" cy="375075"/>
            </a:xfrm>
            <a:custGeom>
              <a:avLst/>
              <a:gdLst/>
              <a:ahLst/>
              <a:cxnLst/>
              <a:rect l="l" t="t" r="r" b="b"/>
              <a:pathLst>
                <a:path w="13896" h="15003" extrusionOk="0">
                  <a:moveTo>
                    <a:pt x="1" y="0"/>
                  </a:moveTo>
                  <a:cubicBezTo>
                    <a:pt x="1" y="1"/>
                    <a:pt x="239" y="167"/>
                    <a:pt x="679" y="453"/>
                  </a:cubicBezTo>
                  <a:cubicBezTo>
                    <a:pt x="906" y="596"/>
                    <a:pt x="1191" y="762"/>
                    <a:pt x="1489" y="989"/>
                  </a:cubicBezTo>
                  <a:cubicBezTo>
                    <a:pt x="1787" y="1191"/>
                    <a:pt x="2144" y="1429"/>
                    <a:pt x="2513" y="1715"/>
                  </a:cubicBezTo>
                  <a:cubicBezTo>
                    <a:pt x="2906" y="2001"/>
                    <a:pt x="3299" y="2298"/>
                    <a:pt x="3739" y="2656"/>
                  </a:cubicBezTo>
                  <a:cubicBezTo>
                    <a:pt x="4168" y="2989"/>
                    <a:pt x="4596" y="3382"/>
                    <a:pt x="5073" y="3787"/>
                  </a:cubicBezTo>
                  <a:cubicBezTo>
                    <a:pt x="6001" y="4596"/>
                    <a:pt x="6978" y="5537"/>
                    <a:pt x="7942" y="6585"/>
                  </a:cubicBezTo>
                  <a:cubicBezTo>
                    <a:pt x="8918" y="7620"/>
                    <a:pt x="9776" y="8680"/>
                    <a:pt x="10526" y="9656"/>
                  </a:cubicBezTo>
                  <a:cubicBezTo>
                    <a:pt x="10895" y="10168"/>
                    <a:pt x="11252" y="10633"/>
                    <a:pt x="11550" y="11085"/>
                  </a:cubicBezTo>
                  <a:cubicBezTo>
                    <a:pt x="11859" y="11538"/>
                    <a:pt x="12121" y="11966"/>
                    <a:pt x="12383" y="12371"/>
                  </a:cubicBezTo>
                  <a:cubicBezTo>
                    <a:pt x="12633" y="12764"/>
                    <a:pt x="12848" y="13133"/>
                    <a:pt x="13038" y="13454"/>
                  </a:cubicBezTo>
                  <a:cubicBezTo>
                    <a:pt x="13229" y="13776"/>
                    <a:pt x="13395" y="14050"/>
                    <a:pt x="13514" y="14288"/>
                  </a:cubicBezTo>
                  <a:cubicBezTo>
                    <a:pt x="13764" y="14752"/>
                    <a:pt x="13895" y="15002"/>
                    <a:pt x="13895" y="15002"/>
                  </a:cubicBezTo>
                  <a:cubicBezTo>
                    <a:pt x="13895" y="15002"/>
                    <a:pt x="13800" y="14740"/>
                    <a:pt x="13633" y="14288"/>
                  </a:cubicBezTo>
                  <a:cubicBezTo>
                    <a:pt x="13538" y="14038"/>
                    <a:pt x="13419" y="13740"/>
                    <a:pt x="13252" y="13395"/>
                  </a:cubicBezTo>
                  <a:cubicBezTo>
                    <a:pt x="13098" y="13050"/>
                    <a:pt x="12931" y="12657"/>
                    <a:pt x="12705" y="12240"/>
                  </a:cubicBezTo>
                  <a:cubicBezTo>
                    <a:pt x="12478" y="11800"/>
                    <a:pt x="12240" y="11347"/>
                    <a:pt x="11966" y="10871"/>
                  </a:cubicBezTo>
                  <a:cubicBezTo>
                    <a:pt x="11693" y="10371"/>
                    <a:pt x="11371" y="9883"/>
                    <a:pt x="11026" y="9347"/>
                  </a:cubicBezTo>
                  <a:cubicBezTo>
                    <a:pt x="10311" y="8311"/>
                    <a:pt x="9466" y="7204"/>
                    <a:pt x="8478" y="6132"/>
                  </a:cubicBezTo>
                  <a:cubicBezTo>
                    <a:pt x="7490" y="5061"/>
                    <a:pt x="6454" y="4144"/>
                    <a:pt x="5478" y="3346"/>
                  </a:cubicBezTo>
                  <a:cubicBezTo>
                    <a:pt x="4966" y="2965"/>
                    <a:pt x="4489" y="2608"/>
                    <a:pt x="4037" y="2298"/>
                  </a:cubicBezTo>
                  <a:cubicBezTo>
                    <a:pt x="3573" y="1965"/>
                    <a:pt x="3120" y="1703"/>
                    <a:pt x="2727" y="1441"/>
                  </a:cubicBezTo>
                  <a:cubicBezTo>
                    <a:pt x="2322" y="1179"/>
                    <a:pt x="1929" y="989"/>
                    <a:pt x="1608" y="810"/>
                  </a:cubicBezTo>
                  <a:cubicBezTo>
                    <a:pt x="1275" y="608"/>
                    <a:pt x="977" y="477"/>
                    <a:pt x="739" y="358"/>
                  </a:cubicBezTo>
                  <a:cubicBezTo>
                    <a:pt x="263" y="120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8"/>
            <p:cNvSpPr/>
            <p:nvPr/>
          </p:nvSpPr>
          <p:spPr>
            <a:xfrm>
              <a:off x="4055550" y="1968825"/>
              <a:ext cx="92000" cy="101525"/>
            </a:xfrm>
            <a:custGeom>
              <a:avLst/>
              <a:gdLst/>
              <a:ahLst/>
              <a:cxnLst/>
              <a:rect l="l" t="t" r="r" b="b"/>
              <a:pathLst>
                <a:path w="3680" h="4061" extrusionOk="0">
                  <a:moveTo>
                    <a:pt x="1" y="0"/>
                  </a:moveTo>
                  <a:cubicBezTo>
                    <a:pt x="1" y="1"/>
                    <a:pt x="167" y="286"/>
                    <a:pt x="465" y="679"/>
                  </a:cubicBezTo>
                  <a:cubicBezTo>
                    <a:pt x="751" y="1084"/>
                    <a:pt x="1167" y="1632"/>
                    <a:pt x="1668" y="2191"/>
                  </a:cubicBezTo>
                  <a:cubicBezTo>
                    <a:pt x="2168" y="2739"/>
                    <a:pt x="2680" y="3215"/>
                    <a:pt x="3049" y="3537"/>
                  </a:cubicBezTo>
                  <a:cubicBezTo>
                    <a:pt x="3430" y="3870"/>
                    <a:pt x="3680" y="4060"/>
                    <a:pt x="3680" y="4060"/>
                  </a:cubicBezTo>
                  <a:cubicBezTo>
                    <a:pt x="3680" y="4060"/>
                    <a:pt x="3573" y="3763"/>
                    <a:pt x="3323" y="3322"/>
                  </a:cubicBezTo>
                  <a:cubicBezTo>
                    <a:pt x="3084" y="2870"/>
                    <a:pt x="2715" y="2275"/>
                    <a:pt x="2191" y="1715"/>
                  </a:cubicBezTo>
                  <a:cubicBezTo>
                    <a:pt x="1668" y="1143"/>
                    <a:pt x="1120" y="715"/>
                    <a:pt x="703" y="429"/>
                  </a:cubicBezTo>
                  <a:cubicBezTo>
                    <a:pt x="286" y="143"/>
                    <a:pt x="1" y="1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8"/>
            <p:cNvSpPr/>
            <p:nvPr/>
          </p:nvSpPr>
          <p:spPr>
            <a:xfrm>
              <a:off x="4118050" y="1960500"/>
              <a:ext cx="47075" cy="58950"/>
            </a:xfrm>
            <a:custGeom>
              <a:avLst/>
              <a:gdLst/>
              <a:ahLst/>
              <a:cxnLst/>
              <a:rect l="l" t="t" r="r" b="b"/>
              <a:pathLst>
                <a:path w="1883" h="2358" extrusionOk="0">
                  <a:moveTo>
                    <a:pt x="1" y="0"/>
                  </a:moveTo>
                  <a:cubicBezTo>
                    <a:pt x="1" y="0"/>
                    <a:pt x="49" y="203"/>
                    <a:pt x="168" y="453"/>
                  </a:cubicBezTo>
                  <a:cubicBezTo>
                    <a:pt x="287" y="703"/>
                    <a:pt x="465" y="1048"/>
                    <a:pt x="715" y="1357"/>
                  </a:cubicBezTo>
                  <a:cubicBezTo>
                    <a:pt x="965" y="1667"/>
                    <a:pt x="1263" y="1929"/>
                    <a:pt x="1489" y="2084"/>
                  </a:cubicBezTo>
                  <a:cubicBezTo>
                    <a:pt x="1715" y="2262"/>
                    <a:pt x="1882" y="2358"/>
                    <a:pt x="1882" y="2358"/>
                  </a:cubicBezTo>
                  <a:cubicBezTo>
                    <a:pt x="1882" y="2358"/>
                    <a:pt x="1858" y="2167"/>
                    <a:pt x="1775" y="1881"/>
                  </a:cubicBezTo>
                  <a:cubicBezTo>
                    <a:pt x="1680" y="1607"/>
                    <a:pt x="1537" y="1238"/>
                    <a:pt x="1263" y="917"/>
                  </a:cubicBezTo>
                  <a:cubicBezTo>
                    <a:pt x="1001" y="584"/>
                    <a:pt x="692" y="357"/>
                    <a:pt x="430" y="214"/>
                  </a:cubicBezTo>
                  <a:cubicBezTo>
                    <a:pt x="180" y="6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8"/>
            <p:cNvSpPr/>
            <p:nvPr/>
          </p:nvSpPr>
          <p:spPr>
            <a:xfrm>
              <a:off x="2436800" y="1801133"/>
              <a:ext cx="1815750" cy="1529175"/>
            </a:xfrm>
            <a:custGeom>
              <a:avLst/>
              <a:gdLst/>
              <a:ahLst/>
              <a:cxnLst/>
              <a:rect l="l" t="t" r="r" b="b"/>
              <a:pathLst>
                <a:path w="72630" h="61167" extrusionOk="0">
                  <a:moveTo>
                    <a:pt x="62423" y="3596"/>
                  </a:moveTo>
                  <a:cubicBezTo>
                    <a:pt x="62491" y="3596"/>
                    <a:pt x="62561" y="3614"/>
                    <a:pt x="62616" y="3660"/>
                  </a:cubicBezTo>
                  <a:cubicBezTo>
                    <a:pt x="62687" y="3707"/>
                    <a:pt x="62735" y="3803"/>
                    <a:pt x="62759" y="3886"/>
                  </a:cubicBezTo>
                  <a:lnTo>
                    <a:pt x="64199" y="18090"/>
                  </a:lnTo>
                  <a:cubicBezTo>
                    <a:pt x="64199" y="18209"/>
                    <a:pt x="64247" y="18304"/>
                    <a:pt x="64283" y="18412"/>
                  </a:cubicBezTo>
                  <a:lnTo>
                    <a:pt x="71879" y="33652"/>
                  </a:lnTo>
                  <a:cubicBezTo>
                    <a:pt x="71939" y="33771"/>
                    <a:pt x="71915" y="33902"/>
                    <a:pt x="71831" y="34009"/>
                  </a:cubicBezTo>
                  <a:lnTo>
                    <a:pt x="68593" y="37819"/>
                  </a:lnTo>
                  <a:cubicBezTo>
                    <a:pt x="68545" y="37866"/>
                    <a:pt x="68498" y="37926"/>
                    <a:pt x="68474" y="37985"/>
                  </a:cubicBezTo>
                  <a:lnTo>
                    <a:pt x="63735" y="46820"/>
                  </a:lnTo>
                  <a:cubicBezTo>
                    <a:pt x="63723" y="46832"/>
                    <a:pt x="63723" y="46856"/>
                    <a:pt x="63711" y="46867"/>
                  </a:cubicBezTo>
                  <a:lnTo>
                    <a:pt x="59877" y="51999"/>
                  </a:lnTo>
                  <a:cubicBezTo>
                    <a:pt x="59818" y="52094"/>
                    <a:pt x="59735" y="52130"/>
                    <a:pt x="59627" y="52130"/>
                  </a:cubicBezTo>
                  <a:cubicBezTo>
                    <a:pt x="59508" y="52130"/>
                    <a:pt x="59425" y="52094"/>
                    <a:pt x="59366" y="52011"/>
                  </a:cubicBezTo>
                  <a:lnTo>
                    <a:pt x="58389" y="50856"/>
                  </a:lnTo>
                  <a:cubicBezTo>
                    <a:pt x="58318" y="50761"/>
                    <a:pt x="58294" y="50630"/>
                    <a:pt x="58330" y="50523"/>
                  </a:cubicBezTo>
                  <a:lnTo>
                    <a:pt x="59306" y="47879"/>
                  </a:lnTo>
                  <a:cubicBezTo>
                    <a:pt x="59377" y="47653"/>
                    <a:pt x="59377" y="47415"/>
                    <a:pt x="59282" y="47213"/>
                  </a:cubicBezTo>
                  <a:lnTo>
                    <a:pt x="57722" y="43188"/>
                  </a:lnTo>
                  <a:cubicBezTo>
                    <a:pt x="57699" y="43117"/>
                    <a:pt x="57699" y="43022"/>
                    <a:pt x="57722" y="42950"/>
                  </a:cubicBezTo>
                  <a:lnTo>
                    <a:pt x="58473" y="40902"/>
                  </a:lnTo>
                  <a:cubicBezTo>
                    <a:pt x="58544" y="40664"/>
                    <a:pt x="58532" y="40390"/>
                    <a:pt x="58425" y="40176"/>
                  </a:cubicBezTo>
                  <a:lnTo>
                    <a:pt x="57318" y="37902"/>
                  </a:lnTo>
                  <a:cubicBezTo>
                    <a:pt x="57306" y="37878"/>
                    <a:pt x="57294" y="37819"/>
                    <a:pt x="57294" y="37771"/>
                  </a:cubicBezTo>
                  <a:lnTo>
                    <a:pt x="57258" y="34366"/>
                  </a:lnTo>
                  <a:cubicBezTo>
                    <a:pt x="57258" y="34306"/>
                    <a:pt x="57258" y="34247"/>
                    <a:pt x="57246" y="34187"/>
                  </a:cubicBezTo>
                  <a:lnTo>
                    <a:pt x="57139" y="33699"/>
                  </a:lnTo>
                  <a:cubicBezTo>
                    <a:pt x="57080" y="33413"/>
                    <a:pt x="56889" y="33175"/>
                    <a:pt x="56627" y="33044"/>
                  </a:cubicBezTo>
                  <a:cubicBezTo>
                    <a:pt x="56484" y="32985"/>
                    <a:pt x="56353" y="32949"/>
                    <a:pt x="56222" y="32949"/>
                  </a:cubicBezTo>
                  <a:cubicBezTo>
                    <a:pt x="56067" y="32949"/>
                    <a:pt x="55925" y="32997"/>
                    <a:pt x="55817" y="33092"/>
                  </a:cubicBezTo>
                  <a:lnTo>
                    <a:pt x="55627" y="33187"/>
                  </a:lnTo>
                  <a:cubicBezTo>
                    <a:pt x="55579" y="33219"/>
                    <a:pt x="55521" y="33235"/>
                    <a:pt x="55466" y="33235"/>
                  </a:cubicBezTo>
                  <a:cubicBezTo>
                    <a:pt x="55439" y="33235"/>
                    <a:pt x="55413" y="33231"/>
                    <a:pt x="55389" y="33223"/>
                  </a:cubicBezTo>
                  <a:cubicBezTo>
                    <a:pt x="55195" y="33159"/>
                    <a:pt x="54932" y="33128"/>
                    <a:pt x="54605" y="33128"/>
                  </a:cubicBezTo>
                  <a:cubicBezTo>
                    <a:pt x="53825" y="33128"/>
                    <a:pt x="52677" y="33304"/>
                    <a:pt x="51210" y="33640"/>
                  </a:cubicBezTo>
                  <a:cubicBezTo>
                    <a:pt x="50840" y="33724"/>
                    <a:pt x="50469" y="33762"/>
                    <a:pt x="50101" y="33762"/>
                  </a:cubicBezTo>
                  <a:cubicBezTo>
                    <a:pt x="47301" y="33762"/>
                    <a:pt x="44650" y="31563"/>
                    <a:pt x="43840" y="30806"/>
                  </a:cubicBezTo>
                  <a:cubicBezTo>
                    <a:pt x="43745" y="30723"/>
                    <a:pt x="43721" y="30604"/>
                    <a:pt x="43745" y="30484"/>
                  </a:cubicBezTo>
                  <a:lnTo>
                    <a:pt x="44566" y="27258"/>
                  </a:lnTo>
                  <a:cubicBezTo>
                    <a:pt x="44626" y="27032"/>
                    <a:pt x="44602" y="26782"/>
                    <a:pt x="44483" y="26567"/>
                  </a:cubicBezTo>
                  <a:lnTo>
                    <a:pt x="42887" y="23698"/>
                  </a:lnTo>
                  <a:cubicBezTo>
                    <a:pt x="42816" y="23567"/>
                    <a:pt x="42828" y="23400"/>
                    <a:pt x="42947" y="23293"/>
                  </a:cubicBezTo>
                  <a:lnTo>
                    <a:pt x="46352" y="20186"/>
                  </a:lnTo>
                  <a:lnTo>
                    <a:pt x="49186" y="18066"/>
                  </a:lnTo>
                  <a:cubicBezTo>
                    <a:pt x="49221" y="18042"/>
                    <a:pt x="49281" y="18007"/>
                    <a:pt x="49340" y="18007"/>
                  </a:cubicBezTo>
                  <a:lnTo>
                    <a:pt x="55055" y="17495"/>
                  </a:lnTo>
                  <a:cubicBezTo>
                    <a:pt x="55073" y="17488"/>
                    <a:pt x="55090" y="17485"/>
                    <a:pt x="55108" y="17485"/>
                  </a:cubicBezTo>
                  <a:cubicBezTo>
                    <a:pt x="55150" y="17485"/>
                    <a:pt x="55192" y="17502"/>
                    <a:pt x="55234" y="17519"/>
                  </a:cubicBezTo>
                  <a:lnTo>
                    <a:pt x="57794" y="18828"/>
                  </a:lnTo>
                  <a:cubicBezTo>
                    <a:pt x="57935" y="18909"/>
                    <a:pt x="58093" y="18938"/>
                    <a:pt x="58246" y="18938"/>
                  </a:cubicBezTo>
                  <a:cubicBezTo>
                    <a:pt x="58274" y="18938"/>
                    <a:pt x="58302" y="18937"/>
                    <a:pt x="58330" y="18935"/>
                  </a:cubicBezTo>
                  <a:lnTo>
                    <a:pt x="59580" y="18804"/>
                  </a:lnTo>
                  <a:cubicBezTo>
                    <a:pt x="59901" y="18769"/>
                    <a:pt x="60163" y="18578"/>
                    <a:pt x="60318" y="18304"/>
                  </a:cubicBezTo>
                  <a:cubicBezTo>
                    <a:pt x="60449" y="18042"/>
                    <a:pt x="60461" y="17709"/>
                    <a:pt x="60318" y="17435"/>
                  </a:cubicBezTo>
                  <a:lnTo>
                    <a:pt x="60151" y="17114"/>
                  </a:lnTo>
                  <a:cubicBezTo>
                    <a:pt x="60056" y="16959"/>
                    <a:pt x="59937" y="16816"/>
                    <a:pt x="59782" y="16733"/>
                  </a:cubicBezTo>
                  <a:lnTo>
                    <a:pt x="58270" y="15864"/>
                  </a:lnTo>
                  <a:cubicBezTo>
                    <a:pt x="58246" y="15852"/>
                    <a:pt x="58211" y="15828"/>
                    <a:pt x="58199" y="15804"/>
                  </a:cubicBezTo>
                  <a:lnTo>
                    <a:pt x="57770" y="15375"/>
                  </a:lnTo>
                  <a:cubicBezTo>
                    <a:pt x="57585" y="15190"/>
                    <a:pt x="57343" y="15101"/>
                    <a:pt x="57098" y="15101"/>
                  </a:cubicBezTo>
                  <a:cubicBezTo>
                    <a:pt x="57044" y="15101"/>
                    <a:pt x="56990" y="15105"/>
                    <a:pt x="56937" y="15114"/>
                  </a:cubicBezTo>
                  <a:lnTo>
                    <a:pt x="55639" y="15316"/>
                  </a:lnTo>
                  <a:cubicBezTo>
                    <a:pt x="55621" y="15319"/>
                    <a:pt x="55605" y="15321"/>
                    <a:pt x="55589" y="15321"/>
                  </a:cubicBezTo>
                  <a:cubicBezTo>
                    <a:pt x="55550" y="15321"/>
                    <a:pt x="55514" y="15312"/>
                    <a:pt x="55472" y="15304"/>
                  </a:cubicBezTo>
                  <a:lnTo>
                    <a:pt x="54734" y="15030"/>
                  </a:lnTo>
                  <a:cubicBezTo>
                    <a:pt x="54651" y="15006"/>
                    <a:pt x="54591" y="14947"/>
                    <a:pt x="54555" y="14875"/>
                  </a:cubicBezTo>
                  <a:lnTo>
                    <a:pt x="54282" y="14352"/>
                  </a:lnTo>
                  <a:cubicBezTo>
                    <a:pt x="54114" y="14032"/>
                    <a:pt x="53786" y="13844"/>
                    <a:pt x="53444" y="13844"/>
                  </a:cubicBezTo>
                  <a:cubicBezTo>
                    <a:pt x="53301" y="13844"/>
                    <a:pt x="53156" y="13877"/>
                    <a:pt x="53019" y="13947"/>
                  </a:cubicBezTo>
                  <a:lnTo>
                    <a:pt x="52769" y="14078"/>
                  </a:lnTo>
                  <a:cubicBezTo>
                    <a:pt x="52722" y="14101"/>
                    <a:pt x="52671" y="14113"/>
                    <a:pt x="52622" y="14113"/>
                  </a:cubicBezTo>
                  <a:cubicBezTo>
                    <a:pt x="52573" y="14113"/>
                    <a:pt x="52525" y="14101"/>
                    <a:pt x="52484" y="14078"/>
                  </a:cubicBezTo>
                  <a:lnTo>
                    <a:pt x="51841" y="13780"/>
                  </a:lnTo>
                  <a:cubicBezTo>
                    <a:pt x="51718" y="13721"/>
                    <a:pt x="51580" y="13691"/>
                    <a:pt x="51441" y="13691"/>
                  </a:cubicBezTo>
                  <a:cubicBezTo>
                    <a:pt x="51271" y="13691"/>
                    <a:pt x="51098" y="13736"/>
                    <a:pt x="50948" y="13828"/>
                  </a:cubicBezTo>
                  <a:cubicBezTo>
                    <a:pt x="50686" y="13994"/>
                    <a:pt x="50519" y="14292"/>
                    <a:pt x="50507" y="14602"/>
                  </a:cubicBezTo>
                  <a:lnTo>
                    <a:pt x="50483" y="15054"/>
                  </a:lnTo>
                  <a:cubicBezTo>
                    <a:pt x="50472" y="15125"/>
                    <a:pt x="50460" y="15197"/>
                    <a:pt x="50400" y="15256"/>
                  </a:cubicBezTo>
                  <a:cubicBezTo>
                    <a:pt x="50091" y="15602"/>
                    <a:pt x="49269" y="16411"/>
                    <a:pt x="48328" y="16614"/>
                  </a:cubicBezTo>
                  <a:cubicBezTo>
                    <a:pt x="48285" y="16622"/>
                    <a:pt x="48241" y="16626"/>
                    <a:pt x="48198" y="16626"/>
                  </a:cubicBezTo>
                  <a:cubicBezTo>
                    <a:pt x="47494" y="16626"/>
                    <a:pt x="46738" y="15597"/>
                    <a:pt x="46435" y="15137"/>
                  </a:cubicBezTo>
                  <a:cubicBezTo>
                    <a:pt x="46376" y="15054"/>
                    <a:pt x="46364" y="14959"/>
                    <a:pt x="46400" y="14875"/>
                  </a:cubicBezTo>
                  <a:cubicBezTo>
                    <a:pt x="46412" y="14780"/>
                    <a:pt x="46471" y="14709"/>
                    <a:pt x="46566" y="14661"/>
                  </a:cubicBezTo>
                  <a:lnTo>
                    <a:pt x="48317" y="13744"/>
                  </a:lnTo>
                  <a:cubicBezTo>
                    <a:pt x="48495" y="13637"/>
                    <a:pt x="48638" y="13482"/>
                    <a:pt x="48733" y="13292"/>
                  </a:cubicBezTo>
                  <a:lnTo>
                    <a:pt x="49805" y="10923"/>
                  </a:lnTo>
                  <a:cubicBezTo>
                    <a:pt x="49852" y="10827"/>
                    <a:pt x="49864" y="10720"/>
                    <a:pt x="49876" y="10613"/>
                  </a:cubicBezTo>
                  <a:lnTo>
                    <a:pt x="49971" y="9649"/>
                  </a:lnTo>
                  <a:cubicBezTo>
                    <a:pt x="49995" y="9351"/>
                    <a:pt x="49876" y="9065"/>
                    <a:pt x="49674" y="8875"/>
                  </a:cubicBezTo>
                  <a:cubicBezTo>
                    <a:pt x="49496" y="8717"/>
                    <a:pt x="49278" y="8624"/>
                    <a:pt x="49039" y="8624"/>
                  </a:cubicBezTo>
                  <a:cubicBezTo>
                    <a:pt x="48989" y="8624"/>
                    <a:pt x="48939" y="8628"/>
                    <a:pt x="48888" y="8637"/>
                  </a:cubicBezTo>
                  <a:lnTo>
                    <a:pt x="48150" y="8756"/>
                  </a:lnTo>
                  <a:cubicBezTo>
                    <a:pt x="48130" y="8758"/>
                    <a:pt x="48111" y="8760"/>
                    <a:pt x="48092" y="8760"/>
                  </a:cubicBezTo>
                  <a:cubicBezTo>
                    <a:pt x="48032" y="8760"/>
                    <a:pt x="47975" y="8744"/>
                    <a:pt x="47912" y="8708"/>
                  </a:cubicBezTo>
                  <a:lnTo>
                    <a:pt x="47185" y="8232"/>
                  </a:lnTo>
                  <a:cubicBezTo>
                    <a:pt x="47029" y="8132"/>
                    <a:pt x="46851" y="8083"/>
                    <a:pt x="46674" y="8083"/>
                  </a:cubicBezTo>
                  <a:cubicBezTo>
                    <a:pt x="46556" y="8083"/>
                    <a:pt x="46438" y="8105"/>
                    <a:pt x="46328" y="8148"/>
                  </a:cubicBezTo>
                  <a:lnTo>
                    <a:pt x="46126" y="8220"/>
                  </a:lnTo>
                  <a:cubicBezTo>
                    <a:pt x="46089" y="8229"/>
                    <a:pt x="46050" y="8235"/>
                    <a:pt x="46011" y="8235"/>
                  </a:cubicBezTo>
                  <a:cubicBezTo>
                    <a:pt x="45949" y="8235"/>
                    <a:pt x="45886" y="8221"/>
                    <a:pt x="45828" y="8184"/>
                  </a:cubicBezTo>
                  <a:cubicBezTo>
                    <a:pt x="45745" y="8125"/>
                    <a:pt x="45685" y="8041"/>
                    <a:pt x="45673" y="7934"/>
                  </a:cubicBezTo>
                  <a:lnTo>
                    <a:pt x="45447" y="5839"/>
                  </a:lnTo>
                  <a:cubicBezTo>
                    <a:pt x="45435" y="5684"/>
                    <a:pt x="45507" y="5553"/>
                    <a:pt x="45638" y="5493"/>
                  </a:cubicBezTo>
                  <a:lnTo>
                    <a:pt x="49079" y="3957"/>
                  </a:lnTo>
                  <a:cubicBezTo>
                    <a:pt x="49120" y="3940"/>
                    <a:pt x="49168" y="3931"/>
                    <a:pt x="49215" y="3931"/>
                  </a:cubicBezTo>
                  <a:cubicBezTo>
                    <a:pt x="49263" y="3931"/>
                    <a:pt x="49311" y="3940"/>
                    <a:pt x="49352" y="3957"/>
                  </a:cubicBezTo>
                  <a:lnTo>
                    <a:pt x="51817" y="5124"/>
                  </a:lnTo>
                  <a:cubicBezTo>
                    <a:pt x="51948" y="5176"/>
                    <a:pt x="52078" y="5210"/>
                    <a:pt x="52214" y="5210"/>
                  </a:cubicBezTo>
                  <a:cubicBezTo>
                    <a:pt x="52263" y="5210"/>
                    <a:pt x="52314" y="5205"/>
                    <a:pt x="52365" y="5196"/>
                  </a:cubicBezTo>
                  <a:lnTo>
                    <a:pt x="62366" y="3600"/>
                  </a:lnTo>
                  <a:cubicBezTo>
                    <a:pt x="62385" y="3598"/>
                    <a:pt x="62404" y="3596"/>
                    <a:pt x="62423" y="3596"/>
                  </a:cubicBezTo>
                  <a:close/>
                  <a:moveTo>
                    <a:pt x="62475" y="2955"/>
                  </a:moveTo>
                  <a:cubicBezTo>
                    <a:pt x="62422" y="2955"/>
                    <a:pt x="62370" y="2959"/>
                    <a:pt x="62318" y="2969"/>
                  </a:cubicBezTo>
                  <a:lnTo>
                    <a:pt x="52317" y="4553"/>
                  </a:lnTo>
                  <a:cubicBezTo>
                    <a:pt x="52300" y="4560"/>
                    <a:pt x="52281" y="4563"/>
                    <a:pt x="52262" y="4563"/>
                  </a:cubicBezTo>
                  <a:cubicBezTo>
                    <a:pt x="52217" y="4563"/>
                    <a:pt x="52169" y="4546"/>
                    <a:pt x="52127" y="4529"/>
                  </a:cubicBezTo>
                  <a:lnTo>
                    <a:pt x="49674" y="3362"/>
                  </a:lnTo>
                  <a:cubicBezTo>
                    <a:pt x="49543" y="3303"/>
                    <a:pt x="49409" y="3273"/>
                    <a:pt x="49275" y="3273"/>
                  </a:cubicBezTo>
                  <a:cubicBezTo>
                    <a:pt x="49141" y="3273"/>
                    <a:pt x="49007" y="3303"/>
                    <a:pt x="48876" y="3362"/>
                  </a:cubicBezTo>
                  <a:lnTo>
                    <a:pt x="45411" y="4946"/>
                  </a:lnTo>
                  <a:cubicBezTo>
                    <a:pt x="45042" y="5124"/>
                    <a:pt x="44816" y="5505"/>
                    <a:pt x="44864" y="5910"/>
                  </a:cubicBezTo>
                  <a:lnTo>
                    <a:pt x="45090" y="8006"/>
                  </a:lnTo>
                  <a:cubicBezTo>
                    <a:pt x="45114" y="8291"/>
                    <a:pt x="45280" y="8565"/>
                    <a:pt x="45530" y="8708"/>
                  </a:cubicBezTo>
                  <a:cubicBezTo>
                    <a:pt x="45678" y="8799"/>
                    <a:pt x="45851" y="8845"/>
                    <a:pt x="46021" y="8845"/>
                  </a:cubicBezTo>
                  <a:cubicBezTo>
                    <a:pt x="46140" y="8845"/>
                    <a:pt x="46257" y="8823"/>
                    <a:pt x="46364" y="8779"/>
                  </a:cubicBezTo>
                  <a:lnTo>
                    <a:pt x="46554" y="8708"/>
                  </a:lnTo>
                  <a:cubicBezTo>
                    <a:pt x="46594" y="8690"/>
                    <a:pt x="46633" y="8683"/>
                    <a:pt x="46671" y="8683"/>
                  </a:cubicBezTo>
                  <a:cubicBezTo>
                    <a:pt x="46737" y="8683"/>
                    <a:pt x="46799" y="8706"/>
                    <a:pt x="46852" y="8744"/>
                  </a:cubicBezTo>
                  <a:lnTo>
                    <a:pt x="47590" y="9220"/>
                  </a:lnTo>
                  <a:cubicBezTo>
                    <a:pt x="47736" y="9311"/>
                    <a:pt x="47910" y="9367"/>
                    <a:pt x="48090" y="9367"/>
                  </a:cubicBezTo>
                  <a:cubicBezTo>
                    <a:pt x="48145" y="9367"/>
                    <a:pt x="48201" y="9362"/>
                    <a:pt x="48257" y="9351"/>
                  </a:cubicBezTo>
                  <a:lnTo>
                    <a:pt x="48983" y="9232"/>
                  </a:lnTo>
                  <a:cubicBezTo>
                    <a:pt x="49001" y="9230"/>
                    <a:pt x="49018" y="9229"/>
                    <a:pt x="49035" y="9229"/>
                  </a:cubicBezTo>
                  <a:cubicBezTo>
                    <a:pt x="49124" y="9229"/>
                    <a:pt x="49209" y="9255"/>
                    <a:pt x="49269" y="9315"/>
                  </a:cubicBezTo>
                  <a:cubicBezTo>
                    <a:pt x="49340" y="9375"/>
                    <a:pt x="49388" y="9482"/>
                    <a:pt x="49376" y="9589"/>
                  </a:cubicBezTo>
                  <a:lnTo>
                    <a:pt x="49281" y="10553"/>
                  </a:lnTo>
                  <a:cubicBezTo>
                    <a:pt x="49281" y="10589"/>
                    <a:pt x="49269" y="10625"/>
                    <a:pt x="49257" y="10661"/>
                  </a:cubicBezTo>
                  <a:lnTo>
                    <a:pt x="48186" y="13030"/>
                  </a:lnTo>
                  <a:cubicBezTo>
                    <a:pt x="48150" y="13089"/>
                    <a:pt x="48090" y="13149"/>
                    <a:pt x="48031" y="13173"/>
                  </a:cubicBezTo>
                  <a:lnTo>
                    <a:pt x="46281" y="14101"/>
                  </a:lnTo>
                  <a:cubicBezTo>
                    <a:pt x="46042" y="14221"/>
                    <a:pt x="45864" y="14435"/>
                    <a:pt x="45804" y="14697"/>
                  </a:cubicBezTo>
                  <a:cubicBezTo>
                    <a:pt x="45721" y="14947"/>
                    <a:pt x="45769" y="15209"/>
                    <a:pt x="45923" y="15435"/>
                  </a:cubicBezTo>
                  <a:cubicBezTo>
                    <a:pt x="46462" y="16276"/>
                    <a:pt x="47255" y="17205"/>
                    <a:pt x="48161" y="17205"/>
                  </a:cubicBezTo>
                  <a:cubicBezTo>
                    <a:pt x="48255" y="17205"/>
                    <a:pt x="48351" y="17195"/>
                    <a:pt x="48447" y="17173"/>
                  </a:cubicBezTo>
                  <a:cubicBezTo>
                    <a:pt x="49555" y="16935"/>
                    <a:pt x="50483" y="16018"/>
                    <a:pt x="50841" y="15625"/>
                  </a:cubicBezTo>
                  <a:cubicBezTo>
                    <a:pt x="50995" y="15471"/>
                    <a:pt x="51067" y="15256"/>
                    <a:pt x="51079" y="15030"/>
                  </a:cubicBezTo>
                  <a:lnTo>
                    <a:pt x="51103" y="14590"/>
                  </a:lnTo>
                  <a:cubicBezTo>
                    <a:pt x="51114" y="14482"/>
                    <a:pt x="51174" y="14375"/>
                    <a:pt x="51257" y="14316"/>
                  </a:cubicBezTo>
                  <a:cubicBezTo>
                    <a:pt x="51314" y="14284"/>
                    <a:pt x="51370" y="14270"/>
                    <a:pt x="51427" y="14270"/>
                  </a:cubicBezTo>
                  <a:cubicBezTo>
                    <a:pt x="51478" y="14270"/>
                    <a:pt x="51528" y="14281"/>
                    <a:pt x="51579" y="14304"/>
                  </a:cubicBezTo>
                  <a:lnTo>
                    <a:pt x="52210" y="14602"/>
                  </a:lnTo>
                  <a:cubicBezTo>
                    <a:pt x="52338" y="14660"/>
                    <a:pt x="52477" y="14689"/>
                    <a:pt x="52615" y="14689"/>
                  </a:cubicBezTo>
                  <a:cubicBezTo>
                    <a:pt x="52760" y="14689"/>
                    <a:pt x="52903" y="14657"/>
                    <a:pt x="53031" y="14590"/>
                  </a:cubicBezTo>
                  <a:lnTo>
                    <a:pt x="53281" y="14459"/>
                  </a:lnTo>
                  <a:cubicBezTo>
                    <a:pt x="53332" y="14433"/>
                    <a:pt x="53385" y="14421"/>
                    <a:pt x="53436" y="14421"/>
                  </a:cubicBezTo>
                  <a:cubicBezTo>
                    <a:pt x="53555" y="14421"/>
                    <a:pt x="53667" y="14485"/>
                    <a:pt x="53734" y="14602"/>
                  </a:cubicBezTo>
                  <a:lnTo>
                    <a:pt x="53996" y="15125"/>
                  </a:lnTo>
                  <a:cubicBezTo>
                    <a:pt x="54115" y="15352"/>
                    <a:pt x="54293" y="15506"/>
                    <a:pt x="54520" y="15590"/>
                  </a:cubicBezTo>
                  <a:lnTo>
                    <a:pt x="55270" y="15852"/>
                  </a:lnTo>
                  <a:cubicBezTo>
                    <a:pt x="55367" y="15892"/>
                    <a:pt x="55476" y="15911"/>
                    <a:pt x="55588" y="15911"/>
                  </a:cubicBezTo>
                  <a:cubicBezTo>
                    <a:pt x="55640" y="15911"/>
                    <a:pt x="55693" y="15907"/>
                    <a:pt x="55746" y="15899"/>
                  </a:cubicBezTo>
                  <a:lnTo>
                    <a:pt x="57032" y="15685"/>
                  </a:lnTo>
                  <a:cubicBezTo>
                    <a:pt x="57051" y="15681"/>
                    <a:pt x="57070" y="15679"/>
                    <a:pt x="57089" y="15679"/>
                  </a:cubicBezTo>
                  <a:cubicBezTo>
                    <a:pt x="57176" y="15679"/>
                    <a:pt x="57259" y="15721"/>
                    <a:pt x="57318" y="15780"/>
                  </a:cubicBezTo>
                  <a:lnTo>
                    <a:pt x="57746" y="16209"/>
                  </a:lnTo>
                  <a:cubicBezTo>
                    <a:pt x="57806" y="16280"/>
                    <a:pt x="57889" y="16328"/>
                    <a:pt x="57961" y="16376"/>
                  </a:cubicBezTo>
                  <a:lnTo>
                    <a:pt x="59461" y="17233"/>
                  </a:lnTo>
                  <a:cubicBezTo>
                    <a:pt x="59520" y="17269"/>
                    <a:pt x="59568" y="17316"/>
                    <a:pt x="59592" y="17376"/>
                  </a:cubicBezTo>
                  <a:lnTo>
                    <a:pt x="59758" y="17685"/>
                  </a:lnTo>
                  <a:cubicBezTo>
                    <a:pt x="59818" y="17792"/>
                    <a:pt x="59818" y="17888"/>
                    <a:pt x="59758" y="17995"/>
                  </a:cubicBezTo>
                  <a:cubicBezTo>
                    <a:pt x="59711" y="18102"/>
                    <a:pt x="59616" y="18162"/>
                    <a:pt x="59508" y="18173"/>
                  </a:cubicBezTo>
                  <a:lnTo>
                    <a:pt x="58258" y="18304"/>
                  </a:lnTo>
                  <a:cubicBezTo>
                    <a:pt x="58237" y="18311"/>
                    <a:pt x="58217" y="18314"/>
                    <a:pt x="58198" y="18314"/>
                  </a:cubicBezTo>
                  <a:cubicBezTo>
                    <a:pt x="58152" y="18314"/>
                    <a:pt x="58110" y="18297"/>
                    <a:pt x="58068" y="18281"/>
                  </a:cubicBezTo>
                  <a:lnTo>
                    <a:pt x="55508" y="16971"/>
                  </a:lnTo>
                  <a:cubicBezTo>
                    <a:pt x="55367" y="16890"/>
                    <a:pt x="55218" y="16861"/>
                    <a:pt x="55067" y="16861"/>
                  </a:cubicBezTo>
                  <a:cubicBezTo>
                    <a:pt x="55039" y="16861"/>
                    <a:pt x="55012" y="16862"/>
                    <a:pt x="54984" y="16864"/>
                  </a:cubicBezTo>
                  <a:lnTo>
                    <a:pt x="49269" y="17388"/>
                  </a:lnTo>
                  <a:cubicBezTo>
                    <a:pt x="49102" y="17400"/>
                    <a:pt x="48924" y="17459"/>
                    <a:pt x="48793" y="17566"/>
                  </a:cubicBezTo>
                  <a:lnTo>
                    <a:pt x="45959" y="19674"/>
                  </a:lnTo>
                  <a:cubicBezTo>
                    <a:pt x="45935" y="19697"/>
                    <a:pt x="45923" y="19721"/>
                    <a:pt x="45888" y="19733"/>
                  </a:cubicBezTo>
                  <a:lnTo>
                    <a:pt x="42494" y="22829"/>
                  </a:lnTo>
                  <a:cubicBezTo>
                    <a:pt x="42173" y="23115"/>
                    <a:pt x="42090" y="23591"/>
                    <a:pt x="42304" y="23984"/>
                  </a:cubicBezTo>
                  <a:lnTo>
                    <a:pt x="43899" y="26853"/>
                  </a:lnTo>
                  <a:cubicBezTo>
                    <a:pt x="43935" y="26924"/>
                    <a:pt x="43935" y="27020"/>
                    <a:pt x="43923" y="27091"/>
                  </a:cubicBezTo>
                  <a:lnTo>
                    <a:pt x="43102" y="30318"/>
                  </a:lnTo>
                  <a:cubicBezTo>
                    <a:pt x="43030" y="30663"/>
                    <a:pt x="43137" y="31008"/>
                    <a:pt x="43387" y="31246"/>
                  </a:cubicBezTo>
                  <a:cubicBezTo>
                    <a:pt x="44258" y="32033"/>
                    <a:pt x="47057" y="34361"/>
                    <a:pt x="50072" y="34361"/>
                  </a:cubicBezTo>
                  <a:cubicBezTo>
                    <a:pt x="50480" y="34361"/>
                    <a:pt x="50893" y="34318"/>
                    <a:pt x="51305" y="34223"/>
                  </a:cubicBezTo>
                  <a:cubicBezTo>
                    <a:pt x="53044" y="33822"/>
                    <a:pt x="54030" y="33724"/>
                    <a:pt x="54581" y="33724"/>
                  </a:cubicBezTo>
                  <a:cubicBezTo>
                    <a:pt x="54898" y="33724"/>
                    <a:pt x="55071" y="33756"/>
                    <a:pt x="55163" y="33782"/>
                  </a:cubicBezTo>
                  <a:cubicBezTo>
                    <a:pt x="55251" y="33813"/>
                    <a:pt x="55341" y="33828"/>
                    <a:pt x="55430" y="33828"/>
                  </a:cubicBezTo>
                  <a:cubicBezTo>
                    <a:pt x="55583" y="33828"/>
                    <a:pt x="55735" y="33786"/>
                    <a:pt x="55877" y="33711"/>
                  </a:cubicBezTo>
                  <a:lnTo>
                    <a:pt x="56067" y="33604"/>
                  </a:lnTo>
                  <a:cubicBezTo>
                    <a:pt x="56118" y="33572"/>
                    <a:pt x="56175" y="33558"/>
                    <a:pt x="56229" y="33558"/>
                  </a:cubicBezTo>
                  <a:cubicBezTo>
                    <a:pt x="56278" y="33558"/>
                    <a:pt x="56326" y="33569"/>
                    <a:pt x="56365" y="33592"/>
                  </a:cubicBezTo>
                  <a:cubicBezTo>
                    <a:pt x="56460" y="33640"/>
                    <a:pt x="56532" y="33723"/>
                    <a:pt x="56544" y="33830"/>
                  </a:cubicBezTo>
                  <a:lnTo>
                    <a:pt x="56651" y="34318"/>
                  </a:lnTo>
                  <a:lnTo>
                    <a:pt x="56651" y="34378"/>
                  </a:lnTo>
                  <a:lnTo>
                    <a:pt x="56687" y="37795"/>
                  </a:lnTo>
                  <a:cubicBezTo>
                    <a:pt x="56687" y="37926"/>
                    <a:pt x="56710" y="38069"/>
                    <a:pt x="56770" y="38188"/>
                  </a:cubicBezTo>
                  <a:lnTo>
                    <a:pt x="57877" y="40450"/>
                  </a:lnTo>
                  <a:cubicBezTo>
                    <a:pt x="57913" y="40533"/>
                    <a:pt x="57913" y="40617"/>
                    <a:pt x="57889" y="40712"/>
                  </a:cubicBezTo>
                  <a:lnTo>
                    <a:pt x="57139" y="42760"/>
                  </a:lnTo>
                  <a:cubicBezTo>
                    <a:pt x="57068" y="42986"/>
                    <a:pt x="57068" y="43224"/>
                    <a:pt x="57163" y="43427"/>
                  </a:cubicBezTo>
                  <a:lnTo>
                    <a:pt x="58723" y="47451"/>
                  </a:lnTo>
                  <a:cubicBezTo>
                    <a:pt x="58746" y="47522"/>
                    <a:pt x="58746" y="47618"/>
                    <a:pt x="58723" y="47689"/>
                  </a:cubicBezTo>
                  <a:lnTo>
                    <a:pt x="57758" y="50332"/>
                  </a:lnTo>
                  <a:cubicBezTo>
                    <a:pt x="57639" y="50654"/>
                    <a:pt x="57711" y="51011"/>
                    <a:pt x="57913" y="51261"/>
                  </a:cubicBezTo>
                  <a:lnTo>
                    <a:pt x="58889" y="52416"/>
                  </a:lnTo>
                  <a:cubicBezTo>
                    <a:pt x="59080" y="52642"/>
                    <a:pt x="59330" y="52761"/>
                    <a:pt x="59616" y="52761"/>
                  </a:cubicBezTo>
                  <a:cubicBezTo>
                    <a:pt x="59627" y="52761"/>
                    <a:pt x="59639" y="52761"/>
                    <a:pt x="59699" y="52737"/>
                  </a:cubicBezTo>
                  <a:cubicBezTo>
                    <a:pt x="59985" y="52737"/>
                    <a:pt x="60258" y="52594"/>
                    <a:pt x="60437" y="52356"/>
                  </a:cubicBezTo>
                  <a:lnTo>
                    <a:pt x="64259" y="47225"/>
                  </a:lnTo>
                  <a:cubicBezTo>
                    <a:pt x="64283" y="47177"/>
                    <a:pt x="64307" y="47153"/>
                    <a:pt x="64330" y="47106"/>
                  </a:cubicBezTo>
                  <a:lnTo>
                    <a:pt x="69069" y="38271"/>
                  </a:lnTo>
                  <a:cubicBezTo>
                    <a:pt x="69081" y="38247"/>
                    <a:pt x="69093" y="38223"/>
                    <a:pt x="69105" y="38212"/>
                  </a:cubicBezTo>
                  <a:lnTo>
                    <a:pt x="72355" y="34378"/>
                  </a:lnTo>
                  <a:cubicBezTo>
                    <a:pt x="72593" y="34104"/>
                    <a:pt x="72629" y="33699"/>
                    <a:pt x="72474" y="33354"/>
                  </a:cubicBezTo>
                  <a:lnTo>
                    <a:pt x="64878" y="18114"/>
                  </a:lnTo>
                  <a:cubicBezTo>
                    <a:pt x="64866" y="18066"/>
                    <a:pt x="64854" y="18042"/>
                    <a:pt x="64854" y="17995"/>
                  </a:cubicBezTo>
                  <a:lnTo>
                    <a:pt x="63402" y="3803"/>
                  </a:lnTo>
                  <a:cubicBezTo>
                    <a:pt x="63390" y="3541"/>
                    <a:pt x="63259" y="3303"/>
                    <a:pt x="63045" y="3148"/>
                  </a:cubicBezTo>
                  <a:cubicBezTo>
                    <a:pt x="62884" y="3025"/>
                    <a:pt x="62678" y="2955"/>
                    <a:pt x="62475" y="2955"/>
                  </a:cubicBezTo>
                  <a:close/>
                  <a:moveTo>
                    <a:pt x="27341" y="619"/>
                  </a:moveTo>
                  <a:cubicBezTo>
                    <a:pt x="27356" y="619"/>
                    <a:pt x="27370" y="621"/>
                    <a:pt x="27385" y="624"/>
                  </a:cubicBezTo>
                  <a:lnTo>
                    <a:pt x="36125" y="2029"/>
                  </a:lnTo>
                  <a:cubicBezTo>
                    <a:pt x="36220" y="2040"/>
                    <a:pt x="36303" y="2088"/>
                    <a:pt x="36351" y="2160"/>
                  </a:cubicBezTo>
                  <a:cubicBezTo>
                    <a:pt x="36398" y="2231"/>
                    <a:pt x="36410" y="2326"/>
                    <a:pt x="36398" y="2410"/>
                  </a:cubicBezTo>
                  <a:lnTo>
                    <a:pt x="35779" y="5136"/>
                  </a:lnTo>
                  <a:cubicBezTo>
                    <a:pt x="35767" y="5243"/>
                    <a:pt x="35696" y="5327"/>
                    <a:pt x="35589" y="5374"/>
                  </a:cubicBezTo>
                  <a:lnTo>
                    <a:pt x="33446" y="6231"/>
                  </a:lnTo>
                  <a:cubicBezTo>
                    <a:pt x="33374" y="6267"/>
                    <a:pt x="33303" y="6315"/>
                    <a:pt x="33243" y="6351"/>
                  </a:cubicBezTo>
                  <a:lnTo>
                    <a:pt x="31541" y="7625"/>
                  </a:lnTo>
                  <a:cubicBezTo>
                    <a:pt x="31493" y="7648"/>
                    <a:pt x="31457" y="7684"/>
                    <a:pt x="31422" y="7720"/>
                  </a:cubicBezTo>
                  <a:lnTo>
                    <a:pt x="29743" y="9470"/>
                  </a:lnTo>
                  <a:cubicBezTo>
                    <a:pt x="29695" y="9506"/>
                    <a:pt x="29636" y="9541"/>
                    <a:pt x="29576" y="9553"/>
                  </a:cubicBezTo>
                  <a:lnTo>
                    <a:pt x="20623" y="11446"/>
                  </a:lnTo>
                  <a:cubicBezTo>
                    <a:pt x="20361" y="11506"/>
                    <a:pt x="20158" y="11637"/>
                    <a:pt x="20027" y="11851"/>
                  </a:cubicBezTo>
                  <a:lnTo>
                    <a:pt x="17956" y="14911"/>
                  </a:lnTo>
                  <a:lnTo>
                    <a:pt x="16765" y="16638"/>
                  </a:lnTo>
                  <a:cubicBezTo>
                    <a:pt x="16598" y="16876"/>
                    <a:pt x="16551" y="17161"/>
                    <a:pt x="16634" y="17423"/>
                  </a:cubicBezTo>
                  <a:lnTo>
                    <a:pt x="17527" y="20721"/>
                  </a:lnTo>
                  <a:cubicBezTo>
                    <a:pt x="17551" y="20817"/>
                    <a:pt x="17527" y="20924"/>
                    <a:pt x="17467" y="21019"/>
                  </a:cubicBezTo>
                  <a:lnTo>
                    <a:pt x="16955" y="21638"/>
                  </a:lnTo>
                  <a:cubicBezTo>
                    <a:pt x="16899" y="21719"/>
                    <a:pt x="16803" y="21762"/>
                    <a:pt x="16707" y="21762"/>
                  </a:cubicBezTo>
                  <a:cubicBezTo>
                    <a:pt x="16662" y="21762"/>
                    <a:pt x="16616" y="21752"/>
                    <a:pt x="16574" y="21733"/>
                  </a:cubicBezTo>
                  <a:lnTo>
                    <a:pt x="15705" y="21340"/>
                  </a:lnTo>
                  <a:cubicBezTo>
                    <a:pt x="15681" y="21329"/>
                    <a:pt x="15646" y="21329"/>
                    <a:pt x="15622" y="21317"/>
                  </a:cubicBezTo>
                  <a:lnTo>
                    <a:pt x="12062" y="20102"/>
                  </a:lnTo>
                  <a:cubicBezTo>
                    <a:pt x="11968" y="20069"/>
                    <a:pt x="11866" y="20051"/>
                    <a:pt x="11763" y="20051"/>
                  </a:cubicBezTo>
                  <a:cubicBezTo>
                    <a:pt x="11644" y="20051"/>
                    <a:pt x="11522" y="20075"/>
                    <a:pt x="11407" y="20126"/>
                  </a:cubicBezTo>
                  <a:lnTo>
                    <a:pt x="9859" y="20745"/>
                  </a:lnTo>
                  <a:cubicBezTo>
                    <a:pt x="9574" y="20852"/>
                    <a:pt x="9359" y="21102"/>
                    <a:pt x="9300" y="21412"/>
                  </a:cubicBezTo>
                  <a:lnTo>
                    <a:pt x="9085" y="22400"/>
                  </a:lnTo>
                  <a:cubicBezTo>
                    <a:pt x="9014" y="22710"/>
                    <a:pt x="9121" y="23043"/>
                    <a:pt x="9335" y="23257"/>
                  </a:cubicBezTo>
                  <a:cubicBezTo>
                    <a:pt x="9517" y="23439"/>
                    <a:pt x="9769" y="23537"/>
                    <a:pt x="10022" y="23537"/>
                  </a:cubicBezTo>
                  <a:cubicBezTo>
                    <a:pt x="10083" y="23537"/>
                    <a:pt x="10144" y="23531"/>
                    <a:pt x="10205" y="23519"/>
                  </a:cubicBezTo>
                  <a:lnTo>
                    <a:pt x="11502" y="23245"/>
                  </a:lnTo>
                  <a:cubicBezTo>
                    <a:pt x="11530" y="23237"/>
                    <a:pt x="11557" y="23233"/>
                    <a:pt x="11584" y="23233"/>
                  </a:cubicBezTo>
                  <a:cubicBezTo>
                    <a:pt x="11709" y="23233"/>
                    <a:pt x="11822" y="23318"/>
                    <a:pt x="11871" y="23436"/>
                  </a:cubicBezTo>
                  <a:lnTo>
                    <a:pt x="12241" y="24377"/>
                  </a:lnTo>
                  <a:cubicBezTo>
                    <a:pt x="12276" y="24472"/>
                    <a:pt x="12276" y="24555"/>
                    <a:pt x="12229" y="24650"/>
                  </a:cubicBezTo>
                  <a:lnTo>
                    <a:pt x="11502" y="26091"/>
                  </a:lnTo>
                  <a:cubicBezTo>
                    <a:pt x="11395" y="26282"/>
                    <a:pt x="11360" y="26508"/>
                    <a:pt x="11407" y="26710"/>
                  </a:cubicBezTo>
                  <a:cubicBezTo>
                    <a:pt x="11407" y="26734"/>
                    <a:pt x="11419" y="26746"/>
                    <a:pt x="11419" y="26758"/>
                  </a:cubicBezTo>
                  <a:lnTo>
                    <a:pt x="12348" y="29270"/>
                  </a:lnTo>
                  <a:cubicBezTo>
                    <a:pt x="12419" y="29591"/>
                    <a:pt x="12645" y="29842"/>
                    <a:pt x="12943" y="29949"/>
                  </a:cubicBezTo>
                  <a:lnTo>
                    <a:pt x="13979" y="30627"/>
                  </a:lnTo>
                  <a:cubicBezTo>
                    <a:pt x="14003" y="30639"/>
                    <a:pt x="14027" y="30639"/>
                    <a:pt x="14062" y="30663"/>
                  </a:cubicBezTo>
                  <a:cubicBezTo>
                    <a:pt x="14148" y="30689"/>
                    <a:pt x="14221" y="30708"/>
                    <a:pt x="14300" y="30708"/>
                  </a:cubicBezTo>
                  <a:cubicBezTo>
                    <a:pt x="14331" y="30708"/>
                    <a:pt x="14362" y="30705"/>
                    <a:pt x="14396" y="30699"/>
                  </a:cubicBezTo>
                  <a:lnTo>
                    <a:pt x="15812" y="30604"/>
                  </a:lnTo>
                  <a:cubicBezTo>
                    <a:pt x="16027" y="30580"/>
                    <a:pt x="16229" y="30496"/>
                    <a:pt x="16384" y="30365"/>
                  </a:cubicBezTo>
                  <a:lnTo>
                    <a:pt x="17848" y="29044"/>
                  </a:lnTo>
                  <a:cubicBezTo>
                    <a:pt x="17896" y="29008"/>
                    <a:pt x="17944" y="28984"/>
                    <a:pt x="18003" y="28960"/>
                  </a:cubicBezTo>
                  <a:lnTo>
                    <a:pt x="18146" y="28937"/>
                  </a:lnTo>
                  <a:lnTo>
                    <a:pt x="18146" y="28937"/>
                  </a:lnTo>
                  <a:cubicBezTo>
                    <a:pt x="18134" y="28996"/>
                    <a:pt x="18134" y="29068"/>
                    <a:pt x="18134" y="29127"/>
                  </a:cubicBezTo>
                  <a:cubicBezTo>
                    <a:pt x="18134" y="29425"/>
                    <a:pt x="18289" y="29699"/>
                    <a:pt x="18527" y="29877"/>
                  </a:cubicBezTo>
                  <a:lnTo>
                    <a:pt x="18646" y="29961"/>
                  </a:lnTo>
                  <a:cubicBezTo>
                    <a:pt x="18789" y="30068"/>
                    <a:pt x="18968" y="30127"/>
                    <a:pt x="19146" y="30139"/>
                  </a:cubicBezTo>
                  <a:lnTo>
                    <a:pt x="21230" y="30223"/>
                  </a:lnTo>
                  <a:cubicBezTo>
                    <a:pt x="21301" y="30223"/>
                    <a:pt x="21385" y="30270"/>
                    <a:pt x="21444" y="30318"/>
                  </a:cubicBezTo>
                  <a:lnTo>
                    <a:pt x="22456" y="31223"/>
                  </a:lnTo>
                  <a:cubicBezTo>
                    <a:pt x="22551" y="31330"/>
                    <a:pt x="22706" y="31401"/>
                    <a:pt x="22849" y="31449"/>
                  </a:cubicBezTo>
                  <a:lnTo>
                    <a:pt x="27171" y="32509"/>
                  </a:lnTo>
                  <a:cubicBezTo>
                    <a:pt x="27278" y="32532"/>
                    <a:pt x="27350" y="32592"/>
                    <a:pt x="27397" y="32687"/>
                  </a:cubicBezTo>
                  <a:lnTo>
                    <a:pt x="28088" y="34116"/>
                  </a:lnTo>
                  <a:cubicBezTo>
                    <a:pt x="28124" y="34175"/>
                    <a:pt x="28147" y="34235"/>
                    <a:pt x="28195" y="34271"/>
                  </a:cubicBezTo>
                  <a:lnTo>
                    <a:pt x="29600" y="36080"/>
                  </a:lnTo>
                  <a:cubicBezTo>
                    <a:pt x="29695" y="36223"/>
                    <a:pt x="29850" y="36330"/>
                    <a:pt x="30029" y="36390"/>
                  </a:cubicBezTo>
                  <a:lnTo>
                    <a:pt x="34255" y="37842"/>
                  </a:lnTo>
                  <a:cubicBezTo>
                    <a:pt x="34386" y="37890"/>
                    <a:pt x="34458" y="38009"/>
                    <a:pt x="34481" y="38128"/>
                  </a:cubicBezTo>
                  <a:cubicBezTo>
                    <a:pt x="34565" y="39438"/>
                    <a:pt x="33708" y="40498"/>
                    <a:pt x="33327" y="40902"/>
                  </a:cubicBezTo>
                  <a:cubicBezTo>
                    <a:pt x="33184" y="41069"/>
                    <a:pt x="33088" y="41271"/>
                    <a:pt x="33077" y="41510"/>
                  </a:cubicBezTo>
                  <a:cubicBezTo>
                    <a:pt x="33005" y="43665"/>
                    <a:pt x="32338" y="45081"/>
                    <a:pt x="32136" y="45474"/>
                  </a:cubicBezTo>
                  <a:cubicBezTo>
                    <a:pt x="32112" y="45510"/>
                    <a:pt x="32064" y="45558"/>
                    <a:pt x="32017" y="45582"/>
                  </a:cubicBezTo>
                  <a:lnTo>
                    <a:pt x="29433" y="47189"/>
                  </a:lnTo>
                  <a:cubicBezTo>
                    <a:pt x="29255" y="47308"/>
                    <a:pt x="29124" y="47475"/>
                    <a:pt x="29040" y="47689"/>
                  </a:cubicBezTo>
                  <a:lnTo>
                    <a:pt x="27254" y="52785"/>
                  </a:lnTo>
                  <a:cubicBezTo>
                    <a:pt x="27231" y="52844"/>
                    <a:pt x="27195" y="52892"/>
                    <a:pt x="27159" y="52940"/>
                  </a:cubicBezTo>
                  <a:lnTo>
                    <a:pt x="24956" y="54797"/>
                  </a:lnTo>
                  <a:cubicBezTo>
                    <a:pt x="24778" y="54952"/>
                    <a:pt x="24659" y="55166"/>
                    <a:pt x="24623" y="55404"/>
                  </a:cubicBezTo>
                  <a:lnTo>
                    <a:pt x="24492" y="56619"/>
                  </a:lnTo>
                  <a:lnTo>
                    <a:pt x="24492" y="56702"/>
                  </a:lnTo>
                  <a:lnTo>
                    <a:pt x="24444" y="58119"/>
                  </a:lnTo>
                  <a:cubicBezTo>
                    <a:pt x="24444" y="58369"/>
                    <a:pt x="24540" y="58607"/>
                    <a:pt x="24695" y="58786"/>
                  </a:cubicBezTo>
                  <a:lnTo>
                    <a:pt x="25802" y="59976"/>
                  </a:lnTo>
                  <a:cubicBezTo>
                    <a:pt x="25885" y="60083"/>
                    <a:pt x="25909" y="60214"/>
                    <a:pt x="25861" y="60333"/>
                  </a:cubicBezTo>
                  <a:cubicBezTo>
                    <a:pt x="25813" y="60459"/>
                    <a:pt x="25695" y="60537"/>
                    <a:pt x="25563" y="60537"/>
                  </a:cubicBezTo>
                  <a:cubicBezTo>
                    <a:pt x="25532" y="60537"/>
                    <a:pt x="25500" y="60533"/>
                    <a:pt x="25468" y="60524"/>
                  </a:cubicBezTo>
                  <a:lnTo>
                    <a:pt x="24183" y="60190"/>
                  </a:lnTo>
                  <a:cubicBezTo>
                    <a:pt x="24099" y="60167"/>
                    <a:pt x="24040" y="60131"/>
                    <a:pt x="24004" y="60071"/>
                  </a:cubicBezTo>
                  <a:lnTo>
                    <a:pt x="20968" y="55916"/>
                  </a:lnTo>
                  <a:cubicBezTo>
                    <a:pt x="20253" y="55023"/>
                    <a:pt x="20158" y="53547"/>
                    <a:pt x="20146" y="52951"/>
                  </a:cubicBezTo>
                  <a:cubicBezTo>
                    <a:pt x="20146" y="52701"/>
                    <a:pt x="20039" y="52475"/>
                    <a:pt x="19861" y="52297"/>
                  </a:cubicBezTo>
                  <a:cubicBezTo>
                    <a:pt x="19337" y="51820"/>
                    <a:pt x="19265" y="50892"/>
                    <a:pt x="19265" y="50749"/>
                  </a:cubicBezTo>
                  <a:lnTo>
                    <a:pt x="19432" y="46856"/>
                  </a:lnTo>
                  <a:cubicBezTo>
                    <a:pt x="19444" y="46451"/>
                    <a:pt x="19194" y="46082"/>
                    <a:pt x="18801" y="45927"/>
                  </a:cubicBezTo>
                  <a:cubicBezTo>
                    <a:pt x="18360" y="45748"/>
                    <a:pt x="18194" y="45284"/>
                    <a:pt x="18194" y="45284"/>
                  </a:cubicBezTo>
                  <a:lnTo>
                    <a:pt x="17884" y="43772"/>
                  </a:lnTo>
                  <a:cubicBezTo>
                    <a:pt x="17825" y="43462"/>
                    <a:pt x="17610" y="43200"/>
                    <a:pt x="17313" y="43081"/>
                  </a:cubicBezTo>
                  <a:cubicBezTo>
                    <a:pt x="13907" y="41652"/>
                    <a:pt x="13157" y="38593"/>
                    <a:pt x="13038" y="37985"/>
                  </a:cubicBezTo>
                  <a:cubicBezTo>
                    <a:pt x="13026" y="37938"/>
                    <a:pt x="13026" y="37890"/>
                    <a:pt x="13038" y="37842"/>
                  </a:cubicBezTo>
                  <a:lnTo>
                    <a:pt x="13503" y="35699"/>
                  </a:lnTo>
                  <a:lnTo>
                    <a:pt x="14443" y="32866"/>
                  </a:lnTo>
                  <a:cubicBezTo>
                    <a:pt x="14562" y="32509"/>
                    <a:pt x="14455" y="32116"/>
                    <a:pt x="14193" y="31866"/>
                  </a:cubicBezTo>
                  <a:lnTo>
                    <a:pt x="12360" y="30199"/>
                  </a:lnTo>
                  <a:cubicBezTo>
                    <a:pt x="12324" y="30187"/>
                    <a:pt x="12312" y="30163"/>
                    <a:pt x="12300" y="30139"/>
                  </a:cubicBezTo>
                  <a:lnTo>
                    <a:pt x="11300" y="28579"/>
                  </a:lnTo>
                  <a:cubicBezTo>
                    <a:pt x="11288" y="28556"/>
                    <a:pt x="11288" y="28544"/>
                    <a:pt x="11276" y="28532"/>
                  </a:cubicBezTo>
                  <a:cubicBezTo>
                    <a:pt x="11169" y="28282"/>
                    <a:pt x="10776" y="27603"/>
                    <a:pt x="9276" y="26865"/>
                  </a:cubicBezTo>
                  <a:cubicBezTo>
                    <a:pt x="8157" y="26293"/>
                    <a:pt x="7550" y="25210"/>
                    <a:pt x="7299" y="24615"/>
                  </a:cubicBezTo>
                  <a:cubicBezTo>
                    <a:pt x="7144" y="24271"/>
                    <a:pt x="6814" y="24051"/>
                    <a:pt x="6442" y="24051"/>
                  </a:cubicBezTo>
                  <a:cubicBezTo>
                    <a:pt x="6415" y="24051"/>
                    <a:pt x="6387" y="24053"/>
                    <a:pt x="6359" y="24055"/>
                  </a:cubicBezTo>
                  <a:lnTo>
                    <a:pt x="3013" y="24317"/>
                  </a:lnTo>
                  <a:cubicBezTo>
                    <a:pt x="3004" y="24318"/>
                    <a:pt x="2994" y="24318"/>
                    <a:pt x="2985" y="24318"/>
                  </a:cubicBezTo>
                  <a:cubicBezTo>
                    <a:pt x="2862" y="24318"/>
                    <a:pt x="2735" y="24248"/>
                    <a:pt x="2680" y="24127"/>
                  </a:cubicBezTo>
                  <a:lnTo>
                    <a:pt x="715" y="19709"/>
                  </a:lnTo>
                  <a:cubicBezTo>
                    <a:pt x="680" y="19602"/>
                    <a:pt x="692" y="19471"/>
                    <a:pt x="751" y="19376"/>
                  </a:cubicBezTo>
                  <a:lnTo>
                    <a:pt x="7716" y="9196"/>
                  </a:lnTo>
                  <a:cubicBezTo>
                    <a:pt x="7740" y="9137"/>
                    <a:pt x="7788" y="9113"/>
                    <a:pt x="7847" y="9077"/>
                  </a:cubicBezTo>
                  <a:lnTo>
                    <a:pt x="27207" y="659"/>
                  </a:lnTo>
                  <a:cubicBezTo>
                    <a:pt x="27251" y="633"/>
                    <a:pt x="27296" y="619"/>
                    <a:pt x="27341" y="619"/>
                  </a:cubicBezTo>
                  <a:close/>
                  <a:moveTo>
                    <a:pt x="27315" y="0"/>
                  </a:moveTo>
                  <a:cubicBezTo>
                    <a:pt x="27193" y="0"/>
                    <a:pt x="27072" y="27"/>
                    <a:pt x="26957" y="76"/>
                  </a:cubicBezTo>
                  <a:lnTo>
                    <a:pt x="7597" y="8494"/>
                  </a:lnTo>
                  <a:cubicBezTo>
                    <a:pt x="7430" y="8553"/>
                    <a:pt x="7299" y="8672"/>
                    <a:pt x="7192" y="8827"/>
                  </a:cubicBezTo>
                  <a:lnTo>
                    <a:pt x="227" y="19007"/>
                  </a:lnTo>
                  <a:cubicBezTo>
                    <a:pt x="37" y="19269"/>
                    <a:pt x="1" y="19614"/>
                    <a:pt x="144" y="19912"/>
                  </a:cubicBezTo>
                  <a:lnTo>
                    <a:pt x="2108" y="24329"/>
                  </a:lnTo>
                  <a:cubicBezTo>
                    <a:pt x="2256" y="24669"/>
                    <a:pt x="2608" y="24890"/>
                    <a:pt x="2980" y="24890"/>
                  </a:cubicBezTo>
                  <a:cubicBezTo>
                    <a:pt x="2999" y="24890"/>
                    <a:pt x="3018" y="24890"/>
                    <a:pt x="3037" y="24889"/>
                  </a:cubicBezTo>
                  <a:lnTo>
                    <a:pt x="6395" y="24615"/>
                  </a:lnTo>
                  <a:cubicBezTo>
                    <a:pt x="6526" y="24615"/>
                    <a:pt x="6657" y="24686"/>
                    <a:pt x="6716" y="24829"/>
                  </a:cubicBezTo>
                  <a:cubicBezTo>
                    <a:pt x="7014" y="25496"/>
                    <a:pt x="7704" y="26734"/>
                    <a:pt x="8990" y="27365"/>
                  </a:cubicBezTo>
                  <a:cubicBezTo>
                    <a:pt x="10419" y="28079"/>
                    <a:pt x="10657" y="28651"/>
                    <a:pt x="10693" y="28710"/>
                  </a:cubicBezTo>
                  <a:cubicBezTo>
                    <a:pt x="10705" y="28770"/>
                    <a:pt x="10740" y="28818"/>
                    <a:pt x="10764" y="28877"/>
                  </a:cubicBezTo>
                  <a:lnTo>
                    <a:pt x="11764" y="30449"/>
                  </a:lnTo>
                  <a:cubicBezTo>
                    <a:pt x="11812" y="30520"/>
                    <a:pt x="11871" y="30580"/>
                    <a:pt x="11931" y="30639"/>
                  </a:cubicBezTo>
                  <a:lnTo>
                    <a:pt x="13741" y="32306"/>
                  </a:lnTo>
                  <a:cubicBezTo>
                    <a:pt x="13836" y="32401"/>
                    <a:pt x="13872" y="32532"/>
                    <a:pt x="13836" y="32651"/>
                  </a:cubicBezTo>
                  <a:lnTo>
                    <a:pt x="12884" y="35497"/>
                  </a:lnTo>
                  <a:cubicBezTo>
                    <a:pt x="12872" y="35533"/>
                    <a:pt x="12848" y="35557"/>
                    <a:pt x="12848" y="35592"/>
                  </a:cubicBezTo>
                  <a:lnTo>
                    <a:pt x="12383" y="37700"/>
                  </a:lnTo>
                  <a:cubicBezTo>
                    <a:pt x="12372" y="37819"/>
                    <a:pt x="12360" y="37950"/>
                    <a:pt x="12383" y="38069"/>
                  </a:cubicBezTo>
                  <a:cubicBezTo>
                    <a:pt x="12514" y="38724"/>
                    <a:pt x="13324" y="42093"/>
                    <a:pt x="17039" y="43641"/>
                  </a:cubicBezTo>
                  <a:cubicBezTo>
                    <a:pt x="17134" y="43688"/>
                    <a:pt x="17229" y="43772"/>
                    <a:pt x="17241" y="43879"/>
                  </a:cubicBezTo>
                  <a:lnTo>
                    <a:pt x="17575" y="45427"/>
                  </a:lnTo>
                  <a:cubicBezTo>
                    <a:pt x="17586" y="45451"/>
                    <a:pt x="17813" y="46201"/>
                    <a:pt x="18551" y="46475"/>
                  </a:cubicBezTo>
                  <a:cubicBezTo>
                    <a:pt x="18706" y="46546"/>
                    <a:pt x="18789" y="46665"/>
                    <a:pt x="18789" y="46808"/>
                  </a:cubicBezTo>
                  <a:lnTo>
                    <a:pt x="18622" y="50713"/>
                  </a:lnTo>
                  <a:lnTo>
                    <a:pt x="18622" y="50808"/>
                  </a:lnTo>
                  <a:cubicBezTo>
                    <a:pt x="18634" y="51023"/>
                    <a:pt x="18741" y="52106"/>
                    <a:pt x="19420" y="52737"/>
                  </a:cubicBezTo>
                  <a:cubicBezTo>
                    <a:pt x="19491" y="52797"/>
                    <a:pt x="19515" y="52868"/>
                    <a:pt x="19515" y="52951"/>
                  </a:cubicBezTo>
                  <a:cubicBezTo>
                    <a:pt x="19515" y="53606"/>
                    <a:pt x="19634" y="55261"/>
                    <a:pt x="20456" y="56285"/>
                  </a:cubicBezTo>
                  <a:lnTo>
                    <a:pt x="23492" y="60441"/>
                  </a:lnTo>
                  <a:cubicBezTo>
                    <a:pt x="23623" y="60619"/>
                    <a:pt x="23802" y="60738"/>
                    <a:pt x="24016" y="60798"/>
                  </a:cubicBezTo>
                  <a:lnTo>
                    <a:pt x="25314" y="61143"/>
                  </a:lnTo>
                  <a:cubicBezTo>
                    <a:pt x="25385" y="61155"/>
                    <a:pt x="25468" y="61167"/>
                    <a:pt x="25552" y="61167"/>
                  </a:cubicBezTo>
                  <a:cubicBezTo>
                    <a:pt x="25921" y="61167"/>
                    <a:pt x="26278" y="60952"/>
                    <a:pt x="26421" y="60595"/>
                  </a:cubicBezTo>
                  <a:cubicBezTo>
                    <a:pt x="26576" y="60250"/>
                    <a:pt x="26504" y="59845"/>
                    <a:pt x="26242" y="59583"/>
                  </a:cubicBezTo>
                  <a:lnTo>
                    <a:pt x="25147" y="58393"/>
                  </a:lnTo>
                  <a:cubicBezTo>
                    <a:pt x="25087" y="58309"/>
                    <a:pt x="25052" y="58238"/>
                    <a:pt x="25052" y="58155"/>
                  </a:cubicBezTo>
                  <a:lnTo>
                    <a:pt x="25099" y="56702"/>
                  </a:lnTo>
                  <a:lnTo>
                    <a:pt x="25230" y="55499"/>
                  </a:lnTo>
                  <a:cubicBezTo>
                    <a:pt x="25254" y="55428"/>
                    <a:pt x="25290" y="55357"/>
                    <a:pt x="25349" y="55297"/>
                  </a:cubicBezTo>
                  <a:lnTo>
                    <a:pt x="27588" y="53356"/>
                  </a:lnTo>
                  <a:cubicBezTo>
                    <a:pt x="27719" y="53249"/>
                    <a:pt x="27814" y="53118"/>
                    <a:pt x="27873" y="52951"/>
                  </a:cubicBezTo>
                  <a:lnTo>
                    <a:pt x="29636" y="47856"/>
                  </a:lnTo>
                  <a:cubicBezTo>
                    <a:pt x="29659" y="47772"/>
                    <a:pt x="29719" y="47713"/>
                    <a:pt x="29778" y="47677"/>
                  </a:cubicBezTo>
                  <a:lnTo>
                    <a:pt x="32362" y="46046"/>
                  </a:lnTo>
                  <a:cubicBezTo>
                    <a:pt x="32517" y="45963"/>
                    <a:pt x="32636" y="45843"/>
                    <a:pt x="32707" y="45689"/>
                  </a:cubicBezTo>
                  <a:cubicBezTo>
                    <a:pt x="32993" y="45177"/>
                    <a:pt x="33624" y="43700"/>
                    <a:pt x="33719" y="41486"/>
                  </a:cubicBezTo>
                  <a:cubicBezTo>
                    <a:pt x="33719" y="41391"/>
                    <a:pt x="33743" y="41319"/>
                    <a:pt x="33803" y="41260"/>
                  </a:cubicBezTo>
                  <a:cubicBezTo>
                    <a:pt x="34243" y="40795"/>
                    <a:pt x="35232" y="39581"/>
                    <a:pt x="35136" y="38033"/>
                  </a:cubicBezTo>
                  <a:cubicBezTo>
                    <a:pt x="35112" y="37652"/>
                    <a:pt x="34862" y="37331"/>
                    <a:pt x="34505" y="37211"/>
                  </a:cubicBezTo>
                  <a:lnTo>
                    <a:pt x="30279" y="35747"/>
                  </a:lnTo>
                  <a:cubicBezTo>
                    <a:pt x="30219" y="35735"/>
                    <a:pt x="30171" y="35687"/>
                    <a:pt x="30136" y="35652"/>
                  </a:cubicBezTo>
                  <a:lnTo>
                    <a:pt x="28731" y="33842"/>
                  </a:lnTo>
                  <a:cubicBezTo>
                    <a:pt x="28719" y="33830"/>
                    <a:pt x="28719" y="33806"/>
                    <a:pt x="28707" y="33782"/>
                  </a:cubicBezTo>
                  <a:lnTo>
                    <a:pt x="28004" y="32354"/>
                  </a:lnTo>
                  <a:cubicBezTo>
                    <a:pt x="27885" y="32104"/>
                    <a:pt x="27647" y="31925"/>
                    <a:pt x="27373" y="31854"/>
                  </a:cubicBezTo>
                  <a:lnTo>
                    <a:pt x="23063" y="30794"/>
                  </a:lnTo>
                  <a:cubicBezTo>
                    <a:pt x="23004" y="30782"/>
                    <a:pt x="22956" y="30746"/>
                    <a:pt x="22909" y="30723"/>
                  </a:cubicBezTo>
                  <a:lnTo>
                    <a:pt x="21897" y="29818"/>
                  </a:lnTo>
                  <a:cubicBezTo>
                    <a:pt x="21742" y="29675"/>
                    <a:pt x="21527" y="29591"/>
                    <a:pt x="21301" y="29580"/>
                  </a:cubicBezTo>
                  <a:lnTo>
                    <a:pt x="19206" y="29484"/>
                  </a:lnTo>
                  <a:cubicBezTo>
                    <a:pt x="19146" y="29484"/>
                    <a:pt x="19087" y="29472"/>
                    <a:pt x="19027" y="29425"/>
                  </a:cubicBezTo>
                  <a:lnTo>
                    <a:pt x="18908" y="29341"/>
                  </a:lnTo>
                  <a:cubicBezTo>
                    <a:pt x="18825" y="29282"/>
                    <a:pt x="18777" y="29187"/>
                    <a:pt x="18777" y="29080"/>
                  </a:cubicBezTo>
                  <a:cubicBezTo>
                    <a:pt x="18765" y="28984"/>
                    <a:pt x="18801" y="28877"/>
                    <a:pt x="18896" y="28818"/>
                  </a:cubicBezTo>
                  <a:lnTo>
                    <a:pt x="19063" y="28687"/>
                  </a:lnTo>
                  <a:cubicBezTo>
                    <a:pt x="19182" y="28591"/>
                    <a:pt x="19206" y="28448"/>
                    <a:pt x="19146" y="28306"/>
                  </a:cubicBezTo>
                  <a:cubicBezTo>
                    <a:pt x="19097" y="28207"/>
                    <a:pt x="18991" y="28142"/>
                    <a:pt x="18876" y="28142"/>
                  </a:cubicBezTo>
                  <a:cubicBezTo>
                    <a:pt x="18851" y="28142"/>
                    <a:pt x="18826" y="28145"/>
                    <a:pt x="18801" y="28151"/>
                  </a:cubicBezTo>
                  <a:lnTo>
                    <a:pt x="17896" y="28341"/>
                  </a:lnTo>
                  <a:cubicBezTo>
                    <a:pt x="17729" y="28389"/>
                    <a:pt x="17586" y="28460"/>
                    <a:pt x="17467" y="28568"/>
                  </a:cubicBezTo>
                  <a:lnTo>
                    <a:pt x="15991" y="29889"/>
                  </a:lnTo>
                  <a:cubicBezTo>
                    <a:pt x="15943" y="29949"/>
                    <a:pt x="15872" y="29972"/>
                    <a:pt x="15801" y="29972"/>
                  </a:cubicBezTo>
                  <a:lnTo>
                    <a:pt x="14384" y="30080"/>
                  </a:lnTo>
                  <a:lnTo>
                    <a:pt x="14300" y="30080"/>
                  </a:lnTo>
                  <a:lnTo>
                    <a:pt x="13265" y="29413"/>
                  </a:lnTo>
                  <a:cubicBezTo>
                    <a:pt x="13253" y="29401"/>
                    <a:pt x="13229" y="29401"/>
                    <a:pt x="13193" y="29377"/>
                  </a:cubicBezTo>
                  <a:cubicBezTo>
                    <a:pt x="13086" y="29341"/>
                    <a:pt x="13003" y="29246"/>
                    <a:pt x="12967" y="29127"/>
                  </a:cubicBezTo>
                  <a:cubicBezTo>
                    <a:pt x="12967" y="29115"/>
                    <a:pt x="12955" y="29103"/>
                    <a:pt x="12955" y="29080"/>
                  </a:cubicBezTo>
                  <a:lnTo>
                    <a:pt x="12038" y="26579"/>
                  </a:lnTo>
                  <a:cubicBezTo>
                    <a:pt x="12014" y="26520"/>
                    <a:pt x="12038" y="26448"/>
                    <a:pt x="12062" y="26389"/>
                  </a:cubicBezTo>
                  <a:lnTo>
                    <a:pt x="12788" y="24948"/>
                  </a:lnTo>
                  <a:cubicBezTo>
                    <a:pt x="12907" y="24710"/>
                    <a:pt x="12931" y="24424"/>
                    <a:pt x="12824" y="24174"/>
                  </a:cubicBezTo>
                  <a:lnTo>
                    <a:pt x="12455" y="23234"/>
                  </a:lnTo>
                  <a:cubicBezTo>
                    <a:pt x="12300" y="22862"/>
                    <a:pt x="11940" y="22634"/>
                    <a:pt x="11559" y="22634"/>
                  </a:cubicBezTo>
                  <a:cubicBezTo>
                    <a:pt x="11501" y="22634"/>
                    <a:pt x="11442" y="22639"/>
                    <a:pt x="11383" y="22650"/>
                  </a:cubicBezTo>
                  <a:lnTo>
                    <a:pt x="10086" y="22924"/>
                  </a:lnTo>
                  <a:cubicBezTo>
                    <a:pt x="10064" y="22929"/>
                    <a:pt x="10041" y="22931"/>
                    <a:pt x="10019" y="22931"/>
                  </a:cubicBezTo>
                  <a:cubicBezTo>
                    <a:pt x="9932" y="22931"/>
                    <a:pt x="9845" y="22895"/>
                    <a:pt x="9788" y="22829"/>
                  </a:cubicBezTo>
                  <a:cubicBezTo>
                    <a:pt x="9716" y="22757"/>
                    <a:pt x="9669" y="22638"/>
                    <a:pt x="9693" y="22531"/>
                  </a:cubicBezTo>
                  <a:lnTo>
                    <a:pt x="9907" y="21555"/>
                  </a:lnTo>
                  <a:cubicBezTo>
                    <a:pt x="9919" y="21448"/>
                    <a:pt x="9990" y="21364"/>
                    <a:pt x="10097" y="21317"/>
                  </a:cubicBezTo>
                  <a:lnTo>
                    <a:pt x="11645" y="20686"/>
                  </a:lnTo>
                  <a:cubicBezTo>
                    <a:pt x="11675" y="20674"/>
                    <a:pt x="11714" y="20668"/>
                    <a:pt x="11754" y="20668"/>
                  </a:cubicBezTo>
                  <a:cubicBezTo>
                    <a:pt x="11794" y="20668"/>
                    <a:pt x="11836" y="20674"/>
                    <a:pt x="11871" y="20686"/>
                  </a:cubicBezTo>
                  <a:lnTo>
                    <a:pt x="15455" y="21912"/>
                  </a:lnTo>
                  <a:lnTo>
                    <a:pt x="16324" y="22293"/>
                  </a:lnTo>
                  <a:cubicBezTo>
                    <a:pt x="16445" y="22349"/>
                    <a:pt x="16574" y="22376"/>
                    <a:pt x="16702" y="22376"/>
                  </a:cubicBezTo>
                  <a:cubicBezTo>
                    <a:pt x="16979" y="22376"/>
                    <a:pt x="17253" y="22251"/>
                    <a:pt x="17432" y="22031"/>
                  </a:cubicBezTo>
                  <a:lnTo>
                    <a:pt x="17944" y="21400"/>
                  </a:lnTo>
                  <a:cubicBezTo>
                    <a:pt x="18134" y="21162"/>
                    <a:pt x="18194" y="20852"/>
                    <a:pt x="18122" y="20555"/>
                  </a:cubicBezTo>
                  <a:lnTo>
                    <a:pt x="17229" y="17269"/>
                  </a:lnTo>
                  <a:cubicBezTo>
                    <a:pt x="17194" y="17173"/>
                    <a:pt x="17217" y="17078"/>
                    <a:pt x="17277" y="16995"/>
                  </a:cubicBezTo>
                  <a:lnTo>
                    <a:pt x="18468" y="15256"/>
                  </a:lnTo>
                  <a:lnTo>
                    <a:pt x="20527" y="12196"/>
                  </a:lnTo>
                  <a:cubicBezTo>
                    <a:pt x="20575" y="12113"/>
                    <a:pt x="20646" y="12077"/>
                    <a:pt x="20742" y="12054"/>
                  </a:cubicBezTo>
                  <a:lnTo>
                    <a:pt x="29695" y="10172"/>
                  </a:lnTo>
                  <a:cubicBezTo>
                    <a:pt x="29898" y="10125"/>
                    <a:pt x="30052" y="10030"/>
                    <a:pt x="30195" y="9899"/>
                  </a:cubicBezTo>
                  <a:lnTo>
                    <a:pt x="31838" y="8136"/>
                  </a:lnTo>
                  <a:cubicBezTo>
                    <a:pt x="31862" y="8136"/>
                    <a:pt x="31874" y="8125"/>
                    <a:pt x="31886" y="8113"/>
                  </a:cubicBezTo>
                  <a:lnTo>
                    <a:pt x="33588" y="6851"/>
                  </a:lnTo>
                  <a:cubicBezTo>
                    <a:pt x="33612" y="6827"/>
                    <a:pt x="33624" y="6815"/>
                    <a:pt x="33660" y="6803"/>
                  </a:cubicBezTo>
                  <a:lnTo>
                    <a:pt x="35803" y="5934"/>
                  </a:lnTo>
                  <a:cubicBezTo>
                    <a:pt x="36089" y="5815"/>
                    <a:pt x="36291" y="5565"/>
                    <a:pt x="36363" y="5267"/>
                  </a:cubicBezTo>
                  <a:lnTo>
                    <a:pt x="36982" y="2541"/>
                  </a:lnTo>
                  <a:cubicBezTo>
                    <a:pt x="37041" y="2291"/>
                    <a:pt x="36994" y="2029"/>
                    <a:pt x="36839" y="1814"/>
                  </a:cubicBezTo>
                  <a:cubicBezTo>
                    <a:pt x="36708" y="1612"/>
                    <a:pt x="36470" y="1457"/>
                    <a:pt x="36220" y="1409"/>
                  </a:cubicBezTo>
                  <a:lnTo>
                    <a:pt x="27481" y="16"/>
                  </a:lnTo>
                  <a:cubicBezTo>
                    <a:pt x="27425" y="5"/>
                    <a:pt x="27370" y="0"/>
                    <a:pt x="27315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CA364F2D-BE21-EC91-2665-F2AA13B677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28" y="48434"/>
            <a:ext cx="1586512" cy="1566302"/>
          </a:xfrm>
          <a:prstGeom prst="rect">
            <a:avLst/>
          </a:prstGeom>
        </p:spPr>
      </p:pic>
      <p:pic>
        <p:nvPicPr>
          <p:cNvPr id="3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EEF4894F-D202-BB1C-F52D-8A39B59EA7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0717" y="49635"/>
            <a:ext cx="1654956" cy="15330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9D283B-0FA1-9EFE-AD35-BCF1EE580BAE}"/>
              </a:ext>
            </a:extLst>
          </p:cNvPr>
          <p:cNvSpPr txBox="1"/>
          <p:nvPr/>
        </p:nvSpPr>
        <p:spPr>
          <a:xfrm>
            <a:off x="2437259" y="460964"/>
            <a:ext cx="511475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Vidaloka"/>
              </a:rPr>
              <a:t>Libyan International Medical University </a:t>
            </a:r>
          </a:p>
          <a:p>
            <a:r>
              <a:rPr lang="en-US" sz="2000" dirty="0">
                <a:latin typeface="Vidaloka"/>
              </a:rPr>
              <a:t>    Faculty  of Business Administration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Google Shape;322;p30"/>
          <p:cNvGrpSpPr/>
          <p:nvPr/>
        </p:nvGrpSpPr>
        <p:grpSpPr>
          <a:xfrm>
            <a:off x="5795825" y="1126313"/>
            <a:ext cx="4109750" cy="3530675"/>
            <a:chOff x="4945925" y="1165200"/>
            <a:chExt cx="4109750" cy="3530675"/>
          </a:xfrm>
        </p:grpSpPr>
        <p:sp>
          <p:nvSpPr>
            <p:cNvPr id="323" name="Google Shape;323;p30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0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0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0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0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0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0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0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0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0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0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0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0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0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0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0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0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0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0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0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0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0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0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0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0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0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0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0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0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0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0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0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0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0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0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0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0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0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0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0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0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0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0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0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0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0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0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0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0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0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0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0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0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0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0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0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0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0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0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0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0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0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0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0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0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0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1" name="Google Shape;391;p30"/>
          <p:cNvGrpSpPr/>
          <p:nvPr/>
        </p:nvGrpSpPr>
        <p:grpSpPr>
          <a:xfrm>
            <a:off x="5805825" y="1156800"/>
            <a:ext cx="4109750" cy="3530675"/>
            <a:chOff x="4945925" y="1165200"/>
            <a:chExt cx="4109750" cy="3530675"/>
          </a:xfrm>
        </p:grpSpPr>
        <p:sp>
          <p:nvSpPr>
            <p:cNvPr id="392" name="Google Shape;392;p30"/>
            <p:cNvSpPr/>
            <p:nvPr/>
          </p:nvSpPr>
          <p:spPr>
            <a:xfrm>
              <a:off x="4995125" y="2056850"/>
              <a:ext cx="592875" cy="1110275"/>
            </a:xfrm>
            <a:custGeom>
              <a:avLst/>
              <a:gdLst/>
              <a:ahLst/>
              <a:cxnLst/>
              <a:rect l="l" t="t" r="r" b="b"/>
              <a:pathLst>
                <a:path w="23715" h="44411" extrusionOk="0">
                  <a:moveTo>
                    <a:pt x="72" y="1"/>
                  </a:moveTo>
                  <a:cubicBezTo>
                    <a:pt x="36" y="1"/>
                    <a:pt x="1" y="40"/>
                    <a:pt x="17" y="73"/>
                  </a:cubicBezTo>
                  <a:cubicBezTo>
                    <a:pt x="7756" y="14778"/>
                    <a:pt x="15460" y="29494"/>
                    <a:pt x="23092" y="44257"/>
                  </a:cubicBezTo>
                  <a:cubicBezTo>
                    <a:pt x="23148" y="44366"/>
                    <a:pt x="23236" y="44411"/>
                    <a:pt x="23324" y="44411"/>
                  </a:cubicBezTo>
                  <a:cubicBezTo>
                    <a:pt x="23517" y="44411"/>
                    <a:pt x="23714" y="44196"/>
                    <a:pt x="23592" y="43960"/>
                  </a:cubicBezTo>
                  <a:cubicBezTo>
                    <a:pt x="15710" y="29351"/>
                    <a:pt x="7899" y="14694"/>
                    <a:pt x="112" y="26"/>
                  </a:cubicBezTo>
                  <a:cubicBezTo>
                    <a:pt x="102" y="8"/>
                    <a:pt x="87" y="1"/>
                    <a:pt x="7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0"/>
            <p:cNvSpPr/>
            <p:nvPr/>
          </p:nvSpPr>
          <p:spPr>
            <a:xfrm>
              <a:off x="4945925" y="2088500"/>
              <a:ext cx="618550" cy="1157250"/>
            </a:xfrm>
            <a:custGeom>
              <a:avLst/>
              <a:gdLst/>
              <a:ahLst/>
              <a:cxnLst/>
              <a:rect l="l" t="t" r="r" b="b"/>
              <a:pathLst>
                <a:path w="24742" h="46290" extrusionOk="0">
                  <a:moveTo>
                    <a:pt x="55" y="1"/>
                  </a:moveTo>
                  <a:cubicBezTo>
                    <a:pt x="30" y="1"/>
                    <a:pt x="0" y="23"/>
                    <a:pt x="9" y="58"/>
                  </a:cubicBezTo>
                  <a:cubicBezTo>
                    <a:pt x="7986" y="15440"/>
                    <a:pt x="15606" y="31121"/>
                    <a:pt x="24190" y="46158"/>
                  </a:cubicBezTo>
                  <a:cubicBezTo>
                    <a:pt x="24242" y="46251"/>
                    <a:pt x="24320" y="46290"/>
                    <a:pt x="24397" y="46290"/>
                  </a:cubicBezTo>
                  <a:cubicBezTo>
                    <a:pt x="24569" y="46290"/>
                    <a:pt x="24741" y="46101"/>
                    <a:pt x="24643" y="45896"/>
                  </a:cubicBezTo>
                  <a:cubicBezTo>
                    <a:pt x="17011" y="30347"/>
                    <a:pt x="8331" y="15238"/>
                    <a:pt x="80" y="10"/>
                  </a:cubicBezTo>
                  <a:cubicBezTo>
                    <a:pt x="74" y="4"/>
                    <a:pt x="65" y="1"/>
                    <a:pt x="5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0"/>
            <p:cNvSpPr/>
            <p:nvPr/>
          </p:nvSpPr>
          <p:spPr>
            <a:xfrm>
              <a:off x="5951250" y="1636925"/>
              <a:ext cx="2255900" cy="1521300"/>
            </a:xfrm>
            <a:custGeom>
              <a:avLst/>
              <a:gdLst/>
              <a:ahLst/>
              <a:cxnLst/>
              <a:rect l="l" t="t" r="r" b="b"/>
              <a:pathLst>
                <a:path w="90236" h="60852" extrusionOk="0">
                  <a:moveTo>
                    <a:pt x="90197" y="0"/>
                  </a:moveTo>
                  <a:cubicBezTo>
                    <a:pt x="90189" y="0"/>
                    <a:pt x="90180" y="3"/>
                    <a:pt x="90169" y="11"/>
                  </a:cubicBezTo>
                  <a:cubicBezTo>
                    <a:pt x="60154" y="20049"/>
                    <a:pt x="29852" y="39742"/>
                    <a:pt x="218" y="60352"/>
                  </a:cubicBezTo>
                  <a:cubicBezTo>
                    <a:pt x="0" y="60520"/>
                    <a:pt x="135" y="60851"/>
                    <a:pt x="350" y="60851"/>
                  </a:cubicBezTo>
                  <a:cubicBezTo>
                    <a:pt x="395" y="60851"/>
                    <a:pt x="442" y="60837"/>
                    <a:pt x="491" y="60804"/>
                  </a:cubicBezTo>
                  <a:cubicBezTo>
                    <a:pt x="30709" y="41064"/>
                    <a:pt x="60380" y="20383"/>
                    <a:pt x="90217" y="71"/>
                  </a:cubicBezTo>
                  <a:cubicBezTo>
                    <a:pt x="90235" y="43"/>
                    <a:pt x="90225" y="0"/>
                    <a:pt x="9019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0"/>
            <p:cNvSpPr/>
            <p:nvPr/>
          </p:nvSpPr>
          <p:spPr>
            <a:xfrm>
              <a:off x="5933400" y="1732600"/>
              <a:ext cx="2310550" cy="1498200"/>
            </a:xfrm>
            <a:custGeom>
              <a:avLst/>
              <a:gdLst/>
              <a:ahLst/>
              <a:cxnLst/>
              <a:rect l="l" t="t" r="r" b="b"/>
              <a:pathLst>
                <a:path w="92422" h="59928" extrusionOk="0">
                  <a:moveTo>
                    <a:pt x="92045" y="1"/>
                  </a:moveTo>
                  <a:cubicBezTo>
                    <a:pt x="92001" y="1"/>
                    <a:pt x="91955" y="13"/>
                    <a:pt x="91907" y="42"/>
                  </a:cubicBezTo>
                  <a:cubicBezTo>
                    <a:pt x="60701" y="19008"/>
                    <a:pt x="30888" y="40297"/>
                    <a:pt x="39" y="59859"/>
                  </a:cubicBezTo>
                  <a:cubicBezTo>
                    <a:pt x="0" y="59878"/>
                    <a:pt x="16" y="59928"/>
                    <a:pt x="48" y="59928"/>
                  </a:cubicBezTo>
                  <a:cubicBezTo>
                    <a:pt x="56" y="59928"/>
                    <a:pt x="65" y="59925"/>
                    <a:pt x="74" y="59918"/>
                  </a:cubicBezTo>
                  <a:cubicBezTo>
                    <a:pt x="31090" y="40630"/>
                    <a:pt x="61534" y="20366"/>
                    <a:pt x="92181" y="494"/>
                  </a:cubicBezTo>
                  <a:cubicBezTo>
                    <a:pt x="92421" y="344"/>
                    <a:pt x="92275" y="1"/>
                    <a:pt x="9204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0"/>
            <p:cNvSpPr/>
            <p:nvPr/>
          </p:nvSpPr>
          <p:spPr>
            <a:xfrm>
              <a:off x="6797775" y="2415725"/>
              <a:ext cx="1048800" cy="675175"/>
            </a:xfrm>
            <a:custGeom>
              <a:avLst/>
              <a:gdLst/>
              <a:ahLst/>
              <a:cxnLst/>
              <a:rect l="l" t="t" r="r" b="b"/>
              <a:pathLst>
                <a:path w="41952" h="27007" extrusionOk="0">
                  <a:moveTo>
                    <a:pt x="41575" y="1"/>
                  </a:moveTo>
                  <a:cubicBezTo>
                    <a:pt x="41532" y="1"/>
                    <a:pt x="41485" y="13"/>
                    <a:pt x="41437" y="42"/>
                  </a:cubicBezTo>
                  <a:cubicBezTo>
                    <a:pt x="27233" y="8281"/>
                    <a:pt x="13898" y="18103"/>
                    <a:pt x="39" y="26926"/>
                  </a:cubicBezTo>
                  <a:cubicBezTo>
                    <a:pt x="1" y="26955"/>
                    <a:pt x="25" y="27007"/>
                    <a:pt x="60" y="27007"/>
                  </a:cubicBezTo>
                  <a:cubicBezTo>
                    <a:pt x="69" y="27007"/>
                    <a:pt x="78" y="27004"/>
                    <a:pt x="87" y="26997"/>
                  </a:cubicBezTo>
                  <a:cubicBezTo>
                    <a:pt x="14101" y="18437"/>
                    <a:pt x="28067" y="9638"/>
                    <a:pt x="41711" y="494"/>
                  </a:cubicBezTo>
                  <a:cubicBezTo>
                    <a:pt x="41951" y="344"/>
                    <a:pt x="41805" y="1"/>
                    <a:pt x="4157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0"/>
            <p:cNvSpPr/>
            <p:nvPr/>
          </p:nvSpPr>
          <p:spPr>
            <a:xfrm>
              <a:off x="6870650" y="2551725"/>
              <a:ext cx="1048225" cy="674925"/>
            </a:xfrm>
            <a:custGeom>
              <a:avLst/>
              <a:gdLst/>
              <a:ahLst/>
              <a:cxnLst/>
              <a:rect l="l" t="t" r="r" b="b"/>
              <a:pathLst>
                <a:path w="41929" h="26997" extrusionOk="0">
                  <a:moveTo>
                    <a:pt x="41567" y="1"/>
                  </a:moveTo>
                  <a:cubicBezTo>
                    <a:pt x="41523" y="1"/>
                    <a:pt x="41476" y="14"/>
                    <a:pt x="41427" y="43"/>
                  </a:cubicBezTo>
                  <a:cubicBezTo>
                    <a:pt x="27211" y="8270"/>
                    <a:pt x="13876" y="18093"/>
                    <a:pt x="29" y="26915"/>
                  </a:cubicBezTo>
                  <a:cubicBezTo>
                    <a:pt x="1" y="26944"/>
                    <a:pt x="18" y="26996"/>
                    <a:pt x="45" y="26996"/>
                  </a:cubicBezTo>
                  <a:cubicBezTo>
                    <a:pt x="51" y="26996"/>
                    <a:pt x="58" y="26993"/>
                    <a:pt x="65" y="26986"/>
                  </a:cubicBezTo>
                  <a:cubicBezTo>
                    <a:pt x="14091" y="18438"/>
                    <a:pt x="28045" y="9627"/>
                    <a:pt x="41689" y="483"/>
                  </a:cubicBezTo>
                  <a:cubicBezTo>
                    <a:pt x="41929" y="334"/>
                    <a:pt x="41792" y="1"/>
                    <a:pt x="4156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0"/>
            <p:cNvSpPr/>
            <p:nvPr/>
          </p:nvSpPr>
          <p:spPr>
            <a:xfrm>
              <a:off x="7852200" y="3844750"/>
              <a:ext cx="342675" cy="213075"/>
            </a:xfrm>
            <a:custGeom>
              <a:avLst/>
              <a:gdLst/>
              <a:ahLst/>
              <a:cxnLst/>
              <a:rect l="l" t="t" r="r" b="b"/>
              <a:pathLst>
                <a:path w="13707" h="8523" extrusionOk="0">
                  <a:moveTo>
                    <a:pt x="13527" y="0"/>
                  </a:moveTo>
                  <a:cubicBezTo>
                    <a:pt x="13507" y="0"/>
                    <a:pt x="13486" y="6"/>
                    <a:pt x="13464" y="19"/>
                  </a:cubicBezTo>
                  <a:cubicBezTo>
                    <a:pt x="8845" y="2602"/>
                    <a:pt x="4499" y="5674"/>
                    <a:pt x="10" y="8472"/>
                  </a:cubicBezTo>
                  <a:cubicBezTo>
                    <a:pt x="1" y="8501"/>
                    <a:pt x="15" y="8523"/>
                    <a:pt x="27" y="8523"/>
                  </a:cubicBezTo>
                  <a:cubicBezTo>
                    <a:pt x="30" y="8523"/>
                    <a:pt x="32" y="8522"/>
                    <a:pt x="34" y="8520"/>
                  </a:cubicBezTo>
                  <a:cubicBezTo>
                    <a:pt x="4606" y="5853"/>
                    <a:pt x="9166" y="3138"/>
                    <a:pt x="13595" y="245"/>
                  </a:cubicBezTo>
                  <a:cubicBezTo>
                    <a:pt x="13707" y="174"/>
                    <a:pt x="13638" y="0"/>
                    <a:pt x="1352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0"/>
            <p:cNvSpPr/>
            <p:nvPr/>
          </p:nvSpPr>
          <p:spPr>
            <a:xfrm>
              <a:off x="7803925" y="3773875"/>
              <a:ext cx="366775" cy="219875"/>
            </a:xfrm>
            <a:custGeom>
              <a:avLst/>
              <a:gdLst/>
              <a:ahLst/>
              <a:cxnLst/>
              <a:rect l="l" t="t" r="r" b="b"/>
              <a:pathLst>
                <a:path w="14671" h="8795" extrusionOk="0">
                  <a:moveTo>
                    <a:pt x="14478" y="1"/>
                  </a:moveTo>
                  <a:cubicBezTo>
                    <a:pt x="14456" y="1"/>
                    <a:pt x="14432" y="7"/>
                    <a:pt x="14407" y="20"/>
                  </a:cubicBezTo>
                  <a:cubicBezTo>
                    <a:pt x="9490" y="2663"/>
                    <a:pt x="4823" y="5866"/>
                    <a:pt x="36" y="8771"/>
                  </a:cubicBezTo>
                  <a:cubicBezTo>
                    <a:pt x="1" y="8771"/>
                    <a:pt x="36" y="8795"/>
                    <a:pt x="48" y="8795"/>
                  </a:cubicBezTo>
                  <a:cubicBezTo>
                    <a:pt x="4930" y="6044"/>
                    <a:pt x="9800" y="3235"/>
                    <a:pt x="14550" y="234"/>
                  </a:cubicBezTo>
                  <a:cubicBezTo>
                    <a:pt x="14670" y="164"/>
                    <a:pt x="14597" y="1"/>
                    <a:pt x="1447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0"/>
            <p:cNvSpPr/>
            <p:nvPr/>
          </p:nvSpPr>
          <p:spPr>
            <a:xfrm>
              <a:off x="7360650" y="3715500"/>
              <a:ext cx="1695025" cy="896425"/>
            </a:xfrm>
            <a:custGeom>
              <a:avLst/>
              <a:gdLst/>
              <a:ahLst/>
              <a:cxnLst/>
              <a:rect l="l" t="t" r="r" b="b"/>
              <a:pathLst>
                <a:path w="67801" h="35857" extrusionOk="0">
                  <a:moveTo>
                    <a:pt x="67414" y="0"/>
                  </a:moveTo>
                  <a:cubicBezTo>
                    <a:pt x="67373" y="0"/>
                    <a:pt x="67330" y="10"/>
                    <a:pt x="67286" y="33"/>
                  </a:cubicBezTo>
                  <a:cubicBezTo>
                    <a:pt x="44306" y="10808"/>
                    <a:pt x="22685" y="24381"/>
                    <a:pt x="39" y="35776"/>
                  </a:cubicBezTo>
                  <a:cubicBezTo>
                    <a:pt x="0" y="35805"/>
                    <a:pt x="24" y="35857"/>
                    <a:pt x="60" y="35857"/>
                  </a:cubicBezTo>
                  <a:cubicBezTo>
                    <a:pt x="68" y="35857"/>
                    <a:pt x="78" y="35854"/>
                    <a:pt x="87" y="35847"/>
                  </a:cubicBezTo>
                  <a:cubicBezTo>
                    <a:pt x="22899" y="24739"/>
                    <a:pt x="45057" y="12237"/>
                    <a:pt x="67547" y="474"/>
                  </a:cubicBezTo>
                  <a:cubicBezTo>
                    <a:pt x="67801" y="332"/>
                    <a:pt x="67649" y="0"/>
                    <a:pt x="6741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0"/>
            <p:cNvSpPr/>
            <p:nvPr/>
          </p:nvSpPr>
          <p:spPr>
            <a:xfrm>
              <a:off x="5578950" y="314242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192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0"/>
            <p:cNvSpPr/>
            <p:nvPr/>
          </p:nvSpPr>
          <p:spPr>
            <a:xfrm>
              <a:off x="5553650" y="3224575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1"/>
                  </a:moveTo>
                  <a:cubicBezTo>
                    <a:pt x="15248" y="1"/>
                    <a:pt x="15244" y="1"/>
                    <a:pt x="15240" y="1"/>
                  </a:cubicBezTo>
                  <a:cubicBezTo>
                    <a:pt x="10204" y="132"/>
                    <a:pt x="5156" y="299"/>
                    <a:pt x="108" y="513"/>
                  </a:cubicBezTo>
                  <a:cubicBezTo>
                    <a:pt x="0" y="513"/>
                    <a:pt x="0" y="668"/>
                    <a:pt x="108" y="668"/>
                  </a:cubicBezTo>
                  <a:cubicBezTo>
                    <a:pt x="5156" y="632"/>
                    <a:pt x="10204" y="537"/>
                    <a:pt x="15240" y="418"/>
                  </a:cubicBezTo>
                  <a:cubicBezTo>
                    <a:pt x="15511" y="418"/>
                    <a:pt x="15514" y="1"/>
                    <a:pt x="152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0"/>
            <p:cNvSpPr/>
            <p:nvPr/>
          </p:nvSpPr>
          <p:spPr>
            <a:xfrm>
              <a:off x="5956075" y="3594525"/>
              <a:ext cx="369125" cy="34025"/>
            </a:xfrm>
            <a:custGeom>
              <a:avLst/>
              <a:gdLst/>
              <a:ahLst/>
              <a:cxnLst/>
              <a:rect l="l" t="t" r="r" b="b"/>
              <a:pathLst>
                <a:path w="14765" h="1361" extrusionOk="0">
                  <a:moveTo>
                    <a:pt x="14521" y="0"/>
                  </a:moveTo>
                  <a:cubicBezTo>
                    <a:pt x="14512" y="0"/>
                    <a:pt x="14501" y="1"/>
                    <a:pt x="14491" y="2"/>
                  </a:cubicBezTo>
                  <a:cubicBezTo>
                    <a:pt x="9704" y="360"/>
                    <a:pt x="4894" y="764"/>
                    <a:pt x="96" y="1205"/>
                  </a:cubicBezTo>
                  <a:cubicBezTo>
                    <a:pt x="4" y="1205"/>
                    <a:pt x="1" y="1360"/>
                    <a:pt x="86" y="1360"/>
                  </a:cubicBezTo>
                  <a:cubicBezTo>
                    <a:pt x="89" y="1360"/>
                    <a:pt x="93" y="1360"/>
                    <a:pt x="96" y="1360"/>
                  </a:cubicBezTo>
                  <a:cubicBezTo>
                    <a:pt x="4894" y="1074"/>
                    <a:pt x="9680" y="764"/>
                    <a:pt x="14491" y="419"/>
                  </a:cubicBezTo>
                  <a:cubicBezTo>
                    <a:pt x="14754" y="408"/>
                    <a:pt x="14764" y="0"/>
                    <a:pt x="1452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0"/>
            <p:cNvSpPr/>
            <p:nvPr/>
          </p:nvSpPr>
          <p:spPr>
            <a:xfrm>
              <a:off x="5977800" y="3636250"/>
              <a:ext cx="387875" cy="16700"/>
            </a:xfrm>
            <a:custGeom>
              <a:avLst/>
              <a:gdLst/>
              <a:ahLst/>
              <a:cxnLst/>
              <a:rect l="l" t="t" r="r" b="b"/>
              <a:pathLst>
                <a:path w="15515" h="668" extrusionOk="0">
                  <a:moveTo>
                    <a:pt x="15252" y="0"/>
                  </a:moveTo>
                  <a:cubicBezTo>
                    <a:pt x="15248" y="0"/>
                    <a:pt x="15245" y="0"/>
                    <a:pt x="15241" y="0"/>
                  </a:cubicBezTo>
                  <a:cubicBezTo>
                    <a:pt x="10205" y="131"/>
                    <a:pt x="5156" y="298"/>
                    <a:pt x="108" y="500"/>
                  </a:cubicBezTo>
                  <a:cubicBezTo>
                    <a:pt x="1" y="500"/>
                    <a:pt x="1" y="667"/>
                    <a:pt x="108" y="667"/>
                  </a:cubicBezTo>
                  <a:cubicBezTo>
                    <a:pt x="5156" y="619"/>
                    <a:pt x="10205" y="536"/>
                    <a:pt x="15241" y="417"/>
                  </a:cubicBezTo>
                  <a:cubicBezTo>
                    <a:pt x="15511" y="417"/>
                    <a:pt x="15515" y="0"/>
                    <a:pt x="1525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0"/>
            <p:cNvSpPr/>
            <p:nvPr/>
          </p:nvSpPr>
          <p:spPr>
            <a:xfrm>
              <a:off x="6278150" y="3914500"/>
              <a:ext cx="369100" cy="34000"/>
            </a:xfrm>
            <a:custGeom>
              <a:avLst/>
              <a:gdLst/>
              <a:ahLst/>
              <a:cxnLst/>
              <a:rect l="l" t="t" r="r" b="b"/>
              <a:pathLst>
                <a:path w="14764" h="1360" extrusionOk="0">
                  <a:moveTo>
                    <a:pt x="14531" y="1"/>
                  </a:moveTo>
                  <a:cubicBezTo>
                    <a:pt x="14522" y="1"/>
                    <a:pt x="14512" y="1"/>
                    <a:pt x="14502" y="3"/>
                  </a:cubicBezTo>
                  <a:cubicBezTo>
                    <a:pt x="9704" y="360"/>
                    <a:pt x="4894" y="765"/>
                    <a:pt x="107" y="1205"/>
                  </a:cubicBezTo>
                  <a:cubicBezTo>
                    <a:pt x="104" y="1205"/>
                    <a:pt x="100" y="1205"/>
                    <a:pt x="97" y="1205"/>
                  </a:cubicBezTo>
                  <a:cubicBezTo>
                    <a:pt x="0" y="1205"/>
                    <a:pt x="4" y="1360"/>
                    <a:pt x="107" y="1360"/>
                  </a:cubicBezTo>
                  <a:cubicBezTo>
                    <a:pt x="4894" y="1074"/>
                    <a:pt x="9704" y="765"/>
                    <a:pt x="14502" y="419"/>
                  </a:cubicBezTo>
                  <a:cubicBezTo>
                    <a:pt x="14754" y="408"/>
                    <a:pt x="14764" y="1"/>
                    <a:pt x="1453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0"/>
            <p:cNvSpPr/>
            <p:nvPr/>
          </p:nvSpPr>
          <p:spPr>
            <a:xfrm>
              <a:off x="6306425" y="3956225"/>
              <a:ext cx="381025" cy="14025"/>
            </a:xfrm>
            <a:custGeom>
              <a:avLst/>
              <a:gdLst/>
              <a:ahLst/>
              <a:cxnLst/>
              <a:rect l="l" t="t" r="r" b="b"/>
              <a:pathLst>
                <a:path w="15241" h="561" extrusionOk="0">
                  <a:moveTo>
                    <a:pt x="14989" y="0"/>
                  </a:moveTo>
                  <a:cubicBezTo>
                    <a:pt x="14986" y="0"/>
                    <a:pt x="14982" y="0"/>
                    <a:pt x="14978" y="1"/>
                  </a:cubicBezTo>
                  <a:cubicBezTo>
                    <a:pt x="10014" y="132"/>
                    <a:pt x="5061" y="203"/>
                    <a:pt x="108" y="417"/>
                  </a:cubicBezTo>
                  <a:cubicBezTo>
                    <a:pt x="104" y="417"/>
                    <a:pt x="100" y="417"/>
                    <a:pt x="96" y="417"/>
                  </a:cubicBezTo>
                  <a:cubicBezTo>
                    <a:pt x="0" y="417"/>
                    <a:pt x="4" y="560"/>
                    <a:pt x="108" y="560"/>
                  </a:cubicBezTo>
                  <a:cubicBezTo>
                    <a:pt x="5061" y="524"/>
                    <a:pt x="10014" y="524"/>
                    <a:pt x="14978" y="417"/>
                  </a:cubicBezTo>
                  <a:cubicBezTo>
                    <a:pt x="15237" y="417"/>
                    <a:pt x="15240" y="0"/>
                    <a:pt x="1498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0"/>
            <p:cNvSpPr/>
            <p:nvPr/>
          </p:nvSpPr>
          <p:spPr>
            <a:xfrm>
              <a:off x="6610525" y="4234475"/>
              <a:ext cx="358800" cy="33125"/>
            </a:xfrm>
            <a:custGeom>
              <a:avLst/>
              <a:gdLst/>
              <a:ahLst/>
              <a:cxnLst/>
              <a:rect l="l" t="t" r="r" b="b"/>
              <a:pathLst>
                <a:path w="14352" h="1325" extrusionOk="0">
                  <a:moveTo>
                    <a:pt x="14119" y="1"/>
                  </a:moveTo>
                  <a:cubicBezTo>
                    <a:pt x="14110" y="1"/>
                    <a:pt x="14100" y="1"/>
                    <a:pt x="14090" y="3"/>
                  </a:cubicBezTo>
                  <a:cubicBezTo>
                    <a:pt x="9434" y="360"/>
                    <a:pt x="4767" y="741"/>
                    <a:pt x="112" y="1182"/>
                  </a:cubicBezTo>
                  <a:cubicBezTo>
                    <a:pt x="105" y="1180"/>
                    <a:pt x="99" y="1179"/>
                    <a:pt x="94" y="1179"/>
                  </a:cubicBezTo>
                  <a:cubicBezTo>
                    <a:pt x="14" y="1179"/>
                    <a:pt x="1" y="1324"/>
                    <a:pt x="112" y="1324"/>
                  </a:cubicBezTo>
                  <a:cubicBezTo>
                    <a:pt x="4767" y="1063"/>
                    <a:pt x="9434" y="741"/>
                    <a:pt x="14090" y="420"/>
                  </a:cubicBezTo>
                  <a:cubicBezTo>
                    <a:pt x="14341" y="408"/>
                    <a:pt x="14351" y="1"/>
                    <a:pt x="1411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0"/>
            <p:cNvSpPr/>
            <p:nvPr/>
          </p:nvSpPr>
          <p:spPr>
            <a:xfrm>
              <a:off x="6636225" y="4275875"/>
              <a:ext cx="373575" cy="16425"/>
            </a:xfrm>
            <a:custGeom>
              <a:avLst/>
              <a:gdLst/>
              <a:ahLst/>
              <a:cxnLst/>
              <a:rect l="l" t="t" r="r" b="b"/>
              <a:pathLst>
                <a:path w="14943" h="657" extrusionOk="0">
                  <a:moveTo>
                    <a:pt x="14690" y="1"/>
                  </a:moveTo>
                  <a:cubicBezTo>
                    <a:pt x="14683" y="1"/>
                    <a:pt x="14676" y="1"/>
                    <a:pt x="14669" y="2"/>
                  </a:cubicBezTo>
                  <a:cubicBezTo>
                    <a:pt x="9799" y="133"/>
                    <a:pt x="4953" y="299"/>
                    <a:pt x="96" y="490"/>
                  </a:cubicBezTo>
                  <a:cubicBezTo>
                    <a:pt x="0" y="502"/>
                    <a:pt x="0" y="657"/>
                    <a:pt x="96" y="657"/>
                  </a:cubicBezTo>
                  <a:cubicBezTo>
                    <a:pt x="4965" y="609"/>
                    <a:pt x="9823" y="538"/>
                    <a:pt x="14669" y="419"/>
                  </a:cubicBezTo>
                  <a:cubicBezTo>
                    <a:pt x="14936" y="419"/>
                    <a:pt x="14943" y="1"/>
                    <a:pt x="1469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0"/>
            <p:cNvSpPr/>
            <p:nvPr/>
          </p:nvSpPr>
          <p:spPr>
            <a:xfrm>
              <a:off x="7054150" y="4605650"/>
              <a:ext cx="315150" cy="86025"/>
            </a:xfrm>
            <a:custGeom>
              <a:avLst/>
              <a:gdLst/>
              <a:ahLst/>
              <a:cxnLst/>
              <a:rect l="l" t="t" r="r" b="b"/>
              <a:pathLst>
                <a:path w="12606" h="3441" extrusionOk="0">
                  <a:moveTo>
                    <a:pt x="12329" y="1"/>
                  </a:moveTo>
                  <a:cubicBezTo>
                    <a:pt x="12305" y="1"/>
                    <a:pt x="12279" y="5"/>
                    <a:pt x="12251" y="15"/>
                  </a:cubicBezTo>
                  <a:cubicBezTo>
                    <a:pt x="8263" y="1491"/>
                    <a:pt x="3953" y="1456"/>
                    <a:pt x="83" y="3289"/>
                  </a:cubicBezTo>
                  <a:cubicBezTo>
                    <a:pt x="0" y="3320"/>
                    <a:pt x="61" y="3441"/>
                    <a:pt x="134" y="3441"/>
                  </a:cubicBezTo>
                  <a:cubicBezTo>
                    <a:pt x="144" y="3441"/>
                    <a:pt x="156" y="3438"/>
                    <a:pt x="167" y="3432"/>
                  </a:cubicBezTo>
                  <a:cubicBezTo>
                    <a:pt x="4072" y="1753"/>
                    <a:pt x="8406" y="1872"/>
                    <a:pt x="12370" y="420"/>
                  </a:cubicBezTo>
                  <a:cubicBezTo>
                    <a:pt x="12606" y="345"/>
                    <a:pt x="12543" y="1"/>
                    <a:pt x="1232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0"/>
            <p:cNvSpPr/>
            <p:nvPr/>
          </p:nvSpPr>
          <p:spPr>
            <a:xfrm>
              <a:off x="5555225" y="3234550"/>
              <a:ext cx="1511125" cy="1461325"/>
            </a:xfrm>
            <a:custGeom>
              <a:avLst/>
              <a:gdLst/>
              <a:ahLst/>
              <a:cxnLst/>
              <a:rect l="l" t="t" r="r" b="b"/>
              <a:pathLst>
                <a:path w="60445" h="58453" extrusionOk="0">
                  <a:moveTo>
                    <a:pt x="114" y="0"/>
                  </a:moveTo>
                  <a:cubicBezTo>
                    <a:pt x="54" y="0"/>
                    <a:pt x="1" y="70"/>
                    <a:pt x="57" y="126"/>
                  </a:cubicBezTo>
                  <a:cubicBezTo>
                    <a:pt x="19821" y="19724"/>
                    <a:pt x="40026" y="38893"/>
                    <a:pt x="59933" y="58383"/>
                  </a:cubicBezTo>
                  <a:cubicBezTo>
                    <a:pt x="59984" y="58432"/>
                    <a:pt x="60041" y="58452"/>
                    <a:pt x="60095" y="58452"/>
                  </a:cubicBezTo>
                  <a:cubicBezTo>
                    <a:pt x="60282" y="58452"/>
                    <a:pt x="60444" y="58213"/>
                    <a:pt x="60278" y="58038"/>
                  </a:cubicBezTo>
                  <a:cubicBezTo>
                    <a:pt x="40407" y="38512"/>
                    <a:pt x="20333" y="19212"/>
                    <a:pt x="164" y="19"/>
                  </a:cubicBezTo>
                  <a:cubicBezTo>
                    <a:pt x="148" y="6"/>
                    <a:pt x="130" y="0"/>
                    <a:pt x="11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0"/>
            <p:cNvSpPr/>
            <p:nvPr/>
          </p:nvSpPr>
          <p:spPr>
            <a:xfrm>
              <a:off x="5937000" y="3232150"/>
              <a:ext cx="1420750" cy="1383350"/>
            </a:xfrm>
            <a:custGeom>
              <a:avLst/>
              <a:gdLst/>
              <a:ahLst/>
              <a:cxnLst/>
              <a:rect l="l" t="t" r="r" b="b"/>
              <a:pathLst>
                <a:path w="56830" h="55334" extrusionOk="0">
                  <a:moveTo>
                    <a:pt x="97" y="1"/>
                  </a:moveTo>
                  <a:cubicBezTo>
                    <a:pt x="42" y="1"/>
                    <a:pt x="0" y="69"/>
                    <a:pt x="37" y="115"/>
                  </a:cubicBezTo>
                  <a:cubicBezTo>
                    <a:pt x="18683" y="18617"/>
                    <a:pt x="37530" y="36905"/>
                    <a:pt x="56318" y="55264"/>
                  </a:cubicBezTo>
                  <a:cubicBezTo>
                    <a:pt x="56369" y="55313"/>
                    <a:pt x="56426" y="55333"/>
                    <a:pt x="56481" y="55333"/>
                  </a:cubicBezTo>
                  <a:cubicBezTo>
                    <a:pt x="56667" y="55333"/>
                    <a:pt x="56829" y="55094"/>
                    <a:pt x="56664" y="54919"/>
                  </a:cubicBezTo>
                  <a:cubicBezTo>
                    <a:pt x="37923" y="36524"/>
                    <a:pt x="19183" y="18117"/>
                    <a:pt x="145" y="20"/>
                  </a:cubicBezTo>
                  <a:cubicBezTo>
                    <a:pt x="129" y="6"/>
                    <a:pt x="112" y="1"/>
                    <a:pt x="9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0"/>
            <p:cNvSpPr/>
            <p:nvPr/>
          </p:nvSpPr>
          <p:spPr>
            <a:xfrm>
              <a:off x="5996625" y="3200350"/>
              <a:ext cx="1421150" cy="1383425"/>
            </a:xfrm>
            <a:custGeom>
              <a:avLst/>
              <a:gdLst/>
              <a:ahLst/>
              <a:cxnLst/>
              <a:rect l="l" t="t" r="r" b="b"/>
              <a:pathLst>
                <a:path w="56846" h="55337" extrusionOk="0">
                  <a:moveTo>
                    <a:pt x="113" y="0"/>
                  </a:moveTo>
                  <a:cubicBezTo>
                    <a:pt x="49" y="0"/>
                    <a:pt x="1" y="77"/>
                    <a:pt x="57" y="125"/>
                  </a:cubicBezTo>
                  <a:cubicBezTo>
                    <a:pt x="18691" y="18627"/>
                    <a:pt x="37550" y="36915"/>
                    <a:pt x="56326" y="55262"/>
                  </a:cubicBezTo>
                  <a:cubicBezTo>
                    <a:pt x="56379" y="55315"/>
                    <a:pt x="56437" y="55336"/>
                    <a:pt x="56493" y="55336"/>
                  </a:cubicBezTo>
                  <a:cubicBezTo>
                    <a:pt x="56681" y="55336"/>
                    <a:pt x="56846" y="55094"/>
                    <a:pt x="56672" y="54929"/>
                  </a:cubicBezTo>
                  <a:cubicBezTo>
                    <a:pt x="37931" y="36534"/>
                    <a:pt x="19191" y="18115"/>
                    <a:pt x="165" y="18"/>
                  </a:cubicBezTo>
                  <a:cubicBezTo>
                    <a:pt x="147" y="5"/>
                    <a:pt x="130" y="0"/>
                    <a:pt x="11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0"/>
            <p:cNvSpPr/>
            <p:nvPr/>
          </p:nvSpPr>
          <p:spPr>
            <a:xfrm>
              <a:off x="8195925" y="1650425"/>
              <a:ext cx="857925" cy="2077025"/>
            </a:xfrm>
            <a:custGeom>
              <a:avLst/>
              <a:gdLst/>
              <a:ahLst/>
              <a:cxnLst/>
              <a:rect l="l" t="t" r="r" b="b"/>
              <a:pathLst>
                <a:path w="34317" h="83081" extrusionOk="0">
                  <a:moveTo>
                    <a:pt x="121" y="0"/>
                  </a:moveTo>
                  <a:cubicBezTo>
                    <a:pt x="61" y="0"/>
                    <a:pt x="1" y="45"/>
                    <a:pt x="37" y="102"/>
                  </a:cubicBezTo>
                  <a:cubicBezTo>
                    <a:pt x="11288" y="27713"/>
                    <a:pt x="22456" y="55347"/>
                    <a:pt x="33791" y="82934"/>
                  </a:cubicBezTo>
                  <a:cubicBezTo>
                    <a:pt x="33838" y="83036"/>
                    <a:pt x="33936" y="83081"/>
                    <a:pt x="34030" y="83081"/>
                  </a:cubicBezTo>
                  <a:cubicBezTo>
                    <a:pt x="34177" y="83081"/>
                    <a:pt x="34316" y="82974"/>
                    <a:pt x="34244" y="82815"/>
                  </a:cubicBezTo>
                  <a:cubicBezTo>
                    <a:pt x="22980" y="55204"/>
                    <a:pt x="11729" y="27582"/>
                    <a:pt x="216" y="66"/>
                  </a:cubicBezTo>
                  <a:cubicBezTo>
                    <a:pt x="201" y="19"/>
                    <a:pt x="161" y="0"/>
                    <a:pt x="12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0"/>
            <p:cNvSpPr/>
            <p:nvPr/>
          </p:nvSpPr>
          <p:spPr>
            <a:xfrm>
              <a:off x="7946125" y="3287375"/>
              <a:ext cx="372750" cy="826200"/>
            </a:xfrm>
            <a:custGeom>
              <a:avLst/>
              <a:gdLst/>
              <a:ahLst/>
              <a:cxnLst/>
              <a:rect l="l" t="t" r="r" b="b"/>
              <a:pathLst>
                <a:path w="14910" h="33048" extrusionOk="0">
                  <a:moveTo>
                    <a:pt x="288" y="1"/>
                  </a:moveTo>
                  <a:cubicBezTo>
                    <a:pt x="153" y="1"/>
                    <a:pt x="0" y="156"/>
                    <a:pt x="75" y="323"/>
                  </a:cubicBezTo>
                  <a:cubicBezTo>
                    <a:pt x="4850" y="11205"/>
                    <a:pt x="9612" y="22075"/>
                    <a:pt x="14422" y="32934"/>
                  </a:cubicBezTo>
                  <a:cubicBezTo>
                    <a:pt x="14459" y="33014"/>
                    <a:pt x="14522" y="33048"/>
                    <a:pt x="14589" y="33048"/>
                  </a:cubicBezTo>
                  <a:cubicBezTo>
                    <a:pt x="14740" y="33048"/>
                    <a:pt x="14910" y="32877"/>
                    <a:pt x="14827" y="32696"/>
                  </a:cubicBezTo>
                  <a:cubicBezTo>
                    <a:pt x="10053" y="21825"/>
                    <a:pt x="5243" y="10967"/>
                    <a:pt x="433" y="97"/>
                  </a:cubicBezTo>
                  <a:cubicBezTo>
                    <a:pt x="400" y="29"/>
                    <a:pt x="346" y="1"/>
                    <a:pt x="28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0"/>
            <p:cNvSpPr/>
            <p:nvPr/>
          </p:nvSpPr>
          <p:spPr>
            <a:xfrm>
              <a:off x="7687075" y="2698525"/>
              <a:ext cx="172025" cy="373000"/>
            </a:xfrm>
            <a:custGeom>
              <a:avLst/>
              <a:gdLst/>
              <a:ahLst/>
              <a:cxnLst/>
              <a:rect l="l" t="t" r="r" b="b"/>
              <a:pathLst>
                <a:path w="6881" h="14920" extrusionOk="0">
                  <a:moveTo>
                    <a:pt x="231" y="0"/>
                  </a:moveTo>
                  <a:cubicBezTo>
                    <a:pt x="120" y="0"/>
                    <a:pt x="0" y="122"/>
                    <a:pt x="67" y="255"/>
                  </a:cubicBezTo>
                  <a:lnTo>
                    <a:pt x="6449" y="14816"/>
                  </a:lnTo>
                  <a:cubicBezTo>
                    <a:pt x="6482" y="14889"/>
                    <a:pt x="6539" y="14920"/>
                    <a:pt x="6598" y="14920"/>
                  </a:cubicBezTo>
                  <a:cubicBezTo>
                    <a:pt x="6732" y="14920"/>
                    <a:pt x="6880" y="14767"/>
                    <a:pt x="6806" y="14602"/>
                  </a:cubicBezTo>
                  <a:cubicBezTo>
                    <a:pt x="4663" y="9768"/>
                    <a:pt x="2508" y="4910"/>
                    <a:pt x="353" y="76"/>
                  </a:cubicBezTo>
                  <a:cubicBezTo>
                    <a:pt x="324" y="22"/>
                    <a:pt x="278" y="0"/>
                    <a:pt x="231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0"/>
            <p:cNvSpPr/>
            <p:nvPr/>
          </p:nvSpPr>
          <p:spPr>
            <a:xfrm>
              <a:off x="7480450" y="2230125"/>
              <a:ext cx="151475" cy="329500"/>
            </a:xfrm>
            <a:custGeom>
              <a:avLst/>
              <a:gdLst/>
              <a:ahLst/>
              <a:cxnLst/>
              <a:rect l="l" t="t" r="r" b="b"/>
              <a:pathLst>
                <a:path w="6059" h="13180" extrusionOk="0">
                  <a:moveTo>
                    <a:pt x="129" y="1"/>
                  </a:moveTo>
                  <a:cubicBezTo>
                    <a:pt x="63" y="1"/>
                    <a:pt x="1" y="66"/>
                    <a:pt x="33" y="131"/>
                  </a:cubicBezTo>
                  <a:cubicBezTo>
                    <a:pt x="1938" y="4453"/>
                    <a:pt x="3831" y="8763"/>
                    <a:pt x="5736" y="13097"/>
                  </a:cubicBezTo>
                  <a:cubicBezTo>
                    <a:pt x="5760" y="13155"/>
                    <a:pt x="5804" y="13179"/>
                    <a:pt x="5851" y="13179"/>
                  </a:cubicBezTo>
                  <a:cubicBezTo>
                    <a:pt x="5949" y="13179"/>
                    <a:pt x="6059" y="13075"/>
                    <a:pt x="6010" y="12954"/>
                  </a:cubicBezTo>
                  <a:cubicBezTo>
                    <a:pt x="4081" y="8644"/>
                    <a:pt x="2153" y="4346"/>
                    <a:pt x="212" y="48"/>
                  </a:cubicBezTo>
                  <a:cubicBezTo>
                    <a:pt x="189" y="14"/>
                    <a:pt x="159" y="1"/>
                    <a:pt x="12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0"/>
            <p:cNvSpPr/>
            <p:nvPr/>
          </p:nvSpPr>
          <p:spPr>
            <a:xfrm>
              <a:off x="7527125" y="3592375"/>
              <a:ext cx="481825" cy="684050"/>
            </a:xfrm>
            <a:custGeom>
              <a:avLst/>
              <a:gdLst/>
              <a:ahLst/>
              <a:cxnLst/>
              <a:rect l="l" t="t" r="r" b="b"/>
              <a:pathLst>
                <a:path w="19273" h="27362" extrusionOk="0">
                  <a:moveTo>
                    <a:pt x="319" y="0"/>
                  </a:moveTo>
                  <a:cubicBezTo>
                    <a:pt x="158" y="0"/>
                    <a:pt x="1" y="154"/>
                    <a:pt x="119" y="315"/>
                  </a:cubicBezTo>
                  <a:cubicBezTo>
                    <a:pt x="6310" y="9304"/>
                    <a:pt x="12525" y="18305"/>
                    <a:pt x="18752" y="27259"/>
                  </a:cubicBezTo>
                  <a:cubicBezTo>
                    <a:pt x="18803" y="27331"/>
                    <a:pt x="18876" y="27362"/>
                    <a:pt x="18948" y="27362"/>
                  </a:cubicBezTo>
                  <a:cubicBezTo>
                    <a:pt x="19113" y="27362"/>
                    <a:pt x="19273" y="27203"/>
                    <a:pt x="19157" y="27020"/>
                  </a:cubicBezTo>
                  <a:cubicBezTo>
                    <a:pt x="12954" y="18031"/>
                    <a:pt x="6715" y="9066"/>
                    <a:pt x="500" y="88"/>
                  </a:cubicBezTo>
                  <a:cubicBezTo>
                    <a:pt x="451" y="26"/>
                    <a:pt x="385" y="0"/>
                    <a:pt x="31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0"/>
            <p:cNvSpPr/>
            <p:nvPr/>
          </p:nvSpPr>
          <p:spPr>
            <a:xfrm>
              <a:off x="7147600" y="3042600"/>
              <a:ext cx="178350" cy="247875"/>
            </a:xfrm>
            <a:custGeom>
              <a:avLst/>
              <a:gdLst/>
              <a:ahLst/>
              <a:cxnLst/>
              <a:rect l="l" t="t" r="r" b="b"/>
              <a:pathLst>
                <a:path w="7134" h="9915" extrusionOk="0">
                  <a:moveTo>
                    <a:pt x="222" y="0"/>
                  </a:moveTo>
                  <a:cubicBezTo>
                    <a:pt x="109" y="0"/>
                    <a:pt x="1" y="119"/>
                    <a:pt x="84" y="243"/>
                  </a:cubicBezTo>
                  <a:cubicBezTo>
                    <a:pt x="2286" y="3446"/>
                    <a:pt x="4489" y="6625"/>
                    <a:pt x="6692" y="9828"/>
                  </a:cubicBezTo>
                  <a:cubicBezTo>
                    <a:pt x="6735" y="9889"/>
                    <a:pt x="6796" y="9914"/>
                    <a:pt x="6857" y="9914"/>
                  </a:cubicBezTo>
                  <a:cubicBezTo>
                    <a:pt x="6997" y="9914"/>
                    <a:pt x="7133" y="9779"/>
                    <a:pt x="7025" y="9637"/>
                  </a:cubicBezTo>
                  <a:cubicBezTo>
                    <a:pt x="4811" y="6447"/>
                    <a:pt x="2596" y="3268"/>
                    <a:pt x="358" y="77"/>
                  </a:cubicBezTo>
                  <a:cubicBezTo>
                    <a:pt x="322" y="23"/>
                    <a:pt x="271" y="0"/>
                    <a:pt x="22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0"/>
            <p:cNvSpPr/>
            <p:nvPr/>
          </p:nvSpPr>
          <p:spPr>
            <a:xfrm>
              <a:off x="6860225" y="2627800"/>
              <a:ext cx="211900" cy="298800"/>
            </a:xfrm>
            <a:custGeom>
              <a:avLst/>
              <a:gdLst/>
              <a:ahLst/>
              <a:cxnLst/>
              <a:rect l="l" t="t" r="r" b="b"/>
              <a:pathLst>
                <a:path w="8476" h="11952" extrusionOk="0">
                  <a:moveTo>
                    <a:pt x="118" y="1"/>
                  </a:moveTo>
                  <a:cubicBezTo>
                    <a:pt x="56" y="1"/>
                    <a:pt x="1" y="69"/>
                    <a:pt x="42" y="143"/>
                  </a:cubicBezTo>
                  <a:cubicBezTo>
                    <a:pt x="2744" y="4048"/>
                    <a:pt x="5447" y="7965"/>
                    <a:pt x="8138" y="11882"/>
                  </a:cubicBezTo>
                  <a:cubicBezTo>
                    <a:pt x="8169" y="11932"/>
                    <a:pt x="8215" y="11952"/>
                    <a:pt x="8260" y="11952"/>
                  </a:cubicBezTo>
                  <a:cubicBezTo>
                    <a:pt x="8367" y="11952"/>
                    <a:pt x="8475" y="11837"/>
                    <a:pt x="8400" y="11728"/>
                  </a:cubicBezTo>
                  <a:cubicBezTo>
                    <a:pt x="5685" y="7834"/>
                    <a:pt x="2935" y="3953"/>
                    <a:pt x="196" y="48"/>
                  </a:cubicBezTo>
                  <a:cubicBezTo>
                    <a:pt x="174" y="14"/>
                    <a:pt x="145" y="1"/>
                    <a:pt x="11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0"/>
            <p:cNvSpPr/>
            <p:nvPr/>
          </p:nvSpPr>
          <p:spPr>
            <a:xfrm>
              <a:off x="4946400" y="2054250"/>
              <a:ext cx="58800" cy="37775"/>
            </a:xfrm>
            <a:custGeom>
              <a:avLst/>
              <a:gdLst/>
              <a:ahLst/>
              <a:cxnLst/>
              <a:rect l="l" t="t" r="r" b="b"/>
              <a:pathLst>
                <a:path w="2352" h="1511" extrusionOk="0">
                  <a:moveTo>
                    <a:pt x="2144" y="0"/>
                  </a:moveTo>
                  <a:cubicBezTo>
                    <a:pt x="2126" y="0"/>
                    <a:pt x="2106" y="3"/>
                    <a:pt x="2085" y="11"/>
                  </a:cubicBezTo>
                  <a:cubicBezTo>
                    <a:pt x="1335" y="320"/>
                    <a:pt x="561" y="725"/>
                    <a:pt x="37" y="1380"/>
                  </a:cubicBezTo>
                  <a:cubicBezTo>
                    <a:pt x="1" y="1435"/>
                    <a:pt x="48" y="1511"/>
                    <a:pt x="105" y="1511"/>
                  </a:cubicBezTo>
                  <a:cubicBezTo>
                    <a:pt x="122" y="1511"/>
                    <a:pt x="140" y="1504"/>
                    <a:pt x="156" y="1487"/>
                  </a:cubicBezTo>
                  <a:cubicBezTo>
                    <a:pt x="692" y="904"/>
                    <a:pt x="1454" y="558"/>
                    <a:pt x="2181" y="308"/>
                  </a:cubicBezTo>
                  <a:cubicBezTo>
                    <a:pt x="2352" y="255"/>
                    <a:pt x="2302" y="0"/>
                    <a:pt x="214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0"/>
            <p:cNvSpPr/>
            <p:nvPr/>
          </p:nvSpPr>
          <p:spPr>
            <a:xfrm>
              <a:off x="5006900" y="2054700"/>
              <a:ext cx="352775" cy="144925"/>
            </a:xfrm>
            <a:custGeom>
              <a:avLst/>
              <a:gdLst/>
              <a:ahLst/>
              <a:cxnLst/>
              <a:rect l="l" t="t" r="r" b="b"/>
              <a:pathLst>
                <a:path w="14111" h="5797" extrusionOk="0">
                  <a:moveTo>
                    <a:pt x="3532" y="1"/>
                  </a:moveTo>
                  <a:cubicBezTo>
                    <a:pt x="2337" y="1"/>
                    <a:pt x="1168" y="285"/>
                    <a:pt x="82" y="957"/>
                  </a:cubicBezTo>
                  <a:cubicBezTo>
                    <a:pt x="0" y="1008"/>
                    <a:pt x="59" y="1148"/>
                    <a:pt x="153" y="1148"/>
                  </a:cubicBezTo>
                  <a:cubicBezTo>
                    <a:pt x="168" y="1148"/>
                    <a:pt x="184" y="1144"/>
                    <a:pt x="201" y="1136"/>
                  </a:cubicBezTo>
                  <a:cubicBezTo>
                    <a:pt x="1215" y="594"/>
                    <a:pt x="2267" y="361"/>
                    <a:pt x="3326" y="361"/>
                  </a:cubicBezTo>
                  <a:cubicBezTo>
                    <a:pt x="7106" y="361"/>
                    <a:pt x="10979" y="3320"/>
                    <a:pt x="13536" y="5720"/>
                  </a:cubicBezTo>
                  <a:cubicBezTo>
                    <a:pt x="13596" y="5774"/>
                    <a:pt x="13661" y="5797"/>
                    <a:pt x="13723" y="5797"/>
                  </a:cubicBezTo>
                  <a:cubicBezTo>
                    <a:pt x="13934" y="5797"/>
                    <a:pt x="14110" y="5534"/>
                    <a:pt x="13917" y="5350"/>
                  </a:cubicBezTo>
                  <a:cubicBezTo>
                    <a:pt x="11441" y="2911"/>
                    <a:pt x="7354" y="1"/>
                    <a:pt x="353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0"/>
            <p:cNvSpPr/>
            <p:nvPr/>
          </p:nvSpPr>
          <p:spPr>
            <a:xfrm>
              <a:off x="5276125" y="1976825"/>
              <a:ext cx="413525" cy="1183100"/>
            </a:xfrm>
            <a:custGeom>
              <a:avLst/>
              <a:gdLst/>
              <a:ahLst/>
              <a:cxnLst/>
              <a:rect l="l" t="t" r="r" b="b"/>
              <a:pathLst>
                <a:path w="16541" h="47324" extrusionOk="0">
                  <a:moveTo>
                    <a:pt x="221" y="1"/>
                  </a:moveTo>
                  <a:cubicBezTo>
                    <a:pt x="112" y="1"/>
                    <a:pt x="0" y="83"/>
                    <a:pt x="52" y="203"/>
                  </a:cubicBezTo>
                  <a:cubicBezTo>
                    <a:pt x="5327" y="15859"/>
                    <a:pt x="10589" y="31552"/>
                    <a:pt x="16019" y="47161"/>
                  </a:cubicBezTo>
                  <a:cubicBezTo>
                    <a:pt x="16061" y="47274"/>
                    <a:pt x="16158" y="47324"/>
                    <a:pt x="16254" y="47324"/>
                  </a:cubicBezTo>
                  <a:cubicBezTo>
                    <a:pt x="16399" y="47324"/>
                    <a:pt x="16541" y="47209"/>
                    <a:pt x="16483" y="47030"/>
                  </a:cubicBezTo>
                  <a:cubicBezTo>
                    <a:pt x="11221" y="31361"/>
                    <a:pt x="5779" y="15728"/>
                    <a:pt x="374" y="95"/>
                  </a:cubicBezTo>
                  <a:cubicBezTo>
                    <a:pt x="347" y="29"/>
                    <a:pt x="285" y="1"/>
                    <a:pt x="22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0"/>
            <p:cNvSpPr/>
            <p:nvPr/>
          </p:nvSpPr>
          <p:spPr>
            <a:xfrm>
              <a:off x="5445175" y="1788475"/>
              <a:ext cx="298100" cy="1368700"/>
            </a:xfrm>
            <a:custGeom>
              <a:avLst/>
              <a:gdLst/>
              <a:ahLst/>
              <a:cxnLst/>
              <a:rect l="l" t="t" r="r" b="b"/>
              <a:pathLst>
                <a:path w="11924" h="54748" extrusionOk="0">
                  <a:moveTo>
                    <a:pt x="200" y="1"/>
                  </a:moveTo>
                  <a:cubicBezTo>
                    <a:pt x="102" y="1"/>
                    <a:pt x="1" y="83"/>
                    <a:pt x="29" y="212"/>
                  </a:cubicBezTo>
                  <a:cubicBezTo>
                    <a:pt x="3792" y="18333"/>
                    <a:pt x="7507" y="36478"/>
                    <a:pt x="11424" y="54576"/>
                  </a:cubicBezTo>
                  <a:cubicBezTo>
                    <a:pt x="11448" y="54695"/>
                    <a:pt x="11536" y="54747"/>
                    <a:pt x="11630" y="54747"/>
                  </a:cubicBezTo>
                  <a:cubicBezTo>
                    <a:pt x="11771" y="54747"/>
                    <a:pt x="11924" y="54630"/>
                    <a:pt x="11888" y="54445"/>
                  </a:cubicBezTo>
                  <a:cubicBezTo>
                    <a:pt x="8149" y="36312"/>
                    <a:pt x="4220" y="18214"/>
                    <a:pt x="351" y="117"/>
                  </a:cubicBezTo>
                  <a:cubicBezTo>
                    <a:pt x="327" y="36"/>
                    <a:pt x="264" y="1"/>
                    <a:pt x="20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0"/>
            <p:cNvSpPr/>
            <p:nvPr/>
          </p:nvSpPr>
          <p:spPr>
            <a:xfrm>
              <a:off x="5676575" y="1559050"/>
              <a:ext cx="66400" cy="1599625"/>
            </a:xfrm>
            <a:custGeom>
              <a:avLst/>
              <a:gdLst/>
              <a:ahLst/>
              <a:cxnLst/>
              <a:rect l="l" t="t" r="r" b="b"/>
              <a:pathLst>
                <a:path w="2656" h="63985" extrusionOk="0">
                  <a:moveTo>
                    <a:pt x="161" y="1"/>
                  </a:moveTo>
                  <a:cubicBezTo>
                    <a:pt x="81" y="1"/>
                    <a:pt x="1" y="54"/>
                    <a:pt x="1" y="162"/>
                  </a:cubicBezTo>
                  <a:cubicBezTo>
                    <a:pt x="679" y="21355"/>
                    <a:pt x="1322" y="42560"/>
                    <a:pt x="2168" y="63753"/>
                  </a:cubicBezTo>
                  <a:cubicBezTo>
                    <a:pt x="2180" y="63907"/>
                    <a:pt x="2305" y="63985"/>
                    <a:pt x="2424" y="63985"/>
                  </a:cubicBezTo>
                  <a:cubicBezTo>
                    <a:pt x="2543" y="63985"/>
                    <a:pt x="2656" y="63907"/>
                    <a:pt x="2644" y="63753"/>
                  </a:cubicBezTo>
                  <a:cubicBezTo>
                    <a:pt x="1989" y="42548"/>
                    <a:pt x="1132" y="21355"/>
                    <a:pt x="322" y="162"/>
                  </a:cubicBezTo>
                  <a:cubicBezTo>
                    <a:pt x="322" y="54"/>
                    <a:pt x="242" y="1"/>
                    <a:pt x="16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0"/>
            <p:cNvSpPr/>
            <p:nvPr/>
          </p:nvSpPr>
          <p:spPr>
            <a:xfrm>
              <a:off x="5730625" y="1327125"/>
              <a:ext cx="306975" cy="1831750"/>
            </a:xfrm>
            <a:custGeom>
              <a:avLst/>
              <a:gdLst/>
              <a:ahLst/>
              <a:cxnLst/>
              <a:rect l="l" t="t" r="r" b="b"/>
              <a:pathLst>
                <a:path w="12279" h="73270" extrusionOk="0">
                  <a:moveTo>
                    <a:pt x="12073" y="0"/>
                  </a:moveTo>
                  <a:cubicBezTo>
                    <a:pt x="12009" y="0"/>
                    <a:pt x="11950" y="36"/>
                    <a:pt x="11936" y="116"/>
                  </a:cubicBezTo>
                  <a:cubicBezTo>
                    <a:pt x="7923" y="24393"/>
                    <a:pt x="3875" y="48670"/>
                    <a:pt x="29" y="72970"/>
                  </a:cubicBezTo>
                  <a:cubicBezTo>
                    <a:pt x="1" y="73150"/>
                    <a:pt x="159" y="73269"/>
                    <a:pt x="297" y="73269"/>
                  </a:cubicBezTo>
                  <a:cubicBezTo>
                    <a:pt x="387" y="73269"/>
                    <a:pt x="468" y="73219"/>
                    <a:pt x="482" y="73101"/>
                  </a:cubicBezTo>
                  <a:cubicBezTo>
                    <a:pt x="4518" y="48836"/>
                    <a:pt x="8376" y="24512"/>
                    <a:pt x="12257" y="211"/>
                  </a:cubicBezTo>
                  <a:cubicBezTo>
                    <a:pt x="12279" y="82"/>
                    <a:pt x="12170" y="0"/>
                    <a:pt x="1207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0"/>
            <p:cNvSpPr/>
            <p:nvPr/>
          </p:nvSpPr>
          <p:spPr>
            <a:xfrm>
              <a:off x="5729725" y="1209375"/>
              <a:ext cx="705475" cy="1949375"/>
            </a:xfrm>
            <a:custGeom>
              <a:avLst/>
              <a:gdLst/>
              <a:ahLst/>
              <a:cxnLst/>
              <a:rect l="l" t="t" r="r" b="b"/>
              <a:pathLst>
                <a:path w="28219" h="77975" extrusionOk="0">
                  <a:moveTo>
                    <a:pt x="28027" y="1"/>
                  </a:moveTo>
                  <a:cubicBezTo>
                    <a:pt x="27962" y="1"/>
                    <a:pt x="27895" y="35"/>
                    <a:pt x="27867" y="111"/>
                  </a:cubicBezTo>
                  <a:cubicBezTo>
                    <a:pt x="18556" y="25959"/>
                    <a:pt x="9209" y="51784"/>
                    <a:pt x="65" y="77680"/>
                  </a:cubicBezTo>
                  <a:cubicBezTo>
                    <a:pt x="1" y="77860"/>
                    <a:pt x="144" y="77974"/>
                    <a:pt x="289" y="77974"/>
                  </a:cubicBezTo>
                  <a:cubicBezTo>
                    <a:pt x="384" y="77974"/>
                    <a:pt x="480" y="77925"/>
                    <a:pt x="518" y="77811"/>
                  </a:cubicBezTo>
                  <a:cubicBezTo>
                    <a:pt x="9852" y="51975"/>
                    <a:pt x="18996" y="26079"/>
                    <a:pt x="28176" y="206"/>
                  </a:cubicBezTo>
                  <a:cubicBezTo>
                    <a:pt x="28219" y="78"/>
                    <a:pt x="28125" y="1"/>
                    <a:pt x="28027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0"/>
            <p:cNvSpPr/>
            <p:nvPr/>
          </p:nvSpPr>
          <p:spPr>
            <a:xfrm>
              <a:off x="5724225" y="1172100"/>
              <a:ext cx="1143750" cy="2003450"/>
            </a:xfrm>
            <a:custGeom>
              <a:avLst/>
              <a:gdLst/>
              <a:ahLst/>
              <a:cxnLst/>
              <a:rect l="l" t="t" r="r" b="b"/>
              <a:pathLst>
                <a:path w="45750" h="80138" extrusionOk="0">
                  <a:moveTo>
                    <a:pt x="45523" y="0"/>
                  </a:moveTo>
                  <a:cubicBezTo>
                    <a:pt x="45472" y="0"/>
                    <a:pt x="45420" y="26"/>
                    <a:pt x="45386" y="90"/>
                  </a:cubicBezTo>
                  <a:cubicBezTo>
                    <a:pt x="30254" y="26641"/>
                    <a:pt x="15085" y="53156"/>
                    <a:pt x="107" y="79778"/>
                  </a:cubicBezTo>
                  <a:cubicBezTo>
                    <a:pt x="1" y="79966"/>
                    <a:pt x="158" y="80138"/>
                    <a:pt x="318" y="80138"/>
                  </a:cubicBezTo>
                  <a:cubicBezTo>
                    <a:pt x="390" y="80138"/>
                    <a:pt x="463" y="80102"/>
                    <a:pt x="512" y="80016"/>
                  </a:cubicBezTo>
                  <a:cubicBezTo>
                    <a:pt x="15668" y="53489"/>
                    <a:pt x="30658" y="26855"/>
                    <a:pt x="45684" y="245"/>
                  </a:cubicBezTo>
                  <a:cubicBezTo>
                    <a:pt x="45749" y="122"/>
                    <a:pt x="45636" y="0"/>
                    <a:pt x="4552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0"/>
            <p:cNvSpPr/>
            <p:nvPr/>
          </p:nvSpPr>
          <p:spPr>
            <a:xfrm>
              <a:off x="5268900" y="1970600"/>
              <a:ext cx="235150" cy="161750"/>
            </a:xfrm>
            <a:custGeom>
              <a:avLst/>
              <a:gdLst/>
              <a:ahLst/>
              <a:cxnLst/>
              <a:rect l="l" t="t" r="r" b="b"/>
              <a:pathLst>
                <a:path w="9406" h="6470" extrusionOk="0">
                  <a:moveTo>
                    <a:pt x="131" y="1"/>
                  </a:moveTo>
                  <a:cubicBezTo>
                    <a:pt x="32" y="1"/>
                    <a:pt x="0" y="172"/>
                    <a:pt x="115" y="213"/>
                  </a:cubicBezTo>
                  <a:cubicBezTo>
                    <a:pt x="3651" y="1345"/>
                    <a:pt x="6568" y="3238"/>
                    <a:pt x="8688" y="6321"/>
                  </a:cubicBezTo>
                  <a:cubicBezTo>
                    <a:pt x="8760" y="6426"/>
                    <a:pt x="8860" y="6469"/>
                    <a:pt x="8958" y="6469"/>
                  </a:cubicBezTo>
                  <a:cubicBezTo>
                    <a:pt x="9186" y="6469"/>
                    <a:pt x="9405" y="6237"/>
                    <a:pt x="9247" y="5988"/>
                  </a:cubicBezTo>
                  <a:cubicBezTo>
                    <a:pt x="7283" y="2738"/>
                    <a:pt x="3759" y="928"/>
                    <a:pt x="175" y="11"/>
                  </a:cubicBezTo>
                  <a:cubicBezTo>
                    <a:pt x="159" y="4"/>
                    <a:pt x="144" y="1"/>
                    <a:pt x="131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0"/>
            <p:cNvSpPr/>
            <p:nvPr/>
          </p:nvSpPr>
          <p:spPr>
            <a:xfrm>
              <a:off x="5739100" y="1335850"/>
              <a:ext cx="1667350" cy="1814750"/>
            </a:xfrm>
            <a:custGeom>
              <a:avLst/>
              <a:gdLst/>
              <a:ahLst/>
              <a:cxnLst/>
              <a:rect l="l" t="t" r="r" b="b"/>
              <a:pathLst>
                <a:path w="66694" h="72590" extrusionOk="0">
                  <a:moveTo>
                    <a:pt x="66305" y="1"/>
                  </a:moveTo>
                  <a:cubicBezTo>
                    <a:pt x="66267" y="1"/>
                    <a:pt x="66228" y="9"/>
                    <a:pt x="66187" y="29"/>
                  </a:cubicBezTo>
                  <a:cubicBezTo>
                    <a:pt x="59186" y="3148"/>
                    <a:pt x="53030" y="7947"/>
                    <a:pt x="47089" y="12721"/>
                  </a:cubicBezTo>
                  <a:cubicBezTo>
                    <a:pt x="40731" y="17829"/>
                    <a:pt x="34647" y="23032"/>
                    <a:pt x="29373" y="29294"/>
                  </a:cubicBezTo>
                  <a:cubicBezTo>
                    <a:pt x="23920" y="35819"/>
                    <a:pt x="19074" y="42891"/>
                    <a:pt x="14490" y="50047"/>
                  </a:cubicBezTo>
                  <a:cubicBezTo>
                    <a:pt x="11894" y="54107"/>
                    <a:pt x="9346" y="58191"/>
                    <a:pt x="6656" y="62191"/>
                  </a:cubicBezTo>
                  <a:cubicBezTo>
                    <a:pt x="4346" y="65608"/>
                    <a:pt x="1667" y="68764"/>
                    <a:pt x="0" y="72573"/>
                  </a:cubicBezTo>
                  <a:cubicBezTo>
                    <a:pt x="16" y="72573"/>
                    <a:pt x="37" y="72589"/>
                    <a:pt x="53" y="72589"/>
                  </a:cubicBezTo>
                  <a:cubicBezTo>
                    <a:pt x="61" y="72589"/>
                    <a:pt x="68" y="72585"/>
                    <a:pt x="71" y="72573"/>
                  </a:cubicBezTo>
                  <a:cubicBezTo>
                    <a:pt x="1750" y="69037"/>
                    <a:pt x="4334" y="66097"/>
                    <a:pt x="6572" y="62929"/>
                  </a:cubicBezTo>
                  <a:cubicBezTo>
                    <a:pt x="9180" y="59274"/>
                    <a:pt x="11549" y="55452"/>
                    <a:pt x="13954" y="51666"/>
                  </a:cubicBezTo>
                  <a:cubicBezTo>
                    <a:pt x="18693" y="44272"/>
                    <a:pt x="23693" y="37022"/>
                    <a:pt x="29242" y="30223"/>
                  </a:cubicBezTo>
                  <a:cubicBezTo>
                    <a:pt x="34290" y="24056"/>
                    <a:pt x="40172" y="18984"/>
                    <a:pt x="46315" y="13971"/>
                  </a:cubicBezTo>
                  <a:cubicBezTo>
                    <a:pt x="52530" y="8899"/>
                    <a:pt x="59055" y="3744"/>
                    <a:pt x="66437" y="457"/>
                  </a:cubicBezTo>
                  <a:cubicBezTo>
                    <a:pt x="66694" y="344"/>
                    <a:pt x="66543" y="1"/>
                    <a:pt x="6630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0"/>
            <p:cNvSpPr/>
            <p:nvPr/>
          </p:nvSpPr>
          <p:spPr>
            <a:xfrm>
              <a:off x="5730925" y="1418850"/>
              <a:ext cx="1843025" cy="1751525"/>
            </a:xfrm>
            <a:custGeom>
              <a:avLst/>
              <a:gdLst/>
              <a:ahLst/>
              <a:cxnLst/>
              <a:rect l="l" t="t" r="r" b="b"/>
              <a:pathLst>
                <a:path w="73721" h="70061" extrusionOk="0">
                  <a:moveTo>
                    <a:pt x="73417" y="0"/>
                  </a:moveTo>
                  <a:cubicBezTo>
                    <a:pt x="73389" y="0"/>
                    <a:pt x="73358" y="6"/>
                    <a:pt x="73324" y="19"/>
                  </a:cubicBezTo>
                  <a:cubicBezTo>
                    <a:pt x="65835" y="2698"/>
                    <a:pt x="59084" y="7115"/>
                    <a:pt x="52584" y="11604"/>
                  </a:cubicBezTo>
                  <a:cubicBezTo>
                    <a:pt x="45618" y="16390"/>
                    <a:pt x="38891" y="21271"/>
                    <a:pt x="32974" y="27379"/>
                  </a:cubicBezTo>
                  <a:cubicBezTo>
                    <a:pt x="26926" y="33642"/>
                    <a:pt x="21508" y="40595"/>
                    <a:pt x="16365" y="47632"/>
                  </a:cubicBezTo>
                  <a:cubicBezTo>
                    <a:pt x="13567" y="51478"/>
                    <a:pt x="10816" y="55359"/>
                    <a:pt x="7947" y="59157"/>
                  </a:cubicBezTo>
                  <a:cubicBezTo>
                    <a:pt x="5221" y="62729"/>
                    <a:pt x="2018" y="65955"/>
                    <a:pt x="17" y="70015"/>
                  </a:cubicBezTo>
                  <a:cubicBezTo>
                    <a:pt x="0" y="70041"/>
                    <a:pt x="20" y="70061"/>
                    <a:pt x="37" y="70061"/>
                  </a:cubicBezTo>
                  <a:cubicBezTo>
                    <a:pt x="44" y="70061"/>
                    <a:pt x="50" y="70058"/>
                    <a:pt x="53" y="70051"/>
                  </a:cubicBezTo>
                  <a:cubicBezTo>
                    <a:pt x="2065" y="66301"/>
                    <a:pt x="5113" y="63360"/>
                    <a:pt x="7721" y="60050"/>
                  </a:cubicBezTo>
                  <a:cubicBezTo>
                    <a:pt x="10495" y="56502"/>
                    <a:pt x="13114" y="52847"/>
                    <a:pt x="15758" y="49215"/>
                  </a:cubicBezTo>
                  <a:cubicBezTo>
                    <a:pt x="21044" y="41929"/>
                    <a:pt x="26640" y="34833"/>
                    <a:pt x="32795" y="28272"/>
                  </a:cubicBezTo>
                  <a:cubicBezTo>
                    <a:pt x="38594" y="22105"/>
                    <a:pt x="45321" y="17247"/>
                    <a:pt x="52238" y="12437"/>
                  </a:cubicBezTo>
                  <a:cubicBezTo>
                    <a:pt x="58870" y="7817"/>
                    <a:pt x="65811" y="3233"/>
                    <a:pt x="73455" y="495"/>
                  </a:cubicBezTo>
                  <a:cubicBezTo>
                    <a:pt x="73721" y="399"/>
                    <a:pt x="73655" y="0"/>
                    <a:pt x="7341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0"/>
            <p:cNvSpPr/>
            <p:nvPr/>
          </p:nvSpPr>
          <p:spPr>
            <a:xfrm>
              <a:off x="5731025" y="1505375"/>
              <a:ext cx="2027050" cy="1665025"/>
            </a:xfrm>
            <a:custGeom>
              <a:avLst/>
              <a:gdLst/>
              <a:ahLst/>
              <a:cxnLst/>
              <a:rect l="l" t="t" r="r" b="b"/>
              <a:pathLst>
                <a:path w="81082" h="66601" extrusionOk="0">
                  <a:moveTo>
                    <a:pt x="80725" y="1"/>
                  </a:moveTo>
                  <a:cubicBezTo>
                    <a:pt x="80703" y="1"/>
                    <a:pt x="80679" y="4"/>
                    <a:pt x="80655" y="11"/>
                  </a:cubicBezTo>
                  <a:cubicBezTo>
                    <a:pt x="72499" y="2201"/>
                    <a:pt x="64926" y="6226"/>
                    <a:pt x="57628" y="10369"/>
                  </a:cubicBezTo>
                  <a:cubicBezTo>
                    <a:pt x="50091" y="14679"/>
                    <a:pt x="42709" y="19061"/>
                    <a:pt x="36185" y="24859"/>
                  </a:cubicBezTo>
                  <a:cubicBezTo>
                    <a:pt x="29208" y="31074"/>
                    <a:pt x="23004" y="38253"/>
                    <a:pt x="17158" y="45516"/>
                  </a:cubicBezTo>
                  <a:cubicBezTo>
                    <a:pt x="13991" y="49421"/>
                    <a:pt x="10884" y="53386"/>
                    <a:pt x="7598" y="57196"/>
                  </a:cubicBezTo>
                  <a:cubicBezTo>
                    <a:pt x="4955" y="60256"/>
                    <a:pt x="1930" y="62935"/>
                    <a:pt x="25" y="66566"/>
                  </a:cubicBezTo>
                  <a:cubicBezTo>
                    <a:pt x="0" y="66583"/>
                    <a:pt x="17" y="66600"/>
                    <a:pt x="33" y="66600"/>
                  </a:cubicBezTo>
                  <a:cubicBezTo>
                    <a:pt x="39" y="66600"/>
                    <a:pt x="46" y="66597"/>
                    <a:pt x="49" y="66590"/>
                  </a:cubicBezTo>
                  <a:cubicBezTo>
                    <a:pt x="2169" y="62840"/>
                    <a:pt x="5502" y="60101"/>
                    <a:pt x="8300" y="56899"/>
                  </a:cubicBezTo>
                  <a:cubicBezTo>
                    <a:pt x="11455" y="53291"/>
                    <a:pt x="14432" y="49517"/>
                    <a:pt x="17432" y="45790"/>
                  </a:cubicBezTo>
                  <a:cubicBezTo>
                    <a:pt x="23004" y="38908"/>
                    <a:pt x="28922" y="32253"/>
                    <a:pt x="35411" y="26228"/>
                  </a:cubicBezTo>
                  <a:cubicBezTo>
                    <a:pt x="41793" y="20287"/>
                    <a:pt x="49091" y="15882"/>
                    <a:pt x="56592" y="11536"/>
                  </a:cubicBezTo>
                  <a:cubicBezTo>
                    <a:pt x="64236" y="7095"/>
                    <a:pt x="72201" y="2797"/>
                    <a:pt x="80785" y="487"/>
                  </a:cubicBezTo>
                  <a:cubicBezTo>
                    <a:pt x="81081" y="410"/>
                    <a:pt x="80984" y="1"/>
                    <a:pt x="8072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0"/>
            <p:cNvSpPr/>
            <p:nvPr/>
          </p:nvSpPr>
          <p:spPr>
            <a:xfrm>
              <a:off x="5735225" y="1621250"/>
              <a:ext cx="2137250" cy="1530400"/>
            </a:xfrm>
            <a:custGeom>
              <a:avLst/>
              <a:gdLst/>
              <a:ahLst/>
              <a:cxnLst/>
              <a:rect l="l" t="t" r="r" b="b"/>
              <a:pathLst>
                <a:path w="85490" h="61216" extrusionOk="0">
                  <a:moveTo>
                    <a:pt x="85119" y="0"/>
                  </a:moveTo>
                  <a:cubicBezTo>
                    <a:pt x="85100" y="0"/>
                    <a:pt x="85080" y="2"/>
                    <a:pt x="85059" y="7"/>
                  </a:cubicBezTo>
                  <a:cubicBezTo>
                    <a:pt x="76724" y="1686"/>
                    <a:pt x="69152" y="5877"/>
                    <a:pt x="61937" y="10223"/>
                  </a:cubicBezTo>
                  <a:cubicBezTo>
                    <a:pt x="54257" y="14842"/>
                    <a:pt x="46542" y="19533"/>
                    <a:pt x="38993" y="24403"/>
                  </a:cubicBezTo>
                  <a:cubicBezTo>
                    <a:pt x="35481" y="26665"/>
                    <a:pt x="32088" y="29106"/>
                    <a:pt x="28909" y="31785"/>
                  </a:cubicBezTo>
                  <a:cubicBezTo>
                    <a:pt x="25218" y="34892"/>
                    <a:pt x="21932" y="38464"/>
                    <a:pt x="18455" y="41834"/>
                  </a:cubicBezTo>
                  <a:cubicBezTo>
                    <a:pt x="14883" y="45310"/>
                    <a:pt x="11311" y="48799"/>
                    <a:pt x="7858" y="52395"/>
                  </a:cubicBezTo>
                  <a:cubicBezTo>
                    <a:pt x="5108" y="55252"/>
                    <a:pt x="1953" y="57681"/>
                    <a:pt x="0" y="61193"/>
                  </a:cubicBezTo>
                  <a:cubicBezTo>
                    <a:pt x="17" y="61201"/>
                    <a:pt x="33" y="61215"/>
                    <a:pt x="46" y="61215"/>
                  </a:cubicBezTo>
                  <a:cubicBezTo>
                    <a:pt x="51" y="61215"/>
                    <a:pt x="56" y="61213"/>
                    <a:pt x="60" y="61205"/>
                  </a:cubicBezTo>
                  <a:cubicBezTo>
                    <a:pt x="2239" y="57574"/>
                    <a:pt x="5703" y="55121"/>
                    <a:pt x="8608" y="52144"/>
                  </a:cubicBezTo>
                  <a:cubicBezTo>
                    <a:pt x="11930" y="48739"/>
                    <a:pt x="15347" y="45429"/>
                    <a:pt x="18776" y="42108"/>
                  </a:cubicBezTo>
                  <a:cubicBezTo>
                    <a:pt x="22063" y="38929"/>
                    <a:pt x="25230" y="35595"/>
                    <a:pt x="28682" y="32571"/>
                  </a:cubicBezTo>
                  <a:cubicBezTo>
                    <a:pt x="31992" y="29689"/>
                    <a:pt x="35588" y="27189"/>
                    <a:pt x="39255" y="24808"/>
                  </a:cubicBezTo>
                  <a:cubicBezTo>
                    <a:pt x="46363" y="20176"/>
                    <a:pt x="53686" y="15842"/>
                    <a:pt x="60901" y="11413"/>
                  </a:cubicBezTo>
                  <a:cubicBezTo>
                    <a:pt x="68449" y="6770"/>
                    <a:pt x="76415" y="2245"/>
                    <a:pt x="85189" y="483"/>
                  </a:cubicBezTo>
                  <a:cubicBezTo>
                    <a:pt x="85489" y="428"/>
                    <a:pt x="85385" y="0"/>
                    <a:pt x="8511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0"/>
            <p:cNvSpPr/>
            <p:nvPr/>
          </p:nvSpPr>
          <p:spPr>
            <a:xfrm>
              <a:off x="7860975" y="1621650"/>
              <a:ext cx="240900" cy="93150"/>
            </a:xfrm>
            <a:custGeom>
              <a:avLst/>
              <a:gdLst/>
              <a:ahLst/>
              <a:cxnLst/>
              <a:rect l="l" t="t" r="r" b="b"/>
              <a:pathLst>
                <a:path w="9636" h="3726" extrusionOk="0">
                  <a:moveTo>
                    <a:pt x="115" y="0"/>
                  </a:moveTo>
                  <a:cubicBezTo>
                    <a:pt x="34" y="0"/>
                    <a:pt x="0" y="125"/>
                    <a:pt x="88" y="158"/>
                  </a:cubicBezTo>
                  <a:cubicBezTo>
                    <a:pt x="3100" y="1396"/>
                    <a:pt x="6220" y="2075"/>
                    <a:pt x="9077" y="3682"/>
                  </a:cubicBezTo>
                  <a:cubicBezTo>
                    <a:pt x="9130" y="3712"/>
                    <a:pt x="9181" y="3725"/>
                    <a:pt x="9229" y="3725"/>
                  </a:cubicBezTo>
                  <a:cubicBezTo>
                    <a:pt x="9483" y="3725"/>
                    <a:pt x="9636" y="3352"/>
                    <a:pt x="9375" y="3182"/>
                  </a:cubicBezTo>
                  <a:cubicBezTo>
                    <a:pt x="6625" y="1372"/>
                    <a:pt x="3184" y="1051"/>
                    <a:pt x="136" y="3"/>
                  </a:cubicBezTo>
                  <a:cubicBezTo>
                    <a:pt x="128" y="1"/>
                    <a:pt x="121" y="0"/>
                    <a:pt x="115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0"/>
            <p:cNvSpPr/>
            <p:nvPr/>
          </p:nvSpPr>
          <p:spPr>
            <a:xfrm>
              <a:off x="8019225" y="1689900"/>
              <a:ext cx="45200" cy="32575"/>
            </a:xfrm>
            <a:custGeom>
              <a:avLst/>
              <a:gdLst/>
              <a:ahLst/>
              <a:cxnLst/>
              <a:rect l="l" t="t" r="r" b="b"/>
              <a:pathLst>
                <a:path w="1808" h="1303" extrusionOk="0">
                  <a:moveTo>
                    <a:pt x="1609" y="0"/>
                  </a:moveTo>
                  <a:cubicBezTo>
                    <a:pt x="1578" y="0"/>
                    <a:pt x="1543" y="11"/>
                    <a:pt x="1509" y="35"/>
                  </a:cubicBezTo>
                  <a:cubicBezTo>
                    <a:pt x="1021" y="416"/>
                    <a:pt x="509" y="809"/>
                    <a:pt x="21" y="1202"/>
                  </a:cubicBezTo>
                  <a:cubicBezTo>
                    <a:pt x="0" y="1243"/>
                    <a:pt x="42" y="1302"/>
                    <a:pt x="84" y="1302"/>
                  </a:cubicBezTo>
                  <a:cubicBezTo>
                    <a:pt x="91" y="1302"/>
                    <a:pt x="98" y="1301"/>
                    <a:pt x="104" y="1297"/>
                  </a:cubicBezTo>
                  <a:cubicBezTo>
                    <a:pt x="616" y="940"/>
                    <a:pt x="1140" y="571"/>
                    <a:pt x="1676" y="238"/>
                  </a:cubicBezTo>
                  <a:cubicBezTo>
                    <a:pt x="1808" y="153"/>
                    <a:pt x="1730" y="0"/>
                    <a:pt x="160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0"/>
            <p:cNvSpPr/>
            <p:nvPr/>
          </p:nvSpPr>
          <p:spPr>
            <a:xfrm>
              <a:off x="7973175" y="1674050"/>
              <a:ext cx="59175" cy="39475"/>
            </a:xfrm>
            <a:custGeom>
              <a:avLst/>
              <a:gdLst/>
              <a:ahLst/>
              <a:cxnLst/>
              <a:rect l="l" t="t" r="r" b="b"/>
              <a:pathLst>
                <a:path w="2367" h="1579" extrusionOk="0">
                  <a:moveTo>
                    <a:pt x="2154" y="0"/>
                  </a:moveTo>
                  <a:cubicBezTo>
                    <a:pt x="2122" y="0"/>
                    <a:pt x="2087" y="11"/>
                    <a:pt x="2053" y="38"/>
                  </a:cubicBezTo>
                  <a:cubicBezTo>
                    <a:pt x="1422" y="574"/>
                    <a:pt x="720" y="1015"/>
                    <a:pt x="41" y="1503"/>
                  </a:cubicBezTo>
                  <a:cubicBezTo>
                    <a:pt x="0" y="1523"/>
                    <a:pt x="30" y="1579"/>
                    <a:pt x="61" y="1579"/>
                  </a:cubicBezTo>
                  <a:cubicBezTo>
                    <a:pt x="67" y="1579"/>
                    <a:pt x="72" y="1577"/>
                    <a:pt x="77" y="1574"/>
                  </a:cubicBezTo>
                  <a:cubicBezTo>
                    <a:pt x="815" y="1146"/>
                    <a:pt x="1553" y="753"/>
                    <a:pt x="2244" y="264"/>
                  </a:cubicBezTo>
                  <a:cubicBezTo>
                    <a:pt x="2367" y="170"/>
                    <a:pt x="2279" y="0"/>
                    <a:pt x="215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0"/>
            <p:cNvSpPr/>
            <p:nvPr/>
          </p:nvSpPr>
          <p:spPr>
            <a:xfrm>
              <a:off x="7930150" y="1664425"/>
              <a:ext cx="78700" cy="55250"/>
            </a:xfrm>
            <a:custGeom>
              <a:avLst/>
              <a:gdLst/>
              <a:ahLst/>
              <a:cxnLst/>
              <a:rect l="l" t="t" r="r" b="b"/>
              <a:pathLst>
                <a:path w="3148" h="2210" extrusionOk="0">
                  <a:moveTo>
                    <a:pt x="2975" y="0"/>
                  </a:moveTo>
                  <a:cubicBezTo>
                    <a:pt x="2956" y="0"/>
                    <a:pt x="2937" y="6"/>
                    <a:pt x="2917" y="18"/>
                  </a:cubicBezTo>
                  <a:cubicBezTo>
                    <a:pt x="1917" y="649"/>
                    <a:pt x="1000" y="1376"/>
                    <a:pt x="59" y="2090"/>
                  </a:cubicBezTo>
                  <a:cubicBezTo>
                    <a:pt x="1" y="2129"/>
                    <a:pt x="47" y="2209"/>
                    <a:pt x="98" y="2209"/>
                  </a:cubicBezTo>
                  <a:cubicBezTo>
                    <a:pt x="109" y="2209"/>
                    <a:pt x="120" y="2206"/>
                    <a:pt x="131" y="2197"/>
                  </a:cubicBezTo>
                  <a:cubicBezTo>
                    <a:pt x="1072" y="1495"/>
                    <a:pt x="2012" y="804"/>
                    <a:pt x="3036" y="233"/>
                  </a:cubicBezTo>
                  <a:cubicBezTo>
                    <a:pt x="3147" y="172"/>
                    <a:pt x="3078" y="0"/>
                    <a:pt x="2975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0"/>
            <p:cNvSpPr/>
            <p:nvPr/>
          </p:nvSpPr>
          <p:spPr>
            <a:xfrm>
              <a:off x="7935000" y="1659925"/>
              <a:ext cx="44575" cy="30925"/>
            </a:xfrm>
            <a:custGeom>
              <a:avLst/>
              <a:gdLst/>
              <a:ahLst/>
              <a:cxnLst/>
              <a:rect l="l" t="t" r="r" b="b"/>
              <a:pathLst>
                <a:path w="1783" h="1237" extrusionOk="0">
                  <a:moveTo>
                    <a:pt x="1604" y="0"/>
                  </a:moveTo>
                  <a:cubicBezTo>
                    <a:pt x="1584" y="0"/>
                    <a:pt x="1564" y="6"/>
                    <a:pt x="1544" y="20"/>
                  </a:cubicBezTo>
                  <a:cubicBezTo>
                    <a:pt x="1008" y="377"/>
                    <a:pt x="473" y="722"/>
                    <a:pt x="32" y="1187"/>
                  </a:cubicBezTo>
                  <a:cubicBezTo>
                    <a:pt x="0" y="1197"/>
                    <a:pt x="35" y="1236"/>
                    <a:pt x="68" y="1236"/>
                  </a:cubicBezTo>
                  <a:cubicBezTo>
                    <a:pt x="72" y="1236"/>
                    <a:pt x="76" y="1236"/>
                    <a:pt x="80" y="1234"/>
                  </a:cubicBezTo>
                  <a:cubicBezTo>
                    <a:pt x="556" y="818"/>
                    <a:pt x="1116" y="532"/>
                    <a:pt x="1663" y="222"/>
                  </a:cubicBezTo>
                  <a:cubicBezTo>
                    <a:pt x="1783" y="153"/>
                    <a:pt x="1703" y="0"/>
                    <a:pt x="160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0"/>
            <p:cNvSpPr/>
            <p:nvPr/>
          </p:nvSpPr>
          <p:spPr>
            <a:xfrm>
              <a:off x="7873600" y="1638225"/>
              <a:ext cx="48525" cy="36925"/>
            </a:xfrm>
            <a:custGeom>
              <a:avLst/>
              <a:gdLst/>
              <a:ahLst/>
              <a:cxnLst/>
              <a:rect l="l" t="t" r="r" b="b"/>
              <a:pathLst>
                <a:path w="1941" h="1477" extrusionOk="0">
                  <a:moveTo>
                    <a:pt x="1809" y="1"/>
                  </a:moveTo>
                  <a:cubicBezTo>
                    <a:pt x="1786" y="1"/>
                    <a:pt x="1762" y="9"/>
                    <a:pt x="1738" y="31"/>
                  </a:cubicBezTo>
                  <a:cubicBezTo>
                    <a:pt x="1178" y="471"/>
                    <a:pt x="583" y="888"/>
                    <a:pt x="47" y="1364"/>
                  </a:cubicBezTo>
                  <a:cubicBezTo>
                    <a:pt x="0" y="1402"/>
                    <a:pt x="43" y="1477"/>
                    <a:pt x="104" y="1477"/>
                  </a:cubicBezTo>
                  <a:cubicBezTo>
                    <a:pt x="120" y="1477"/>
                    <a:pt x="137" y="1472"/>
                    <a:pt x="155" y="1459"/>
                  </a:cubicBezTo>
                  <a:cubicBezTo>
                    <a:pt x="702" y="995"/>
                    <a:pt x="1298" y="614"/>
                    <a:pt x="1857" y="173"/>
                  </a:cubicBezTo>
                  <a:cubicBezTo>
                    <a:pt x="1940" y="109"/>
                    <a:pt x="1887" y="1"/>
                    <a:pt x="180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0"/>
            <p:cNvSpPr/>
            <p:nvPr/>
          </p:nvSpPr>
          <p:spPr>
            <a:xfrm>
              <a:off x="7856275" y="1633275"/>
              <a:ext cx="45525" cy="24150"/>
            </a:xfrm>
            <a:custGeom>
              <a:avLst/>
              <a:gdLst/>
              <a:ahLst/>
              <a:cxnLst/>
              <a:rect l="l" t="t" r="r" b="b"/>
              <a:pathLst>
                <a:path w="1821" h="966" extrusionOk="0">
                  <a:moveTo>
                    <a:pt x="1693" y="1"/>
                  </a:moveTo>
                  <a:cubicBezTo>
                    <a:pt x="1678" y="1"/>
                    <a:pt x="1662" y="5"/>
                    <a:pt x="1645" y="14"/>
                  </a:cubicBezTo>
                  <a:cubicBezTo>
                    <a:pt x="1109" y="336"/>
                    <a:pt x="514" y="514"/>
                    <a:pt x="38" y="895"/>
                  </a:cubicBezTo>
                  <a:cubicBezTo>
                    <a:pt x="1" y="923"/>
                    <a:pt x="22" y="966"/>
                    <a:pt x="56" y="966"/>
                  </a:cubicBezTo>
                  <a:cubicBezTo>
                    <a:pt x="65" y="966"/>
                    <a:pt x="75" y="963"/>
                    <a:pt x="86" y="955"/>
                  </a:cubicBezTo>
                  <a:cubicBezTo>
                    <a:pt x="574" y="598"/>
                    <a:pt x="1181" y="455"/>
                    <a:pt x="1741" y="169"/>
                  </a:cubicBezTo>
                  <a:cubicBezTo>
                    <a:pt x="1821" y="119"/>
                    <a:pt x="1774" y="1"/>
                    <a:pt x="169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0"/>
            <p:cNvSpPr/>
            <p:nvPr/>
          </p:nvSpPr>
          <p:spPr>
            <a:xfrm>
              <a:off x="7897350" y="1646075"/>
              <a:ext cx="55375" cy="49800"/>
            </a:xfrm>
            <a:custGeom>
              <a:avLst/>
              <a:gdLst/>
              <a:ahLst/>
              <a:cxnLst/>
              <a:rect l="l" t="t" r="r" b="b"/>
              <a:pathLst>
                <a:path w="2215" h="1992" extrusionOk="0">
                  <a:moveTo>
                    <a:pt x="2069" y="0"/>
                  </a:moveTo>
                  <a:cubicBezTo>
                    <a:pt x="2055" y="0"/>
                    <a:pt x="2040" y="4"/>
                    <a:pt x="2026" y="14"/>
                  </a:cubicBezTo>
                  <a:cubicBezTo>
                    <a:pt x="1252" y="419"/>
                    <a:pt x="455" y="1133"/>
                    <a:pt x="26" y="1907"/>
                  </a:cubicBezTo>
                  <a:cubicBezTo>
                    <a:pt x="1" y="1949"/>
                    <a:pt x="47" y="1992"/>
                    <a:pt x="89" y="1992"/>
                  </a:cubicBezTo>
                  <a:cubicBezTo>
                    <a:pt x="106" y="1992"/>
                    <a:pt x="123" y="1984"/>
                    <a:pt x="133" y="1967"/>
                  </a:cubicBezTo>
                  <a:cubicBezTo>
                    <a:pt x="621" y="1157"/>
                    <a:pt x="1431" y="741"/>
                    <a:pt x="2145" y="181"/>
                  </a:cubicBezTo>
                  <a:cubicBezTo>
                    <a:pt x="2215" y="111"/>
                    <a:pt x="2143" y="0"/>
                    <a:pt x="206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0"/>
            <p:cNvSpPr/>
            <p:nvPr/>
          </p:nvSpPr>
          <p:spPr>
            <a:xfrm>
              <a:off x="8037825" y="1703175"/>
              <a:ext cx="43650" cy="32700"/>
            </a:xfrm>
            <a:custGeom>
              <a:avLst/>
              <a:gdLst/>
              <a:ahLst/>
              <a:cxnLst/>
              <a:rect l="l" t="t" r="r" b="b"/>
              <a:pathLst>
                <a:path w="1746" h="1308" extrusionOk="0">
                  <a:moveTo>
                    <a:pt x="1645" y="1"/>
                  </a:moveTo>
                  <a:cubicBezTo>
                    <a:pt x="1638" y="1"/>
                    <a:pt x="1630" y="2"/>
                    <a:pt x="1622" y="4"/>
                  </a:cubicBezTo>
                  <a:cubicBezTo>
                    <a:pt x="1027" y="314"/>
                    <a:pt x="527" y="766"/>
                    <a:pt x="51" y="1219"/>
                  </a:cubicBezTo>
                  <a:cubicBezTo>
                    <a:pt x="0" y="1259"/>
                    <a:pt x="43" y="1308"/>
                    <a:pt x="87" y="1308"/>
                  </a:cubicBezTo>
                  <a:cubicBezTo>
                    <a:pt x="95" y="1308"/>
                    <a:pt x="103" y="1306"/>
                    <a:pt x="110" y="1302"/>
                  </a:cubicBezTo>
                  <a:cubicBezTo>
                    <a:pt x="586" y="850"/>
                    <a:pt x="1086" y="421"/>
                    <a:pt x="1682" y="123"/>
                  </a:cubicBezTo>
                  <a:cubicBezTo>
                    <a:pt x="1745" y="81"/>
                    <a:pt x="1705" y="1"/>
                    <a:pt x="1645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0"/>
            <p:cNvSpPr/>
            <p:nvPr/>
          </p:nvSpPr>
          <p:spPr>
            <a:xfrm>
              <a:off x="6533800" y="2027950"/>
              <a:ext cx="742000" cy="527250"/>
            </a:xfrm>
            <a:custGeom>
              <a:avLst/>
              <a:gdLst/>
              <a:ahLst/>
              <a:cxnLst/>
              <a:rect l="l" t="t" r="r" b="b"/>
              <a:pathLst>
                <a:path w="29680" h="21090" extrusionOk="0">
                  <a:moveTo>
                    <a:pt x="29476" y="1"/>
                  </a:moveTo>
                  <a:cubicBezTo>
                    <a:pt x="29451" y="1"/>
                    <a:pt x="29425" y="9"/>
                    <a:pt x="29398" y="27"/>
                  </a:cubicBezTo>
                  <a:cubicBezTo>
                    <a:pt x="24160" y="3361"/>
                    <a:pt x="19171" y="7052"/>
                    <a:pt x="14123" y="10683"/>
                  </a:cubicBezTo>
                  <a:cubicBezTo>
                    <a:pt x="9408" y="14076"/>
                    <a:pt x="4990" y="17946"/>
                    <a:pt x="49" y="20994"/>
                  </a:cubicBezTo>
                  <a:cubicBezTo>
                    <a:pt x="0" y="21013"/>
                    <a:pt x="32" y="21089"/>
                    <a:pt x="78" y="21089"/>
                  </a:cubicBezTo>
                  <a:cubicBezTo>
                    <a:pt x="88" y="21089"/>
                    <a:pt x="98" y="21086"/>
                    <a:pt x="109" y="21077"/>
                  </a:cubicBezTo>
                  <a:cubicBezTo>
                    <a:pt x="5062" y="18041"/>
                    <a:pt x="9491" y="14207"/>
                    <a:pt x="14230" y="10862"/>
                  </a:cubicBezTo>
                  <a:cubicBezTo>
                    <a:pt x="19302" y="7290"/>
                    <a:pt x="24290" y="3599"/>
                    <a:pt x="29541" y="277"/>
                  </a:cubicBezTo>
                  <a:cubicBezTo>
                    <a:pt x="29679" y="188"/>
                    <a:pt x="29596" y="1"/>
                    <a:pt x="2947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0"/>
            <p:cNvSpPr/>
            <p:nvPr/>
          </p:nvSpPr>
          <p:spPr>
            <a:xfrm>
              <a:off x="7233075" y="1814500"/>
              <a:ext cx="467475" cy="335475"/>
            </a:xfrm>
            <a:custGeom>
              <a:avLst/>
              <a:gdLst/>
              <a:ahLst/>
              <a:cxnLst/>
              <a:rect l="l" t="t" r="r" b="b"/>
              <a:pathLst>
                <a:path w="18699" h="13419" extrusionOk="0">
                  <a:moveTo>
                    <a:pt x="18458" y="1"/>
                  </a:moveTo>
                  <a:cubicBezTo>
                    <a:pt x="18430" y="1"/>
                    <a:pt x="18400" y="9"/>
                    <a:pt x="18370" y="28"/>
                  </a:cubicBezTo>
                  <a:cubicBezTo>
                    <a:pt x="12119" y="4171"/>
                    <a:pt x="6166" y="8755"/>
                    <a:pt x="129" y="13173"/>
                  </a:cubicBezTo>
                  <a:cubicBezTo>
                    <a:pt x="0" y="13262"/>
                    <a:pt x="79" y="13418"/>
                    <a:pt x="185" y="13418"/>
                  </a:cubicBezTo>
                  <a:cubicBezTo>
                    <a:pt x="205" y="13418"/>
                    <a:pt x="227" y="13412"/>
                    <a:pt x="249" y="13399"/>
                  </a:cubicBezTo>
                  <a:cubicBezTo>
                    <a:pt x="6309" y="8982"/>
                    <a:pt x="12393" y="4636"/>
                    <a:pt x="18548" y="350"/>
                  </a:cubicBezTo>
                  <a:cubicBezTo>
                    <a:pt x="18698" y="230"/>
                    <a:pt x="18605" y="1"/>
                    <a:pt x="1845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0"/>
            <p:cNvSpPr/>
            <p:nvPr/>
          </p:nvSpPr>
          <p:spPr>
            <a:xfrm>
              <a:off x="6049025" y="2790350"/>
              <a:ext cx="313300" cy="262375"/>
            </a:xfrm>
            <a:custGeom>
              <a:avLst/>
              <a:gdLst/>
              <a:ahLst/>
              <a:cxnLst/>
              <a:rect l="l" t="t" r="r" b="b"/>
              <a:pathLst>
                <a:path w="12532" h="10495" extrusionOk="0">
                  <a:moveTo>
                    <a:pt x="12412" y="1"/>
                  </a:moveTo>
                  <a:cubicBezTo>
                    <a:pt x="12393" y="1"/>
                    <a:pt x="12374" y="7"/>
                    <a:pt x="12356" y="23"/>
                  </a:cubicBezTo>
                  <a:cubicBezTo>
                    <a:pt x="8284" y="3523"/>
                    <a:pt x="3748" y="6452"/>
                    <a:pt x="45" y="10369"/>
                  </a:cubicBezTo>
                  <a:cubicBezTo>
                    <a:pt x="1" y="10422"/>
                    <a:pt x="48" y="10495"/>
                    <a:pt x="105" y="10495"/>
                  </a:cubicBezTo>
                  <a:cubicBezTo>
                    <a:pt x="125" y="10495"/>
                    <a:pt x="146" y="10486"/>
                    <a:pt x="164" y="10464"/>
                  </a:cubicBezTo>
                  <a:cubicBezTo>
                    <a:pt x="3867" y="6571"/>
                    <a:pt x="8403" y="3642"/>
                    <a:pt x="12475" y="142"/>
                  </a:cubicBezTo>
                  <a:cubicBezTo>
                    <a:pt x="12531" y="86"/>
                    <a:pt x="12478" y="1"/>
                    <a:pt x="1241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0"/>
            <p:cNvSpPr/>
            <p:nvPr/>
          </p:nvSpPr>
          <p:spPr>
            <a:xfrm>
              <a:off x="5981425" y="2512650"/>
              <a:ext cx="504050" cy="479575"/>
            </a:xfrm>
            <a:custGeom>
              <a:avLst/>
              <a:gdLst/>
              <a:ahLst/>
              <a:cxnLst/>
              <a:rect l="l" t="t" r="r" b="b"/>
              <a:pathLst>
                <a:path w="20162" h="19183" extrusionOk="0">
                  <a:moveTo>
                    <a:pt x="20039" y="0"/>
                  </a:moveTo>
                  <a:cubicBezTo>
                    <a:pt x="20019" y="0"/>
                    <a:pt x="19998" y="7"/>
                    <a:pt x="19977" y="22"/>
                  </a:cubicBezTo>
                  <a:cubicBezTo>
                    <a:pt x="12988" y="6023"/>
                    <a:pt x="6226" y="12333"/>
                    <a:pt x="11" y="19144"/>
                  </a:cubicBezTo>
                  <a:cubicBezTo>
                    <a:pt x="1" y="19163"/>
                    <a:pt x="15" y="19182"/>
                    <a:pt x="27" y="19182"/>
                  </a:cubicBezTo>
                  <a:cubicBezTo>
                    <a:pt x="30" y="19182"/>
                    <a:pt x="32" y="19181"/>
                    <a:pt x="34" y="19179"/>
                  </a:cubicBezTo>
                  <a:cubicBezTo>
                    <a:pt x="6309" y="12393"/>
                    <a:pt x="13119" y="6190"/>
                    <a:pt x="20096" y="141"/>
                  </a:cubicBezTo>
                  <a:cubicBezTo>
                    <a:pt x="20162" y="85"/>
                    <a:pt x="20110" y="0"/>
                    <a:pt x="20039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0"/>
            <p:cNvSpPr/>
            <p:nvPr/>
          </p:nvSpPr>
          <p:spPr>
            <a:xfrm>
              <a:off x="6628400" y="2375475"/>
              <a:ext cx="334125" cy="235500"/>
            </a:xfrm>
            <a:custGeom>
              <a:avLst/>
              <a:gdLst/>
              <a:ahLst/>
              <a:cxnLst/>
              <a:rect l="l" t="t" r="r" b="b"/>
              <a:pathLst>
                <a:path w="13365" h="9420" extrusionOk="0">
                  <a:moveTo>
                    <a:pt x="13199" y="1"/>
                  </a:moveTo>
                  <a:cubicBezTo>
                    <a:pt x="13179" y="1"/>
                    <a:pt x="13158" y="7"/>
                    <a:pt x="13137" y="20"/>
                  </a:cubicBezTo>
                  <a:cubicBezTo>
                    <a:pt x="8684" y="2937"/>
                    <a:pt x="4397" y="6104"/>
                    <a:pt x="99" y="9248"/>
                  </a:cubicBezTo>
                  <a:cubicBezTo>
                    <a:pt x="0" y="9297"/>
                    <a:pt x="49" y="9420"/>
                    <a:pt x="123" y="9420"/>
                  </a:cubicBezTo>
                  <a:cubicBezTo>
                    <a:pt x="138" y="9420"/>
                    <a:pt x="154" y="9415"/>
                    <a:pt x="171" y="9403"/>
                  </a:cubicBezTo>
                  <a:cubicBezTo>
                    <a:pt x="4493" y="6271"/>
                    <a:pt x="8779" y="3116"/>
                    <a:pt x="13256" y="235"/>
                  </a:cubicBezTo>
                  <a:cubicBezTo>
                    <a:pt x="13365" y="155"/>
                    <a:pt x="13300" y="1"/>
                    <a:pt x="1319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0"/>
            <p:cNvSpPr/>
            <p:nvPr/>
          </p:nvSpPr>
          <p:spPr>
            <a:xfrm>
              <a:off x="6736375" y="1800075"/>
              <a:ext cx="808350" cy="498800"/>
            </a:xfrm>
            <a:custGeom>
              <a:avLst/>
              <a:gdLst/>
              <a:ahLst/>
              <a:cxnLst/>
              <a:rect l="l" t="t" r="r" b="b"/>
              <a:pathLst>
                <a:path w="32334" h="19952" extrusionOk="0">
                  <a:moveTo>
                    <a:pt x="32206" y="1"/>
                  </a:moveTo>
                  <a:cubicBezTo>
                    <a:pt x="32193" y="1"/>
                    <a:pt x="32180" y="4"/>
                    <a:pt x="32166" y="10"/>
                  </a:cubicBezTo>
                  <a:cubicBezTo>
                    <a:pt x="21057" y="5951"/>
                    <a:pt x="10020" y="12178"/>
                    <a:pt x="19" y="19893"/>
                  </a:cubicBezTo>
                  <a:cubicBezTo>
                    <a:pt x="0" y="19912"/>
                    <a:pt x="11" y="19952"/>
                    <a:pt x="33" y="19952"/>
                  </a:cubicBezTo>
                  <a:cubicBezTo>
                    <a:pt x="39" y="19952"/>
                    <a:pt x="47" y="19949"/>
                    <a:pt x="55" y="19941"/>
                  </a:cubicBezTo>
                  <a:cubicBezTo>
                    <a:pt x="10068" y="12226"/>
                    <a:pt x="21140" y="6118"/>
                    <a:pt x="32261" y="165"/>
                  </a:cubicBezTo>
                  <a:cubicBezTo>
                    <a:pt x="32333" y="123"/>
                    <a:pt x="32289" y="1"/>
                    <a:pt x="3220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0"/>
            <p:cNvSpPr/>
            <p:nvPr/>
          </p:nvSpPr>
          <p:spPr>
            <a:xfrm>
              <a:off x="7616600" y="1693975"/>
              <a:ext cx="173450" cy="84950"/>
            </a:xfrm>
            <a:custGeom>
              <a:avLst/>
              <a:gdLst/>
              <a:ahLst/>
              <a:cxnLst/>
              <a:rect l="l" t="t" r="r" b="b"/>
              <a:pathLst>
                <a:path w="6938" h="3398" extrusionOk="0">
                  <a:moveTo>
                    <a:pt x="6752" y="0"/>
                  </a:moveTo>
                  <a:cubicBezTo>
                    <a:pt x="6734" y="0"/>
                    <a:pt x="6715" y="5"/>
                    <a:pt x="6696" y="15"/>
                  </a:cubicBezTo>
                  <a:cubicBezTo>
                    <a:pt x="4481" y="1039"/>
                    <a:pt x="2338" y="2194"/>
                    <a:pt x="112" y="3218"/>
                  </a:cubicBezTo>
                  <a:cubicBezTo>
                    <a:pt x="0" y="3269"/>
                    <a:pt x="62" y="3397"/>
                    <a:pt x="156" y="3397"/>
                  </a:cubicBezTo>
                  <a:cubicBezTo>
                    <a:pt x="172" y="3397"/>
                    <a:pt x="189" y="3393"/>
                    <a:pt x="207" y="3385"/>
                  </a:cubicBezTo>
                  <a:cubicBezTo>
                    <a:pt x="2422" y="2349"/>
                    <a:pt x="4600" y="1253"/>
                    <a:pt x="6815" y="229"/>
                  </a:cubicBezTo>
                  <a:cubicBezTo>
                    <a:pt x="6937" y="158"/>
                    <a:pt x="6859" y="0"/>
                    <a:pt x="6752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0"/>
            <p:cNvSpPr/>
            <p:nvPr/>
          </p:nvSpPr>
          <p:spPr>
            <a:xfrm>
              <a:off x="7537875" y="1806550"/>
              <a:ext cx="344650" cy="221875"/>
            </a:xfrm>
            <a:custGeom>
              <a:avLst/>
              <a:gdLst/>
              <a:ahLst/>
              <a:cxnLst/>
              <a:rect l="l" t="t" r="r" b="b"/>
              <a:pathLst>
                <a:path w="13786" h="8875" extrusionOk="0">
                  <a:moveTo>
                    <a:pt x="13577" y="0"/>
                  </a:moveTo>
                  <a:cubicBezTo>
                    <a:pt x="13553" y="0"/>
                    <a:pt x="13527" y="8"/>
                    <a:pt x="13500" y="25"/>
                  </a:cubicBezTo>
                  <a:cubicBezTo>
                    <a:pt x="8916" y="2823"/>
                    <a:pt x="4213" y="5382"/>
                    <a:pt x="46" y="8776"/>
                  </a:cubicBezTo>
                  <a:cubicBezTo>
                    <a:pt x="0" y="8822"/>
                    <a:pt x="39" y="8875"/>
                    <a:pt x="81" y="8875"/>
                  </a:cubicBezTo>
                  <a:cubicBezTo>
                    <a:pt x="94" y="8875"/>
                    <a:pt x="107" y="8870"/>
                    <a:pt x="118" y="8859"/>
                  </a:cubicBezTo>
                  <a:cubicBezTo>
                    <a:pt x="4320" y="5513"/>
                    <a:pt x="9023" y="2954"/>
                    <a:pt x="13655" y="287"/>
                  </a:cubicBezTo>
                  <a:cubicBezTo>
                    <a:pt x="13785" y="206"/>
                    <a:pt x="13705" y="0"/>
                    <a:pt x="13577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0"/>
            <p:cNvSpPr/>
            <p:nvPr/>
          </p:nvSpPr>
          <p:spPr>
            <a:xfrm>
              <a:off x="5437750" y="1790125"/>
              <a:ext cx="273450" cy="191525"/>
            </a:xfrm>
            <a:custGeom>
              <a:avLst/>
              <a:gdLst/>
              <a:ahLst/>
              <a:cxnLst/>
              <a:rect l="l" t="t" r="r" b="b"/>
              <a:pathLst>
                <a:path w="10938" h="7661" extrusionOk="0">
                  <a:moveTo>
                    <a:pt x="153" y="1"/>
                  </a:moveTo>
                  <a:cubicBezTo>
                    <a:pt x="66" y="1"/>
                    <a:pt x="0" y="149"/>
                    <a:pt x="100" y="193"/>
                  </a:cubicBezTo>
                  <a:cubicBezTo>
                    <a:pt x="4041" y="2003"/>
                    <a:pt x="7851" y="3813"/>
                    <a:pt x="10351" y="7540"/>
                  </a:cubicBezTo>
                  <a:cubicBezTo>
                    <a:pt x="10408" y="7625"/>
                    <a:pt x="10489" y="7660"/>
                    <a:pt x="10568" y="7660"/>
                  </a:cubicBezTo>
                  <a:cubicBezTo>
                    <a:pt x="10755" y="7660"/>
                    <a:pt x="10937" y="7466"/>
                    <a:pt x="10804" y="7266"/>
                  </a:cubicBezTo>
                  <a:cubicBezTo>
                    <a:pt x="8232" y="3563"/>
                    <a:pt x="4303" y="1575"/>
                    <a:pt x="172" y="3"/>
                  </a:cubicBezTo>
                  <a:cubicBezTo>
                    <a:pt x="165" y="1"/>
                    <a:pt x="159" y="1"/>
                    <a:pt x="15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0"/>
            <p:cNvSpPr/>
            <p:nvPr/>
          </p:nvSpPr>
          <p:spPr>
            <a:xfrm>
              <a:off x="5680500" y="1566200"/>
              <a:ext cx="289725" cy="203775"/>
            </a:xfrm>
            <a:custGeom>
              <a:avLst/>
              <a:gdLst/>
              <a:ahLst/>
              <a:cxnLst/>
              <a:rect l="l" t="t" r="r" b="b"/>
              <a:pathLst>
                <a:path w="11589" h="8151" extrusionOk="0">
                  <a:moveTo>
                    <a:pt x="179" y="1"/>
                  </a:moveTo>
                  <a:cubicBezTo>
                    <a:pt x="58" y="1"/>
                    <a:pt x="0" y="224"/>
                    <a:pt x="153" y="257"/>
                  </a:cubicBezTo>
                  <a:cubicBezTo>
                    <a:pt x="4809" y="1376"/>
                    <a:pt x="7452" y="5281"/>
                    <a:pt x="11000" y="8091"/>
                  </a:cubicBezTo>
                  <a:cubicBezTo>
                    <a:pt x="11057" y="8133"/>
                    <a:pt x="11118" y="8151"/>
                    <a:pt x="11177" y="8151"/>
                  </a:cubicBezTo>
                  <a:cubicBezTo>
                    <a:pt x="11400" y="8151"/>
                    <a:pt x="11588" y="7891"/>
                    <a:pt x="11381" y="7722"/>
                  </a:cubicBezTo>
                  <a:cubicBezTo>
                    <a:pt x="7952" y="4745"/>
                    <a:pt x="4868" y="947"/>
                    <a:pt x="213" y="6"/>
                  </a:cubicBezTo>
                  <a:cubicBezTo>
                    <a:pt x="201" y="3"/>
                    <a:pt x="190" y="1"/>
                    <a:pt x="17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0"/>
            <p:cNvSpPr/>
            <p:nvPr/>
          </p:nvSpPr>
          <p:spPr>
            <a:xfrm>
              <a:off x="6019625" y="1331975"/>
              <a:ext cx="282325" cy="278425"/>
            </a:xfrm>
            <a:custGeom>
              <a:avLst/>
              <a:gdLst/>
              <a:ahLst/>
              <a:cxnLst/>
              <a:rect l="l" t="t" r="r" b="b"/>
              <a:pathLst>
                <a:path w="11293" h="11137" extrusionOk="0">
                  <a:moveTo>
                    <a:pt x="168" y="1"/>
                  </a:moveTo>
                  <a:cubicBezTo>
                    <a:pt x="78" y="1"/>
                    <a:pt x="0" y="136"/>
                    <a:pt x="90" y="196"/>
                  </a:cubicBezTo>
                  <a:cubicBezTo>
                    <a:pt x="4067" y="3470"/>
                    <a:pt x="7496" y="7113"/>
                    <a:pt x="10806" y="11054"/>
                  </a:cubicBezTo>
                  <a:cubicBezTo>
                    <a:pt x="10855" y="11112"/>
                    <a:pt x="10912" y="11136"/>
                    <a:pt x="10967" y="11136"/>
                  </a:cubicBezTo>
                  <a:cubicBezTo>
                    <a:pt x="11138" y="11136"/>
                    <a:pt x="11292" y="10901"/>
                    <a:pt x="11139" y="10721"/>
                  </a:cubicBezTo>
                  <a:cubicBezTo>
                    <a:pt x="7924" y="6697"/>
                    <a:pt x="4329" y="3113"/>
                    <a:pt x="221" y="17"/>
                  </a:cubicBezTo>
                  <a:cubicBezTo>
                    <a:pt x="204" y="6"/>
                    <a:pt x="186" y="1"/>
                    <a:pt x="168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0"/>
            <p:cNvSpPr/>
            <p:nvPr/>
          </p:nvSpPr>
          <p:spPr>
            <a:xfrm>
              <a:off x="6421025" y="1204075"/>
              <a:ext cx="248850" cy="308025"/>
            </a:xfrm>
            <a:custGeom>
              <a:avLst/>
              <a:gdLst/>
              <a:ahLst/>
              <a:cxnLst/>
              <a:rect l="l" t="t" r="r" b="b"/>
              <a:pathLst>
                <a:path w="9954" h="12321" extrusionOk="0">
                  <a:moveTo>
                    <a:pt x="152" y="1"/>
                  </a:moveTo>
                  <a:cubicBezTo>
                    <a:pt x="77" y="1"/>
                    <a:pt x="1" y="131"/>
                    <a:pt x="72" y="192"/>
                  </a:cubicBezTo>
                  <a:cubicBezTo>
                    <a:pt x="2155" y="1907"/>
                    <a:pt x="4465" y="3240"/>
                    <a:pt x="6049" y="5478"/>
                  </a:cubicBezTo>
                  <a:cubicBezTo>
                    <a:pt x="7501" y="7526"/>
                    <a:pt x="7811" y="10158"/>
                    <a:pt x="9335" y="12205"/>
                  </a:cubicBezTo>
                  <a:cubicBezTo>
                    <a:pt x="9395" y="12287"/>
                    <a:pt x="9479" y="12321"/>
                    <a:pt x="9562" y="12321"/>
                  </a:cubicBezTo>
                  <a:cubicBezTo>
                    <a:pt x="9760" y="12321"/>
                    <a:pt x="9953" y="12129"/>
                    <a:pt x="9811" y="11920"/>
                  </a:cubicBezTo>
                  <a:cubicBezTo>
                    <a:pt x="8192" y="9669"/>
                    <a:pt x="7680" y="6895"/>
                    <a:pt x="6049" y="4657"/>
                  </a:cubicBezTo>
                  <a:cubicBezTo>
                    <a:pt x="4584" y="2657"/>
                    <a:pt x="2203" y="1359"/>
                    <a:pt x="191" y="14"/>
                  </a:cubicBezTo>
                  <a:cubicBezTo>
                    <a:pt x="179" y="5"/>
                    <a:pt x="165" y="1"/>
                    <a:pt x="15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0"/>
            <p:cNvSpPr/>
            <p:nvPr/>
          </p:nvSpPr>
          <p:spPr>
            <a:xfrm>
              <a:off x="6850650" y="1165200"/>
              <a:ext cx="258250" cy="318075"/>
            </a:xfrm>
            <a:custGeom>
              <a:avLst/>
              <a:gdLst/>
              <a:ahLst/>
              <a:cxnLst/>
              <a:rect l="l" t="t" r="r" b="b"/>
              <a:pathLst>
                <a:path w="10330" h="12723" extrusionOk="0">
                  <a:moveTo>
                    <a:pt x="206" y="1"/>
                  </a:moveTo>
                  <a:cubicBezTo>
                    <a:pt x="97" y="1"/>
                    <a:pt x="0" y="138"/>
                    <a:pt x="91" y="247"/>
                  </a:cubicBezTo>
                  <a:cubicBezTo>
                    <a:pt x="1806" y="2045"/>
                    <a:pt x="3782" y="3557"/>
                    <a:pt x="5532" y="5331"/>
                  </a:cubicBezTo>
                  <a:cubicBezTo>
                    <a:pt x="7640" y="7474"/>
                    <a:pt x="8390" y="10129"/>
                    <a:pt x="9890" y="12629"/>
                  </a:cubicBezTo>
                  <a:cubicBezTo>
                    <a:pt x="9930" y="12695"/>
                    <a:pt x="9990" y="12723"/>
                    <a:pt x="10051" y="12723"/>
                  </a:cubicBezTo>
                  <a:cubicBezTo>
                    <a:pt x="10189" y="12723"/>
                    <a:pt x="10330" y="12580"/>
                    <a:pt x="10247" y="12415"/>
                  </a:cubicBezTo>
                  <a:cubicBezTo>
                    <a:pt x="9009" y="10022"/>
                    <a:pt x="8092" y="7593"/>
                    <a:pt x="6282" y="5557"/>
                  </a:cubicBezTo>
                  <a:cubicBezTo>
                    <a:pt x="4497" y="3521"/>
                    <a:pt x="2199" y="1985"/>
                    <a:pt x="306" y="45"/>
                  </a:cubicBezTo>
                  <a:cubicBezTo>
                    <a:pt x="275" y="14"/>
                    <a:pt x="240" y="1"/>
                    <a:pt x="206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0"/>
            <p:cNvSpPr/>
            <p:nvPr/>
          </p:nvSpPr>
          <p:spPr>
            <a:xfrm>
              <a:off x="7394450" y="1331250"/>
              <a:ext cx="83400" cy="119900"/>
            </a:xfrm>
            <a:custGeom>
              <a:avLst/>
              <a:gdLst/>
              <a:ahLst/>
              <a:cxnLst/>
              <a:rect l="l" t="t" r="r" b="b"/>
              <a:pathLst>
                <a:path w="3336" h="4796" extrusionOk="0">
                  <a:moveTo>
                    <a:pt x="40" y="1"/>
                  </a:moveTo>
                  <a:cubicBezTo>
                    <a:pt x="22" y="1"/>
                    <a:pt x="0" y="20"/>
                    <a:pt x="9" y="46"/>
                  </a:cubicBezTo>
                  <a:cubicBezTo>
                    <a:pt x="830" y="1713"/>
                    <a:pt x="2199" y="3023"/>
                    <a:pt x="2985" y="4713"/>
                  </a:cubicBezTo>
                  <a:cubicBezTo>
                    <a:pt x="3016" y="4771"/>
                    <a:pt x="3066" y="4795"/>
                    <a:pt x="3117" y="4795"/>
                  </a:cubicBezTo>
                  <a:cubicBezTo>
                    <a:pt x="3225" y="4795"/>
                    <a:pt x="3336" y="4688"/>
                    <a:pt x="3271" y="4559"/>
                  </a:cubicBezTo>
                  <a:cubicBezTo>
                    <a:pt x="2437" y="2904"/>
                    <a:pt x="1164" y="1487"/>
                    <a:pt x="56" y="10"/>
                  </a:cubicBezTo>
                  <a:cubicBezTo>
                    <a:pt x="53" y="4"/>
                    <a:pt x="47" y="1"/>
                    <a:pt x="40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0"/>
            <p:cNvSpPr/>
            <p:nvPr/>
          </p:nvSpPr>
          <p:spPr>
            <a:xfrm>
              <a:off x="7562725" y="1425650"/>
              <a:ext cx="62825" cy="114950"/>
            </a:xfrm>
            <a:custGeom>
              <a:avLst/>
              <a:gdLst/>
              <a:ahLst/>
              <a:cxnLst/>
              <a:rect l="l" t="t" r="r" b="b"/>
              <a:pathLst>
                <a:path w="2513" h="4598" extrusionOk="0">
                  <a:moveTo>
                    <a:pt x="143" y="0"/>
                  </a:moveTo>
                  <a:cubicBezTo>
                    <a:pt x="77" y="0"/>
                    <a:pt x="0" y="59"/>
                    <a:pt x="17" y="140"/>
                  </a:cubicBezTo>
                  <a:cubicBezTo>
                    <a:pt x="529" y="1676"/>
                    <a:pt x="1576" y="2950"/>
                    <a:pt x="2100" y="4474"/>
                  </a:cubicBezTo>
                  <a:cubicBezTo>
                    <a:pt x="2133" y="4559"/>
                    <a:pt x="2210" y="4597"/>
                    <a:pt x="2286" y="4597"/>
                  </a:cubicBezTo>
                  <a:cubicBezTo>
                    <a:pt x="2400" y="4597"/>
                    <a:pt x="2512" y="4510"/>
                    <a:pt x="2469" y="4366"/>
                  </a:cubicBezTo>
                  <a:cubicBezTo>
                    <a:pt x="1945" y="2819"/>
                    <a:pt x="898" y="1509"/>
                    <a:pt x="219" y="44"/>
                  </a:cubicBezTo>
                  <a:cubicBezTo>
                    <a:pt x="204" y="14"/>
                    <a:pt x="175" y="0"/>
                    <a:pt x="14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0"/>
            <p:cNvSpPr/>
            <p:nvPr/>
          </p:nvSpPr>
          <p:spPr>
            <a:xfrm>
              <a:off x="7735050" y="1511800"/>
              <a:ext cx="101600" cy="127350"/>
            </a:xfrm>
            <a:custGeom>
              <a:avLst/>
              <a:gdLst/>
              <a:ahLst/>
              <a:cxnLst/>
              <a:rect l="l" t="t" r="r" b="b"/>
              <a:pathLst>
                <a:path w="4064" h="5094" extrusionOk="0">
                  <a:moveTo>
                    <a:pt x="184" y="0"/>
                  </a:moveTo>
                  <a:cubicBezTo>
                    <a:pt x="89" y="0"/>
                    <a:pt x="0" y="127"/>
                    <a:pt x="101" y="218"/>
                  </a:cubicBezTo>
                  <a:cubicBezTo>
                    <a:pt x="1446" y="1694"/>
                    <a:pt x="2696" y="3206"/>
                    <a:pt x="3637" y="4992"/>
                  </a:cubicBezTo>
                  <a:cubicBezTo>
                    <a:pt x="3675" y="5064"/>
                    <a:pt x="3735" y="5094"/>
                    <a:pt x="3796" y="5094"/>
                  </a:cubicBezTo>
                  <a:cubicBezTo>
                    <a:pt x="3928" y="5094"/>
                    <a:pt x="4063" y="4956"/>
                    <a:pt x="3982" y="4802"/>
                  </a:cubicBezTo>
                  <a:cubicBezTo>
                    <a:pt x="2994" y="3028"/>
                    <a:pt x="1720" y="1456"/>
                    <a:pt x="267" y="39"/>
                  </a:cubicBezTo>
                  <a:cubicBezTo>
                    <a:pt x="242" y="12"/>
                    <a:pt x="213" y="0"/>
                    <a:pt x="184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0"/>
            <p:cNvSpPr/>
            <p:nvPr/>
          </p:nvSpPr>
          <p:spPr>
            <a:xfrm>
              <a:off x="7271150" y="2973875"/>
              <a:ext cx="728950" cy="644650"/>
            </a:xfrm>
            <a:custGeom>
              <a:avLst/>
              <a:gdLst/>
              <a:ahLst/>
              <a:cxnLst/>
              <a:rect l="l" t="t" r="r" b="b"/>
              <a:pathLst>
                <a:path w="29158" h="25786" extrusionOk="0">
                  <a:moveTo>
                    <a:pt x="14745" y="563"/>
                  </a:moveTo>
                  <a:cubicBezTo>
                    <a:pt x="15897" y="563"/>
                    <a:pt x="17058" y="714"/>
                    <a:pt x="18192" y="1028"/>
                  </a:cubicBezTo>
                  <a:cubicBezTo>
                    <a:pt x="24860" y="2862"/>
                    <a:pt x="28265" y="10136"/>
                    <a:pt x="26491" y="16554"/>
                  </a:cubicBezTo>
                  <a:cubicBezTo>
                    <a:pt x="24990" y="22036"/>
                    <a:pt x="19782" y="25313"/>
                    <a:pt x="14412" y="25313"/>
                  </a:cubicBezTo>
                  <a:cubicBezTo>
                    <a:pt x="13263" y="25313"/>
                    <a:pt x="12106" y="25163"/>
                    <a:pt x="10977" y="24852"/>
                  </a:cubicBezTo>
                  <a:cubicBezTo>
                    <a:pt x="4405" y="22697"/>
                    <a:pt x="821" y="16006"/>
                    <a:pt x="2667" y="9338"/>
                  </a:cubicBezTo>
                  <a:cubicBezTo>
                    <a:pt x="4176" y="3849"/>
                    <a:pt x="9374" y="563"/>
                    <a:pt x="14745" y="563"/>
                  </a:cubicBezTo>
                  <a:close/>
                  <a:moveTo>
                    <a:pt x="14593" y="1"/>
                  </a:moveTo>
                  <a:cubicBezTo>
                    <a:pt x="9077" y="1"/>
                    <a:pt x="4001" y="3852"/>
                    <a:pt x="2238" y="9208"/>
                  </a:cubicBezTo>
                  <a:cubicBezTo>
                    <a:pt x="1" y="16014"/>
                    <a:pt x="4292" y="23117"/>
                    <a:pt x="10846" y="25289"/>
                  </a:cubicBezTo>
                  <a:lnTo>
                    <a:pt x="10846" y="25289"/>
                  </a:lnTo>
                  <a:cubicBezTo>
                    <a:pt x="10850" y="25290"/>
                    <a:pt x="10854" y="25292"/>
                    <a:pt x="10858" y="25293"/>
                  </a:cubicBezTo>
                  <a:cubicBezTo>
                    <a:pt x="12072" y="25626"/>
                    <a:pt x="13286" y="25785"/>
                    <a:pt x="14475" y="25785"/>
                  </a:cubicBezTo>
                  <a:cubicBezTo>
                    <a:pt x="20051" y="25785"/>
                    <a:pt x="25077" y="22276"/>
                    <a:pt x="26931" y="16673"/>
                  </a:cubicBezTo>
                  <a:cubicBezTo>
                    <a:pt x="29158" y="9862"/>
                    <a:pt x="24860" y="2754"/>
                    <a:pt x="18311" y="599"/>
                  </a:cubicBezTo>
                  <a:cubicBezTo>
                    <a:pt x="17071" y="192"/>
                    <a:pt x="15821" y="1"/>
                    <a:pt x="14593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0"/>
            <p:cNvSpPr/>
            <p:nvPr/>
          </p:nvSpPr>
          <p:spPr>
            <a:xfrm>
              <a:off x="7329800" y="3025825"/>
              <a:ext cx="611975" cy="539975"/>
            </a:xfrm>
            <a:custGeom>
              <a:avLst/>
              <a:gdLst/>
              <a:ahLst/>
              <a:cxnLst/>
              <a:rect l="l" t="t" r="r" b="b"/>
              <a:pathLst>
                <a:path w="24479" h="21599" extrusionOk="0">
                  <a:moveTo>
                    <a:pt x="12398" y="350"/>
                  </a:moveTo>
                  <a:cubicBezTo>
                    <a:pt x="13373" y="350"/>
                    <a:pt x="14354" y="476"/>
                    <a:pt x="15310" y="736"/>
                  </a:cubicBezTo>
                  <a:cubicBezTo>
                    <a:pt x="20990" y="2284"/>
                    <a:pt x="23835" y="8487"/>
                    <a:pt x="22359" y="13928"/>
                  </a:cubicBezTo>
                  <a:cubicBezTo>
                    <a:pt x="21084" y="18607"/>
                    <a:pt x="16649" y="21362"/>
                    <a:pt x="12090" y="21362"/>
                  </a:cubicBezTo>
                  <a:cubicBezTo>
                    <a:pt x="11115" y="21362"/>
                    <a:pt x="10135" y="21237"/>
                    <a:pt x="9179" y="20976"/>
                  </a:cubicBezTo>
                  <a:cubicBezTo>
                    <a:pt x="3583" y="19107"/>
                    <a:pt x="571" y="13476"/>
                    <a:pt x="2118" y="7784"/>
                  </a:cubicBezTo>
                  <a:cubicBezTo>
                    <a:pt x="3394" y="3105"/>
                    <a:pt x="7837" y="350"/>
                    <a:pt x="12398" y="350"/>
                  </a:cubicBezTo>
                  <a:close/>
                  <a:moveTo>
                    <a:pt x="12243" y="0"/>
                  </a:moveTo>
                  <a:cubicBezTo>
                    <a:pt x="7627" y="0"/>
                    <a:pt x="3384" y="3265"/>
                    <a:pt x="1904" y="7725"/>
                  </a:cubicBezTo>
                  <a:cubicBezTo>
                    <a:pt x="0" y="13424"/>
                    <a:pt x="3649" y="19360"/>
                    <a:pt x="9107" y="21187"/>
                  </a:cubicBezTo>
                  <a:lnTo>
                    <a:pt x="9107" y="21187"/>
                  </a:lnTo>
                  <a:cubicBezTo>
                    <a:pt x="9111" y="21188"/>
                    <a:pt x="9115" y="21190"/>
                    <a:pt x="9119" y="21191"/>
                  </a:cubicBezTo>
                  <a:cubicBezTo>
                    <a:pt x="9119" y="21191"/>
                    <a:pt x="9119" y="21191"/>
                    <a:pt x="9119" y="21191"/>
                  </a:cubicBezTo>
                  <a:lnTo>
                    <a:pt x="9119" y="21191"/>
                  </a:lnTo>
                  <a:cubicBezTo>
                    <a:pt x="9132" y="21197"/>
                    <a:pt x="9144" y="21200"/>
                    <a:pt x="9155" y="21200"/>
                  </a:cubicBezTo>
                  <a:lnTo>
                    <a:pt x="9155" y="21200"/>
                  </a:lnTo>
                  <a:cubicBezTo>
                    <a:pt x="10159" y="21469"/>
                    <a:pt x="11160" y="21598"/>
                    <a:pt x="12141" y="21598"/>
                  </a:cubicBezTo>
                  <a:cubicBezTo>
                    <a:pt x="16814" y="21598"/>
                    <a:pt x="21002" y="18668"/>
                    <a:pt x="22573" y="13964"/>
                  </a:cubicBezTo>
                  <a:cubicBezTo>
                    <a:pt x="24478" y="8273"/>
                    <a:pt x="20811" y="2331"/>
                    <a:pt x="15358" y="510"/>
                  </a:cubicBezTo>
                  <a:cubicBezTo>
                    <a:pt x="14319" y="163"/>
                    <a:pt x="13272" y="0"/>
                    <a:pt x="12243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0" name="Google Shape;460;p30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461" name="Google Shape;461;p30"/>
          <p:cNvSpPr txBox="1">
            <a:spLocks noGrp="1"/>
          </p:cNvSpPr>
          <p:nvPr>
            <p:ph type="subTitle" idx="1"/>
          </p:nvPr>
        </p:nvSpPr>
        <p:spPr>
          <a:xfrm>
            <a:off x="713213" y="1709220"/>
            <a:ext cx="2196000" cy="4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462" name="Google Shape;462;p30"/>
          <p:cNvSpPr txBox="1">
            <a:spLocks noGrp="1"/>
          </p:cNvSpPr>
          <p:nvPr>
            <p:ph type="title" idx="2"/>
          </p:nvPr>
        </p:nvSpPr>
        <p:spPr>
          <a:xfrm>
            <a:off x="713213" y="1294513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63" name="Google Shape;463;p30"/>
          <p:cNvSpPr txBox="1">
            <a:spLocks noGrp="1"/>
          </p:cNvSpPr>
          <p:nvPr>
            <p:ph type="subTitle" idx="3"/>
          </p:nvPr>
        </p:nvSpPr>
        <p:spPr>
          <a:xfrm>
            <a:off x="713213" y="2075191"/>
            <a:ext cx="2250754" cy="6667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" dirty="0"/>
              <a:t>Definition of </a:t>
            </a:r>
            <a:r>
              <a:rPr lang="en-US" dirty="0"/>
              <a:t>globalization and the benefits of going global</a:t>
            </a:r>
            <a:endParaRPr lang="en" dirty="0"/>
          </a:p>
        </p:txBody>
      </p:sp>
      <p:sp>
        <p:nvSpPr>
          <p:cNvPr id="465" name="Google Shape;465;p30"/>
          <p:cNvSpPr txBox="1">
            <a:spLocks noGrp="1"/>
          </p:cNvSpPr>
          <p:nvPr>
            <p:ph type="title" idx="5"/>
          </p:nvPr>
        </p:nvSpPr>
        <p:spPr>
          <a:xfrm>
            <a:off x="3602413" y="1325312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66" name="Google Shape;466;p30"/>
          <p:cNvSpPr txBox="1">
            <a:spLocks noGrp="1"/>
          </p:cNvSpPr>
          <p:nvPr>
            <p:ph type="subTitle" idx="6"/>
          </p:nvPr>
        </p:nvSpPr>
        <p:spPr>
          <a:xfrm>
            <a:off x="2894027" y="1743242"/>
            <a:ext cx="2243910" cy="6667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dirty="0"/>
              <a:t>The influence social</a:t>
            </a:r>
            <a:endParaRPr lang="en-US"/>
          </a:p>
          <a:p>
            <a:pPr algn="ctr"/>
            <a:r>
              <a:rPr lang="en" dirty="0"/>
              <a:t>media has on B2B marketing</a:t>
            </a:r>
            <a:endParaRPr lang="en-US"/>
          </a:p>
          <a:p>
            <a:pPr marL="0" lvl="0" indent="0" algn="l">
              <a:spcBef>
                <a:spcPts val="0"/>
              </a:spcBef>
              <a:spcAft>
                <a:spcPts val="1600"/>
              </a:spcAft>
              <a:buSzPts val="1100"/>
              <a:buFont typeface="Arial"/>
              <a:buNone/>
            </a:pPr>
            <a:endParaRPr lang="en" dirty="0"/>
          </a:p>
        </p:txBody>
      </p:sp>
      <p:sp>
        <p:nvSpPr>
          <p:cNvPr id="468" name="Google Shape;468;p30"/>
          <p:cNvSpPr txBox="1">
            <a:spLocks noGrp="1"/>
          </p:cNvSpPr>
          <p:nvPr>
            <p:ph type="title" idx="8"/>
          </p:nvPr>
        </p:nvSpPr>
        <p:spPr>
          <a:xfrm>
            <a:off x="7132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469" name="Google Shape;469;p30"/>
          <p:cNvSpPr txBox="1">
            <a:spLocks noGrp="1"/>
          </p:cNvSpPr>
          <p:nvPr>
            <p:ph type="subTitle" idx="9"/>
          </p:nvPr>
        </p:nvSpPr>
        <p:spPr>
          <a:xfrm>
            <a:off x="713213" y="3433556"/>
            <a:ext cx="1186465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Conclusion</a:t>
            </a:r>
            <a:endParaRPr lang="en" dirty="0"/>
          </a:p>
        </p:txBody>
      </p:sp>
      <p:sp>
        <p:nvSpPr>
          <p:cNvPr id="471" name="Google Shape;471;p30"/>
          <p:cNvSpPr txBox="1">
            <a:spLocks noGrp="1"/>
          </p:cNvSpPr>
          <p:nvPr>
            <p:ph type="title" idx="14"/>
          </p:nvPr>
        </p:nvSpPr>
        <p:spPr>
          <a:xfrm>
            <a:off x="3030913" y="2889000"/>
            <a:ext cx="824100" cy="52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472" name="Google Shape;472;p30"/>
          <p:cNvSpPr txBox="1">
            <a:spLocks noGrp="1"/>
          </p:cNvSpPr>
          <p:nvPr>
            <p:ph type="subTitle" idx="15"/>
          </p:nvPr>
        </p:nvSpPr>
        <p:spPr>
          <a:xfrm>
            <a:off x="2965892" y="3433557"/>
            <a:ext cx="1179620" cy="66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References</a:t>
            </a:r>
            <a:endParaRPr lang="e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AD4335-4018-2801-6BE4-B8ADC2CD64D8}"/>
              </a:ext>
            </a:extLst>
          </p:cNvPr>
          <p:cNvSpPr txBox="1"/>
          <p:nvPr/>
        </p:nvSpPr>
        <p:spPr>
          <a:xfrm>
            <a:off x="8891445" y="4834479"/>
            <a:ext cx="2963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Objectives</a:t>
            </a:r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buClr>
                <a:srgbClr val="1A3F61"/>
              </a:buClr>
              <a:buSzPts val="1100"/>
              <a:buFont typeface="Arial"/>
              <a:buChar char="•"/>
            </a:pPr>
            <a:r>
              <a:rPr lang="en" sz="2800" dirty="0"/>
              <a:t>Discuss the benefits of becoming a global enterprise</a:t>
            </a:r>
          </a:p>
          <a:p>
            <a:pPr marL="0" indent="0">
              <a:buClr>
                <a:srgbClr val="1A3F61"/>
              </a:buClr>
              <a:buSzPts val="1100"/>
              <a:buNone/>
            </a:pPr>
            <a:endParaRPr lang="en" sz="2800" dirty="0"/>
          </a:p>
          <a:p>
            <a:pPr marL="171450" indent="-171450">
              <a:buClr>
                <a:srgbClr val="1A3F61"/>
              </a:buClr>
              <a:buSzPts val="1100"/>
              <a:buFont typeface="Arial"/>
              <a:buChar char="•"/>
            </a:pPr>
            <a:r>
              <a:rPr lang="en" sz="2800" dirty="0"/>
              <a:t>Describe the influence of online platforms and social media on B2B marketing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0115DD-B01B-36E7-B594-E43343E05B3D}"/>
              </a:ext>
            </a:extLst>
          </p:cNvPr>
          <p:cNvSpPr txBox="1"/>
          <p:nvPr/>
        </p:nvSpPr>
        <p:spPr>
          <a:xfrm>
            <a:off x="8880323" y="4864424"/>
            <a:ext cx="3340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rgbClr val="1A3F61"/>
              </a:buClr>
              <a:buSzPts val="1100"/>
              <a:buNone/>
            </a:pPr>
            <a:r>
              <a:rPr lang="en" sz="2800" dirty="0"/>
              <a:t> Globalization: the process by which businesses or other organizations develop international influence or start operating on an international scale.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84FFCF-4958-BA7C-EEC0-FA12E7254D7E}"/>
              </a:ext>
            </a:extLst>
          </p:cNvPr>
          <p:cNvSpPr txBox="1"/>
          <p:nvPr/>
        </p:nvSpPr>
        <p:spPr>
          <a:xfrm>
            <a:off x="8874334" y="4834479"/>
            <a:ext cx="2963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3</a:t>
            </a:r>
          </a:p>
        </p:txBody>
      </p:sp>
      <p:grpSp>
        <p:nvGrpSpPr>
          <p:cNvPr id="3" name="Google Shape;17784;p57">
            <a:extLst>
              <a:ext uri="{FF2B5EF4-FFF2-40B4-BE49-F238E27FC236}">
                <a16:creationId xmlns:a16="http://schemas.microsoft.com/office/drawing/2014/main" id="{FC27B297-B8CA-29A5-28A4-8099C7160F17}"/>
              </a:ext>
            </a:extLst>
          </p:cNvPr>
          <p:cNvGrpSpPr/>
          <p:nvPr/>
        </p:nvGrpSpPr>
        <p:grpSpPr>
          <a:xfrm>
            <a:off x="7145074" y="3306273"/>
            <a:ext cx="1622001" cy="1758665"/>
            <a:chOff x="3779925" y="1751900"/>
            <a:chExt cx="1395150" cy="1512700"/>
          </a:xfrm>
        </p:grpSpPr>
        <p:sp>
          <p:nvSpPr>
            <p:cNvPr id="6" name="Google Shape;17785;p57">
              <a:extLst>
                <a:ext uri="{FF2B5EF4-FFF2-40B4-BE49-F238E27FC236}">
                  <a16:creationId xmlns:a16="http://schemas.microsoft.com/office/drawing/2014/main" id="{E1A6236B-9461-6B07-305C-A84458C6516D}"/>
                </a:ext>
              </a:extLst>
            </p:cNvPr>
            <p:cNvSpPr/>
            <p:nvPr/>
          </p:nvSpPr>
          <p:spPr>
            <a:xfrm>
              <a:off x="3779925" y="1751900"/>
              <a:ext cx="1395150" cy="1512700"/>
            </a:xfrm>
            <a:custGeom>
              <a:avLst/>
              <a:gdLst/>
              <a:ahLst/>
              <a:cxnLst/>
              <a:rect l="l" t="t" r="r" b="b"/>
              <a:pathLst>
                <a:path w="55806" h="60508" extrusionOk="0">
                  <a:moveTo>
                    <a:pt x="35362" y="1284"/>
                  </a:moveTo>
                  <a:cubicBezTo>
                    <a:pt x="35362" y="1391"/>
                    <a:pt x="35362" y="1474"/>
                    <a:pt x="35374" y="1581"/>
                  </a:cubicBezTo>
                  <a:cubicBezTo>
                    <a:pt x="35326" y="1593"/>
                    <a:pt x="35267" y="1593"/>
                    <a:pt x="35219" y="1605"/>
                  </a:cubicBezTo>
                  <a:lnTo>
                    <a:pt x="35219" y="1296"/>
                  </a:lnTo>
                  <a:cubicBezTo>
                    <a:pt x="35267" y="1296"/>
                    <a:pt x="35314" y="1284"/>
                    <a:pt x="35362" y="1284"/>
                  </a:cubicBezTo>
                  <a:close/>
                  <a:moveTo>
                    <a:pt x="35803" y="1391"/>
                  </a:moveTo>
                  <a:cubicBezTo>
                    <a:pt x="35898" y="1427"/>
                    <a:pt x="35969" y="1522"/>
                    <a:pt x="36017" y="1653"/>
                  </a:cubicBezTo>
                  <a:cubicBezTo>
                    <a:pt x="35957" y="1605"/>
                    <a:pt x="35898" y="1581"/>
                    <a:pt x="35826" y="1569"/>
                  </a:cubicBezTo>
                  <a:cubicBezTo>
                    <a:pt x="35826" y="1510"/>
                    <a:pt x="35803" y="1450"/>
                    <a:pt x="35803" y="1391"/>
                  </a:cubicBezTo>
                  <a:close/>
                  <a:moveTo>
                    <a:pt x="34838" y="1403"/>
                  </a:moveTo>
                  <a:lnTo>
                    <a:pt x="34838" y="1403"/>
                  </a:lnTo>
                  <a:cubicBezTo>
                    <a:pt x="34826" y="1510"/>
                    <a:pt x="34814" y="1629"/>
                    <a:pt x="34791" y="1748"/>
                  </a:cubicBezTo>
                  <a:cubicBezTo>
                    <a:pt x="34731" y="1760"/>
                    <a:pt x="34695" y="1784"/>
                    <a:pt x="34636" y="1819"/>
                  </a:cubicBezTo>
                  <a:lnTo>
                    <a:pt x="34636" y="1462"/>
                  </a:lnTo>
                  <a:cubicBezTo>
                    <a:pt x="34707" y="1427"/>
                    <a:pt x="34767" y="1415"/>
                    <a:pt x="34838" y="1403"/>
                  </a:cubicBezTo>
                  <a:close/>
                  <a:moveTo>
                    <a:pt x="34279" y="1593"/>
                  </a:moveTo>
                  <a:lnTo>
                    <a:pt x="34231" y="1998"/>
                  </a:lnTo>
                  <a:cubicBezTo>
                    <a:pt x="34124" y="2046"/>
                    <a:pt x="34040" y="2081"/>
                    <a:pt x="33933" y="2141"/>
                  </a:cubicBezTo>
                  <a:cubicBezTo>
                    <a:pt x="33921" y="2046"/>
                    <a:pt x="33921" y="1939"/>
                    <a:pt x="33898" y="1831"/>
                  </a:cubicBezTo>
                  <a:cubicBezTo>
                    <a:pt x="33898" y="1808"/>
                    <a:pt x="33886" y="1784"/>
                    <a:pt x="33874" y="1772"/>
                  </a:cubicBezTo>
                  <a:lnTo>
                    <a:pt x="34279" y="1593"/>
                  </a:lnTo>
                  <a:close/>
                  <a:moveTo>
                    <a:pt x="33624" y="1891"/>
                  </a:moveTo>
                  <a:cubicBezTo>
                    <a:pt x="33588" y="2058"/>
                    <a:pt x="33576" y="2189"/>
                    <a:pt x="33564" y="2343"/>
                  </a:cubicBezTo>
                  <a:cubicBezTo>
                    <a:pt x="33481" y="2379"/>
                    <a:pt x="33409" y="2427"/>
                    <a:pt x="33350" y="2462"/>
                  </a:cubicBezTo>
                  <a:cubicBezTo>
                    <a:pt x="33338" y="2367"/>
                    <a:pt x="33338" y="2284"/>
                    <a:pt x="33326" y="2177"/>
                  </a:cubicBezTo>
                  <a:cubicBezTo>
                    <a:pt x="33326" y="2129"/>
                    <a:pt x="33290" y="2105"/>
                    <a:pt x="33255" y="2081"/>
                  </a:cubicBezTo>
                  <a:cubicBezTo>
                    <a:pt x="33374" y="2022"/>
                    <a:pt x="33493" y="1950"/>
                    <a:pt x="33624" y="1891"/>
                  </a:cubicBezTo>
                  <a:close/>
                  <a:moveTo>
                    <a:pt x="33040" y="2224"/>
                  </a:moveTo>
                  <a:lnTo>
                    <a:pt x="33040" y="2224"/>
                  </a:lnTo>
                  <a:cubicBezTo>
                    <a:pt x="33028" y="2367"/>
                    <a:pt x="33005" y="2522"/>
                    <a:pt x="32993" y="2653"/>
                  </a:cubicBezTo>
                  <a:cubicBezTo>
                    <a:pt x="32981" y="2653"/>
                    <a:pt x="32969" y="2665"/>
                    <a:pt x="32969" y="2665"/>
                  </a:cubicBezTo>
                  <a:cubicBezTo>
                    <a:pt x="32909" y="2689"/>
                    <a:pt x="32862" y="2712"/>
                    <a:pt x="32802" y="2736"/>
                  </a:cubicBezTo>
                  <a:cubicBezTo>
                    <a:pt x="32814" y="2653"/>
                    <a:pt x="32814" y="2558"/>
                    <a:pt x="32826" y="2474"/>
                  </a:cubicBezTo>
                  <a:cubicBezTo>
                    <a:pt x="32826" y="2415"/>
                    <a:pt x="32814" y="2379"/>
                    <a:pt x="32766" y="2355"/>
                  </a:cubicBezTo>
                  <a:cubicBezTo>
                    <a:pt x="32874" y="2308"/>
                    <a:pt x="32969" y="2260"/>
                    <a:pt x="33040" y="2224"/>
                  </a:cubicBezTo>
                  <a:close/>
                  <a:moveTo>
                    <a:pt x="37279" y="2236"/>
                  </a:moveTo>
                  <a:lnTo>
                    <a:pt x="37279" y="2236"/>
                  </a:lnTo>
                  <a:cubicBezTo>
                    <a:pt x="36969" y="2396"/>
                    <a:pt x="36650" y="2566"/>
                    <a:pt x="36347" y="2737"/>
                  </a:cubicBezTo>
                  <a:lnTo>
                    <a:pt x="36347" y="2737"/>
                  </a:lnTo>
                  <a:cubicBezTo>
                    <a:pt x="36443" y="2680"/>
                    <a:pt x="36540" y="2619"/>
                    <a:pt x="36636" y="2558"/>
                  </a:cubicBezTo>
                  <a:cubicBezTo>
                    <a:pt x="36731" y="2498"/>
                    <a:pt x="36743" y="2415"/>
                    <a:pt x="36731" y="2343"/>
                  </a:cubicBezTo>
                  <a:cubicBezTo>
                    <a:pt x="36838" y="2320"/>
                    <a:pt x="36934" y="2296"/>
                    <a:pt x="37041" y="2284"/>
                  </a:cubicBezTo>
                  <a:cubicBezTo>
                    <a:pt x="37112" y="2260"/>
                    <a:pt x="37196" y="2248"/>
                    <a:pt x="37279" y="2236"/>
                  </a:cubicBezTo>
                  <a:close/>
                  <a:moveTo>
                    <a:pt x="32481" y="2546"/>
                  </a:moveTo>
                  <a:lnTo>
                    <a:pt x="32481" y="2546"/>
                  </a:lnTo>
                  <a:cubicBezTo>
                    <a:pt x="32457" y="2665"/>
                    <a:pt x="32445" y="2796"/>
                    <a:pt x="32433" y="2939"/>
                  </a:cubicBezTo>
                  <a:cubicBezTo>
                    <a:pt x="32314" y="2986"/>
                    <a:pt x="32195" y="3058"/>
                    <a:pt x="32064" y="3093"/>
                  </a:cubicBezTo>
                  <a:cubicBezTo>
                    <a:pt x="32064" y="3022"/>
                    <a:pt x="32052" y="2951"/>
                    <a:pt x="32028" y="2879"/>
                  </a:cubicBezTo>
                  <a:cubicBezTo>
                    <a:pt x="32028" y="2855"/>
                    <a:pt x="32016" y="2843"/>
                    <a:pt x="31993" y="2843"/>
                  </a:cubicBezTo>
                  <a:cubicBezTo>
                    <a:pt x="32159" y="2736"/>
                    <a:pt x="32326" y="2653"/>
                    <a:pt x="32481" y="2546"/>
                  </a:cubicBezTo>
                  <a:close/>
                  <a:moveTo>
                    <a:pt x="32969" y="3284"/>
                  </a:moveTo>
                  <a:cubicBezTo>
                    <a:pt x="32921" y="3332"/>
                    <a:pt x="32862" y="3367"/>
                    <a:pt x="32814" y="3391"/>
                  </a:cubicBezTo>
                  <a:lnTo>
                    <a:pt x="32814" y="3367"/>
                  </a:lnTo>
                  <a:cubicBezTo>
                    <a:pt x="32862" y="3332"/>
                    <a:pt x="32909" y="3320"/>
                    <a:pt x="32969" y="3284"/>
                  </a:cubicBezTo>
                  <a:close/>
                  <a:moveTo>
                    <a:pt x="31790" y="2974"/>
                  </a:moveTo>
                  <a:lnTo>
                    <a:pt x="31790" y="2974"/>
                  </a:lnTo>
                  <a:cubicBezTo>
                    <a:pt x="31743" y="3070"/>
                    <a:pt x="31743" y="3153"/>
                    <a:pt x="31743" y="3260"/>
                  </a:cubicBezTo>
                  <a:cubicBezTo>
                    <a:pt x="31623" y="3320"/>
                    <a:pt x="31504" y="3379"/>
                    <a:pt x="31373" y="3439"/>
                  </a:cubicBezTo>
                  <a:lnTo>
                    <a:pt x="31373" y="3260"/>
                  </a:lnTo>
                  <a:lnTo>
                    <a:pt x="31373" y="3248"/>
                  </a:lnTo>
                  <a:cubicBezTo>
                    <a:pt x="31504" y="3153"/>
                    <a:pt x="31635" y="3070"/>
                    <a:pt x="31790" y="2974"/>
                  </a:cubicBezTo>
                  <a:close/>
                  <a:moveTo>
                    <a:pt x="31064" y="3439"/>
                  </a:moveTo>
                  <a:lnTo>
                    <a:pt x="31052" y="3582"/>
                  </a:lnTo>
                  <a:cubicBezTo>
                    <a:pt x="30957" y="3629"/>
                    <a:pt x="30850" y="3689"/>
                    <a:pt x="30742" y="3736"/>
                  </a:cubicBezTo>
                  <a:lnTo>
                    <a:pt x="30742" y="3724"/>
                  </a:lnTo>
                  <a:cubicBezTo>
                    <a:pt x="30742" y="3689"/>
                    <a:pt x="30742" y="3677"/>
                    <a:pt x="30731" y="3641"/>
                  </a:cubicBezTo>
                  <a:cubicBezTo>
                    <a:pt x="30838" y="3570"/>
                    <a:pt x="30945" y="3510"/>
                    <a:pt x="31064" y="3439"/>
                  </a:cubicBezTo>
                  <a:close/>
                  <a:moveTo>
                    <a:pt x="32338" y="3570"/>
                  </a:moveTo>
                  <a:lnTo>
                    <a:pt x="32338" y="3594"/>
                  </a:lnTo>
                  <a:lnTo>
                    <a:pt x="32338" y="3629"/>
                  </a:lnTo>
                  <a:cubicBezTo>
                    <a:pt x="32255" y="3677"/>
                    <a:pt x="32147" y="3736"/>
                    <a:pt x="32052" y="3784"/>
                  </a:cubicBezTo>
                  <a:lnTo>
                    <a:pt x="32052" y="3677"/>
                  </a:lnTo>
                  <a:cubicBezTo>
                    <a:pt x="32147" y="3653"/>
                    <a:pt x="32231" y="3617"/>
                    <a:pt x="32338" y="3570"/>
                  </a:cubicBezTo>
                  <a:close/>
                  <a:moveTo>
                    <a:pt x="30385" y="3867"/>
                  </a:moveTo>
                  <a:lnTo>
                    <a:pt x="30385" y="3903"/>
                  </a:lnTo>
                  <a:cubicBezTo>
                    <a:pt x="30350" y="3927"/>
                    <a:pt x="30278" y="3951"/>
                    <a:pt x="30242" y="3975"/>
                  </a:cubicBezTo>
                  <a:cubicBezTo>
                    <a:pt x="30278" y="3951"/>
                    <a:pt x="30350" y="3915"/>
                    <a:pt x="30385" y="3867"/>
                  </a:cubicBezTo>
                  <a:close/>
                  <a:moveTo>
                    <a:pt x="40470" y="2165"/>
                  </a:moveTo>
                  <a:lnTo>
                    <a:pt x="40470" y="2165"/>
                  </a:lnTo>
                  <a:cubicBezTo>
                    <a:pt x="40720" y="2177"/>
                    <a:pt x="40958" y="2189"/>
                    <a:pt x="41208" y="2189"/>
                  </a:cubicBezTo>
                  <a:cubicBezTo>
                    <a:pt x="40303" y="2760"/>
                    <a:pt x="39422" y="3367"/>
                    <a:pt x="38577" y="4010"/>
                  </a:cubicBezTo>
                  <a:cubicBezTo>
                    <a:pt x="39196" y="3463"/>
                    <a:pt x="39803" y="2915"/>
                    <a:pt x="40422" y="2367"/>
                  </a:cubicBezTo>
                  <a:cubicBezTo>
                    <a:pt x="40494" y="2308"/>
                    <a:pt x="40494" y="2224"/>
                    <a:pt x="40470" y="2165"/>
                  </a:cubicBezTo>
                  <a:close/>
                  <a:moveTo>
                    <a:pt x="39172" y="2129"/>
                  </a:moveTo>
                  <a:cubicBezTo>
                    <a:pt x="38362" y="2772"/>
                    <a:pt x="37565" y="3391"/>
                    <a:pt x="36755" y="4022"/>
                  </a:cubicBezTo>
                  <a:cubicBezTo>
                    <a:pt x="37446" y="3415"/>
                    <a:pt x="38100" y="2772"/>
                    <a:pt x="38755" y="2129"/>
                  </a:cubicBezTo>
                  <a:close/>
                  <a:moveTo>
                    <a:pt x="31695" y="3855"/>
                  </a:moveTo>
                  <a:cubicBezTo>
                    <a:pt x="31695" y="3903"/>
                    <a:pt x="31695" y="3951"/>
                    <a:pt x="31683" y="3986"/>
                  </a:cubicBezTo>
                  <a:cubicBezTo>
                    <a:pt x="31576" y="4046"/>
                    <a:pt x="31457" y="4105"/>
                    <a:pt x="31350" y="4165"/>
                  </a:cubicBezTo>
                  <a:cubicBezTo>
                    <a:pt x="31350" y="4153"/>
                    <a:pt x="31373" y="4153"/>
                    <a:pt x="31373" y="4141"/>
                  </a:cubicBezTo>
                  <a:cubicBezTo>
                    <a:pt x="31373" y="4094"/>
                    <a:pt x="31385" y="4034"/>
                    <a:pt x="31385" y="3986"/>
                  </a:cubicBezTo>
                  <a:lnTo>
                    <a:pt x="31695" y="3855"/>
                  </a:lnTo>
                  <a:close/>
                  <a:moveTo>
                    <a:pt x="31052" y="4141"/>
                  </a:moveTo>
                  <a:cubicBezTo>
                    <a:pt x="31052" y="4213"/>
                    <a:pt x="31123" y="4260"/>
                    <a:pt x="31159" y="4272"/>
                  </a:cubicBezTo>
                  <a:cubicBezTo>
                    <a:pt x="31016" y="4367"/>
                    <a:pt x="30861" y="4451"/>
                    <a:pt x="30707" y="4522"/>
                  </a:cubicBezTo>
                  <a:cubicBezTo>
                    <a:pt x="30719" y="4451"/>
                    <a:pt x="30731" y="4356"/>
                    <a:pt x="30731" y="4272"/>
                  </a:cubicBezTo>
                  <a:cubicBezTo>
                    <a:pt x="30850" y="4248"/>
                    <a:pt x="30957" y="4201"/>
                    <a:pt x="31052" y="4141"/>
                  </a:cubicBezTo>
                  <a:close/>
                  <a:moveTo>
                    <a:pt x="30326" y="4475"/>
                  </a:moveTo>
                  <a:cubicBezTo>
                    <a:pt x="30326" y="4570"/>
                    <a:pt x="30326" y="4641"/>
                    <a:pt x="30361" y="4725"/>
                  </a:cubicBezTo>
                  <a:cubicBezTo>
                    <a:pt x="30302" y="4760"/>
                    <a:pt x="30230" y="4808"/>
                    <a:pt x="30171" y="4856"/>
                  </a:cubicBezTo>
                  <a:cubicBezTo>
                    <a:pt x="30183" y="4748"/>
                    <a:pt x="30195" y="4653"/>
                    <a:pt x="30195" y="4534"/>
                  </a:cubicBezTo>
                  <a:cubicBezTo>
                    <a:pt x="30242" y="4522"/>
                    <a:pt x="30290" y="4498"/>
                    <a:pt x="30326" y="4475"/>
                  </a:cubicBezTo>
                  <a:close/>
                  <a:moveTo>
                    <a:pt x="29778" y="4737"/>
                  </a:moveTo>
                  <a:lnTo>
                    <a:pt x="29778" y="4737"/>
                  </a:lnTo>
                  <a:cubicBezTo>
                    <a:pt x="29766" y="4856"/>
                    <a:pt x="29754" y="4963"/>
                    <a:pt x="29766" y="5082"/>
                  </a:cubicBezTo>
                  <a:cubicBezTo>
                    <a:pt x="29588" y="5177"/>
                    <a:pt x="29409" y="5284"/>
                    <a:pt x="29242" y="5391"/>
                  </a:cubicBezTo>
                  <a:cubicBezTo>
                    <a:pt x="29254" y="5320"/>
                    <a:pt x="29254" y="5237"/>
                    <a:pt x="29254" y="5165"/>
                  </a:cubicBezTo>
                  <a:cubicBezTo>
                    <a:pt x="29254" y="5106"/>
                    <a:pt x="29266" y="5034"/>
                    <a:pt x="29266" y="4975"/>
                  </a:cubicBezTo>
                  <a:cubicBezTo>
                    <a:pt x="29421" y="4879"/>
                    <a:pt x="29599" y="4808"/>
                    <a:pt x="29778" y="4737"/>
                  </a:cubicBezTo>
                  <a:close/>
                  <a:moveTo>
                    <a:pt x="28956" y="5106"/>
                  </a:moveTo>
                  <a:lnTo>
                    <a:pt x="28956" y="5106"/>
                  </a:lnTo>
                  <a:cubicBezTo>
                    <a:pt x="28933" y="5260"/>
                    <a:pt x="28945" y="5403"/>
                    <a:pt x="28992" y="5522"/>
                  </a:cubicBezTo>
                  <a:cubicBezTo>
                    <a:pt x="28873" y="5594"/>
                    <a:pt x="28754" y="5653"/>
                    <a:pt x="28635" y="5725"/>
                  </a:cubicBezTo>
                  <a:cubicBezTo>
                    <a:pt x="28671" y="5582"/>
                    <a:pt x="28671" y="5403"/>
                    <a:pt x="28659" y="5237"/>
                  </a:cubicBezTo>
                  <a:cubicBezTo>
                    <a:pt x="28754" y="5189"/>
                    <a:pt x="28861" y="5153"/>
                    <a:pt x="28956" y="5106"/>
                  </a:cubicBezTo>
                  <a:close/>
                  <a:moveTo>
                    <a:pt x="28349" y="5391"/>
                  </a:moveTo>
                  <a:cubicBezTo>
                    <a:pt x="28349" y="5558"/>
                    <a:pt x="28361" y="5701"/>
                    <a:pt x="28421" y="5820"/>
                  </a:cubicBezTo>
                  <a:cubicBezTo>
                    <a:pt x="28421" y="5832"/>
                    <a:pt x="28445" y="5832"/>
                    <a:pt x="28456" y="5832"/>
                  </a:cubicBezTo>
                  <a:cubicBezTo>
                    <a:pt x="28278" y="5939"/>
                    <a:pt x="28099" y="6046"/>
                    <a:pt x="27921" y="6165"/>
                  </a:cubicBezTo>
                  <a:cubicBezTo>
                    <a:pt x="27992" y="5987"/>
                    <a:pt x="28004" y="5760"/>
                    <a:pt x="28004" y="5546"/>
                  </a:cubicBezTo>
                  <a:cubicBezTo>
                    <a:pt x="28052" y="5534"/>
                    <a:pt x="28111" y="5510"/>
                    <a:pt x="28171" y="5475"/>
                  </a:cubicBezTo>
                  <a:lnTo>
                    <a:pt x="28349" y="5391"/>
                  </a:lnTo>
                  <a:close/>
                  <a:moveTo>
                    <a:pt x="45066" y="5963"/>
                  </a:moveTo>
                  <a:lnTo>
                    <a:pt x="45066" y="6284"/>
                  </a:lnTo>
                  <a:lnTo>
                    <a:pt x="45018" y="6332"/>
                  </a:lnTo>
                  <a:lnTo>
                    <a:pt x="45066" y="5963"/>
                  </a:lnTo>
                  <a:close/>
                  <a:moveTo>
                    <a:pt x="44970" y="6653"/>
                  </a:moveTo>
                  <a:cubicBezTo>
                    <a:pt x="44970" y="6665"/>
                    <a:pt x="44970" y="6689"/>
                    <a:pt x="44982" y="6701"/>
                  </a:cubicBezTo>
                  <a:cubicBezTo>
                    <a:pt x="44970" y="6713"/>
                    <a:pt x="44970" y="6749"/>
                    <a:pt x="44958" y="6761"/>
                  </a:cubicBezTo>
                  <a:cubicBezTo>
                    <a:pt x="44958" y="6725"/>
                    <a:pt x="44958" y="6689"/>
                    <a:pt x="44970" y="6653"/>
                  </a:cubicBezTo>
                  <a:close/>
                  <a:moveTo>
                    <a:pt x="27706" y="5737"/>
                  </a:moveTo>
                  <a:cubicBezTo>
                    <a:pt x="27694" y="5891"/>
                    <a:pt x="27694" y="6058"/>
                    <a:pt x="27742" y="6213"/>
                  </a:cubicBezTo>
                  <a:cubicBezTo>
                    <a:pt x="27754" y="6237"/>
                    <a:pt x="27766" y="6249"/>
                    <a:pt x="27802" y="6261"/>
                  </a:cubicBezTo>
                  <a:cubicBezTo>
                    <a:pt x="27373" y="6522"/>
                    <a:pt x="26932" y="6784"/>
                    <a:pt x="26504" y="7058"/>
                  </a:cubicBezTo>
                  <a:cubicBezTo>
                    <a:pt x="26563" y="6820"/>
                    <a:pt x="26575" y="6558"/>
                    <a:pt x="26575" y="6308"/>
                  </a:cubicBezTo>
                  <a:cubicBezTo>
                    <a:pt x="26718" y="6213"/>
                    <a:pt x="26861" y="6130"/>
                    <a:pt x="27028" y="6058"/>
                  </a:cubicBezTo>
                  <a:lnTo>
                    <a:pt x="27028" y="6058"/>
                  </a:lnTo>
                  <a:cubicBezTo>
                    <a:pt x="27016" y="6189"/>
                    <a:pt x="27016" y="6332"/>
                    <a:pt x="27040" y="6463"/>
                  </a:cubicBezTo>
                  <a:cubicBezTo>
                    <a:pt x="27045" y="6519"/>
                    <a:pt x="27088" y="6544"/>
                    <a:pt x="27135" y="6544"/>
                  </a:cubicBezTo>
                  <a:cubicBezTo>
                    <a:pt x="27188" y="6544"/>
                    <a:pt x="27247" y="6513"/>
                    <a:pt x="27266" y="6463"/>
                  </a:cubicBezTo>
                  <a:cubicBezTo>
                    <a:pt x="27302" y="6284"/>
                    <a:pt x="27325" y="6106"/>
                    <a:pt x="27337" y="5915"/>
                  </a:cubicBezTo>
                  <a:cubicBezTo>
                    <a:pt x="27456" y="5856"/>
                    <a:pt x="27587" y="5796"/>
                    <a:pt x="27706" y="5737"/>
                  </a:cubicBezTo>
                  <a:close/>
                  <a:moveTo>
                    <a:pt x="26278" y="6415"/>
                  </a:moveTo>
                  <a:lnTo>
                    <a:pt x="26278" y="6415"/>
                  </a:lnTo>
                  <a:cubicBezTo>
                    <a:pt x="26254" y="6642"/>
                    <a:pt x="26242" y="6880"/>
                    <a:pt x="26266" y="7106"/>
                  </a:cubicBezTo>
                  <a:cubicBezTo>
                    <a:pt x="26266" y="7118"/>
                    <a:pt x="26278" y="7130"/>
                    <a:pt x="26301" y="7142"/>
                  </a:cubicBezTo>
                  <a:cubicBezTo>
                    <a:pt x="26182" y="7225"/>
                    <a:pt x="26063" y="7296"/>
                    <a:pt x="25920" y="7368"/>
                  </a:cubicBezTo>
                  <a:cubicBezTo>
                    <a:pt x="25956" y="7249"/>
                    <a:pt x="25908" y="7142"/>
                    <a:pt x="25908" y="7023"/>
                  </a:cubicBezTo>
                  <a:cubicBezTo>
                    <a:pt x="25897" y="6892"/>
                    <a:pt x="25897" y="6749"/>
                    <a:pt x="25908" y="6606"/>
                  </a:cubicBezTo>
                  <a:cubicBezTo>
                    <a:pt x="26039" y="6546"/>
                    <a:pt x="26159" y="6475"/>
                    <a:pt x="26278" y="6415"/>
                  </a:cubicBezTo>
                  <a:close/>
                  <a:moveTo>
                    <a:pt x="25647" y="6749"/>
                  </a:moveTo>
                  <a:lnTo>
                    <a:pt x="25647" y="6749"/>
                  </a:lnTo>
                  <a:cubicBezTo>
                    <a:pt x="25611" y="6999"/>
                    <a:pt x="25611" y="7296"/>
                    <a:pt x="25766" y="7475"/>
                  </a:cubicBezTo>
                  <a:cubicBezTo>
                    <a:pt x="25647" y="7558"/>
                    <a:pt x="25504" y="7642"/>
                    <a:pt x="25385" y="7713"/>
                  </a:cubicBezTo>
                  <a:cubicBezTo>
                    <a:pt x="25373" y="7642"/>
                    <a:pt x="25361" y="7558"/>
                    <a:pt x="25361" y="7475"/>
                  </a:cubicBezTo>
                  <a:cubicBezTo>
                    <a:pt x="25325" y="7296"/>
                    <a:pt x="25301" y="7106"/>
                    <a:pt x="25266" y="6927"/>
                  </a:cubicBezTo>
                  <a:cubicBezTo>
                    <a:pt x="25385" y="6868"/>
                    <a:pt x="25527" y="6808"/>
                    <a:pt x="25647" y="6749"/>
                  </a:cubicBezTo>
                  <a:close/>
                  <a:moveTo>
                    <a:pt x="25004" y="7058"/>
                  </a:moveTo>
                  <a:cubicBezTo>
                    <a:pt x="25016" y="7201"/>
                    <a:pt x="25016" y="7368"/>
                    <a:pt x="25027" y="7523"/>
                  </a:cubicBezTo>
                  <a:cubicBezTo>
                    <a:pt x="25051" y="7654"/>
                    <a:pt x="25051" y="7773"/>
                    <a:pt x="25075" y="7892"/>
                  </a:cubicBezTo>
                  <a:cubicBezTo>
                    <a:pt x="24968" y="7951"/>
                    <a:pt x="24873" y="8023"/>
                    <a:pt x="24765" y="8082"/>
                  </a:cubicBezTo>
                  <a:cubicBezTo>
                    <a:pt x="24754" y="7975"/>
                    <a:pt x="24718" y="7856"/>
                    <a:pt x="24694" y="7737"/>
                  </a:cubicBezTo>
                  <a:cubicBezTo>
                    <a:pt x="24658" y="7582"/>
                    <a:pt x="24658" y="7427"/>
                    <a:pt x="24670" y="7261"/>
                  </a:cubicBezTo>
                  <a:cubicBezTo>
                    <a:pt x="24670" y="7249"/>
                    <a:pt x="24658" y="7237"/>
                    <a:pt x="24658" y="7225"/>
                  </a:cubicBezTo>
                  <a:cubicBezTo>
                    <a:pt x="24777" y="7165"/>
                    <a:pt x="24896" y="7118"/>
                    <a:pt x="25004" y="7058"/>
                  </a:cubicBezTo>
                  <a:close/>
                  <a:moveTo>
                    <a:pt x="23301" y="7880"/>
                  </a:moveTo>
                  <a:cubicBezTo>
                    <a:pt x="23301" y="7892"/>
                    <a:pt x="23289" y="7904"/>
                    <a:pt x="23289" y="7915"/>
                  </a:cubicBezTo>
                  <a:cubicBezTo>
                    <a:pt x="23289" y="7975"/>
                    <a:pt x="23289" y="8035"/>
                    <a:pt x="23301" y="8094"/>
                  </a:cubicBezTo>
                  <a:cubicBezTo>
                    <a:pt x="23241" y="8046"/>
                    <a:pt x="23170" y="7999"/>
                    <a:pt x="23099" y="7963"/>
                  </a:cubicBezTo>
                  <a:cubicBezTo>
                    <a:pt x="23170" y="7939"/>
                    <a:pt x="23230" y="7904"/>
                    <a:pt x="23301" y="7880"/>
                  </a:cubicBezTo>
                  <a:close/>
                  <a:moveTo>
                    <a:pt x="47328" y="7463"/>
                  </a:moveTo>
                  <a:cubicBezTo>
                    <a:pt x="47352" y="7582"/>
                    <a:pt x="47387" y="7725"/>
                    <a:pt x="47387" y="7892"/>
                  </a:cubicBezTo>
                  <a:cubicBezTo>
                    <a:pt x="47399" y="7951"/>
                    <a:pt x="47423" y="7999"/>
                    <a:pt x="47471" y="8023"/>
                  </a:cubicBezTo>
                  <a:cubicBezTo>
                    <a:pt x="47435" y="8046"/>
                    <a:pt x="47399" y="8082"/>
                    <a:pt x="47352" y="8118"/>
                  </a:cubicBezTo>
                  <a:cubicBezTo>
                    <a:pt x="47316" y="8142"/>
                    <a:pt x="47268" y="8154"/>
                    <a:pt x="47221" y="8189"/>
                  </a:cubicBezTo>
                  <a:cubicBezTo>
                    <a:pt x="47268" y="7951"/>
                    <a:pt x="47316" y="7701"/>
                    <a:pt x="47328" y="7463"/>
                  </a:cubicBezTo>
                  <a:close/>
                  <a:moveTo>
                    <a:pt x="22789" y="8106"/>
                  </a:moveTo>
                  <a:cubicBezTo>
                    <a:pt x="22789" y="8130"/>
                    <a:pt x="22813" y="8130"/>
                    <a:pt x="22849" y="8130"/>
                  </a:cubicBezTo>
                  <a:cubicBezTo>
                    <a:pt x="22860" y="8142"/>
                    <a:pt x="22860" y="8154"/>
                    <a:pt x="22872" y="8154"/>
                  </a:cubicBezTo>
                  <a:cubicBezTo>
                    <a:pt x="22825" y="8154"/>
                    <a:pt x="22801" y="8189"/>
                    <a:pt x="22789" y="8225"/>
                  </a:cubicBezTo>
                  <a:lnTo>
                    <a:pt x="22706" y="8154"/>
                  </a:lnTo>
                  <a:cubicBezTo>
                    <a:pt x="22741" y="8142"/>
                    <a:pt x="22753" y="8130"/>
                    <a:pt x="22789" y="8106"/>
                  </a:cubicBezTo>
                  <a:close/>
                  <a:moveTo>
                    <a:pt x="23134" y="8225"/>
                  </a:moveTo>
                  <a:cubicBezTo>
                    <a:pt x="23170" y="8249"/>
                    <a:pt x="23218" y="8261"/>
                    <a:pt x="23241" y="8273"/>
                  </a:cubicBezTo>
                  <a:cubicBezTo>
                    <a:pt x="23253" y="8281"/>
                    <a:pt x="23264" y="8283"/>
                    <a:pt x="23273" y="8283"/>
                  </a:cubicBezTo>
                  <a:cubicBezTo>
                    <a:pt x="23292" y="8283"/>
                    <a:pt x="23305" y="8273"/>
                    <a:pt x="23313" y="8273"/>
                  </a:cubicBezTo>
                  <a:cubicBezTo>
                    <a:pt x="23313" y="8320"/>
                    <a:pt x="23337" y="8344"/>
                    <a:pt x="23349" y="8392"/>
                  </a:cubicBezTo>
                  <a:cubicBezTo>
                    <a:pt x="23277" y="8332"/>
                    <a:pt x="23218" y="8296"/>
                    <a:pt x="23134" y="8225"/>
                  </a:cubicBezTo>
                  <a:close/>
                  <a:moveTo>
                    <a:pt x="23682" y="7713"/>
                  </a:moveTo>
                  <a:cubicBezTo>
                    <a:pt x="23658" y="7975"/>
                    <a:pt x="23658" y="8296"/>
                    <a:pt x="23718" y="8570"/>
                  </a:cubicBezTo>
                  <a:cubicBezTo>
                    <a:pt x="23682" y="8558"/>
                    <a:pt x="23634" y="8523"/>
                    <a:pt x="23587" y="8511"/>
                  </a:cubicBezTo>
                  <a:cubicBezTo>
                    <a:pt x="23551" y="8320"/>
                    <a:pt x="23515" y="8130"/>
                    <a:pt x="23503" y="7915"/>
                  </a:cubicBezTo>
                  <a:cubicBezTo>
                    <a:pt x="23503" y="7856"/>
                    <a:pt x="23456" y="7832"/>
                    <a:pt x="23408" y="7832"/>
                  </a:cubicBezTo>
                  <a:cubicBezTo>
                    <a:pt x="23503" y="7785"/>
                    <a:pt x="23587" y="7737"/>
                    <a:pt x="23682" y="7713"/>
                  </a:cubicBezTo>
                  <a:close/>
                  <a:moveTo>
                    <a:pt x="24432" y="7344"/>
                  </a:moveTo>
                  <a:lnTo>
                    <a:pt x="24432" y="7344"/>
                  </a:lnTo>
                  <a:cubicBezTo>
                    <a:pt x="24396" y="7642"/>
                    <a:pt x="24396" y="7999"/>
                    <a:pt x="24527" y="8261"/>
                  </a:cubicBezTo>
                  <a:cubicBezTo>
                    <a:pt x="24468" y="8296"/>
                    <a:pt x="24408" y="8332"/>
                    <a:pt x="24361" y="8368"/>
                  </a:cubicBezTo>
                  <a:cubicBezTo>
                    <a:pt x="24373" y="8237"/>
                    <a:pt x="24349" y="8142"/>
                    <a:pt x="24325" y="8011"/>
                  </a:cubicBezTo>
                  <a:cubicBezTo>
                    <a:pt x="24313" y="7844"/>
                    <a:pt x="24313" y="7701"/>
                    <a:pt x="24325" y="7534"/>
                  </a:cubicBezTo>
                  <a:cubicBezTo>
                    <a:pt x="24325" y="7481"/>
                    <a:pt x="24289" y="7454"/>
                    <a:pt x="24252" y="7454"/>
                  </a:cubicBezTo>
                  <a:cubicBezTo>
                    <a:pt x="24215" y="7454"/>
                    <a:pt x="24176" y="7481"/>
                    <a:pt x="24170" y="7534"/>
                  </a:cubicBezTo>
                  <a:cubicBezTo>
                    <a:pt x="24134" y="7796"/>
                    <a:pt x="24075" y="8177"/>
                    <a:pt x="24230" y="8416"/>
                  </a:cubicBezTo>
                  <a:cubicBezTo>
                    <a:pt x="24230" y="8427"/>
                    <a:pt x="24242" y="8427"/>
                    <a:pt x="24254" y="8439"/>
                  </a:cubicBezTo>
                  <a:cubicBezTo>
                    <a:pt x="24170" y="8499"/>
                    <a:pt x="24075" y="8558"/>
                    <a:pt x="23992" y="8606"/>
                  </a:cubicBezTo>
                  <a:cubicBezTo>
                    <a:pt x="23956" y="8475"/>
                    <a:pt x="23932" y="8320"/>
                    <a:pt x="23920" y="8189"/>
                  </a:cubicBezTo>
                  <a:cubicBezTo>
                    <a:pt x="23896" y="7999"/>
                    <a:pt x="23884" y="7796"/>
                    <a:pt x="23896" y="7606"/>
                  </a:cubicBezTo>
                  <a:cubicBezTo>
                    <a:pt x="24063" y="7523"/>
                    <a:pt x="24242" y="7427"/>
                    <a:pt x="24432" y="7344"/>
                  </a:cubicBezTo>
                  <a:close/>
                  <a:moveTo>
                    <a:pt x="21896" y="8535"/>
                  </a:moveTo>
                  <a:lnTo>
                    <a:pt x="21896" y="8535"/>
                  </a:lnTo>
                  <a:cubicBezTo>
                    <a:pt x="21860" y="8606"/>
                    <a:pt x="21848" y="8666"/>
                    <a:pt x="21825" y="8749"/>
                  </a:cubicBezTo>
                  <a:lnTo>
                    <a:pt x="21825" y="8606"/>
                  </a:lnTo>
                  <a:cubicBezTo>
                    <a:pt x="21825" y="8570"/>
                    <a:pt x="21860" y="8547"/>
                    <a:pt x="21896" y="8535"/>
                  </a:cubicBezTo>
                  <a:close/>
                  <a:moveTo>
                    <a:pt x="26099" y="7665"/>
                  </a:moveTo>
                  <a:cubicBezTo>
                    <a:pt x="25539" y="8046"/>
                    <a:pt x="25004" y="8463"/>
                    <a:pt x="24468" y="8880"/>
                  </a:cubicBezTo>
                  <a:cubicBezTo>
                    <a:pt x="24337" y="8832"/>
                    <a:pt x="24182" y="8785"/>
                    <a:pt x="24051" y="8725"/>
                  </a:cubicBezTo>
                  <a:cubicBezTo>
                    <a:pt x="24730" y="8380"/>
                    <a:pt x="25420" y="8023"/>
                    <a:pt x="26099" y="7665"/>
                  </a:cubicBezTo>
                  <a:close/>
                  <a:moveTo>
                    <a:pt x="39767" y="2141"/>
                  </a:moveTo>
                  <a:cubicBezTo>
                    <a:pt x="39886" y="2141"/>
                    <a:pt x="39982" y="2141"/>
                    <a:pt x="40101" y="2153"/>
                  </a:cubicBezTo>
                  <a:cubicBezTo>
                    <a:pt x="37303" y="4558"/>
                    <a:pt x="34374" y="6749"/>
                    <a:pt x="31433" y="8939"/>
                  </a:cubicBezTo>
                  <a:cubicBezTo>
                    <a:pt x="31326" y="8963"/>
                    <a:pt x="31219" y="8987"/>
                    <a:pt x="31123" y="8999"/>
                  </a:cubicBezTo>
                  <a:cubicBezTo>
                    <a:pt x="31016" y="9023"/>
                    <a:pt x="30921" y="9023"/>
                    <a:pt x="30826" y="9035"/>
                  </a:cubicBezTo>
                  <a:cubicBezTo>
                    <a:pt x="33945" y="7070"/>
                    <a:pt x="36898" y="4748"/>
                    <a:pt x="39684" y="2379"/>
                  </a:cubicBezTo>
                  <a:cubicBezTo>
                    <a:pt x="39779" y="2308"/>
                    <a:pt x="39791" y="2212"/>
                    <a:pt x="39767" y="2141"/>
                  </a:cubicBezTo>
                  <a:close/>
                  <a:moveTo>
                    <a:pt x="33743" y="3796"/>
                  </a:moveTo>
                  <a:lnTo>
                    <a:pt x="33743" y="3796"/>
                  </a:lnTo>
                  <a:cubicBezTo>
                    <a:pt x="30861" y="5475"/>
                    <a:pt x="27992" y="7225"/>
                    <a:pt x="25313" y="9166"/>
                  </a:cubicBezTo>
                  <a:cubicBezTo>
                    <a:pt x="25099" y="9106"/>
                    <a:pt x="24885" y="9035"/>
                    <a:pt x="24670" y="8963"/>
                  </a:cubicBezTo>
                  <a:cubicBezTo>
                    <a:pt x="27647" y="7106"/>
                    <a:pt x="30659" y="5415"/>
                    <a:pt x="33743" y="3796"/>
                  </a:cubicBezTo>
                  <a:close/>
                  <a:moveTo>
                    <a:pt x="38303" y="2141"/>
                  </a:moveTo>
                  <a:cubicBezTo>
                    <a:pt x="35291" y="4570"/>
                    <a:pt x="32266" y="6963"/>
                    <a:pt x="29159" y="9261"/>
                  </a:cubicBezTo>
                  <a:cubicBezTo>
                    <a:pt x="28587" y="9332"/>
                    <a:pt x="28004" y="9392"/>
                    <a:pt x="27444" y="9404"/>
                  </a:cubicBezTo>
                  <a:cubicBezTo>
                    <a:pt x="30909" y="7118"/>
                    <a:pt x="34660" y="4927"/>
                    <a:pt x="37743" y="2189"/>
                  </a:cubicBezTo>
                  <a:cubicBezTo>
                    <a:pt x="37934" y="2165"/>
                    <a:pt x="38124" y="2141"/>
                    <a:pt x="38303" y="2141"/>
                  </a:cubicBezTo>
                  <a:close/>
                  <a:moveTo>
                    <a:pt x="34469" y="3879"/>
                  </a:moveTo>
                  <a:lnTo>
                    <a:pt x="34469" y="3879"/>
                  </a:lnTo>
                  <a:cubicBezTo>
                    <a:pt x="31754" y="5618"/>
                    <a:pt x="29171" y="7618"/>
                    <a:pt x="26575" y="9428"/>
                  </a:cubicBezTo>
                  <a:lnTo>
                    <a:pt x="26420" y="9428"/>
                  </a:lnTo>
                  <a:cubicBezTo>
                    <a:pt x="26159" y="9380"/>
                    <a:pt x="25897" y="9320"/>
                    <a:pt x="25647" y="9261"/>
                  </a:cubicBezTo>
                  <a:cubicBezTo>
                    <a:pt x="28635" y="7582"/>
                    <a:pt x="31540" y="5701"/>
                    <a:pt x="34469" y="3879"/>
                  </a:cubicBezTo>
                  <a:close/>
                  <a:moveTo>
                    <a:pt x="46695" y="6854"/>
                  </a:moveTo>
                  <a:cubicBezTo>
                    <a:pt x="46825" y="6854"/>
                    <a:pt x="46938" y="6889"/>
                    <a:pt x="47042" y="6951"/>
                  </a:cubicBezTo>
                  <a:cubicBezTo>
                    <a:pt x="47018" y="7118"/>
                    <a:pt x="46994" y="7284"/>
                    <a:pt x="47018" y="7427"/>
                  </a:cubicBezTo>
                  <a:cubicBezTo>
                    <a:pt x="47018" y="7451"/>
                    <a:pt x="47030" y="7475"/>
                    <a:pt x="47042" y="7499"/>
                  </a:cubicBezTo>
                  <a:cubicBezTo>
                    <a:pt x="46983" y="7773"/>
                    <a:pt x="46935" y="8023"/>
                    <a:pt x="46923" y="8296"/>
                  </a:cubicBezTo>
                  <a:cubicBezTo>
                    <a:pt x="46923" y="8320"/>
                    <a:pt x="46935" y="8332"/>
                    <a:pt x="46935" y="8344"/>
                  </a:cubicBezTo>
                  <a:cubicBezTo>
                    <a:pt x="46744" y="8475"/>
                    <a:pt x="46554" y="8606"/>
                    <a:pt x="46352" y="8773"/>
                  </a:cubicBezTo>
                  <a:cubicBezTo>
                    <a:pt x="45828" y="9189"/>
                    <a:pt x="45280" y="9582"/>
                    <a:pt x="44732" y="9975"/>
                  </a:cubicBezTo>
                  <a:lnTo>
                    <a:pt x="44720" y="9963"/>
                  </a:lnTo>
                  <a:cubicBezTo>
                    <a:pt x="44828" y="9320"/>
                    <a:pt x="44887" y="8677"/>
                    <a:pt x="44958" y="8035"/>
                  </a:cubicBezTo>
                  <a:cubicBezTo>
                    <a:pt x="44970" y="7951"/>
                    <a:pt x="44899" y="7904"/>
                    <a:pt x="44828" y="7892"/>
                  </a:cubicBezTo>
                  <a:cubicBezTo>
                    <a:pt x="45006" y="7737"/>
                    <a:pt x="45197" y="7594"/>
                    <a:pt x="45387" y="7439"/>
                  </a:cubicBezTo>
                  <a:lnTo>
                    <a:pt x="45387" y="7439"/>
                  </a:lnTo>
                  <a:cubicBezTo>
                    <a:pt x="45256" y="8058"/>
                    <a:pt x="45125" y="8666"/>
                    <a:pt x="45018" y="9273"/>
                  </a:cubicBezTo>
                  <a:cubicBezTo>
                    <a:pt x="44989" y="9424"/>
                    <a:pt x="45109" y="9527"/>
                    <a:pt x="45228" y="9527"/>
                  </a:cubicBezTo>
                  <a:cubicBezTo>
                    <a:pt x="45307" y="9527"/>
                    <a:pt x="45385" y="9483"/>
                    <a:pt x="45423" y="9380"/>
                  </a:cubicBezTo>
                  <a:cubicBezTo>
                    <a:pt x="45435" y="9320"/>
                    <a:pt x="45459" y="9249"/>
                    <a:pt x="45482" y="9189"/>
                  </a:cubicBezTo>
                  <a:cubicBezTo>
                    <a:pt x="45494" y="9142"/>
                    <a:pt x="45482" y="9094"/>
                    <a:pt x="45459" y="9070"/>
                  </a:cubicBezTo>
                  <a:cubicBezTo>
                    <a:pt x="45554" y="8475"/>
                    <a:pt x="45625" y="7880"/>
                    <a:pt x="45697" y="7284"/>
                  </a:cubicBezTo>
                  <a:cubicBezTo>
                    <a:pt x="45697" y="7261"/>
                    <a:pt x="45685" y="7249"/>
                    <a:pt x="45685" y="7237"/>
                  </a:cubicBezTo>
                  <a:cubicBezTo>
                    <a:pt x="45756" y="7189"/>
                    <a:pt x="45840" y="7142"/>
                    <a:pt x="45923" y="7106"/>
                  </a:cubicBezTo>
                  <a:lnTo>
                    <a:pt x="45923" y="7106"/>
                  </a:lnTo>
                  <a:cubicBezTo>
                    <a:pt x="45804" y="7665"/>
                    <a:pt x="45685" y="8249"/>
                    <a:pt x="45601" y="8832"/>
                  </a:cubicBezTo>
                  <a:cubicBezTo>
                    <a:pt x="45580" y="8963"/>
                    <a:pt x="45686" y="9053"/>
                    <a:pt x="45791" y="9053"/>
                  </a:cubicBezTo>
                  <a:cubicBezTo>
                    <a:pt x="45859" y="9053"/>
                    <a:pt x="45926" y="9016"/>
                    <a:pt x="45959" y="8928"/>
                  </a:cubicBezTo>
                  <a:cubicBezTo>
                    <a:pt x="45994" y="8797"/>
                    <a:pt x="46030" y="8666"/>
                    <a:pt x="46078" y="8535"/>
                  </a:cubicBezTo>
                  <a:cubicBezTo>
                    <a:pt x="46090" y="8487"/>
                    <a:pt x="46078" y="8439"/>
                    <a:pt x="46042" y="8416"/>
                  </a:cubicBezTo>
                  <a:cubicBezTo>
                    <a:pt x="46113" y="7951"/>
                    <a:pt x="46173" y="7475"/>
                    <a:pt x="46256" y="7011"/>
                  </a:cubicBezTo>
                  <a:lnTo>
                    <a:pt x="46256" y="6963"/>
                  </a:lnTo>
                  <a:cubicBezTo>
                    <a:pt x="46316" y="6939"/>
                    <a:pt x="46375" y="6927"/>
                    <a:pt x="46435" y="6903"/>
                  </a:cubicBezTo>
                  <a:lnTo>
                    <a:pt x="46435" y="6903"/>
                  </a:lnTo>
                  <a:cubicBezTo>
                    <a:pt x="46435" y="7142"/>
                    <a:pt x="46435" y="7404"/>
                    <a:pt x="46399" y="7642"/>
                  </a:cubicBezTo>
                  <a:cubicBezTo>
                    <a:pt x="46375" y="7915"/>
                    <a:pt x="46256" y="8213"/>
                    <a:pt x="46280" y="8487"/>
                  </a:cubicBezTo>
                  <a:cubicBezTo>
                    <a:pt x="46287" y="8554"/>
                    <a:pt x="46341" y="8593"/>
                    <a:pt x="46397" y="8593"/>
                  </a:cubicBezTo>
                  <a:cubicBezTo>
                    <a:pt x="46432" y="8593"/>
                    <a:pt x="46467" y="8578"/>
                    <a:pt x="46494" y="8547"/>
                  </a:cubicBezTo>
                  <a:cubicBezTo>
                    <a:pt x="46649" y="8320"/>
                    <a:pt x="46649" y="7963"/>
                    <a:pt x="46685" y="7701"/>
                  </a:cubicBezTo>
                  <a:cubicBezTo>
                    <a:pt x="46697" y="7415"/>
                    <a:pt x="46685" y="7142"/>
                    <a:pt x="46637" y="6856"/>
                  </a:cubicBezTo>
                  <a:cubicBezTo>
                    <a:pt x="46657" y="6854"/>
                    <a:pt x="46676" y="6854"/>
                    <a:pt x="46695" y="6854"/>
                  </a:cubicBezTo>
                  <a:close/>
                  <a:moveTo>
                    <a:pt x="47471" y="8630"/>
                  </a:moveTo>
                  <a:cubicBezTo>
                    <a:pt x="46661" y="9154"/>
                    <a:pt x="45851" y="9701"/>
                    <a:pt x="45054" y="10273"/>
                  </a:cubicBezTo>
                  <a:cubicBezTo>
                    <a:pt x="45590" y="9868"/>
                    <a:pt x="46101" y="9451"/>
                    <a:pt x="46673" y="9094"/>
                  </a:cubicBezTo>
                  <a:cubicBezTo>
                    <a:pt x="46935" y="8916"/>
                    <a:pt x="47209" y="8749"/>
                    <a:pt x="47471" y="8630"/>
                  </a:cubicBezTo>
                  <a:close/>
                  <a:moveTo>
                    <a:pt x="43042" y="9404"/>
                  </a:moveTo>
                  <a:lnTo>
                    <a:pt x="43042" y="9404"/>
                  </a:lnTo>
                  <a:cubicBezTo>
                    <a:pt x="42982" y="9725"/>
                    <a:pt x="42923" y="10047"/>
                    <a:pt x="42875" y="10380"/>
                  </a:cubicBezTo>
                  <a:lnTo>
                    <a:pt x="42827" y="9570"/>
                  </a:lnTo>
                  <a:cubicBezTo>
                    <a:pt x="42911" y="9511"/>
                    <a:pt x="42982" y="9463"/>
                    <a:pt x="43042" y="9404"/>
                  </a:cubicBezTo>
                  <a:close/>
                  <a:moveTo>
                    <a:pt x="44673" y="8023"/>
                  </a:moveTo>
                  <a:lnTo>
                    <a:pt x="44673" y="8023"/>
                  </a:lnTo>
                  <a:cubicBezTo>
                    <a:pt x="44554" y="8725"/>
                    <a:pt x="44399" y="9439"/>
                    <a:pt x="44316" y="10154"/>
                  </a:cubicBezTo>
                  <a:cubicBezTo>
                    <a:pt x="44316" y="10201"/>
                    <a:pt x="44316" y="10225"/>
                    <a:pt x="44339" y="10261"/>
                  </a:cubicBezTo>
                  <a:lnTo>
                    <a:pt x="43625" y="10749"/>
                  </a:lnTo>
                  <a:lnTo>
                    <a:pt x="43625" y="10713"/>
                  </a:lnTo>
                  <a:lnTo>
                    <a:pt x="43625" y="10690"/>
                  </a:lnTo>
                  <a:cubicBezTo>
                    <a:pt x="43708" y="10154"/>
                    <a:pt x="43780" y="9606"/>
                    <a:pt x="43851" y="9070"/>
                  </a:cubicBezTo>
                  <a:cubicBezTo>
                    <a:pt x="43871" y="8970"/>
                    <a:pt x="43790" y="8895"/>
                    <a:pt x="43714" y="8895"/>
                  </a:cubicBezTo>
                  <a:cubicBezTo>
                    <a:pt x="43700" y="8895"/>
                    <a:pt x="43686" y="8898"/>
                    <a:pt x="43673" y="8904"/>
                  </a:cubicBezTo>
                  <a:cubicBezTo>
                    <a:pt x="43768" y="8808"/>
                    <a:pt x="43887" y="8725"/>
                    <a:pt x="44006" y="8606"/>
                  </a:cubicBezTo>
                  <a:lnTo>
                    <a:pt x="44006" y="8606"/>
                  </a:lnTo>
                  <a:cubicBezTo>
                    <a:pt x="43958" y="8916"/>
                    <a:pt x="43899" y="9213"/>
                    <a:pt x="43851" y="9523"/>
                  </a:cubicBezTo>
                  <a:cubicBezTo>
                    <a:pt x="43815" y="9820"/>
                    <a:pt x="43720" y="10118"/>
                    <a:pt x="43768" y="10440"/>
                  </a:cubicBezTo>
                  <a:cubicBezTo>
                    <a:pt x="43774" y="10486"/>
                    <a:pt x="43822" y="10510"/>
                    <a:pt x="43869" y="10510"/>
                  </a:cubicBezTo>
                  <a:cubicBezTo>
                    <a:pt x="43906" y="10510"/>
                    <a:pt x="43943" y="10495"/>
                    <a:pt x="43958" y="10463"/>
                  </a:cubicBezTo>
                  <a:cubicBezTo>
                    <a:pt x="44101" y="10178"/>
                    <a:pt x="44101" y="9868"/>
                    <a:pt x="44125" y="9570"/>
                  </a:cubicBezTo>
                  <a:cubicBezTo>
                    <a:pt x="44173" y="9189"/>
                    <a:pt x="44208" y="8808"/>
                    <a:pt x="44268" y="8427"/>
                  </a:cubicBezTo>
                  <a:cubicBezTo>
                    <a:pt x="44268" y="8416"/>
                    <a:pt x="44256" y="8416"/>
                    <a:pt x="44256" y="8392"/>
                  </a:cubicBezTo>
                  <a:cubicBezTo>
                    <a:pt x="44399" y="8273"/>
                    <a:pt x="44530" y="8154"/>
                    <a:pt x="44673" y="8023"/>
                  </a:cubicBezTo>
                  <a:close/>
                  <a:moveTo>
                    <a:pt x="20836" y="9737"/>
                  </a:moveTo>
                  <a:cubicBezTo>
                    <a:pt x="20860" y="9761"/>
                    <a:pt x="20848" y="9797"/>
                    <a:pt x="20836" y="9832"/>
                  </a:cubicBezTo>
                  <a:cubicBezTo>
                    <a:pt x="20801" y="10130"/>
                    <a:pt x="20717" y="10487"/>
                    <a:pt x="20777" y="10785"/>
                  </a:cubicBezTo>
                  <a:lnTo>
                    <a:pt x="20682" y="10832"/>
                  </a:lnTo>
                  <a:cubicBezTo>
                    <a:pt x="20682" y="10809"/>
                    <a:pt x="20670" y="10785"/>
                    <a:pt x="20658" y="10761"/>
                  </a:cubicBezTo>
                  <a:cubicBezTo>
                    <a:pt x="20670" y="10511"/>
                    <a:pt x="20682" y="10273"/>
                    <a:pt x="20670" y="10011"/>
                  </a:cubicBezTo>
                  <a:cubicBezTo>
                    <a:pt x="20670" y="9940"/>
                    <a:pt x="20634" y="9892"/>
                    <a:pt x="20598" y="9856"/>
                  </a:cubicBezTo>
                  <a:cubicBezTo>
                    <a:pt x="20670" y="9809"/>
                    <a:pt x="20753" y="9773"/>
                    <a:pt x="20836" y="9737"/>
                  </a:cubicBezTo>
                  <a:close/>
                  <a:moveTo>
                    <a:pt x="43601" y="8983"/>
                  </a:moveTo>
                  <a:cubicBezTo>
                    <a:pt x="43601" y="8984"/>
                    <a:pt x="43601" y="8986"/>
                    <a:pt x="43601" y="8987"/>
                  </a:cubicBezTo>
                  <a:cubicBezTo>
                    <a:pt x="43482" y="9606"/>
                    <a:pt x="43351" y="10201"/>
                    <a:pt x="43232" y="10809"/>
                  </a:cubicBezTo>
                  <a:cubicBezTo>
                    <a:pt x="43220" y="10868"/>
                    <a:pt x="43244" y="10928"/>
                    <a:pt x="43280" y="10975"/>
                  </a:cubicBezTo>
                  <a:cubicBezTo>
                    <a:pt x="43220" y="11011"/>
                    <a:pt x="43161" y="11047"/>
                    <a:pt x="43101" y="11094"/>
                  </a:cubicBezTo>
                  <a:cubicBezTo>
                    <a:pt x="43101" y="11071"/>
                    <a:pt x="43113" y="11071"/>
                    <a:pt x="43113" y="11059"/>
                  </a:cubicBezTo>
                  <a:cubicBezTo>
                    <a:pt x="43125" y="10987"/>
                    <a:pt x="43077" y="10940"/>
                    <a:pt x="43030" y="10940"/>
                  </a:cubicBezTo>
                  <a:cubicBezTo>
                    <a:pt x="43089" y="10380"/>
                    <a:pt x="43161" y="9809"/>
                    <a:pt x="43244" y="9261"/>
                  </a:cubicBezTo>
                  <a:cubicBezTo>
                    <a:pt x="43351" y="9166"/>
                    <a:pt x="43458" y="9094"/>
                    <a:pt x="43554" y="9023"/>
                  </a:cubicBezTo>
                  <a:cubicBezTo>
                    <a:pt x="43575" y="9009"/>
                    <a:pt x="43587" y="8995"/>
                    <a:pt x="43601" y="8983"/>
                  </a:cubicBezTo>
                  <a:close/>
                  <a:moveTo>
                    <a:pt x="42208" y="10047"/>
                  </a:moveTo>
                  <a:lnTo>
                    <a:pt x="42208" y="10047"/>
                  </a:lnTo>
                  <a:cubicBezTo>
                    <a:pt x="42137" y="10428"/>
                    <a:pt x="42053" y="10821"/>
                    <a:pt x="42053" y="11213"/>
                  </a:cubicBezTo>
                  <a:cubicBezTo>
                    <a:pt x="42018" y="10892"/>
                    <a:pt x="41970" y="10582"/>
                    <a:pt x="41899" y="10273"/>
                  </a:cubicBezTo>
                  <a:lnTo>
                    <a:pt x="42208" y="10047"/>
                  </a:lnTo>
                  <a:close/>
                  <a:moveTo>
                    <a:pt x="20205" y="10035"/>
                  </a:moveTo>
                  <a:cubicBezTo>
                    <a:pt x="20205" y="10380"/>
                    <a:pt x="20182" y="10702"/>
                    <a:pt x="20134" y="11023"/>
                  </a:cubicBezTo>
                  <a:cubicBezTo>
                    <a:pt x="20122" y="11071"/>
                    <a:pt x="20134" y="11118"/>
                    <a:pt x="20134" y="11154"/>
                  </a:cubicBezTo>
                  <a:cubicBezTo>
                    <a:pt x="20015" y="11225"/>
                    <a:pt x="19896" y="11297"/>
                    <a:pt x="19789" y="11356"/>
                  </a:cubicBezTo>
                  <a:cubicBezTo>
                    <a:pt x="19812" y="11023"/>
                    <a:pt x="19789" y="10702"/>
                    <a:pt x="19789" y="10368"/>
                  </a:cubicBezTo>
                  <a:cubicBezTo>
                    <a:pt x="19789" y="10332"/>
                    <a:pt x="19777" y="10297"/>
                    <a:pt x="19765" y="10249"/>
                  </a:cubicBezTo>
                  <a:lnTo>
                    <a:pt x="20205" y="10035"/>
                  </a:lnTo>
                  <a:close/>
                  <a:moveTo>
                    <a:pt x="42577" y="9749"/>
                  </a:moveTo>
                  <a:cubicBezTo>
                    <a:pt x="42565" y="10035"/>
                    <a:pt x="42553" y="10297"/>
                    <a:pt x="42530" y="10582"/>
                  </a:cubicBezTo>
                  <a:cubicBezTo>
                    <a:pt x="42530" y="10868"/>
                    <a:pt x="42506" y="11166"/>
                    <a:pt x="42565" y="11428"/>
                  </a:cubicBezTo>
                  <a:cubicBezTo>
                    <a:pt x="42411" y="11523"/>
                    <a:pt x="42268" y="11630"/>
                    <a:pt x="42113" y="11714"/>
                  </a:cubicBezTo>
                  <a:cubicBezTo>
                    <a:pt x="42101" y="11594"/>
                    <a:pt x="42101" y="11487"/>
                    <a:pt x="42089" y="11368"/>
                  </a:cubicBezTo>
                  <a:lnTo>
                    <a:pt x="42089" y="11368"/>
                  </a:lnTo>
                  <a:cubicBezTo>
                    <a:pt x="42113" y="11416"/>
                    <a:pt x="42158" y="11443"/>
                    <a:pt x="42199" y="11443"/>
                  </a:cubicBezTo>
                  <a:cubicBezTo>
                    <a:pt x="42241" y="11443"/>
                    <a:pt x="42280" y="11416"/>
                    <a:pt x="42291" y="11356"/>
                  </a:cubicBezTo>
                  <a:cubicBezTo>
                    <a:pt x="42446" y="10880"/>
                    <a:pt x="42446" y="10332"/>
                    <a:pt x="42470" y="9820"/>
                  </a:cubicBezTo>
                  <a:cubicBezTo>
                    <a:pt x="42506" y="9797"/>
                    <a:pt x="42553" y="9761"/>
                    <a:pt x="42577" y="9749"/>
                  </a:cubicBezTo>
                  <a:close/>
                  <a:moveTo>
                    <a:pt x="19301" y="10511"/>
                  </a:moveTo>
                  <a:cubicBezTo>
                    <a:pt x="19289" y="10856"/>
                    <a:pt x="19241" y="11213"/>
                    <a:pt x="19253" y="11571"/>
                  </a:cubicBezTo>
                  <a:cubicBezTo>
                    <a:pt x="19253" y="11606"/>
                    <a:pt x="19265" y="11654"/>
                    <a:pt x="19289" y="11690"/>
                  </a:cubicBezTo>
                  <a:cubicBezTo>
                    <a:pt x="19217" y="11725"/>
                    <a:pt x="19122" y="11785"/>
                    <a:pt x="19050" y="11833"/>
                  </a:cubicBezTo>
                  <a:lnTo>
                    <a:pt x="19050" y="11702"/>
                  </a:lnTo>
                  <a:lnTo>
                    <a:pt x="19050" y="10880"/>
                  </a:lnTo>
                  <a:cubicBezTo>
                    <a:pt x="19050" y="10773"/>
                    <a:pt x="19003" y="10713"/>
                    <a:pt x="18931" y="10690"/>
                  </a:cubicBezTo>
                  <a:cubicBezTo>
                    <a:pt x="19050" y="10630"/>
                    <a:pt x="19181" y="10571"/>
                    <a:pt x="19301" y="10511"/>
                  </a:cubicBezTo>
                  <a:close/>
                  <a:moveTo>
                    <a:pt x="18598" y="10832"/>
                  </a:moveTo>
                  <a:lnTo>
                    <a:pt x="18598" y="10868"/>
                  </a:lnTo>
                  <a:cubicBezTo>
                    <a:pt x="18586" y="11130"/>
                    <a:pt x="18562" y="11416"/>
                    <a:pt x="18539" y="11690"/>
                  </a:cubicBezTo>
                  <a:cubicBezTo>
                    <a:pt x="18527" y="11868"/>
                    <a:pt x="18503" y="12023"/>
                    <a:pt x="18539" y="12166"/>
                  </a:cubicBezTo>
                  <a:cubicBezTo>
                    <a:pt x="18455" y="12214"/>
                    <a:pt x="18360" y="12285"/>
                    <a:pt x="18253" y="12345"/>
                  </a:cubicBezTo>
                  <a:cubicBezTo>
                    <a:pt x="18288" y="12214"/>
                    <a:pt x="18288" y="12083"/>
                    <a:pt x="18288" y="11952"/>
                  </a:cubicBezTo>
                  <a:cubicBezTo>
                    <a:pt x="18300" y="11654"/>
                    <a:pt x="18324" y="11344"/>
                    <a:pt x="18336" y="11047"/>
                  </a:cubicBezTo>
                  <a:cubicBezTo>
                    <a:pt x="18336" y="11011"/>
                    <a:pt x="18336" y="10987"/>
                    <a:pt x="18324" y="10963"/>
                  </a:cubicBezTo>
                  <a:cubicBezTo>
                    <a:pt x="18408" y="10928"/>
                    <a:pt x="18503" y="10880"/>
                    <a:pt x="18598" y="10832"/>
                  </a:cubicBezTo>
                  <a:close/>
                  <a:moveTo>
                    <a:pt x="41696" y="10428"/>
                  </a:moveTo>
                  <a:cubicBezTo>
                    <a:pt x="41744" y="10940"/>
                    <a:pt x="41768" y="11452"/>
                    <a:pt x="41768" y="11952"/>
                  </a:cubicBezTo>
                  <a:cubicBezTo>
                    <a:pt x="41494" y="12130"/>
                    <a:pt x="41196" y="12321"/>
                    <a:pt x="40910" y="12499"/>
                  </a:cubicBezTo>
                  <a:cubicBezTo>
                    <a:pt x="40946" y="12440"/>
                    <a:pt x="40958" y="12368"/>
                    <a:pt x="40982" y="12309"/>
                  </a:cubicBezTo>
                  <a:cubicBezTo>
                    <a:pt x="40994" y="12261"/>
                    <a:pt x="40982" y="12237"/>
                    <a:pt x="40970" y="12214"/>
                  </a:cubicBezTo>
                  <a:cubicBezTo>
                    <a:pt x="41041" y="11773"/>
                    <a:pt x="41125" y="11309"/>
                    <a:pt x="41148" y="10868"/>
                  </a:cubicBezTo>
                  <a:cubicBezTo>
                    <a:pt x="41220" y="10809"/>
                    <a:pt x="41303" y="10761"/>
                    <a:pt x="41375" y="10702"/>
                  </a:cubicBezTo>
                  <a:lnTo>
                    <a:pt x="41375" y="10702"/>
                  </a:lnTo>
                  <a:lnTo>
                    <a:pt x="41279" y="11368"/>
                  </a:lnTo>
                  <a:cubicBezTo>
                    <a:pt x="41208" y="11594"/>
                    <a:pt x="41101" y="11868"/>
                    <a:pt x="41208" y="12106"/>
                  </a:cubicBezTo>
                  <a:cubicBezTo>
                    <a:pt x="41235" y="12160"/>
                    <a:pt x="41280" y="12191"/>
                    <a:pt x="41328" y="12191"/>
                  </a:cubicBezTo>
                  <a:cubicBezTo>
                    <a:pt x="41365" y="12191"/>
                    <a:pt x="41403" y="12172"/>
                    <a:pt x="41434" y="12130"/>
                  </a:cubicBezTo>
                  <a:cubicBezTo>
                    <a:pt x="41577" y="11928"/>
                    <a:pt x="41553" y="11642"/>
                    <a:pt x="41577" y="11404"/>
                  </a:cubicBezTo>
                  <a:cubicBezTo>
                    <a:pt x="41613" y="11106"/>
                    <a:pt x="41637" y="10797"/>
                    <a:pt x="41684" y="10499"/>
                  </a:cubicBezTo>
                  <a:lnTo>
                    <a:pt x="41684" y="10451"/>
                  </a:lnTo>
                  <a:lnTo>
                    <a:pt x="41696" y="10428"/>
                  </a:lnTo>
                  <a:close/>
                  <a:moveTo>
                    <a:pt x="50769" y="8118"/>
                  </a:moveTo>
                  <a:cubicBezTo>
                    <a:pt x="51031" y="8142"/>
                    <a:pt x="51316" y="8189"/>
                    <a:pt x="51590" y="8237"/>
                  </a:cubicBezTo>
                  <a:cubicBezTo>
                    <a:pt x="49498" y="9583"/>
                    <a:pt x="47495" y="11101"/>
                    <a:pt x="45549" y="12685"/>
                  </a:cubicBezTo>
                  <a:lnTo>
                    <a:pt x="45549" y="12685"/>
                  </a:lnTo>
                  <a:cubicBezTo>
                    <a:pt x="47341" y="11198"/>
                    <a:pt x="49083" y="9640"/>
                    <a:pt x="50769" y="8118"/>
                  </a:cubicBezTo>
                  <a:close/>
                  <a:moveTo>
                    <a:pt x="21420" y="12702"/>
                  </a:moveTo>
                  <a:lnTo>
                    <a:pt x="21420" y="12916"/>
                  </a:lnTo>
                  <a:cubicBezTo>
                    <a:pt x="21420" y="12857"/>
                    <a:pt x="21384" y="12797"/>
                    <a:pt x="21336" y="12761"/>
                  </a:cubicBezTo>
                  <a:cubicBezTo>
                    <a:pt x="21372" y="12737"/>
                    <a:pt x="21396" y="12714"/>
                    <a:pt x="21420" y="12702"/>
                  </a:cubicBezTo>
                  <a:close/>
                  <a:moveTo>
                    <a:pt x="40779" y="11106"/>
                  </a:moveTo>
                  <a:cubicBezTo>
                    <a:pt x="40732" y="11535"/>
                    <a:pt x="40660" y="11964"/>
                    <a:pt x="40553" y="12416"/>
                  </a:cubicBezTo>
                  <a:cubicBezTo>
                    <a:pt x="40529" y="12535"/>
                    <a:pt x="40613" y="12607"/>
                    <a:pt x="40684" y="12618"/>
                  </a:cubicBezTo>
                  <a:cubicBezTo>
                    <a:pt x="40529" y="12726"/>
                    <a:pt x="40351" y="12833"/>
                    <a:pt x="40184" y="12940"/>
                  </a:cubicBezTo>
                  <a:cubicBezTo>
                    <a:pt x="40303" y="12714"/>
                    <a:pt x="40303" y="12464"/>
                    <a:pt x="40327" y="12202"/>
                  </a:cubicBezTo>
                  <a:cubicBezTo>
                    <a:pt x="40375" y="11904"/>
                    <a:pt x="40410" y="11606"/>
                    <a:pt x="40446" y="11333"/>
                  </a:cubicBezTo>
                  <a:cubicBezTo>
                    <a:pt x="40553" y="11249"/>
                    <a:pt x="40672" y="11178"/>
                    <a:pt x="40779" y="11106"/>
                  </a:cubicBezTo>
                  <a:close/>
                  <a:moveTo>
                    <a:pt x="40148" y="11523"/>
                  </a:moveTo>
                  <a:lnTo>
                    <a:pt x="40148" y="11523"/>
                  </a:lnTo>
                  <a:cubicBezTo>
                    <a:pt x="40125" y="11725"/>
                    <a:pt x="40089" y="11940"/>
                    <a:pt x="40041" y="12142"/>
                  </a:cubicBezTo>
                  <a:cubicBezTo>
                    <a:pt x="40017" y="12404"/>
                    <a:pt x="39934" y="12654"/>
                    <a:pt x="39982" y="12892"/>
                  </a:cubicBezTo>
                  <a:cubicBezTo>
                    <a:pt x="40002" y="12942"/>
                    <a:pt x="40046" y="12967"/>
                    <a:pt x="40095" y="12967"/>
                  </a:cubicBezTo>
                  <a:cubicBezTo>
                    <a:pt x="40105" y="12967"/>
                    <a:pt x="40115" y="12966"/>
                    <a:pt x="40125" y="12964"/>
                  </a:cubicBezTo>
                  <a:lnTo>
                    <a:pt x="40125" y="12964"/>
                  </a:lnTo>
                  <a:cubicBezTo>
                    <a:pt x="39958" y="13071"/>
                    <a:pt x="39815" y="13154"/>
                    <a:pt x="39648" y="13261"/>
                  </a:cubicBezTo>
                  <a:lnTo>
                    <a:pt x="39648" y="13238"/>
                  </a:lnTo>
                  <a:cubicBezTo>
                    <a:pt x="39601" y="13035"/>
                    <a:pt x="39708" y="12702"/>
                    <a:pt x="39720" y="12499"/>
                  </a:cubicBezTo>
                  <a:cubicBezTo>
                    <a:pt x="39755" y="12249"/>
                    <a:pt x="39779" y="12011"/>
                    <a:pt x="39803" y="11761"/>
                  </a:cubicBezTo>
                  <a:cubicBezTo>
                    <a:pt x="39922" y="11690"/>
                    <a:pt x="40029" y="11594"/>
                    <a:pt x="40148" y="11523"/>
                  </a:cubicBezTo>
                  <a:close/>
                  <a:moveTo>
                    <a:pt x="13728" y="12976"/>
                  </a:moveTo>
                  <a:cubicBezTo>
                    <a:pt x="13490" y="13118"/>
                    <a:pt x="13240" y="13249"/>
                    <a:pt x="13002" y="13392"/>
                  </a:cubicBezTo>
                  <a:cubicBezTo>
                    <a:pt x="13002" y="13380"/>
                    <a:pt x="12990" y="13369"/>
                    <a:pt x="12978" y="13357"/>
                  </a:cubicBezTo>
                  <a:cubicBezTo>
                    <a:pt x="13228" y="13238"/>
                    <a:pt x="13478" y="13095"/>
                    <a:pt x="13728" y="12976"/>
                  </a:cubicBezTo>
                  <a:close/>
                  <a:moveTo>
                    <a:pt x="17848" y="11202"/>
                  </a:moveTo>
                  <a:lnTo>
                    <a:pt x="17848" y="11202"/>
                  </a:lnTo>
                  <a:cubicBezTo>
                    <a:pt x="17812" y="11452"/>
                    <a:pt x="17800" y="11666"/>
                    <a:pt x="17765" y="11904"/>
                  </a:cubicBezTo>
                  <a:cubicBezTo>
                    <a:pt x="17741" y="12142"/>
                    <a:pt x="17669" y="12392"/>
                    <a:pt x="17860" y="12571"/>
                  </a:cubicBezTo>
                  <a:cubicBezTo>
                    <a:pt x="17872" y="12595"/>
                    <a:pt x="17872" y="12595"/>
                    <a:pt x="17884" y="12595"/>
                  </a:cubicBezTo>
                  <a:cubicBezTo>
                    <a:pt x="17765" y="12666"/>
                    <a:pt x="17634" y="12761"/>
                    <a:pt x="17515" y="12833"/>
                  </a:cubicBezTo>
                  <a:lnTo>
                    <a:pt x="16574" y="13416"/>
                  </a:lnTo>
                  <a:cubicBezTo>
                    <a:pt x="16657" y="13166"/>
                    <a:pt x="16634" y="12904"/>
                    <a:pt x="16657" y="12666"/>
                  </a:cubicBezTo>
                  <a:cubicBezTo>
                    <a:pt x="16669" y="12368"/>
                    <a:pt x="16681" y="12071"/>
                    <a:pt x="16717" y="11785"/>
                  </a:cubicBezTo>
                  <a:cubicBezTo>
                    <a:pt x="16848" y="11714"/>
                    <a:pt x="16979" y="11654"/>
                    <a:pt x="17134" y="11583"/>
                  </a:cubicBezTo>
                  <a:lnTo>
                    <a:pt x="17134" y="11583"/>
                  </a:lnTo>
                  <a:cubicBezTo>
                    <a:pt x="17110" y="11809"/>
                    <a:pt x="17098" y="12023"/>
                    <a:pt x="17086" y="12261"/>
                  </a:cubicBezTo>
                  <a:cubicBezTo>
                    <a:pt x="17038" y="12476"/>
                    <a:pt x="16979" y="12702"/>
                    <a:pt x="17110" y="12892"/>
                  </a:cubicBezTo>
                  <a:cubicBezTo>
                    <a:pt x="17138" y="12935"/>
                    <a:pt x="17193" y="12969"/>
                    <a:pt x="17247" y="12969"/>
                  </a:cubicBezTo>
                  <a:cubicBezTo>
                    <a:pt x="17283" y="12969"/>
                    <a:pt x="17319" y="12954"/>
                    <a:pt x="17348" y="12916"/>
                  </a:cubicBezTo>
                  <a:cubicBezTo>
                    <a:pt x="17503" y="12726"/>
                    <a:pt x="17467" y="12535"/>
                    <a:pt x="17455" y="12297"/>
                  </a:cubicBezTo>
                  <a:cubicBezTo>
                    <a:pt x="17455" y="12023"/>
                    <a:pt x="17443" y="11749"/>
                    <a:pt x="17443" y="11475"/>
                  </a:cubicBezTo>
                  <a:cubicBezTo>
                    <a:pt x="17443" y="11452"/>
                    <a:pt x="17443" y="11428"/>
                    <a:pt x="17431" y="11404"/>
                  </a:cubicBezTo>
                  <a:cubicBezTo>
                    <a:pt x="17562" y="11344"/>
                    <a:pt x="17693" y="11273"/>
                    <a:pt x="17848" y="11202"/>
                  </a:cubicBezTo>
                  <a:close/>
                  <a:moveTo>
                    <a:pt x="39482" y="11999"/>
                  </a:moveTo>
                  <a:cubicBezTo>
                    <a:pt x="39422" y="12285"/>
                    <a:pt x="39374" y="12559"/>
                    <a:pt x="39339" y="12845"/>
                  </a:cubicBezTo>
                  <a:cubicBezTo>
                    <a:pt x="39303" y="13035"/>
                    <a:pt x="39196" y="13297"/>
                    <a:pt x="39398" y="13428"/>
                  </a:cubicBezTo>
                  <a:cubicBezTo>
                    <a:pt x="39303" y="13488"/>
                    <a:pt x="39196" y="13547"/>
                    <a:pt x="39113" y="13607"/>
                  </a:cubicBezTo>
                  <a:cubicBezTo>
                    <a:pt x="39184" y="13416"/>
                    <a:pt x="39184" y="13202"/>
                    <a:pt x="39220" y="12999"/>
                  </a:cubicBezTo>
                  <a:cubicBezTo>
                    <a:pt x="39255" y="12702"/>
                    <a:pt x="39291" y="12392"/>
                    <a:pt x="39339" y="12095"/>
                  </a:cubicBezTo>
                  <a:cubicBezTo>
                    <a:pt x="39374" y="12071"/>
                    <a:pt x="39434" y="12023"/>
                    <a:pt x="39482" y="11999"/>
                  </a:cubicBezTo>
                  <a:close/>
                  <a:moveTo>
                    <a:pt x="16288" y="11975"/>
                  </a:moveTo>
                  <a:cubicBezTo>
                    <a:pt x="16276" y="12202"/>
                    <a:pt x="16253" y="12440"/>
                    <a:pt x="16229" y="12666"/>
                  </a:cubicBezTo>
                  <a:cubicBezTo>
                    <a:pt x="16205" y="12940"/>
                    <a:pt x="16145" y="13202"/>
                    <a:pt x="16205" y="13476"/>
                  </a:cubicBezTo>
                  <a:cubicBezTo>
                    <a:pt x="16217" y="13535"/>
                    <a:pt x="16253" y="13559"/>
                    <a:pt x="16288" y="13571"/>
                  </a:cubicBezTo>
                  <a:cubicBezTo>
                    <a:pt x="16110" y="13678"/>
                    <a:pt x="15931" y="13785"/>
                    <a:pt x="15764" y="13904"/>
                  </a:cubicBezTo>
                  <a:cubicBezTo>
                    <a:pt x="15836" y="13678"/>
                    <a:pt x="15800" y="13428"/>
                    <a:pt x="15800" y="13202"/>
                  </a:cubicBezTo>
                  <a:cubicBezTo>
                    <a:pt x="15800" y="12880"/>
                    <a:pt x="15812" y="12547"/>
                    <a:pt x="15812" y="12214"/>
                  </a:cubicBezTo>
                  <a:cubicBezTo>
                    <a:pt x="15979" y="12142"/>
                    <a:pt x="16133" y="12071"/>
                    <a:pt x="16288" y="11975"/>
                  </a:cubicBezTo>
                  <a:close/>
                  <a:moveTo>
                    <a:pt x="39005" y="12309"/>
                  </a:moveTo>
                  <a:cubicBezTo>
                    <a:pt x="38993" y="12511"/>
                    <a:pt x="38958" y="12737"/>
                    <a:pt x="38922" y="12952"/>
                  </a:cubicBezTo>
                  <a:cubicBezTo>
                    <a:pt x="38886" y="13190"/>
                    <a:pt x="38803" y="13452"/>
                    <a:pt x="38874" y="13690"/>
                  </a:cubicBezTo>
                  <a:cubicBezTo>
                    <a:pt x="38874" y="13714"/>
                    <a:pt x="38886" y="13726"/>
                    <a:pt x="38898" y="13738"/>
                  </a:cubicBezTo>
                  <a:cubicBezTo>
                    <a:pt x="38779" y="13809"/>
                    <a:pt x="38660" y="13892"/>
                    <a:pt x="38529" y="13964"/>
                  </a:cubicBezTo>
                  <a:cubicBezTo>
                    <a:pt x="38624" y="13547"/>
                    <a:pt x="38648" y="13118"/>
                    <a:pt x="38708" y="12714"/>
                  </a:cubicBezTo>
                  <a:cubicBezTo>
                    <a:pt x="38720" y="12642"/>
                    <a:pt x="38684" y="12595"/>
                    <a:pt x="38624" y="12559"/>
                  </a:cubicBezTo>
                  <a:cubicBezTo>
                    <a:pt x="38755" y="12476"/>
                    <a:pt x="38874" y="12404"/>
                    <a:pt x="39005" y="12309"/>
                  </a:cubicBezTo>
                  <a:close/>
                  <a:moveTo>
                    <a:pt x="22420" y="8320"/>
                  </a:moveTo>
                  <a:cubicBezTo>
                    <a:pt x="22634" y="8594"/>
                    <a:pt x="22872" y="8844"/>
                    <a:pt x="23158" y="9035"/>
                  </a:cubicBezTo>
                  <a:cubicBezTo>
                    <a:pt x="22884" y="8892"/>
                    <a:pt x="22670" y="8689"/>
                    <a:pt x="22503" y="8451"/>
                  </a:cubicBezTo>
                  <a:cubicBezTo>
                    <a:pt x="22474" y="8415"/>
                    <a:pt x="22435" y="8400"/>
                    <a:pt x="22397" y="8400"/>
                  </a:cubicBezTo>
                  <a:cubicBezTo>
                    <a:pt x="22311" y="8400"/>
                    <a:pt x="22231" y="8479"/>
                    <a:pt x="22289" y="8570"/>
                  </a:cubicBezTo>
                  <a:cubicBezTo>
                    <a:pt x="23051" y="9856"/>
                    <a:pt x="24623" y="9928"/>
                    <a:pt x="25980" y="10106"/>
                  </a:cubicBezTo>
                  <a:cubicBezTo>
                    <a:pt x="26755" y="10199"/>
                    <a:pt x="27544" y="10272"/>
                    <a:pt x="28325" y="10272"/>
                  </a:cubicBezTo>
                  <a:cubicBezTo>
                    <a:pt x="29152" y="10272"/>
                    <a:pt x="29971" y="10190"/>
                    <a:pt x="30754" y="9963"/>
                  </a:cubicBezTo>
                  <a:cubicBezTo>
                    <a:pt x="30774" y="9967"/>
                    <a:pt x="30794" y="9970"/>
                    <a:pt x="30815" y="9970"/>
                  </a:cubicBezTo>
                  <a:cubicBezTo>
                    <a:pt x="30856" y="9970"/>
                    <a:pt x="30901" y="9959"/>
                    <a:pt x="30957" y="9928"/>
                  </a:cubicBezTo>
                  <a:cubicBezTo>
                    <a:pt x="30981" y="9916"/>
                    <a:pt x="30992" y="9904"/>
                    <a:pt x="31028" y="9868"/>
                  </a:cubicBezTo>
                  <a:cubicBezTo>
                    <a:pt x="31397" y="9737"/>
                    <a:pt x="31766" y="9570"/>
                    <a:pt x="32124" y="9380"/>
                  </a:cubicBezTo>
                  <a:cubicBezTo>
                    <a:pt x="32141" y="9386"/>
                    <a:pt x="32153" y="9389"/>
                    <a:pt x="32165" y="9389"/>
                  </a:cubicBezTo>
                  <a:cubicBezTo>
                    <a:pt x="32177" y="9389"/>
                    <a:pt x="32189" y="9386"/>
                    <a:pt x="32207" y="9380"/>
                  </a:cubicBezTo>
                  <a:cubicBezTo>
                    <a:pt x="32231" y="9368"/>
                    <a:pt x="32243" y="9344"/>
                    <a:pt x="32278" y="9320"/>
                  </a:cubicBezTo>
                  <a:lnTo>
                    <a:pt x="32278" y="9320"/>
                  </a:lnTo>
                  <a:cubicBezTo>
                    <a:pt x="32207" y="10356"/>
                    <a:pt x="32159" y="11404"/>
                    <a:pt x="32112" y="12464"/>
                  </a:cubicBezTo>
                  <a:cubicBezTo>
                    <a:pt x="32100" y="12440"/>
                    <a:pt x="32088" y="12428"/>
                    <a:pt x="32052" y="12428"/>
                  </a:cubicBezTo>
                  <a:cubicBezTo>
                    <a:pt x="31862" y="12428"/>
                    <a:pt x="31862" y="12726"/>
                    <a:pt x="32052" y="12726"/>
                  </a:cubicBezTo>
                  <a:cubicBezTo>
                    <a:pt x="32064" y="12726"/>
                    <a:pt x="32088" y="12714"/>
                    <a:pt x="32100" y="12714"/>
                  </a:cubicBezTo>
                  <a:cubicBezTo>
                    <a:pt x="32088" y="13071"/>
                    <a:pt x="32064" y="13428"/>
                    <a:pt x="32064" y="13785"/>
                  </a:cubicBezTo>
                  <a:cubicBezTo>
                    <a:pt x="32044" y="13726"/>
                    <a:pt x="32001" y="13684"/>
                    <a:pt x="31933" y="13684"/>
                  </a:cubicBezTo>
                  <a:cubicBezTo>
                    <a:pt x="31918" y="13684"/>
                    <a:pt x="31902" y="13686"/>
                    <a:pt x="31885" y="13690"/>
                  </a:cubicBezTo>
                  <a:cubicBezTo>
                    <a:pt x="30971" y="13997"/>
                    <a:pt x="29963" y="14118"/>
                    <a:pt x="28920" y="14118"/>
                  </a:cubicBezTo>
                  <a:cubicBezTo>
                    <a:pt x="26570" y="14118"/>
                    <a:pt x="24037" y="13505"/>
                    <a:pt x="21968" y="13035"/>
                  </a:cubicBezTo>
                  <a:cubicBezTo>
                    <a:pt x="21968" y="12797"/>
                    <a:pt x="21944" y="12571"/>
                    <a:pt x="21944" y="12345"/>
                  </a:cubicBezTo>
                  <a:cubicBezTo>
                    <a:pt x="21991" y="12309"/>
                    <a:pt x="22051" y="12261"/>
                    <a:pt x="22098" y="12237"/>
                  </a:cubicBezTo>
                  <a:cubicBezTo>
                    <a:pt x="22122" y="12214"/>
                    <a:pt x="22146" y="12202"/>
                    <a:pt x="22158" y="12178"/>
                  </a:cubicBezTo>
                  <a:cubicBezTo>
                    <a:pt x="24305" y="12799"/>
                    <a:pt x="26654" y="13313"/>
                    <a:pt x="28953" y="13313"/>
                  </a:cubicBezTo>
                  <a:cubicBezTo>
                    <a:pt x="29917" y="13313"/>
                    <a:pt x="30873" y="13222"/>
                    <a:pt x="31802" y="13011"/>
                  </a:cubicBezTo>
                  <a:cubicBezTo>
                    <a:pt x="31941" y="12977"/>
                    <a:pt x="31877" y="12785"/>
                    <a:pt x="31754" y="12785"/>
                  </a:cubicBezTo>
                  <a:cubicBezTo>
                    <a:pt x="31750" y="12785"/>
                    <a:pt x="31746" y="12785"/>
                    <a:pt x="31743" y="12785"/>
                  </a:cubicBezTo>
                  <a:cubicBezTo>
                    <a:pt x="30851" y="12922"/>
                    <a:pt x="29987" y="12980"/>
                    <a:pt x="29139" y="12980"/>
                  </a:cubicBezTo>
                  <a:cubicBezTo>
                    <a:pt x="26804" y="12980"/>
                    <a:pt x="24584" y="12536"/>
                    <a:pt x="22218" y="12047"/>
                  </a:cubicBezTo>
                  <a:cubicBezTo>
                    <a:pt x="22218" y="11928"/>
                    <a:pt x="22122" y="11821"/>
                    <a:pt x="22027" y="11821"/>
                  </a:cubicBezTo>
                  <a:cubicBezTo>
                    <a:pt x="22146" y="11416"/>
                    <a:pt x="22158" y="11011"/>
                    <a:pt x="22146" y="10582"/>
                  </a:cubicBezTo>
                  <a:cubicBezTo>
                    <a:pt x="22146" y="10178"/>
                    <a:pt x="22063" y="9630"/>
                    <a:pt x="22098" y="9142"/>
                  </a:cubicBezTo>
                  <a:cubicBezTo>
                    <a:pt x="22122" y="9130"/>
                    <a:pt x="22146" y="9094"/>
                    <a:pt x="22158" y="9082"/>
                  </a:cubicBezTo>
                  <a:cubicBezTo>
                    <a:pt x="22325" y="9070"/>
                    <a:pt x="22325" y="8808"/>
                    <a:pt x="22146" y="8808"/>
                  </a:cubicBezTo>
                  <a:cubicBezTo>
                    <a:pt x="22170" y="8666"/>
                    <a:pt x="22229" y="8511"/>
                    <a:pt x="22313" y="8380"/>
                  </a:cubicBezTo>
                  <a:lnTo>
                    <a:pt x="22337" y="8380"/>
                  </a:lnTo>
                  <a:cubicBezTo>
                    <a:pt x="22372" y="8368"/>
                    <a:pt x="22396" y="8356"/>
                    <a:pt x="22420" y="8320"/>
                  </a:cubicBezTo>
                  <a:close/>
                  <a:moveTo>
                    <a:pt x="38446" y="12666"/>
                  </a:moveTo>
                  <a:cubicBezTo>
                    <a:pt x="38386" y="13154"/>
                    <a:pt x="38267" y="13666"/>
                    <a:pt x="38243" y="14142"/>
                  </a:cubicBezTo>
                  <a:cubicBezTo>
                    <a:pt x="38172" y="14190"/>
                    <a:pt x="38089" y="14250"/>
                    <a:pt x="38005" y="14285"/>
                  </a:cubicBezTo>
                  <a:cubicBezTo>
                    <a:pt x="38041" y="14154"/>
                    <a:pt x="38065" y="14023"/>
                    <a:pt x="38089" y="13892"/>
                  </a:cubicBezTo>
                  <a:cubicBezTo>
                    <a:pt x="38124" y="13619"/>
                    <a:pt x="38160" y="13333"/>
                    <a:pt x="38172" y="13059"/>
                  </a:cubicBezTo>
                  <a:cubicBezTo>
                    <a:pt x="38172" y="12964"/>
                    <a:pt x="38112" y="12916"/>
                    <a:pt x="38041" y="12916"/>
                  </a:cubicBezTo>
                  <a:cubicBezTo>
                    <a:pt x="38172" y="12833"/>
                    <a:pt x="38303" y="12737"/>
                    <a:pt x="38446" y="12666"/>
                  </a:cubicBezTo>
                  <a:close/>
                  <a:moveTo>
                    <a:pt x="15407" y="12440"/>
                  </a:moveTo>
                  <a:lnTo>
                    <a:pt x="15407" y="12440"/>
                  </a:lnTo>
                  <a:cubicBezTo>
                    <a:pt x="15383" y="12702"/>
                    <a:pt x="15371" y="12964"/>
                    <a:pt x="15371" y="13214"/>
                  </a:cubicBezTo>
                  <a:cubicBezTo>
                    <a:pt x="15324" y="13488"/>
                    <a:pt x="15252" y="13797"/>
                    <a:pt x="15419" y="14047"/>
                  </a:cubicBezTo>
                  <a:lnTo>
                    <a:pt x="15467" y="14095"/>
                  </a:lnTo>
                  <a:cubicBezTo>
                    <a:pt x="15324" y="14190"/>
                    <a:pt x="15181" y="14273"/>
                    <a:pt x="15050" y="14369"/>
                  </a:cubicBezTo>
                  <a:lnTo>
                    <a:pt x="15050" y="14321"/>
                  </a:lnTo>
                  <a:cubicBezTo>
                    <a:pt x="15110" y="13785"/>
                    <a:pt x="15014" y="13214"/>
                    <a:pt x="14895" y="12702"/>
                  </a:cubicBezTo>
                  <a:cubicBezTo>
                    <a:pt x="15062" y="12607"/>
                    <a:pt x="15240" y="12535"/>
                    <a:pt x="15407" y="12440"/>
                  </a:cubicBezTo>
                  <a:close/>
                  <a:moveTo>
                    <a:pt x="12812" y="13428"/>
                  </a:moveTo>
                  <a:cubicBezTo>
                    <a:pt x="12824" y="13750"/>
                    <a:pt x="12859" y="14083"/>
                    <a:pt x="12883" y="14392"/>
                  </a:cubicBezTo>
                  <a:cubicBezTo>
                    <a:pt x="12728" y="14273"/>
                    <a:pt x="12550" y="14142"/>
                    <a:pt x="12383" y="14011"/>
                  </a:cubicBezTo>
                  <a:cubicBezTo>
                    <a:pt x="12371" y="13892"/>
                    <a:pt x="12347" y="13773"/>
                    <a:pt x="12347" y="13654"/>
                  </a:cubicBezTo>
                  <a:cubicBezTo>
                    <a:pt x="12502" y="13571"/>
                    <a:pt x="12669" y="13499"/>
                    <a:pt x="12812" y="13428"/>
                  </a:cubicBezTo>
                  <a:close/>
                  <a:moveTo>
                    <a:pt x="13169" y="13547"/>
                  </a:moveTo>
                  <a:cubicBezTo>
                    <a:pt x="13181" y="13904"/>
                    <a:pt x="13228" y="14273"/>
                    <a:pt x="13264" y="14631"/>
                  </a:cubicBezTo>
                  <a:cubicBezTo>
                    <a:pt x="13264" y="14631"/>
                    <a:pt x="13240" y="14631"/>
                    <a:pt x="13240" y="14619"/>
                  </a:cubicBezTo>
                  <a:lnTo>
                    <a:pt x="13240" y="14583"/>
                  </a:lnTo>
                  <a:cubicBezTo>
                    <a:pt x="13264" y="14523"/>
                    <a:pt x="13216" y="14488"/>
                    <a:pt x="13169" y="14488"/>
                  </a:cubicBezTo>
                  <a:cubicBezTo>
                    <a:pt x="13121" y="14190"/>
                    <a:pt x="13085" y="13892"/>
                    <a:pt x="13050" y="13595"/>
                  </a:cubicBezTo>
                  <a:cubicBezTo>
                    <a:pt x="13085" y="13595"/>
                    <a:pt x="13121" y="13571"/>
                    <a:pt x="13169" y="13547"/>
                  </a:cubicBezTo>
                  <a:close/>
                  <a:moveTo>
                    <a:pt x="37924" y="13049"/>
                  </a:moveTo>
                  <a:lnTo>
                    <a:pt x="37924" y="13049"/>
                  </a:lnTo>
                  <a:cubicBezTo>
                    <a:pt x="37923" y="13055"/>
                    <a:pt x="37922" y="13062"/>
                    <a:pt x="37922" y="13071"/>
                  </a:cubicBezTo>
                  <a:cubicBezTo>
                    <a:pt x="37886" y="13357"/>
                    <a:pt x="37862" y="13654"/>
                    <a:pt x="37803" y="13928"/>
                  </a:cubicBezTo>
                  <a:cubicBezTo>
                    <a:pt x="37755" y="14131"/>
                    <a:pt x="37684" y="14321"/>
                    <a:pt x="37708" y="14512"/>
                  </a:cubicBezTo>
                  <a:cubicBezTo>
                    <a:pt x="37612" y="14571"/>
                    <a:pt x="37517" y="14642"/>
                    <a:pt x="37410" y="14702"/>
                  </a:cubicBezTo>
                  <a:cubicBezTo>
                    <a:pt x="37517" y="14214"/>
                    <a:pt x="37577" y="13690"/>
                    <a:pt x="37648" y="13214"/>
                  </a:cubicBezTo>
                  <a:cubicBezTo>
                    <a:pt x="37740" y="13163"/>
                    <a:pt x="37832" y="13103"/>
                    <a:pt x="37924" y="13049"/>
                  </a:cubicBezTo>
                  <a:close/>
                  <a:moveTo>
                    <a:pt x="34945" y="14631"/>
                  </a:moveTo>
                  <a:cubicBezTo>
                    <a:pt x="34945" y="14678"/>
                    <a:pt x="34933" y="14702"/>
                    <a:pt x="34933" y="14750"/>
                  </a:cubicBezTo>
                  <a:cubicBezTo>
                    <a:pt x="34910" y="14726"/>
                    <a:pt x="34886" y="14690"/>
                    <a:pt x="34874" y="14666"/>
                  </a:cubicBezTo>
                  <a:cubicBezTo>
                    <a:pt x="34886" y="14666"/>
                    <a:pt x="34910" y="14642"/>
                    <a:pt x="34945" y="14631"/>
                  </a:cubicBezTo>
                  <a:close/>
                  <a:moveTo>
                    <a:pt x="14550" y="12857"/>
                  </a:moveTo>
                  <a:cubicBezTo>
                    <a:pt x="14586" y="13380"/>
                    <a:pt x="14538" y="13892"/>
                    <a:pt x="14586" y="14404"/>
                  </a:cubicBezTo>
                  <a:cubicBezTo>
                    <a:pt x="14586" y="14488"/>
                    <a:pt x="14645" y="14547"/>
                    <a:pt x="14705" y="14583"/>
                  </a:cubicBezTo>
                  <a:cubicBezTo>
                    <a:pt x="14574" y="14678"/>
                    <a:pt x="14455" y="14762"/>
                    <a:pt x="14312" y="14857"/>
                  </a:cubicBezTo>
                  <a:lnTo>
                    <a:pt x="14312" y="14726"/>
                  </a:lnTo>
                  <a:cubicBezTo>
                    <a:pt x="14300" y="14166"/>
                    <a:pt x="14217" y="13607"/>
                    <a:pt x="14157" y="13071"/>
                  </a:cubicBezTo>
                  <a:cubicBezTo>
                    <a:pt x="14288" y="12999"/>
                    <a:pt x="14419" y="12940"/>
                    <a:pt x="14550" y="12857"/>
                  </a:cubicBezTo>
                  <a:close/>
                  <a:moveTo>
                    <a:pt x="34624" y="14762"/>
                  </a:moveTo>
                  <a:cubicBezTo>
                    <a:pt x="34648" y="14821"/>
                    <a:pt x="34671" y="14869"/>
                    <a:pt x="34695" y="14928"/>
                  </a:cubicBezTo>
                  <a:cubicBezTo>
                    <a:pt x="34648" y="14881"/>
                    <a:pt x="34588" y="14845"/>
                    <a:pt x="34541" y="14797"/>
                  </a:cubicBezTo>
                  <a:cubicBezTo>
                    <a:pt x="34576" y="14785"/>
                    <a:pt x="34600" y="14785"/>
                    <a:pt x="34624" y="14762"/>
                  </a:cubicBezTo>
                  <a:close/>
                  <a:moveTo>
                    <a:pt x="13764" y="13249"/>
                  </a:moveTo>
                  <a:cubicBezTo>
                    <a:pt x="13776" y="13785"/>
                    <a:pt x="13764" y="14333"/>
                    <a:pt x="13824" y="14869"/>
                  </a:cubicBezTo>
                  <a:cubicBezTo>
                    <a:pt x="13831" y="14942"/>
                    <a:pt x="13861" y="14997"/>
                    <a:pt x="13905" y="15034"/>
                  </a:cubicBezTo>
                  <a:lnTo>
                    <a:pt x="13905" y="15034"/>
                  </a:lnTo>
                  <a:cubicBezTo>
                    <a:pt x="13843" y="15000"/>
                    <a:pt x="13777" y="14966"/>
                    <a:pt x="13716" y="14928"/>
                  </a:cubicBezTo>
                  <a:lnTo>
                    <a:pt x="13716" y="14916"/>
                  </a:lnTo>
                  <a:cubicBezTo>
                    <a:pt x="13728" y="14821"/>
                    <a:pt x="13693" y="14762"/>
                    <a:pt x="13633" y="14738"/>
                  </a:cubicBezTo>
                  <a:cubicBezTo>
                    <a:pt x="13562" y="14309"/>
                    <a:pt x="13466" y="13857"/>
                    <a:pt x="13407" y="13428"/>
                  </a:cubicBezTo>
                  <a:lnTo>
                    <a:pt x="13764" y="13249"/>
                  </a:lnTo>
                  <a:close/>
                  <a:moveTo>
                    <a:pt x="13968" y="15072"/>
                  </a:moveTo>
                  <a:lnTo>
                    <a:pt x="13968" y="15072"/>
                  </a:lnTo>
                  <a:cubicBezTo>
                    <a:pt x="13979" y="15076"/>
                    <a:pt x="13991" y="15080"/>
                    <a:pt x="14002" y="15083"/>
                  </a:cubicBezTo>
                  <a:lnTo>
                    <a:pt x="14002" y="15095"/>
                  </a:lnTo>
                  <a:cubicBezTo>
                    <a:pt x="13991" y="15087"/>
                    <a:pt x="13980" y="15080"/>
                    <a:pt x="13968" y="15072"/>
                  </a:cubicBezTo>
                  <a:close/>
                  <a:moveTo>
                    <a:pt x="35362" y="14452"/>
                  </a:moveTo>
                  <a:cubicBezTo>
                    <a:pt x="35326" y="14678"/>
                    <a:pt x="35314" y="14904"/>
                    <a:pt x="35314" y="15143"/>
                  </a:cubicBezTo>
                  <a:cubicBezTo>
                    <a:pt x="35303" y="15119"/>
                    <a:pt x="35267" y="15107"/>
                    <a:pt x="35255" y="15095"/>
                  </a:cubicBezTo>
                  <a:cubicBezTo>
                    <a:pt x="35243" y="14916"/>
                    <a:pt x="35207" y="14726"/>
                    <a:pt x="35183" y="14547"/>
                  </a:cubicBezTo>
                  <a:lnTo>
                    <a:pt x="35362" y="14452"/>
                  </a:lnTo>
                  <a:close/>
                  <a:moveTo>
                    <a:pt x="37338" y="13392"/>
                  </a:moveTo>
                  <a:cubicBezTo>
                    <a:pt x="37231" y="13904"/>
                    <a:pt x="37136" y="14404"/>
                    <a:pt x="37100" y="14916"/>
                  </a:cubicBezTo>
                  <a:cubicBezTo>
                    <a:pt x="36874" y="15059"/>
                    <a:pt x="36672" y="15214"/>
                    <a:pt x="36446" y="15357"/>
                  </a:cubicBezTo>
                  <a:cubicBezTo>
                    <a:pt x="36457" y="15166"/>
                    <a:pt x="36481" y="14976"/>
                    <a:pt x="36493" y="14797"/>
                  </a:cubicBezTo>
                  <a:lnTo>
                    <a:pt x="36576" y="13857"/>
                  </a:lnTo>
                  <a:cubicBezTo>
                    <a:pt x="36660" y="13809"/>
                    <a:pt x="36719" y="13785"/>
                    <a:pt x="36791" y="13738"/>
                  </a:cubicBezTo>
                  <a:lnTo>
                    <a:pt x="36791" y="13738"/>
                  </a:lnTo>
                  <a:cubicBezTo>
                    <a:pt x="36707" y="14107"/>
                    <a:pt x="36636" y="14547"/>
                    <a:pt x="36684" y="14928"/>
                  </a:cubicBezTo>
                  <a:cubicBezTo>
                    <a:pt x="36690" y="14997"/>
                    <a:pt x="36744" y="15037"/>
                    <a:pt x="36798" y="15037"/>
                  </a:cubicBezTo>
                  <a:cubicBezTo>
                    <a:pt x="36838" y="15037"/>
                    <a:pt x="36878" y="15015"/>
                    <a:pt x="36898" y="14964"/>
                  </a:cubicBezTo>
                  <a:cubicBezTo>
                    <a:pt x="37017" y="14523"/>
                    <a:pt x="37017" y="14023"/>
                    <a:pt x="37041" y="13571"/>
                  </a:cubicBezTo>
                  <a:cubicBezTo>
                    <a:pt x="37148" y="13511"/>
                    <a:pt x="37255" y="13452"/>
                    <a:pt x="37338" y="13392"/>
                  </a:cubicBezTo>
                  <a:close/>
                  <a:moveTo>
                    <a:pt x="35862" y="14202"/>
                  </a:moveTo>
                  <a:lnTo>
                    <a:pt x="35862" y="14202"/>
                  </a:lnTo>
                  <a:cubicBezTo>
                    <a:pt x="35886" y="14428"/>
                    <a:pt x="35826" y="14738"/>
                    <a:pt x="35826" y="14845"/>
                  </a:cubicBezTo>
                  <a:lnTo>
                    <a:pt x="35779" y="15416"/>
                  </a:lnTo>
                  <a:cubicBezTo>
                    <a:pt x="35672" y="15357"/>
                    <a:pt x="35564" y="15321"/>
                    <a:pt x="35481" y="15250"/>
                  </a:cubicBezTo>
                  <a:cubicBezTo>
                    <a:pt x="35469" y="14976"/>
                    <a:pt x="35433" y="14702"/>
                    <a:pt x="35422" y="14416"/>
                  </a:cubicBezTo>
                  <a:lnTo>
                    <a:pt x="35862" y="14202"/>
                  </a:lnTo>
                  <a:close/>
                  <a:moveTo>
                    <a:pt x="21563" y="9428"/>
                  </a:moveTo>
                  <a:cubicBezTo>
                    <a:pt x="21515" y="9987"/>
                    <a:pt x="21491" y="10571"/>
                    <a:pt x="21456" y="11154"/>
                  </a:cubicBezTo>
                  <a:cubicBezTo>
                    <a:pt x="21420" y="11154"/>
                    <a:pt x="21384" y="11166"/>
                    <a:pt x="21336" y="11190"/>
                  </a:cubicBezTo>
                  <a:cubicBezTo>
                    <a:pt x="19193" y="12654"/>
                    <a:pt x="16979" y="14023"/>
                    <a:pt x="14895" y="15559"/>
                  </a:cubicBezTo>
                  <a:cubicBezTo>
                    <a:pt x="14645" y="15440"/>
                    <a:pt x="14407" y="15321"/>
                    <a:pt x="14169" y="15178"/>
                  </a:cubicBezTo>
                  <a:cubicBezTo>
                    <a:pt x="16503" y="14107"/>
                    <a:pt x="19015" y="12642"/>
                    <a:pt x="21027" y="10999"/>
                  </a:cubicBezTo>
                  <a:cubicBezTo>
                    <a:pt x="21086" y="10999"/>
                    <a:pt x="21158" y="10975"/>
                    <a:pt x="21194" y="10904"/>
                  </a:cubicBezTo>
                  <a:cubicBezTo>
                    <a:pt x="21206" y="10868"/>
                    <a:pt x="21217" y="10821"/>
                    <a:pt x="21229" y="10761"/>
                  </a:cubicBezTo>
                  <a:cubicBezTo>
                    <a:pt x="21253" y="10785"/>
                    <a:pt x="21277" y="10809"/>
                    <a:pt x="21325" y="10809"/>
                  </a:cubicBezTo>
                  <a:cubicBezTo>
                    <a:pt x="21491" y="10809"/>
                    <a:pt x="21491" y="10571"/>
                    <a:pt x="21325" y="10571"/>
                  </a:cubicBezTo>
                  <a:cubicBezTo>
                    <a:pt x="21313" y="10571"/>
                    <a:pt x="21289" y="10582"/>
                    <a:pt x="21277" y="10582"/>
                  </a:cubicBezTo>
                  <a:cubicBezTo>
                    <a:pt x="21313" y="10332"/>
                    <a:pt x="21289" y="10059"/>
                    <a:pt x="21289" y="9832"/>
                  </a:cubicBezTo>
                  <a:cubicBezTo>
                    <a:pt x="21289" y="9701"/>
                    <a:pt x="21206" y="9642"/>
                    <a:pt x="21110" y="9630"/>
                  </a:cubicBezTo>
                  <a:cubicBezTo>
                    <a:pt x="21265" y="9559"/>
                    <a:pt x="21408" y="9487"/>
                    <a:pt x="21563" y="9428"/>
                  </a:cubicBezTo>
                  <a:close/>
                  <a:moveTo>
                    <a:pt x="36315" y="13976"/>
                  </a:moveTo>
                  <a:lnTo>
                    <a:pt x="36219" y="14785"/>
                  </a:lnTo>
                  <a:cubicBezTo>
                    <a:pt x="36195" y="15035"/>
                    <a:pt x="36148" y="15297"/>
                    <a:pt x="36148" y="15547"/>
                  </a:cubicBezTo>
                  <a:cubicBezTo>
                    <a:pt x="36136" y="15571"/>
                    <a:pt x="36124" y="15571"/>
                    <a:pt x="36124" y="15583"/>
                  </a:cubicBezTo>
                  <a:cubicBezTo>
                    <a:pt x="36065" y="15547"/>
                    <a:pt x="36005" y="15535"/>
                    <a:pt x="35945" y="15512"/>
                  </a:cubicBezTo>
                  <a:cubicBezTo>
                    <a:pt x="35969" y="15154"/>
                    <a:pt x="35969" y="14797"/>
                    <a:pt x="35969" y="14440"/>
                  </a:cubicBezTo>
                  <a:cubicBezTo>
                    <a:pt x="35969" y="14345"/>
                    <a:pt x="35981" y="14238"/>
                    <a:pt x="35969" y="14154"/>
                  </a:cubicBezTo>
                  <a:cubicBezTo>
                    <a:pt x="36088" y="14083"/>
                    <a:pt x="36195" y="14035"/>
                    <a:pt x="36315" y="13976"/>
                  </a:cubicBezTo>
                  <a:close/>
                  <a:moveTo>
                    <a:pt x="21432" y="11761"/>
                  </a:moveTo>
                  <a:cubicBezTo>
                    <a:pt x="21444" y="11868"/>
                    <a:pt x="21444" y="11964"/>
                    <a:pt x="21432" y="12083"/>
                  </a:cubicBezTo>
                  <a:cubicBezTo>
                    <a:pt x="19479" y="13214"/>
                    <a:pt x="17800" y="14785"/>
                    <a:pt x="15860" y="15952"/>
                  </a:cubicBezTo>
                  <a:cubicBezTo>
                    <a:pt x="15657" y="15881"/>
                    <a:pt x="15443" y="15809"/>
                    <a:pt x="15240" y="15714"/>
                  </a:cubicBezTo>
                  <a:cubicBezTo>
                    <a:pt x="17396" y="14571"/>
                    <a:pt x="19431" y="13142"/>
                    <a:pt x="21432" y="11761"/>
                  </a:cubicBezTo>
                  <a:close/>
                  <a:moveTo>
                    <a:pt x="42684" y="11952"/>
                  </a:moveTo>
                  <a:lnTo>
                    <a:pt x="42684" y="11952"/>
                  </a:lnTo>
                  <a:cubicBezTo>
                    <a:pt x="40910" y="13249"/>
                    <a:pt x="39160" y="14607"/>
                    <a:pt x="37434" y="15952"/>
                  </a:cubicBezTo>
                  <a:cubicBezTo>
                    <a:pt x="37088" y="15881"/>
                    <a:pt x="36731" y="15797"/>
                    <a:pt x="36398" y="15690"/>
                  </a:cubicBezTo>
                  <a:cubicBezTo>
                    <a:pt x="38577" y="14619"/>
                    <a:pt x="40660" y="13309"/>
                    <a:pt x="42684" y="11952"/>
                  </a:cubicBezTo>
                  <a:close/>
                  <a:moveTo>
                    <a:pt x="51971" y="8296"/>
                  </a:moveTo>
                  <a:cubicBezTo>
                    <a:pt x="52186" y="8332"/>
                    <a:pt x="52424" y="8380"/>
                    <a:pt x="52686" y="8427"/>
                  </a:cubicBezTo>
                  <a:cubicBezTo>
                    <a:pt x="49316" y="10761"/>
                    <a:pt x="45923" y="13202"/>
                    <a:pt x="43006" y="16000"/>
                  </a:cubicBezTo>
                  <a:cubicBezTo>
                    <a:pt x="42986" y="15960"/>
                    <a:pt x="42950" y="15937"/>
                    <a:pt x="42904" y="15937"/>
                  </a:cubicBezTo>
                  <a:cubicBezTo>
                    <a:pt x="42895" y="15937"/>
                    <a:pt x="42885" y="15938"/>
                    <a:pt x="42875" y="15940"/>
                  </a:cubicBezTo>
                  <a:cubicBezTo>
                    <a:pt x="42696" y="15952"/>
                    <a:pt x="42530" y="15988"/>
                    <a:pt x="42351" y="16000"/>
                  </a:cubicBezTo>
                  <a:cubicBezTo>
                    <a:pt x="45506" y="13357"/>
                    <a:pt x="48804" y="10916"/>
                    <a:pt x="51971" y="8296"/>
                  </a:cubicBezTo>
                  <a:close/>
                  <a:moveTo>
                    <a:pt x="49316" y="8082"/>
                  </a:moveTo>
                  <a:lnTo>
                    <a:pt x="49316" y="8082"/>
                  </a:lnTo>
                  <a:cubicBezTo>
                    <a:pt x="45637" y="10451"/>
                    <a:pt x="42208" y="13357"/>
                    <a:pt x="38874" y="16155"/>
                  </a:cubicBezTo>
                  <a:cubicBezTo>
                    <a:pt x="38601" y="16119"/>
                    <a:pt x="38303" y="16095"/>
                    <a:pt x="37993" y="16047"/>
                  </a:cubicBezTo>
                  <a:cubicBezTo>
                    <a:pt x="41518" y="13333"/>
                    <a:pt x="45149" y="10797"/>
                    <a:pt x="48733" y="8177"/>
                  </a:cubicBezTo>
                  <a:cubicBezTo>
                    <a:pt x="48935" y="8130"/>
                    <a:pt x="49126" y="8094"/>
                    <a:pt x="49316" y="8082"/>
                  </a:cubicBezTo>
                  <a:close/>
                  <a:moveTo>
                    <a:pt x="44796" y="13303"/>
                  </a:moveTo>
                  <a:lnTo>
                    <a:pt x="44796" y="13303"/>
                  </a:lnTo>
                  <a:cubicBezTo>
                    <a:pt x="43680" y="14227"/>
                    <a:pt x="42582" y="15168"/>
                    <a:pt x="41494" y="16107"/>
                  </a:cubicBezTo>
                  <a:cubicBezTo>
                    <a:pt x="41339" y="16119"/>
                    <a:pt x="41172" y="16131"/>
                    <a:pt x="41029" y="16155"/>
                  </a:cubicBezTo>
                  <a:cubicBezTo>
                    <a:pt x="42306" y="15266"/>
                    <a:pt x="43563" y="14304"/>
                    <a:pt x="44796" y="13303"/>
                  </a:cubicBezTo>
                  <a:close/>
                  <a:moveTo>
                    <a:pt x="49948" y="8060"/>
                  </a:moveTo>
                  <a:cubicBezTo>
                    <a:pt x="50091" y="8060"/>
                    <a:pt x="50236" y="8074"/>
                    <a:pt x="50376" y="8082"/>
                  </a:cubicBezTo>
                  <a:cubicBezTo>
                    <a:pt x="46923" y="10582"/>
                    <a:pt x="43327" y="13249"/>
                    <a:pt x="40256" y="16190"/>
                  </a:cubicBezTo>
                  <a:cubicBezTo>
                    <a:pt x="40172" y="16198"/>
                    <a:pt x="40086" y="16201"/>
                    <a:pt x="39999" y="16201"/>
                  </a:cubicBezTo>
                  <a:cubicBezTo>
                    <a:pt x="39824" y="16201"/>
                    <a:pt x="39644" y="16190"/>
                    <a:pt x="39470" y="16190"/>
                  </a:cubicBezTo>
                  <a:cubicBezTo>
                    <a:pt x="42815" y="13380"/>
                    <a:pt x="46363" y="10821"/>
                    <a:pt x="49757" y="8070"/>
                  </a:cubicBezTo>
                  <a:cubicBezTo>
                    <a:pt x="49819" y="8063"/>
                    <a:pt x="49883" y="8060"/>
                    <a:pt x="49948" y="8060"/>
                  </a:cubicBezTo>
                  <a:close/>
                  <a:moveTo>
                    <a:pt x="21420" y="12952"/>
                  </a:moveTo>
                  <a:cubicBezTo>
                    <a:pt x="21420" y="13059"/>
                    <a:pt x="21420" y="13178"/>
                    <a:pt x="21396" y="13273"/>
                  </a:cubicBezTo>
                  <a:cubicBezTo>
                    <a:pt x="20658" y="13690"/>
                    <a:pt x="20003" y="14381"/>
                    <a:pt x="19336" y="14881"/>
                  </a:cubicBezTo>
                  <a:cubicBezTo>
                    <a:pt x="18705" y="15357"/>
                    <a:pt x="18062" y="15821"/>
                    <a:pt x="17407" y="16286"/>
                  </a:cubicBezTo>
                  <a:cubicBezTo>
                    <a:pt x="17145" y="16274"/>
                    <a:pt x="16872" y="16226"/>
                    <a:pt x="16598" y="16178"/>
                  </a:cubicBezTo>
                  <a:cubicBezTo>
                    <a:pt x="16467" y="16155"/>
                    <a:pt x="16336" y="16107"/>
                    <a:pt x="16217" y="16071"/>
                  </a:cubicBezTo>
                  <a:cubicBezTo>
                    <a:pt x="17979" y="15381"/>
                    <a:pt x="19467" y="14154"/>
                    <a:pt x="20979" y="13023"/>
                  </a:cubicBezTo>
                  <a:cubicBezTo>
                    <a:pt x="21015" y="13095"/>
                    <a:pt x="21086" y="13178"/>
                    <a:pt x="21194" y="13178"/>
                  </a:cubicBezTo>
                  <a:cubicBezTo>
                    <a:pt x="21336" y="13178"/>
                    <a:pt x="21420" y="13071"/>
                    <a:pt x="21420" y="12952"/>
                  </a:cubicBezTo>
                  <a:close/>
                  <a:moveTo>
                    <a:pt x="21384" y="13904"/>
                  </a:moveTo>
                  <a:cubicBezTo>
                    <a:pt x="21384" y="14083"/>
                    <a:pt x="21372" y="14261"/>
                    <a:pt x="21372" y="14440"/>
                  </a:cubicBezTo>
                  <a:cubicBezTo>
                    <a:pt x="20955" y="14666"/>
                    <a:pt x="20563" y="15023"/>
                    <a:pt x="20229" y="15285"/>
                  </a:cubicBezTo>
                  <a:cubicBezTo>
                    <a:pt x="19777" y="15631"/>
                    <a:pt x="19301" y="15940"/>
                    <a:pt x="18884" y="16309"/>
                  </a:cubicBezTo>
                  <a:lnTo>
                    <a:pt x="18003" y="16309"/>
                  </a:lnTo>
                  <a:cubicBezTo>
                    <a:pt x="18634" y="15928"/>
                    <a:pt x="19241" y="15524"/>
                    <a:pt x="19836" y="15083"/>
                  </a:cubicBezTo>
                  <a:cubicBezTo>
                    <a:pt x="20324" y="14702"/>
                    <a:pt x="20920" y="14333"/>
                    <a:pt x="21384" y="13904"/>
                  </a:cubicBezTo>
                  <a:close/>
                  <a:moveTo>
                    <a:pt x="21372" y="15095"/>
                  </a:moveTo>
                  <a:cubicBezTo>
                    <a:pt x="21372" y="15535"/>
                    <a:pt x="21372" y="15976"/>
                    <a:pt x="21360" y="16417"/>
                  </a:cubicBezTo>
                  <a:cubicBezTo>
                    <a:pt x="21268" y="16338"/>
                    <a:pt x="21158" y="16294"/>
                    <a:pt x="21047" y="16294"/>
                  </a:cubicBezTo>
                  <a:cubicBezTo>
                    <a:pt x="20972" y="16294"/>
                    <a:pt x="20896" y="16314"/>
                    <a:pt x="20825" y="16357"/>
                  </a:cubicBezTo>
                  <a:cubicBezTo>
                    <a:pt x="20801" y="16345"/>
                    <a:pt x="20777" y="16333"/>
                    <a:pt x="20741" y="16333"/>
                  </a:cubicBezTo>
                  <a:cubicBezTo>
                    <a:pt x="20622" y="16333"/>
                    <a:pt x="20527" y="16333"/>
                    <a:pt x="20408" y="16309"/>
                  </a:cubicBezTo>
                  <a:cubicBezTo>
                    <a:pt x="20598" y="16166"/>
                    <a:pt x="20777" y="15988"/>
                    <a:pt x="20920" y="15809"/>
                  </a:cubicBezTo>
                  <a:lnTo>
                    <a:pt x="20920" y="15809"/>
                  </a:lnTo>
                  <a:cubicBezTo>
                    <a:pt x="20860" y="15916"/>
                    <a:pt x="20920" y="16155"/>
                    <a:pt x="21134" y="16155"/>
                  </a:cubicBezTo>
                  <a:cubicBezTo>
                    <a:pt x="21420" y="16155"/>
                    <a:pt x="21432" y="15702"/>
                    <a:pt x="21134" y="15702"/>
                  </a:cubicBezTo>
                  <a:cubicBezTo>
                    <a:pt x="21075" y="15702"/>
                    <a:pt x="21027" y="15738"/>
                    <a:pt x="20979" y="15762"/>
                  </a:cubicBezTo>
                  <a:cubicBezTo>
                    <a:pt x="21027" y="15714"/>
                    <a:pt x="21075" y="15678"/>
                    <a:pt x="21098" y="15631"/>
                  </a:cubicBezTo>
                  <a:cubicBezTo>
                    <a:pt x="21166" y="15543"/>
                    <a:pt x="21076" y="15448"/>
                    <a:pt x="20995" y="15448"/>
                  </a:cubicBezTo>
                  <a:cubicBezTo>
                    <a:pt x="20977" y="15448"/>
                    <a:pt x="20959" y="15453"/>
                    <a:pt x="20944" y="15464"/>
                  </a:cubicBezTo>
                  <a:cubicBezTo>
                    <a:pt x="20551" y="15678"/>
                    <a:pt x="20205" y="16000"/>
                    <a:pt x="19884" y="16309"/>
                  </a:cubicBezTo>
                  <a:lnTo>
                    <a:pt x="19515" y="16309"/>
                  </a:lnTo>
                  <a:cubicBezTo>
                    <a:pt x="19896" y="16071"/>
                    <a:pt x="20265" y="15821"/>
                    <a:pt x="20646" y="15571"/>
                  </a:cubicBezTo>
                  <a:cubicBezTo>
                    <a:pt x="20860" y="15416"/>
                    <a:pt x="21134" y="15250"/>
                    <a:pt x="21372" y="15095"/>
                  </a:cubicBezTo>
                  <a:close/>
                  <a:moveTo>
                    <a:pt x="21360" y="16750"/>
                  </a:moveTo>
                  <a:lnTo>
                    <a:pt x="21360" y="17190"/>
                  </a:lnTo>
                  <a:cubicBezTo>
                    <a:pt x="21339" y="17158"/>
                    <a:pt x="21301" y="17141"/>
                    <a:pt x="21261" y="17141"/>
                  </a:cubicBezTo>
                  <a:cubicBezTo>
                    <a:pt x="21212" y="17141"/>
                    <a:pt x="21160" y="17167"/>
                    <a:pt x="21134" y="17226"/>
                  </a:cubicBezTo>
                  <a:lnTo>
                    <a:pt x="21134" y="17238"/>
                  </a:lnTo>
                  <a:cubicBezTo>
                    <a:pt x="21134" y="17107"/>
                    <a:pt x="21122" y="16952"/>
                    <a:pt x="21098" y="16821"/>
                  </a:cubicBezTo>
                  <a:cubicBezTo>
                    <a:pt x="21194" y="16809"/>
                    <a:pt x="21277" y="16786"/>
                    <a:pt x="21360" y="16750"/>
                  </a:cubicBezTo>
                  <a:close/>
                  <a:moveTo>
                    <a:pt x="20860" y="19393"/>
                  </a:moveTo>
                  <a:cubicBezTo>
                    <a:pt x="20896" y="19393"/>
                    <a:pt x="20932" y="19405"/>
                    <a:pt x="20967" y="19405"/>
                  </a:cubicBezTo>
                  <a:cubicBezTo>
                    <a:pt x="20884" y="19619"/>
                    <a:pt x="20789" y="19810"/>
                    <a:pt x="20717" y="20024"/>
                  </a:cubicBezTo>
                  <a:cubicBezTo>
                    <a:pt x="20765" y="19810"/>
                    <a:pt x="20825" y="19607"/>
                    <a:pt x="20860" y="19393"/>
                  </a:cubicBezTo>
                  <a:close/>
                  <a:moveTo>
                    <a:pt x="33719" y="21822"/>
                  </a:moveTo>
                  <a:cubicBezTo>
                    <a:pt x="33731" y="21846"/>
                    <a:pt x="33767" y="21870"/>
                    <a:pt x="33779" y="21893"/>
                  </a:cubicBezTo>
                  <a:cubicBezTo>
                    <a:pt x="33767" y="21881"/>
                    <a:pt x="33743" y="21881"/>
                    <a:pt x="33719" y="21870"/>
                  </a:cubicBezTo>
                  <a:lnTo>
                    <a:pt x="33719" y="21822"/>
                  </a:lnTo>
                  <a:close/>
                  <a:moveTo>
                    <a:pt x="33814" y="21453"/>
                  </a:moveTo>
                  <a:lnTo>
                    <a:pt x="33814" y="21453"/>
                  </a:lnTo>
                  <a:cubicBezTo>
                    <a:pt x="33945" y="21536"/>
                    <a:pt x="34100" y="21608"/>
                    <a:pt x="34243" y="21691"/>
                  </a:cubicBezTo>
                  <a:cubicBezTo>
                    <a:pt x="34219" y="21727"/>
                    <a:pt x="34219" y="21786"/>
                    <a:pt x="34255" y="21834"/>
                  </a:cubicBezTo>
                  <a:cubicBezTo>
                    <a:pt x="34362" y="21953"/>
                    <a:pt x="34481" y="22084"/>
                    <a:pt x="34588" y="22203"/>
                  </a:cubicBezTo>
                  <a:cubicBezTo>
                    <a:pt x="34517" y="22179"/>
                    <a:pt x="34421" y="22143"/>
                    <a:pt x="34350" y="22120"/>
                  </a:cubicBezTo>
                  <a:cubicBezTo>
                    <a:pt x="34362" y="22084"/>
                    <a:pt x="34350" y="22072"/>
                    <a:pt x="34326" y="22048"/>
                  </a:cubicBezTo>
                  <a:cubicBezTo>
                    <a:pt x="34183" y="21834"/>
                    <a:pt x="33993" y="21643"/>
                    <a:pt x="33814" y="21453"/>
                  </a:cubicBezTo>
                  <a:close/>
                  <a:moveTo>
                    <a:pt x="34671" y="21870"/>
                  </a:moveTo>
                  <a:cubicBezTo>
                    <a:pt x="34814" y="21929"/>
                    <a:pt x="34957" y="21965"/>
                    <a:pt x="35088" y="22012"/>
                  </a:cubicBezTo>
                  <a:cubicBezTo>
                    <a:pt x="35076" y="22048"/>
                    <a:pt x="35064" y="22072"/>
                    <a:pt x="35088" y="22120"/>
                  </a:cubicBezTo>
                  <a:cubicBezTo>
                    <a:pt x="35172" y="22227"/>
                    <a:pt x="35255" y="22346"/>
                    <a:pt x="35362" y="22465"/>
                  </a:cubicBezTo>
                  <a:cubicBezTo>
                    <a:pt x="35267" y="22441"/>
                    <a:pt x="35195" y="22417"/>
                    <a:pt x="35124" y="22382"/>
                  </a:cubicBezTo>
                  <a:cubicBezTo>
                    <a:pt x="34993" y="22191"/>
                    <a:pt x="34838" y="22024"/>
                    <a:pt x="34671" y="21870"/>
                  </a:cubicBezTo>
                  <a:close/>
                  <a:moveTo>
                    <a:pt x="33779" y="15119"/>
                  </a:moveTo>
                  <a:cubicBezTo>
                    <a:pt x="35407" y="16556"/>
                    <a:pt x="37339" y="17178"/>
                    <a:pt x="39333" y="17178"/>
                  </a:cubicBezTo>
                  <a:cubicBezTo>
                    <a:pt x="40445" y="17178"/>
                    <a:pt x="41576" y="16985"/>
                    <a:pt x="42684" y="16631"/>
                  </a:cubicBezTo>
                  <a:cubicBezTo>
                    <a:pt x="42708" y="16631"/>
                    <a:pt x="42744" y="16631"/>
                    <a:pt x="42768" y="16607"/>
                  </a:cubicBezTo>
                  <a:cubicBezTo>
                    <a:pt x="42780" y="16607"/>
                    <a:pt x="42780" y="16595"/>
                    <a:pt x="42803" y="16595"/>
                  </a:cubicBezTo>
                  <a:cubicBezTo>
                    <a:pt x="42851" y="16583"/>
                    <a:pt x="42911" y="16571"/>
                    <a:pt x="42946" y="16547"/>
                  </a:cubicBezTo>
                  <a:lnTo>
                    <a:pt x="42946" y="16547"/>
                  </a:lnTo>
                  <a:cubicBezTo>
                    <a:pt x="42815" y="18167"/>
                    <a:pt x="42744" y="19798"/>
                    <a:pt x="42696" y="21429"/>
                  </a:cubicBezTo>
                  <a:cubicBezTo>
                    <a:pt x="42684" y="21381"/>
                    <a:pt x="42649" y="21358"/>
                    <a:pt x="42589" y="21358"/>
                  </a:cubicBezTo>
                  <a:cubicBezTo>
                    <a:pt x="42307" y="21334"/>
                    <a:pt x="42022" y="21326"/>
                    <a:pt x="41735" y="21326"/>
                  </a:cubicBezTo>
                  <a:cubicBezTo>
                    <a:pt x="41160" y="21326"/>
                    <a:pt x="40581" y="21358"/>
                    <a:pt x="40017" y="21358"/>
                  </a:cubicBezTo>
                  <a:cubicBezTo>
                    <a:pt x="39851" y="21358"/>
                    <a:pt x="39851" y="21608"/>
                    <a:pt x="40017" y="21608"/>
                  </a:cubicBezTo>
                  <a:cubicBezTo>
                    <a:pt x="40531" y="21622"/>
                    <a:pt x="41058" y="21645"/>
                    <a:pt x="41582" y="21645"/>
                  </a:cubicBezTo>
                  <a:cubicBezTo>
                    <a:pt x="41920" y="21645"/>
                    <a:pt x="42257" y="21636"/>
                    <a:pt x="42589" y="21608"/>
                  </a:cubicBezTo>
                  <a:cubicBezTo>
                    <a:pt x="42649" y="21608"/>
                    <a:pt x="42684" y="21584"/>
                    <a:pt x="42696" y="21536"/>
                  </a:cubicBezTo>
                  <a:lnTo>
                    <a:pt x="42696" y="21536"/>
                  </a:lnTo>
                  <a:cubicBezTo>
                    <a:pt x="42684" y="21881"/>
                    <a:pt x="42684" y="22227"/>
                    <a:pt x="42684" y="22548"/>
                  </a:cubicBezTo>
                  <a:cubicBezTo>
                    <a:pt x="39636" y="22274"/>
                    <a:pt x="36672" y="22203"/>
                    <a:pt x="33743" y="21250"/>
                  </a:cubicBezTo>
                  <a:cubicBezTo>
                    <a:pt x="33767" y="20691"/>
                    <a:pt x="33767" y="20119"/>
                    <a:pt x="33767" y="19560"/>
                  </a:cubicBezTo>
                  <a:cubicBezTo>
                    <a:pt x="33755" y="18119"/>
                    <a:pt x="33386" y="16524"/>
                    <a:pt x="33779" y="15119"/>
                  </a:cubicBezTo>
                  <a:close/>
                  <a:moveTo>
                    <a:pt x="35338" y="22084"/>
                  </a:moveTo>
                  <a:cubicBezTo>
                    <a:pt x="35774" y="22199"/>
                    <a:pt x="36216" y="22286"/>
                    <a:pt x="36664" y="22360"/>
                  </a:cubicBezTo>
                  <a:lnTo>
                    <a:pt x="36664" y="22360"/>
                  </a:lnTo>
                  <a:cubicBezTo>
                    <a:pt x="36609" y="22372"/>
                    <a:pt x="36559" y="22439"/>
                    <a:pt x="36600" y="22489"/>
                  </a:cubicBezTo>
                  <a:cubicBezTo>
                    <a:pt x="36684" y="22608"/>
                    <a:pt x="36791" y="22751"/>
                    <a:pt x="36910" y="22905"/>
                  </a:cubicBezTo>
                  <a:cubicBezTo>
                    <a:pt x="36791" y="22870"/>
                    <a:pt x="36672" y="22846"/>
                    <a:pt x="36565" y="22810"/>
                  </a:cubicBezTo>
                  <a:cubicBezTo>
                    <a:pt x="36517" y="22774"/>
                    <a:pt x="36481" y="22739"/>
                    <a:pt x="36410" y="22691"/>
                  </a:cubicBezTo>
                  <a:cubicBezTo>
                    <a:pt x="36255" y="22560"/>
                    <a:pt x="36112" y="22393"/>
                    <a:pt x="35981" y="22251"/>
                  </a:cubicBezTo>
                  <a:cubicBezTo>
                    <a:pt x="35974" y="22240"/>
                    <a:pt x="35965" y="22236"/>
                    <a:pt x="35955" y="22236"/>
                  </a:cubicBezTo>
                  <a:cubicBezTo>
                    <a:pt x="35929" y="22236"/>
                    <a:pt x="35901" y="22264"/>
                    <a:pt x="35910" y="22298"/>
                  </a:cubicBezTo>
                  <a:cubicBezTo>
                    <a:pt x="35957" y="22429"/>
                    <a:pt x="36017" y="22560"/>
                    <a:pt x="36100" y="22691"/>
                  </a:cubicBezTo>
                  <a:lnTo>
                    <a:pt x="35791" y="22608"/>
                  </a:lnTo>
                  <a:cubicBezTo>
                    <a:pt x="35731" y="22536"/>
                    <a:pt x="35660" y="22477"/>
                    <a:pt x="35600" y="22393"/>
                  </a:cubicBezTo>
                  <a:cubicBezTo>
                    <a:pt x="35505" y="22298"/>
                    <a:pt x="35422" y="22191"/>
                    <a:pt x="35338" y="22084"/>
                  </a:cubicBezTo>
                  <a:close/>
                  <a:moveTo>
                    <a:pt x="42137" y="22977"/>
                  </a:moveTo>
                  <a:cubicBezTo>
                    <a:pt x="42113" y="23013"/>
                    <a:pt x="42113" y="23013"/>
                    <a:pt x="42101" y="23024"/>
                  </a:cubicBezTo>
                  <a:cubicBezTo>
                    <a:pt x="42101" y="23013"/>
                    <a:pt x="42089" y="23001"/>
                    <a:pt x="42065" y="22977"/>
                  </a:cubicBezTo>
                  <a:close/>
                  <a:moveTo>
                    <a:pt x="36717" y="22369"/>
                  </a:moveTo>
                  <a:cubicBezTo>
                    <a:pt x="36900" y="22398"/>
                    <a:pt x="37083" y="22426"/>
                    <a:pt x="37267" y="22453"/>
                  </a:cubicBezTo>
                  <a:cubicBezTo>
                    <a:pt x="37374" y="22655"/>
                    <a:pt x="37553" y="22929"/>
                    <a:pt x="37755" y="23084"/>
                  </a:cubicBezTo>
                  <a:cubicBezTo>
                    <a:pt x="37636" y="23060"/>
                    <a:pt x="37529" y="23036"/>
                    <a:pt x="37434" y="23013"/>
                  </a:cubicBezTo>
                  <a:cubicBezTo>
                    <a:pt x="37338" y="22917"/>
                    <a:pt x="37219" y="22846"/>
                    <a:pt x="37136" y="22774"/>
                  </a:cubicBezTo>
                  <a:cubicBezTo>
                    <a:pt x="36981" y="22655"/>
                    <a:pt x="36850" y="22524"/>
                    <a:pt x="36731" y="22382"/>
                  </a:cubicBezTo>
                  <a:cubicBezTo>
                    <a:pt x="36727" y="22376"/>
                    <a:pt x="36722" y="22372"/>
                    <a:pt x="36717" y="22369"/>
                  </a:cubicBezTo>
                  <a:close/>
                  <a:moveTo>
                    <a:pt x="40005" y="22882"/>
                  </a:moveTo>
                  <a:lnTo>
                    <a:pt x="40005" y="22882"/>
                  </a:lnTo>
                  <a:cubicBezTo>
                    <a:pt x="40089" y="22894"/>
                    <a:pt x="40172" y="22894"/>
                    <a:pt x="40256" y="22905"/>
                  </a:cubicBezTo>
                  <a:cubicBezTo>
                    <a:pt x="40303" y="22953"/>
                    <a:pt x="40327" y="23001"/>
                    <a:pt x="40363" y="23036"/>
                  </a:cubicBezTo>
                  <a:cubicBezTo>
                    <a:pt x="40327" y="23036"/>
                    <a:pt x="40303" y="23072"/>
                    <a:pt x="40267" y="23096"/>
                  </a:cubicBezTo>
                  <a:cubicBezTo>
                    <a:pt x="40266" y="23098"/>
                    <a:pt x="40264" y="23099"/>
                    <a:pt x="40261" y="23099"/>
                  </a:cubicBezTo>
                  <a:cubicBezTo>
                    <a:pt x="40233" y="23099"/>
                    <a:pt x="40124" y="23000"/>
                    <a:pt x="40005" y="22882"/>
                  </a:cubicBezTo>
                  <a:close/>
                  <a:moveTo>
                    <a:pt x="42684" y="22965"/>
                  </a:moveTo>
                  <a:lnTo>
                    <a:pt x="42684" y="23084"/>
                  </a:lnTo>
                  <a:cubicBezTo>
                    <a:pt x="42637" y="23084"/>
                    <a:pt x="42613" y="23084"/>
                    <a:pt x="42577" y="23120"/>
                  </a:cubicBezTo>
                  <a:lnTo>
                    <a:pt x="42565" y="23132"/>
                  </a:lnTo>
                  <a:lnTo>
                    <a:pt x="42339" y="23001"/>
                  </a:lnTo>
                  <a:cubicBezTo>
                    <a:pt x="42458" y="23001"/>
                    <a:pt x="42577" y="22977"/>
                    <a:pt x="42684" y="22965"/>
                  </a:cubicBezTo>
                  <a:close/>
                  <a:moveTo>
                    <a:pt x="40696" y="22953"/>
                  </a:moveTo>
                  <a:cubicBezTo>
                    <a:pt x="40767" y="22953"/>
                    <a:pt x="40803" y="22965"/>
                    <a:pt x="40863" y="22965"/>
                  </a:cubicBezTo>
                  <a:cubicBezTo>
                    <a:pt x="40910" y="23013"/>
                    <a:pt x="40946" y="23072"/>
                    <a:pt x="40970" y="23132"/>
                  </a:cubicBezTo>
                  <a:cubicBezTo>
                    <a:pt x="40958" y="23132"/>
                    <a:pt x="40946" y="23132"/>
                    <a:pt x="40910" y="23144"/>
                  </a:cubicBezTo>
                  <a:cubicBezTo>
                    <a:pt x="40839" y="23084"/>
                    <a:pt x="40779" y="23013"/>
                    <a:pt x="40696" y="22953"/>
                  </a:cubicBezTo>
                  <a:close/>
                  <a:moveTo>
                    <a:pt x="41268" y="22977"/>
                  </a:moveTo>
                  <a:cubicBezTo>
                    <a:pt x="41387" y="22977"/>
                    <a:pt x="41506" y="23001"/>
                    <a:pt x="41625" y="23001"/>
                  </a:cubicBezTo>
                  <a:cubicBezTo>
                    <a:pt x="41684" y="23072"/>
                    <a:pt x="41708" y="23251"/>
                    <a:pt x="41672" y="23263"/>
                  </a:cubicBezTo>
                  <a:cubicBezTo>
                    <a:pt x="41660" y="23263"/>
                    <a:pt x="41470" y="23132"/>
                    <a:pt x="41470" y="23132"/>
                  </a:cubicBezTo>
                  <a:cubicBezTo>
                    <a:pt x="41399" y="23084"/>
                    <a:pt x="41339" y="23024"/>
                    <a:pt x="41268" y="22977"/>
                  </a:cubicBezTo>
                  <a:close/>
                  <a:moveTo>
                    <a:pt x="37636" y="22524"/>
                  </a:moveTo>
                  <a:lnTo>
                    <a:pt x="37946" y="22560"/>
                  </a:lnTo>
                  <a:cubicBezTo>
                    <a:pt x="38041" y="22679"/>
                    <a:pt x="38136" y="22798"/>
                    <a:pt x="38243" y="22905"/>
                  </a:cubicBezTo>
                  <a:cubicBezTo>
                    <a:pt x="38386" y="23036"/>
                    <a:pt x="38553" y="23215"/>
                    <a:pt x="38767" y="23215"/>
                  </a:cubicBezTo>
                  <a:cubicBezTo>
                    <a:pt x="38874" y="23215"/>
                    <a:pt x="38934" y="23096"/>
                    <a:pt x="38886" y="23013"/>
                  </a:cubicBezTo>
                  <a:cubicBezTo>
                    <a:pt x="38791" y="22846"/>
                    <a:pt x="38601" y="22786"/>
                    <a:pt x="38470" y="22703"/>
                  </a:cubicBezTo>
                  <a:cubicBezTo>
                    <a:pt x="38434" y="22679"/>
                    <a:pt x="38422" y="22655"/>
                    <a:pt x="38398" y="22643"/>
                  </a:cubicBezTo>
                  <a:lnTo>
                    <a:pt x="38398" y="22643"/>
                  </a:lnTo>
                  <a:cubicBezTo>
                    <a:pt x="38553" y="22667"/>
                    <a:pt x="38708" y="22679"/>
                    <a:pt x="38874" y="22715"/>
                  </a:cubicBezTo>
                  <a:cubicBezTo>
                    <a:pt x="39017" y="22905"/>
                    <a:pt x="39184" y="23120"/>
                    <a:pt x="39363" y="23215"/>
                  </a:cubicBezTo>
                  <a:cubicBezTo>
                    <a:pt x="39383" y="23226"/>
                    <a:pt x="39402" y="23231"/>
                    <a:pt x="39421" y="23231"/>
                  </a:cubicBezTo>
                  <a:cubicBezTo>
                    <a:pt x="39504" y="23231"/>
                    <a:pt x="39568" y="23138"/>
                    <a:pt x="39529" y="23060"/>
                  </a:cubicBezTo>
                  <a:cubicBezTo>
                    <a:pt x="39482" y="22953"/>
                    <a:pt x="39410" y="22858"/>
                    <a:pt x="39327" y="22774"/>
                  </a:cubicBezTo>
                  <a:lnTo>
                    <a:pt x="39327" y="22774"/>
                  </a:lnTo>
                  <a:cubicBezTo>
                    <a:pt x="39386" y="22786"/>
                    <a:pt x="39446" y="22786"/>
                    <a:pt x="39505" y="22798"/>
                  </a:cubicBezTo>
                  <a:cubicBezTo>
                    <a:pt x="39660" y="23013"/>
                    <a:pt x="39827" y="23215"/>
                    <a:pt x="40017" y="23358"/>
                  </a:cubicBezTo>
                  <a:cubicBezTo>
                    <a:pt x="39363" y="23310"/>
                    <a:pt x="38708" y="23239"/>
                    <a:pt x="38065" y="23132"/>
                  </a:cubicBezTo>
                  <a:cubicBezTo>
                    <a:pt x="38112" y="23120"/>
                    <a:pt x="38124" y="23084"/>
                    <a:pt x="38112" y="23036"/>
                  </a:cubicBezTo>
                  <a:cubicBezTo>
                    <a:pt x="38065" y="22882"/>
                    <a:pt x="37934" y="22834"/>
                    <a:pt x="37815" y="22727"/>
                  </a:cubicBezTo>
                  <a:cubicBezTo>
                    <a:pt x="37743" y="22667"/>
                    <a:pt x="37672" y="22596"/>
                    <a:pt x="37600" y="22524"/>
                  </a:cubicBezTo>
                  <a:close/>
                  <a:moveTo>
                    <a:pt x="40529" y="23251"/>
                  </a:moveTo>
                  <a:cubicBezTo>
                    <a:pt x="40565" y="23310"/>
                    <a:pt x="40613" y="23358"/>
                    <a:pt x="40672" y="23417"/>
                  </a:cubicBezTo>
                  <a:cubicBezTo>
                    <a:pt x="40601" y="23417"/>
                    <a:pt x="40529" y="23417"/>
                    <a:pt x="40446" y="23394"/>
                  </a:cubicBezTo>
                  <a:cubicBezTo>
                    <a:pt x="40494" y="23370"/>
                    <a:pt x="40529" y="23310"/>
                    <a:pt x="40529" y="23251"/>
                  </a:cubicBezTo>
                  <a:close/>
                  <a:moveTo>
                    <a:pt x="41148" y="23382"/>
                  </a:moveTo>
                  <a:cubicBezTo>
                    <a:pt x="41160" y="23394"/>
                    <a:pt x="41160" y="23417"/>
                    <a:pt x="41184" y="23429"/>
                  </a:cubicBezTo>
                  <a:lnTo>
                    <a:pt x="41137" y="23429"/>
                  </a:lnTo>
                  <a:cubicBezTo>
                    <a:pt x="41137" y="23417"/>
                    <a:pt x="41148" y="23394"/>
                    <a:pt x="41148" y="23382"/>
                  </a:cubicBezTo>
                  <a:close/>
                  <a:moveTo>
                    <a:pt x="33540" y="24215"/>
                  </a:moveTo>
                  <a:cubicBezTo>
                    <a:pt x="33588" y="24287"/>
                    <a:pt x="33636" y="24346"/>
                    <a:pt x="33683" y="24406"/>
                  </a:cubicBezTo>
                  <a:cubicBezTo>
                    <a:pt x="33659" y="24406"/>
                    <a:pt x="33636" y="24429"/>
                    <a:pt x="33636" y="24453"/>
                  </a:cubicBezTo>
                  <a:lnTo>
                    <a:pt x="33540" y="24763"/>
                  </a:lnTo>
                  <a:cubicBezTo>
                    <a:pt x="33528" y="24584"/>
                    <a:pt x="33528" y="24406"/>
                    <a:pt x="33540" y="24215"/>
                  </a:cubicBezTo>
                  <a:close/>
                  <a:moveTo>
                    <a:pt x="33755" y="24525"/>
                  </a:moveTo>
                  <a:cubicBezTo>
                    <a:pt x="33862" y="24632"/>
                    <a:pt x="33957" y="24751"/>
                    <a:pt x="34100" y="24858"/>
                  </a:cubicBezTo>
                  <a:cubicBezTo>
                    <a:pt x="34076" y="24858"/>
                    <a:pt x="34064" y="24870"/>
                    <a:pt x="34052" y="24882"/>
                  </a:cubicBezTo>
                  <a:cubicBezTo>
                    <a:pt x="33874" y="25215"/>
                    <a:pt x="33695" y="25560"/>
                    <a:pt x="33528" y="25918"/>
                  </a:cubicBezTo>
                  <a:lnTo>
                    <a:pt x="33528" y="25513"/>
                  </a:lnTo>
                  <a:lnTo>
                    <a:pt x="33755" y="24525"/>
                  </a:lnTo>
                  <a:close/>
                  <a:moveTo>
                    <a:pt x="33707" y="22120"/>
                  </a:moveTo>
                  <a:cubicBezTo>
                    <a:pt x="35709" y="23302"/>
                    <a:pt x="38257" y="24018"/>
                    <a:pt x="40684" y="24018"/>
                  </a:cubicBezTo>
                  <a:cubicBezTo>
                    <a:pt x="41361" y="24018"/>
                    <a:pt x="42029" y="23963"/>
                    <a:pt x="42672" y="23846"/>
                  </a:cubicBezTo>
                  <a:lnTo>
                    <a:pt x="42672" y="25894"/>
                  </a:lnTo>
                  <a:cubicBezTo>
                    <a:pt x="41862" y="26029"/>
                    <a:pt x="40891" y="26120"/>
                    <a:pt x="39879" y="26120"/>
                  </a:cubicBezTo>
                  <a:cubicBezTo>
                    <a:pt x="38660" y="26120"/>
                    <a:pt x="37381" y="25988"/>
                    <a:pt x="36243" y="25644"/>
                  </a:cubicBezTo>
                  <a:cubicBezTo>
                    <a:pt x="36218" y="25627"/>
                    <a:pt x="36187" y="25610"/>
                    <a:pt x="36158" y="25610"/>
                  </a:cubicBezTo>
                  <a:cubicBezTo>
                    <a:pt x="36146" y="25610"/>
                    <a:pt x="36135" y="25613"/>
                    <a:pt x="36124" y="25620"/>
                  </a:cubicBezTo>
                  <a:cubicBezTo>
                    <a:pt x="35791" y="25513"/>
                    <a:pt x="35481" y="25394"/>
                    <a:pt x="35183" y="25239"/>
                  </a:cubicBezTo>
                  <a:cubicBezTo>
                    <a:pt x="35172" y="25227"/>
                    <a:pt x="35148" y="25227"/>
                    <a:pt x="35136" y="25227"/>
                  </a:cubicBezTo>
                  <a:cubicBezTo>
                    <a:pt x="34493" y="24918"/>
                    <a:pt x="33945" y="24513"/>
                    <a:pt x="33528" y="23989"/>
                  </a:cubicBezTo>
                  <a:cubicBezTo>
                    <a:pt x="33528" y="23989"/>
                    <a:pt x="33517" y="23989"/>
                    <a:pt x="33517" y="23977"/>
                  </a:cubicBezTo>
                  <a:cubicBezTo>
                    <a:pt x="33624" y="23358"/>
                    <a:pt x="33683" y="22739"/>
                    <a:pt x="33707" y="22120"/>
                  </a:cubicBezTo>
                  <a:close/>
                  <a:moveTo>
                    <a:pt x="34195" y="24929"/>
                  </a:moveTo>
                  <a:cubicBezTo>
                    <a:pt x="34421" y="25096"/>
                    <a:pt x="34671" y="25239"/>
                    <a:pt x="34957" y="25382"/>
                  </a:cubicBezTo>
                  <a:cubicBezTo>
                    <a:pt x="34683" y="26061"/>
                    <a:pt x="34326" y="26692"/>
                    <a:pt x="34017" y="27346"/>
                  </a:cubicBezTo>
                  <a:cubicBezTo>
                    <a:pt x="33909" y="27299"/>
                    <a:pt x="33826" y="27239"/>
                    <a:pt x="33719" y="27192"/>
                  </a:cubicBezTo>
                  <a:cubicBezTo>
                    <a:pt x="33933" y="26656"/>
                    <a:pt x="34136" y="26120"/>
                    <a:pt x="34433" y="25620"/>
                  </a:cubicBezTo>
                  <a:cubicBezTo>
                    <a:pt x="34459" y="25586"/>
                    <a:pt x="34430" y="25553"/>
                    <a:pt x="34399" y="25553"/>
                  </a:cubicBezTo>
                  <a:cubicBezTo>
                    <a:pt x="34386" y="25553"/>
                    <a:pt x="34372" y="25558"/>
                    <a:pt x="34362" y="25572"/>
                  </a:cubicBezTo>
                  <a:cubicBezTo>
                    <a:pt x="34064" y="26013"/>
                    <a:pt x="33755" y="26513"/>
                    <a:pt x="33517" y="27025"/>
                  </a:cubicBezTo>
                  <a:lnTo>
                    <a:pt x="33517" y="26656"/>
                  </a:lnTo>
                  <a:cubicBezTo>
                    <a:pt x="33719" y="26096"/>
                    <a:pt x="33921" y="25525"/>
                    <a:pt x="34195" y="24977"/>
                  </a:cubicBezTo>
                  <a:lnTo>
                    <a:pt x="34195" y="24929"/>
                  </a:lnTo>
                  <a:close/>
                  <a:moveTo>
                    <a:pt x="35195" y="25477"/>
                  </a:moveTo>
                  <a:cubicBezTo>
                    <a:pt x="35291" y="25525"/>
                    <a:pt x="35374" y="25560"/>
                    <a:pt x="35469" y="25584"/>
                  </a:cubicBezTo>
                  <a:cubicBezTo>
                    <a:pt x="35267" y="25977"/>
                    <a:pt x="35076" y="26370"/>
                    <a:pt x="34886" y="26763"/>
                  </a:cubicBezTo>
                  <a:cubicBezTo>
                    <a:pt x="34743" y="27025"/>
                    <a:pt x="34600" y="27287"/>
                    <a:pt x="34481" y="27561"/>
                  </a:cubicBezTo>
                  <a:cubicBezTo>
                    <a:pt x="34421" y="27549"/>
                    <a:pt x="34350" y="27501"/>
                    <a:pt x="34279" y="27477"/>
                  </a:cubicBezTo>
                  <a:cubicBezTo>
                    <a:pt x="34648" y="26846"/>
                    <a:pt x="34933" y="26156"/>
                    <a:pt x="35195" y="25477"/>
                  </a:cubicBezTo>
                  <a:close/>
                  <a:moveTo>
                    <a:pt x="33600" y="27477"/>
                  </a:moveTo>
                  <a:lnTo>
                    <a:pt x="33874" y="27656"/>
                  </a:lnTo>
                  <a:cubicBezTo>
                    <a:pt x="33862" y="27704"/>
                    <a:pt x="33826" y="27739"/>
                    <a:pt x="33802" y="27799"/>
                  </a:cubicBezTo>
                  <a:lnTo>
                    <a:pt x="33802" y="27835"/>
                  </a:lnTo>
                  <a:cubicBezTo>
                    <a:pt x="33707" y="27799"/>
                    <a:pt x="33624" y="27751"/>
                    <a:pt x="33517" y="27727"/>
                  </a:cubicBezTo>
                  <a:lnTo>
                    <a:pt x="33517" y="27668"/>
                  </a:lnTo>
                  <a:cubicBezTo>
                    <a:pt x="33540" y="27608"/>
                    <a:pt x="33576" y="27549"/>
                    <a:pt x="33600" y="27477"/>
                  </a:cubicBezTo>
                  <a:close/>
                  <a:moveTo>
                    <a:pt x="35672" y="25680"/>
                  </a:moveTo>
                  <a:cubicBezTo>
                    <a:pt x="35791" y="25715"/>
                    <a:pt x="35898" y="25751"/>
                    <a:pt x="36017" y="25799"/>
                  </a:cubicBezTo>
                  <a:cubicBezTo>
                    <a:pt x="35862" y="26120"/>
                    <a:pt x="35719" y="26465"/>
                    <a:pt x="35553" y="26787"/>
                  </a:cubicBezTo>
                  <a:cubicBezTo>
                    <a:pt x="35410" y="27120"/>
                    <a:pt x="35207" y="27442"/>
                    <a:pt x="35136" y="27799"/>
                  </a:cubicBezTo>
                  <a:cubicBezTo>
                    <a:pt x="35124" y="27846"/>
                    <a:pt x="35148" y="27882"/>
                    <a:pt x="35172" y="27894"/>
                  </a:cubicBezTo>
                  <a:cubicBezTo>
                    <a:pt x="35017" y="27835"/>
                    <a:pt x="34886" y="27763"/>
                    <a:pt x="34731" y="27704"/>
                  </a:cubicBezTo>
                  <a:cubicBezTo>
                    <a:pt x="34886" y="27418"/>
                    <a:pt x="35005" y="27108"/>
                    <a:pt x="35136" y="26823"/>
                  </a:cubicBezTo>
                  <a:cubicBezTo>
                    <a:pt x="35314" y="26430"/>
                    <a:pt x="35493" y="26061"/>
                    <a:pt x="35672" y="25680"/>
                  </a:cubicBezTo>
                  <a:close/>
                  <a:moveTo>
                    <a:pt x="36267" y="25858"/>
                  </a:moveTo>
                  <a:cubicBezTo>
                    <a:pt x="36446" y="25894"/>
                    <a:pt x="36612" y="25953"/>
                    <a:pt x="36779" y="25989"/>
                  </a:cubicBezTo>
                  <a:cubicBezTo>
                    <a:pt x="36553" y="26334"/>
                    <a:pt x="36338" y="26668"/>
                    <a:pt x="36148" y="27013"/>
                  </a:cubicBezTo>
                  <a:cubicBezTo>
                    <a:pt x="35969" y="27335"/>
                    <a:pt x="35719" y="27704"/>
                    <a:pt x="35648" y="28073"/>
                  </a:cubicBezTo>
                  <a:lnTo>
                    <a:pt x="35271" y="27907"/>
                  </a:lnTo>
                  <a:lnTo>
                    <a:pt x="35271" y="27907"/>
                  </a:lnTo>
                  <a:cubicBezTo>
                    <a:pt x="35285" y="27904"/>
                    <a:pt x="35302" y="27895"/>
                    <a:pt x="35314" y="27882"/>
                  </a:cubicBezTo>
                  <a:cubicBezTo>
                    <a:pt x="35541" y="27585"/>
                    <a:pt x="35660" y="27180"/>
                    <a:pt x="35826" y="26834"/>
                  </a:cubicBezTo>
                  <a:lnTo>
                    <a:pt x="36267" y="25858"/>
                  </a:lnTo>
                  <a:close/>
                  <a:moveTo>
                    <a:pt x="34076" y="27787"/>
                  </a:moveTo>
                  <a:cubicBezTo>
                    <a:pt x="34183" y="27846"/>
                    <a:pt x="34279" y="27906"/>
                    <a:pt x="34374" y="27966"/>
                  </a:cubicBezTo>
                  <a:cubicBezTo>
                    <a:pt x="34398" y="28001"/>
                    <a:pt x="34433" y="28025"/>
                    <a:pt x="34469" y="28025"/>
                  </a:cubicBezTo>
                  <a:cubicBezTo>
                    <a:pt x="34600" y="28097"/>
                    <a:pt x="34731" y="28156"/>
                    <a:pt x="34850" y="28216"/>
                  </a:cubicBezTo>
                  <a:cubicBezTo>
                    <a:pt x="34564" y="28120"/>
                    <a:pt x="34267" y="28013"/>
                    <a:pt x="33969" y="27906"/>
                  </a:cubicBezTo>
                  <a:cubicBezTo>
                    <a:pt x="34017" y="27882"/>
                    <a:pt x="34052" y="27823"/>
                    <a:pt x="34076" y="27787"/>
                  </a:cubicBezTo>
                  <a:close/>
                  <a:moveTo>
                    <a:pt x="36957" y="26061"/>
                  </a:moveTo>
                  <a:cubicBezTo>
                    <a:pt x="37041" y="26072"/>
                    <a:pt x="37136" y="26096"/>
                    <a:pt x="37219" y="26120"/>
                  </a:cubicBezTo>
                  <a:cubicBezTo>
                    <a:pt x="36993" y="26573"/>
                    <a:pt x="36779" y="27013"/>
                    <a:pt x="36553" y="27442"/>
                  </a:cubicBezTo>
                  <a:cubicBezTo>
                    <a:pt x="36398" y="27716"/>
                    <a:pt x="36219" y="28001"/>
                    <a:pt x="36076" y="28275"/>
                  </a:cubicBezTo>
                  <a:cubicBezTo>
                    <a:pt x="35981" y="28251"/>
                    <a:pt x="35898" y="28204"/>
                    <a:pt x="35803" y="28180"/>
                  </a:cubicBezTo>
                  <a:cubicBezTo>
                    <a:pt x="36029" y="27882"/>
                    <a:pt x="36160" y="27489"/>
                    <a:pt x="36326" y="27168"/>
                  </a:cubicBezTo>
                  <a:cubicBezTo>
                    <a:pt x="36517" y="26787"/>
                    <a:pt x="36731" y="26418"/>
                    <a:pt x="36957" y="26061"/>
                  </a:cubicBezTo>
                  <a:close/>
                  <a:moveTo>
                    <a:pt x="37434" y="26180"/>
                  </a:moveTo>
                  <a:cubicBezTo>
                    <a:pt x="37458" y="26180"/>
                    <a:pt x="37493" y="26192"/>
                    <a:pt x="37505" y="26192"/>
                  </a:cubicBezTo>
                  <a:cubicBezTo>
                    <a:pt x="38231" y="26370"/>
                    <a:pt x="38946" y="26477"/>
                    <a:pt x="39672" y="26537"/>
                  </a:cubicBezTo>
                  <a:cubicBezTo>
                    <a:pt x="39315" y="27346"/>
                    <a:pt x="38946" y="28144"/>
                    <a:pt x="38636" y="28978"/>
                  </a:cubicBezTo>
                  <a:cubicBezTo>
                    <a:pt x="38470" y="28954"/>
                    <a:pt x="38327" y="28918"/>
                    <a:pt x="38184" y="28894"/>
                  </a:cubicBezTo>
                  <a:cubicBezTo>
                    <a:pt x="38243" y="28751"/>
                    <a:pt x="38339" y="28549"/>
                    <a:pt x="38362" y="28454"/>
                  </a:cubicBezTo>
                  <a:cubicBezTo>
                    <a:pt x="38589" y="27894"/>
                    <a:pt x="38886" y="27358"/>
                    <a:pt x="39124" y="26787"/>
                  </a:cubicBezTo>
                  <a:cubicBezTo>
                    <a:pt x="39166" y="26687"/>
                    <a:pt x="39080" y="26599"/>
                    <a:pt x="39004" y="26599"/>
                  </a:cubicBezTo>
                  <a:cubicBezTo>
                    <a:pt x="38971" y="26599"/>
                    <a:pt x="38940" y="26616"/>
                    <a:pt x="38922" y="26656"/>
                  </a:cubicBezTo>
                  <a:cubicBezTo>
                    <a:pt x="38636" y="27287"/>
                    <a:pt x="38303" y="27882"/>
                    <a:pt x="38029" y="28501"/>
                  </a:cubicBezTo>
                  <a:cubicBezTo>
                    <a:pt x="37981" y="28597"/>
                    <a:pt x="37922" y="28692"/>
                    <a:pt x="37874" y="28811"/>
                  </a:cubicBezTo>
                  <a:lnTo>
                    <a:pt x="37862" y="28811"/>
                  </a:lnTo>
                  <a:cubicBezTo>
                    <a:pt x="37767" y="28799"/>
                    <a:pt x="37696" y="28775"/>
                    <a:pt x="37612" y="28751"/>
                  </a:cubicBezTo>
                  <a:cubicBezTo>
                    <a:pt x="37946" y="28061"/>
                    <a:pt x="38220" y="27311"/>
                    <a:pt x="38565" y="26596"/>
                  </a:cubicBezTo>
                  <a:cubicBezTo>
                    <a:pt x="38614" y="26497"/>
                    <a:pt x="38521" y="26398"/>
                    <a:pt x="38435" y="26398"/>
                  </a:cubicBezTo>
                  <a:cubicBezTo>
                    <a:pt x="38397" y="26398"/>
                    <a:pt x="38361" y="26418"/>
                    <a:pt x="38339" y="26465"/>
                  </a:cubicBezTo>
                  <a:cubicBezTo>
                    <a:pt x="37981" y="27180"/>
                    <a:pt x="37577" y="27918"/>
                    <a:pt x="37315" y="28668"/>
                  </a:cubicBezTo>
                  <a:lnTo>
                    <a:pt x="36993" y="28573"/>
                  </a:lnTo>
                  <a:cubicBezTo>
                    <a:pt x="37315" y="27954"/>
                    <a:pt x="37565" y="27263"/>
                    <a:pt x="37850" y="26632"/>
                  </a:cubicBezTo>
                  <a:cubicBezTo>
                    <a:pt x="37875" y="26558"/>
                    <a:pt x="37815" y="26490"/>
                    <a:pt x="37759" y="26490"/>
                  </a:cubicBezTo>
                  <a:cubicBezTo>
                    <a:pt x="37734" y="26490"/>
                    <a:pt x="37710" y="26504"/>
                    <a:pt x="37696" y="26537"/>
                  </a:cubicBezTo>
                  <a:cubicBezTo>
                    <a:pt x="37374" y="27180"/>
                    <a:pt x="36993" y="27823"/>
                    <a:pt x="36696" y="28489"/>
                  </a:cubicBezTo>
                  <a:cubicBezTo>
                    <a:pt x="36600" y="28454"/>
                    <a:pt x="36493" y="28418"/>
                    <a:pt x="36386" y="28382"/>
                  </a:cubicBezTo>
                  <a:cubicBezTo>
                    <a:pt x="36541" y="28132"/>
                    <a:pt x="36660" y="27835"/>
                    <a:pt x="36791" y="27585"/>
                  </a:cubicBezTo>
                  <a:cubicBezTo>
                    <a:pt x="37017" y="27120"/>
                    <a:pt x="37231" y="26656"/>
                    <a:pt x="37434" y="26192"/>
                  </a:cubicBezTo>
                  <a:lnTo>
                    <a:pt x="37434" y="26180"/>
                  </a:lnTo>
                  <a:close/>
                  <a:moveTo>
                    <a:pt x="42684" y="28537"/>
                  </a:moveTo>
                  <a:cubicBezTo>
                    <a:pt x="42696" y="28668"/>
                    <a:pt x="42696" y="28787"/>
                    <a:pt x="42696" y="28918"/>
                  </a:cubicBezTo>
                  <a:cubicBezTo>
                    <a:pt x="42637" y="28930"/>
                    <a:pt x="42589" y="28954"/>
                    <a:pt x="42530" y="28978"/>
                  </a:cubicBezTo>
                  <a:cubicBezTo>
                    <a:pt x="42577" y="28835"/>
                    <a:pt x="42637" y="28680"/>
                    <a:pt x="42684" y="28537"/>
                  </a:cubicBezTo>
                  <a:close/>
                  <a:moveTo>
                    <a:pt x="39970" y="26537"/>
                  </a:moveTo>
                  <a:cubicBezTo>
                    <a:pt x="40089" y="26537"/>
                    <a:pt x="40196" y="26549"/>
                    <a:pt x="40315" y="26549"/>
                  </a:cubicBezTo>
                  <a:cubicBezTo>
                    <a:pt x="39934" y="27346"/>
                    <a:pt x="39494" y="28192"/>
                    <a:pt x="39255" y="29049"/>
                  </a:cubicBezTo>
                  <a:cubicBezTo>
                    <a:pt x="39184" y="29037"/>
                    <a:pt x="39101" y="29025"/>
                    <a:pt x="39017" y="29025"/>
                  </a:cubicBezTo>
                  <a:cubicBezTo>
                    <a:pt x="39363" y="28204"/>
                    <a:pt x="39660" y="27370"/>
                    <a:pt x="39970" y="26537"/>
                  </a:cubicBezTo>
                  <a:close/>
                  <a:moveTo>
                    <a:pt x="40922" y="26549"/>
                  </a:moveTo>
                  <a:cubicBezTo>
                    <a:pt x="40684" y="27025"/>
                    <a:pt x="40470" y="27525"/>
                    <a:pt x="40244" y="28013"/>
                  </a:cubicBezTo>
                  <a:cubicBezTo>
                    <a:pt x="40089" y="28370"/>
                    <a:pt x="39898" y="28739"/>
                    <a:pt x="39815" y="29132"/>
                  </a:cubicBezTo>
                  <a:cubicBezTo>
                    <a:pt x="39767" y="29132"/>
                    <a:pt x="39720" y="29109"/>
                    <a:pt x="39672" y="29109"/>
                  </a:cubicBezTo>
                  <a:cubicBezTo>
                    <a:pt x="40017" y="28335"/>
                    <a:pt x="40279" y="27525"/>
                    <a:pt x="40625" y="26751"/>
                  </a:cubicBezTo>
                  <a:cubicBezTo>
                    <a:pt x="40660" y="26668"/>
                    <a:pt x="40648" y="26608"/>
                    <a:pt x="40613" y="26549"/>
                  </a:cubicBezTo>
                  <a:close/>
                  <a:moveTo>
                    <a:pt x="42684" y="27073"/>
                  </a:moveTo>
                  <a:lnTo>
                    <a:pt x="42684" y="27537"/>
                  </a:lnTo>
                  <a:cubicBezTo>
                    <a:pt x="42470" y="28073"/>
                    <a:pt x="42280" y="28597"/>
                    <a:pt x="42089" y="29132"/>
                  </a:cubicBezTo>
                  <a:cubicBezTo>
                    <a:pt x="42041" y="29144"/>
                    <a:pt x="41982" y="29156"/>
                    <a:pt x="41934" y="29168"/>
                  </a:cubicBezTo>
                  <a:cubicBezTo>
                    <a:pt x="42161" y="28751"/>
                    <a:pt x="42256" y="28263"/>
                    <a:pt x="42411" y="27823"/>
                  </a:cubicBezTo>
                  <a:cubicBezTo>
                    <a:pt x="42506" y="27561"/>
                    <a:pt x="42589" y="27323"/>
                    <a:pt x="42684" y="27073"/>
                  </a:cubicBezTo>
                  <a:close/>
                  <a:moveTo>
                    <a:pt x="41756" y="26513"/>
                  </a:moveTo>
                  <a:lnTo>
                    <a:pt x="41756" y="26513"/>
                  </a:lnTo>
                  <a:cubicBezTo>
                    <a:pt x="41518" y="27049"/>
                    <a:pt x="41315" y="27585"/>
                    <a:pt x="41089" y="28132"/>
                  </a:cubicBezTo>
                  <a:cubicBezTo>
                    <a:pt x="40982" y="28394"/>
                    <a:pt x="40660" y="28870"/>
                    <a:pt x="40708" y="29204"/>
                  </a:cubicBezTo>
                  <a:cubicBezTo>
                    <a:pt x="40553" y="29180"/>
                    <a:pt x="40422" y="29180"/>
                    <a:pt x="40267" y="29168"/>
                  </a:cubicBezTo>
                  <a:cubicBezTo>
                    <a:pt x="40434" y="28859"/>
                    <a:pt x="40541" y="28501"/>
                    <a:pt x="40660" y="28192"/>
                  </a:cubicBezTo>
                  <a:cubicBezTo>
                    <a:pt x="40863" y="27668"/>
                    <a:pt x="41077" y="27144"/>
                    <a:pt x="41315" y="26632"/>
                  </a:cubicBezTo>
                  <a:cubicBezTo>
                    <a:pt x="41327" y="26596"/>
                    <a:pt x="41327" y="26573"/>
                    <a:pt x="41327" y="26537"/>
                  </a:cubicBezTo>
                  <a:cubicBezTo>
                    <a:pt x="41470" y="26537"/>
                    <a:pt x="41613" y="26525"/>
                    <a:pt x="41756" y="26513"/>
                  </a:cubicBezTo>
                  <a:close/>
                  <a:moveTo>
                    <a:pt x="42613" y="26418"/>
                  </a:moveTo>
                  <a:lnTo>
                    <a:pt x="42613" y="26418"/>
                  </a:lnTo>
                  <a:cubicBezTo>
                    <a:pt x="42434" y="26811"/>
                    <a:pt x="42256" y="27204"/>
                    <a:pt x="42089" y="27608"/>
                  </a:cubicBezTo>
                  <a:cubicBezTo>
                    <a:pt x="41875" y="28120"/>
                    <a:pt x="41577" y="28668"/>
                    <a:pt x="41553" y="29216"/>
                  </a:cubicBezTo>
                  <a:lnTo>
                    <a:pt x="41160" y="29216"/>
                  </a:lnTo>
                  <a:cubicBezTo>
                    <a:pt x="41160" y="29204"/>
                    <a:pt x="41184" y="29192"/>
                    <a:pt x="41160" y="29168"/>
                  </a:cubicBezTo>
                  <a:lnTo>
                    <a:pt x="41160" y="29144"/>
                  </a:lnTo>
                  <a:cubicBezTo>
                    <a:pt x="41160" y="29132"/>
                    <a:pt x="41148" y="29132"/>
                    <a:pt x="41148" y="29109"/>
                  </a:cubicBezTo>
                  <a:cubicBezTo>
                    <a:pt x="41196" y="28751"/>
                    <a:pt x="41482" y="28239"/>
                    <a:pt x="41577" y="27918"/>
                  </a:cubicBezTo>
                  <a:cubicBezTo>
                    <a:pt x="41744" y="27442"/>
                    <a:pt x="41910" y="26965"/>
                    <a:pt x="42053" y="26477"/>
                  </a:cubicBezTo>
                  <a:cubicBezTo>
                    <a:pt x="42232" y="26465"/>
                    <a:pt x="42434" y="26430"/>
                    <a:pt x="42613" y="26418"/>
                  </a:cubicBezTo>
                  <a:close/>
                  <a:moveTo>
                    <a:pt x="32159" y="34026"/>
                  </a:moveTo>
                  <a:lnTo>
                    <a:pt x="32159" y="34443"/>
                  </a:lnTo>
                  <a:cubicBezTo>
                    <a:pt x="32028" y="34383"/>
                    <a:pt x="31909" y="34276"/>
                    <a:pt x="31802" y="34169"/>
                  </a:cubicBezTo>
                  <a:cubicBezTo>
                    <a:pt x="31780" y="34149"/>
                    <a:pt x="31755" y="34141"/>
                    <a:pt x="31730" y="34141"/>
                  </a:cubicBezTo>
                  <a:cubicBezTo>
                    <a:pt x="31651" y="34141"/>
                    <a:pt x="31578" y="34230"/>
                    <a:pt x="31623" y="34312"/>
                  </a:cubicBezTo>
                  <a:cubicBezTo>
                    <a:pt x="31731" y="34490"/>
                    <a:pt x="31921" y="34693"/>
                    <a:pt x="32147" y="34812"/>
                  </a:cubicBezTo>
                  <a:lnTo>
                    <a:pt x="32147" y="34919"/>
                  </a:lnTo>
                  <a:cubicBezTo>
                    <a:pt x="31838" y="34943"/>
                    <a:pt x="31516" y="34990"/>
                    <a:pt x="31207" y="35026"/>
                  </a:cubicBezTo>
                  <a:cubicBezTo>
                    <a:pt x="31040" y="34824"/>
                    <a:pt x="30790" y="34752"/>
                    <a:pt x="30600" y="34633"/>
                  </a:cubicBezTo>
                  <a:cubicBezTo>
                    <a:pt x="30385" y="34502"/>
                    <a:pt x="30195" y="34347"/>
                    <a:pt x="30016" y="34193"/>
                  </a:cubicBezTo>
                  <a:cubicBezTo>
                    <a:pt x="30230" y="34169"/>
                    <a:pt x="30433" y="34157"/>
                    <a:pt x="30659" y="34145"/>
                  </a:cubicBezTo>
                  <a:lnTo>
                    <a:pt x="30659" y="34145"/>
                  </a:lnTo>
                  <a:cubicBezTo>
                    <a:pt x="30647" y="34169"/>
                    <a:pt x="30623" y="34204"/>
                    <a:pt x="30647" y="34228"/>
                  </a:cubicBezTo>
                  <a:cubicBezTo>
                    <a:pt x="30778" y="34431"/>
                    <a:pt x="30921" y="34562"/>
                    <a:pt x="31135" y="34693"/>
                  </a:cubicBezTo>
                  <a:cubicBezTo>
                    <a:pt x="31291" y="34796"/>
                    <a:pt x="31456" y="34928"/>
                    <a:pt x="31646" y="34928"/>
                  </a:cubicBezTo>
                  <a:cubicBezTo>
                    <a:pt x="31674" y="34928"/>
                    <a:pt x="31702" y="34925"/>
                    <a:pt x="31731" y="34919"/>
                  </a:cubicBezTo>
                  <a:cubicBezTo>
                    <a:pt x="31802" y="34907"/>
                    <a:pt x="31850" y="34800"/>
                    <a:pt x="31802" y="34740"/>
                  </a:cubicBezTo>
                  <a:cubicBezTo>
                    <a:pt x="31683" y="34574"/>
                    <a:pt x="31504" y="34550"/>
                    <a:pt x="31326" y="34454"/>
                  </a:cubicBezTo>
                  <a:cubicBezTo>
                    <a:pt x="31135" y="34371"/>
                    <a:pt x="30957" y="34252"/>
                    <a:pt x="30778" y="34145"/>
                  </a:cubicBezTo>
                  <a:cubicBezTo>
                    <a:pt x="31231" y="34109"/>
                    <a:pt x="31695" y="34073"/>
                    <a:pt x="32159" y="34026"/>
                  </a:cubicBezTo>
                  <a:close/>
                  <a:moveTo>
                    <a:pt x="29754" y="34169"/>
                  </a:moveTo>
                  <a:lnTo>
                    <a:pt x="29754" y="34169"/>
                  </a:lnTo>
                  <a:cubicBezTo>
                    <a:pt x="29730" y="34204"/>
                    <a:pt x="29754" y="34252"/>
                    <a:pt x="29778" y="34276"/>
                  </a:cubicBezTo>
                  <a:cubicBezTo>
                    <a:pt x="29969" y="34490"/>
                    <a:pt x="30183" y="34681"/>
                    <a:pt x="30409" y="34847"/>
                  </a:cubicBezTo>
                  <a:cubicBezTo>
                    <a:pt x="30492" y="34907"/>
                    <a:pt x="30588" y="34978"/>
                    <a:pt x="30683" y="35038"/>
                  </a:cubicBezTo>
                  <a:cubicBezTo>
                    <a:pt x="30588" y="35085"/>
                    <a:pt x="30480" y="35097"/>
                    <a:pt x="30385" y="35097"/>
                  </a:cubicBezTo>
                  <a:lnTo>
                    <a:pt x="30385" y="35050"/>
                  </a:lnTo>
                  <a:cubicBezTo>
                    <a:pt x="30278" y="34859"/>
                    <a:pt x="29969" y="34800"/>
                    <a:pt x="29778" y="34693"/>
                  </a:cubicBezTo>
                  <a:cubicBezTo>
                    <a:pt x="29540" y="34574"/>
                    <a:pt x="29302" y="34407"/>
                    <a:pt x="29064" y="34288"/>
                  </a:cubicBezTo>
                  <a:cubicBezTo>
                    <a:pt x="29056" y="34284"/>
                    <a:pt x="29048" y="34282"/>
                    <a:pt x="29040" y="34282"/>
                  </a:cubicBezTo>
                  <a:cubicBezTo>
                    <a:pt x="28997" y="34282"/>
                    <a:pt x="28952" y="34331"/>
                    <a:pt x="28992" y="34371"/>
                  </a:cubicBezTo>
                  <a:cubicBezTo>
                    <a:pt x="29135" y="34609"/>
                    <a:pt x="29361" y="34764"/>
                    <a:pt x="29599" y="34931"/>
                  </a:cubicBezTo>
                  <a:cubicBezTo>
                    <a:pt x="29683" y="34990"/>
                    <a:pt x="29790" y="35062"/>
                    <a:pt x="29909" y="35121"/>
                  </a:cubicBezTo>
                  <a:cubicBezTo>
                    <a:pt x="29754" y="35145"/>
                    <a:pt x="29588" y="35145"/>
                    <a:pt x="29421" y="35145"/>
                  </a:cubicBezTo>
                  <a:cubicBezTo>
                    <a:pt x="29457" y="35109"/>
                    <a:pt x="29457" y="35050"/>
                    <a:pt x="29421" y="35026"/>
                  </a:cubicBezTo>
                  <a:cubicBezTo>
                    <a:pt x="29230" y="34824"/>
                    <a:pt x="28945" y="34752"/>
                    <a:pt x="28706" y="34609"/>
                  </a:cubicBezTo>
                  <a:cubicBezTo>
                    <a:pt x="28516" y="34490"/>
                    <a:pt x="28325" y="34347"/>
                    <a:pt x="28159" y="34204"/>
                  </a:cubicBezTo>
                  <a:lnTo>
                    <a:pt x="28159" y="34204"/>
                  </a:lnTo>
                  <a:cubicBezTo>
                    <a:pt x="28293" y="34207"/>
                    <a:pt x="28425" y="34209"/>
                    <a:pt x="28557" y="34209"/>
                  </a:cubicBezTo>
                  <a:cubicBezTo>
                    <a:pt x="28953" y="34209"/>
                    <a:pt x="29343" y="34195"/>
                    <a:pt x="29754" y="34169"/>
                  </a:cubicBezTo>
                  <a:close/>
                  <a:moveTo>
                    <a:pt x="26313" y="34097"/>
                  </a:moveTo>
                  <a:lnTo>
                    <a:pt x="26313" y="34097"/>
                  </a:lnTo>
                  <a:cubicBezTo>
                    <a:pt x="26480" y="34109"/>
                    <a:pt x="26635" y="34145"/>
                    <a:pt x="26801" y="34157"/>
                  </a:cubicBezTo>
                  <a:cubicBezTo>
                    <a:pt x="26992" y="34383"/>
                    <a:pt x="27218" y="34597"/>
                    <a:pt x="27456" y="34776"/>
                  </a:cubicBezTo>
                  <a:cubicBezTo>
                    <a:pt x="27635" y="34919"/>
                    <a:pt x="27849" y="35097"/>
                    <a:pt x="28064" y="35169"/>
                  </a:cubicBezTo>
                  <a:cubicBezTo>
                    <a:pt x="27778" y="35169"/>
                    <a:pt x="27480" y="35157"/>
                    <a:pt x="27206" y="35145"/>
                  </a:cubicBezTo>
                  <a:cubicBezTo>
                    <a:pt x="27254" y="35109"/>
                    <a:pt x="27266" y="35038"/>
                    <a:pt x="27218" y="34990"/>
                  </a:cubicBezTo>
                  <a:cubicBezTo>
                    <a:pt x="26921" y="34693"/>
                    <a:pt x="26623" y="34395"/>
                    <a:pt x="26313" y="34097"/>
                  </a:cubicBezTo>
                  <a:close/>
                  <a:moveTo>
                    <a:pt x="27159" y="34193"/>
                  </a:moveTo>
                  <a:lnTo>
                    <a:pt x="27159" y="34193"/>
                  </a:lnTo>
                  <a:cubicBezTo>
                    <a:pt x="27373" y="34204"/>
                    <a:pt x="27587" y="34216"/>
                    <a:pt x="27813" y="34216"/>
                  </a:cubicBezTo>
                  <a:cubicBezTo>
                    <a:pt x="28040" y="34443"/>
                    <a:pt x="28290" y="34633"/>
                    <a:pt x="28540" y="34812"/>
                  </a:cubicBezTo>
                  <a:cubicBezTo>
                    <a:pt x="28754" y="34943"/>
                    <a:pt x="28980" y="35109"/>
                    <a:pt x="29230" y="35169"/>
                  </a:cubicBezTo>
                  <a:cubicBezTo>
                    <a:pt x="28945" y="35181"/>
                    <a:pt x="28659" y="35181"/>
                    <a:pt x="28397" y="35181"/>
                  </a:cubicBezTo>
                  <a:cubicBezTo>
                    <a:pt x="28421" y="35145"/>
                    <a:pt x="28421" y="35062"/>
                    <a:pt x="28373" y="35026"/>
                  </a:cubicBezTo>
                  <a:cubicBezTo>
                    <a:pt x="28183" y="34824"/>
                    <a:pt x="27873" y="34740"/>
                    <a:pt x="27635" y="34574"/>
                  </a:cubicBezTo>
                  <a:cubicBezTo>
                    <a:pt x="27456" y="34454"/>
                    <a:pt x="27302" y="34323"/>
                    <a:pt x="27159" y="34193"/>
                  </a:cubicBezTo>
                  <a:close/>
                  <a:moveTo>
                    <a:pt x="21098" y="37860"/>
                  </a:moveTo>
                  <a:cubicBezTo>
                    <a:pt x="21206" y="37919"/>
                    <a:pt x="21313" y="37979"/>
                    <a:pt x="21432" y="38026"/>
                  </a:cubicBezTo>
                  <a:lnTo>
                    <a:pt x="21432" y="38312"/>
                  </a:lnTo>
                  <a:cubicBezTo>
                    <a:pt x="21301" y="38217"/>
                    <a:pt x="21158" y="38145"/>
                    <a:pt x="21015" y="38074"/>
                  </a:cubicBezTo>
                  <a:cubicBezTo>
                    <a:pt x="21039" y="38003"/>
                    <a:pt x="21075" y="37943"/>
                    <a:pt x="21098" y="37860"/>
                  </a:cubicBezTo>
                  <a:close/>
                  <a:moveTo>
                    <a:pt x="21432" y="38669"/>
                  </a:moveTo>
                  <a:cubicBezTo>
                    <a:pt x="21432" y="39015"/>
                    <a:pt x="21420" y="39348"/>
                    <a:pt x="21420" y="39705"/>
                  </a:cubicBezTo>
                  <a:cubicBezTo>
                    <a:pt x="21325" y="39610"/>
                    <a:pt x="21253" y="39503"/>
                    <a:pt x="21158" y="39396"/>
                  </a:cubicBezTo>
                  <a:cubicBezTo>
                    <a:pt x="21253" y="39157"/>
                    <a:pt x="21336" y="38907"/>
                    <a:pt x="21432" y="38669"/>
                  </a:cubicBezTo>
                  <a:close/>
                  <a:moveTo>
                    <a:pt x="20896" y="38276"/>
                  </a:moveTo>
                  <a:cubicBezTo>
                    <a:pt x="21027" y="38336"/>
                    <a:pt x="21146" y="38419"/>
                    <a:pt x="21265" y="38455"/>
                  </a:cubicBezTo>
                  <a:cubicBezTo>
                    <a:pt x="21146" y="38669"/>
                    <a:pt x="21039" y="38895"/>
                    <a:pt x="20920" y="39110"/>
                  </a:cubicBezTo>
                  <a:lnTo>
                    <a:pt x="20908" y="39098"/>
                  </a:lnTo>
                  <a:cubicBezTo>
                    <a:pt x="20888" y="39073"/>
                    <a:pt x="20864" y="39062"/>
                    <a:pt x="20839" y="39062"/>
                  </a:cubicBezTo>
                  <a:cubicBezTo>
                    <a:pt x="20760" y="39062"/>
                    <a:pt x="20678" y="39174"/>
                    <a:pt x="20741" y="39265"/>
                  </a:cubicBezTo>
                  <a:cubicBezTo>
                    <a:pt x="20765" y="39288"/>
                    <a:pt x="20789" y="39312"/>
                    <a:pt x="20801" y="39336"/>
                  </a:cubicBezTo>
                  <a:cubicBezTo>
                    <a:pt x="20741" y="39467"/>
                    <a:pt x="20705" y="39586"/>
                    <a:pt x="20646" y="39729"/>
                  </a:cubicBezTo>
                  <a:lnTo>
                    <a:pt x="20372" y="39455"/>
                  </a:lnTo>
                  <a:cubicBezTo>
                    <a:pt x="20348" y="39431"/>
                    <a:pt x="20313" y="39407"/>
                    <a:pt x="20289" y="39407"/>
                  </a:cubicBezTo>
                  <a:cubicBezTo>
                    <a:pt x="20491" y="39038"/>
                    <a:pt x="20705" y="38669"/>
                    <a:pt x="20896" y="38276"/>
                  </a:cubicBezTo>
                  <a:close/>
                  <a:moveTo>
                    <a:pt x="20193" y="39622"/>
                  </a:moveTo>
                  <a:cubicBezTo>
                    <a:pt x="20193" y="39634"/>
                    <a:pt x="20205" y="39634"/>
                    <a:pt x="20205" y="39646"/>
                  </a:cubicBezTo>
                  <a:cubicBezTo>
                    <a:pt x="20313" y="39765"/>
                    <a:pt x="20432" y="39884"/>
                    <a:pt x="20539" y="40003"/>
                  </a:cubicBezTo>
                  <a:cubicBezTo>
                    <a:pt x="20491" y="40122"/>
                    <a:pt x="20432" y="40241"/>
                    <a:pt x="20384" y="40360"/>
                  </a:cubicBezTo>
                  <a:cubicBezTo>
                    <a:pt x="20313" y="40253"/>
                    <a:pt x="20229" y="40169"/>
                    <a:pt x="20146" y="40062"/>
                  </a:cubicBezTo>
                  <a:cubicBezTo>
                    <a:pt x="20122" y="40034"/>
                    <a:pt x="20093" y="40023"/>
                    <a:pt x="20064" y="40023"/>
                  </a:cubicBezTo>
                  <a:cubicBezTo>
                    <a:pt x="20019" y="40023"/>
                    <a:pt x="19972" y="40050"/>
                    <a:pt x="19943" y="40086"/>
                  </a:cubicBezTo>
                  <a:cubicBezTo>
                    <a:pt x="20015" y="39931"/>
                    <a:pt x="20110" y="39765"/>
                    <a:pt x="20193" y="39622"/>
                  </a:cubicBezTo>
                  <a:close/>
                  <a:moveTo>
                    <a:pt x="21075" y="39622"/>
                  </a:moveTo>
                  <a:lnTo>
                    <a:pt x="21301" y="39884"/>
                  </a:lnTo>
                  <a:cubicBezTo>
                    <a:pt x="21321" y="39910"/>
                    <a:pt x="21340" y="39918"/>
                    <a:pt x="21362" y="39918"/>
                  </a:cubicBezTo>
                  <a:cubicBezTo>
                    <a:pt x="21380" y="39918"/>
                    <a:pt x="21399" y="39913"/>
                    <a:pt x="21420" y="39907"/>
                  </a:cubicBezTo>
                  <a:lnTo>
                    <a:pt x="21420" y="40217"/>
                  </a:lnTo>
                  <a:cubicBezTo>
                    <a:pt x="21384" y="40277"/>
                    <a:pt x="21348" y="40324"/>
                    <a:pt x="21325" y="40384"/>
                  </a:cubicBezTo>
                  <a:cubicBezTo>
                    <a:pt x="21253" y="40336"/>
                    <a:pt x="21194" y="40277"/>
                    <a:pt x="21146" y="40229"/>
                  </a:cubicBezTo>
                  <a:cubicBezTo>
                    <a:pt x="21075" y="40146"/>
                    <a:pt x="20979" y="40062"/>
                    <a:pt x="20908" y="39979"/>
                  </a:cubicBezTo>
                  <a:cubicBezTo>
                    <a:pt x="20967" y="39860"/>
                    <a:pt x="21015" y="39741"/>
                    <a:pt x="21075" y="39622"/>
                  </a:cubicBezTo>
                  <a:close/>
                  <a:moveTo>
                    <a:pt x="20777" y="40277"/>
                  </a:moveTo>
                  <a:cubicBezTo>
                    <a:pt x="20836" y="40336"/>
                    <a:pt x="20884" y="40396"/>
                    <a:pt x="20932" y="40455"/>
                  </a:cubicBezTo>
                  <a:cubicBezTo>
                    <a:pt x="21003" y="40527"/>
                    <a:pt x="21075" y="40622"/>
                    <a:pt x="21146" y="40705"/>
                  </a:cubicBezTo>
                  <a:cubicBezTo>
                    <a:pt x="21086" y="40824"/>
                    <a:pt x="21027" y="40931"/>
                    <a:pt x="20967" y="41050"/>
                  </a:cubicBezTo>
                  <a:lnTo>
                    <a:pt x="20955" y="41039"/>
                  </a:lnTo>
                  <a:cubicBezTo>
                    <a:pt x="20836" y="40896"/>
                    <a:pt x="20729" y="40765"/>
                    <a:pt x="20622" y="40634"/>
                  </a:cubicBezTo>
                  <a:cubicBezTo>
                    <a:pt x="20670" y="40515"/>
                    <a:pt x="20729" y="40396"/>
                    <a:pt x="20777" y="40277"/>
                  </a:cubicBezTo>
                  <a:close/>
                  <a:moveTo>
                    <a:pt x="21336" y="40896"/>
                  </a:moveTo>
                  <a:lnTo>
                    <a:pt x="21384" y="40943"/>
                  </a:lnTo>
                  <a:lnTo>
                    <a:pt x="21384" y="41467"/>
                  </a:lnTo>
                  <a:cubicBezTo>
                    <a:pt x="21313" y="41396"/>
                    <a:pt x="21253" y="41312"/>
                    <a:pt x="21170" y="41241"/>
                  </a:cubicBezTo>
                  <a:cubicBezTo>
                    <a:pt x="21229" y="41122"/>
                    <a:pt x="21277" y="41015"/>
                    <a:pt x="21336" y="40896"/>
                  </a:cubicBezTo>
                  <a:close/>
                  <a:moveTo>
                    <a:pt x="20491" y="40931"/>
                  </a:moveTo>
                  <a:cubicBezTo>
                    <a:pt x="20551" y="41015"/>
                    <a:pt x="20622" y="41110"/>
                    <a:pt x="20705" y="41193"/>
                  </a:cubicBezTo>
                  <a:cubicBezTo>
                    <a:pt x="20741" y="41241"/>
                    <a:pt x="20777" y="41301"/>
                    <a:pt x="20825" y="41348"/>
                  </a:cubicBezTo>
                  <a:cubicBezTo>
                    <a:pt x="20753" y="41455"/>
                    <a:pt x="20717" y="41574"/>
                    <a:pt x="20658" y="41670"/>
                  </a:cubicBezTo>
                  <a:cubicBezTo>
                    <a:pt x="20539" y="41539"/>
                    <a:pt x="20432" y="41408"/>
                    <a:pt x="20324" y="41277"/>
                  </a:cubicBezTo>
                  <a:cubicBezTo>
                    <a:pt x="20384" y="41158"/>
                    <a:pt x="20432" y="41050"/>
                    <a:pt x="20491" y="40931"/>
                  </a:cubicBezTo>
                  <a:close/>
                  <a:moveTo>
                    <a:pt x="20193" y="41539"/>
                  </a:moveTo>
                  <a:cubicBezTo>
                    <a:pt x="20289" y="41646"/>
                    <a:pt x="20360" y="41741"/>
                    <a:pt x="20432" y="41848"/>
                  </a:cubicBezTo>
                  <a:cubicBezTo>
                    <a:pt x="20467" y="41884"/>
                    <a:pt x="20491" y="41932"/>
                    <a:pt x="20527" y="41955"/>
                  </a:cubicBezTo>
                  <a:cubicBezTo>
                    <a:pt x="20479" y="42063"/>
                    <a:pt x="20420" y="42182"/>
                    <a:pt x="20372" y="42289"/>
                  </a:cubicBezTo>
                  <a:cubicBezTo>
                    <a:pt x="20253" y="42182"/>
                    <a:pt x="20134" y="42074"/>
                    <a:pt x="20015" y="41955"/>
                  </a:cubicBezTo>
                  <a:cubicBezTo>
                    <a:pt x="20074" y="41824"/>
                    <a:pt x="20134" y="41693"/>
                    <a:pt x="20193" y="41539"/>
                  </a:cubicBezTo>
                  <a:close/>
                  <a:moveTo>
                    <a:pt x="21027" y="41574"/>
                  </a:moveTo>
                  <a:cubicBezTo>
                    <a:pt x="21122" y="41717"/>
                    <a:pt x="21229" y="41824"/>
                    <a:pt x="21384" y="41908"/>
                  </a:cubicBezTo>
                  <a:lnTo>
                    <a:pt x="21384" y="42384"/>
                  </a:lnTo>
                  <a:cubicBezTo>
                    <a:pt x="21384" y="42408"/>
                    <a:pt x="21372" y="42408"/>
                    <a:pt x="21372" y="42420"/>
                  </a:cubicBezTo>
                  <a:cubicBezTo>
                    <a:pt x="21217" y="42241"/>
                    <a:pt x="21039" y="42063"/>
                    <a:pt x="20884" y="41884"/>
                  </a:cubicBezTo>
                  <a:cubicBezTo>
                    <a:pt x="20920" y="41777"/>
                    <a:pt x="20979" y="41670"/>
                    <a:pt x="21027" y="41574"/>
                  </a:cubicBezTo>
                  <a:close/>
                  <a:moveTo>
                    <a:pt x="20717" y="42193"/>
                  </a:moveTo>
                  <a:cubicBezTo>
                    <a:pt x="20848" y="42372"/>
                    <a:pt x="21015" y="42551"/>
                    <a:pt x="21182" y="42717"/>
                  </a:cubicBezTo>
                  <a:cubicBezTo>
                    <a:pt x="21146" y="42777"/>
                    <a:pt x="21098" y="42836"/>
                    <a:pt x="21075" y="42896"/>
                  </a:cubicBezTo>
                  <a:cubicBezTo>
                    <a:pt x="20908" y="42741"/>
                    <a:pt x="20741" y="42610"/>
                    <a:pt x="20586" y="42467"/>
                  </a:cubicBezTo>
                  <a:lnTo>
                    <a:pt x="20717" y="42193"/>
                  </a:lnTo>
                  <a:close/>
                  <a:moveTo>
                    <a:pt x="21372" y="43039"/>
                  </a:moveTo>
                  <a:lnTo>
                    <a:pt x="21372" y="43194"/>
                  </a:lnTo>
                  <a:cubicBezTo>
                    <a:pt x="21360" y="43182"/>
                    <a:pt x="21336" y="43146"/>
                    <a:pt x="21325" y="43134"/>
                  </a:cubicBezTo>
                  <a:cubicBezTo>
                    <a:pt x="21325" y="43098"/>
                    <a:pt x="21336" y="43075"/>
                    <a:pt x="21372" y="43039"/>
                  </a:cubicBezTo>
                  <a:close/>
                  <a:moveTo>
                    <a:pt x="20444" y="42717"/>
                  </a:moveTo>
                  <a:cubicBezTo>
                    <a:pt x="20598" y="42860"/>
                    <a:pt x="20741" y="43015"/>
                    <a:pt x="20908" y="43146"/>
                  </a:cubicBezTo>
                  <a:cubicBezTo>
                    <a:pt x="20836" y="43265"/>
                    <a:pt x="20777" y="43384"/>
                    <a:pt x="20717" y="43503"/>
                  </a:cubicBezTo>
                  <a:cubicBezTo>
                    <a:pt x="20670" y="43467"/>
                    <a:pt x="20634" y="43432"/>
                    <a:pt x="20598" y="43396"/>
                  </a:cubicBezTo>
                  <a:cubicBezTo>
                    <a:pt x="20491" y="43289"/>
                    <a:pt x="20372" y="43194"/>
                    <a:pt x="20265" y="43086"/>
                  </a:cubicBezTo>
                  <a:cubicBezTo>
                    <a:pt x="20324" y="42967"/>
                    <a:pt x="20384" y="42848"/>
                    <a:pt x="20444" y="42717"/>
                  </a:cubicBezTo>
                  <a:close/>
                  <a:moveTo>
                    <a:pt x="21182" y="43360"/>
                  </a:moveTo>
                  <a:cubicBezTo>
                    <a:pt x="21229" y="43396"/>
                    <a:pt x="21265" y="43432"/>
                    <a:pt x="21313" y="43456"/>
                  </a:cubicBezTo>
                  <a:lnTo>
                    <a:pt x="21348" y="43456"/>
                  </a:lnTo>
                  <a:cubicBezTo>
                    <a:pt x="21348" y="43670"/>
                    <a:pt x="21348" y="43872"/>
                    <a:pt x="21336" y="44087"/>
                  </a:cubicBezTo>
                  <a:cubicBezTo>
                    <a:pt x="21325" y="44087"/>
                    <a:pt x="21325" y="44098"/>
                    <a:pt x="21313" y="44098"/>
                  </a:cubicBezTo>
                  <a:lnTo>
                    <a:pt x="20967" y="43753"/>
                  </a:lnTo>
                  <a:cubicBezTo>
                    <a:pt x="21039" y="43622"/>
                    <a:pt x="21098" y="43491"/>
                    <a:pt x="21182" y="43360"/>
                  </a:cubicBezTo>
                  <a:close/>
                  <a:moveTo>
                    <a:pt x="20146" y="43348"/>
                  </a:moveTo>
                  <a:cubicBezTo>
                    <a:pt x="20229" y="43444"/>
                    <a:pt x="20313" y="43527"/>
                    <a:pt x="20408" y="43610"/>
                  </a:cubicBezTo>
                  <a:lnTo>
                    <a:pt x="20586" y="43789"/>
                  </a:lnTo>
                  <a:cubicBezTo>
                    <a:pt x="20527" y="43908"/>
                    <a:pt x="20444" y="44039"/>
                    <a:pt x="20384" y="44158"/>
                  </a:cubicBezTo>
                  <a:cubicBezTo>
                    <a:pt x="20253" y="44027"/>
                    <a:pt x="20110" y="43896"/>
                    <a:pt x="19967" y="43753"/>
                  </a:cubicBezTo>
                  <a:lnTo>
                    <a:pt x="20146" y="43348"/>
                  </a:lnTo>
                  <a:close/>
                  <a:moveTo>
                    <a:pt x="20813" y="44039"/>
                  </a:moveTo>
                  <a:cubicBezTo>
                    <a:pt x="20932" y="44170"/>
                    <a:pt x="21039" y="44277"/>
                    <a:pt x="21158" y="44384"/>
                  </a:cubicBezTo>
                  <a:cubicBezTo>
                    <a:pt x="21098" y="44491"/>
                    <a:pt x="21039" y="44610"/>
                    <a:pt x="20979" y="44706"/>
                  </a:cubicBezTo>
                  <a:lnTo>
                    <a:pt x="20622" y="44396"/>
                  </a:lnTo>
                  <a:cubicBezTo>
                    <a:pt x="20682" y="44277"/>
                    <a:pt x="20753" y="44158"/>
                    <a:pt x="20813" y="44039"/>
                  </a:cubicBezTo>
                  <a:close/>
                  <a:moveTo>
                    <a:pt x="21277" y="44491"/>
                  </a:moveTo>
                  <a:cubicBezTo>
                    <a:pt x="21301" y="44503"/>
                    <a:pt x="21325" y="44515"/>
                    <a:pt x="21336" y="44527"/>
                  </a:cubicBezTo>
                  <a:lnTo>
                    <a:pt x="21336" y="45039"/>
                  </a:lnTo>
                  <a:cubicBezTo>
                    <a:pt x="21265" y="44968"/>
                    <a:pt x="21194" y="44908"/>
                    <a:pt x="21122" y="44825"/>
                  </a:cubicBezTo>
                  <a:cubicBezTo>
                    <a:pt x="21182" y="44718"/>
                    <a:pt x="21217" y="44610"/>
                    <a:pt x="21277" y="44491"/>
                  </a:cubicBezTo>
                  <a:close/>
                  <a:moveTo>
                    <a:pt x="20503" y="44634"/>
                  </a:moveTo>
                  <a:lnTo>
                    <a:pt x="20848" y="44980"/>
                  </a:lnTo>
                  <a:cubicBezTo>
                    <a:pt x="20765" y="45158"/>
                    <a:pt x="20658" y="45337"/>
                    <a:pt x="20563" y="45515"/>
                  </a:cubicBezTo>
                  <a:cubicBezTo>
                    <a:pt x="20444" y="45408"/>
                    <a:pt x="20336" y="45301"/>
                    <a:pt x="20229" y="45206"/>
                  </a:cubicBezTo>
                  <a:cubicBezTo>
                    <a:pt x="20313" y="45015"/>
                    <a:pt x="20408" y="44825"/>
                    <a:pt x="20503" y="44634"/>
                  </a:cubicBezTo>
                  <a:close/>
                  <a:moveTo>
                    <a:pt x="20979" y="45111"/>
                  </a:moveTo>
                  <a:cubicBezTo>
                    <a:pt x="21086" y="45230"/>
                    <a:pt x="21206" y="45337"/>
                    <a:pt x="21336" y="45444"/>
                  </a:cubicBezTo>
                  <a:lnTo>
                    <a:pt x="21336" y="46230"/>
                  </a:lnTo>
                  <a:lnTo>
                    <a:pt x="21301" y="46182"/>
                  </a:lnTo>
                  <a:cubicBezTo>
                    <a:pt x="21122" y="45992"/>
                    <a:pt x="20908" y="45813"/>
                    <a:pt x="20717" y="45646"/>
                  </a:cubicBezTo>
                  <a:lnTo>
                    <a:pt x="20979" y="45111"/>
                  </a:lnTo>
                  <a:close/>
                  <a:moveTo>
                    <a:pt x="20086" y="45480"/>
                  </a:moveTo>
                  <a:cubicBezTo>
                    <a:pt x="20193" y="45587"/>
                    <a:pt x="20301" y="45706"/>
                    <a:pt x="20408" y="45825"/>
                  </a:cubicBezTo>
                  <a:cubicBezTo>
                    <a:pt x="20324" y="45956"/>
                    <a:pt x="20265" y="46111"/>
                    <a:pt x="20193" y="46254"/>
                  </a:cubicBezTo>
                  <a:cubicBezTo>
                    <a:pt x="20074" y="46146"/>
                    <a:pt x="19967" y="46051"/>
                    <a:pt x="19860" y="45944"/>
                  </a:cubicBezTo>
                  <a:cubicBezTo>
                    <a:pt x="19943" y="45777"/>
                    <a:pt x="20015" y="45634"/>
                    <a:pt x="20086" y="45480"/>
                  </a:cubicBezTo>
                  <a:close/>
                  <a:moveTo>
                    <a:pt x="20539" y="45980"/>
                  </a:moveTo>
                  <a:cubicBezTo>
                    <a:pt x="20705" y="46134"/>
                    <a:pt x="20860" y="46301"/>
                    <a:pt x="21027" y="46456"/>
                  </a:cubicBezTo>
                  <a:cubicBezTo>
                    <a:pt x="20955" y="46563"/>
                    <a:pt x="20884" y="46706"/>
                    <a:pt x="20801" y="46825"/>
                  </a:cubicBezTo>
                  <a:cubicBezTo>
                    <a:pt x="20658" y="46670"/>
                    <a:pt x="20503" y="46527"/>
                    <a:pt x="20348" y="46396"/>
                  </a:cubicBezTo>
                  <a:cubicBezTo>
                    <a:pt x="20408" y="46254"/>
                    <a:pt x="20479" y="46111"/>
                    <a:pt x="20539" y="45980"/>
                  </a:cubicBezTo>
                  <a:close/>
                  <a:moveTo>
                    <a:pt x="19693" y="46277"/>
                  </a:moveTo>
                  <a:cubicBezTo>
                    <a:pt x="19812" y="46373"/>
                    <a:pt x="19932" y="46480"/>
                    <a:pt x="20027" y="46587"/>
                  </a:cubicBezTo>
                  <a:cubicBezTo>
                    <a:pt x="19967" y="46694"/>
                    <a:pt x="19932" y="46801"/>
                    <a:pt x="19872" y="46908"/>
                  </a:cubicBezTo>
                  <a:cubicBezTo>
                    <a:pt x="19765" y="46801"/>
                    <a:pt x="19646" y="46706"/>
                    <a:pt x="19539" y="46611"/>
                  </a:cubicBezTo>
                  <a:cubicBezTo>
                    <a:pt x="19586" y="46492"/>
                    <a:pt x="19646" y="46373"/>
                    <a:pt x="19693" y="46277"/>
                  </a:cubicBezTo>
                  <a:close/>
                  <a:moveTo>
                    <a:pt x="21206" y="46599"/>
                  </a:moveTo>
                  <a:cubicBezTo>
                    <a:pt x="21229" y="46635"/>
                    <a:pt x="21277" y="46658"/>
                    <a:pt x="21325" y="46694"/>
                  </a:cubicBezTo>
                  <a:lnTo>
                    <a:pt x="21325" y="47361"/>
                  </a:lnTo>
                  <a:cubicBezTo>
                    <a:pt x="21217" y="47242"/>
                    <a:pt x="21098" y="47135"/>
                    <a:pt x="21003" y="47016"/>
                  </a:cubicBezTo>
                  <a:cubicBezTo>
                    <a:pt x="21075" y="46885"/>
                    <a:pt x="21134" y="46730"/>
                    <a:pt x="21206" y="46599"/>
                  </a:cubicBezTo>
                  <a:close/>
                  <a:moveTo>
                    <a:pt x="20182" y="46718"/>
                  </a:moveTo>
                  <a:cubicBezTo>
                    <a:pt x="20324" y="46873"/>
                    <a:pt x="20467" y="47004"/>
                    <a:pt x="20610" y="47135"/>
                  </a:cubicBezTo>
                  <a:lnTo>
                    <a:pt x="20432" y="47444"/>
                  </a:lnTo>
                  <a:cubicBezTo>
                    <a:pt x="20301" y="47313"/>
                    <a:pt x="20146" y="47182"/>
                    <a:pt x="20015" y="47051"/>
                  </a:cubicBezTo>
                  <a:cubicBezTo>
                    <a:pt x="20063" y="46944"/>
                    <a:pt x="20122" y="46825"/>
                    <a:pt x="20182" y="46718"/>
                  </a:cubicBezTo>
                  <a:close/>
                  <a:moveTo>
                    <a:pt x="19408" y="46944"/>
                  </a:moveTo>
                  <a:cubicBezTo>
                    <a:pt x="19515" y="47027"/>
                    <a:pt x="19610" y="47135"/>
                    <a:pt x="19717" y="47254"/>
                  </a:cubicBezTo>
                  <a:cubicBezTo>
                    <a:pt x="19646" y="47432"/>
                    <a:pt x="19551" y="47611"/>
                    <a:pt x="19479" y="47789"/>
                  </a:cubicBezTo>
                  <a:cubicBezTo>
                    <a:pt x="19372" y="47682"/>
                    <a:pt x="19277" y="47587"/>
                    <a:pt x="19170" y="47492"/>
                  </a:cubicBezTo>
                  <a:cubicBezTo>
                    <a:pt x="19241" y="47301"/>
                    <a:pt x="19336" y="47123"/>
                    <a:pt x="19408" y="46944"/>
                  </a:cubicBezTo>
                  <a:close/>
                  <a:moveTo>
                    <a:pt x="20836" y="47325"/>
                  </a:moveTo>
                  <a:cubicBezTo>
                    <a:pt x="21003" y="47480"/>
                    <a:pt x="21158" y="47611"/>
                    <a:pt x="21313" y="47754"/>
                  </a:cubicBezTo>
                  <a:lnTo>
                    <a:pt x="21313" y="48051"/>
                  </a:lnTo>
                  <a:cubicBezTo>
                    <a:pt x="21277" y="48111"/>
                    <a:pt x="21253" y="48170"/>
                    <a:pt x="21217" y="48218"/>
                  </a:cubicBezTo>
                  <a:cubicBezTo>
                    <a:pt x="21039" y="48028"/>
                    <a:pt x="20860" y="47849"/>
                    <a:pt x="20670" y="47670"/>
                  </a:cubicBezTo>
                  <a:cubicBezTo>
                    <a:pt x="20729" y="47563"/>
                    <a:pt x="20777" y="47444"/>
                    <a:pt x="20836" y="47325"/>
                  </a:cubicBezTo>
                  <a:close/>
                  <a:moveTo>
                    <a:pt x="19848" y="47385"/>
                  </a:moveTo>
                  <a:lnTo>
                    <a:pt x="20253" y="47789"/>
                  </a:lnTo>
                  <a:cubicBezTo>
                    <a:pt x="20170" y="47956"/>
                    <a:pt x="20086" y="48099"/>
                    <a:pt x="20015" y="48266"/>
                  </a:cubicBezTo>
                  <a:lnTo>
                    <a:pt x="19610" y="47908"/>
                  </a:lnTo>
                  <a:cubicBezTo>
                    <a:pt x="19705" y="47730"/>
                    <a:pt x="19777" y="47563"/>
                    <a:pt x="19848" y="47385"/>
                  </a:cubicBezTo>
                  <a:close/>
                  <a:moveTo>
                    <a:pt x="19479" y="48182"/>
                  </a:moveTo>
                  <a:cubicBezTo>
                    <a:pt x="19610" y="48313"/>
                    <a:pt x="19741" y="48444"/>
                    <a:pt x="19872" y="48551"/>
                  </a:cubicBezTo>
                  <a:cubicBezTo>
                    <a:pt x="19812" y="48670"/>
                    <a:pt x="19765" y="48790"/>
                    <a:pt x="19705" y="48885"/>
                  </a:cubicBezTo>
                  <a:cubicBezTo>
                    <a:pt x="19574" y="48790"/>
                    <a:pt x="19455" y="48670"/>
                    <a:pt x="19312" y="48551"/>
                  </a:cubicBezTo>
                  <a:cubicBezTo>
                    <a:pt x="19372" y="48432"/>
                    <a:pt x="19431" y="48289"/>
                    <a:pt x="19479" y="48182"/>
                  </a:cubicBezTo>
                  <a:close/>
                  <a:moveTo>
                    <a:pt x="20503" y="48016"/>
                  </a:moveTo>
                  <a:cubicBezTo>
                    <a:pt x="20682" y="48194"/>
                    <a:pt x="20860" y="48361"/>
                    <a:pt x="21063" y="48516"/>
                  </a:cubicBezTo>
                  <a:cubicBezTo>
                    <a:pt x="20979" y="48670"/>
                    <a:pt x="20896" y="48801"/>
                    <a:pt x="20801" y="48944"/>
                  </a:cubicBezTo>
                  <a:cubicBezTo>
                    <a:pt x="20622" y="48790"/>
                    <a:pt x="20444" y="48635"/>
                    <a:pt x="20265" y="48468"/>
                  </a:cubicBezTo>
                  <a:cubicBezTo>
                    <a:pt x="20348" y="48325"/>
                    <a:pt x="20420" y="48159"/>
                    <a:pt x="20503" y="48016"/>
                  </a:cubicBezTo>
                  <a:close/>
                  <a:moveTo>
                    <a:pt x="21253" y="48682"/>
                  </a:moveTo>
                  <a:cubicBezTo>
                    <a:pt x="21277" y="48718"/>
                    <a:pt x="21313" y="48730"/>
                    <a:pt x="21336" y="48754"/>
                  </a:cubicBezTo>
                  <a:cubicBezTo>
                    <a:pt x="21313" y="48980"/>
                    <a:pt x="21325" y="49218"/>
                    <a:pt x="21325" y="49456"/>
                  </a:cubicBezTo>
                  <a:cubicBezTo>
                    <a:pt x="21217" y="49349"/>
                    <a:pt x="21122" y="49230"/>
                    <a:pt x="21015" y="49135"/>
                  </a:cubicBezTo>
                  <a:cubicBezTo>
                    <a:pt x="21086" y="48980"/>
                    <a:pt x="21158" y="48837"/>
                    <a:pt x="21253" y="48682"/>
                  </a:cubicBezTo>
                  <a:close/>
                  <a:moveTo>
                    <a:pt x="20134" y="48778"/>
                  </a:moveTo>
                  <a:cubicBezTo>
                    <a:pt x="20301" y="48932"/>
                    <a:pt x="20479" y="49087"/>
                    <a:pt x="20670" y="49230"/>
                  </a:cubicBezTo>
                  <a:lnTo>
                    <a:pt x="20491" y="49587"/>
                  </a:lnTo>
                  <a:cubicBezTo>
                    <a:pt x="20313" y="49432"/>
                    <a:pt x="20134" y="49278"/>
                    <a:pt x="19955" y="49111"/>
                  </a:cubicBezTo>
                  <a:cubicBezTo>
                    <a:pt x="20015" y="48992"/>
                    <a:pt x="20074" y="48885"/>
                    <a:pt x="20134" y="48778"/>
                  </a:cubicBezTo>
                  <a:close/>
                  <a:moveTo>
                    <a:pt x="19170" y="48897"/>
                  </a:moveTo>
                  <a:cubicBezTo>
                    <a:pt x="19289" y="49028"/>
                    <a:pt x="19420" y="49147"/>
                    <a:pt x="19539" y="49254"/>
                  </a:cubicBezTo>
                  <a:cubicBezTo>
                    <a:pt x="19467" y="49409"/>
                    <a:pt x="19396" y="49587"/>
                    <a:pt x="19312" y="49754"/>
                  </a:cubicBezTo>
                  <a:lnTo>
                    <a:pt x="18920" y="49492"/>
                  </a:lnTo>
                  <a:cubicBezTo>
                    <a:pt x="19003" y="49290"/>
                    <a:pt x="19074" y="49087"/>
                    <a:pt x="19170" y="48897"/>
                  </a:cubicBezTo>
                  <a:close/>
                  <a:moveTo>
                    <a:pt x="20860" y="49385"/>
                  </a:moveTo>
                  <a:cubicBezTo>
                    <a:pt x="21003" y="49492"/>
                    <a:pt x="21146" y="49587"/>
                    <a:pt x="21301" y="49683"/>
                  </a:cubicBezTo>
                  <a:cubicBezTo>
                    <a:pt x="21301" y="49683"/>
                    <a:pt x="21277" y="49683"/>
                    <a:pt x="21277" y="49694"/>
                  </a:cubicBezTo>
                  <a:cubicBezTo>
                    <a:pt x="21206" y="49849"/>
                    <a:pt x="21134" y="49980"/>
                    <a:pt x="21039" y="50123"/>
                  </a:cubicBezTo>
                  <a:cubicBezTo>
                    <a:pt x="20920" y="50004"/>
                    <a:pt x="20789" y="49885"/>
                    <a:pt x="20670" y="49766"/>
                  </a:cubicBezTo>
                  <a:cubicBezTo>
                    <a:pt x="20729" y="49635"/>
                    <a:pt x="20801" y="49516"/>
                    <a:pt x="20860" y="49385"/>
                  </a:cubicBezTo>
                  <a:close/>
                  <a:moveTo>
                    <a:pt x="19765" y="49468"/>
                  </a:moveTo>
                  <a:cubicBezTo>
                    <a:pt x="19955" y="49623"/>
                    <a:pt x="20134" y="49766"/>
                    <a:pt x="20313" y="49933"/>
                  </a:cubicBezTo>
                  <a:cubicBezTo>
                    <a:pt x="20253" y="50064"/>
                    <a:pt x="20182" y="50183"/>
                    <a:pt x="20122" y="50325"/>
                  </a:cubicBezTo>
                  <a:lnTo>
                    <a:pt x="19539" y="49921"/>
                  </a:lnTo>
                  <a:lnTo>
                    <a:pt x="19765" y="49468"/>
                  </a:lnTo>
                  <a:close/>
                  <a:moveTo>
                    <a:pt x="18824" y="49766"/>
                  </a:moveTo>
                  <a:cubicBezTo>
                    <a:pt x="18931" y="49861"/>
                    <a:pt x="19062" y="49968"/>
                    <a:pt x="19193" y="50064"/>
                  </a:cubicBezTo>
                  <a:cubicBezTo>
                    <a:pt x="19170" y="50159"/>
                    <a:pt x="19122" y="50242"/>
                    <a:pt x="19098" y="50337"/>
                  </a:cubicBezTo>
                  <a:cubicBezTo>
                    <a:pt x="18955" y="50242"/>
                    <a:pt x="18824" y="50171"/>
                    <a:pt x="18693" y="50075"/>
                  </a:cubicBezTo>
                  <a:lnTo>
                    <a:pt x="18824" y="49766"/>
                  </a:lnTo>
                  <a:close/>
                  <a:moveTo>
                    <a:pt x="21325" y="50064"/>
                  </a:moveTo>
                  <a:lnTo>
                    <a:pt x="21325" y="50385"/>
                  </a:lnTo>
                  <a:cubicBezTo>
                    <a:pt x="21277" y="50337"/>
                    <a:pt x="21253" y="50302"/>
                    <a:pt x="21206" y="50278"/>
                  </a:cubicBezTo>
                  <a:cubicBezTo>
                    <a:pt x="21253" y="50206"/>
                    <a:pt x="21277" y="50123"/>
                    <a:pt x="21325" y="50064"/>
                  </a:cubicBezTo>
                  <a:close/>
                  <a:moveTo>
                    <a:pt x="20503" y="50064"/>
                  </a:moveTo>
                  <a:cubicBezTo>
                    <a:pt x="20634" y="50183"/>
                    <a:pt x="20765" y="50290"/>
                    <a:pt x="20896" y="50397"/>
                  </a:cubicBezTo>
                  <a:cubicBezTo>
                    <a:pt x="20836" y="50516"/>
                    <a:pt x="20777" y="50635"/>
                    <a:pt x="20705" y="50754"/>
                  </a:cubicBezTo>
                  <a:cubicBezTo>
                    <a:pt x="20563" y="50647"/>
                    <a:pt x="20444" y="50540"/>
                    <a:pt x="20313" y="50433"/>
                  </a:cubicBezTo>
                  <a:cubicBezTo>
                    <a:pt x="20372" y="50325"/>
                    <a:pt x="20432" y="50194"/>
                    <a:pt x="20503" y="50064"/>
                  </a:cubicBezTo>
                  <a:close/>
                  <a:moveTo>
                    <a:pt x="19408" y="50218"/>
                  </a:moveTo>
                  <a:cubicBezTo>
                    <a:pt x="19586" y="50361"/>
                    <a:pt x="19777" y="50504"/>
                    <a:pt x="19967" y="50635"/>
                  </a:cubicBezTo>
                  <a:cubicBezTo>
                    <a:pt x="19943" y="50706"/>
                    <a:pt x="19908" y="50766"/>
                    <a:pt x="19884" y="50837"/>
                  </a:cubicBezTo>
                  <a:cubicBezTo>
                    <a:pt x="19693" y="50706"/>
                    <a:pt x="19479" y="50587"/>
                    <a:pt x="19289" y="50456"/>
                  </a:cubicBezTo>
                  <a:cubicBezTo>
                    <a:pt x="19336" y="50373"/>
                    <a:pt x="19360" y="50302"/>
                    <a:pt x="19408" y="50218"/>
                  </a:cubicBezTo>
                  <a:close/>
                  <a:moveTo>
                    <a:pt x="18586" y="50254"/>
                  </a:moveTo>
                  <a:cubicBezTo>
                    <a:pt x="18717" y="50361"/>
                    <a:pt x="18848" y="50468"/>
                    <a:pt x="18991" y="50564"/>
                  </a:cubicBezTo>
                  <a:cubicBezTo>
                    <a:pt x="18920" y="50718"/>
                    <a:pt x="18848" y="50897"/>
                    <a:pt x="18777" y="51064"/>
                  </a:cubicBezTo>
                  <a:cubicBezTo>
                    <a:pt x="18646" y="50968"/>
                    <a:pt x="18491" y="50897"/>
                    <a:pt x="18348" y="50826"/>
                  </a:cubicBezTo>
                  <a:cubicBezTo>
                    <a:pt x="18360" y="50826"/>
                    <a:pt x="18360" y="50814"/>
                    <a:pt x="18360" y="50790"/>
                  </a:cubicBezTo>
                  <a:lnTo>
                    <a:pt x="18586" y="50254"/>
                  </a:lnTo>
                  <a:close/>
                  <a:moveTo>
                    <a:pt x="20170" y="50754"/>
                  </a:moveTo>
                  <a:cubicBezTo>
                    <a:pt x="20301" y="50837"/>
                    <a:pt x="20444" y="50933"/>
                    <a:pt x="20598" y="51016"/>
                  </a:cubicBezTo>
                  <a:cubicBezTo>
                    <a:pt x="20563" y="51087"/>
                    <a:pt x="20527" y="51171"/>
                    <a:pt x="20491" y="51242"/>
                  </a:cubicBezTo>
                  <a:cubicBezTo>
                    <a:pt x="20360" y="51135"/>
                    <a:pt x="20205" y="51052"/>
                    <a:pt x="20074" y="50945"/>
                  </a:cubicBezTo>
                  <a:cubicBezTo>
                    <a:pt x="20086" y="50885"/>
                    <a:pt x="20134" y="50826"/>
                    <a:pt x="20170" y="50754"/>
                  </a:cubicBezTo>
                  <a:close/>
                  <a:moveTo>
                    <a:pt x="19146" y="50695"/>
                  </a:moveTo>
                  <a:cubicBezTo>
                    <a:pt x="19348" y="50837"/>
                    <a:pt x="19539" y="50992"/>
                    <a:pt x="19729" y="51123"/>
                  </a:cubicBezTo>
                  <a:cubicBezTo>
                    <a:pt x="19670" y="51254"/>
                    <a:pt x="19598" y="51409"/>
                    <a:pt x="19539" y="51540"/>
                  </a:cubicBezTo>
                  <a:cubicBezTo>
                    <a:pt x="19336" y="51409"/>
                    <a:pt x="19134" y="51290"/>
                    <a:pt x="18931" y="51147"/>
                  </a:cubicBezTo>
                  <a:cubicBezTo>
                    <a:pt x="19003" y="51004"/>
                    <a:pt x="19074" y="50861"/>
                    <a:pt x="19146" y="50695"/>
                  </a:cubicBezTo>
                  <a:close/>
                  <a:moveTo>
                    <a:pt x="21086" y="50516"/>
                  </a:moveTo>
                  <a:cubicBezTo>
                    <a:pt x="21182" y="50575"/>
                    <a:pt x="21265" y="50647"/>
                    <a:pt x="21360" y="50706"/>
                  </a:cubicBezTo>
                  <a:cubicBezTo>
                    <a:pt x="21360" y="51111"/>
                    <a:pt x="21360" y="51516"/>
                    <a:pt x="21372" y="51933"/>
                  </a:cubicBezTo>
                  <a:cubicBezTo>
                    <a:pt x="21146" y="51718"/>
                    <a:pt x="20908" y="51540"/>
                    <a:pt x="20658" y="51349"/>
                  </a:cubicBezTo>
                  <a:cubicBezTo>
                    <a:pt x="20670" y="51266"/>
                    <a:pt x="20717" y="51183"/>
                    <a:pt x="20765" y="51111"/>
                  </a:cubicBezTo>
                  <a:cubicBezTo>
                    <a:pt x="20836" y="51159"/>
                    <a:pt x="20908" y="51195"/>
                    <a:pt x="21003" y="51230"/>
                  </a:cubicBezTo>
                  <a:cubicBezTo>
                    <a:pt x="21016" y="51236"/>
                    <a:pt x="21028" y="51238"/>
                    <a:pt x="21041" y="51238"/>
                  </a:cubicBezTo>
                  <a:cubicBezTo>
                    <a:pt x="21111" y="51238"/>
                    <a:pt x="21169" y="51160"/>
                    <a:pt x="21098" y="51099"/>
                  </a:cubicBezTo>
                  <a:cubicBezTo>
                    <a:pt x="21027" y="51016"/>
                    <a:pt x="20955" y="50956"/>
                    <a:pt x="20884" y="50885"/>
                  </a:cubicBezTo>
                  <a:cubicBezTo>
                    <a:pt x="20944" y="50766"/>
                    <a:pt x="21015" y="50635"/>
                    <a:pt x="21086" y="50516"/>
                  </a:cubicBezTo>
                  <a:close/>
                  <a:moveTo>
                    <a:pt x="19908" y="51254"/>
                  </a:moveTo>
                  <a:cubicBezTo>
                    <a:pt x="20051" y="51361"/>
                    <a:pt x="20193" y="51457"/>
                    <a:pt x="20348" y="51552"/>
                  </a:cubicBezTo>
                  <a:cubicBezTo>
                    <a:pt x="20289" y="51695"/>
                    <a:pt x="20229" y="51826"/>
                    <a:pt x="20182" y="51957"/>
                  </a:cubicBezTo>
                  <a:cubicBezTo>
                    <a:pt x="20027" y="51849"/>
                    <a:pt x="19884" y="51766"/>
                    <a:pt x="19717" y="51659"/>
                  </a:cubicBezTo>
                  <a:cubicBezTo>
                    <a:pt x="19777" y="51528"/>
                    <a:pt x="19848" y="51397"/>
                    <a:pt x="19908" y="51254"/>
                  </a:cubicBezTo>
                  <a:close/>
                  <a:moveTo>
                    <a:pt x="32052" y="51707"/>
                  </a:moveTo>
                  <a:lnTo>
                    <a:pt x="32052" y="52183"/>
                  </a:lnTo>
                  <a:lnTo>
                    <a:pt x="31469" y="51730"/>
                  </a:lnTo>
                  <a:cubicBezTo>
                    <a:pt x="31671" y="51718"/>
                    <a:pt x="31862" y="51718"/>
                    <a:pt x="32052" y="51707"/>
                  </a:cubicBezTo>
                  <a:close/>
                  <a:moveTo>
                    <a:pt x="20479" y="51623"/>
                  </a:moveTo>
                  <a:cubicBezTo>
                    <a:pt x="20729" y="51790"/>
                    <a:pt x="20991" y="51957"/>
                    <a:pt x="21265" y="52088"/>
                  </a:cubicBezTo>
                  <a:lnTo>
                    <a:pt x="21313" y="52088"/>
                  </a:lnTo>
                  <a:cubicBezTo>
                    <a:pt x="21158" y="52207"/>
                    <a:pt x="21015" y="52314"/>
                    <a:pt x="20860" y="52433"/>
                  </a:cubicBezTo>
                  <a:lnTo>
                    <a:pt x="20277" y="52028"/>
                  </a:lnTo>
                  <a:cubicBezTo>
                    <a:pt x="20336" y="51897"/>
                    <a:pt x="20396" y="51766"/>
                    <a:pt x="20479" y="51623"/>
                  </a:cubicBezTo>
                  <a:close/>
                  <a:moveTo>
                    <a:pt x="24075" y="51183"/>
                  </a:moveTo>
                  <a:lnTo>
                    <a:pt x="24075" y="51183"/>
                  </a:lnTo>
                  <a:cubicBezTo>
                    <a:pt x="24611" y="51290"/>
                    <a:pt x="25146" y="51385"/>
                    <a:pt x="25682" y="51468"/>
                  </a:cubicBezTo>
                  <a:cubicBezTo>
                    <a:pt x="25968" y="51718"/>
                    <a:pt x="26266" y="51957"/>
                    <a:pt x="26551" y="52207"/>
                  </a:cubicBezTo>
                  <a:cubicBezTo>
                    <a:pt x="26766" y="52397"/>
                    <a:pt x="27004" y="52635"/>
                    <a:pt x="27242" y="52814"/>
                  </a:cubicBezTo>
                  <a:cubicBezTo>
                    <a:pt x="27222" y="52816"/>
                    <a:pt x="27199" y="52817"/>
                    <a:pt x="27176" y="52817"/>
                  </a:cubicBezTo>
                  <a:cubicBezTo>
                    <a:pt x="27077" y="52817"/>
                    <a:pt x="26955" y="52800"/>
                    <a:pt x="26849" y="52790"/>
                  </a:cubicBezTo>
                  <a:cubicBezTo>
                    <a:pt x="26587" y="52552"/>
                    <a:pt x="26266" y="52361"/>
                    <a:pt x="25968" y="52159"/>
                  </a:cubicBezTo>
                  <a:cubicBezTo>
                    <a:pt x="25635" y="51945"/>
                    <a:pt x="25301" y="51707"/>
                    <a:pt x="24968" y="51480"/>
                  </a:cubicBezTo>
                  <a:cubicBezTo>
                    <a:pt x="24949" y="51469"/>
                    <a:pt x="24930" y="51464"/>
                    <a:pt x="24912" y="51464"/>
                  </a:cubicBezTo>
                  <a:cubicBezTo>
                    <a:pt x="24820" y="51464"/>
                    <a:pt x="24759" y="51601"/>
                    <a:pt x="24849" y="51671"/>
                  </a:cubicBezTo>
                  <a:cubicBezTo>
                    <a:pt x="25158" y="51897"/>
                    <a:pt x="25480" y="52123"/>
                    <a:pt x="25778" y="52326"/>
                  </a:cubicBezTo>
                  <a:cubicBezTo>
                    <a:pt x="25956" y="52457"/>
                    <a:pt x="26147" y="52611"/>
                    <a:pt x="26337" y="52742"/>
                  </a:cubicBezTo>
                  <a:cubicBezTo>
                    <a:pt x="26159" y="52731"/>
                    <a:pt x="25980" y="52719"/>
                    <a:pt x="25789" y="52683"/>
                  </a:cubicBezTo>
                  <a:cubicBezTo>
                    <a:pt x="25277" y="52135"/>
                    <a:pt x="24646" y="51659"/>
                    <a:pt x="24075" y="51183"/>
                  </a:cubicBezTo>
                  <a:close/>
                  <a:moveTo>
                    <a:pt x="26206" y="51552"/>
                  </a:moveTo>
                  <a:lnTo>
                    <a:pt x="26206" y="51552"/>
                  </a:lnTo>
                  <a:cubicBezTo>
                    <a:pt x="26361" y="51564"/>
                    <a:pt x="26492" y="51599"/>
                    <a:pt x="26635" y="51611"/>
                  </a:cubicBezTo>
                  <a:cubicBezTo>
                    <a:pt x="27171" y="52040"/>
                    <a:pt x="27694" y="52504"/>
                    <a:pt x="28266" y="52909"/>
                  </a:cubicBezTo>
                  <a:cubicBezTo>
                    <a:pt x="28075" y="52885"/>
                    <a:pt x="27885" y="52885"/>
                    <a:pt x="27706" y="52861"/>
                  </a:cubicBezTo>
                  <a:cubicBezTo>
                    <a:pt x="27706" y="52850"/>
                    <a:pt x="27706" y="52850"/>
                    <a:pt x="27694" y="52838"/>
                  </a:cubicBezTo>
                  <a:cubicBezTo>
                    <a:pt x="27468" y="52504"/>
                    <a:pt x="27075" y="52266"/>
                    <a:pt x="26778" y="52016"/>
                  </a:cubicBezTo>
                  <a:cubicBezTo>
                    <a:pt x="26575" y="51861"/>
                    <a:pt x="26397" y="51707"/>
                    <a:pt x="26206" y="51552"/>
                  </a:cubicBezTo>
                  <a:close/>
                  <a:moveTo>
                    <a:pt x="27028" y="51635"/>
                  </a:moveTo>
                  <a:cubicBezTo>
                    <a:pt x="27266" y="51659"/>
                    <a:pt x="27504" y="51671"/>
                    <a:pt x="27754" y="51707"/>
                  </a:cubicBezTo>
                  <a:cubicBezTo>
                    <a:pt x="27754" y="51730"/>
                    <a:pt x="27754" y="51778"/>
                    <a:pt x="27802" y="51790"/>
                  </a:cubicBezTo>
                  <a:cubicBezTo>
                    <a:pt x="28337" y="52147"/>
                    <a:pt x="28861" y="52588"/>
                    <a:pt x="29433" y="52850"/>
                  </a:cubicBezTo>
                  <a:cubicBezTo>
                    <a:pt x="29452" y="52859"/>
                    <a:pt x="29472" y="52864"/>
                    <a:pt x="29492" y="52864"/>
                  </a:cubicBezTo>
                  <a:cubicBezTo>
                    <a:pt x="29592" y="52864"/>
                    <a:pt x="29677" y="52751"/>
                    <a:pt x="29588" y="52671"/>
                  </a:cubicBezTo>
                  <a:cubicBezTo>
                    <a:pt x="29135" y="52302"/>
                    <a:pt x="28599" y="52016"/>
                    <a:pt x="28099" y="51718"/>
                  </a:cubicBezTo>
                  <a:lnTo>
                    <a:pt x="28099" y="51718"/>
                  </a:lnTo>
                  <a:cubicBezTo>
                    <a:pt x="28325" y="51730"/>
                    <a:pt x="28540" y="51754"/>
                    <a:pt x="28754" y="51766"/>
                  </a:cubicBezTo>
                  <a:cubicBezTo>
                    <a:pt x="29278" y="52242"/>
                    <a:pt x="30052" y="52850"/>
                    <a:pt x="30778" y="52909"/>
                  </a:cubicBezTo>
                  <a:cubicBezTo>
                    <a:pt x="30782" y="52910"/>
                    <a:pt x="30786" y="52910"/>
                    <a:pt x="30790" y="52910"/>
                  </a:cubicBezTo>
                  <a:cubicBezTo>
                    <a:pt x="30887" y="52910"/>
                    <a:pt x="30906" y="52764"/>
                    <a:pt x="30838" y="52719"/>
                  </a:cubicBezTo>
                  <a:cubicBezTo>
                    <a:pt x="30540" y="52540"/>
                    <a:pt x="30171" y="52469"/>
                    <a:pt x="29849" y="52302"/>
                  </a:cubicBezTo>
                  <a:cubicBezTo>
                    <a:pt x="29576" y="52147"/>
                    <a:pt x="29314" y="51969"/>
                    <a:pt x="29064" y="51790"/>
                  </a:cubicBezTo>
                  <a:lnTo>
                    <a:pt x="29064" y="51790"/>
                  </a:lnTo>
                  <a:cubicBezTo>
                    <a:pt x="29397" y="51814"/>
                    <a:pt x="29707" y="51814"/>
                    <a:pt x="30028" y="51814"/>
                  </a:cubicBezTo>
                  <a:cubicBezTo>
                    <a:pt x="30254" y="52004"/>
                    <a:pt x="30480" y="52195"/>
                    <a:pt x="30719" y="52373"/>
                  </a:cubicBezTo>
                  <a:cubicBezTo>
                    <a:pt x="30952" y="52548"/>
                    <a:pt x="31265" y="52826"/>
                    <a:pt x="31558" y="52826"/>
                  </a:cubicBezTo>
                  <a:cubicBezTo>
                    <a:pt x="31564" y="52826"/>
                    <a:pt x="31570" y="52826"/>
                    <a:pt x="31576" y="52826"/>
                  </a:cubicBezTo>
                  <a:cubicBezTo>
                    <a:pt x="31659" y="52826"/>
                    <a:pt x="31719" y="52731"/>
                    <a:pt x="31671" y="52659"/>
                  </a:cubicBezTo>
                  <a:cubicBezTo>
                    <a:pt x="31516" y="52421"/>
                    <a:pt x="31195" y="52326"/>
                    <a:pt x="30957" y="52183"/>
                  </a:cubicBezTo>
                  <a:cubicBezTo>
                    <a:pt x="30766" y="52064"/>
                    <a:pt x="30588" y="51945"/>
                    <a:pt x="30409" y="51814"/>
                  </a:cubicBezTo>
                  <a:cubicBezTo>
                    <a:pt x="30659" y="51814"/>
                    <a:pt x="30897" y="51790"/>
                    <a:pt x="31147" y="51790"/>
                  </a:cubicBezTo>
                  <a:cubicBezTo>
                    <a:pt x="31147" y="51814"/>
                    <a:pt x="31147" y="51814"/>
                    <a:pt x="31159" y="51826"/>
                  </a:cubicBezTo>
                  <a:cubicBezTo>
                    <a:pt x="31457" y="52076"/>
                    <a:pt x="31754" y="52373"/>
                    <a:pt x="32064" y="52623"/>
                  </a:cubicBezTo>
                  <a:lnTo>
                    <a:pt x="32064" y="53004"/>
                  </a:lnTo>
                  <a:cubicBezTo>
                    <a:pt x="31687" y="53012"/>
                    <a:pt x="31310" y="53016"/>
                    <a:pt x="30934" y="53016"/>
                  </a:cubicBezTo>
                  <a:cubicBezTo>
                    <a:pt x="30122" y="53016"/>
                    <a:pt x="29313" y="52997"/>
                    <a:pt x="28516" y="52957"/>
                  </a:cubicBezTo>
                  <a:cubicBezTo>
                    <a:pt x="28528" y="52885"/>
                    <a:pt x="28528" y="52838"/>
                    <a:pt x="28504" y="52802"/>
                  </a:cubicBezTo>
                  <a:cubicBezTo>
                    <a:pt x="28040" y="52385"/>
                    <a:pt x="27528" y="52016"/>
                    <a:pt x="27028" y="51635"/>
                  </a:cubicBezTo>
                  <a:close/>
                  <a:moveTo>
                    <a:pt x="20205" y="52230"/>
                  </a:moveTo>
                  <a:cubicBezTo>
                    <a:pt x="20360" y="52326"/>
                    <a:pt x="20503" y="52433"/>
                    <a:pt x="20658" y="52528"/>
                  </a:cubicBezTo>
                  <a:cubicBezTo>
                    <a:pt x="20622" y="52552"/>
                    <a:pt x="20598" y="52588"/>
                    <a:pt x="20586" y="52647"/>
                  </a:cubicBezTo>
                  <a:lnTo>
                    <a:pt x="20586" y="52659"/>
                  </a:lnTo>
                  <a:cubicBezTo>
                    <a:pt x="20384" y="52778"/>
                    <a:pt x="20193" y="52921"/>
                    <a:pt x="19991" y="53052"/>
                  </a:cubicBezTo>
                  <a:cubicBezTo>
                    <a:pt x="19970" y="53045"/>
                    <a:pt x="19946" y="53038"/>
                    <a:pt x="19922" y="53038"/>
                  </a:cubicBezTo>
                  <a:cubicBezTo>
                    <a:pt x="19904" y="53038"/>
                    <a:pt x="19887" y="53042"/>
                    <a:pt x="19872" y="53052"/>
                  </a:cubicBezTo>
                  <a:cubicBezTo>
                    <a:pt x="19848" y="53076"/>
                    <a:pt x="19836" y="53076"/>
                    <a:pt x="19824" y="53088"/>
                  </a:cubicBezTo>
                  <a:cubicBezTo>
                    <a:pt x="19943" y="52802"/>
                    <a:pt x="20074" y="52504"/>
                    <a:pt x="20205" y="52230"/>
                  </a:cubicBezTo>
                  <a:close/>
                  <a:moveTo>
                    <a:pt x="54757" y="7665"/>
                  </a:moveTo>
                  <a:lnTo>
                    <a:pt x="54757" y="7665"/>
                  </a:lnTo>
                  <a:cubicBezTo>
                    <a:pt x="54114" y="14023"/>
                    <a:pt x="54638" y="20703"/>
                    <a:pt x="54603" y="27084"/>
                  </a:cubicBezTo>
                  <a:cubicBezTo>
                    <a:pt x="54579" y="33383"/>
                    <a:pt x="54543" y="39693"/>
                    <a:pt x="54757" y="45992"/>
                  </a:cubicBezTo>
                  <a:cubicBezTo>
                    <a:pt x="54698" y="46003"/>
                    <a:pt x="54650" y="46015"/>
                    <a:pt x="54591" y="46075"/>
                  </a:cubicBezTo>
                  <a:cubicBezTo>
                    <a:pt x="50888" y="50040"/>
                    <a:pt x="46911" y="53838"/>
                    <a:pt x="43351" y="57945"/>
                  </a:cubicBezTo>
                  <a:cubicBezTo>
                    <a:pt x="43589" y="51099"/>
                    <a:pt x="43363" y="44206"/>
                    <a:pt x="43363" y="37360"/>
                  </a:cubicBezTo>
                  <a:cubicBezTo>
                    <a:pt x="43363" y="32299"/>
                    <a:pt x="43577" y="27144"/>
                    <a:pt x="43470" y="22048"/>
                  </a:cubicBezTo>
                  <a:cubicBezTo>
                    <a:pt x="43577" y="20238"/>
                    <a:pt x="43542" y="18441"/>
                    <a:pt x="43232" y="16726"/>
                  </a:cubicBezTo>
                  <a:cubicBezTo>
                    <a:pt x="43220" y="16583"/>
                    <a:pt x="43220" y="16428"/>
                    <a:pt x="43208" y="16297"/>
                  </a:cubicBezTo>
                  <a:cubicBezTo>
                    <a:pt x="47137" y="13535"/>
                    <a:pt x="50793" y="10416"/>
                    <a:pt x="54757" y="7665"/>
                  </a:cubicBezTo>
                  <a:close/>
                  <a:moveTo>
                    <a:pt x="45006" y="1010"/>
                  </a:moveTo>
                  <a:lnTo>
                    <a:pt x="45006" y="1010"/>
                  </a:lnTo>
                  <a:cubicBezTo>
                    <a:pt x="45232" y="1677"/>
                    <a:pt x="44839" y="3439"/>
                    <a:pt x="44816" y="3879"/>
                  </a:cubicBezTo>
                  <a:cubicBezTo>
                    <a:pt x="44732" y="4939"/>
                    <a:pt x="44577" y="6022"/>
                    <a:pt x="44661" y="7082"/>
                  </a:cubicBezTo>
                  <a:cubicBezTo>
                    <a:pt x="44661" y="7142"/>
                    <a:pt x="44720" y="7189"/>
                    <a:pt x="44768" y="7201"/>
                  </a:cubicBezTo>
                  <a:lnTo>
                    <a:pt x="44768" y="7261"/>
                  </a:lnTo>
                  <a:cubicBezTo>
                    <a:pt x="43577" y="8201"/>
                    <a:pt x="42446" y="9356"/>
                    <a:pt x="41637" y="9951"/>
                  </a:cubicBezTo>
                  <a:cubicBezTo>
                    <a:pt x="39934" y="11225"/>
                    <a:pt x="38065" y="12249"/>
                    <a:pt x="36267" y="13345"/>
                  </a:cubicBezTo>
                  <a:cubicBezTo>
                    <a:pt x="36255" y="13321"/>
                    <a:pt x="36219" y="13309"/>
                    <a:pt x="36184" y="13309"/>
                  </a:cubicBezTo>
                  <a:cubicBezTo>
                    <a:pt x="36088" y="13309"/>
                    <a:pt x="36065" y="13392"/>
                    <a:pt x="36088" y="13464"/>
                  </a:cubicBezTo>
                  <a:cubicBezTo>
                    <a:pt x="36005" y="13523"/>
                    <a:pt x="35898" y="13583"/>
                    <a:pt x="35803" y="13642"/>
                  </a:cubicBezTo>
                  <a:lnTo>
                    <a:pt x="35803" y="13428"/>
                  </a:lnTo>
                  <a:cubicBezTo>
                    <a:pt x="35803" y="13374"/>
                    <a:pt x="35764" y="13348"/>
                    <a:pt x="35725" y="13348"/>
                  </a:cubicBezTo>
                  <a:cubicBezTo>
                    <a:pt x="35686" y="13348"/>
                    <a:pt x="35648" y="13374"/>
                    <a:pt x="35648" y="13428"/>
                  </a:cubicBezTo>
                  <a:lnTo>
                    <a:pt x="35648" y="13750"/>
                  </a:lnTo>
                  <a:cubicBezTo>
                    <a:pt x="35493" y="13857"/>
                    <a:pt x="35326" y="13940"/>
                    <a:pt x="35183" y="14047"/>
                  </a:cubicBezTo>
                  <a:cubicBezTo>
                    <a:pt x="35267" y="13750"/>
                    <a:pt x="35303" y="13392"/>
                    <a:pt x="35362" y="13095"/>
                  </a:cubicBezTo>
                  <a:cubicBezTo>
                    <a:pt x="35377" y="13015"/>
                    <a:pt x="35307" y="12962"/>
                    <a:pt x="35243" y="12962"/>
                  </a:cubicBezTo>
                  <a:cubicBezTo>
                    <a:pt x="35201" y="12962"/>
                    <a:pt x="35162" y="12984"/>
                    <a:pt x="35148" y="13035"/>
                  </a:cubicBezTo>
                  <a:cubicBezTo>
                    <a:pt x="35112" y="13249"/>
                    <a:pt x="35052" y="13452"/>
                    <a:pt x="35005" y="13666"/>
                  </a:cubicBezTo>
                  <a:cubicBezTo>
                    <a:pt x="34957" y="13845"/>
                    <a:pt x="34898" y="14035"/>
                    <a:pt x="34898" y="14226"/>
                  </a:cubicBezTo>
                  <a:cubicBezTo>
                    <a:pt x="34779" y="14297"/>
                    <a:pt x="34660" y="14381"/>
                    <a:pt x="34552" y="14464"/>
                  </a:cubicBezTo>
                  <a:cubicBezTo>
                    <a:pt x="34707" y="14059"/>
                    <a:pt x="34791" y="13619"/>
                    <a:pt x="34898" y="13214"/>
                  </a:cubicBezTo>
                  <a:cubicBezTo>
                    <a:pt x="34919" y="13134"/>
                    <a:pt x="34853" y="13081"/>
                    <a:pt x="34790" y="13081"/>
                  </a:cubicBezTo>
                  <a:cubicBezTo>
                    <a:pt x="34749" y="13081"/>
                    <a:pt x="34709" y="13103"/>
                    <a:pt x="34695" y="13154"/>
                  </a:cubicBezTo>
                  <a:cubicBezTo>
                    <a:pt x="34552" y="13619"/>
                    <a:pt x="34350" y="14107"/>
                    <a:pt x="34302" y="14583"/>
                  </a:cubicBezTo>
                  <a:cubicBezTo>
                    <a:pt x="34302" y="14607"/>
                    <a:pt x="34302" y="14619"/>
                    <a:pt x="34314" y="14631"/>
                  </a:cubicBezTo>
                  <a:cubicBezTo>
                    <a:pt x="34302" y="14619"/>
                    <a:pt x="34279" y="14607"/>
                    <a:pt x="34255" y="14607"/>
                  </a:cubicBezTo>
                  <a:cubicBezTo>
                    <a:pt x="34241" y="14598"/>
                    <a:pt x="34226" y="14594"/>
                    <a:pt x="34213" y="14594"/>
                  </a:cubicBezTo>
                  <a:cubicBezTo>
                    <a:pt x="34170" y="14594"/>
                    <a:pt x="34133" y="14633"/>
                    <a:pt x="34124" y="14678"/>
                  </a:cubicBezTo>
                  <a:cubicBezTo>
                    <a:pt x="34076" y="14690"/>
                    <a:pt x="34040" y="14690"/>
                    <a:pt x="33993" y="14702"/>
                  </a:cubicBezTo>
                  <a:cubicBezTo>
                    <a:pt x="34243" y="14166"/>
                    <a:pt x="34374" y="13547"/>
                    <a:pt x="34493" y="12976"/>
                  </a:cubicBezTo>
                  <a:cubicBezTo>
                    <a:pt x="34507" y="12934"/>
                    <a:pt x="34476" y="12909"/>
                    <a:pt x="34446" y="12909"/>
                  </a:cubicBezTo>
                  <a:cubicBezTo>
                    <a:pt x="34424" y="12909"/>
                    <a:pt x="34403" y="12922"/>
                    <a:pt x="34398" y="12952"/>
                  </a:cubicBezTo>
                  <a:cubicBezTo>
                    <a:pt x="34255" y="13547"/>
                    <a:pt x="34017" y="14083"/>
                    <a:pt x="33814" y="14642"/>
                  </a:cubicBezTo>
                  <a:cubicBezTo>
                    <a:pt x="33802" y="14666"/>
                    <a:pt x="33779" y="14666"/>
                    <a:pt x="33779" y="14678"/>
                  </a:cubicBezTo>
                  <a:cubicBezTo>
                    <a:pt x="33755" y="14738"/>
                    <a:pt x="33707" y="14797"/>
                    <a:pt x="33659" y="14857"/>
                  </a:cubicBezTo>
                  <a:cubicBezTo>
                    <a:pt x="33564" y="14916"/>
                    <a:pt x="33457" y="15000"/>
                    <a:pt x="33398" y="15107"/>
                  </a:cubicBezTo>
                  <a:cubicBezTo>
                    <a:pt x="33350" y="15166"/>
                    <a:pt x="33386" y="15226"/>
                    <a:pt x="33409" y="15250"/>
                  </a:cubicBezTo>
                  <a:cubicBezTo>
                    <a:pt x="33409" y="15250"/>
                    <a:pt x="33409" y="15274"/>
                    <a:pt x="33398" y="15274"/>
                  </a:cubicBezTo>
                  <a:cubicBezTo>
                    <a:pt x="33386" y="15274"/>
                    <a:pt x="33350" y="15274"/>
                    <a:pt x="33350" y="15297"/>
                  </a:cubicBezTo>
                  <a:lnTo>
                    <a:pt x="33267" y="15571"/>
                  </a:lnTo>
                  <a:cubicBezTo>
                    <a:pt x="33219" y="15583"/>
                    <a:pt x="33183" y="15619"/>
                    <a:pt x="33183" y="15678"/>
                  </a:cubicBezTo>
                  <a:cubicBezTo>
                    <a:pt x="33171" y="15762"/>
                    <a:pt x="33171" y="15833"/>
                    <a:pt x="33171" y="15928"/>
                  </a:cubicBezTo>
                  <a:cubicBezTo>
                    <a:pt x="33159" y="16000"/>
                    <a:pt x="33124" y="16071"/>
                    <a:pt x="33112" y="16143"/>
                  </a:cubicBezTo>
                  <a:cubicBezTo>
                    <a:pt x="33112" y="16178"/>
                    <a:pt x="33124" y="16202"/>
                    <a:pt x="33147" y="16226"/>
                  </a:cubicBezTo>
                  <a:cubicBezTo>
                    <a:pt x="32850" y="19512"/>
                    <a:pt x="33052" y="22917"/>
                    <a:pt x="33040" y="26215"/>
                  </a:cubicBezTo>
                  <a:lnTo>
                    <a:pt x="33040" y="27585"/>
                  </a:lnTo>
                  <a:cubicBezTo>
                    <a:pt x="33029" y="27580"/>
                    <a:pt x="33018" y="27578"/>
                    <a:pt x="33008" y="27578"/>
                  </a:cubicBezTo>
                  <a:cubicBezTo>
                    <a:pt x="32933" y="27578"/>
                    <a:pt x="32897" y="27685"/>
                    <a:pt x="32981" y="27727"/>
                  </a:cubicBezTo>
                  <a:cubicBezTo>
                    <a:pt x="33005" y="27739"/>
                    <a:pt x="33028" y="27739"/>
                    <a:pt x="33052" y="27751"/>
                  </a:cubicBezTo>
                  <a:cubicBezTo>
                    <a:pt x="33040" y="30906"/>
                    <a:pt x="33040" y="34062"/>
                    <a:pt x="33040" y="37229"/>
                  </a:cubicBezTo>
                  <a:cubicBezTo>
                    <a:pt x="32969" y="44098"/>
                    <a:pt x="32766" y="51064"/>
                    <a:pt x="32981" y="57981"/>
                  </a:cubicBezTo>
                  <a:cubicBezTo>
                    <a:pt x="32969" y="58005"/>
                    <a:pt x="32969" y="58017"/>
                    <a:pt x="32969" y="58029"/>
                  </a:cubicBezTo>
                  <a:lnTo>
                    <a:pt x="32874" y="58076"/>
                  </a:lnTo>
                  <a:cubicBezTo>
                    <a:pt x="32858" y="58053"/>
                    <a:pt x="32833" y="58040"/>
                    <a:pt x="32801" y="58040"/>
                  </a:cubicBezTo>
                  <a:cubicBezTo>
                    <a:pt x="32783" y="58040"/>
                    <a:pt x="32764" y="58044"/>
                    <a:pt x="32743" y="58053"/>
                  </a:cubicBezTo>
                  <a:cubicBezTo>
                    <a:pt x="32683" y="58088"/>
                    <a:pt x="32647" y="58112"/>
                    <a:pt x="32624" y="58136"/>
                  </a:cubicBezTo>
                  <a:cubicBezTo>
                    <a:pt x="32850" y="50349"/>
                    <a:pt x="32671" y="42539"/>
                    <a:pt x="32647" y="34752"/>
                  </a:cubicBezTo>
                  <a:lnTo>
                    <a:pt x="32647" y="34704"/>
                  </a:lnTo>
                  <a:lnTo>
                    <a:pt x="32647" y="34597"/>
                  </a:lnTo>
                  <a:cubicBezTo>
                    <a:pt x="32673" y="34613"/>
                    <a:pt x="32700" y="34620"/>
                    <a:pt x="32726" y="34620"/>
                  </a:cubicBezTo>
                  <a:cubicBezTo>
                    <a:pt x="32881" y="34620"/>
                    <a:pt x="33015" y="34378"/>
                    <a:pt x="32790" y="34276"/>
                  </a:cubicBezTo>
                  <a:cubicBezTo>
                    <a:pt x="32757" y="34268"/>
                    <a:pt x="32725" y="34254"/>
                    <a:pt x="32692" y="34254"/>
                  </a:cubicBezTo>
                  <a:cubicBezTo>
                    <a:pt x="32677" y="34254"/>
                    <a:pt x="32662" y="34257"/>
                    <a:pt x="32647" y="34264"/>
                  </a:cubicBezTo>
                  <a:lnTo>
                    <a:pt x="32647" y="33704"/>
                  </a:lnTo>
                  <a:cubicBezTo>
                    <a:pt x="32647" y="27263"/>
                    <a:pt x="32909" y="20750"/>
                    <a:pt x="32743" y="14273"/>
                  </a:cubicBezTo>
                  <a:cubicBezTo>
                    <a:pt x="32766" y="14273"/>
                    <a:pt x="32802" y="14273"/>
                    <a:pt x="32802" y="14226"/>
                  </a:cubicBezTo>
                  <a:cubicBezTo>
                    <a:pt x="33064" y="13214"/>
                    <a:pt x="33350" y="12202"/>
                    <a:pt x="33624" y="11178"/>
                  </a:cubicBezTo>
                  <a:cubicBezTo>
                    <a:pt x="33631" y="11140"/>
                    <a:pt x="33590" y="11111"/>
                    <a:pt x="33557" y="11111"/>
                  </a:cubicBezTo>
                  <a:cubicBezTo>
                    <a:pt x="33538" y="11111"/>
                    <a:pt x="33521" y="11121"/>
                    <a:pt x="33517" y="11142"/>
                  </a:cubicBezTo>
                  <a:cubicBezTo>
                    <a:pt x="33243" y="12118"/>
                    <a:pt x="32993" y="13083"/>
                    <a:pt x="32731" y="14047"/>
                  </a:cubicBezTo>
                  <a:cubicBezTo>
                    <a:pt x="32731" y="13821"/>
                    <a:pt x="32707" y="13607"/>
                    <a:pt x="32707" y="13380"/>
                  </a:cubicBezTo>
                  <a:cubicBezTo>
                    <a:pt x="32731" y="13380"/>
                    <a:pt x="32755" y="13369"/>
                    <a:pt x="32766" y="13333"/>
                  </a:cubicBezTo>
                  <a:cubicBezTo>
                    <a:pt x="33124" y="12487"/>
                    <a:pt x="33350" y="11583"/>
                    <a:pt x="33624" y="10702"/>
                  </a:cubicBezTo>
                  <a:cubicBezTo>
                    <a:pt x="33631" y="10664"/>
                    <a:pt x="33595" y="10635"/>
                    <a:pt x="33565" y="10635"/>
                  </a:cubicBezTo>
                  <a:cubicBezTo>
                    <a:pt x="33548" y="10635"/>
                    <a:pt x="33533" y="10644"/>
                    <a:pt x="33528" y="10666"/>
                  </a:cubicBezTo>
                  <a:cubicBezTo>
                    <a:pt x="33243" y="11416"/>
                    <a:pt x="32933" y="12154"/>
                    <a:pt x="32707" y="12916"/>
                  </a:cubicBezTo>
                  <a:cubicBezTo>
                    <a:pt x="32671" y="11654"/>
                    <a:pt x="32612" y="10404"/>
                    <a:pt x="32516" y="9154"/>
                  </a:cubicBezTo>
                  <a:cubicBezTo>
                    <a:pt x="32588" y="9106"/>
                    <a:pt x="32647" y="9082"/>
                    <a:pt x="32731" y="9035"/>
                  </a:cubicBezTo>
                  <a:cubicBezTo>
                    <a:pt x="32766" y="8999"/>
                    <a:pt x="32790" y="8963"/>
                    <a:pt x="32802" y="8928"/>
                  </a:cubicBezTo>
                  <a:cubicBezTo>
                    <a:pt x="32814" y="8939"/>
                    <a:pt x="32814" y="8939"/>
                    <a:pt x="32850" y="8939"/>
                  </a:cubicBezTo>
                  <a:cubicBezTo>
                    <a:pt x="32909" y="8939"/>
                    <a:pt x="32921" y="8880"/>
                    <a:pt x="32909" y="8856"/>
                  </a:cubicBezTo>
                  <a:cubicBezTo>
                    <a:pt x="33386" y="8499"/>
                    <a:pt x="33838" y="8142"/>
                    <a:pt x="34314" y="7785"/>
                  </a:cubicBezTo>
                  <a:cubicBezTo>
                    <a:pt x="37827" y="5451"/>
                    <a:pt x="41315" y="3082"/>
                    <a:pt x="45006" y="1010"/>
                  </a:cubicBezTo>
                  <a:close/>
                  <a:moveTo>
                    <a:pt x="43982" y="57838"/>
                  </a:moveTo>
                  <a:lnTo>
                    <a:pt x="43351" y="58505"/>
                  </a:lnTo>
                  <a:lnTo>
                    <a:pt x="43351" y="58386"/>
                  </a:lnTo>
                  <a:cubicBezTo>
                    <a:pt x="43565" y="58207"/>
                    <a:pt x="43768" y="58029"/>
                    <a:pt x="43982" y="57838"/>
                  </a:cubicBezTo>
                  <a:close/>
                  <a:moveTo>
                    <a:pt x="21968" y="13154"/>
                  </a:moveTo>
                  <a:cubicBezTo>
                    <a:pt x="23892" y="13868"/>
                    <a:pt x="26437" y="14446"/>
                    <a:pt x="28785" y="14446"/>
                  </a:cubicBezTo>
                  <a:cubicBezTo>
                    <a:pt x="29924" y="14446"/>
                    <a:pt x="31016" y="14310"/>
                    <a:pt x="31969" y="13988"/>
                  </a:cubicBezTo>
                  <a:cubicBezTo>
                    <a:pt x="32016" y="13976"/>
                    <a:pt x="32040" y="13952"/>
                    <a:pt x="32052" y="13916"/>
                  </a:cubicBezTo>
                  <a:lnTo>
                    <a:pt x="32052" y="13916"/>
                  </a:lnTo>
                  <a:cubicBezTo>
                    <a:pt x="31862" y="20512"/>
                    <a:pt x="32135" y="27144"/>
                    <a:pt x="32135" y="33716"/>
                  </a:cubicBezTo>
                  <a:lnTo>
                    <a:pt x="32135" y="33740"/>
                  </a:lnTo>
                  <a:cubicBezTo>
                    <a:pt x="31683" y="33788"/>
                    <a:pt x="31254" y="33835"/>
                    <a:pt x="30802" y="33859"/>
                  </a:cubicBezTo>
                  <a:cubicBezTo>
                    <a:pt x="30790" y="33847"/>
                    <a:pt x="30778" y="33835"/>
                    <a:pt x="30766" y="33835"/>
                  </a:cubicBezTo>
                  <a:cubicBezTo>
                    <a:pt x="30731" y="33835"/>
                    <a:pt x="30719" y="33847"/>
                    <a:pt x="30707" y="33859"/>
                  </a:cubicBezTo>
                  <a:cubicBezTo>
                    <a:pt x="29920" y="33924"/>
                    <a:pt x="29134" y="33967"/>
                    <a:pt x="28352" y="33967"/>
                  </a:cubicBezTo>
                  <a:cubicBezTo>
                    <a:pt x="27844" y="33967"/>
                    <a:pt x="27339" y="33949"/>
                    <a:pt x="26837" y="33907"/>
                  </a:cubicBezTo>
                  <a:cubicBezTo>
                    <a:pt x="26819" y="33901"/>
                    <a:pt x="26807" y="33898"/>
                    <a:pt x="26795" y="33898"/>
                  </a:cubicBezTo>
                  <a:cubicBezTo>
                    <a:pt x="26784" y="33898"/>
                    <a:pt x="26772" y="33901"/>
                    <a:pt x="26754" y="33907"/>
                  </a:cubicBezTo>
                  <a:cubicBezTo>
                    <a:pt x="25420" y="33788"/>
                    <a:pt x="24099" y="33490"/>
                    <a:pt x="22813" y="32907"/>
                  </a:cubicBezTo>
                  <a:cubicBezTo>
                    <a:pt x="22799" y="32900"/>
                    <a:pt x="22785" y="32898"/>
                    <a:pt x="22773" y="32898"/>
                  </a:cubicBezTo>
                  <a:cubicBezTo>
                    <a:pt x="22687" y="32898"/>
                    <a:pt x="22636" y="33022"/>
                    <a:pt x="22730" y="33073"/>
                  </a:cubicBezTo>
                  <a:cubicBezTo>
                    <a:pt x="23408" y="33419"/>
                    <a:pt x="24123" y="33657"/>
                    <a:pt x="24837" y="33835"/>
                  </a:cubicBezTo>
                  <a:cubicBezTo>
                    <a:pt x="24837" y="33835"/>
                    <a:pt x="24837" y="33847"/>
                    <a:pt x="24849" y="33847"/>
                  </a:cubicBezTo>
                  <a:cubicBezTo>
                    <a:pt x="25087" y="34050"/>
                    <a:pt x="25349" y="34264"/>
                    <a:pt x="25599" y="34443"/>
                  </a:cubicBezTo>
                  <a:cubicBezTo>
                    <a:pt x="25837" y="34621"/>
                    <a:pt x="26099" y="34859"/>
                    <a:pt x="26397" y="34931"/>
                  </a:cubicBezTo>
                  <a:cubicBezTo>
                    <a:pt x="26402" y="34931"/>
                    <a:pt x="26407" y="34932"/>
                    <a:pt x="26412" y="34932"/>
                  </a:cubicBezTo>
                  <a:cubicBezTo>
                    <a:pt x="26484" y="34932"/>
                    <a:pt x="26513" y="34855"/>
                    <a:pt x="26480" y="34800"/>
                  </a:cubicBezTo>
                  <a:cubicBezTo>
                    <a:pt x="26301" y="34585"/>
                    <a:pt x="26016" y="34466"/>
                    <a:pt x="25789" y="34312"/>
                  </a:cubicBezTo>
                  <a:cubicBezTo>
                    <a:pt x="25611" y="34193"/>
                    <a:pt x="25444" y="34038"/>
                    <a:pt x="25266" y="33907"/>
                  </a:cubicBezTo>
                  <a:lnTo>
                    <a:pt x="25266" y="33907"/>
                  </a:lnTo>
                  <a:lnTo>
                    <a:pt x="25980" y="34038"/>
                  </a:lnTo>
                  <a:cubicBezTo>
                    <a:pt x="26337" y="34395"/>
                    <a:pt x="26694" y="34752"/>
                    <a:pt x="27051" y="35121"/>
                  </a:cubicBezTo>
                  <a:cubicBezTo>
                    <a:pt x="25825" y="35038"/>
                    <a:pt x="24575" y="34847"/>
                    <a:pt x="23301" y="34502"/>
                  </a:cubicBezTo>
                  <a:cubicBezTo>
                    <a:pt x="23292" y="34498"/>
                    <a:pt x="23283" y="34496"/>
                    <a:pt x="23275" y="34496"/>
                  </a:cubicBezTo>
                  <a:cubicBezTo>
                    <a:pt x="23211" y="34496"/>
                    <a:pt x="23192" y="34612"/>
                    <a:pt x="23277" y="34633"/>
                  </a:cubicBezTo>
                  <a:cubicBezTo>
                    <a:pt x="25078" y="35156"/>
                    <a:pt x="26958" y="35459"/>
                    <a:pt x="28835" y="35459"/>
                  </a:cubicBezTo>
                  <a:cubicBezTo>
                    <a:pt x="29950" y="35459"/>
                    <a:pt x="31064" y="35352"/>
                    <a:pt x="32159" y="35121"/>
                  </a:cubicBezTo>
                  <a:lnTo>
                    <a:pt x="32159" y="35121"/>
                  </a:lnTo>
                  <a:cubicBezTo>
                    <a:pt x="32147" y="40527"/>
                    <a:pt x="32052" y="45944"/>
                    <a:pt x="32088" y="51361"/>
                  </a:cubicBezTo>
                  <a:cubicBezTo>
                    <a:pt x="31385" y="51421"/>
                    <a:pt x="30707" y="51457"/>
                    <a:pt x="30016" y="51468"/>
                  </a:cubicBezTo>
                  <a:lnTo>
                    <a:pt x="29945" y="51468"/>
                  </a:lnTo>
                  <a:cubicBezTo>
                    <a:pt x="29848" y="51469"/>
                    <a:pt x="29752" y="51470"/>
                    <a:pt x="29655" y="51470"/>
                  </a:cubicBezTo>
                  <a:cubicBezTo>
                    <a:pt x="28395" y="51470"/>
                    <a:pt x="27135" y="51397"/>
                    <a:pt x="25897" y="51242"/>
                  </a:cubicBezTo>
                  <a:cubicBezTo>
                    <a:pt x="25849" y="51195"/>
                    <a:pt x="25789" y="51159"/>
                    <a:pt x="25742" y="51111"/>
                  </a:cubicBezTo>
                  <a:cubicBezTo>
                    <a:pt x="25718" y="51091"/>
                    <a:pt x="25691" y="51082"/>
                    <a:pt x="25664" y="51082"/>
                  </a:cubicBezTo>
                  <a:cubicBezTo>
                    <a:pt x="25599" y="51082"/>
                    <a:pt x="25536" y="51135"/>
                    <a:pt x="25527" y="51195"/>
                  </a:cubicBezTo>
                  <a:cubicBezTo>
                    <a:pt x="24789" y="51099"/>
                    <a:pt x="24051" y="50980"/>
                    <a:pt x="23325" y="50826"/>
                  </a:cubicBezTo>
                  <a:cubicBezTo>
                    <a:pt x="23321" y="50825"/>
                    <a:pt x="23316" y="50825"/>
                    <a:pt x="23312" y="50825"/>
                  </a:cubicBezTo>
                  <a:cubicBezTo>
                    <a:pt x="23214" y="50825"/>
                    <a:pt x="23174" y="50957"/>
                    <a:pt x="23277" y="50980"/>
                  </a:cubicBezTo>
                  <a:cubicBezTo>
                    <a:pt x="23503" y="51040"/>
                    <a:pt x="23718" y="51076"/>
                    <a:pt x="23944" y="51123"/>
                  </a:cubicBezTo>
                  <a:cubicBezTo>
                    <a:pt x="23884" y="51159"/>
                    <a:pt x="23861" y="51242"/>
                    <a:pt x="23920" y="51302"/>
                  </a:cubicBezTo>
                  <a:cubicBezTo>
                    <a:pt x="24408" y="51730"/>
                    <a:pt x="24885" y="52230"/>
                    <a:pt x="25408" y="52623"/>
                  </a:cubicBezTo>
                  <a:cubicBezTo>
                    <a:pt x="25266" y="52611"/>
                    <a:pt x="25123" y="52600"/>
                    <a:pt x="24992" y="52588"/>
                  </a:cubicBezTo>
                  <a:cubicBezTo>
                    <a:pt x="24515" y="52147"/>
                    <a:pt x="23884" y="51838"/>
                    <a:pt x="23349" y="51480"/>
                  </a:cubicBezTo>
                  <a:cubicBezTo>
                    <a:pt x="23330" y="51469"/>
                    <a:pt x="23311" y="51464"/>
                    <a:pt x="23293" y="51464"/>
                  </a:cubicBezTo>
                  <a:cubicBezTo>
                    <a:pt x="23201" y="51464"/>
                    <a:pt x="23140" y="51601"/>
                    <a:pt x="23230" y="51671"/>
                  </a:cubicBezTo>
                  <a:cubicBezTo>
                    <a:pt x="23515" y="51873"/>
                    <a:pt x="23777" y="52064"/>
                    <a:pt x="24063" y="52254"/>
                  </a:cubicBezTo>
                  <a:lnTo>
                    <a:pt x="24420" y="52528"/>
                  </a:lnTo>
                  <a:cubicBezTo>
                    <a:pt x="24134" y="52480"/>
                    <a:pt x="23837" y="52445"/>
                    <a:pt x="23563" y="52409"/>
                  </a:cubicBezTo>
                  <a:cubicBezTo>
                    <a:pt x="23555" y="52407"/>
                    <a:pt x="23548" y="52406"/>
                    <a:pt x="23542" y="52406"/>
                  </a:cubicBezTo>
                  <a:cubicBezTo>
                    <a:pt x="23474" y="52406"/>
                    <a:pt x="23451" y="52506"/>
                    <a:pt x="23527" y="52528"/>
                  </a:cubicBezTo>
                  <a:cubicBezTo>
                    <a:pt x="23956" y="52611"/>
                    <a:pt x="24396" y="52683"/>
                    <a:pt x="24825" y="52766"/>
                  </a:cubicBezTo>
                  <a:cubicBezTo>
                    <a:pt x="24849" y="52778"/>
                    <a:pt x="24885" y="52790"/>
                    <a:pt x="24896" y="52802"/>
                  </a:cubicBezTo>
                  <a:cubicBezTo>
                    <a:pt x="24918" y="52813"/>
                    <a:pt x="24934" y="52819"/>
                    <a:pt x="24951" y="52819"/>
                  </a:cubicBezTo>
                  <a:cubicBezTo>
                    <a:pt x="24970" y="52819"/>
                    <a:pt x="24989" y="52810"/>
                    <a:pt x="25016" y="52790"/>
                  </a:cubicBezTo>
                  <a:cubicBezTo>
                    <a:pt x="25266" y="52838"/>
                    <a:pt x="25539" y="52885"/>
                    <a:pt x="25801" y="52909"/>
                  </a:cubicBezTo>
                  <a:cubicBezTo>
                    <a:pt x="25825" y="52909"/>
                    <a:pt x="25825" y="52921"/>
                    <a:pt x="25837" y="52921"/>
                  </a:cubicBezTo>
                  <a:cubicBezTo>
                    <a:pt x="25848" y="52937"/>
                    <a:pt x="25863" y="52944"/>
                    <a:pt x="25878" y="52944"/>
                  </a:cubicBezTo>
                  <a:cubicBezTo>
                    <a:pt x="25897" y="52944"/>
                    <a:pt x="25914" y="52934"/>
                    <a:pt x="25920" y="52921"/>
                  </a:cubicBezTo>
                  <a:cubicBezTo>
                    <a:pt x="27583" y="53153"/>
                    <a:pt x="29253" y="53259"/>
                    <a:pt x="30931" y="53259"/>
                  </a:cubicBezTo>
                  <a:cubicBezTo>
                    <a:pt x="31320" y="53259"/>
                    <a:pt x="31710" y="53254"/>
                    <a:pt x="32100" y="53242"/>
                  </a:cubicBezTo>
                  <a:cubicBezTo>
                    <a:pt x="32112" y="54886"/>
                    <a:pt x="32147" y="56529"/>
                    <a:pt x="32195" y="58184"/>
                  </a:cubicBezTo>
                  <a:cubicBezTo>
                    <a:pt x="30913" y="58478"/>
                    <a:pt x="29587" y="58638"/>
                    <a:pt x="28266" y="58638"/>
                  </a:cubicBezTo>
                  <a:cubicBezTo>
                    <a:pt x="26067" y="58638"/>
                    <a:pt x="23881" y="58197"/>
                    <a:pt x="21932" y="57207"/>
                  </a:cubicBezTo>
                  <a:cubicBezTo>
                    <a:pt x="21928" y="57203"/>
                    <a:pt x="21924" y="57202"/>
                    <a:pt x="21920" y="57202"/>
                  </a:cubicBezTo>
                  <a:cubicBezTo>
                    <a:pt x="21912" y="57202"/>
                    <a:pt x="21904" y="57207"/>
                    <a:pt x="21896" y="57207"/>
                  </a:cubicBezTo>
                  <a:cubicBezTo>
                    <a:pt x="22122" y="52123"/>
                    <a:pt x="22075" y="46992"/>
                    <a:pt x="21991" y="41872"/>
                  </a:cubicBezTo>
                  <a:cubicBezTo>
                    <a:pt x="21991" y="41848"/>
                    <a:pt x="22015" y="41836"/>
                    <a:pt x="22015" y="41836"/>
                  </a:cubicBezTo>
                  <a:cubicBezTo>
                    <a:pt x="22039" y="41777"/>
                    <a:pt x="22027" y="41729"/>
                    <a:pt x="21991" y="41705"/>
                  </a:cubicBezTo>
                  <a:cubicBezTo>
                    <a:pt x="21956" y="38860"/>
                    <a:pt x="21908" y="36002"/>
                    <a:pt x="21908" y="33180"/>
                  </a:cubicBezTo>
                  <a:cubicBezTo>
                    <a:pt x="21908" y="26525"/>
                    <a:pt x="22110" y="19822"/>
                    <a:pt x="21968" y="13154"/>
                  </a:cubicBezTo>
                  <a:close/>
                  <a:moveTo>
                    <a:pt x="12133" y="14107"/>
                  </a:moveTo>
                  <a:lnTo>
                    <a:pt x="12145" y="14131"/>
                  </a:lnTo>
                  <a:cubicBezTo>
                    <a:pt x="12157" y="14333"/>
                    <a:pt x="12216" y="14523"/>
                    <a:pt x="12335" y="14702"/>
                  </a:cubicBezTo>
                  <a:cubicBezTo>
                    <a:pt x="12361" y="14740"/>
                    <a:pt x="12399" y="14757"/>
                    <a:pt x="12436" y="14757"/>
                  </a:cubicBezTo>
                  <a:cubicBezTo>
                    <a:pt x="12502" y="14757"/>
                    <a:pt x="12565" y="14703"/>
                    <a:pt x="12550" y="14619"/>
                  </a:cubicBezTo>
                  <a:cubicBezTo>
                    <a:pt x="12526" y="14583"/>
                    <a:pt x="12526" y="14547"/>
                    <a:pt x="12514" y="14512"/>
                  </a:cubicBezTo>
                  <a:lnTo>
                    <a:pt x="12514" y="14512"/>
                  </a:lnTo>
                  <a:lnTo>
                    <a:pt x="12633" y="14631"/>
                  </a:lnTo>
                  <a:cubicBezTo>
                    <a:pt x="12550" y="14666"/>
                    <a:pt x="12502" y="14797"/>
                    <a:pt x="12597" y="14869"/>
                  </a:cubicBezTo>
                  <a:cubicBezTo>
                    <a:pt x="13097" y="15214"/>
                    <a:pt x="13645" y="15535"/>
                    <a:pt x="14240" y="15833"/>
                  </a:cubicBezTo>
                  <a:cubicBezTo>
                    <a:pt x="15627" y="16669"/>
                    <a:pt x="17248" y="17166"/>
                    <a:pt x="18829" y="17166"/>
                  </a:cubicBezTo>
                  <a:cubicBezTo>
                    <a:pt x="19026" y="17166"/>
                    <a:pt x="19224" y="17159"/>
                    <a:pt x="19420" y="17143"/>
                  </a:cubicBezTo>
                  <a:cubicBezTo>
                    <a:pt x="19551" y="17131"/>
                    <a:pt x="19634" y="17024"/>
                    <a:pt x="19610" y="16928"/>
                  </a:cubicBezTo>
                  <a:cubicBezTo>
                    <a:pt x="19896" y="16881"/>
                    <a:pt x="20158" y="16833"/>
                    <a:pt x="20432" y="16750"/>
                  </a:cubicBezTo>
                  <a:cubicBezTo>
                    <a:pt x="20444" y="16762"/>
                    <a:pt x="20455" y="16774"/>
                    <a:pt x="20479" y="16774"/>
                  </a:cubicBezTo>
                  <a:cubicBezTo>
                    <a:pt x="20634" y="16821"/>
                    <a:pt x="20848" y="16845"/>
                    <a:pt x="21027" y="16845"/>
                  </a:cubicBezTo>
                  <a:cubicBezTo>
                    <a:pt x="20848" y="17643"/>
                    <a:pt x="20813" y="18441"/>
                    <a:pt x="20598" y="19214"/>
                  </a:cubicBezTo>
                  <a:cubicBezTo>
                    <a:pt x="20574" y="19262"/>
                    <a:pt x="20598" y="19310"/>
                    <a:pt x="20622" y="19334"/>
                  </a:cubicBezTo>
                  <a:cubicBezTo>
                    <a:pt x="20539" y="19905"/>
                    <a:pt x="20455" y="20465"/>
                    <a:pt x="20420" y="21012"/>
                  </a:cubicBezTo>
                  <a:cubicBezTo>
                    <a:pt x="20420" y="21059"/>
                    <a:pt x="20457" y="21083"/>
                    <a:pt x="20492" y="21083"/>
                  </a:cubicBezTo>
                  <a:cubicBezTo>
                    <a:pt x="20519" y="21083"/>
                    <a:pt x="20545" y="21068"/>
                    <a:pt x="20551" y="21036"/>
                  </a:cubicBezTo>
                  <a:cubicBezTo>
                    <a:pt x="20563" y="20941"/>
                    <a:pt x="20574" y="20869"/>
                    <a:pt x="20598" y="20774"/>
                  </a:cubicBezTo>
                  <a:cubicBezTo>
                    <a:pt x="20612" y="20836"/>
                    <a:pt x="20670" y="20875"/>
                    <a:pt x="20728" y="20875"/>
                  </a:cubicBezTo>
                  <a:cubicBezTo>
                    <a:pt x="20770" y="20875"/>
                    <a:pt x="20811" y="20855"/>
                    <a:pt x="20836" y="20810"/>
                  </a:cubicBezTo>
                  <a:cubicBezTo>
                    <a:pt x="21134" y="20357"/>
                    <a:pt x="21229" y="19846"/>
                    <a:pt x="21336" y="19322"/>
                  </a:cubicBezTo>
                  <a:cubicBezTo>
                    <a:pt x="21348" y="19226"/>
                    <a:pt x="21289" y="19143"/>
                    <a:pt x="21194" y="19131"/>
                  </a:cubicBezTo>
                  <a:cubicBezTo>
                    <a:pt x="21098" y="19131"/>
                    <a:pt x="21015" y="19107"/>
                    <a:pt x="20920" y="19107"/>
                  </a:cubicBezTo>
                  <a:cubicBezTo>
                    <a:pt x="21075" y="18536"/>
                    <a:pt x="21217" y="17952"/>
                    <a:pt x="21348" y="17357"/>
                  </a:cubicBezTo>
                  <a:lnTo>
                    <a:pt x="21348" y="17357"/>
                  </a:lnTo>
                  <a:cubicBezTo>
                    <a:pt x="21336" y="22620"/>
                    <a:pt x="21467" y="27906"/>
                    <a:pt x="21467" y="33145"/>
                  </a:cubicBezTo>
                  <a:cubicBezTo>
                    <a:pt x="21467" y="34109"/>
                    <a:pt x="21467" y="35097"/>
                    <a:pt x="21456" y="36062"/>
                  </a:cubicBezTo>
                  <a:cubicBezTo>
                    <a:pt x="21336" y="35955"/>
                    <a:pt x="21217" y="35871"/>
                    <a:pt x="21098" y="35776"/>
                  </a:cubicBezTo>
                  <a:cubicBezTo>
                    <a:pt x="21081" y="35765"/>
                    <a:pt x="21064" y="35759"/>
                    <a:pt x="21048" y="35759"/>
                  </a:cubicBezTo>
                  <a:cubicBezTo>
                    <a:pt x="20965" y="35759"/>
                    <a:pt x="20911" y="35895"/>
                    <a:pt x="20991" y="35955"/>
                  </a:cubicBezTo>
                  <a:cubicBezTo>
                    <a:pt x="21146" y="36062"/>
                    <a:pt x="21289" y="36193"/>
                    <a:pt x="21456" y="36276"/>
                  </a:cubicBezTo>
                  <a:lnTo>
                    <a:pt x="21456" y="36812"/>
                  </a:lnTo>
                  <a:cubicBezTo>
                    <a:pt x="21194" y="36609"/>
                    <a:pt x="20908" y="36431"/>
                    <a:pt x="20634" y="36252"/>
                  </a:cubicBezTo>
                  <a:cubicBezTo>
                    <a:pt x="20614" y="36239"/>
                    <a:pt x="20595" y="36233"/>
                    <a:pt x="20576" y="36233"/>
                  </a:cubicBezTo>
                  <a:cubicBezTo>
                    <a:pt x="20482" y="36233"/>
                    <a:pt x="20416" y="36385"/>
                    <a:pt x="20515" y="36455"/>
                  </a:cubicBezTo>
                  <a:cubicBezTo>
                    <a:pt x="20670" y="36550"/>
                    <a:pt x="20813" y="36657"/>
                    <a:pt x="20967" y="36776"/>
                  </a:cubicBezTo>
                  <a:cubicBezTo>
                    <a:pt x="20848" y="36788"/>
                    <a:pt x="20848" y="36990"/>
                    <a:pt x="20979" y="36990"/>
                  </a:cubicBezTo>
                  <a:cubicBezTo>
                    <a:pt x="21075" y="36990"/>
                    <a:pt x="21086" y="36907"/>
                    <a:pt x="21075" y="36848"/>
                  </a:cubicBezTo>
                  <a:lnTo>
                    <a:pt x="21075" y="36848"/>
                  </a:lnTo>
                  <a:cubicBezTo>
                    <a:pt x="21194" y="36943"/>
                    <a:pt x="21325" y="37026"/>
                    <a:pt x="21456" y="37110"/>
                  </a:cubicBezTo>
                  <a:cubicBezTo>
                    <a:pt x="21456" y="37312"/>
                    <a:pt x="21456" y="37526"/>
                    <a:pt x="21444" y="37729"/>
                  </a:cubicBezTo>
                  <a:cubicBezTo>
                    <a:pt x="21372" y="37681"/>
                    <a:pt x="21289" y="37645"/>
                    <a:pt x="21229" y="37598"/>
                  </a:cubicBezTo>
                  <a:cubicBezTo>
                    <a:pt x="21229" y="37586"/>
                    <a:pt x="21253" y="37562"/>
                    <a:pt x="21253" y="37550"/>
                  </a:cubicBezTo>
                  <a:cubicBezTo>
                    <a:pt x="21292" y="37472"/>
                    <a:pt x="21213" y="37409"/>
                    <a:pt x="21134" y="37409"/>
                  </a:cubicBezTo>
                  <a:cubicBezTo>
                    <a:pt x="21093" y="37409"/>
                    <a:pt x="21051" y="37426"/>
                    <a:pt x="21027" y="37467"/>
                  </a:cubicBezTo>
                  <a:lnTo>
                    <a:pt x="21027" y="37479"/>
                  </a:lnTo>
                  <a:cubicBezTo>
                    <a:pt x="20813" y="37324"/>
                    <a:pt x="20610" y="37169"/>
                    <a:pt x="20432" y="36967"/>
                  </a:cubicBezTo>
                  <a:cubicBezTo>
                    <a:pt x="20408" y="36946"/>
                    <a:pt x="20383" y="36937"/>
                    <a:pt x="20359" y="36937"/>
                  </a:cubicBezTo>
                  <a:cubicBezTo>
                    <a:pt x="20273" y="36937"/>
                    <a:pt x="20200" y="37050"/>
                    <a:pt x="20265" y="37133"/>
                  </a:cubicBezTo>
                  <a:cubicBezTo>
                    <a:pt x="20444" y="37312"/>
                    <a:pt x="20658" y="37538"/>
                    <a:pt x="20896" y="37717"/>
                  </a:cubicBezTo>
                  <a:cubicBezTo>
                    <a:pt x="20848" y="37788"/>
                    <a:pt x="20801" y="37860"/>
                    <a:pt x="20777" y="37943"/>
                  </a:cubicBezTo>
                  <a:cubicBezTo>
                    <a:pt x="20610" y="37848"/>
                    <a:pt x="20432" y="37776"/>
                    <a:pt x="20265" y="37681"/>
                  </a:cubicBezTo>
                  <a:cubicBezTo>
                    <a:pt x="20247" y="37672"/>
                    <a:pt x="20231" y="37668"/>
                    <a:pt x="20215" y="37668"/>
                  </a:cubicBezTo>
                  <a:cubicBezTo>
                    <a:pt x="20125" y="37668"/>
                    <a:pt x="20077" y="37799"/>
                    <a:pt x="20158" y="37860"/>
                  </a:cubicBezTo>
                  <a:cubicBezTo>
                    <a:pt x="20324" y="37955"/>
                    <a:pt x="20491" y="38062"/>
                    <a:pt x="20658" y="38145"/>
                  </a:cubicBezTo>
                  <a:cubicBezTo>
                    <a:pt x="20324" y="38788"/>
                    <a:pt x="20039" y="39455"/>
                    <a:pt x="19741" y="40098"/>
                  </a:cubicBezTo>
                  <a:cubicBezTo>
                    <a:pt x="19717" y="40155"/>
                    <a:pt x="19770" y="40212"/>
                    <a:pt x="19821" y="40212"/>
                  </a:cubicBezTo>
                  <a:cubicBezTo>
                    <a:pt x="19845" y="40212"/>
                    <a:pt x="19869" y="40200"/>
                    <a:pt x="19884" y="40169"/>
                  </a:cubicBezTo>
                  <a:cubicBezTo>
                    <a:pt x="19896" y="40158"/>
                    <a:pt x="19896" y="40146"/>
                    <a:pt x="19908" y="40122"/>
                  </a:cubicBezTo>
                  <a:lnTo>
                    <a:pt x="19908" y="40122"/>
                  </a:lnTo>
                  <a:cubicBezTo>
                    <a:pt x="19896" y="40158"/>
                    <a:pt x="19908" y="40181"/>
                    <a:pt x="19920" y="40229"/>
                  </a:cubicBezTo>
                  <a:cubicBezTo>
                    <a:pt x="20039" y="40384"/>
                    <a:pt x="20158" y="40515"/>
                    <a:pt x="20265" y="40658"/>
                  </a:cubicBezTo>
                  <a:cubicBezTo>
                    <a:pt x="20217" y="40777"/>
                    <a:pt x="20182" y="40920"/>
                    <a:pt x="20134" y="41039"/>
                  </a:cubicBezTo>
                  <a:cubicBezTo>
                    <a:pt x="19979" y="40860"/>
                    <a:pt x="19836" y="40693"/>
                    <a:pt x="19705" y="40503"/>
                  </a:cubicBezTo>
                  <a:cubicBezTo>
                    <a:pt x="19681" y="40473"/>
                    <a:pt x="19650" y="40460"/>
                    <a:pt x="19619" y="40460"/>
                  </a:cubicBezTo>
                  <a:cubicBezTo>
                    <a:pt x="19526" y="40460"/>
                    <a:pt x="19429" y="40569"/>
                    <a:pt x="19491" y="40658"/>
                  </a:cubicBezTo>
                  <a:lnTo>
                    <a:pt x="20027" y="41336"/>
                  </a:lnTo>
                  <a:cubicBezTo>
                    <a:pt x="19967" y="41491"/>
                    <a:pt x="19908" y="41646"/>
                    <a:pt x="19848" y="41812"/>
                  </a:cubicBezTo>
                  <a:cubicBezTo>
                    <a:pt x="19705" y="41670"/>
                    <a:pt x="19551" y="41539"/>
                    <a:pt x="19408" y="41420"/>
                  </a:cubicBezTo>
                  <a:cubicBezTo>
                    <a:pt x="19381" y="41395"/>
                    <a:pt x="19351" y="41385"/>
                    <a:pt x="19323" y="41385"/>
                  </a:cubicBezTo>
                  <a:cubicBezTo>
                    <a:pt x="19228" y="41385"/>
                    <a:pt x="19149" y="41503"/>
                    <a:pt x="19241" y="41586"/>
                  </a:cubicBezTo>
                  <a:cubicBezTo>
                    <a:pt x="19420" y="41753"/>
                    <a:pt x="19586" y="41896"/>
                    <a:pt x="19765" y="42063"/>
                  </a:cubicBezTo>
                  <a:cubicBezTo>
                    <a:pt x="19729" y="42146"/>
                    <a:pt x="19705" y="42229"/>
                    <a:pt x="19670" y="42313"/>
                  </a:cubicBezTo>
                  <a:cubicBezTo>
                    <a:pt x="19654" y="42376"/>
                    <a:pt x="19712" y="42429"/>
                    <a:pt x="19767" y="42429"/>
                  </a:cubicBezTo>
                  <a:cubicBezTo>
                    <a:pt x="19794" y="42429"/>
                    <a:pt x="19820" y="42416"/>
                    <a:pt x="19836" y="42384"/>
                  </a:cubicBezTo>
                  <a:cubicBezTo>
                    <a:pt x="19860" y="42324"/>
                    <a:pt x="19896" y="42265"/>
                    <a:pt x="19908" y="42205"/>
                  </a:cubicBezTo>
                  <a:cubicBezTo>
                    <a:pt x="20027" y="42313"/>
                    <a:pt x="20146" y="42432"/>
                    <a:pt x="20265" y="42539"/>
                  </a:cubicBezTo>
                  <a:cubicBezTo>
                    <a:pt x="20205" y="42670"/>
                    <a:pt x="20146" y="42789"/>
                    <a:pt x="20098" y="42920"/>
                  </a:cubicBezTo>
                  <a:cubicBezTo>
                    <a:pt x="19884" y="42717"/>
                    <a:pt x="19658" y="42491"/>
                    <a:pt x="19443" y="42289"/>
                  </a:cubicBezTo>
                  <a:cubicBezTo>
                    <a:pt x="19417" y="42262"/>
                    <a:pt x="19387" y="42251"/>
                    <a:pt x="19357" y="42251"/>
                  </a:cubicBezTo>
                  <a:cubicBezTo>
                    <a:pt x="19255" y="42251"/>
                    <a:pt x="19160" y="42387"/>
                    <a:pt x="19253" y="42479"/>
                  </a:cubicBezTo>
                  <a:cubicBezTo>
                    <a:pt x="19491" y="42717"/>
                    <a:pt x="19741" y="42955"/>
                    <a:pt x="19979" y="43206"/>
                  </a:cubicBezTo>
                  <a:cubicBezTo>
                    <a:pt x="19920" y="43336"/>
                    <a:pt x="19860" y="43491"/>
                    <a:pt x="19801" y="43622"/>
                  </a:cubicBezTo>
                  <a:cubicBezTo>
                    <a:pt x="19598" y="43420"/>
                    <a:pt x="19372" y="43217"/>
                    <a:pt x="19170" y="43015"/>
                  </a:cubicBezTo>
                  <a:cubicBezTo>
                    <a:pt x="19145" y="42991"/>
                    <a:pt x="19118" y="42980"/>
                    <a:pt x="19093" y="42980"/>
                  </a:cubicBezTo>
                  <a:cubicBezTo>
                    <a:pt x="19005" y="42980"/>
                    <a:pt x="18929" y="43099"/>
                    <a:pt x="19003" y="43182"/>
                  </a:cubicBezTo>
                  <a:cubicBezTo>
                    <a:pt x="19241" y="43420"/>
                    <a:pt x="19467" y="43634"/>
                    <a:pt x="19705" y="43860"/>
                  </a:cubicBezTo>
                  <a:cubicBezTo>
                    <a:pt x="19622" y="44027"/>
                    <a:pt x="19562" y="44206"/>
                    <a:pt x="19491" y="44372"/>
                  </a:cubicBezTo>
                  <a:cubicBezTo>
                    <a:pt x="19459" y="44436"/>
                    <a:pt x="19528" y="44494"/>
                    <a:pt x="19592" y="44494"/>
                  </a:cubicBezTo>
                  <a:cubicBezTo>
                    <a:pt x="19623" y="44494"/>
                    <a:pt x="19654" y="44479"/>
                    <a:pt x="19670" y="44444"/>
                  </a:cubicBezTo>
                  <a:cubicBezTo>
                    <a:pt x="19729" y="44289"/>
                    <a:pt x="19789" y="44158"/>
                    <a:pt x="19860" y="44027"/>
                  </a:cubicBezTo>
                  <a:lnTo>
                    <a:pt x="20265" y="44432"/>
                  </a:lnTo>
                  <a:lnTo>
                    <a:pt x="20003" y="45003"/>
                  </a:lnTo>
                  <a:cubicBezTo>
                    <a:pt x="19503" y="44527"/>
                    <a:pt x="19015" y="44051"/>
                    <a:pt x="18539" y="43563"/>
                  </a:cubicBezTo>
                  <a:cubicBezTo>
                    <a:pt x="18514" y="43538"/>
                    <a:pt x="18487" y="43528"/>
                    <a:pt x="18462" y="43528"/>
                  </a:cubicBezTo>
                  <a:cubicBezTo>
                    <a:pt x="18374" y="43528"/>
                    <a:pt x="18298" y="43647"/>
                    <a:pt x="18372" y="43729"/>
                  </a:cubicBezTo>
                  <a:cubicBezTo>
                    <a:pt x="18872" y="44253"/>
                    <a:pt x="19372" y="44765"/>
                    <a:pt x="19884" y="45277"/>
                  </a:cubicBezTo>
                  <a:cubicBezTo>
                    <a:pt x="19801" y="45444"/>
                    <a:pt x="19741" y="45599"/>
                    <a:pt x="19670" y="45765"/>
                  </a:cubicBezTo>
                  <a:cubicBezTo>
                    <a:pt x="19086" y="45230"/>
                    <a:pt x="18491" y="44706"/>
                    <a:pt x="17931" y="44170"/>
                  </a:cubicBezTo>
                  <a:cubicBezTo>
                    <a:pt x="17906" y="44144"/>
                    <a:pt x="17877" y="44133"/>
                    <a:pt x="17849" y="44133"/>
                  </a:cubicBezTo>
                  <a:cubicBezTo>
                    <a:pt x="17749" y="44133"/>
                    <a:pt x="17659" y="44274"/>
                    <a:pt x="17753" y="44349"/>
                  </a:cubicBezTo>
                  <a:cubicBezTo>
                    <a:pt x="18348" y="44920"/>
                    <a:pt x="18931" y="45515"/>
                    <a:pt x="19527" y="46111"/>
                  </a:cubicBezTo>
                  <a:cubicBezTo>
                    <a:pt x="19479" y="46230"/>
                    <a:pt x="19431" y="46349"/>
                    <a:pt x="19372" y="46468"/>
                  </a:cubicBezTo>
                  <a:cubicBezTo>
                    <a:pt x="18943" y="46063"/>
                    <a:pt x="18515" y="45658"/>
                    <a:pt x="18098" y="45241"/>
                  </a:cubicBezTo>
                  <a:cubicBezTo>
                    <a:pt x="18074" y="45220"/>
                    <a:pt x="18048" y="45212"/>
                    <a:pt x="18023" y="45212"/>
                  </a:cubicBezTo>
                  <a:cubicBezTo>
                    <a:pt x="17935" y="45212"/>
                    <a:pt x="17860" y="45322"/>
                    <a:pt x="17943" y="45396"/>
                  </a:cubicBezTo>
                  <a:cubicBezTo>
                    <a:pt x="18372" y="45837"/>
                    <a:pt x="18812" y="46301"/>
                    <a:pt x="19253" y="46777"/>
                  </a:cubicBezTo>
                  <a:lnTo>
                    <a:pt x="19027" y="47361"/>
                  </a:lnTo>
                  <a:cubicBezTo>
                    <a:pt x="18586" y="46932"/>
                    <a:pt x="18158" y="46492"/>
                    <a:pt x="17741" y="46051"/>
                  </a:cubicBezTo>
                  <a:cubicBezTo>
                    <a:pt x="17718" y="46029"/>
                    <a:pt x="17694" y="46020"/>
                    <a:pt x="17671" y="46020"/>
                  </a:cubicBezTo>
                  <a:cubicBezTo>
                    <a:pt x="17596" y="46020"/>
                    <a:pt x="17534" y="46118"/>
                    <a:pt x="17598" y="46182"/>
                  </a:cubicBezTo>
                  <a:cubicBezTo>
                    <a:pt x="18038" y="46646"/>
                    <a:pt x="18479" y="47135"/>
                    <a:pt x="18943" y="47623"/>
                  </a:cubicBezTo>
                  <a:cubicBezTo>
                    <a:pt x="18931" y="47682"/>
                    <a:pt x="18967" y="47718"/>
                    <a:pt x="19027" y="47718"/>
                  </a:cubicBezTo>
                  <a:lnTo>
                    <a:pt x="19384" y="48075"/>
                  </a:lnTo>
                  <a:cubicBezTo>
                    <a:pt x="19324" y="48206"/>
                    <a:pt x="19289" y="48337"/>
                    <a:pt x="19229" y="48456"/>
                  </a:cubicBezTo>
                  <a:cubicBezTo>
                    <a:pt x="18539" y="47885"/>
                    <a:pt x="17860" y="47289"/>
                    <a:pt x="17205" y="46670"/>
                  </a:cubicBezTo>
                  <a:cubicBezTo>
                    <a:pt x="17184" y="46652"/>
                    <a:pt x="17160" y="46644"/>
                    <a:pt x="17137" y="46644"/>
                  </a:cubicBezTo>
                  <a:cubicBezTo>
                    <a:pt x="17058" y="46644"/>
                    <a:pt x="16988" y="46739"/>
                    <a:pt x="17062" y="46813"/>
                  </a:cubicBezTo>
                  <a:cubicBezTo>
                    <a:pt x="17741" y="47468"/>
                    <a:pt x="18408" y="48135"/>
                    <a:pt x="19086" y="48790"/>
                  </a:cubicBezTo>
                  <a:cubicBezTo>
                    <a:pt x="19003" y="48992"/>
                    <a:pt x="18931" y="49206"/>
                    <a:pt x="18836" y="49432"/>
                  </a:cubicBezTo>
                  <a:cubicBezTo>
                    <a:pt x="18491" y="49206"/>
                    <a:pt x="18158" y="48992"/>
                    <a:pt x="17824" y="48754"/>
                  </a:cubicBezTo>
                  <a:cubicBezTo>
                    <a:pt x="17806" y="48742"/>
                    <a:pt x="17788" y="48736"/>
                    <a:pt x="17772" y="48736"/>
                  </a:cubicBezTo>
                  <a:cubicBezTo>
                    <a:pt x="17694" y="48736"/>
                    <a:pt x="17652" y="48861"/>
                    <a:pt x="17741" y="48921"/>
                  </a:cubicBezTo>
                  <a:cubicBezTo>
                    <a:pt x="18062" y="49159"/>
                    <a:pt x="18408" y="49432"/>
                    <a:pt x="18753" y="49683"/>
                  </a:cubicBezTo>
                  <a:cubicBezTo>
                    <a:pt x="18705" y="49790"/>
                    <a:pt x="18658" y="49885"/>
                    <a:pt x="18634" y="50004"/>
                  </a:cubicBezTo>
                  <a:cubicBezTo>
                    <a:pt x="18372" y="49849"/>
                    <a:pt x="18122" y="49694"/>
                    <a:pt x="17884" y="49528"/>
                  </a:cubicBezTo>
                  <a:cubicBezTo>
                    <a:pt x="17875" y="49523"/>
                    <a:pt x="17866" y="49521"/>
                    <a:pt x="17857" y="49521"/>
                  </a:cubicBezTo>
                  <a:cubicBezTo>
                    <a:pt x="17799" y="49521"/>
                    <a:pt x="17760" y="49616"/>
                    <a:pt x="17812" y="49647"/>
                  </a:cubicBezTo>
                  <a:cubicBezTo>
                    <a:pt x="18062" y="49825"/>
                    <a:pt x="18300" y="50004"/>
                    <a:pt x="18550" y="50206"/>
                  </a:cubicBezTo>
                  <a:lnTo>
                    <a:pt x="18336" y="50778"/>
                  </a:lnTo>
                  <a:lnTo>
                    <a:pt x="18336" y="50802"/>
                  </a:lnTo>
                  <a:cubicBezTo>
                    <a:pt x="17598" y="50385"/>
                    <a:pt x="16872" y="49980"/>
                    <a:pt x="16110" y="49611"/>
                  </a:cubicBezTo>
                  <a:cubicBezTo>
                    <a:pt x="16098" y="49603"/>
                    <a:pt x="16087" y="49600"/>
                    <a:pt x="16076" y="49600"/>
                  </a:cubicBezTo>
                  <a:cubicBezTo>
                    <a:pt x="16019" y="49600"/>
                    <a:pt x="15978" y="49690"/>
                    <a:pt x="16038" y="49730"/>
                  </a:cubicBezTo>
                  <a:cubicBezTo>
                    <a:pt x="16967" y="50206"/>
                    <a:pt x="17860" y="50706"/>
                    <a:pt x="18729" y="51242"/>
                  </a:cubicBezTo>
                  <a:cubicBezTo>
                    <a:pt x="18586" y="51599"/>
                    <a:pt x="18455" y="51957"/>
                    <a:pt x="18312" y="52326"/>
                  </a:cubicBezTo>
                  <a:cubicBezTo>
                    <a:pt x="18304" y="52366"/>
                    <a:pt x="18345" y="52401"/>
                    <a:pt x="18380" y="52401"/>
                  </a:cubicBezTo>
                  <a:cubicBezTo>
                    <a:pt x="18396" y="52401"/>
                    <a:pt x="18412" y="52393"/>
                    <a:pt x="18419" y="52373"/>
                  </a:cubicBezTo>
                  <a:cubicBezTo>
                    <a:pt x="18574" y="52028"/>
                    <a:pt x="18729" y="51695"/>
                    <a:pt x="18896" y="51349"/>
                  </a:cubicBezTo>
                  <a:cubicBezTo>
                    <a:pt x="19110" y="51480"/>
                    <a:pt x="19312" y="51599"/>
                    <a:pt x="19503" y="51730"/>
                  </a:cubicBezTo>
                  <a:cubicBezTo>
                    <a:pt x="19253" y="52314"/>
                    <a:pt x="19003" y="52897"/>
                    <a:pt x="18765" y="53481"/>
                  </a:cubicBezTo>
                  <a:cubicBezTo>
                    <a:pt x="18742" y="53519"/>
                    <a:pt x="18777" y="53547"/>
                    <a:pt x="18815" y="53547"/>
                  </a:cubicBezTo>
                  <a:cubicBezTo>
                    <a:pt x="18837" y="53547"/>
                    <a:pt x="18859" y="53538"/>
                    <a:pt x="18872" y="53516"/>
                  </a:cubicBezTo>
                  <a:cubicBezTo>
                    <a:pt x="19122" y="52957"/>
                    <a:pt x="19384" y="52385"/>
                    <a:pt x="19658" y="51826"/>
                  </a:cubicBezTo>
                  <a:cubicBezTo>
                    <a:pt x="19824" y="51933"/>
                    <a:pt x="19967" y="52028"/>
                    <a:pt x="20122" y="52135"/>
                  </a:cubicBezTo>
                  <a:cubicBezTo>
                    <a:pt x="19979" y="52480"/>
                    <a:pt x="19848" y="52802"/>
                    <a:pt x="19729" y="53147"/>
                  </a:cubicBezTo>
                  <a:cubicBezTo>
                    <a:pt x="18693" y="53778"/>
                    <a:pt x="17705" y="54469"/>
                    <a:pt x="16741" y="55243"/>
                  </a:cubicBezTo>
                  <a:cubicBezTo>
                    <a:pt x="15133" y="56314"/>
                    <a:pt x="13574" y="57445"/>
                    <a:pt x="12216" y="58862"/>
                  </a:cubicBezTo>
                  <a:cubicBezTo>
                    <a:pt x="12216" y="58763"/>
                    <a:pt x="12140" y="58663"/>
                    <a:pt x="12052" y="58663"/>
                  </a:cubicBezTo>
                  <a:cubicBezTo>
                    <a:pt x="12024" y="58663"/>
                    <a:pt x="11995" y="58673"/>
                    <a:pt x="11966" y="58696"/>
                  </a:cubicBezTo>
                  <a:cubicBezTo>
                    <a:pt x="11876" y="58776"/>
                    <a:pt x="11777" y="58806"/>
                    <a:pt x="11683" y="58806"/>
                  </a:cubicBezTo>
                  <a:cubicBezTo>
                    <a:pt x="11666" y="58806"/>
                    <a:pt x="11649" y="58805"/>
                    <a:pt x="11633" y="58803"/>
                  </a:cubicBezTo>
                  <a:cubicBezTo>
                    <a:pt x="11847" y="58624"/>
                    <a:pt x="12026" y="58398"/>
                    <a:pt x="12145" y="58160"/>
                  </a:cubicBezTo>
                  <a:cubicBezTo>
                    <a:pt x="12204" y="58148"/>
                    <a:pt x="12240" y="58100"/>
                    <a:pt x="12264" y="58029"/>
                  </a:cubicBezTo>
                  <a:cubicBezTo>
                    <a:pt x="15562" y="47647"/>
                    <a:pt x="18193" y="36907"/>
                    <a:pt x="20384" y="26239"/>
                  </a:cubicBezTo>
                  <a:cubicBezTo>
                    <a:pt x="20406" y="26159"/>
                    <a:pt x="20335" y="26106"/>
                    <a:pt x="20271" y="26106"/>
                  </a:cubicBezTo>
                  <a:cubicBezTo>
                    <a:pt x="20229" y="26106"/>
                    <a:pt x="20191" y="26128"/>
                    <a:pt x="20182" y="26180"/>
                  </a:cubicBezTo>
                  <a:cubicBezTo>
                    <a:pt x="17634" y="36836"/>
                    <a:pt x="14776" y="47361"/>
                    <a:pt x="11871" y="57922"/>
                  </a:cubicBezTo>
                  <a:cubicBezTo>
                    <a:pt x="11847" y="58017"/>
                    <a:pt x="11883" y="58088"/>
                    <a:pt x="11931" y="58136"/>
                  </a:cubicBezTo>
                  <a:cubicBezTo>
                    <a:pt x="11811" y="58279"/>
                    <a:pt x="11681" y="58422"/>
                    <a:pt x="11514" y="58517"/>
                  </a:cubicBezTo>
                  <a:cubicBezTo>
                    <a:pt x="11502" y="58517"/>
                    <a:pt x="11502" y="58505"/>
                    <a:pt x="11490" y="58505"/>
                  </a:cubicBezTo>
                  <a:cubicBezTo>
                    <a:pt x="10502" y="58362"/>
                    <a:pt x="9537" y="58326"/>
                    <a:pt x="8573" y="58041"/>
                  </a:cubicBezTo>
                  <a:cubicBezTo>
                    <a:pt x="8566" y="58039"/>
                    <a:pt x="8559" y="58038"/>
                    <a:pt x="8552" y="58038"/>
                  </a:cubicBezTo>
                  <a:cubicBezTo>
                    <a:pt x="8460" y="58038"/>
                    <a:pt x="8425" y="58185"/>
                    <a:pt x="8525" y="58207"/>
                  </a:cubicBezTo>
                  <a:cubicBezTo>
                    <a:pt x="9283" y="58438"/>
                    <a:pt x="10173" y="58689"/>
                    <a:pt x="11008" y="58689"/>
                  </a:cubicBezTo>
                  <a:cubicBezTo>
                    <a:pt x="11078" y="58689"/>
                    <a:pt x="11147" y="58687"/>
                    <a:pt x="11216" y="58684"/>
                  </a:cubicBezTo>
                  <a:lnTo>
                    <a:pt x="11216" y="58684"/>
                  </a:lnTo>
                  <a:cubicBezTo>
                    <a:pt x="11133" y="58731"/>
                    <a:pt x="11097" y="58791"/>
                    <a:pt x="11097" y="58862"/>
                  </a:cubicBezTo>
                  <a:cubicBezTo>
                    <a:pt x="9645" y="58755"/>
                    <a:pt x="8347" y="58636"/>
                    <a:pt x="6966" y="57922"/>
                  </a:cubicBezTo>
                  <a:cubicBezTo>
                    <a:pt x="6949" y="57913"/>
                    <a:pt x="6933" y="57910"/>
                    <a:pt x="6917" y="57910"/>
                  </a:cubicBezTo>
                  <a:cubicBezTo>
                    <a:pt x="6818" y="57910"/>
                    <a:pt x="6744" y="58052"/>
                    <a:pt x="6847" y="58124"/>
                  </a:cubicBezTo>
                  <a:cubicBezTo>
                    <a:pt x="7969" y="58746"/>
                    <a:pt x="9381" y="59273"/>
                    <a:pt x="10732" y="59273"/>
                  </a:cubicBezTo>
                  <a:cubicBezTo>
                    <a:pt x="11115" y="59273"/>
                    <a:pt x="11494" y="59231"/>
                    <a:pt x="11859" y="59136"/>
                  </a:cubicBezTo>
                  <a:lnTo>
                    <a:pt x="11871" y="59136"/>
                  </a:lnTo>
                  <a:cubicBezTo>
                    <a:pt x="11055" y="59475"/>
                    <a:pt x="10197" y="59617"/>
                    <a:pt x="9319" y="59617"/>
                  </a:cubicBezTo>
                  <a:cubicBezTo>
                    <a:pt x="6277" y="59617"/>
                    <a:pt x="3000" y="57910"/>
                    <a:pt x="441" y="56755"/>
                  </a:cubicBezTo>
                  <a:cubicBezTo>
                    <a:pt x="477" y="56719"/>
                    <a:pt x="524" y="56695"/>
                    <a:pt x="536" y="56636"/>
                  </a:cubicBezTo>
                  <a:cubicBezTo>
                    <a:pt x="4942" y="42670"/>
                    <a:pt x="9180" y="28454"/>
                    <a:pt x="12133" y="14107"/>
                  </a:cubicBezTo>
                  <a:close/>
                  <a:moveTo>
                    <a:pt x="33528" y="28192"/>
                  </a:moveTo>
                  <a:cubicBezTo>
                    <a:pt x="34314" y="28989"/>
                    <a:pt x="35922" y="29216"/>
                    <a:pt x="36838" y="29466"/>
                  </a:cubicBezTo>
                  <a:cubicBezTo>
                    <a:pt x="37832" y="29727"/>
                    <a:pt x="38825" y="29890"/>
                    <a:pt x="39809" y="29890"/>
                  </a:cubicBezTo>
                  <a:cubicBezTo>
                    <a:pt x="40394" y="29890"/>
                    <a:pt x="40976" y="29833"/>
                    <a:pt x="41553" y="29704"/>
                  </a:cubicBezTo>
                  <a:cubicBezTo>
                    <a:pt x="41672" y="29692"/>
                    <a:pt x="41780" y="29680"/>
                    <a:pt x="41899" y="29668"/>
                  </a:cubicBezTo>
                  <a:lnTo>
                    <a:pt x="41922" y="29668"/>
                  </a:lnTo>
                  <a:cubicBezTo>
                    <a:pt x="41929" y="29765"/>
                    <a:pt x="42019" y="29819"/>
                    <a:pt x="42109" y="29819"/>
                  </a:cubicBezTo>
                  <a:cubicBezTo>
                    <a:pt x="42186" y="29819"/>
                    <a:pt x="42264" y="29780"/>
                    <a:pt x="42291" y="29692"/>
                  </a:cubicBezTo>
                  <a:cubicBezTo>
                    <a:pt x="42315" y="29668"/>
                    <a:pt x="42315" y="29644"/>
                    <a:pt x="42327" y="29621"/>
                  </a:cubicBezTo>
                  <a:cubicBezTo>
                    <a:pt x="42399" y="29609"/>
                    <a:pt x="42470" y="29585"/>
                    <a:pt x="42530" y="29573"/>
                  </a:cubicBezTo>
                  <a:cubicBezTo>
                    <a:pt x="42565" y="29609"/>
                    <a:pt x="42613" y="29621"/>
                    <a:pt x="42649" y="29621"/>
                  </a:cubicBezTo>
                  <a:cubicBezTo>
                    <a:pt x="42684" y="29621"/>
                    <a:pt x="42696" y="29621"/>
                    <a:pt x="42708" y="29609"/>
                  </a:cubicBezTo>
                  <a:cubicBezTo>
                    <a:pt x="42756" y="32204"/>
                    <a:pt x="42803" y="34800"/>
                    <a:pt x="42803" y="37371"/>
                  </a:cubicBezTo>
                  <a:cubicBezTo>
                    <a:pt x="42803" y="43848"/>
                    <a:pt x="42589" y="50385"/>
                    <a:pt x="42792" y="56850"/>
                  </a:cubicBezTo>
                  <a:cubicBezTo>
                    <a:pt x="42673" y="56831"/>
                    <a:pt x="42552" y="56824"/>
                    <a:pt x="42429" y="56824"/>
                  </a:cubicBezTo>
                  <a:cubicBezTo>
                    <a:pt x="42093" y="56824"/>
                    <a:pt x="41748" y="56877"/>
                    <a:pt x="41434" y="56886"/>
                  </a:cubicBezTo>
                  <a:cubicBezTo>
                    <a:pt x="41303" y="56886"/>
                    <a:pt x="41303" y="57088"/>
                    <a:pt x="41434" y="57088"/>
                  </a:cubicBezTo>
                  <a:cubicBezTo>
                    <a:pt x="41739" y="57105"/>
                    <a:pt x="42074" y="57152"/>
                    <a:pt x="42401" y="57152"/>
                  </a:cubicBezTo>
                  <a:cubicBezTo>
                    <a:pt x="42534" y="57152"/>
                    <a:pt x="42665" y="57144"/>
                    <a:pt x="42792" y="57124"/>
                  </a:cubicBezTo>
                  <a:cubicBezTo>
                    <a:pt x="42803" y="57493"/>
                    <a:pt x="42803" y="57862"/>
                    <a:pt x="42815" y="58243"/>
                  </a:cubicBezTo>
                  <a:cubicBezTo>
                    <a:pt x="42434" y="58303"/>
                    <a:pt x="42030" y="58362"/>
                    <a:pt x="41625" y="58374"/>
                  </a:cubicBezTo>
                  <a:cubicBezTo>
                    <a:pt x="41524" y="58380"/>
                    <a:pt x="41419" y="58383"/>
                    <a:pt x="41315" y="58383"/>
                  </a:cubicBezTo>
                  <a:cubicBezTo>
                    <a:pt x="41211" y="58383"/>
                    <a:pt x="41107" y="58380"/>
                    <a:pt x="41006" y="58374"/>
                  </a:cubicBezTo>
                  <a:cubicBezTo>
                    <a:pt x="40898" y="58374"/>
                    <a:pt x="39994" y="58303"/>
                    <a:pt x="40172" y="58100"/>
                  </a:cubicBezTo>
                  <a:cubicBezTo>
                    <a:pt x="40192" y="58071"/>
                    <a:pt x="40164" y="58034"/>
                    <a:pt x="40133" y="58034"/>
                  </a:cubicBezTo>
                  <a:cubicBezTo>
                    <a:pt x="40126" y="58034"/>
                    <a:pt x="40119" y="58036"/>
                    <a:pt x="40113" y="58041"/>
                  </a:cubicBezTo>
                  <a:cubicBezTo>
                    <a:pt x="39827" y="58315"/>
                    <a:pt x="40375" y="58517"/>
                    <a:pt x="40553" y="58565"/>
                  </a:cubicBezTo>
                  <a:cubicBezTo>
                    <a:pt x="40887" y="58654"/>
                    <a:pt x="41244" y="58693"/>
                    <a:pt x="41603" y="58693"/>
                  </a:cubicBezTo>
                  <a:cubicBezTo>
                    <a:pt x="42014" y="58693"/>
                    <a:pt x="42428" y="58641"/>
                    <a:pt x="42815" y="58553"/>
                  </a:cubicBezTo>
                  <a:lnTo>
                    <a:pt x="42815" y="58553"/>
                  </a:lnTo>
                  <a:cubicBezTo>
                    <a:pt x="42803" y="58576"/>
                    <a:pt x="42768" y="58600"/>
                    <a:pt x="42756" y="58624"/>
                  </a:cubicBezTo>
                  <a:cubicBezTo>
                    <a:pt x="42696" y="58684"/>
                    <a:pt x="42732" y="58755"/>
                    <a:pt x="42792" y="58791"/>
                  </a:cubicBezTo>
                  <a:cubicBezTo>
                    <a:pt x="41397" y="59578"/>
                    <a:pt x="40005" y="59886"/>
                    <a:pt x="38606" y="59886"/>
                  </a:cubicBezTo>
                  <a:cubicBezTo>
                    <a:pt x="37234" y="59886"/>
                    <a:pt x="35854" y="59590"/>
                    <a:pt x="34457" y="59160"/>
                  </a:cubicBezTo>
                  <a:cubicBezTo>
                    <a:pt x="34457" y="59148"/>
                    <a:pt x="34433" y="59112"/>
                    <a:pt x="34421" y="59100"/>
                  </a:cubicBezTo>
                  <a:cubicBezTo>
                    <a:pt x="34183" y="58898"/>
                    <a:pt x="33838" y="58731"/>
                    <a:pt x="33505" y="58660"/>
                  </a:cubicBezTo>
                  <a:cubicBezTo>
                    <a:pt x="33528" y="58017"/>
                    <a:pt x="33540" y="57374"/>
                    <a:pt x="33564" y="56719"/>
                  </a:cubicBezTo>
                  <a:cubicBezTo>
                    <a:pt x="33576" y="56731"/>
                    <a:pt x="33588" y="56755"/>
                    <a:pt x="33624" y="56755"/>
                  </a:cubicBezTo>
                  <a:cubicBezTo>
                    <a:pt x="33743" y="56755"/>
                    <a:pt x="33743" y="56576"/>
                    <a:pt x="33624" y="56576"/>
                  </a:cubicBezTo>
                  <a:cubicBezTo>
                    <a:pt x="33588" y="56576"/>
                    <a:pt x="33576" y="56588"/>
                    <a:pt x="33564" y="56600"/>
                  </a:cubicBezTo>
                  <a:cubicBezTo>
                    <a:pt x="33707" y="50147"/>
                    <a:pt x="33540" y="43658"/>
                    <a:pt x="33540" y="37193"/>
                  </a:cubicBezTo>
                  <a:cubicBezTo>
                    <a:pt x="33540" y="34193"/>
                    <a:pt x="33540" y="31192"/>
                    <a:pt x="33528" y="28192"/>
                  </a:cubicBezTo>
                  <a:close/>
                  <a:moveTo>
                    <a:pt x="45555" y="1"/>
                  </a:moveTo>
                  <a:cubicBezTo>
                    <a:pt x="45530" y="1"/>
                    <a:pt x="45506" y="16"/>
                    <a:pt x="45506" y="45"/>
                  </a:cubicBezTo>
                  <a:cubicBezTo>
                    <a:pt x="45506" y="81"/>
                    <a:pt x="45494" y="105"/>
                    <a:pt x="45494" y="141"/>
                  </a:cubicBezTo>
                  <a:lnTo>
                    <a:pt x="45482" y="141"/>
                  </a:lnTo>
                  <a:cubicBezTo>
                    <a:pt x="44220" y="569"/>
                    <a:pt x="43006" y="1153"/>
                    <a:pt x="41851" y="1831"/>
                  </a:cubicBezTo>
                  <a:cubicBezTo>
                    <a:pt x="41004" y="1726"/>
                    <a:pt x="40181" y="1665"/>
                    <a:pt x="39375" y="1665"/>
                  </a:cubicBezTo>
                  <a:cubicBezTo>
                    <a:pt x="38277" y="1665"/>
                    <a:pt x="37210" y="1778"/>
                    <a:pt x="36160" y="2046"/>
                  </a:cubicBezTo>
                  <a:cubicBezTo>
                    <a:pt x="36160" y="1998"/>
                    <a:pt x="36160" y="1950"/>
                    <a:pt x="36148" y="1903"/>
                  </a:cubicBezTo>
                  <a:lnTo>
                    <a:pt x="36148" y="1903"/>
                  </a:lnTo>
                  <a:cubicBezTo>
                    <a:pt x="36173" y="1913"/>
                    <a:pt x="36200" y="1918"/>
                    <a:pt x="36228" y="1918"/>
                  </a:cubicBezTo>
                  <a:cubicBezTo>
                    <a:pt x="36329" y="1918"/>
                    <a:pt x="36431" y="1851"/>
                    <a:pt x="36422" y="1748"/>
                  </a:cubicBezTo>
                  <a:cubicBezTo>
                    <a:pt x="36386" y="1403"/>
                    <a:pt x="36362" y="1057"/>
                    <a:pt x="36303" y="712"/>
                  </a:cubicBezTo>
                  <a:cubicBezTo>
                    <a:pt x="36283" y="612"/>
                    <a:pt x="36211" y="511"/>
                    <a:pt x="36096" y="511"/>
                  </a:cubicBezTo>
                  <a:cubicBezTo>
                    <a:pt x="36075" y="511"/>
                    <a:pt x="36053" y="514"/>
                    <a:pt x="36029" y="522"/>
                  </a:cubicBezTo>
                  <a:cubicBezTo>
                    <a:pt x="35493" y="700"/>
                    <a:pt x="34969" y="915"/>
                    <a:pt x="34469" y="1153"/>
                  </a:cubicBezTo>
                  <a:cubicBezTo>
                    <a:pt x="34421" y="1153"/>
                    <a:pt x="34398" y="1165"/>
                    <a:pt x="34362" y="1188"/>
                  </a:cubicBezTo>
                  <a:cubicBezTo>
                    <a:pt x="32516" y="2070"/>
                    <a:pt x="30861" y="3272"/>
                    <a:pt x="29040" y="4225"/>
                  </a:cubicBezTo>
                  <a:cubicBezTo>
                    <a:pt x="26873" y="5356"/>
                    <a:pt x="24718" y="6391"/>
                    <a:pt x="22753" y="7796"/>
                  </a:cubicBezTo>
                  <a:cubicBezTo>
                    <a:pt x="22741" y="7785"/>
                    <a:pt x="22741" y="7773"/>
                    <a:pt x="22730" y="7773"/>
                  </a:cubicBezTo>
                  <a:cubicBezTo>
                    <a:pt x="22714" y="7749"/>
                    <a:pt x="22690" y="7738"/>
                    <a:pt x="22667" y="7738"/>
                  </a:cubicBezTo>
                  <a:cubicBezTo>
                    <a:pt x="22621" y="7738"/>
                    <a:pt x="22579" y="7781"/>
                    <a:pt x="22610" y="7844"/>
                  </a:cubicBezTo>
                  <a:cubicBezTo>
                    <a:pt x="22610" y="7856"/>
                    <a:pt x="22622" y="7856"/>
                    <a:pt x="22634" y="7880"/>
                  </a:cubicBezTo>
                  <a:cubicBezTo>
                    <a:pt x="22527" y="7880"/>
                    <a:pt x="22432" y="7880"/>
                    <a:pt x="22337" y="7904"/>
                  </a:cubicBezTo>
                  <a:cubicBezTo>
                    <a:pt x="21991" y="7999"/>
                    <a:pt x="21622" y="8225"/>
                    <a:pt x="21575" y="8618"/>
                  </a:cubicBezTo>
                  <a:cubicBezTo>
                    <a:pt x="21575" y="8630"/>
                    <a:pt x="21575" y="8642"/>
                    <a:pt x="21598" y="8666"/>
                  </a:cubicBezTo>
                  <a:cubicBezTo>
                    <a:pt x="21598" y="8749"/>
                    <a:pt x="21598" y="8856"/>
                    <a:pt x="21575" y="8939"/>
                  </a:cubicBezTo>
                  <a:cubicBezTo>
                    <a:pt x="19241" y="9999"/>
                    <a:pt x="16967" y="11190"/>
                    <a:pt x="14729" y="12464"/>
                  </a:cubicBezTo>
                  <a:cubicBezTo>
                    <a:pt x="14716" y="12459"/>
                    <a:pt x="14703" y="12457"/>
                    <a:pt x="14690" y="12457"/>
                  </a:cubicBezTo>
                  <a:cubicBezTo>
                    <a:pt x="14629" y="12457"/>
                    <a:pt x="14567" y="12500"/>
                    <a:pt x="14538" y="12559"/>
                  </a:cubicBezTo>
                  <a:lnTo>
                    <a:pt x="14002" y="12880"/>
                  </a:lnTo>
                  <a:cubicBezTo>
                    <a:pt x="14084" y="12799"/>
                    <a:pt x="14009" y="12665"/>
                    <a:pt x="13896" y="12665"/>
                  </a:cubicBezTo>
                  <a:cubicBezTo>
                    <a:pt x="13877" y="12665"/>
                    <a:pt x="13856" y="12669"/>
                    <a:pt x="13836" y="12678"/>
                  </a:cubicBezTo>
                  <a:cubicBezTo>
                    <a:pt x="13288" y="12952"/>
                    <a:pt x="12752" y="13249"/>
                    <a:pt x="12204" y="13535"/>
                  </a:cubicBezTo>
                  <a:cubicBezTo>
                    <a:pt x="12157" y="13547"/>
                    <a:pt x="12157" y="13595"/>
                    <a:pt x="12157" y="13619"/>
                  </a:cubicBezTo>
                  <a:cubicBezTo>
                    <a:pt x="12145" y="13690"/>
                    <a:pt x="12145" y="13773"/>
                    <a:pt x="12133" y="13857"/>
                  </a:cubicBezTo>
                  <a:cubicBezTo>
                    <a:pt x="12109" y="13845"/>
                    <a:pt x="12097" y="13845"/>
                    <a:pt x="12085" y="13833"/>
                  </a:cubicBezTo>
                  <a:cubicBezTo>
                    <a:pt x="12061" y="13812"/>
                    <a:pt x="12037" y="13803"/>
                    <a:pt x="12016" y="13803"/>
                  </a:cubicBezTo>
                  <a:cubicBezTo>
                    <a:pt x="11952" y="13803"/>
                    <a:pt x="11910" y="13881"/>
                    <a:pt x="11954" y="13952"/>
                  </a:cubicBezTo>
                  <a:cubicBezTo>
                    <a:pt x="11919" y="13964"/>
                    <a:pt x="11907" y="13976"/>
                    <a:pt x="11895" y="14023"/>
                  </a:cubicBezTo>
                  <a:cubicBezTo>
                    <a:pt x="8109" y="28263"/>
                    <a:pt x="4513" y="42491"/>
                    <a:pt x="48" y="56540"/>
                  </a:cubicBezTo>
                  <a:cubicBezTo>
                    <a:pt x="0" y="56671"/>
                    <a:pt x="72" y="56767"/>
                    <a:pt x="167" y="56826"/>
                  </a:cubicBezTo>
                  <a:cubicBezTo>
                    <a:pt x="143" y="56874"/>
                    <a:pt x="167" y="56910"/>
                    <a:pt x="203" y="56945"/>
                  </a:cubicBezTo>
                  <a:cubicBezTo>
                    <a:pt x="2282" y="58340"/>
                    <a:pt x="6132" y="60297"/>
                    <a:pt x="9282" y="60297"/>
                  </a:cubicBezTo>
                  <a:cubicBezTo>
                    <a:pt x="10407" y="60297"/>
                    <a:pt x="11442" y="60048"/>
                    <a:pt x="12276" y="59434"/>
                  </a:cubicBezTo>
                  <a:lnTo>
                    <a:pt x="12288" y="59410"/>
                  </a:lnTo>
                  <a:cubicBezTo>
                    <a:pt x="12335" y="59374"/>
                    <a:pt x="12395" y="59338"/>
                    <a:pt x="12454" y="59291"/>
                  </a:cubicBezTo>
                  <a:cubicBezTo>
                    <a:pt x="12466" y="59315"/>
                    <a:pt x="12490" y="59327"/>
                    <a:pt x="12514" y="59327"/>
                  </a:cubicBezTo>
                  <a:cubicBezTo>
                    <a:pt x="12585" y="59327"/>
                    <a:pt x="12621" y="59255"/>
                    <a:pt x="12609" y="59196"/>
                  </a:cubicBezTo>
                  <a:cubicBezTo>
                    <a:pt x="14419" y="57862"/>
                    <a:pt x="16360" y="56552"/>
                    <a:pt x="18098" y="55100"/>
                  </a:cubicBezTo>
                  <a:cubicBezTo>
                    <a:pt x="19134" y="54397"/>
                    <a:pt x="20170" y="53683"/>
                    <a:pt x="21146" y="52897"/>
                  </a:cubicBezTo>
                  <a:cubicBezTo>
                    <a:pt x="21152" y="52898"/>
                    <a:pt x="21158" y="52899"/>
                    <a:pt x="21164" y="52899"/>
                  </a:cubicBezTo>
                  <a:cubicBezTo>
                    <a:pt x="21215" y="52899"/>
                    <a:pt x="21253" y="52855"/>
                    <a:pt x="21253" y="52802"/>
                  </a:cubicBezTo>
                  <a:cubicBezTo>
                    <a:pt x="21277" y="52778"/>
                    <a:pt x="21325" y="52742"/>
                    <a:pt x="21360" y="52719"/>
                  </a:cubicBezTo>
                  <a:cubicBezTo>
                    <a:pt x="21384" y="54409"/>
                    <a:pt x="21432" y="56124"/>
                    <a:pt x="21515" y="57826"/>
                  </a:cubicBezTo>
                  <a:cubicBezTo>
                    <a:pt x="21515" y="57939"/>
                    <a:pt x="21604" y="57993"/>
                    <a:pt x="21688" y="57993"/>
                  </a:cubicBezTo>
                  <a:cubicBezTo>
                    <a:pt x="21711" y="57993"/>
                    <a:pt x="21733" y="57989"/>
                    <a:pt x="21753" y="57981"/>
                  </a:cubicBezTo>
                  <a:cubicBezTo>
                    <a:pt x="21777" y="58005"/>
                    <a:pt x="21789" y="58017"/>
                    <a:pt x="21801" y="58017"/>
                  </a:cubicBezTo>
                  <a:cubicBezTo>
                    <a:pt x="23622" y="59148"/>
                    <a:pt x="26075" y="59327"/>
                    <a:pt x="28171" y="59434"/>
                  </a:cubicBezTo>
                  <a:cubicBezTo>
                    <a:pt x="28564" y="59452"/>
                    <a:pt x="28959" y="59469"/>
                    <a:pt x="29351" y="59469"/>
                  </a:cubicBezTo>
                  <a:cubicBezTo>
                    <a:pt x="30489" y="59469"/>
                    <a:pt x="31595" y="59327"/>
                    <a:pt x="32516" y="58672"/>
                  </a:cubicBezTo>
                  <a:cubicBezTo>
                    <a:pt x="32528" y="58660"/>
                    <a:pt x="32552" y="58660"/>
                    <a:pt x="32564" y="58636"/>
                  </a:cubicBezTo>
                  <a:cubicBezTo>
                    <a:pt x="32707" y="58517"/>
                    <a:pt x="32862" y="58398"/>
                    <a:pt x="32993" y="58255"/>
                  </a:cubicBezTo>
                  <a:cubicBezTo>
                    <a:pt x="32993" y="58386"/>
                    <a:pt x="32993" y="58517"/>
                    <a:pt x="33005" y="58672"/>
                  </a:cubicBezTo>
                  <a:lnTo>
                    <a:pt x="32909" y="58672"/>
                  </a:lnTo>
                  <a:cubicBezTo>
                    <a:pt x="32755" y="58684"/>
                    <a:pt x="32731" y="58874"/>
                    <a:pt x="32874" y="58934"/>
                  </a:cubicBezTo>
                  <a:cubicBezTo>
                    <a:pt x="32933" y="58969"/>
                    <a:pt x="32993" y="58969"/>
                    <a:pt x="33040" y="58993"/>
                  </a:cubicBezTo>
                  <a:cubicBezTo>
                    <a:pt x="33052" y="59005"/>
                    <a:pt x="33052" y="59029"/>
                    <a:pt x="33064" y="59029"/>
                  </a:cubicBezTo>
                  <a:cubicBezTo>
                    <a:pt x="34887" y="59825"/>
                    <a:pt x="36947" y="60508"/>
                    <a:pt x="38937" y="60508"/>
                  </a:cubicBezTo>
                  <a:cubicBezTo>
                    <a:pt x="40431" y="60508"/>
                    <a:pt x="41886" y="60123"/>
                    <a:pt x="43173" y="59112"/>
                  </a:cubicBezTo>
                  <a:cubicBezTo>
                    <a:pt x="43173" y="59112"/>
                    <a:pt x="43173" y="59100"/>
                    <a:pt x="43184" y="59100"/>
                  </a:cubicBezTo>
                  <a:cubicBezTo>
                    <a:pt x="47768" y="55874"/>
                    <a:pt x="51697" y="51218"/>
                    <a:pt x="55353" y="46992"/>
                  </a:cubicBezTo>
                  <a:cubicBezTo>
                    <a:pt x="55499" y="46734"/>
                    <a:pt x="55338" y="46465"/>
                    <a:pt x="55159" y="46465"/>
                  </a:cubicBezTo>
                  <a:cubicBezTo>
                    <a:pt x="55148" y="46465"/>
                    <a:pt x="55137" y="46466"/>
                    <a:pt x="55126" y="46468"/>
                  </a:cubicBezTo>
                  <a:lnTo>
                    <a:pt x="55126" y="46420"/>
                  </a:lnTo>
                  <a:cubicBezTo>
                    <a:pt x="55138" y="46361"/>
                    <a:pt x="55138" y="46301"/>
                    <a:pt x="55126" y="46242"/>
                  </a:cubicBezTo>
                  <a:cubicBezTo>
                    <a:pt x="55353" y="39860"/>
                    <a:pt x="55317" y="33478"/>
                    <a:pt x="55293" y="27084"/>
                  </a:cubicBezTo>
                  <a:cubicBezTo>
                    <a:pt x="55257" y="20619"/>
                    <a:pt x="55805" y="13845"/>
                    <a:pt x="55126" y="7404"/>
                  </a:cubicBezTo>
                  <a:cubicBezTo>
                    <a:pt x="55312" y="7217"/>
                    <a:pt x="55160" y="6903"/>
                    <a:pt x="54955" y="6903"/>
                  </a:cubicBezTo>
                  <a:cubicBezTo>
                    <a:pt x="54910" y="6903"/>
                    <a:pt x="54863" y="6917"/>
                    <a:pt x="54817" y="6951"/>
                  </a:cubicBezTo>
                  <a:cubicBezTo>
                    <a:pt x="54317" y="7296"/>
                    <a:pt x="53817" y="7654"/>
                    <a:pt x="53305" y="7999"/>
                  </a:cubicBezTo>
                  <a:cubicBezTo>
                    <a:pt x="53186" y="7856"/>
                    <a:pt x="53043" y="7773"/>
                    <a:pt x="52805" y="7701"/>
                  </a:cubicBezTo>
                  <a:cubicBezTo>
                    <a:pt x="52705" y="7671"/>
                    <a:pt x="52611" y="7663"/>
                    <a:pt x="52518" y="7663"/>
                  </a:cubicBezTo>
                  <a:cubicBezTo>
                    <a:pt x="52406" y="7663"/>
                    <a:pt x="52298" y="7675"/>
                    <a:pt x="52189" y="7675"/>
                  </a:cubicBezTo>
                  <a:cubicBezTo>
                    <a:pt x="52140" y="7675"/>
                    <a:pt x="52092" y="7672"/>
                    <a:pt x="52043" y="7665"/>
                  </a:cubicBezTo>
                  <a:cubicBezTo>
                    <a:pt x="51447" y="7606"/>
                    <a:pt x="50900" y="7415"/>
                    <a:pt x="50316" y="7344"/>
                  </a:cubicBezTo>
                  <a:cubicBezTo>
                    <a:pt x="50127" y="7318"/>
                    <a:pt x="49936" y="7305"/>
                    <a:pt x="49747" y="7305"/>
                  </a:cubicBezTo>
                  <a:cubicBezTo>
                    <a:pt x="49057" y="7305"/>
                    <a:pt x="48381" y="7477"/>
                    <a:pt x="47792" y="7832"/>
                  </a:cubicBezTo>
                  <a:cubicBezTo>
                    <a:pt x="47804" y="7249"/>
                    <a:pt x="47876" y="6630"/>
                    <a:pt x="47709" y="6058"/>
                  </a:cubicBezTo>
                  <a:cubicBezTo>
                    <a:pt x="47685" y="5975"/>
                    <a:pt x="47590" y="5891"/>
                    <a:pt x="47506" y="5891"/>
                  </a:cubicBezTo>
                  <a:cubicBezTo>
                    <a:pt x="46899" y="5927"/>
                    <a:pt x="46221" y="6237"/>
                    <a:pt x="45542" y="6689"/>
                  </a:cubicBezTo>
                  <a:cubicBezTo>
                    <a:pt x="45566" y="6570"/>
                    <a:pt x="45590" y="6427"/>
                    <a:pt x="45601" y="6344"/>
                  </a:cubicBezTo>
                  <a:cubicBezTo>
                    <a:pt x="45732" y="5701"/>
                    <a:pt x="45649" y="4939"/>
                    <a:pt x="45661" y="4284"/>
                  </a:cubicBezTo>
                  <a:cubicBezTo>
                    <a:pt x="45685" y="3117"/>
                    <a:pt x="45792" y="1903"/>
                    <a:pt x="45709" y="736"/>
                  </a:cubicBezTo>
                  <a:cubicBezTo>
                    <a:pt x="45720" y="593"/>
                    <a:pt x="45732" y="450"/>
                    <a:pt x="45732" y="319"/>
                  </a:cubicBezTo>
                  <a:cubicBezTo>
                    <a:pt x="45732" y="236"/>
                    <a:pt x="45685" y="176"/>
                    <a:pt x="45625" y="153"/>
                  </a:cubicBezTo>
                  <a:cubicBezTo>
                    <a:pt x="45625" y="117"/>
                    <a:pt x="45613" y="81"/>
                    <a:pt x="45613" y="45"/>
                  </a:cubicBezTo>
                  <a:cubicBezTo>
                    <a:pt x="45607" y="16"/>
                    <a:pt x="45581" y="1"/>
                    <a:pt x="4555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7786;p57">
              <a:extLst>
                <a:ext uri="{FF2B5EF4-FFF2-40B4-BE49-F238E27FC236}">
                  <a16:creationId xmlns:a16="http://schemas.microsoft.com/office/drawing/2014/main" id="{895C7C60-DB64-BC92-B4B8-459AA05B895C}"/>
                </a:ext>
              </a:extLst>
            </p:cNvPr>
            <p:cNvSpPr/>
            <p:nvPr/>
          </p:nvSpPr>
          <p:spPr>
            <a:xfrm>
              <a:off x="4222500" y="3002200"/>
              <a:ext cx="7125" cy="10750"/>
            </a:xfrm>
            <a:custGeom>
              <a:avLst/>
              <a:gdLst/>
              <a:ahLst/>
              <a:cxnLst/>
              <a:rect l="l" t="t" r="r" b="b"/>
              <a:pathLst>
                <a:path w="285" h="430" extrusionOk="0">
                  <a:moveTo>
                    <a:pt x="130" y="1"/>
                  </a:moveTo>
                  <a:cubicBezTo>
                    <a:pt x="67" y="1"/>
                    <a:pt x="0" y="64"/>
                    <a:pt x="38" y="147"/>
                  </a:cubicBezTo>
                  <a:cubicBezTo>
                    <a:pt x="62" y="230"/>
                    <a:pt x="109" y="313"/>
                    <a:pt x="157" y="397"/>
                  </a:cubicBezTo>
                  <a:cubicBezTo>
                    <a:pt x="172" y="420"/>
                    <a:pt x="191" y="429"/>
                    <a:pt x="209" y="429"/>
                  </a:cubicBezTo>
                  <a:cubicBezTo>
                    <a:pt x="248" y="429"/>
                    <a:pt x="284" y="386"/>
                    <a:pt x="276" y="337"/>
                  </a:cubicBezTo>
                  <a:cubicBezTo>
                    <a:pt x="264" y="254"/>
                    <a:pt x="228" y="159"/>
                    <a:pt x="216" y="75"/>
                  </a:cubicBezTo>
                  <a:cubicBezTo>
                    <a:pt x="203" y="22"/>
                    <a:pt x="167" y="1"/>
                    <a:pt x="1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7787;p57">
              <a:extLst>
                <a:ext uri="{FF2B5EF4-FFF2-40B4-BE49-F238E27FC236}">
                  <a16:creationId xmlns:a16="http://schemas.microsoft.com/office/drawing/2014/main" id="{0D82B767-16A9-9D65-0E3B-9D961FCA909C}"/>
                </a:ext>
              </a:extLst>
            </p:cNvPr>
            <p:cNvSpPr/>
            <p:nvPr/>
          </p:nvSpPr>
          <p:spPr>
            <a:xfrm>
              <a:off x="4302325" y="2713800"/>
              <a:ext cx="6250" cy="4850"/>
            </a:xfrm>
            <a:custGeom>
              <a:avLst/>
              <a:gdLst/>
              <a:ahLst/>
              <a:cxnLst/>
              <a:rect l="l" t="t" r="r" b="b"/>
              <a:pathLst>
                <a:path w="250" h="194" extrusionOk="0">
                  <a:moveTo>
                    <a:pt x="101" y="1"/>
                  </a:moveTo>
                  <a:cubicBezTo>
                    <a:pt x="0" y="1"/>
                    <a:pt x="6" y="193"/>
                    <a:pt x="119" y="193"/>
                  </a:cubicBezTo>
                  <a:cubicBezTo>
                    <a:pt x="250" y="193"/>
                    <a:pt x="250" y="3"/>
                    <a:pt x="119" y="3"/>
                  </a:cubicBezTo>
                  <a:cubicBezTo>
                    <a:pt x="113" y="1"/>
                    <a:pt x="107" y="1"/>
                    <a:pt x="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7788;p57">
              <a:extLst>
                <a:ext uri="{FF2B5EF4-FFF2-40B4-BE49-F238E27FC236}">
                  <a16:creationId xmlns:a16="http://schemas.microsoft.com/office/drawing/2014/main" id="{F944227D-545B-F887-1245-58BC624C8488}"/>
                </a:ext>
              </a:extLst>
            </p:cNvPr>
            <p:cNvSpPr/>
            <p:nvPr/>
          </p:nvSpPr>
          <p:spPr>
            <a:xfrm>
              <a:off x="4598550" y="1967900"/>
              <a:ext cx="18400" cy="42450"/>
            </a:xfrm>
            <a:custGeom>
              <a:avLst/>
              <a:gdLst/>
              <a:ahLst/>
              <a:cxnLst/>
              <a:rect l="l" t="t" r="r" b="b"/>
              <a:pathLst>
                <a:path w="736" h="1698" extrusionOk="0">
                  <a:moveTo>
                    <a:pt x="679" y="1"/>
                  </a:moveTo>
                  <a:cubicBezTo>
                    <a:pt x="663" y="1"/>
                    <a:pt x="649" y="9"/>
                    <a:pt x="641" y="26"/>
                  </a:cubicBezTo>
                  <a:cubicBezTo>
                    <a:pt x="367" y="502"/>
                    <a:pt x="188" y="1038"/>
                    <a:pt x="21" y="1561"/>
                  </a:cubicBezTo>
                  <a:cubicBezTo>
                    <a:pt x="0" y="1646"/>
                    <a:pt x="63" y="1698"/>
                    <a:pt x="130" y="1698"/>
                  </a:cubicBezTo>
                  <a:cubicBezTo>
                    <a:pt x="176" y="1698"/>
                    <a:pt x="224" y="1674"/>
                    <a:pt x="248" y="1621"/>
                  </a:cubicBezTo>
                  <a:cubicBezTo>
                    <a:pt x="438" y="1109"/>
                    <a:pt x="641" y="597"/>
                    <a:pt x="736" y="73"/>
                  </a:cubicBezTo>
                  <a:cubicBezTo>
                    <a:pt x="736" y="27"/>
                    <a:pt x="706" y="1"/>
                    <a:pt x="6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7789;p57">
              <a:extLst>
                <a:ext uri="{FF2B5EF4-FFF2-40B4-BE49-F238E27FC236}">
                  <a16:creationId xmlns:a16="http://schemas.microsoft.com/office/drawing/2014/main" id="{B9007162-BD95-4EC6-F5DB-F7036E079812}"/>
                </a:ext>
              </a:extLst>
            </p:cNvPr>
            <p:cNvSpPr/>
            <p:nvPr/>
          </p:nvSpPr>
          <p:spPr>
            <a:xfrm>
              <a:off x="4597425" y="1994075"/>
              <a:ext cx="18575" cy="50350"/>
            </a:xfrm>
            <a:custGeom>
              <a:avLst/>
              <a:gdLst/>
              <a:ahLst/>
              <a:cxnLst/>
              <a:rect l="l" t="t" r="r" b="b"/>
              <a:pathLst>
                <a:path w="743" h="2014" extrusionOk="0">
                  <a:moveTo>
                    <a:pt x="650" y="1"/>
                  </a:moveTo>
                  <a:cubicBezTo>
                    <a:pt x="619" y="1"/>
                    <a:pt x="588" y="19"/>
                    <a:pt x="578" y="62"/>
                  </a:cubicBezTo>
                  <a:cubicBezTo>
                    <a:pt x="388" y="693"/>
                    <a:pt x="138" y="1300"/>
                    <a:pt x="7" y="1943"/>
                  </a:cubicBezTo>
                  <a:cubicBezTo>
                    <a:pt x="0" y="1990"/>
                    <a:pt x="31" y="2014"/>
                    <a:pt x="63" y="2014"/>
                  </a:cubicBezTo>
                  <a:cubicBezTo>
                    <a:pt x="89" y="2014"/>
                    <a:pt x="115" y="1999"/>
                    <a:pt x="126" y="1967"/>
                  </a:cubicBezTo>
                  <a:cubicBezTo>
                    <a:pt x="364" y="1360"/>
                    <a:pt x="543" y="717"/>
                    <a:pt x="721" y="98"/>
                  </a:cubicBezTo>
                  <a:cubicBezTo>
                    <a:pt x="743" y="41"/>
                    <a:pt x="696" y="1"/>
                    <a:pt x="6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7790;p57">
              <a:extLst>
                <a:ext uri="{FF2B5EF4-FFF2-40B4-BE49-F238E27FC236}">
                  <a16:creationId xmlns:a16="http://schemas.microsoft.com/office/drawing/2014/main" id="{50BF94E0-5193-FF11-6D97-0ED17355A5FE}"/>
                </a:ext>
              </a:extLst>
            </p:cNvPr>
            <p:cNvSpPr/>
            <p:nvPr/>
          </p:nvSpPr>
          <p:spPr>
            <a:xfrm>
              <a:off x="4512750" y="2126175"/>
              <a:ext cx="57525" cy="6900"/>
            </a:xfrm>
            <a:custGeom>
              <a:avLst/>
              <a:gdLst/>
              <a:ahLst/>
              <a:cxnLst/>
              <a:rect l="l" t="t" r="r" b="b"/>
              <a:pathLst>
                <a:path w="2301" h="276" extrusionOk="0">
                  <a:moveTo>
                    <a:pt x="2171" y="1"/>
                  </a:moveTo>
                  <a:cubicBezTo>
                    <a:pt x="2163" y="1"/>
                    <a:pt x="2153" y="2"/>
                    <a:pt x="2144" y="5"/>
                  </a:cubicBezTo>
                  <a:cubicBezTo>
                    <a:pt x="1589" y="91"/>
                    <a:pt x="1035" y="146"/>
                    <a:pt x="475" y="146"/>
                  </a:cubicBezTo>
                  <a:cubicBezTo>
                    <a:pt x="337" y="146"/>
                    <a:pt x="199" y="143"/>
                    <a:pt x="60" y="136"/>
                  </a:cubicBezTo>
                  <a:cubicBezTo>
                    <a:pt x="1" y="136"/>
                    <a:pt x="1" y="195"/>
                    <a:pt x="48" y="207"/>
                  </a:cubicBezTo>
                  <a:cubicBezTo>
                    <a:pt x="386" y="252"/>
                    <a:pt x="723" y="276"/>
                    <a:pt x="1060" y="276"/>
                  </a:cubicBezTo>
                  <a:cubicBezTo>
                    <a:pt x="1437" y="276"/>
                    <a:pt x="1814" y="246"/>
                    <a:pt x="2191" y="183"/>
                  </a:cubicBezTo>
                  <a:cubicBezTo>
                    <a:pt x="2301" y="173"/>
                    <a:pt x="2269" y="1"/>
                    <a:pt x="217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7791;p57">
              <a:extLst>
                <a:ext uri="{FF2B5EF4-FFF2-40B4-BE49-F238E27FC236}">
                  <a16:creationId xmlns:a16="http://schemas.microsoft.com/office/drawing/2014/main" id="{23CDE1A8-FF53-18A6-872B-5838320C3CF6}"/>
                </a:ext>
              </a:extLst>
            </p:cNvPr>
            <p:cNvSpPr/>
            <p:nvPr/>
          </p:nvSpPr>
          <p:spPr>
            <a:xfrm>
              <a:off x="4573775" y="2126575"/>
              <a:ext cx="3600" cy="2700"/>
            </a:xfrm>
            <a:custGeom>
              <a:avLst/>
              <a:gdLst/>
              <a:ahLst/>
              <a:cxnLst/>
              <a:rect l="l" t="t" r="r" b="b"/>
              <a:pathLst>
                <a:path w="144" h="108" extrusionOk="0">
                  <a:moveTo>
                    <a:pt x="60" y="1"/>
                  </a:moveTo>
                  <a:cubicBezTo>
                    <a:pt x="0" y="1"/>
                    <a:pt x="0" y="108"/>
                    <a:pt x="60" y="108"/>
                  </a:cubicBezTo>
                  <a:cubicBezTo>
                    <a:pt x="143" y="108"/>
                    <a:pt x="143" y="1"/>
                    <a:pt x="6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7792;p57">
              <a:extLst>
                <a:ext uri="{FF2B5EF4-FFF2-40B4-BE49-F238E27FC236}">
                  <a16:creationId xmlns:a16="http://schemas.microsoft.com/office/drawing/2014/main" id="{D82D23D9-67F6-FC19-D774-4928C8F5BAE5}"/>
                </a:ext>
              </a:extLst>
            </p:cNvPr>
            <p:cNvSpPr/>
            <p:nvPr/>
          </p:nvSpPr>
          <p:spPr>
            <a:xfrm>
              <a:off x="4540725" y="2142200"/>
              <a:ext cx="38425" cy="6000"/>
            </a:xfrm>
            <a:custGeom>
              <a:avLst/>
              <a:gdLst/>
              <a:ahLst/>
              <a:cxnLst/>
              <a:rect l="l" t="t" r="r" b="b"/>
              <a:pathLst>
                <a:path w="1537" h="240" extrusionOk="0">
                  <a:moveTo>
                    <a:pt x="1039" y="1"/>
                  </a:moveTo>
                  <a:cubicBezTo>
                    <a:pt x="722" y="1"/>
                    <a:pt x="409" y="34"/>
                    <a:pt x="108" y="43"/>
                  </a:cubicBezTo>
                  <a:cubicBezTo>
                    <a:pt x="1" y="43"/>
                    <a:pt x="1" y="197"/>
                    <a:pt x="108" y="197"/>
                  </a:cubicBezTo>
                  <a:cubicBezTo>
                    <a:pt x="409" y="206"/>
                    <a:pt x="722" y="239"/>
                    <a:pt x="1039" y="239"/>
                  </a:cubicBezTo>
                  <a:cubicBezTo>
                    <a:pt x="1161" y="239"/>
                    <a:pt x="1283" y="234"/>
                    <a:pt x="1406" y="221"/>
                  </a:cubicBezTo>
                  <a:cubicBezTo>
                    <a:pt x="1537" y="209"/>
                    <a:pt x="1537" y="31"/>
                    <a:pt x="1406" y="19"/>
                  </a:cubicBezTo>
                  <a:cubicBezTo>
                    <a:pt x="1283" y="5"/>
                    <a:pt x="1161" y="1"/>
                    <a:pt x="10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7793;p57">
              <a:extLst>
                <a:ext uri="{FF2B5EF4-FFF2-40B4-BE49-F238E27FC236}">
                  <a16:creationId xmlns:a16="http://schemas.microsoft.com/office/drawing/2014/main" id="{E68DC249-BA7B-E206-F02C-B807122A1327}"/>
                </a:ext>
              </a:extLst>
            </p:cNvPr>
            <p:cNvSpPr/>
            <p:nvPr/>
          </p:nvSpPr>
          <p:spPr>
            <a:xfrm>
              <a:off x="4548875" y="2156325"/>
              <a:ext cx="30575" cy="9325"/>
            </a:xfrm>
            <a:custGeom>
              <a:avLst/>
              <a:gdLst/>
              <a:ahLst/>
              <a:cxnLst/>
              <a:rect l="l" t="t" r="r" b="b"/>
              <a:pathLst>
                <a:path w="1223" h="373" extrusionOk="0">
                  <a:moveTo>
                    <a:pt x="592" y="1"/>
                  </a:moveTo>
                  <a:cubicBezTo>
                    <a:pt x="422" y="1"/>
                    <a:pt x="250" y="28"/>
                    <a:pt x="103" y="61"/>
                  </a:cubicBezTo>
                  <a:cubicBezTo>
                    <a:pt x="0" y="95"/>
                    <a:pt x="19" y="252"/>
                    <a:pt x="127" y="252"/>
                  </a:cubicBezTo>
                  <a:cubicBezTo>
                    <a:pt x="131" y="252"/>
                    <a:pt x="135" y="252"/>
                    <a:pt x="139" y="251"/>
                  </a:cubicBezTo>
                  <a:cubicBezTo>
                    <a:pt x="205" y="247"/>
                    <a:pt x="270" y="244"/>
                    <a:pt x="335" y="244"/>
                  </a:cubicBezTo>
                  <a:cubicBezTo>
                    <a:pt x="449" y="244"/>
                    <a:pt x="562" y="253"/>
                    <a:pt x="675" y="275"/>
                  </a:cubicBezTo>
                  <a:cubicBezTo>
                    <a:pt x="806" y="299"/>
                    <a:pt x="937" y="359"/>
                    <a:pt x="1092" y="370"/>
                  </a:cubicBezTo>
                  <a:cubicBezTo>
                    <a:pt x="1100" y="372"/>
                    <a:pt x="1107" y="373"/>
                    <a:pt x="1115" y="373"/>
                  </a:cubicBezTo>
                  <a:cubicBezTo>
                    <a:pt x="1222" y="373"/>
                    <a:pt x="1218" y="212"/>
                    <a:pt x="1151" y="156"/>
                  </a:cubicBezTo>
                  <a:cubicBezTo>
                    <a:pt x="996" y="40"/>
                    <a:pt x="795" y="1"/>
                    <a:pt x="5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794;p57">
              <a:extLst>
                <a:ext uri="{FF2B5EF4-FFF2-40B4-BE49-F238E27FC236}">
                  <a16:creationId xmlns:a16="http://schemas.microsoft.com/office/drawing/2014/main" id="{368A2156-8555-19A1-EF10-A6816BF3EB7D}"/>
                </a:ext>
              </a:extLst>
            </p:cNvPr>
            <p:cNvSpPr/>
            <p:nvPr/>
          </p:nvSpPr>
          <p:spPr>
            <a:xfrm>
              <a:off x="4554500" y="2177475"/>
              <a:ext cx="22275" cy="8700"/>
            </a:xfrm>
            <a:custGeom>
              <a:avLst/>
              <a:gdLst/>
              <a:ahLst/>
              <a:cxnLst/>
              <a:rect l="l" t="t" r="r" b="b"/>
              <a:pathLst>
                <a:path w="891" h="348" extrusionOk="0">
                  <a:moveTo>
                    <a:pt x="142" y="0"/>
                  </a:moveTo>
                  <a:cubicBezTo>
                    <a:pt x="20" y="0"/>
                    <a:pt x="1" y="204"/>
                    <a:pt x="117" y="227"/>
                  </a:cubicBezTo>
                  <a:cubicBezTo>
                    <a:pt x="315" y="282"/>
                    <a:pt x="493" y="347"/>
                    <a:pt x="688" y="347"/>
                  </a:cubicBezTo>
                  <a:cubicBezTo>
                    <a:pt x="704" y="347"/>
                    <a:pt x="720" y="347"/>
                    <a:pt x="736" y="346"/>
                  </a:cubicBezTo>
                  <a:cubicBezTo>
                    <a:pt x="831" y="346"/>
                    <a:pt x="891" y="179"/>
                    <a:pt x="795" y="144"/>
                  </a:cubicBezTo>
                  <a:cubicBezTo>
                    <a:pt x="581" y="48"/>
                    <a:pt x="379" y="36"/>
                    <a:pt x="152" y="1"/>
                  </a:cubicBezTo>
                  <a:cubicBezTo>
                    <a:pt x="149" y="0"/>
                    <a:pt x="145" y="0"/>
                    <a:pt x="1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795;p57">
              <a:extLst>
                <a:ext uri="{FF2B5EF4-FFF2-40B4-BE49-F238E27FC236}">
                  <a16:creationId xmlns:a16="http://schemas.microsoft.com/office/drawing/2014/main" id="{A9A49722-B24D-109E-8685-302F5E301130}"/>
                </a:ext>
              </a:extLst>
            </p:cNvPr>
            <p:cNvSpPr/>
            <p:nvPr/>
          </p:nvSpPr>
          <p:spPr>
            <a:xfrm>
              <a:off x="4569000" y="2189375"/>
              <a:ext cx="7175" cy="5700"/>
            </a:xfrm>
            <a:custGeom>
              <a:avLst/>
              <a:gdLst/>
              <a:ahLst/>
              <a:cxnLst/>
              <a:rect l="l" t="t" r="r" b="b"/>
              <a:pathLst>
                <a:path w="287" h="228" extrusionOk="0">
                  <a:moveTo>
                    <a:pt x="156" y="1"/>
                  </a:moveTo>
                  <a:cubicBezTo>
                    <a:pt x="1" y="1"/>
                    <a:pt x="1" y="227"/>
                    <a:pt x="156" y="227"/>
                  </a:cubicBezTo>
                  <a:cubicBezTo>
                    <a:pt x="287" y="227"/>
                    <a:pt x="287" y="1"/>
                    <a:pt x="15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796;p57">
              <a:extLst>
                <a:ext uri="{FF2B5EF4-FFF2-40B4-BE49-F238E27FC236}">
                  <a16:creationId xmlns:a16="http://schemas.microsoft.com/office/drawing/2014/main" id="{A5C1A750-73D4-9AB0-C058-CD8393F2EA88}"/>
                </a:ext>
              </a:extLst>
            </p:cNvPr>
            <p:cNvSpPr/>
            <p:nvPr/>
          </p:nvSpPr>
          <p:spPr>
            <a:xfrm>
              <a:off x="4572875" y="2205175"/>
              <a:ext cx="5100" cy="3575"/>
            </a:xfrm>
            <a:custGeom>
              <a:avLst/>
              <a:gdLst/>
              <a:ahLst/>
              <a:cxnLst/>
              <a:rect l="l" t="t" r="r" b="b"/>
              <a:pathLst>
                <a:path w="204" h="143" extrusionOk="0">
                  <a:moveTo>
                    <a:pt x="96" y="0"/>
                  </a:moveTo>
                  <a:cubicBezTo>
                    <a:pt x="1" y="0"/>
                    <a:pt x="1" y="143"/>
                    <a:pt x="96" y="143"/>
                  </a:cubicBezTo>
                  <a:cubicBezTo>
                    <a:pt x="203" y="143"/>
                    <a:pt x="203" y="0"/>
                    <a:pt x="9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7797;p57">
              <a:extLst>
                <a:ext uri="{FF2B5EF4-FFF2-40B4-BE49-F238E27FC236}">
                  <a16:creationId xmlns:a16="http://schemas.microsoft.com/office/drawing/2014/main" id="{096C6D3D-F46E-9C36-E743-56CBF5F0882E}"/>
                </a:ext>
              </a:extLst>
            </p:cNvPr>
            <p:cNvSpPr/>
            <p:nvPr/>
          </p:nvSpPr>
          <p:spPr>
            <a:xfrm>
              <a:off x="4348450" y="2585875"/>
              <a:ext cx="50600" cy="36200"/>
            </a:xfrm>
            <a:custGeom>
              <a:avLst/>
              <a:gdLst/>
              <a:ahLst/>
              <a:cxnLst/>
              <a:rect l="l" t="t" r="r" b="b"/>
              <a:pathLst>
                <a:path w="2024" h="1448" extrusionOk="0">
                  <a:moveTo>
                    <a:pt x="84" y="0"/>
                  </a:moveTo>
                  <a:cubicBezTo>
                    <a:pt x="48" y="0"/>
                    <a:pt x="0" y="36"/>
                    <a:pt x="48" y="83"/>
                  </a:cubicBezTo>
                  <a:cubicBezTo>
                    <a:pt x="310" y="298"/>
                    <a:pt x="655" y="429"/>
                    <a:pt x="941" y="619"/>
                  </a:cubicBezTo>
                  <a:cubicBezTo>
                    <a:pt x="1262" y="857"/>
                    <a:pt x="1560" y="1143"/>
                    <a:pt x="1870" y="1429"/>
                  </a:cubicBezTo>
                  <a:cubicBezTo>
                    <a:pt x="1888" y="1442"/>
                    <a:pt x="1906" y="1448"/>
                    <a:pt x="1923" y="1448"/>
                  </a:cubicBezTo>
                  <a:cubicBezTo>
                    <a:pt x="1983" y="1448"/>
                    <a:pt x="2023" y="1377"/>
                    <a:pt x="1977" y="1322"/>
                  </a:cubicBezTo>
                  <a:cubicBezTo>
                    <a:pt x="1727" y="1012"/>
                    <a:pt x="1441" y="774"/>
                    <a:pt x="1120" y="536"/>
                  </a:cubicBezTo>
                  <a:cubicBezTo>
                    <a:pt x="822" y="322"/>
                    <a:pt x="441" y="60"/>
                    <a:pt x="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798;p57">
              <a:extLst>
                <a:ext uri="{FF2B5EF4-FFF2-40B4-BE49-F238E27FC236}">
                  <a16:creationId xmlns:a16="http://schemas.microsoft.com/office/drawing/2014/main" id="{85504046-1407-6FE8-7B45-DA2179710A84}"/>
                </a:ext>
              </a:extLst>
            </p:cNvPr>
            <p:cNvSpPr/>
            <p:nvPr/>
          </p:nvSpPr>
          <p:spPr>
            <a:xfrm>
              <a:off x="4381975" y="2594075"/>
              <a:ext cx="41075" cy="28750"/>
            </a:xfrm>
            <a:custGeom>
              <a:avLst/>
              <a:gdLst/>
              <a:ahLst/>
              <a:cxnLst/>
              <a:rect l="l" t="t" r="r" b="b"/>
              <a:pathLst>
                <a:path w="1643" h="1150" extrusionOk="0">
                  <a:moveTo>
                    <a:pt x="121" y="1"/>
                  </a:moveTo>
                  <a:cubicBezTo>
                    <a:pt x="55" y="1"/>
                    <a:pt x="1" y="85"/>
                    <a:pt x="64" y="148"/>
                  </a:cubicBezTo>
                  <a:cubicBezTo>
                    <a:pt x="505" y="529"/>
                    <a:pt x="969" y="875"/>
                    <a:pt x="1469" y="1137"/>
                  </a:cubicBezTo>
                  <a:cubicBezTo>
                    <a:pt x="1486" y="1146"/>
                    <a:pt x="1502" y="1150"/>
                    <a:pt x="1517" y="1150"/>
                  </a:cubicBezTo>
                  <a:cubicBezTo>
                    <a:pt x="1598" y="1150"/>
                    <a:pt x="1643" y="1032"/>
                    <a:pt x="1553" y="982"/>
                  </a:cubicBezTo>
                  <a:cubicBezTo>
                    <a:pt x="1076" y="696"/>
                    <a:pt x="624" y="386"/>
                    <a:pt x="183" y="29"/>
                  </a:cubicBezTo>
                  <a:cubicBezTo>
                    <a:pt x="163" y="9"/>
                    <a:pt x="141" y="1"/>
                    <a:pt x="12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799;p57">
              <a:extLst>
                <a:ext uri="{FF2B5EF4-FFF2-40B4-BE49-F238E27FC236}">
                  <a16:creationId xmlns:a16="http://schemas.microsoft.com/office/drawing/2014/main" id="{D0DDF476-8281-57E8-0251-00D70EB18004}"/>
                </a:ext>
              </a:extLst>
            </p:cNvPr>
            <p:cNvSpPr/>
            <p:nvPr/>
          </p:nvSpPr>
          <p:spPr>
            <a:xfrm>
              <a:off x="4595800" y="2043650"/>
              <a:ext cx="32100" cy="91350"/>
            </a:xfrm>
            <a:custGeom>
              <a:avLst/>
              <a:gdLst/>
              <a:ahLst/>
              <a:cxnLst/>
              <a:rect l="l" t="t" r="r" b="b"/>
              <a:pathLst>
                <a:path w="1284" h="3654" extrusionOk="0">
                  <a:moveTo>
                    <a:pt x="1178" y="1"/>
                  </a:moveTo>
                  <a:cubicBezTo>
                    <a:pt x="1139" y="1"/>
                    <a:pt x="1099" y="24"/>
                    <a:pt x="1084" y="79"/>
                  </a:cubicBezTo>
                  <a:cubicBezTo>
                    <a:pt x="882" y="817"/>
                    <a:pt x="655" y="1579"/>
                    <a:pt x="453" y="2318"/>
                  </a:cubicBezTo>
                  <a:cubicBezTo>
                    <a:pt x="358" y="2639"/>
                    <a:pt x="1" y="3270"/>
                    <a:pt x="215" y="3592"/>
                  </a:cubicBezTo>
                  <a:cubicBezTo>
                    <a:pt x="235" y="3623"/>
                    <a:pt x="274" y="3653"/>
                    <a:pt x="323" y="3653"/>
                  </a:cubicBezTo>
                  <a:cubicBezTo>
                    <a:pt x="330" y="3653"/>
                    <a:pt x="338" y="3653"/>
                    <a:pt x="346" y="3651"/>
                  </a:cubicBezTo>
                  <a:cubicBezTo>
                    <a:pt x="429" y="3604"/>
                    <a:pt x="465" y="3568"/>
                    <a:pt x="477" y="3484"/>
                  </a:cubicBezTo>
                  <a:cubicBezTo>
                    <a:pt x="489" y="3437"/>
                    <a:pt x="465" y="3377"/>
                    <a:pt x="429" y="3365"/>
                  </a:cubicBezTo>
                  <a:cubicBezTo>
                    <a:pt x="417" y="3365"/>
                    <a:pt x="417" y="3353"/>
                    <a:pt x="405" y="3353"/>
                  </a:cubicBezTo>
                  <a:cubicBezTo>
                    <a:pt x="401" y="3346"/>
                    <a:pt x="396" y="3343"/>
                    <a:pt x="390" y="3343"/>
                  </a:cubicBezTo>
                  <a:cubicBezTo>
                    <a:pt x="379" y="3343"/>
                    <a:pt x="366" y="3353"/>
                    <a:pt x="358" y="3353"/>
                  </a:cubicBezTo>
                  <a:cubicBezTo>
                    <a:pt x="512" y="2961"/>
                    <a:pt x="774" y="2008"/>
                    <a:pt x="810" y="1877"/>
                  </a:cubicBezTo>
                  <a:cubicBezTo>
                    <a:pt x="953" y="1294"/>
                    <a:pt x="1120" y="698"/>
                    <a:pt x="1263" y="115"/>
                  </a:cubicBezTo>
                  <a:cubicBezTo>
                    <a:pt x="1283" y="46"/>
                    <a:pt x="1232" y="1"/>
                    <a:pt x="11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800;p57">
              <a:extLst>
                <a:ext uri="{FF2B5EF4-FFF2-40B4-BE49-F238E27FC236}">
                  <a16:creationId xmlns:a16="http://schemas.microsoft.com/office/drawing/2014/main" id="{7A7E9DB7-AC91-9390-E0AC-93A51153F5FF}"/>
                </a:ext>
              </a:extLst>
            </p:cNvPr>
            <p:cNvSpPr/>
            <p:nvPr/>
          </p:nvSpPr>
          <p:spPr>
            <a:xfrm>
              <a:off x="4610800" y="2055000"/>
              <a:ext cx="26475" cy="68650"/>
            </a:xfrm>
            <a:custGeom>
              <a:avLst/>
              <a:gdLst/>
              <a:ahLst/>
              <a:cxnLst/>
              <a:rect l="l" t="t" r="r" b="b"/>
              <a:pathLst>
                <a:path w="1059" h="2746" extrusionOk="0">
                  <a:moveTo>
                    <a:pt x="934" y="1"/>
                  </a:moveTo>
                  <a:cubicBezTo>
                    <a:pt x="897" y="1"/>
                    <a:pt x="859" y="20"/>
                    <a:pt x="841" y="66"/>
                  </a:cubicBezTo>
                  <a:cubicBezTo>
                    <a:pt x="722" y="494"/>
                    <a:pt x="591" y="935"/>
                    <a:pt x="448" y="1364"/>
                  </a:cubicBezTo>
                  <a:cubicBezTo>
                    <a:pt x="293" y="1792"/>
                    <a:pt x="91" y="2209"/>
                    <a:pt x="8" y="2638"/>
                  </a:cubicBezTo>
                  <a:cubicBezTo>
                    <a:pt x="0" y="2699"/>
                    <a:pt x="42" y="2745"/>
                    <a:pt x="88" y="2745"/>
                  </a:cubicBezTo>
                  <a:cubicBezTo>
                    <a:pt x="114" y="2745"/>
                    <a:pt x="141" y="2731"/>
                    <a:pt x="163" y="2697"/>
                  </a:cubicBezTo>
                  <a:cubicBezTo>
                    <a:pt x="639" y="1983"/>
                    <a:pt x="817" y="935"/>
                    <a:pt x="1044" y="125"/>
                  </a:cubicBezTo>
                  <a:cubicBezTo>
                    <a:pt x="1058" y="52"/>
                    <a:pt x="996" y="1"/>
                    <a:pt x="93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801;p57">
              <a:extLst>
                <a:ext uri="{FF2B5EF4-FFF2-40B4-BE49-F238E27FC236}">
                  <a16:creationId xmlns:a16="http://schemas.microsoft.com/office/drawing/2014/main" id="{C5AA8830-224C-B436-5695-17D8775E722C}"/>
                </a:ext>
              </a:extLst>
            </p:cNvPr>
            <p:cNvSpPr/>
            <p:nvPr/>
          </p:nvSpPr>
          <p:spPr>
            <a:xfrm>
              <a:off x="4003350" y="3190950"/>
              <a:ext cx="63825" cy="13425"/>
            </a:xfrm>
            <a:custGeom>
              <a:avLst/>
              <a:gdLst/>
              <a:ahLst/>
              <a:cxnLst/>
              <a:rect l="l" t="t" r="r" b="b"/>
              <a:pathLst>
                <a:path w="2553" h="537" extrusionOk="0">
                  <a:moveTo>
                    <a:pt x="161" y="0"/>
                  </a:moveTo>
                  <a:cubicBezTo>
                    <a:pt x="46" y="0"/>
                    <a:pt x="1" y="172"/>
                    <a:pt x="124" y="217"/>
                  </a:cubicBezTo>
                  <a:cubicBezTo>
                    <a:pt x="686" y="369"/>
                    <a:pt x="1347" y="537"/>
                    <a:pt x="1967" y="537"/>
                  </a:cubicBezTo>
                  <a:cubicBezTo>
                    <a:pt x="2122" y="537"/>
                    <a:pt x="2274" y="526"/>
                    <a:pt x="2422" y="502"/>
                  </a:cubicBezTo>
                  <a:cubicBezTo>
                    <a:pt x="2553" y="467"/>
                    <a:pt x="2553" y="241"/>
                    <a:pt x="2422" y="229"/>
                  </a:cubicBezTo>
                  <a:cubicBezTo>
                    <a:pt x="1672" y="121"/>
                    <a:pt x="934" y="169"/>
                    <a:pt x="184" y="2"/>
                  </a:cubicBezTo>
                  <a:cubicBezTo>
                    <a:pt x="176" y="1"/>
                    <a:pt x="169" y="0"/>
                    <a:pt x="16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802;p57">
              <a:extLst>
                <a:ext uri="{FF2B5EF4-FFF2-40B4-BE49-F238E27FC236}">
                  <a16:creationId xmlns:a16="http://schemas.microsoft.com/office/drawing/2014/main" id="{033F4B44-A36D-9D17-732D-B70610941CC0}"/>
                </a:ext>
              </a:extLst>
            </p:cNvPr>
            <p:cNvSpPr/>
            <p:nvPr/>
          </p:nvSpPr>
          <p:spPr>
            <a:xfrm>
              <a:off x="4021800" y="3173675"/>
              <a:ext cx="52825" cy="14100"/>
            </a:xfrm>
            <a:custGeom>
              <a:avLst/>
              <a:gdLst/>
              <a:ahLst/>
              <a:cxnLst/>
              <a:rect l="l" t="t" r="r" b="b"/>
              <a:pathLst>
                <a:path w="2113" h="564" extrusionOk="0">
                  <a:moveTo>
                    <a:pt x="137" y="1"/>
                  </a:moveTo>
                  <a:cubicBezTo>
                    <a:pt x="35" y="1"/>
                    <a:pt x="0" y="148"/>
                    <a:pt x="101" y="181"/>
                  </a:cubicBezTo>
                  <a:cubicBezTo>
                    <a:pt x="614" y="349"/>
                    <a:pt x="1220" y="563"/>
                    <a:pt x="1772" y="563"/>
                  </a:cubicBezTo>
                  <a:cubicBezTo>
                    <a:pt x="1847" y="563"/>
                    <a:pt x="1921" y="559"/>
                    <a:pt x="1994" y="551"/>
                  </a:cubicBezTo>
                  <a:cubicBezTo>
                    <a:pt x="2077" y="539"/>
                    <a:pt x="2113" y="420"/>
                    <a:pt x="2017" y="384"/>
                  </a:cubicBezTo>
                  <a:cubicBezTo>
                    <a:pt x="1720" y="301"/>
                    <a:pt x="1398" y="277"/>
                    <a:pt x="1089" y="217"/>
                  </a:cubicBezTo>
                  <a:cubicBezTo>
                    <a:pt x="767" y="158"/>
                    <a:pt x="458" y="86"/>
                    <a:pt x="160" y="3"/>
                  </a:cubicBezTo>
                  <a:cubicBezTo>
                    <a:pt x="152" y="1"/>
                    <a:pt x="145" y="1"/>
                    <a:pt x="1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803;p57">
              <a:extLst>
                <a:ext uri="{FF2B5EF4-FFF2-40B4-BE49-F238E27FC236}">
                  <a16:creationId xmlns:a16="http://schemas.microsoft.com/office/drawing/2014/main" id="{9AEC0C16-38FB-BE80-E233-5E6B6C2C7836}"/>
                </a:ext>
              </a:extLst>
            </p:cNvPr>
            <p:cNvSpPr/>
            <p:nvPr/>
          </p:nvSpPr>
          <p:spPr>
            <a:xfrm>
              <a:off x="4043850" y="3161775"/>
              <a:ext cx="39125" cy="12225"/>
            </a:xfrm>
            <a:custGeom>
              <a:avLst/>
              <a:gdLst/>
              <a:ahLst/>
              <a:cxnLst/>
              <a:rect l="l" t="t" r="r" b="b"/>
              <a:pathLst>
                <a:path w="1565" h="489" extrusionOk="0">
                  <a:moveTo>
                    <a:pt x="186" y="1"/>
                  </a:moveTo>
                  <a:cubicBezTo>
                    <a:pt x="57" y="1"/>
                    <a:pt x="0" y="206"/>
                    <a:pt x="147" y="229"/>
                  </a:cubicBezTo>
                  <a:cubicBezTo>
                    <a:pt x="373" y="288"/>
                    <a:pt x="635" y="336"/>
                    <a:pt x="873" y="396"/>
                  </a:cubicBezTo>
                  <a:cubicBezTo>
                    <a:pt x="1038" y="434"/>
                    <a:pt x="1202" y="489"/>
                    <a:pt x="1366" y="489"/>
                  </a:cubicBezTo>
                  <a:cubicBezTo>
                    <a:pt x="1404" y="489"/>
                    <a:pt x="1443" y="486"/>
                    <a:pt x="1481" y="479"/>
                  </a:cubicBezTo>
                  <a:cubicBezTo>
                    <a:pt x="1564" y="455"/>
                    <a:pt x="1564" y="324"/>
                    <a:pt x="1516" y="276"/>
                  </a:cubicBezTo>
                  <a:cubicBezTo>
                    <a:pt x="1338" y="157"/>
                    <a:pt x="1112" y="157"/>
                    <a:pt x="897" y="122"/>
                  </a:cubicBezTo>
                  <a:cubicBezTo>
                    <a:pt x="659" y="74"/>
                    <a:pt x="445" y="38"/>
                    <a:pt x="207" y="3"/>
                  </a:cubicBezTo>
                  <a:cubicBezTo>
                    <a:pt x="200" y="1"/>
                    <a:pt x="193" y="1"/>
                    <a:pt x="18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804;p57">
              <a:extLst>
                <a:ext uri="{FF2B5EF4-FFF2-40B4-BE49-F238E27FC236}">
                  <a16:creationId xmlns:a16="http://schemas.microsoft.com/office/drawing/2014/main" id="{B670369D-5BD4-94EC-20F6-AA2673A9ACF4}"/>
                </a:ext>
              </a:extLst>
            </p:cNvPr>
            <p:cNvSpPr/>
            <p:nvPr/>
          </p:nvSpPr>
          <p:spPr>
            <a:xfrm>
              <a:off x="4062500" y="3141275"/>
              <a:ext cx="18425" cy="7875"/>
            </a:xfrm>
            <a:custGeom>
              <a:avLst/>
              <a:gdLst/>
              <a:ahLst/>
              <a:cxnLst/>
              <a:rect l="l" t="t" r="r" b="b"/>
              <a:pathLst>
                <a:path w="737" h="315" extrusionOk="0">
                  <a:moveTo>
                    <a:pt x="139" y="0"/>
                  </a:moveTo>
                  <a:cubicBezTo>
                    <a:pt x="30" y="0"/>
                    <a:pt x="0" y="157"/>
                    <a:pt x="104" y="192"/>
                  </a:cubicBezTo>
                  <a:cubicBezTo>
                    <a:pt x="258" y="239"/>
                    <a:pt x="425" y="263"/>
                    <a:pt x="568" y="311"/>
                  </a:cubicBezTo>
                  <a:cubicBezTo>
                    <a:pt x="578" y="314"/>
                    <a:pt x="587" y="315"/>
                    <a:pt x="596" y="315"/>
                  </a:cubicBezTo>
                  <a:cubicBezTo>
                    <a:pt x="696" y="315"/>
                    <a:pt x="737" y="142"/>
                    <a:pt x="628" y="120"/>
                  </a:cubicBezTo>
                  <a:cubicBezTo>
                    <a:pt x="473" y="73"/>
                    <a:pt x="318" y="49"/>
                    <a:pt x="151" y="1"/>
                  </a:cubicBezTo>
                  <a:cubicBezTo>
                    <a:pt x="147" y="1"/>
                    <a:pt x="143" y="0"/>
                    <a:pt x="1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805;p57">
              <a:extLst>
                <a:ext uri="{FF2B5EF4-FFF2-40B4-BE49-F238E27FC236}">
                  <a16:creationId xmlns:a16="http://schemas.microsoft.com/office/drawing/2014/main" id="{6CA19DB3-9915-E0EF-FB5A-A83F4267FA66}"/>
                </a:ext>
              </a:extLst>
            </p:cNvPr>
            <p:cNvSpPr/>
            <p:nvPr/>
          </p:nvSpPr>
          <p:spPr>
            <a:xfrm>
              <a:off x="4076400" y="3131175"/>
              <a:ext cx="2700" cy="2400"/>
            </a:xfrm>
            <a:custGeom>
              <a:avLst/>
              <a:gdLst/>
              <a:ahLst/>
              <a:cxnLst/>
              <a:rect l="l" t="t" r="r" b="b"/>
              <a:pathLst>
                <a:path w="108" h="96" extrusionOk="0">
                  <a:moveTo>
                    <a:pt x="48" y="0"/>
                  </a:moveTo>
                  <a:cubicBezTo>
                    <a:pt x="0" y="0"/>
                    <a:pt x="0" y="96"/>
                    <a:pt x="48" y="96"/>
                  </a:cubicBezTo>
                  <a:cubicBezTo>
                    <a:pt x="107" y="96"/>
                    <a:pt x="107" y="0"/>
                    <a:pt x="4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806;p57">
              <a:extLst>
                <a:ext uri="{FF2B5EF4-FFF2-40B4-BE49-F238E27FC236}">
                  <a16:creationId xmlns:a16="http://schemas.microsoft.com/office/drawing/2014/main" id="{A8A0C49B-AF6C-8857-F30A-848EABA17661}"/>
                </a:ext>
              </a:extLst>
            </p:cNvPr>
            <p:cNvSpPr/>
            <p:nvPr/>
          </p:nvSpPr>
          <p:spPr>
            <a:xfrm>
              <a:off x="4077275" y="3126100"/>
              <a:ext cx="625" cy="625"/>
            </a:xfrm>
            <a:custGeom>
              <a:avLst/>
              <a:gdLst/>
              <a:ahLst/>
              <a:cxnLst/>
              <a:rect l="l" t="t" r="r" b="b"/>
              <a:pathLst>
                <a:path w="25" h="25" extrusionOk="0">
                  <a:moveTo>
                    <a:pt x="13" y="1"/>
                  </a:moveTo>
                  <a:cubicBezTo>
                    <a:pt x="1" y="1"/>
                    <a:pt x="1" y="25"/>
                    <a:pt x="13" y="25"/>
                  </a:cubicBezTo>
                  <a:cubicBezTo>
                    <a:pt x="25" y="25"/>
                    <a:pt x="25" y="1"/>
                    <a:pt x="1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807;p57">
              <a:extLst>
                <a:ext uri="{FF2B5EF4-FFF2-40B4-BE49-F238E27FC236}">
                  <a16:creationId xmlns:a16="http://schemas.microsoft.com/office/drawing/2014/main" id="{2B5C78BD-099B-FFD2-0E4E-B1E53D7EF9C7}"/>
                </a:ext>
              </a:extLst>
            </p:cNvPr>
            <p:cNvSpPr/>
            <p:nvPr/>
          </p:nvSpPr>
          <p:spPr>
            <a:xfrm>
              <a:off x="4309750" y="2626950"/>
              <a:ext cx="4500" cy="3575"/>
            </a:xfrm>
            <a:custGeom>
              <a:avLst/>
              <a:gdLst/>
              <a:ahLst/>
              <a:cxnLst/>
              <a:rect l="l" t="t" r="r" b="b"/>
              <a:pathLst>
                <a:path w="180" h="143" extrusionOk="0">
                  <a:moveTo>
                    <a:pt x="84" y="0"/>
                  </a:moveTo>
                  <a:cubicBezTo>
                    <a:pt x="1" y="0"/>
                    <a:pt x="1" y="143"/>
                    <a:pt x="84" y="143"/>
                  </a:cubicBezTo>
                  <a:cubicBezTo>
                    <a:pt x="179" y="143"/>
                    <a:pt x="179" y="0"/>
                    <a:pt x="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808;p57">
              <a:extLst>
                <a:ext uri="{FF2B5EF4-FFF2-40B4-BE49-F238E27FC236}">
                  <a16:creationId xmlns:a16="http://schemas.microsoft.com/office/drawing/2014/main" id="{E6FAB9E6-3D67-0F33-713D-DB61EE6E433D}"/>
                </a:ext>
              </a:extLst>
            </p:cNvPr>
            <p:cNvSpPr/>
            <p:nvPr/>
          </p:nvSpPr>
          <p:spPr>
            <a:xfrm>
              <a:off x="4093325" y="2379900"/>
              <a:ext cx="147700" cy="48350"/>
            </a:xfrm>
            <a:custGeom>
              <a:avLst/>
              <a:gdLst/>
              <a:ahLst/>
              <a:cxnLst/>
              <a:rect l="l" t="t" r="r" b="b"/>
              <a:pathLst>
                <a:path w="5908" h="1934" extrusionOk="0">
                  <a:moveTo>
                    <a:pt x="178" y="1"/>
                  </a:moveTo>
                  <a:cubicBezTo>
                    <a:pt x="64" y="1"/>
                    <a:pt x="0" y="169"/>
                    <a:pt x="109" y="238"/>
                  </a:cubicBezTo>
                  <a:cubicBezTo>
                    <a:pt x="1688" y="1238"/>
                    <a:pt x="3537" y="1934"/>
                    <a:pt x="5420" y="1934"/>
                  </a:cubicBezTo>
                  <a:cubicBezTo>
                    <a:pt x="5511" y="1934"/>
                    <a:pt x="5602" y="1932"/>
                    <a:pt x="5693" y="1929"/>
                  </a:cubicBezTo>
                  <a:cubicBezTo>
                    <a:pt x="5907" y="1905"/>
                    <a:pt x="5907" y="1631"/>
                    <a:pt x="5693" y="1595"/>
                  </a:cubicBezTo>
                  <a:cubicBezTo>
                    <a:pt x="3728" y="1405"/>
                    <a:pt x="1978" y="1036"/>
                    <a:pt x="252" y="24"/>
                  </a:cubicBezTo>
                  <a:cubicBezTo>
                    <a:pt x="226" y="8"/>
                    <a:pt x="201" y="1"/>
                    <a:pt x="17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809;p57">
              <a:extLst>
                <a:ext uri="{FF2B5EF4-FFF2-40B4-BE49-F238E27FC236}">
                  <a16:creationId xmlns:a16="http://schemas.microsoft.com/office/drawing/2014/main" id="{F1095D76-3008-882E-14C4-C567829CA097}"/>
                </a:ext>
              </a:extLst>
            </p:cNvPr>
            <p:cNvSpPr/>
            <p:nvPr/>
          </p:nvSpPr>
          <p:spPr>
            <a:xfrm>
              <a:off x="4150575" y="2380275"/>
              <a:ext cx="90725" cy="30950"/>
            </a:xfrm>
            <a:custGeom>
              <a:avLst/>
              <a:gdLst/>
              <a:ahLst/>
              <a:cxnLst/>
              <a:rect l="l" t="t" r="r" b="b"/>
              <a:pathLst>
                <a:path w="3629" h="1238" extrusionOk="0">
                  <a:moveTo>
                    <a:pt x="150" y="0"/>
                  </a:moveTo>
                  <a:cubicBezTo>
                    <a:pt x="61" y="0"/>
                    <a:pt x="1" y="132"/>
                    <a:pt x="105" y="164"/>
                  </a:cubicBezTo>
                  <a:cubicBezTo>
                    <a:pt x="1153" y="640"/>
                    <a:pt x="2343" y="1116"/>
                    <a:pt x="3522" y="1235"/>
                  </a:cubicBezTo>
                  <a:cubicBezTo>
                    <a:pt x="3530" y="1237"/>
                    <a:pt x="3537" y="1238"/>
                    <a:pt x="3543" y="1238"/>
                  </a:cubicBezTo>
                  <a:cubicBezTo>
                    <a:pt x="3629" y="1238"/>
                    <a:pt x="3624" y="1102"/>
                    <a:pt x="3558" y="1080"/>
                  </a:cubicBezTo>
                  <a:cubicBezTo>
                    <a:pt x="2427" y="723"/>
                    <a:pt x="1296" y="485"/>
                    <a:pt x="188" y="9"/>
                  </a:cubicBezTo>
                  <a:cubicBezTo>
                    <a:pt x="175" y="3"/>
                    <a:pt x="162" y="0"/>
                    <a:pt x="1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810;p57">
              <a:extLst>
                <a:ext uri="{FF2B5EF4-FFF2-40B4-BE49-F238E27FC236}">
                  <a16:creationId xmlns:a16="http://schemas.microsoft.com/office/drawing/2014/main" id="{0938C163-A53B-DDD8-67C0-F07C17D586A2}"/>
                </a:ext>
              </a:extLst>
            </p:cNvPr>
            <p:cNvSpPr/>
            <p:nvPr/>
          </p:nvSpPr>
          <p:spPr>
            <a:xfrm>
              <a:off x="4171325" y="2364800"/>
              <a:ext cx="67025" cy="23750"/>
            </a:xfrm>
            <a:custGeom>
              <a:avLst/>
              <a:gdLst/>
              <a:ahLst/>
              <a:cxnLst/>
              <a:rect l="l" t="t" r="r" b="b"/>
              <a:pathLst>
                <a:path w="2681" h="950" extrusionOk="0">
                  <a:moveTo>
                    <a:pt x="132" y="1"/>
                  </a:moveTo>
                  <a:cubicBezTo>
                    <a:pt x="46" y="1"/>
                    <a:pt x="0" y="145"/>
                    <a:pt x="85" y="187"/>
                  </a:cubicBezTo>
                  <a:cubicBezTo>
                    <a:pt x="847" y="521"/>
                    <a:pt x="1728" y="902"/>
                    <a:pt x="2573" y="949"/>
                  </a:cubicBezTo>
                  <a:cubicBezTo>
                    <a:pt x="2680" y="949"/>
                    <a:pt x="2680" y="818"/>
                    <a:pt x="2609" y="771"/>
                  </a:cubicBezTo>
                  <a:cubicBezTo>
                    <a:pt x="1799" y="473"/>
                    <a:pt x="966" y="330"/>
                    <a:pt x="168" y="9"/>
                  </a:cubicBezTo>
                  <a:cubicBezTo>
                    <a:pt x="155" y="3"/>
                    <a:pt x="144" y="1"/>
                    <a:pt x="13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811;p57">
              <a:extLst>
                <a:ext uri="{FF2B5EF4-FFF2-40B4-BE49-F238E27FC236}">
                  <a16:creationId xmlns:a16="http://schemas.microsoft.com/office/drawing/2014/main" id="{7795802A-E030-CEE8-ECBC-58C988F3058F}"/>
                </a:ext>
              </a:extLst>
            </p:cNvPr>
            <p:cNvSpPr/>
            <p:nvPr/>
          </p:nvSpPr>
          <p:spPr>
            <a:xfrm>
              <a:off x="4193850" y="2359000"/>
              <a:ext cx="44775" cy="12025"/>
            </a:xfrm>
            <a:custGeom>
              <a:avLst/>
              <a:gdLst/>
              <a:ahLst/>
              <a:cxnLst/>
              <a:rect l="l" t="t" r="r" b="b"/>
              <a:pathLst>
                <a:path w="1791" h="481" extrusionOk="0">
                  <a:moveTo>
                    <a:pt x="163" y="1"/>
                  </a:moveTo>
                  <a:cubicBezTo>
                    <a:pt x="47" y="1"/>
                    <a:pt x="0" y="184"/>
                    <a:pt x="124" y="229"/>
                  </a:cubicBezTo>
                  <a:cubicBezTo>
                    <a:pt x="509" y="369"/>
                    <a:pt x="945" y="481"/>
                    <a:pt x="1364" y="481"/>
                  </a:cubicBezTo>
                  <a:cubicBezTo>
                    <a:pt x="1476" y="481"/>
                    <a:pt x="1587" y="473"/>
                    <a:pt x="1696" y="455"/>
                  </a:cubicBezTo>
                  <a:cubicBezTo>
                    <a:pt x="1791" y="443"/>
                    <a:pt x="1791" y="288"/>
                    <a:pt x="1696" y="276"/>
                  </a:cubicBezTo>
                  <a:cubicBezTo>
                    <a:pt x="1196" y="181"/>
                    <a:pt x="696" y="169"/>
                    <a:pt x="184" y="3"/>
                  </a:cubicBezTo>
                  <a:cubicBezTo>
                    <a:pt x="176" y="1"/>
                    <a:pt x="169" y="1"/>
                    <a:pt x="1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812;p57">
              <a:extLst>
                <a:ext uri="{FF2B5EF4-FFF2-40B4-BE49-F238E27FC236}">
                  <a16:creationId xmlns:a16="http://schemas.microsoft.com/office/drawing/2014/main" id="{333AA41F-C79E-5CE9-CFEA-80F423F8CF26}"/>
                </a:ext>
              </a:extLst>
            </p:cNvPr>
            <p:cNvSpPr/>
            <p:nvPr/>
          </p:nvSpPr>
          <p:spPr>
            <a:xfrm>
              <a:off x="4205050" y="2341925"/>
              <a:ext cx="31550" cy="11300"/>
            </a:xfrm>
            <a:custGeom>
              <a:avLst/>
              <a:gdLst/>
              <a:ahLst/>
              <a:cxnLst/>
              <a:rect l="l" t="t" r="r" b="b"/>
              <a:pathLst>
                <a:path w="1262" h="452" extrusionOk="0">
                  <a:moveTo>
                    <a:pt x="159" y="0"/>
                  </a:moveTo>
                  <a:cubicBezTo>
                    <a:pt x="36" y="0"/>
                    <a:pt x="0" y="190"/>
                    <a:pt x="140" y="233"/>
                  </a:cubicBezTo>
                  <a:cubicBezTo>
                    <a:pt x="450" y="316"/>
                    <a:pt x="760" y="412"/>
                    <a:pt x="1069" y="447"/>
                  </a:cubicBezTo>
                  <a:cubicBezTo>
                    <a:pt x="1081" y="450"/>
                    <a:pt x="1092" y="452"/>
                    <a:pt x="1102" y="452"/>
                  </a:cubicBezTo>
                  <a:cubicBezTo>
                    <a:pt x="1220" y="452"/>
                    <a:pt x="1261" y="278"/>
                    <a:pt x="1141" y="245"/>
                  </a:cubicBezTo>
                  <a:cubicBezTo>
                    <a:pt x="843" y="138"/>
                    <a:pt x="510" y="78"/>
                    <a:pt x="200" y="7"/>
                  </a:cubicBezTo>
                  <a:cubicBezTo>
                    <a:pt x="185" y="2"/>
                    <a:pt x="172" y="0"/>
                    <a:pt x="1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813;p57">
              <a:extLst>
                <a:ext uri="{FF2B5EF4-FFF2-40B4-BE49-F238E27FC236}">
                  <a16:creationId xmlns:a16="http://schemas.microsoft.com/office/drawing/2014/main" id="{69E3D794-DFF2-5A92-BB34-502743250502}"/>
                </a:ext>
              </a:extLst>
            </p:cNvPr>
            <p:cNvSpPr/>
            <p:nvPr/>
          </p:nvSpPr>
          <p:spPr>
            <a:xfrm>
              <a:off x="4226100" y="2321250"/>
              <a:ext cx="7475" cy="5975"/>
            </a:xfrm>
            <a:custGeom>
              <a:avLst/>
              <a:gdLst/>
              <a:ahLst/>
              <a:cxnLst/>
              <a:rect l="l" t="t" r="r" b="b"/>
              <a:pathLst>
                <a:path w="299" h="239" extrusionOk="0">
                  <a:moveTo>
                    <a:pt x="144" y="0"/>
                  </a:moveTo>
                  <a:cubicBezTo>
                    <a:pt x="1" y="0"/>
                    <a:pt x="1" y="239"/>
                    <a:pt x="144" y="239"/>
                  </a:cubicBezTo>
                  <a:cubicBezTo>
                    <a:pt x="299" y="239"/>
                    <a:pt x="299" y="0"/>
                    <a:pt x="14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814;p57">
              <a:extLst>
                <a:ext uri="{FF2B5EF4-FFF2-40B4-BE49-F238E27FC236}">
                  <a16:creationId xmlns:a16="http://schemas.microsoft.com/office/drawing/2014/main" id="{F50519ED-51B5-E0EA-4568-A9733B926448}"/>
                </a:ext>
              </a:extLst>
            </p:cNvPr>
            <p:cNvSpPr/>
            <p:nvPr/>
          </p:nvSpPr>
          <p:spPr>
            <a:xfrm>
              <a:off x="4794325" y="3185650"/>
              <a:ext cx="51825" cy="8550"/>
            </a:xfrm>
            <a:custGeom>
              <a:avLst/>
              <a:gdLst/>
              <a:ahLst/>
              <a:cxnLst/>
              <a:rect l="l" t="t" r="r" b="b"/>
              <a:pathLst>
                <a:path w="2073" h="342" extrusionOk="0">
                  <a:moveTo>
                    <a:pt x="156" y="0"/>
                  </a:moveTo>
                  <a:cubicBezTo>
                    <a:pt x="1" y="0"/>
                    <a:pt x="1" y="238"/>
                    <a:pt x="156" y="238"/>
                  </a:cubicBezTo>
                  <a:cubicBezTo>
                    <a:pt x="650" y="268"/>
                    <a:pt x="1152" y="341"/>
                    <a:pt x="1641" y="341"/>
                  </a:cubicBezTo>
                  <a:cubicBezTo>
                    <a:pt x="1730" y="341"/>
                    <a:pt x="1818" y="339"/>
                    <a:pt x="1906" y="333"/>
                  </a:cubicBezTo>
                  <a:cubicBezTo>
                    <a:pt x="2025" y="333"/>
                    <a:pt x="2073" y="131"/>
                    <a:pt x="1942" y="119"/>
                  </a:cubicBezTo>
                  <a:cubicBezTo>
                    <a:pt x="1358" y="24"/>
                    <a:pt x="751" y="24"/>
                    <a:pt x="1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815;p57">
              <a:extLst>
                <a:ext uri="{FF2B5EF4-FFF2-40B4-BE49-F238E27FC236}">
                  <a16:creationId xmlns:a16="http://schemas.microsoft.com/office/drawing/2014/main" id="{F139C49B-7115-1611-3BE0-AA081953646C}"/>
                </a:ext>
              </a:extLst>
            </p:cNvPr>
            <p:cNvSpPr/>
            <p:nvPr/>
          </p:nvSpPr>
          <p:spPr>
            <a:xfrm>
              <a:off x="4815475" y="3159150"/>
              <a:ext cx="27400" cy="5675"/>
            </a:xfrm>
            <a:custGeom>
              <a:avLst/>
              <a:gdLst/>
              <a:ahLst/>
              <a:cxnLst/>
              <a:rect l="l" t="t" r="r" b="b"/>
              <a:pathLst>
                <a:path w="1096" h="227" extrusionOk="0">
                  <a:moveTo>
                    <a:pt x="941" y="0"/>
                  </a:moveTo>
                  <a:cubicBezTo>
                    <a:pt x="679" y="0"/>
                    <a:pt x="393" y="0"/>
                    <a:pt x="131" y="12"/>
                  </a:cubicBezTo>
                  <a:cubicBezTo>
                    <a:pt x="128" y="12"/>
                    <a:pt x="124" y="12"/>
                    <a:pt x="120" y="12"/>
                  </a:cubicBezTo>
                  <a:cubicBezTo>
                    <a:pt x="0" y="12"/>
                    <a:pt x="4" y="203"/>
                    <a:pt x="131" y="203"/>
                  </a:cubicBezTo>
                  <a:cubicBezTo>
                    <a:pt x="393" y="203"/>
                    <a:pt x="679" y="203"/>
                    <a:pt x="941" y="227"/>
                  </a:cubicBezTo>
                  <a:cubicBezTo>
                    <a:pt x="1096" y="227"/>
                    <a:pt x="1096" y="0"/>
                    <a:pt x="9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816;p57">
              <a:extLst>
                <a:ext uri="{FF2B5EF4-FFF2-40B4-BE49-F238E27FC236}">
                  <a16:creationId xmlns:a16="http://schemas.microsoft.com/office/drawing/2014/main" id="{816D1F7C-5B56-AAE3-94F3-5CB913BAA7A0}"/>
                </a:ext>
              </a:extLst>
            </p:cNvPr>
            <p:cNvSpPr/>
            <p:nvPr/>
          </p:nvSpPr>
          <p:spPr>
            <a:xfrm>
              <a:off x="4832450" y="3141875"/>
              <a:ext cx="15775" cy="10750"/>
            </a:xfrm>
            <a:custGeom>
              <a:avLst/>
              <a:gdLst/>
              <a:ahLst/>
              <a:cxnLst/>
              <a:rect l="l" t="t" r="r" b="b"/>
              <a:pathLst>
                <a:path w="631" h="430" extrusionOk="0">
                  <a:moveTo>
                    <a:pt x="381" y="0"/>
                  </a:moveTo>
                  <a:cubicBezTo>
                    <a:pt x="358" y="0"/>
                    <a:pt x="333" y="11"/>
                    <a:pt x="310" y="37"/>
                  </a:cubicBezTo>
                  <a:lnTo>
                    <a:pt x="190" y="156"/>
                  </a:lnTo>
                  <a:cubicBezTo>
                    <a:pt x="167" y="179"/>
                    <a:pt x="167" y="191"/>
                    <a:pt x="167" y="227"/>
                  </a:cubicBezTo>
                  <a:lnTo>
                    <a:pt x="131" y="227"/>
                  </a:lnTo>
                  <a:cubicBezTo>
                    <a:pt x="127" y="227"/>
                    <a:pt x="124" y="227"/>
                    <a:pt x="121" y="227"/>
                  </a:cubicBezTo>
                  <a:cubicBezTo>
                    <a:pt x="0" y="227"/>
                    <a:pt x="4" y="430"/>
                    <a:pt x="155" y="430"/>
                  </a:cubicBezTo>
                  <a:cubicBezTo>
                    <a:pt x="262" y="430"/>
                    <a:pt x="381" y="430"/>
                    <a:pt x="512" y="418"/>
                  </a:cubicBezTo>
                  <a:cubicBezTo>
                    <a:pt x="631" y="406"/>
                    <a:pt x="631" y="239"/>
                    <a:pt x="512" y="227"/>
                  </a:cubicBezTo>
                  <a:lnTo>
                    <a:pt x="393" y="227"/>
                  </a:lnTo>
                  <a:lnTo>
                    <a:pt x="452" y="168"/>
                  </a:lnTo>
                  <a:cubicBezTo>
                    <a:pt x="516" y="104"/>
                    <a:pt x="456" y="0"/>
                    <a:pt x="38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817;p57">
              <a:extLst>
                <a:ext uri="{FF2B5EF4-FFF2-40B4-BE49-F238E27FC236}">
                  <a16:creationId xmlns:a16="http://schemas.microsoft.com/office/drawing/2014/main" id="{E0799E3B-F655-77FB-C060-EF679CD61184}"/>
                </a:ext>
              </a:extLst>
            </p:cNvPr>
            <p:cNvSpPr/>
            <p:nvPr/>
          </p:nvSpPr>
          <p:spPr>
            <a:xfrm>
              <a:off x="4797025" y="2262875"/>
              <a:ext cx="42875" cy="8975"/>
            </a:xfrm>
            <a:custGeom>
              <a:avLst/>
              <a:gdLst/>
              <a:ahLst/>
              <a:cxnLst/>
              <a:rect l="l" t="t" r="r" b="b"/>
              <a:pathLst>
                <a:path w="1715" h="359" extrusionOk="0">
                  <a:moveTo>
                    <a:pt x="124" y="0"/>
                  </a:moveTo>
                  <a:cubicBezTo>
                    <a:pt x="0" y="0"/>
                    <a:pt x="7" y="217"/>
                    <a:pt x="155" y="240"/>
                  </a:cubicBezTo>
                  <a:cubicBezTo>
                    <a:pt x="607" y="276"/>
                    <a:pt x="1084" y="335"/>
                    <a:pt x="1548" y="359"/>
                  </a:cubicBezTo>
                  <a:cubicBezTo>
                    <a:pt x="1691" y="359"/>
                    <a:pt x="1715" y="145"/>
                    <a:pt x="1584" y="121"/>
                  </a:cubicBezTo>
                  <a:cubicBezTo>
                    <a:pt x="1107" y="38"/>
                    <a:pt x="631" y="26"/>
                    <a:pt x="143" y="2"/>
                  </a:cubicBezTo>
                  <a:cubicBezTo>
                    <a:pt x="136" y="1"/>
                    <a:pt x="130" y="0"/>
                    <a:pt x="1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818;p57">
              <a:extLst>
                <a:ext uri="{FF2B5EF4-FFF2-40B4-BE49-F238E27FC236}">
                  <a16:creationId xmlns:a16="http://schemas.microsoft.com/office/drawing/2014/main" id="{8EC354F7-3A83-D49E-6EA4-025FB3556904}"/>
                </a:ext>
              </a:extLst>
            </p:cNvPr>
            <p:cNvSpPr/>
            <p:nvPr/>
          </p:nvSpPr>
          <p:spPr>
            <a:xfrm>
              <a:off x="4814575" y="2250075"/>
              <a:ext cx="31575" cy="7250"/>
            </a:xfrm>
            <a:custGeom>
              <a:avLst/>
              <a:gdLst/>
              <a:ahLst/>
              <a:cxnLst/>
              <a:rect l="l" t="t" r="r" b="b"/>
              <a:pathLst>
                <a:path w="1263" h="290" extrusionOk="0">
                  <a:moveTo>
                    <a:pt x="703" y="0"/>
                  </a:moveTo>
                  <a:cubicBezTo>
                    <a:pt x="525" y="0"/>
                    <a:pt x="346" y="7"/>
                    <a:pt x="167" y="14"/>
                  </a:cubicBezTo>
                  <a:cubicBezTo>
                    <a:pt x="1" y="14"/>
                    <a:pt x="1" y="276"/>
                    <a:pt x="167" y="276"/>
                  </a:cubicBezTo>
                  <a:cubicBezTo>
                    <a:pt x="346" y="283"/>
                    <a:pt x="525" y="289"/>
                    <a:pt x="703" y="289"/>
                  </a:cubicBezTo>
                  <a:cubicBezTo>
                    <a:pt x="834" y="289"/>
                    <a:pt x="965" y="286"/>
                    <a:pt x="1096" y="276"/>
                  </a:cubicBezTo>
                  <a:cubicBezTo>
                    <a:pt x="1263" y="252"/>
                    <a:pt x="1263" y="38"/>
                    <a:pt x="1096" y="14"/>
                  </a:cubicBezTo>
                  <a:cubicBezTo>
                    <a:pt x="965" y="4"/>
                    <a:pt x="834" y="0"/>
                    <a:pt x="7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819;p57">
              <a:extLst>
                <a:ext uri="{FF2B5EF4-FFF2-40B4-BE49-F238E27FC236}">
                  <a16:creationId xmlns:a16="http://schemas.microsoft.com/office/drawing/2014/main" id="{ED808431-9CFF-A842-08EA-A30D1962E645}"/>
                </a:ext>
              </a:extLst>
            </p:cNvPr>
            <p:cNvSpPr/>
            <p:nvPr/>
          </p:nvSpPr>
          <p:spPr>
            <a:xfrm>
              <a:off x="4826575" y="2238850"/>
              <a:ext cx="15825" cy="7775"/>
            </a:xfrm>
            <a:custGeom>
              <a:avLst/>
              <a:gdLst/>
              <a:ahLst/>
              <a:cxnLst/>
              <a:rect l="l" t="t" r="r" b="b"/>
              <a:pathLst>
                <a:path w="633" h="311" extrusionOk="0">
                  <a:moveTo>
                    <a:pt x="146" y="1"/>
                  </a:moveTo>
                  <a:cubicBezTo>
                    <a:pt x="43" y="1"/>
                    <a:pt x="1" y="192"/>
                    <a:pt x="128" y="213"/>
                  </a:cubicBezTo>
                  <a:lnTo>
                    <a:pt x="485" y="308"/>
                  </a:lnTo>
                  <a:cubicBezTo>
                    <a:pt x="493" y="310"/>
                    <a:pt x="500" y="310"/>
                    <a:pt x="508" y="310"/>
                  </a:cubicBezTo>
                  <a:cubicBezTo>
                    <a:pt x="608" y="310"/>
                    <a:pt x="633" y="164"/>
                    <a:pt x="533" y="141"/>
                  </a:cubicBezTo>
                  <a:cubicBezTo>
                    <a:pt x="414" y="94"/>
                    <a:pt x="306" y="46"/>
                    <a:pt x="187" y="10"/>
                  </a:cubicBezTo>
                  <a:cubicBezTo>
                    <a:pt x="173" y="4"/>
                    <a:pt x="159" y="1"/>
                    <a:pt x="1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7820;p57">
              <a:extLst>
                <a:ext uri="{FF2B5EF4-FFF2-40B4-BE49-F238E27FC236}">
                  <a16:creationId xmlns:a16="http://schemas.microsoft.com/office/drawing/2014/main" id="{AF59B662-B641-65FB-22C2-73573A20E693}"/>
                </a:ext>
              </a:extLst>
            </p:cNvPr>
            <p:cNvSpPr/>
            <p:nvPr/>
          </p:nvSpPr>
          <p:spPr>
            <a:xfrm>
              <a:off x="4841075" y="2229875"/>
              <a:ext cx="7750" cy="6275"/>
            </a:xfrm>
            <a:custGeom>
              <a:avLst/>
              <a:gdLst/>
              <a:ahLst/>
              <a:cxnLst/>
              <a:rect l="l" t="t" r="r" b="b"/>
              <a:pathLst>
                <a:path w="310" h="251" extrusionOk="0">
                  <a:moveTo>
                    <a:pt x="167" y="0"/>
                  </a:moveTo>
                  <a:cubicBezTo>
                    <a:pt x="0" y="24"/>
                    <a:pt x="0" y="250"/>
                    <a:pt x="167" y="250"/>
                  </a:cubicBezTo>
                  <a:cubicBezTo>
                    <a:pt x="310" y="250"/>
                    <a:pt x="310" y="0"/>
                    <a:pt x="16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7821;p57">
              <a:extLst>
                <a:ext uri="{FF2B5EF4-FFF2-40B4-BE49-F238E27FC236}">
                  <a16:creationId xmlns:a16="http://schemas.microsoft.com/office/drawing/2014/main" id="{5BDEBE0E-BF42-3ABC-A569-E58FD57BF217}"/>
                </a:ext>
              </a:extLst>
            </p:cNvPr>
            <p:cNvSpPr/>
            <p:nvPr/>
          </p:nvSpPr>
          <p:spPr>
            <a:xfrm>
              <a:off x="4920950" y="2150925"/>
              <a:ext cx="170925" cy="119875"/>
            </a:xfrm>
            <a:custGeom>
              <a:avLst/>
              <a:gdLst/>
              <a:ahLst/>
              <a:cxnLst/>
              <a:rect l="l" t="t" r="r" b="b"/>
              <a:pathLst>
                <a:path w="6837" h="4795" extrusionOk="0">
                  <a:moveTo>
                    <a:pt x="6665" y="1"/>
                  </a:moveTo>
                  <a:cubicBezTo>
                    <a:pt x="6648" y="1"/>
                    <a:pt x="6632" y="5"/>
                    <a:pt x="6616" y="15"/>
                  </a:cubicBezTo>
                  <a:cubicBezTo>
                    <a:pt x="4330" y="1337"/>
                    <a:pt x="2223" y="3087"/>
                    <a:pt x="79" y="4623"/>
                  </a:cubicBezTo>
                  <a:cubicBezTo>
                    <a:pt x="1" y="4672"/>
                    <a:pt x="52" y="4795"/>
                    <a:pt x="120" y="4795"/>
                  </a:cubicBezTo>
                  <a:cubicBezTo>
                    <a:pt x="134" y="4795"/>
                    <a:pt x="149" y="4790"/>
                    <a:pt x="163" y="4777"/>
                  </a:cubicBezTo>
                  <a:cubicBezTo>
                    <a:pt x="2342" y="3265"/>
                    <a:pt x="4723" y="1884"/>
                    <a:pt x="6747" y="194"/>
                  </a:cubicBezTo>
                  <a:cubicBezTo>
                    <a:pt x="6837" y="114"/>
                    <a:pt x="6751" y="1"/>
                    <a:pt x="66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7822;p57">
              <a:extLst>
                <a:ext uri="{FF2B5EF4-FFF2-40B4-BE49-F238E27FC236}">
                  <a16:creationId xmlns:a16="http://schemas.microsoft.com/office/drawing/2014/main" id="{AB50CC56-0CCD-89F7-E670-8414FC8BFFF4}"/>
                </a:ext>
              </a:extLst>
            </p:cNvPr>
            <p:cNvSpPr/>
            <p:nvPr/>
          </p:nvSpPr>
          <p:spPr>
            <a:xfrm>
              <a:off x="4920250" y="2271975"/>
              <a:ext cx="16100" cy="116800"/>
            </a:xfrm>
            <a:custGeom>
              <a:avLst/>
              <a:gdLst/>
              <a:ahLst/>
              <a:cxnLst/>
              <a:rect l="l" t="t" r="r" b="b"/>
              <a:pathLst>
                <a:path w="644" h="4672" extrusionOk="0">
                  <a:moveTo>
                    <a:pt x="145" y="1"/>
                  </a:moveTo>
                  <a:cubicBezTo>
                    <a:pt x="100" y="1"/>
                    <a:pt x="55" y="36"/>
                    <a:pt x="48" y="90"/>
                  </a:cubicBezTo>
                  <a:cubicBezTo>
                    <a:pt x="0" y="1317"/>
                    <a:pt x="155" y="2626"/>
                    <a:pt x="369" y="3841"/>
                  </a:cubicBezTo>
                  <a:cubicBezTo>
                    <a:pt x="369" y="4079"/>
                    <a:pt x="369" y="4317"/>
                    <a:pt x="393" y="4555"/>
                  </a:cubicBezTo>
                  <a:cubicBezTo>
                    <a:pt x="393" y="4632"/>
                    <a:pt x="447" y="4671"/>
                    <a:pt x="500" y="4671"/>
                  </a:cubicBezTo>
                  <a:cubicBezTo>
                    <a:pt x="554" y="4671"/>
                    <a:pt x="608" y="4632"/>
                    <a:pt x="608" y="4555"/>
                  </a:cubicBezTo>
                  <a:cubicBezTo>
                    <a:pt x="608" y="4412"/>
                    <a:pt x="608" y="4257"/>
                    <a:pt x="619" y="4115"/>
                  </a:cubicBezTo>
                  <a:cubicBezTo>
                    <a:pt x="619" y="4103"/>
                    <a:pt x="643" y="4103"/>
                    <a:pt x="643" y="4103"/>
                  </a:cubicBezTo>
                  <a:lnTo>
                    <a:pt x="643" y="3936"/>
                  </a:lnTo>
                  <a:cubicBezTo>
                    <a:pt x="643" y="2864"/>
                    <a:pt x="608" y="1840"/>
                    <a:pt x="596" y="793"/>
                  </a:cubicBezTo>
                  <a:cubicBezTo>
                    <a:pt x="596" y="727"/>
                    <a:pt x="548" y="694"/>
                    <a:pt x="500" y="694"/>
                  </a:cubicBezTo>
                  <a:cubicBezTo>
                    <a:pt x="453" y="694"/>
                    <a:pt x="405" y="727"/>
                    <a:pt x="405" y="793"/>
                  </a:cubicBezTo>
                  <a:lnTo>
                    <a:pt x="405" y="983"/>
                  </a:lnTo>
                  <a:cubicBezTo>
                    <a:pt x="358" y="674"/>
                    <a:pt x="298" y="364"/>
                    <a:pt x="227" y="66"/>
                  </a:cubicBezTo>
                  <a:cubicBezTo>
                    <a:pt x="211" y="21"/>
                    <a:pt x="178" y="1"/>
                    <a:pt x="14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7823;p57">
              <a:extLst>
                <a:ext uri="{FF2B5EF4-FFF2-40B4-BE49-F238E27FC236}">
                  <a16:creationId xmlns:a16="http://schemas.microsoft.com/office/drawing/2014/main" id="{602ED6E2-4575-7C1B-24BE-BCBAF4757450}"/>
                </a:ext>
              </a:extLst>
            </p:cNvPr>
            <p:cNvSpPr/>
            <p:nvPr/>
          </p:nvSpPr>
          <p:spPr>
            <a:xfrm>
              <a:off x="4959025" y="2152475"/>
              <a:ext cx="153525" cy="233500"/>
            </a:xfrm>
            <a:custGeom>
              <a:avLst/>
              <a:gdLst/>
              <a:ahLst/>
              <a:cxnLst/>
              <a:rect l="l" t="t" r="r" b="b"/>
              <a:pathLst>
                <a:path w="6141" h="9340" extrusionOk="0">
                  <a:moveTo>
                    <a:pt x="5849" y="1"/>
                  </a:moveTo>
                  <a:cubicBezTo>
                    <a:pt x="5816" y="1"/>
                    <a:pt x="5784" y="24"/>
                    <a:pt x="5784" y="72"/>
                  </a:cubicBezTo>
                  <a:cubicBezTo>
                    <a:pt x="5736" y="1739"/>
                    <a:pt x="5653" y="3394"/>
                    <a:pt x="5712" y="5073"/>
                  </a:cubicBezTo>
                  <a:cubicBezTo>
                    <a:pt x="5694" y="5061"/>
                    <a:pt x="5682" y="5055"/>
                    <a:pt x="5672" y="5055"/>
                  </a:cubicBezTo>
                  <a:cubicBezTo>
                    <a:pt x="5662" y="5055"/>
                    <a:pt x="5653" y="5061"/>
                    <a:pt x="5641" y="5073"/>
                  </a:cubicBezTo>
                  <a:cubicBezTo>
                    <a:pt x="3688" y="6263"/>
                    <a:pt x="1914" y="7787"/>
                    <a:pt x="80" y="9145"/>
                  </a:cubicBezTo>
                  <a:cubicBezTo>
                    <a:pt x="1" y="9204"/>
                    <a:pt x="55" y="9340"/>
                    <a:pt x="137" y="9340"/>
                  </a:cubicBezTo>
                  <a:cubicBezTo>
                    <a:pt x="153" y="9340"/>
                    <a:pt x="170" y="9335"/>
                    <a:pt x="188" y="9323"/>
                  </a:cubicBezTo>
                  <a:cubicBezTo>
                    <a:pt x="2033" y="7990"/>
                    <a:pt x="4045" y="6740"/>
                    <a:pt x="5760" y="5227"/>
                  </a:cubicBezTo>
                  <a:cubicBezTo>
                    <a:pt x="5760" y="5227"/>
                    <a:pt x="5760" y="5216"/>
                    <a:pt x="5772" y="5216"/>
                  </a:cubicBezTo>
                  <a:cubicBezTo>
                    <a:pt x="5807" y="5227"/>
                    <a:pt x="5831" y="5239"/>
                    <a:pt x="5855" y="5239"/>
                  </a:cubicBezTo>
                  <a:cubicBezTo>
                    <a:pt x="5855" y="5299"/>
                    <a:pt x="5903" y="5347"/>
                    <a:pt x="5974" y="5347"/>
                  </a:cubicBezTo>
                  <a:cubicBezTo>
                    <a:pt x="6129" y="5347"/>
                    <a:pt x="6141" y="5132"/>
                    <a:pt x="5998" y="5096"/>
                  </a:cubicBezTo>
                  <a:cubicBezTo>
                    <a:pt x="6069" y="3418"/>
                    <a:pt x="5962" y="1739"/>
                    <a:pt x="5915" y="72"/>
                  </a:cubicBezTo>
                  <a:cubicBezTo>
                    <a:pt x="5915" y="24"/>
                    <a:pt x="5882" y="1"/>
                    <a:pt x="58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49370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" name="Google Shape;9123;p36"/>
          <p:cNvSpPr txBox="1">
            <a:spLocks noGrp="1"/>
          </p:cNvSpPr>
          <p:nvPr>
            <p:ph type="title"/>
          </p:nvPr>
        </p:nvSpPr>
        <p:spPr>
          <a:xfrm>
            <a:off x="668737" y="205474"/>
            <a:ext cx="87270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n" b="0" dirty="0"/>
              <a:t>the benefits of becoming a global enterprise</a:t>
            </a:r>
            <a:endParaRPr lang="en-US" b="0" dirty="0"/>
          </a:p>
          <a:p>
            <a:pPr algn="l"/>
            <a:endParaRPr lang="en" b="0" dirty="0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</p:txBody>
      </p:sp>
      <p:sp>
        <p:nvSpPr>
          <p:cNvPr id="9124" name="Google Shape;9124;p36"/>
          <p:cNvSpPr txBox="1"/>
          <p:nvPr/>
        </p:nvSpPr>
        <p:spPr>
          <a:xfrm>
            <a:off x="3231800" y="2665850"/>
            <a:ext cx="26178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sz="1800" b="1" dirty="0"/>
              <a:t>Employment of skilled labor</a:t>
            </a:r>
            <a:endParaRPr lang="en-US" dirty="0" err="1"/>
          </a:p>
        </p:txBody>
      </p:sp>
      <p:sp>
        <p:nvSpPr>
          <p:cNvPr id="9125" name="Google Shape;9125;p36"/>
          <p:cNvSpPr txBox="1"/>
          <p:nvPr/>
        </p:nvSpPr>
        <p:spPr>
          <a:xfrm>
            <a:off x="3231800" y="3319999"/>
            <a:ext cx="2617800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dirty="0"/>
              <a:t>A multinational has a bigger pool of labor to employ.</a:t>
            </a:r>
            <a:endParaRPr lang="en-US" dirty="0"/>
          </a:p>
        </p:txBody>
      </p:sp>
      <p:sp>
        <p:nvSpPr>
          <p:cNvPr id="9126" name="Google Shape;9126;p36"/>
          <p:cNvSpPr txBox="1"/>
          <p:nvPr/>
        </p:nvSpPr>
        <p:spPr>
          <a:xfrm>
            <a:off x="647563" y="2674250"/>
            <a:ext cx="26178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sz="1800" b="1" dirty="0"/>
              <a:t>Tax avoidance</a:t>
            </a:r>
            <a:endParaRPr lang="en-US" dirty="0"/>
          </a:p>
        </p:txBody>
      </p:sp>
      <p:sp>
        <p:nvSpPr>
          <p:cNvPr id="9127" name="Google Shape;9127;p36"/>
          <p:cNvSpPr txBox="1"/>
          <p:nvPr/>
        </p:nvSpPr>
        <p:spPr>
          <a:xfrm>
            <a:off x="647563" y="3116225"/>
            <a:ext cx="2617800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dirty="0"/>
              <a:t>A multinational company can filter profits through countries which have lower corporation tax rates.</a:t>
            </a:r>
            <a:endParaRPr lang="en-US" dirty="0"/>
          </a:p>
        </p:txBody>
      </p:sp>
      <p:sp>
        <p:nvSpPr>
          <p:cNvPr id="9128" name="Google Shape;9128;p36"/>
          <p:cNvSpPr/>
          <p:nvPr/>
        </p:nvSpPr>
        <p:spPr>
          <a:xfrm>
            <a:off x="1475250" y="2408550"/>
            <a:ext cx="7717533" cy="32550"/>
          </a:xfrm>
          <a:custGeom>
            <a:avLst/>
            <a:gdLst/>
            <a:ahLst/>
            <a:cxnLst/>
            <a:rect l="l" t="t" r="r" b="b"/>
            <a:pathLst>
              <a:path w="57726" h="379" extrusionOk="0">
                <a:moveTo>
                  <a:pt x="34730" y="0"/>
                </a:moveTo>
                <a:lnTo>
                  <a:pt x="32728" y="4"/>
                </a:lnTo>
                <a:cubicBezTo>
                  <a:pt x="30012" y="12"/>
                  <a:pt x="27201" y="17"/>
                  <a:pt x="24341" y="29"/>
                </a:cubicBezTo>
                <a:cubicBezTo>
                  <a:pt x="23545" y="33"/>
                  <a:pt x="22774" y="41"/>
                  <a:pt x="22019" y="41"/>
                </a:cubicBezTo>
                <a:cubicBezTo>
                  <a:pt x="21939" y="42"/>
                  <a:pt x="21859" y="42"/>
                  <a:pt x="21779" y="42"/>
                </a:cubicBezTo>
                <a:cubicBezTo>
                  <a:pt x="21119" y="42"/>
                  <a:pt x="20453" y="28"/>
                  <a:pt x="19762" y="21"/>
                </a:cubicBezTo>
                <a:cubicBezTo>
                  <a:pt x="19372" y="12"/>
                  <a:pt x="18982" y="12"/>
                  <a:pt x="18580" y="12"/>
                </a:cubicBezTo>
                <a:cubicBezTo>
                  <a:pt x="18174" y="17"/>
                  <a:pt x="17784" y="21"/>
                  <a:pt x="17411" y="29"/>
                </a:cubicBezTo>
                <a:cubicBezTo>
                  <a:pt x="16797" y="39"/>
                  <a:pt x="16240" y="52"/>
                  <a:pt x="15692" y="52"/>
                </a:cubicBezTo>
                <a:cubicBezTo>
                  <a:pt x="15565" y="52"/>
                  <a:pt x="15440" y="51"/>
                  <a:pt x="15314" y="49"/>
                </a:cubicBezTo>
                <a:cubicBezTo>
                  <a:pt x="14624" y="45"/>
                  <a:pt x="13931" y="33"/>
                  <a:pt x="13221" y="25"/>
                </a:cubicBezTo>
                <a:cubicBezTo>
                  <a:pt x="12864" y="23"/>
                  <a:pt x="12512" y="22"/>
                  <a:pt x="12167" y="22"/>
                </a:cubicBezTo>
                <a:cubicBezTo>
                  <a:pt x="11822" y="22"/>
                  <a:pt x="11483" y="23"/>
                  <a:pt x="11153" y="25"/>
                </a:cubicBezTo>
                <a:cubicBezTo>
                  <a:pt x="10493" y="29"/>
                  <a:pt x="9881" y="29"/>
                  <a:pt x="9278" y="29"/>
                </a:cubicBezTo>
                <a:cubicBezTo>
                  <a:pt x="8642" y="29"/>
                  <a:pt x="8043" y="33"/>
                  <a:pt x="7485" y="37"/>
                </a:cubicBezTo>
                <a:cubicBezTo>
                  <a:pt x="6927" y="41"/>
                  <a:pt x="6389" y="41"/>
                  <a:pt x="5913" y="41"/>
                </a:cubicBezTo>
                <a:cubicBezTo>
                  <a:pt x="5429" y="37"/>
                  <a:pt x="4953" y="33"/>
                  <a:pt x="4489" y="29"/>
                </a:cubicBezTo>
                <a:cubicBezTo>
                  <a:pt x="4026" y="21"/>
                  <a:pt x="3579" y="21"/>
                  <a:pt x="3156" y="21"/>
                </a:cubicBezTo>
                <a:cubicBezTo>
                  <a:pt x="2754" y="25"/>
                  <a:pt x="2393" y="29"/>
                  <a:pt x="2064" y="33"/>
                </a:cubicBezTo>
                <a:cubicBezTo>
                  <a:pt x="755" y="53"/>
                  <a:pt x="9" y="86"/>
                  <a:pt x="5" y="136"/>
                </a:cubicBezTo>
                <a:cubicBezTo>
                  <a:pt x="0" y="189"/>
                  <a:pt x="751" y="214"/>
                  <a:pt x="2073" y="218"/>
                </a:cubicBezTo>
                <a:cubicBezTo>
                  <a:pt x="2401" y="222"/>
                  <a:pt x="2770" y="222"/>
                  <a:pt x="3164" y="222"/>
                </a:cubicBezTo>
                <a:cubicBezTo>
                  <a:pt x="3529" y="222"/>
                  <a:pt x="3935" y="230"/>
                  <a:pt x="4387" y="234"/>
                </a:cubicBezTo>
                <a:cubicBezTo>
                  <a:pt x="4842" y="238"/>
                  <a:pt x="5347" y="250"/>
                  <a:pt x="5905" y="250"/>
                </a:cubicBezTo>
                <a:cubicBezTo>
                  <a:pt x="6471" y="250"/>
                  <a:pt x="7029" y="246"/>
                  <a:pt x="7604" y="238"/>
                </a:cubicBezTo>
                <a:cubicBezTo>
                  <a:pt x="8182" y="234"/>
                  <a:pt x="8765" y="226"/>
                  <a:pt x="9356" y="226"/>
                </a:cubicBezTo>
                <a:cubicBezTo>
                  <a:pt x="9996" y="222"/>
                  <a:pt x="10648" y="214"/>
                  <a:pt x="11301" y="209"/>
                </a:cubicBezTo>
                <a:cubicBezTo>
                  <a:pt x="11781" y="203"/>
                  <a:pt x="12251" y="200"/>
                  <a:pt x="12727" y="200"/>
                </a:cubicBezTo>
                <a:cubicBezTo>
                  <a:pt x="12902" y="200"/>
                  <a:pt x="13077" y="200"/>
                  <a:pt x="13254" y="201"/>
                </a:cubicBezTo>
                <a:cubicBezTo>
                  <a:pt x="13923" y="205"/>
                  <a:pt x="14637" y="214"/>
                  <a:pt x="15400" y="214"/>
                </a:cubicBezTo>
                <a:cubicBezTo>
                  <a:pt x="15469" y="214"/>
                  <a:pt x="15538" y="214"/>
                  <a:pt x="15607" y="214"/>
                </a:cubicBezTo>
                <a:cubicBezTo>
                  <a:pt x="16324" y="214"/>
                  <a:pt x="17030" y="196"/>
                  <a:pt x="17677" y="181"/>
                </a:cubicBezTo>
                <a:cubicBezTo>
                  <a:pt x="18038" y="172"/>
                  <a:pt x="18387" y="168"/>
                  <a:pt x="18728" y="168"/>
                </a:cubicBezTo>
                <a:cubicBezTo>
                  <a:pt x="19077" y="168"/>
                  <a:pt x="19442" y="168"/>
                  <a:pt x="19815" y="172"/>
                </a:cubicBezTo>
                <a:cubicBezTo>
                  <a:pt x="20558" y="185"/>
                  <a:pt x="21358" y="197"/>
                  <a:pt x="22170" y="197"/>
                </a:cubicBezTo>
                <a:cubicBezTo>
                  <a:pt x="22966" y="197"/>
                  <a:pt x="23746" y="189"/>
                  <a:pt x="24509" y="189"/>
                </a:cubicBezTo>
                <a:lnTo>
                  <a:pt x="32847" y="218"/>
                </a:lnTo>
                <a:lnTo>
                  <a:pt x="34833" y="222"/>
                </a:lnTo>
                <a:cubicBezTo>
                  <a:pt x="35444" y="226"/>
                  <a:pt x="36076" y="234"/>
                  <a:pt x="36704" y="242"/>
                </a:cubicBezTo>
                <a:cubicBezTo>
                  <a:pt x="37336" y="250"/>
                  <a:pt x="38013" y="255"/>
                  <a:pt x="38616" y="255"/>
                </a:cubicBezTo>
                <a:lnTo>
                  <a:pt x="41189" y="255"/>
                </a:lnTo>
                <a:cubicBezTo>
                  <a:pt x="41452" y="259"/>
                  <a:pt x="41694" y="259"/>
                  <a:pt x="41948" y="263"/>
                </a:cubicBezTo>
                <a:cubicBezTo>
                  <a:pt x="42449" y="271"/>
                  <a:pt x="42953" y="279"/>
                  <a:pt x="43450" y="287"/>
                </a:cubicBezTo>
                <a:lnTo>
                  <a:pt x="44193" y="300"/>
                </a:lnTo>
                <a:lnTo>
                  <a:pt x="44898" y="300"/>
                </a:lnTo>
                <a:lnTo>
                  <a:pt x="46142" y="312"/>
                </a:lnTo>
                <a:cubicBezTo>
                  <a:pt x="46917" y="316"/>
                  <a:pt x="47594" y="320"/>
                  <a:pt x="48140" y="324"/>
                </a:cubicBezTo>
                <a:lnTo>
                  <a:pt x="49404" y="341"/>
                </a:lnTo>
                <a:lnTo>
                  <a:pt x="51156" y="357"/>
                </a:lnTo>
                <a:cubicBezTo>
                  <a:pt x="51468" y="359"/>
                  <a:pt x="51764" y="360"/>
                  <a:pt x="52045" y="360"/>
                </a:cubicBezTo>
                <a:cubicBezTo>
                  <a:pt x="52325" y="360"/>
                  <a:pt x="52590" y="359"/>
                  <a:pt x="52838" y="357"/>
                </a:cubicBezTo>
                <a:cubicBezTo>
                  <a:pt x="53339" y="353"/>
                  <a:pt x="53786" y="353"/>
                  <a:pt x="54172" y="353"/>
                </a:cubicBezTo>
                <a:cubicBezTo>
                  <a:pt x="54562" y="353"/>
                  <a:pt x="54947" y="357"/>
                  <a:pt x="55296" y="365"/>
                </a:cubicBezTo>
                <a:cubicBezTo>
                  <a:pt x="55872" y="372"/>
                  <a:pt x="56377" y="379"/>
                  <a:pt x="56773" y="379"/>
                </a:cubicBezTo>
                <a:cubicBezTo>
                  <a:pt x="56862" y="379"/>
                  <a:pt x="56946" y="378"/>
                  <a:pt x="57024" y="378"/>
                </a:cubicBezTo>
                <a:cubicBezTo>
                  <a:pt x="57442" y="378"/>
                  <a:pt x="57680" y="365"/>
                  <a:pt x="57705" y="345"/>
                </a:cubicBezTo>
                <a:cubicBezTo>
                  <a:pt x="57725" y="324"/>
                  <a:pt x="57541" y="300"/>
                  <a:pt x="57179" y="271"/>
                </a:cubicBezTo>
                <a:cubicBezTo>
                  <a:pt x="56822" y="242"/>
                  <a:pt x="56297" y="205"/>
                  <a:pt x="55579" y="168"/>
                </a:cubicBezTo>
                <a:cubicBezTo>
                  <a:pt x="55218" y="148"/>
                  <a:pt x="54804" y="131"/>
                  <a:pt x="54328" y="119"/>
                </a:cubicBezTo>
                <a:cubicBezTo>
                  <a:pt x="53852" y="107"/>
                  <a:pt x="53343" y="99"/>
                  <a:pt x="52834" y="95"/>
                </a:cubicBezTo>
                <a:cubicBezTo>
                  <a:pt x="52325" y="90"/>
                  <a:pt x="51812" y="90"/>
                  <a:pt x="51316" y="82"/>
                </a:cubicBezTo>
                <a:cubicBezTo>
                  <a:pt x="50766" y="74"/>
                  <a:pt x="50167" y="66"/>
                  <a:pt x="49556" y="58"/>
                </a:cubicBezTo>
                <a:lnTo>
                  <a:pt x="48263" y="45"/>
                </a:lnTo>
                <a:cubicBezTo>
                  <a:pt x="47697" y="41"/>
                  <a:pt x="47007" y="41"/>
                  <a:pt x="46211" y="37"/>
                </a:cubicBezTo>
                <a:lnTo>
                  <a:pt x="44935" y="33"/>
                </a:lnTo>
                <a:lnTo>
                  <a:pt x="44271" y="33"/>
                </a:lnTo>
                <a:cubicBezTo>
                  <a:pt x="44049" y="33"/>
                  <a:pt x="43815" y="29"/>
                  <a:pt x="43577" y="25"/>
                </a:cubicBezTo>
                <a:cubicBezTo>
                  <a:pt x="43097" y="21"/>
                  <a:pt x="42576" y="12"/>
                  <a:pt x="42014" y="8"/>
                </a:cubicBezTo>
                <a:cubicBezTo>
                  <a:pt x="41822" y="7"/>
                  <a:pt x="41630" y="7"/>
                  <a:pt x="41437" y="7"/>
                </a:cubicBezTo>
                <a:cubicBezTo>
                  <a:pt x="41051" y="7"/>
                  <a:pt x="40664" y="8"/>
                  <a:pt x="40278" y="8"/>
                </a:cubicBezTo>
                <a:lnTo>
                  <a:pt x="38514" y="17"/>
                </a:lnTo>
                <a:cubicBezTo>
                  <a:pt x="38339" y="18"/>
                  <a:pt x="38168" y="18"/>
                  <a:pt x="37996" y="18"/>
                </a:cubicBezTo>
                <a:cubicBezTo>
                  <a:pt x="37581" y="18"/>
                  <a:pt x="37166" y="15"/>
                  <a:pt x="36716" y="12"/>
                </a:cubicBezTo>
                <a:cubicBezTo>
                  <a:pt x="36093" y="8"/>
                  <a:pt x="35428" y="0"/>
                  <a:pt x="3473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29" name="Google Shape;9129;p36"/>
          <p:cNvSpPr/>
          <p:nvPr/>
        </p:nvSpPr>
        <p:spPr>
          <a:xfrm>
            <a:off x="1983038" y="2178913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0" name="Google Shape;9130;p36"/>
          <p:cNvSpPr/>
          <p:nvPr/>
        </p:nvSpPr>
        <p:spPr>
          <a:xfrm>
            <a:off x="4578313" y="2178913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31" name="Google Shape;9131;p36"/>
          <p:cNvSpPr/>
          <p:nvPr/>
        </p:nvSpPr>
        <p:spPr>
          <a:xfrm>
            <a:off x="7219713" y="2178913"/>
            <a:ext cx="33225" cy="491820"/>
          </a:xfrm>
          <a:custGeom>
            <a:avLst/>
            <a:gdLst/>
            <a:ahLst/>
            <a:cxnLst/>
            <a:rect l="l" t="t" r="r" b="b"/>
            <a:pathLst>
              <a:path w="387" h="8516" extrusionOk="0">
                <a:moveTo>
                  <a:pt x="346" y="1"/>
                </a:moveTo>
                <a:cubicBezTo>
                  <a:pt x="326" y="1"/>
                  <a:pt x="307" y="29"/>
                  <a:pt x="280" y="79"/>
                </a:cubicBezTo>
                <a:cubicBezTo>
                  <a:pt x="239" y="153"/>
                  <a:pt x="202" y="231"/>
                  <a:pt x="177" y="313"/>
                </a:cubicBezTo>
                <a:cubicBezTo>
                  <a:pt x="152" y="375"/>
                  <a:pt x="136" y="436"/>
                  <a:pt x="124" y="498"/>
                </a:cubicBezTo>
                <a:cubicBezTo>
                  <a:pt x="111" y="571"/>
                  <a:pt x="103" y="645"/>
                  <a:pt x="103" y="719"/>
                </a:cubicBezTo>
                <a:cubicBezTo>
                  <a:pt x="99" y="793"/>
                  <a:pt x="95" y="871"/>
                  <a:pt x="87" y="941"/>
                </a:cubicBezTo>
                <a:cubicBezTo>
                  <a:pt x="79" y="1023"/>
                  <a:pt x="70" y="1113"/>
                  <a:pt x="66" y="1203"/>
                </a:cubicBezTo>
                <a:cubicBezTo>
                  <a:pt x="62" y="1244"/>
                  <a:pt x="58" y="1310"/>
                  <a:pt x="54" y="1392"/>
                </a:cubicBezTo>
                <a:cubicBezTo>
                  <a:pt x="46" y="1478"/>
                  <a:pt x="46" y="1577"/>
                  <a:pt x="42" y="1696"/>
                </a:cubicBezTo>
                <a:cubicBezTo>
                  <a:pt x="42" y="1753"/>
                  <a:pt x="38" y="1819"/>
                  <a:pt x="38" y="1885"/>
                </a:cubicBezTo>
                <a:cubicBezTo>
                  <a:pt x="38" y="1917"/>
                  <a:pt x="38" y="1950"/>
                  <a:pt x="38" y="1983"/>
                </a:cubicBezTo>
                <a:cubicBezTo>
                  <a:pt x="33" y="2016"/>
                  <a:pt x="33" y="2049"/>
                  <a:pt x="29" y="2086"/>
                </a:cubicBezTo>
                <a:cubicBezTo>
                  <a:pt x="25" y="2155"/>
                  <a:pt x="17" y="2233"/>
                  <a:pt x="13" y="2315"/>
                </a:cubicBezTo>
                <a:cubicBezTo>
                  <a:pt x="9" y="2402"/>
                  <a:pt x="9" y="2488"/>
                  <a:pt x="13" y="2574"/>
                </a:cubicBezTo>
                <a:cubicBezTo>
                  <a:pt x="13" y="2656"/>
                  <a:pt x="17" y="2746"/>
                  <a:pt x="21" y="2832"/>
                </a:cubicBezTo>
                <a:cubicBezTo>
                  <a:pt x="21" y="2923"/>
                  <a:pt x="21" y="3005"/>
                  <a:pt x="17" y="3099"/>
                </a:cubicBezTo>
                <a:cubicBezTo>
                  <a:pt x="9" y="3189"/>
                  <a:pt x="1" y="3296"/>
                  <a:pt x="5" y="3390"/>
                </a:cubicBezTo>
                <a:cubicBezTo>
                  <a:pt x="9" y="3489"/>
                  <a:pt x="9" y="3587"/>
                  <a:pt x="9" y="3686"/>
                </a:cubicBezTo>
                <a:cubicBezTo>
                  <a:pt x="13" y="4088"/>
                  <a:pt x="21" y="4502"/>
                  <a:pt x="29" y="4925"/>
                </a:cubicBezTo>
                <a:cubicBezTo>
                  <a:pt x="33" y="5044"/>
                  <a:pt x="42" y="5159"/>
                  <a:pt x="46" y="5266"/>
                </a:cubicBezTo>
                <a:cubicBezTo>
                  <a:pt x="46" y="5376"/>
                  <a:pt x="33" y="5487"/>
                  <a:pt x="25" y="5602"/>
                </a:cubicBezTo>
                <a:cubicBezTo>
                  <a:pt x="17" y="5660"/>
                  <a:pt x="17" y="5717"/>
                  <a:pt x="17" y="5774"/>
                </a:cubicBezTo>
                <a:cubicBezTo>
                  <a:pt x="17" y="5832"/>
                  <a:pt x="25" y="5889"/>
                  <a:pt x="33" y="5947"/>
                </a:cubicBezTo>
                <a:cubicBezTo>
                  <a:pt x="50" y="6049"/>
                  <a:pt x="54" y="6152"/>
                  <a:pt x="54" y="6254"/>
                </a:cubicBezTo>
                <a:cubicBezTo>
                  <a:pt x="50" y="6357"/>
                  <a:pt x="33" y="6460"/>
                  <a:pt x="29" y="6562"/>
                </a:cubicBezTo>
                <a:cubicBezTo>
                  <a:pt x="21" y="6665"/>
                  <a:pt x="21" y="6767"/>
                  <a:pt x="29" y="6870"/>
                </a:cubicBezTo>
                <a:cubicBezTo>
                  <a:pt x="33" y="6968"/>
                  <a:pt x="33" y="7055"/>
                  <a:pt x="33" y="7149"/>
                </a:cubicBezTo>
                <a:cubicBezTo>
                  <a:pt x="33" y="7239"/>
                  <a:pt x="38" y="7330"/>
                  <a:pt x="42" y="7412"/>
                </a:cubicBezTo>
                <a:cubicBezTo>
                  <a:pt x="42" y="7494"/>
                  <a:pt x="46" y="7572"/>
                  <a:pt x="42" y="7641"/>
                </a:cubicBezTo>
                <a:cubicBezTo>
                  <a:pt x="42" y="7715"/>
                  <a:pt x="33" y="7785"/>
                  <a:pt x="29" y="7855"/>
                </a:cubicBezTo>
                <a:cubicBezTo>
                  <a:pt x="25" y="7920"/>
                  <a:pt x="21" y="7986"/>
                  <a:pt x="25" y="8052"/>
                </a:cubicBezTo>
                <a:cubicBezTo>
                  <a:pt x="29" y="8109"/>
                  <a:pt x="33" y="8163"/>
                  <a:pt x="38" y="8212"/>
                </a:cubicBezTo>
                <a:cubicBezTo>
                  <a:pt x="58" y="8405"/>
                  <a:pt x="87" y="8515"/>
                  <a:pt x="136" y="8515"/>
                </a:cubicBezTo>
                <a:cubicBezTo>
                  <a:pt x="189" y="8515"/>
                  <a:pt x="214" y="8405"/>
                  <a:pt x="222" y="8212"/>
                </a:cubicBezTo>
                <a:cubicBezTo>
                  <a:pt x="226" y="8163"/>
                  <a:pt x="222" y="8105"/>
                  <a:pt x="226" y="8052"/>
                </a:cubicBezTo>
                <a:cubicBezTo>
                  <a:pt x="226" y="7998"/>
                  <a:pt x="230" y="7937"/>
                  <a:pt x="239" y="7871"/>
                </a:cubicBezTo>
                <a:cubicBezTo>
                  <a:pt x="243" y="7801"/>
                  <a:pt x="251" y="7732"/>
                  <a:pt x="251" y="7646"/>
                </a:cubicBezTo>
                <a:cubicBezTo>
                  <a:pt x="255" y="7563"/>
                  <a:pt x="247" y="7477"/>
                  <a:pt x="243" y="7395"/>
                </a:cubicBezTo>
                <a:cubicBezTo>
                  <a:pt x="239" y="7313"/>
                  <a:pt x="230" y="7235"/>
                  <a:pt x="226" y="7141"/>
                </a:cubicBezTo>
                <a:cubicBezTo>
                  <a:pt x="226" y="7046"/>
                  <a:pt x="218" y="6948"/>
                  <a:pt x="210" y="6854"/>
                </a:cubicBezTo>
                <a:cubicBezTo>
                  <a:pt x="202" y="6755"/>
                  <a:pt x="202" y="6661"/>
                  <a:pt x="202" y="6562"/>
                </a:cubicBezTo>
                <a:cubicBezTo>
                  <a:pt x="206" y="6464"/>
                  <a:pt x="218" y="6361"/>
                  <a:pt x="218" y="6246"/>
                </a:cubicBezTo>
                <a:cubicBezTo>
                  <a:pt x="214" y="6136"/>
                  <a:pt x="206" y="6021"/>
                  <a:pt x="185" y="5910"/>
                </a:cubicBezTo>
                <a:cubicBezTo>
                  <a:pt x="177" y="5861"/>
                  <a:pt x="173" y="5807"/>
                  <a:pt x="169" y="5758"/>
                </a:cubicBezTo>
                <a:cubicBezTo>
                  <a:pt x="169" y="5705"/>
                  <a:pt x="173" y="5651"/>
                  <a:pt x="177" y="5598"/>
                </a:cubicBezTo>
                <a:cubicBezTo>
                  <a:pt x="185" y="5487"/>
                  <a:pt x="198" y="5364"/>
                  <a:pt x="198" y="5249"/>
                </a:cubicBezTo>
                <a:cubicBezTo>
                  <a:pt x="198" y="5130"/>
                  <a:pt x="193" y="5015"/>
                  <a:pt x="193" y="4905"/>
                </a:cubicBezTo>
                <a:cubicBezTo>
                  <a:pt x="202" y="4486"/>
                  <a:pt x="210" y="4067"/>
                  <a:pt x="222" y="3674"/>
                </a:cubicBezTo>
                <a:cubicBezTo>
                  <a:pt x="222" y="3575"/>
                  <a:pt x="222" y="3468"/>
                  <a:pt x="226" y="3378"/>
                </a:cubicBezTo>
                <a:cubicBezTo>
                  <a:pt x="230" y="3288"/>
                  <a:pt x="239" y="3198"/>
                  <a:pt x="247" y="3103"/>
                </a:cubicBezTo>
                <a:cubicBezTo>
                  <a:pt x="255" y="3009"/>
                  <a:pt x="259" y="2910"/>
                  <a:pt x="259" y="2820"/>
                </a:cubicBezTo>
                <a:lnTo>
                  <a:pt x="259" y="2562"/>
                </a:lnTo>
                <a:cubicBezTo>
                  <a:pt x="259" y="2521"/>
                  <a:pt x="259" y="2479"/>
                  <a:pt x="259" y="2443"/>
                </a:cubicBezTo>
                <a:cubicBezTo>
                  <a:pt x="263" y="2402"/>
                  <a:pt x="263" y="2369"/>
                  <a:pt x="267" y="2328"/>
                </a:cubicBezTo>
                <a:cubicBezTo>
                  <a:pt x="271" y="2254"/>
                  <a:pt x="284" y="2180"/>
                  <a:pt x="292" y="2106"/>
                </a:cubicBezTo>
                <a:cubicBezTo>
                  <a:pt x="296" y="2073"/>
                  <a:pt x="300" y="2036"/>
                  <a:pt x="300" y="1999"/>
                </a:cubicBezTo>
                <a:cubicBezTo>
                  <a:pt x="304" y="1979"/>
                  <a:pt x="304" y="1962"/>
                  <a:pt x="304" y="1942"/>
                </a:cubicBezTo>
                <a:cubicBezTo>
                  <a:pt x="308" y="1926"/>
                  <a:pt x="308" y="1909"/>
                  <a:pt x="308" y="1893"/>
                </a:cubicBezTo>
                <a:cubicBezTo>
                  <a:pt x="312" y="1827"/>
                  <a:pt x="312" y="1766"/>
                  <a:pt x="317" y="1708"/>
                </a:cubicBezTo>
                <a:cubicBezTo>
                  <a:pt x="325" y="1593"/>
                  <a:pt x="325" y="1495"/>
                  <a:pt x="333" y="1413"/>
                </a:cubicBezTo>
                <a:cubicBezTo>
                  <a:pt x="337" y="1331"/>
                  <a:pt x="341" y="1269"/>
                  <a:pt x="345" y="1228"/>
                </a:cubicBezTo>
                <a:cubicBezTo>
                  <a:pt x="353" y="1138"/>
                  <a:pt x="358" y="1052"/>
                  <a:pt x="362" y="969"/>
                </a:cubicBezTo>
                <a:cubicBezTo>
                  <a:pt x="366" y="887"/>
                  <a:pt x="366" y="805"/>
                  <a:pt x="362" y="723"/>
                </a:cubicBezTo>
                <a:cubicBezTo>
                  <a:pt x="358" y="649"/>
                  <a:pt x="358" y="584"/>
                  <a:pt x="358" y="526"/>
                </a:cubicBezTo>
                <a:cubicBezTo>
                  <a:pt x="358" y="469"/>
                  <a:pt x="366" y="411"/>
                  <a:pt x="370" y="358"/>
                </a:cubicBezTo>
                <a:cubicBezTo>
                  <a:pt x="382" y="276"/>
                  <a:pt x="386" y="190"/>
                  <a:pt x="386" y="104"/>
                </a:cubicBezTo>
                <a:cubicBezTo>
                  <a:pt x="382" y="38"/>
                  <a:pt x="374" y="5"/>
                  <a:pt x="349" y="1"/>
                </a:cubicBezTo>
                <a:cubicBezTo>
                  <a:pt x="348" y="1"/>
                  <a:pt x="347" y="1"/>
                  <a:pt x="34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32" name="Google Shape;9132;p36"/>
          <p:cNvGrpSpPr/>
          <p:nvPr/>
        </p:nvGrpSpPr>
        <p:grpSpPr>
          <a:xfrm>
            <a:off x="1637518" y="1548811"/>
            <a:ext cx="724264" cy="705611"/>
            <a:chOff x="2581550" y="1973000"/>
            <a:chExt cx="926050" cy="902200"/>
          </a:xfrm>
        </p:grpSpPr>
        <p:sp>
          <p:nvSpPr>
            <p:cNvPr id="9133" name="Google Shape;9133;p36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4" name="Google Shape;9134;p36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35" name="Google Shape;9135;p36"/>
          <p:cNvGrpSpPr/>
          <p:nvPr/>
        </p:nvGrpSpPr>
        <p:grpSpPr>
          <a:xfrm>
            <a:off x="4209843" y="1569386"/>
            <a:ext cx="724264" cy="705611"/>
            <a:chOff x="2581550" y="1973000"/>
            <a:chExt cx="926050" cy="902200"/>
          </a:xfrm>
        </p:grpSpPr>
        <p:sp>
          <p:nvSpPr>
            <p:cNvPr id="9136" name="Google Shape;9136;p36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7" name="Google Shape;9137;p36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38" name="Google Shape;9138;p36"/>
          <p:cNvGrpSpPr/>
          <p:nvPr/>
        </p:nvGrpSpPr>
        <p:grpSpPr>
          <a:xfrm>
            <a:off x="6874193" y="1569386"/>
            <a:ext cx="724264" cy="705611"/>
            <a:chOff x="2581550" y="1973000"/>
            <a:chExt cx="926050" cy="902200"/>
          </a:xfrm>
        </p:grpSpPr>
        <p:sp>
          <p:nvSpPr>
            <p:cNvPr id="9139" name="Google Shape;9139;p36"/>
            <p:cNvSpPr/>
            <p:nvPr/>
          </p:nvSpPr>
          <p:spPr>
            <a:xfrm>
              <a:off x="2581550" y="1973000"/>
              <a:ext cx="926050" cy="902200"/>
            </a:xfrm>
            <a:custGeom>
              <a:avLst/>
              <a:gdLst/>
              <a:ahLst/>
              <a:cxnLst/>
              <a:rect l="l" t="t" r="r" b="b"/>
              <a:pathLst>
                <a:path w="37042" h="36088" fill="none" extrusionOk="0">
                  <a:moveTo>
                    <a:pt x="6668" y="31659"/>
                  </a:moveTo>
                  <a:cubicBezTo>
                    <a:pt x="9526" y="34600"/>
                    <a:pt x="12419" y="36088"/>
                    <a:pt x="15265" y="36088"/>
                  </a:cubicBezTo>
                  <a:cubicBezTo>
                    <a:pt x="15491" y="36088"/>
                    <a:pt x="15729" y="36076"/>
                    <a:pt x="15967" y="36052"/>
                  </a:cubicBezTo>
                  <a:cubicBezTo>
                    <a:pt x="16467" y="36016"/>
                    <a:pt x="17027" y="35993"/>
                    <a:pt x="17706" y="35993"/>
                  </a:cubicBezTo>
                  <a:cubicBezTo>
                    <a:pt x="18075" y="35993"/>
                    <a:pt x="18456" y="35993"/>
                    <a:pt x="18813" y="36016"/>
                  </a:cubicBezTo>
                  <a:cubicBezTo>
                    <a:pt x="19182" y="36016"/>
                    <a:pt x="19551" y="36028"/>
                    <a:pt x="19920" y="36028"/>
                  </a:cubicBezTo>
                  <a:cubicBezTo>
                    <a:pt x="20932" y="36028"/>
                    <a:pt x="22111" y="35993"/>
                    <a:pt x="23301" y="35731"/>
                  </a:cubicBezTo>
                  <a:cubicBezTo>
                    <a:pt x="28635" y="34540"/>
                    <a:pt x="32410" y="31016"/>
                    <a:pt x="35196" y="24622"/>
                  </a:cubicBezTo>
                  <a:cubicBezTo>
                    <a:pt x="36089" y="22598"/>
                    <a:pt x="36565" y="20253"/>
                    <a:pt x="36696" y="17455"/>
                  </a:cubicBezTo>
                  <a:cubicBezTo>
                    <a:pt x="37041" y="9561"/>
                    <a:pt x="30910" y="1965"/>
                    <a:pt x="23051" y="488"/>
                  </a:cubicBezTo>
                  <a:cubicBezTo>
                    <a:pt x="21313" y="155"/>
                    <a:pt x="19599" y="0"/>
                    <a:pt x="17956" y="0"/>
                  </a:cubicBezTo>
                  <a:cubicBezTo>
                    <a:pt x="11157" y="0"/>
                    <a:pt x="5918" y="2858"/>
                    <a:pt x="2811" y="8287"/>
                  </a:cubicBezTo>
                  <a:cubicBezTo>
                    <a:pt x="846" y="11704"/>
                    <a:pt x="1" y="16371"/>
                    <a:pt x="453" y="21050"/>
                  </a:cubicBezTo>
                  <a:cubicBezTo>
                    <a:pt x="870" y="25384"/>
                    <a:pt x="3882" y="28801"/>
                    <a:pt x="6668" y="31659"/>
                  </a:cubicBezTo>
                  <a:close/>
                  <a:moveTo>
                    <a:pt x="3537" y="8704"/>
                  </a:moveTo>
                  <a:cubicBezTo>
                    <a:pt x="7264" y="2215"/>
                    <a:pt x="13419" y="845"/>
                    <a:pt x="17944" y="845"/>
                  </a:cubicBezTo>
                  <a:cubicBezTo>
                    <a:pt x="19527" y="845"/>
                    <a:pt x="21170" y="1012"/>
                    <a:pt x="22873" y="1322"/>
                  </a:cubicBezTo>
                  <a:cubicBezTo>
                    <a:pt x="30326" y="2715"/>
                    <a:pt x="36148" y="9930"/>
                    <a:pt x="35815" y="17395"/>
                  </a:cubicBezTo>
                  <a:cubicBezTo>
                    <a:pt x="35696" y="20086"/>
                    <a:pt x="35243" y="22324"/>
                    <a:pt x="34386" y="24253"/>
                  </a:cubicBezTo>
                  <a:cubicBezTo>
                    <a:pt x="31731" y="30361"/>
                    <a:pt x="28135" y="33719"/>
                    <a:pt x="23099" y="34850"/>
                  </a:cubicBezTo>
                  <a:cubicBezTo>
                    <a:pt x="21992" y="35112"/>
                    <a:pt x="20861" y="35135"/>
                    <a:pt x="19908" y="35135"/>
                  </a:cubicBezTo>
                  <a:cubicBezTo>
                    <a:pt x="19539" y="35135"/>
                    <a:pt x="19170" y="35135"/>
                    <a:pt x="18813" y="35124"/>
                  </a:cubicBezTo>
                  <a:cubicBezTo>
                    <a:pt x="18432" y="35124"/>
                    <a:pt x="18063" y="35100"/>
                    <a:pt x="17694" y="35100"/>
                  </a:cubicBezTo>
                  <a:cubicBezTo>
                    <a:pt x="16979" y="35100"/>
                    <a:pt x="16396" y="35124"/>
                    <a:pt x="15872" y="35183"/>
                  </a:cubicBezTo>
                  <a:cubicBezTo>
                    <a:pt x="13038" y="35433"/>
                    <a:pt x="10181" y="34016"/>
                    <a:pt x="7276" y="31040"/>
                  </a:cubicBezTo>
                  <a:cubicBezTo>
                    <a:pt x="4597" y="28289"/>
                    <a:pt x="1704" y="25015"/>
                    <a:pt x="1311" y="20955"/>
                  </a:cubicBezTo>
                  <a:cubicBezTo>
                    <a:pt x="846" y="16443"/>
                    <a:pt x="1668" y="11978"/>
                    <a:pt x="3537" y="8704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0" name="Google Shape;9140;p36"/>
            <p:cNvSpPr/>
            <p:nvPr/>
          </p:nvSpPr>
          <p:spPr>
            <a:xfrm>
              <a:off x="2679200" y="2069425"/>
              <a:ext cx="719450" cy="713500"/>
            </a:xfrm>
            <a:custGeom>
              <a:avLst/>
              <a:gdLst/>
              <a:ahLst/>
              <a:cxnLst/>
              <a:rect l="l" t="t" r="r" b="b"/>
              <a:pathLst>
                <a:path w="28778" h="28540" fill="none" extrusionOk="0">
                  <a:moveTo>
                    <a:pt x="13930" y="1"/>
                  </a:moveTo>
                  <a:cubicBezTo>
                    <a:pt x="15216" y="1"/>
                    <a:pt x="16574" y="120"/>
                    <a:pt x="17955" y="394"/>
                  </a:cubicBezTo>
                  <a:cubicBezTo>
                    <a:pt x="23932" y="1572"/>
                    <a:pt x="28778" y="7680"/>
                    <a:pt x="28480" y="13657"/>
                  </a:cubicBezTo>
                  <a:cubicBezTo>
                    <a:pt x="28373" y="15872"/>
                    <a:pt x="28004" y="17729"/>
                    <a:pt x="27313" y="19325"/>
                  </a:cubicBezTo>
                  <a:cubicBezTo>
                    <a:pt x="25146" y="24361"/>
                    <a:pt x="22229" y="27147"/>
                    <a:pt x="18133" y="28076"/>
                  </a:cubicBezTo>
                  <a:cubicBezTo>
                    <a:pt x="17240" y="28290"/>
                    <a:pt x="16336" y="28302"/>
                    <a:pt x="15538" y="28302"/>
                  </a:cubicBezTo>
                  <a:cubicBezTo>
                    <a:pt x="15240" y="28302"/>
                    <a:pt x="14931" y="28302"/>
                    <a:pt x="14633" y="28290"/>
                  </a:cubicBezTo>
                  <a:cubicBezTo>
                    <a:pt x="14323" y="28290"/>
                    <a:pt x="14026" y="28266"/>
                    <a:pt x="13716" y="28266"/>
                  </a:cubicBezTo>
                  <a:cubicBezTo>
                    <a:pt x="13133" y="28266"/>
                    <a:pt x="12657" y="28290"/>
                    <a:pt x="12228" y="28326"/>
                  </a:cubicBezTo>
                  <a:cubicBezTo>
                    <a:pt x="9918" y="28540"/>
                    <a:pt x="7608" y="27373"/>
                    <a:pt x="5239" y="24921"/>
                  </a:cubicBezTo>
                  <a:cubicBezTo>
                    <a:pt x="3060" y="22646"/>
                    <a:pt x="703" y="19932"/>
                    <a:pt x="381" y="16586"/>
                  </a:cubicBezTo>
                  <a:cubicBezTo>
                    <a:pt x="0" y="12848"/>
                    <a:pt x="679" y="9180"/>
                    <a:pt x="2203" y="6466"/>
                  </a:cubicBezTo>
                  <a:cubicBezTo>
                    <a:pt x="5263" y="1132"/>
                    <a:pt x="10275" y="1"/>
                    <a:pt x="13930" y="1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2"/>
              </a:solidFill>
              <a:prstDash val="solid"/>
              <a:miter lim="11906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41" name="Google Shape;9141;p36"/>
          <p:cNvSpPr txBox="1">
            <a:spLocks noGrp="1"/>
          </p:cNvSpPr>
          <p:nvPr>
            <p:ph type="title" idx="4294967295"/>
          </p:nvPr>
        </p:nvSpPr>
        <p:spPr>
          <a:xfrm>
            <a:off x="1675747" y="1652200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01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9142" name="Google Shape;9142;p36"/>
          <p:cNvSpPr txBox="1">
            <a:spLocks noGrp="1"/>
          </p:cNvSpPr>
          <p:nvPr>
            <p:ph type="title" idx="4294967295"/>
          </p:nvPr>
        </p:nvSpPr>
        <p:spPr>
          <a:xfrm>
            <a:off x="4259972" y="1640013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02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9143" name="Google Shape;9143;p36"/>
          <p:cNvSpPr txBox="1">
            <a:spLocks noGrp="1"/>
          </p:cNvSpPr>
          <p:nvPr>
            <p:ph type="title" idx="4294967295"/>
          </p:nvPr>
        </p:nvSpPr>
        <p:spPr>
          <a:xfrm>
            <a:off x="6906772" y="1660588"/>
            <a:ext cx="624000" cy="5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2"/>
                </a:solidFill>
              </a:rPr>
              <a:t>03</a:t>
            </a:r>
            <a:endParaRPr sz="2200">
              <a:solidFill>
                <a:schemeClr val="dk2"/>
              </a:solidFill>
            </a:endParaRPr>
          </a:p>
        </p:txBody>
      </p:sp>
      <p:sp>
        <p:nvSpPr>
          <p:cNvPr id="9144" name="Google Shape;9144;p36"/>
          <p:cNvSpPr txBox="1"/>
          <p:nvPr/>
        </p:nvSpPr>
        <p:spPr>
          <a:xfrm>
            <a:off x="5878588" y="2665850"/>
            <a:ext cx="2617800" cy="342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b="1" dirty="0"/>
              <a:t>The Consumer</a:t>
            </a:r>
            <a:endParaRPr lang="en-US" b="1" dirty="0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" sz="1800" b="1" dirty="0">
              <a:solidFill>
                <a:schemeClr val="lt2"/>
              </a:solidFill>
              <a:latin typeface="Merriweather"/>
              <a:ea typeface="Merriweather"/>
              <a:cs typeface="Merriweather"/>
            </a:endParaRPr>
          </a:p>
        </p:txBody>
      </p:sp>
      <p:sp>
        <p:nvSpPr>
          <p:cNvPr id="9145" name="Google Shape;9145;p36"/>
          <p:cNvSpPr txBox="1"/>
          <p:nvPr/>
        </p:nvSpPr>
        <p:spPr>
          <a:xfrm>
            <a:off x="5940187" y="3090715"/>
            <a:ext cx="2617800" cy="12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1600"/>
              </a:spcAft>
            </a:pPr>
            <a:r>
              <a:rPr lang="en" dirty="0"/>
              <a:t>They are able to buy items in their own towns, without the extra costs of international shipping involved.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1B383E-FBD6-D6B3-D869-2DC8551C2021}"/>
              </a:ext>
            </a:extLst>
          </p:cNvPr>
          <p:cNvSpPr txBox="1"/>
          <p:nvPr/>
        </p:nvSpPr>
        <p:spPr>
          <a:xfrm>
            <a:off x="8864067" y="4834479"/>
            <a:ext cx="2792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>
            <a:spLocks noGrp="1"/>
          </p:cNvSpPr>
          <p:nvPr>
            <p:ph type="title"/>
          </p:nvPr>
        </p:nvSpPr>
        <p:spPr>
          <a:xfrm>
            <a:off x="737180" y="54900"/>
            <a:ext cx="800153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" b="0" dirty="0">
                <a:latin typeface="Georgia"/>
              </a:rPr>
              <a:t>the influence of online platforms and social media on B2B marketing</a:t>
            </a:r>
            <a:endParaRPr lang="en-US" dirty="0"/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1"/>
          </p:nvPr>
        </p:nvSpPr>
        <p:spPr>
          <a:xfrm>
            <a:off x="713225" y="1645265"/>
            <a:ext cx="7717500" cy="22528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 sz="1800" dirty="0"/>
              <a:t>the SEO campaign: Search engine optimization is a solid option in growing the popularity of your website, as well as the sales.</a:t>
            </a:r>
          </a:p>
          <a:p>
            <a:pPr marL="0" indent="0">
              <a:buNone/>
            </a:pPr>
            <a:endParaRPr lang="en" sz="1800" dirty="0"/>
          </a:p>
          <a:p>
            <a:pPr marL="0" indent="0">
              <a:buNone/>
            </a:pPr>
            <a:r>
              <a:rPr lang="en" sz="1800" dirty="0"/>
              <a:t>Improving the conversion rate: businesses have the opportunity to act like real people. Draw some attention with a sensitive manner or a polite communication channel and you will become a viable option for further partnerships.</a:t>
            </a:r>
          </a:p>
          <a:p>
            <a:pPr marL="0" indent="0">
              <a:buNone/>
            </a:pPr>
            <a:endParaRPr lang="en" sz="1800" dirty="0"/>
          </a:p>
          <a:p>
            <a:pPr marL="0" indent="0">
              <a:buNone/>
            </a:pPr>
            <a:endParaRPr lang="en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84FFCF-4958-BA7C-EEC0-FA12E7254D7E}"/>
              </a:ext>
            </a:extLst>
          </p:cNvPr>
          <p:cNvSpPr txBox="1"/>
          <p:nvPr/>
        </p:nvSpPr>
        <p:spPr>
          <a:xfrm>
            <a:off x="8874334" y="4834479"/>
            <a:ext cx="2963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4996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8" name="Google Shape;17598;p5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  <a:endParaRPr lang="en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AF2933-2936-2E52-23A6-A19426F77CCA}"/>
              </a:ext>
            </a:extLst>
          </p:cNvPr>
          <p:cNvSpPr txBox="1"/>
          <p:nvPr/>
        </p:nvSpPr>
        <p:spPr>
          <a:xfrm>
            <a:off x="712493" y="1265171"/>
            <a:ext cx="5669142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/>
              <a:t>Becoming a global enterprise is crucial for your B2B marketing they  depend on each other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50F9A-A4AC-E5D7-A5D9-AE0AAD2168C7}"/>
              </a:ext>
            </a:extLst>
          </p:cNvPr>
          <p:cNvSpPr txBox="1"/>
          <p:nvPr/>
        </p:nvSpPr>
        <p:spPr>
          <a:xfrm>
            <a:off x="8842680" y="4837046"/>
            <a:ext cx="3340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8" name="Google Shape;17598;p57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AF2933-2936-2E52-23A6-A19426F77CCA}"/>
              </a:ext>
            </a:extLst>
          </p:cNvPr>
          <p:cNvSpPr txBox="1"/>
          <p:nvPr/>
        </p:nvSpPr>
        <p:spPr>
          <a:xfrm>
            <a:off x="712493" y="1265171"/>
            <a:ext cx="8304201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Dickens, F. A. T. I. M. A. (2016, January 26). </a:t>
            </a:r>
            <a:r>
              <a:rPr lang="en-US" sz="1600" i="1" dirty="0"/>
              <a:t>The Impact of Social Media on B2B Marketing - VSL</a:t>
            </a:r>
            <a:r>
              <a:rPr lang="en-US" sz="1600" dirty="0"/>
              <a:t>. Fatima. Retrieved April 18, 2022, from </a:t>
            </a:r>
            <a:r>
              <a:rPr lang="en-US" sz="1600" dirty="0">
                <a:hlinkClick r:id="rId3"/>
              </a:rPr>
              <a:t>https://www.virtual-sales.com/impact-social-media-b2b-marketing/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Pettinger, T. (2019, May 21). </a:t>
            </a:r>
            <a:r>
              <a:rPr lang="en-US" sz="1600" i="1" dirty="0"/>
              <a:t>Benefits of being a multinational company</a:t>
            </a:r>
            <a:r>
              <a:rPr lang="en-US" sz="1600" dirty="0"/>
              <a:t>. Economics Help. Retrieved April 18, 2022, from </a:t>
            </a:r>
            <a:r>
              <a:rPr lang="en-US" sz="1600" dirty="0">
                <a:hlinkClick r:id="rId4"/>
              </a:rPr>
              <a:t>https://www.economicshelp.org/blog/147528/economics/benefits-of-being-a-multinational-company/#:%7E:text=The%20firm%20gains%20many%20benefits%20of%20being%20global,The%20main%20benefits%20of%20being%20a%20multinational%20company</a:t>
            </a:r>
            <a:endParaRPr lang="en-US"/>
          </a:p>
          <a:p>
            <a:endParaRPr lang="en-US" sz="1600" dirty="0"/>
          </a:p>
          <a:p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50F9A-A4AC-E5D7-A5D9-AE0AAD2168C7}"/>
              </a:ext>
            </a:extLst>
          </p:cNvPr>
          <p:cNvSpPr txBox="1"/>
          <p:nvPr/>
        </p:nvSpPr>
        <p:spPr>
          <a:xfrm>
            <a:off x="8842680" y="4837046"/>
            <a:ext cx="33400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4244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8" name="Google Shape;8678;p33"/>
          <p:cNvSpPr txBox="1">
            <a:spLocks noGrp="1"/>
          </p:cNvSpPr>
          <p:nvPr>
            <p:ph type="subTitle" idx="1"/>
          </p:nvPr>
        </p:nvSpPr>
        <p:spPr>
          <a:xfrm>
            <a:off x="2340425" y="1643038"/>
            <a:ext cx="4566000" cy="113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4400" dirty="0"/>
              <a:t>Thank you</a:t>
            </a:r>
          </a:p>
        </p:txBody>
      </p:sp>
      <p:grpSp>
        <p:nvGrpSpPr>
          <p:cNvPr id="8679" name="Google Shape;8679;p33"/>
          <p:cNvGrpSpPr/>
          <p:nvPr/>
        </p:nvGrpSpPr>
        <p:grpSpPr>
          <a:xfrm>
            <a:off x="1395530" y="1389091"/>
            <a:ext cx="1393920" cy="920170"/>
            <a:chOff x="3463225" y="1863975"/>
            <a:chExt cx="1899850" cy="1254150"/>
          </a:xfrm>
        </p:grpSpPr>
        <p:sp>
          <p:nvSpPr>
            <p:cNvPr id="8680" name="Google Shape;8680;p33"/>
            <p:cNvSpPr/>
            <p:nvPr/>
          </p:nvSpPr>
          <p:spPr>
            <a:xfrm>
              <a:off x="3463225" y="1863975"/>
              <a:ext cx="1014900" cy="1254150"/>
            </a:xfrm>
            <a:custGeom>
              <a:avLst/>
              <a:gdLst/>
              <a:ahLst/>
              <a:cxnLst/>
              <a:rect l="l" t="t" r="r" b="b"/>
              <a:pathLst>
                <a:path w="40596" h="50166" extrusionOk="0">
                  <a:moveTo>
                    <a:pt x="25170" y="5683"/>
                  </a:moveTo>
                  <a:lnTo>
                    <a:pt x="25170" y="5683"/>
                  </a:lnTo>
                  <a:cubicBezTo>
                    <a:pt x="24515" y="6790"/>
                    <a:pt x="23979" y="7981"/>
                    <a:pt x="23515" y="9183"/>
                  </a:cubicBezTo>
                  <a:cubicBezTo>
                    <a:pt x="23551" y="8826"/>
                    <a:pt x="23587" y="8469"/>
                    <a:pt x="23622" y="8112"/>
                  </a:cubicBezTo>
                  <a:cubicBezTo>
                    <a:pt x="23646" y="7838"/>
                    <a:pt x="23527" y="7647"/>
                    <a:pt x="23348" y="7516"/>
                  </a:cubicBezTo>
                  <a:cubicBezTo>
                    <a:pt x="23944" y="6873"/>
                    <a:pt x="24563" y="6266"/>
                    <a:pt x="25170" y="5683"/>
                  </a:cubicBezTo>
                  <a:close/>
                  <a:moveTo>
                    <a:pt x="19503" y="12386"/>
                  </a:moveTo>
                  <a:lnTo>
                    <a:pt x="19503" y="12386"/>
                  </a:lnTo>
                  <a:cubicBezTo>
                    <a:pt x="18503" y="14529"/>
                    <a:pt x="17669" y="16756"/>
                    <a:pt x="17038" y="19018"/>
                  </a:cubicBezTo>
                  <a:cubicBezTo>
                    <a:pt x="16979" y="18887"/>
                    <a:pt x="16859" y="18792"/>
                    <a:pt x="16729" y="18780"/>
                  </a:cubicBezTo>
                  <a:cubicBezTo>
                    <a:pt x="16740" y="18661"/>
                    <a:pt x="16740" y="18530"/>
                    <a:pt x="16764" y="18411"/>
                  </a:cubicBezTo>
                  <a:cubicBezTo>
                    <a:pt x="16788" y="18101"/>
                    <a:pt x="16621" y="17863"/>
                    <a:pt x="16407" y="17708"/>
                  </a:cubicBezTo>
                  <a:cubicBezTo>
                    <a:pt x="17312" y="15863"/>
                    <a:pt x="18348" y="14077"/>
                    <a:pt x="19503" y="12386"/>
                  </a:cubicBezTo>
                  <a:close/>
                  <a:moveTo>
                    <a:pt x="21527" y="16113"/>
                  </a:moveTo>
                  <a:lnTo>
                    <a:pt x="21527" y="16113"/>
                  </a:lnTo>
                  <a:cubicBezTo>
                    <a:pt x="21467" y="19030"/>
                    <a:pt x="21598" y="21970"/>
                    <a:pt x="22098" y="24780"/>
                  </a:cubicBezTo>
                  <a:cubicBezTo>
                    <a:pt x="22039" y="24780"/>
                    <a:pt x="21967" y="24792"/>
                    <a:pt x="21908" y="24792"/>
                  </a:cubicBezTo>
                  <a:cubicBezTo>
                    <a:pt x="21312" y="23316"/>
                    <a:pt x="20824" y="21792"/>
                    <a:pt x="20419" y="20208"/>
                  </a:cubicBezTo>
                  <a:cubicBezTo>
                    <a:pt x="20765" y="18851"/>
                    <a:pt x="21134" y="17482"/>
                    <a:pt x="21527" y="16113"/>
                  </a:cubicBezTo>
                  <a:close/>
                  <a:moveTo>
                    <a:pt x="20038" y="21875"/>
                  </a:moveTo>
                  <a:cubicBezTo>
                    <a:pt x="20288" y="22923"/>
                    <a:pt x="20598" y="23935"/>
                    <a:pt x="20943" y="24923"/>
                  </a:cubicBezTo>
                  <a:cubicBezTo>
                    <a:pt x="20408" y="25030"/>
                    <a:pt x="19884" y="25197"/>
                    <a:pt x="19360" y="25423"/>
                  </a:cubicBezTo>
                  <a:cubicBezTo>
                    <a:pt x="19526" y="24245"/>
                    <a:pt x="19765" y="23054"/>
                    <a:pt x="20038" y="21875"/>
                  </a:cubicBezTo>
                  <a:close/>
                  <a:moveTo>
                    <a:pt x="21205" y="11398"/>
                  </a:moveTo>
                  <a:lnTo>
                    <a:pt x="21205" y="11398"/>
                  </a:lnTo>
                  <a:cubicBezTo>
                    <a:pt x="19860" y="16553"/>
                    <a:pt x="18288" y="21506"/>
                    <a:pt x="17776" y="26340"/>
                  </a:cubicBezTo>
                  <a:cubicBezTo>
                    <a:pt x="17657" y="26435"/>
                    <a:pt x="17550" y="26531"/>
                    <a:pt x="17443" y="26626"/>
                  </a:cubicBezTo>
                  <a:cubicBezTo>
                    <a:pt x="17491" y="21482"/>
                    <a:pt x="19050" y="16208"/>
                    <a:pt x="21205" y="11398"/>
                  </a:cubicBezTo>
                  <a:close/>
                  <a:moveTo>
                    <a:pt x="14764" y="23292"/>
                  </a:moveTo>
                  <a:lnTo>
                    <a:pt x="14764" y="23292"/>
                  </a:lnTo>
                  <a:cubicBezTo>
                    <a:pt x="14704" y="24983"/>
                    <a:pt x="14740" y="26697"/>
                    <a:pt x="14859" y="28364"/>
                  </a:cubicBezTo>
                  <a:cubicBezTo>
                    <a:pt x="14824" y="28281"/>
                    <a:pt x="14776" y="28197"/>
                    <a:pt x="14740" y="28102"/>
                  </a:cubicBezTo>
                  <a:cubicBezTo>
                    <a:pt x="14666" y="27944"/>
                    <a:pt x="14517" y="27860"/>
                    <a:pt x="14376" y="27860"/>
                  </a:cubicBezTo>
                  <a:cubicBezTo>
                    <a:pt x="14358" y="27860"/>
                    <a:pt x="14341" y="27861"/>
                    <a:pt x="14323" y="27864"/>
                  </a:cubicBezTo>
                  <a:cubicBezTo>
                    <a:pt x="14157" y="26531"/>
                    <a:pt x="14216" y="25185"/>
                    <a:pt x="14585" y="23840"/>
                  </a:cubicBezTo>
                  <a:cubicBezTo>
                    <a:pt x="14645" y="23661"/>
                    <a:pt x="14704" y="23471"/>
                    <a:pt x="14764" y="23292"/>
                  </a:cubicBezTo>
                  <a:close/>
                  <a:moveTo>
                    <a:pt x="21551" y="26566"/>
                  </a:moveTo>
                  <a:cubicBezTo>
                    <a:pt x="21670" y="26876"/>
                    <a:pt x="21824" y="27185"/>
                    <a:pt x="21943" y="27507"/>
                  </a:cubicBezTo>
                  <a:cubicBezTo>
                    <a:pt x="20836" y="27638"/>
                    <a:pt x="19884" y="28126"/>
                    <a:pt x="19229" y="29138"/>
                  </a:cubicBezTo>
                  <a:cubicBezTo>
                    <a:pt x="19705" y="27638"/>
                    <a:pt x="20479" y="26792"/>
                    <a:pt x="21551" y="26566"/>
                  </a:cubicBezTo>
                  <a:close/>
                  <a:moveTo>
                    <a:pt x="25896" y="25507"/>
                  </a:moveTo>
                  <a:lnTo>
                    <a:pt x="25896" y="25507"/>
                  </a:lnTo>
                  <a:cubicBezTo>
                    <a:pt x="29123" y="25911"/>
                    <a:pt x="32135" y="27483"/>
                    <a:pt x="34171" y="29793"/>
                  </a:cubicBezTo>
                  <a:cubicBezTo>
                    <a:pt x="33826" y="29555"/>
                    <a:pt x="33469" y="29364"/>
                    <a:pt x="33100" y="29233"/>
                  </a:cubicBezTo>
                  <a:cubicBezTo>
                    <a:pt x="33040" y="29209"/>
                    <a:pt x="32992" y="29198"/>
                    <a:pt x="32933" y="29198"/>
                  </a:cubicBezTo>
                  <a:cubicBezTo>
                    <a:pt x="31707" y="28364"/>
                    <a:pt x="30337" y="27721"/>
                    <a:pt x="28944" y="27340"/>
                  </a:cubicBezTo>
                  <a:cubicBezTo>
                    <a:pt x="27992" y="26578"/>
                    <a:pt x="26968" y="25959"/>
                    <a:pt x="25896" y="25507"/>
                  </a:cubicBezTo>
                  <a:close/>
                  <a:moveTo>
                    <a:pt x="28825" y="29364"/>
                  </a:moveTo>
                  <a:cubicBezTo>
                    <a:pt x="29563" y="30019"/>
                    <a:pt x="30302" y="30864"/>
                    <a:pt x="30945" y="31817"/>
                  </a:cubicBezTo>
                  <a:cubicBezTo>
                    <a:pt x="30075" y="30936"/>
                    <a:pt x="29123" y="30150"/>
                    <a:pt x="28135" y="29495"/>
                  </a:cubicBezTo>
                  <a:cubicBezTo>
                    <a:pt x="28349" y="29436"/>
                    <a:pt x="28587" y="29388"/>
                    <a:pt x="28825" y="29364"/>
                  </a:cubicBezTo>
                  <a:close/>
                  <a:moveTo>
                    <a:pt x="28147" y="31019"/>
                  </a:moveTo>
                  <a:lnTo>
                    <a:pt x="28147" y="31019"/>
                  </a:lnTo>
                  <a:cubicBezTo>
                    <a:pt x="28540" y="31329"/>
                    <a:pt x="28932" y="31686"/>
                    <a:pt x="29325" y="32115"/>
                  </a:cubicBezTo>
                  <a:cubicBezTo>
                    <a:pt x="30659" y="33400"/>
                    <a:pt x="31671" y="34889"/>
                    <a:pt x="32373" y="36567"/>
                  </a:cubicBezTo>
                  <a:cubicBezTo>
                    <a:pt x="31087" y="34615"/>
                    <a:pt x="29683" y="32805"/>
                    <a:pt x="28147" y="31019"/>
                  </a:cubicBezTo>
                  <a:close/>
                  <a:moveTo>
                    <a:pt x="26611" y="30138"/>
                  </a:moveTo>
                  <a:cubicBezTo>
                    <a:pt x="26718" y="30186"/>
                    <a:pt x="26825" y="30221"/>
                    <a:pt x="26908" y="30269"/>
                  </a:cubicBezTo>
                  <a:cubicBezTo>
                    <a:pt x="26670" y="30448"/>
                    <a:pt x="26539" y="30805"/>
                    <a:pt x="26789" y="31103"/>
                  </a:cubicBezTo>
                  <a:cubicBezTo>
                    <a:pt x="28397" y="33055"/>
                    <a:pt x="29778" y="35043"/>
                    <a:pt x="31076" y="37151"/>
                  </a:cubicBezTo>
                  <a:cubicBezTo>
                    <a:pt x="30790" y="36948"/>
                    <a:pt x="30528" y="36758"/>
                    <a:pt x="30254" y="36556"/>
                  </a:cubicBezTo>
                  <a:cubicBezTo>
                    <a:pt x="29218" y="34210"/>
                    <a:pt x="27468" y="31888"/>
                    <a:pt x="25706" y="30793"/>
                  </a:cubicBezTo>
                  <a:cubicBezTo>
                    <a:pt x="25992" y="30543"/>
                    <a:pt x="26301" y="30329"/>
                    <a:pt x="26611" y="30138"/>
                  </a:cubicBezTo>
                  <a:close/>
                  <a:moveTo>
                    <a:pt x="20693" y="30864"/>
                  </a:moveTo>
                  <a:cubicBezTo>
                    <a:pt x="20515" y="31567"/>
                    <a:pt x="20431" y="32365"/>
                    <a:pt x="20467" y="33293"/>
                  </a:cubicBezTo>
                  <a:cubicBezTo>
                    <a:pt x="20539" y="34686"/>
                    <a:pt x="21146" y="36294"/>
                    <a:pt x="22074" y="37818"/>
                  </a:cubicBezTo>
                  <a:cubicBezTo>
                    <a:pt x="21622" y="37449"/>
                    <a:pt x="21193" y="37056"/>
                    <a:pt x="20789" y="36663"/>
                  </a:cubicBezTo>
                  <a:cubicBezTo>
                    <a:pt x="19919" y="34984"/>
                    <a:pt x="19646" y="33174"/>
                    <a:pt x="20003" y="31222"/>
                  </a:cubicBezTo>
                  <a:cubicBezTo>
                    <a:pt x="20241" y="31091"/>
                    <a:pt x="20467" y="30983"/>
                    <a:pt x="20693" y="30864"/>
                  </a:cubicBezTo>
                  <a:close/>
                  <a:moveTo>
                    <a:pt x="31326" y="29710"/>
                  </a:moveTo>
                  <a:cubicBezTo>
                    <a:pt x="31730" y="29888"/>
                    <a:pt x="32111" y="30126"/>
                    <a:pt x="32504" y="30400"/>
                  </a:cubicBezTo>
                  <a:cubicBezTo>
                    <a:pt x="33338" y="31865"/>
                    <a:pt x="35421" y="36056"/>
                    <a:pt x="35278" y="38889"/>
                  </a:cubicBezTo>
                  <a:cubicBezTo>
                    <a:pt x="35040" y="38996"/>
                    <a:pt x="34755" y="39115"/>
                    <a:pt x="34445" y="39258"/>
                  </a:cubicBezTo>
                  <a:cubicBezTo>
                    <a:pt x="34469" y="38973"/>
                    <a:pt x="34505" y="38699"/>
                    <a:pt x="34505" y="38377"/>
                  </a:cubicBezTo>
                  <a:cubicBezTo>
                    <a:pt x="34481" y="38103"/>
                    <a:pt x="34445" y="37806"/>
                    <a:pt x="34385" y="37508"/>
                  </a:cubicBezTo>
                  <a:cubicBezTo>
                    <a:pt x="34350" y="34829"/>
                    <a:pt x="33159" y="32007"/>
                    <a:pt x="31326" y="29710"/>
                  </a:cubicBezTo>
                  <a:close/>
                  <a:moveTo>
                    <a:pt x="24170" y="33984"/>
                  </a:moveTo>
                  <a:cubicBezTo>
                    <a:pt x="25182" y="36103"/>
                    <a:pt x="26575" y="38008"/>
                    <a:pt x="28301" y="39532"/>
                  </a:cubicBezTo>
                  <a:cubicBezTo>
                    <a:pt x="28444" y="39782"/>
                    <a:pt x="28587" y="40044"/>
                    <a:pt x="28742" y="40306"/>
                  </a:cubicBezTo>
                  <a:cubicBezTo>
                    <a:pt x="27754" y="39413"/>
                    <a:pt x="26825" y="38484"/>
                    <a:pt x="25944" y="37484"/>
                  </a:cubicBezTo>
                  <a:cubicBezTo>
                    <a:pt x="23860" y="36258"/>
                    <a:pt x="23289" y="35079"/>
                    <a:pt x="24170" y="33984"/>
                  </a:cubicBezTo>
                  <a:close/>
                  <a:moveTo>
                    <a:pt x="23634" y="36937"/>
                  </a:moveTo>
                  <a:lnTo>
                    <a:pt x="23634" y="36937"/>
                  </a:lnTo>
                  <a:cubicBezTo>
                    <a:pt x="24825" y="38234"/>
                    <a:pt x="26146" y="39425"/>
                    <a:pt x="26920" y="40330"/>
                  </a:cubicBezTo>
                  <a:cubicBezTo>
                    <a:pt x="26492" y="40139"/>
                    <a:pt x="26087" y="39830"/>
                    <a:pt x="25706" y="39365"/>
                  </a:cubicBezTo>
                  <a:cubicBezTo>
                    <a:pt x="24622" y="38699"/>
                    <a:pt x="23968" y="37841"/>
                    <a:pt x="23634" y="36937"/>
                  </a:cubicBezTo>
                  <a:close/>
                  <a:moveTo>
                    <a:pt x="13883" y="30805"/>
                  </a:moveTo>
                  <a:cubicBezTo>
                    <a:pt x="14454" y="32472"/>
                    <a:pt x="15312" y="34127"/>
                    <a:pt x="16359" y="35698"/>
                  </a:cubicBezTo>
                  <a:cubicBezTo>
                    <a:pt x="17086" y="37615"/>
                    <a:pt x="18098" y="39425"/>
                    <a:pt x="19526" y="41020"/>
                  </a:cubicBezTo>
                  <a:cubicBezTo>
                    <a:pt x="18086" y="40235"/>
                    <a:pt x="16788" y="39246"/>
                    <a:pt x="15752" y="37853"/>
                  </a:cubicBezTo>
                  <a:cubicBezTo>
                    <a:pt x="14693" y="36472"/>
                    <a:pt x="13942" y="35043"/>
                    <a:pt x="13811" y="33258"/>
                  </a:cubicBezTo>
                  <a:cubicBezTo>
                    <a:pt x="13764" y="32722"/>
                    <a:pt x="13740" y="31567"/>
                    <a:pt x="13883" y="30805"/>
                  </a:cubicBezTo>
                  <a:close/>
                  <a:moveTo>
                    <a:pt x="23968" y="42140"/>
                  </a:moveTo>
                  <a:lnTo>
                    <a:pt x="23968" y="42140"/>
                  </a:lnTo>
                  <a:cubicBezTo>
                    <a:pt x="25051" y="42961"/>
                    <a:pt x="26206" y="43604"/>
                    <a:pt x="27337" y="43961"/>
                  </a:cubicBezTo>
                  <a:cubicBezTo>
                    <a:pt x="27182" y="44080"/>
                    <a:pt x="27004" y="44164"/>
                    <a:pt x="26825" y="44259"/>
                  </a:cubicBezTo>
                  <a:cubicBezTo>
                    <a:pt x="25789" y="43783"/>
                    <a:pt x="24813" y="42973"/>
                    <a:pt x="23968" y="42140"/>
                  </a:cubicBezTo>
                  <a:close/>
                  <a:moveTo>
                    <a:pt x="15847" y="39925"/>
                  </a:moveTo>
                  <a:cubicBezTo>
                    <a:pt x="18110" y="41997"/>
                    <a:pt x="21122" y="43545"/>
                    <a:pt x="23920" y="44330"/>
                  </a:cubicBezTo>
                  <a:cubicBezTo>
                    <a:pt x="23932" y="44342"/>
                    <a:pt x="23950" y="44342"/>
                    <a:pt x="23969" y="44342"/>
                  </a:cubicBezTo>
                  <a:cubicBezTo>
                    <a:pt x="23988" y="44342"/>
                    <a:pt x="24009" y="44342"/>
                    <a:pt x="24027" y="44354"/>
                  </a:cubicBezTo>
                  <a:lnTo>
                    <a:pt x="24420" y="44664"/>
                  </a:lnTo>
                  <a:cubicBezTo>
                    <a:pt x="24229" y="44652"/>
                    <a:pt x="24027" y="44628"/>
                    <a:pt x="23825" y="44592"/>
                  </a:cubicBezTo>
                  <a:cubicBezTo>
                    <a:pt x="20419" y="44390"/>
                    <a:pt x="17693" y="42533"/>
                    <a:pt x="15847" y="39925"/>
                  </a:cubicBezTo>
                  <a:close/>
                  <a:moveTo>
                    <a:pt x="31588" y="43533"/>
                  </a:moveTo>
                  <a:cubicBezTo>
                    <a:pt x="31980" y="43759"/>
                    <a:pt x="32433" y="43914"/>
                    <a:pt x="32909" y="43973"/>
                  </a:cubicBezTo>
                  <a:cubicBezTo>
                    <a:pt x="32064" y="44522"/>
                    <a:pt x="31033" y="44846"/>
                    <a:pt x="29780" y="44846"/>
                  </a:cubicBezTo>
                  <a:cubicBezTo>
                    <a:pt x="29620" y="44846"/>
                    <a:pt x="29457" y="44841"/>
                    <a:pt x="29290" y="44830"/>
                  </a:cubicBezTo>
                  <a:cubicBezTo>
                    <a:pt x="29718" y="44604"/>
                    <a:pt x="30135" y="44330"/>
                    <a:pt x="30552" y="44033"/>
                  </a:cubicBezTo>
                  <a:cubicBezTo>
                    <a:pt x="30909" y="43914"/>
                    <a:pt x="31254" y="43759"/>
                    <a:pt x="31588" y="43533"/>
                  </a:cubicBezTo>
                  <a:close/>
                  <a:moveTo>
                    <a:pt x="21050" y="45759"/>
                  </a:moveTo>
                  <a:lnTo>
                    <a:pt x="21050" y="45759"/>
                  </a:lnTo>
                  <a:cubicBezTo>
                    <a:pt x="22009" y="46017"/>
                    <a:pt x="22990" y="46150"/>
                    <a:pt x="23973" y="46150"/>
                  </a:cubicBezTo>
                  <a:cubicBezTo>
                    <a:pt x="24759" y="46150"/>
                    <a:pt x="25547" y="46065"/>
                    <a:pt x="26325" y="45890"/>
                  </a:cubicBezTo>
                  <a:cubicBezTo>
                    <a:pt x="27075" y="46307"/>
                    <a:pt x="27849" y="46676"/>
                    <a:pt x="28623" y="46890"/>
                  </a:cubicBezTo>
                  <a:cubicBezTo>
                    <a:pt x="27936" y="47022"/>
                    <a:pt x="27234" y="47087"/>
                    <a:pt x="26528" y="47087"/>
                  </a:cubicBezTo>
                  <a:cubicBezTo>
                    <a:pt x="24676" y="47087"/>
                    <a:pt x="22792" y="46638"/>
                    <a:pt x="21050" y="45759"/>
                  </a:cubicBezTo>
                  <a:close/>
                  <a:moveTo>
                    <a:pt x="29377" y="0"/>
                  </a:moveTo>
                  <a:cubicBezTo>
                    <a:pt x="29260" y="0"/>
                    <a:pt x="29135" y="24"/>
                    <a:pt x="29004" y="75"/>
                  </a:cubicBezTo>
                  <a:cubicBezTo>
                    <a:pt x="12454" y="6397"/>
                    <a:pt x="0" y="43259"/>
                    <a:pt x="22860" y="49676"/>
                  </a:cubicBezTo>
                  <a:cubicBezTo>
                    <a:pt x="24041" y="50009"/>
                    <a:pt x="25216" y="50166"/>
                    <a:pt x="26363" y="50166"/>
                  </a:cubicBezTo>
                  <a:cubicBezTo>
                    <a:pt x="32982" y="50166"/>
                    <a:pt x="38707" y="44944"/>
                    <a:pt x="39529" y="38044"/>
                  </a:cubicBezTo>
                  <a:cubicBezTo>
                    <a:pt x="40596" y="29154"/>
                    <a:pt x="32624" y="22601"/>
                    <a:pt x="24283" y="22601"/>
                  </a:cubicBezTo>
                  <a:cubicBezTo>
                    <a:pt x="24245" y="22601"/>
                    <a:pt x="24208" y="22601"/>
                    <a:pt x="24170" y="22601"/>
                  </a:cubicBezTo>
                  <a:cubicBezTo>
                    <a:pt x="23622" y="15255"/>
                    <a:pt x="25932" y="9600"/>
                    <a:pt x="29802" y="3254"/>
                  </a:cubicBezTo>
                  <a:cubicBezTo>
                    <a:pt x="30052" y="2837"/>
                    <a:pt x="29980" y="2420"/>
                    <a:pt x="29754" y="2111"/>
                  </a:cubicBezTo>
                  <a:cubicBezTo>
                    <a:pt x="29778" y="2099"/>
                    <a:pt x="29813" y="2063"/>
                    <a:pt x="29837" y="2051"/>
                  </a:cubicBezTo>
                  <a:cubicBezTo>
                    <a:pt x="30727" y="1511"/>
                    <a:pt x="30316" y="0"/>
                    <a:pt x="293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1" name="Google Shape;8681;p33"/>
            <p:cNvSpPr/>
            <p:nvPr/>
          </p:nvSpPr>
          <p:spPr>
            <a:xfrm>
              <a:off x="4348450" y="1863975"/>
              <a:ext cx="1014625" cy="1254150"/>
            </a:xfrm>
            <a:custGeom>
              <a:avLst/>
              <a:gdLst/>
              <a:ahLst/>
              <a:cxnLst/>
              <a:rect l="l" t="t" r="r" b="b"/>
              <a:pathLst>
                <a:path w="40585" h="50166" extrusionOk="0">
                  <a:moveTo>
                    <a:pt x="25170" y="5683"/>
                  </a:moveTo>
                  <a:lnTo>
                    <a:pt x="25170" y="5683"/>
                  </a:lnTo>
                  <a:cubicBezTo>
                    <a:pt x="24503" y="6790"/>
                    <a:pt x="23980" y="7981"/>
                    <a:pt x="23515" y="9183"/>
                  </a:cubicBezTo>
                  <a:cubicBezTo>
                    <a:pt x="23539" y="8826"/>
                    <a:pt x="23587" y="8469"/>
                    <a:pt x="23622" y="8112"/>
                  </a:cubicBezTo>
                  <a:cubicBezTo>
                    <a:pt x="23646" y="7838"/>
                    <a:pt x="23527" y="7647"/>
                    <a:pt x="23349" y="7516"/>
                  </a:cubicBezTo>
                  <a:cubicBezTo>
                    <a:pt x="23944" y="6873"/>
                    <a:pt x="24551" y="6266"/>
                    <a:pt x="25170" y="5683"/>
                  </a:cubicBezTo>
                  <a:close/>
                  <a:moveTo>
                    <a:pt x="19491" y="12386"/>
                  </a:moveTo>
                  <a:lnTo>
                    <a:pt x="19491" y="12386"/>
                  </a:lnTo>
                  <a:cubicBezTo>
                    <a:pt x="18503" y="14529"/>
                    <a:pt x="17669" y="16756"/>
                    <a:pt x="17038" y="19018"/>
                  </a:cubicBezTo>
                  <a:cubicBezTo>
                    <a:pt x="16979" y="18887"/>
                    <a:pt x="16860" y="18792"/>
                    <a:pt x="16729" y="18780"/>
                  </a:cubicBezTo>
                  <a:cubicBezTo>
                    <a:pt x="16741" y="18661"/>
                    <a:pt x="16741" y="18530"/>
                    <a:pt x="16753" y="18411"/>
                  </a:cubicBezTo>
                  <a:cubicBezTo>
                    <a:pt x="16788" y="18101"/>
                    <a:pt x="16622" y="17863"/>
                    <a:pt x="16395" y="17708"/>
                  </a:cubicBezTo>
                  <a:cubicBezTo>
                    <a:pt x="17312" y="15863"/>
                    <a:pt x="18348" y="14077"/>
                    <a:pt x="19491" y="12386"/>
                  </a:cubicBezTo>
                  <a:close/>
                  <a:moveTo>
                    <a:pt x="21503" y="16113"/>
                  </a:moveTo>
                  <a:cubicBezTo>
                    <a:pt x="21455" y="19030"/>
                    <a:pt x="21598" y="21970"/>
                    <a:pt x="22087" y="24780"/>
                  </a:cubicBezTo>
                  <a:cubicBezTo>
                    <a:pt x="22027" y="24780"/>
                    <a:pt x="21944" y="24792"/>
                    <a:pt x="21896" y="24792"/>
                  </a:cubicBezTo>
                  <a:cubicBezTo>
                    <a:pt x="21301" y="23316"/>
                    <a:pt x="20801" y="21792"/>
                    <a:pt x="20408" y="20208"/>
                  </a:cubicBezTo>
                  <a:cubicBezTo>
                    <a:pt x="20741" y="18851"/>
                    <a:pt x="21110" y="17482"/>
                    <a:pt x="21503" y="16113"/>
                  </a:cubicBezTo>
                  <a:close/>
                  <a:moveTo>
                    <a:pt x="20027" y="21875"/>
                  </a:moveTo>
                  <a:cubicBezTo>
                    <a:pt x="20289" y="22923"/>
                    <a:pt x="20598" y="23935"/>
                    <a:pt x="20932" y="24923"/>
                  </a:cubicBezTo>
                  <a:cubicBezTo>
                    <a:pt x="20408" y="25030"/>
                    <a:pt x="19884" y="25197"/>
                    <a:pt x="19360" y="25423"/>
                  </a:cubicBezTo>
                  <a:cubicBezTo>
                    <a:pt x="19527" y="24245"/>
                    <a:pt x="19765" y="23054"/>
                    <a:pt x="20027" y="21875"/>
                  </a:cubicBezTo>
                  <a:close/>
                  <a:moveTo>
                    <a:pt x="21205" y="11398"/>
                  </a:moveTo>
                  <a:lnTo>
                    <a:pt x="21205" y="11398"/>
                  </a:lnTo>
                  <a:cubicBezTo>
                    <a:pt x="19848" y="16553"/>
                    <a:pt x="18288" y="21506"/>
                    <a:pt x="17765" y="26340"/>
                  </a:cubicBezTo>
                  <a:cubicBezTo>
                    <a:pt x="17645" y="26435"/>
                    <a:pt x="17538" y="26531"/>
                    <a:pt x="17443" y="26626"/>
                  </a:cubicBezTo>
                  <a:cubicBezTo>
                    <a:pt x="17479" y="21482"/>
                    <a:pt x="19050" y="16208"/>
                    <a:pt x="21205" y="11398"/>
                  </a:cubicBezTo>
                  <a:close/>
                  <a:moveTo>
                    <a:pt x="14752" y="23292"/>
                  </a:moveTo>
                  <a:cubicBezTo>
                    <a:pt x="14681" y="24983"/>
                    <a:pt x="14717" y="26697"/>
                    <a:pt x="14836" y="28364"/>
                  </a:cubicBezTo>
                  <a:cubicBezTo>
                    <a:pt x="14800" y="28281"/>
                    <a:pt x="14764" y="28197"/>
                    <a:pt x="14717" y="28102"/>
                  </a:cubicBezTo>
                  <a:cubicBezTo>
                    <a:pt x="14653" y="27944"/>
                    <a:pt x="14505" y="27860"/>
                    <a:pt x="14356" y="27860"/>
                  </a:cubicBezTo>
                  <a:cubicBezTo>
                    <a:pt x="14337" y="27860"/>
                    <a:pt x="14318" y="27861"/>
                    <a:pt x="14300" y="27864"/>
                  </a:cubicBezTo>
                  <a:cubicBezTo>
                    <a:pt x="14133" y="26531"/>
                    <a:pt x="14216" y="25185"/>
                    <a:pt x="14562" y="23840"/>
                  </a:cubicBezTo>
                  <a:cubicBezTo>
                    <a:pt x="14633" y="23661"/>
                    <a:pt x="14681" y="23471"/>
                    <a:pt x="14752" y="23292"/>
                  </a:cubicBezTo>
                  <a:close/>
                  <a:moveTo>
                    <a:pt x="21551" y="26566"/>
                  </a:moveTo>
                  <a:cubicBezTo>
                    <a:pt x="21670" y="26876"/>
                    <a:pt x="21813" y="27185"/>
                    <a:pt x="21932" y="27507"/>
                  </a:cubicBezTo>
                  <a:cubicBezTo>
                    <a:pt x="20836" y="27638"/>
                    <a:pt x="19884" y="28126"/>
                    <a:pt x="19229" y="29138"/>
                  </a:cubicBezTo>
                  <a:cubicBezTo>
                    <a:pt x="19705" y="27638"/>
                    <a:pt x="20479" y="26792"/>
                    <a:pt x="21551" y="26566"/>
                  </a:cubicBezTo>
                  <a:close/>
                  <a:moveTo>
                    <a:pt x="25897" y="25507"/>
                  </a:moveTo>
                  <a:lnTo>
                    <a:pt x="25897" y="25507"/>
                  </a:lnTo>
                  <a:cubicBezTo>
                    <a:pt x="29123" y="25911"/>
                    <a:pt x="32112" y="27483"/>
                    <a:pt x="34171" y="29793"/>
                  </a:cubicBezTo>
                  <a:cubicBezTo>
                    <a:pt x="33826" y="29555"/>
                    <a:pt x="33469" y="29364"/>
                    <a:pt x="33100" y="29233"/>
                  </a:cubicBezTo>
                  <a:cubicBezTo>
                    <a:pt x="33040" y="29209"/>
                    <a:pt x="32993" y="29198"/>
                    <a:pt x="32933" y="29198"/>
                  </a:cubicBezTo>
                  <a:cubicBezTo>
                    <a:pt x="31695" y="28364"/>
                    <a:pt x="30326" y="27721"/>
                    <a:pt x="28945" y="27340"/>
                  </a:cubicBezTo>
                  <a:cubicBezTo>
                    <a:pt x="27992" y="26578"/>
                    <a:pt x="26968" y="25959"/>
                    <a:pt x="25897" y="25507"/>
                  </a:cubicBezTo>
                  <a:close/>
                  <a:moveTo>
                    <a:pt x="28825" y="29364"/>
                  </a:moveTo>
                  <a:cubicBezTo>
                    <a:pt x="29552" y="30019"/>
                    <a:pt x="30302" y="30864"/>
                    <a:pt x="30945" y="31817"/>
                  </a:cubicBezTo>
                  <a:cubicBezTo>
                    <a:pt x="30076" y="30936"/>
                    <a:pt x="29123" y="30150"/>
                    <a:pt x="28123" y="29495"/>
                  </a:cubicBezTo>
                  <a:cubicBezTo>
                    <a:pt x="28349" y="29436"/>
                    <a:pt x="28587" y="29388"/>
                    <a:pt x="28825" y="29364"/>
                  </a:cubicBezTo>
                  <a:close/>
                  <a:moveTo>
                    <a:pt x="28123" y="31019"/>
                  </a:moveTo>
                  <a:lnTo>
                    <a:pt x="28123" y="31019"/>
                  </a:lnTo>
                  <a:cubicBezTo>
                    <a:pt x="28540" y="31329"/>
                    <a:pt x="28933" y="31686"/>
                    <a:pt x="29302" y="32115"/>
                  </a:cubicBezTo>
                  <a:cubicBezTo>
                    <a:pt x="30635" y="33400"/>
                    <a:pt x="31659" y="34889"/>
                    <a:pt x="32350" y="36567"/>
                  </a:cubicBezTo>
                  <a:cubicBezTo>
                    <a:pt x="31076" y="34615"/>
                    <a:pt x="29659" y="32805"/>
                    <a:pt x="28123" y="31019"/>
                  </a:cubicBezTo>
                  <a:close/>
                  <a:moveTo>
                    <a:pt x="26611" y="30138"/>
                  </a:moveTo>
                  <a:cubicBezTo>
                    <a:pt x="26718" y="30186"/>
                    <a:pt x="26813" y="30221"/>
                    <a:pt x="26909" y="30269"/>
                  </a:cubicBezTo>
                  <a:cubicBezTo>
                    <a:pt x="26670" y="30448"/>
                    <a:pt x="26539" y="30805"/>
                    <a:pt x="26789" y="31103"/>
                  </a:cubicBezTo>
                  <a:cubicBezTo>
                    <a:pt x="28397" y="33055"/>
                    <a:pt x="29778" y="35043"/>
                    <a:pt x="31076" y="37151"/>
                  </a:cubicBezTo>
                  <a:cubicBezTo>
                    <a:pt x="30790" y="36948"/>
                    <a:pt x="30528" y="36758"/>
                    <a:pt x="30254" y="36556"/>
                  </a:cubicBezTo>
                  <a:cubicBezTo>
                    <a:pt x="29218" y="34210"/>
                    <a:pt x="27468" y="31888"/>
                    <a:pt x="25706" y="30793"/>
                  </a:cubicBezTo>
                  <a:cubicBezTo>
                    <a:pt x="25980" y="30543"/>
                    <a:pt x="26301" y="30329"/>
                    <a:pt x="26611" y="30138"/>
                  </a:cubicBezTo>
                  <a:close/>
                  <a:moveTo>
                    <a:pt x="20682" y="30864"/>
                  </a:moveTo>
                  <a:lnTo>
                    <a:pt x="20682" y="30864"/>
                  </a:lnTo>
                  <a:cubicBezTo>
                    <a:pt x="20503" y="31567"/>
                    <a:pt x="20432" y="32365"/>
                    <a:pt x="20467" y="33293"/>
                  </a:cubicBezTo>
                  <a:cubicBezTo>
                    <a:pt x="20539" y="34686"/>
                    <a:pt x="21146" y="36294"/>
                    <a:pt x="22075" y="37818"/>
                  </a:cubicBezTo>
                  <a:cubicBezTo>
                    <a:pt x="21622" y="37449"/>
                    <a:pt x="21194" y="37056"/>
                    <a:pt x="20789" y="36663"/>
                  </a:cubicBezTo>
                  <a:cubicBezTo>
                    <a:pt x="19908" y="34984"/>
                    <a:pt x="19646" y="33174"/>
                    <a:pt x="20003" y="31222"/>
                  </a:cubicBezTo>
                  <a:cubicBezTo>
                    <a:pt x="20241" y="31091"/>
                    <a:pt x="20467" y="30983"/>
                    <a:pt x="20682" y="30864"/>
                  </a:cubicBezTo>
                  <a:close/>
                  <a:moveTo>
                    <a:pt x="31326" y="29710"/>
                  </a:moveTo>
                  <a:lnTo>
                    <a:pt x="31326" y="29710"/>
                  </a:lnTo>
                  <a:cubicBezTo>
                    <a:pt x="31731" y="29888"/>
                    <a:pt x="32112" y="30126"/>
                    <a:pt x="32504" y="30400"/>
                  </a:cubicBezTo>
                  <a:cubicBezTo>
                    <a:pt x="33338" y="31865"/>
                    <a:pt x="35422" y="36056"/>
                    <a:pt x="35267" y="38889"/>
                  </a:cubicBezTo>
                  <a:cubicBezTo>
                    <a:pt x="35029" y="38996"/>
                    <a:pt x="34743" y="39115"/>
                    <a:pt x="34433" y="39258"/>
                  </a:cubicBezTo>
                  <a:cubicBezTo>
                    <a:pt x="34469" y="38973"/>
                    <a:pt x="34493" y="38699"/>
                    <a:pt x="34493" y="38377"/>
                  </a:cubicBezTo>
                  <a:cubicBezTo>
                    <a:pt x="34481" y="38103"/>
                    <a:pt x="34433" y="37806"/>
                    <a:pt x="34374" y="37508"/>
                  </a:cubicBezTo>
                  <a:cubicBezTo>
                    <a:pt x="34350" y="34829"/>
                    <a:pt x="33159" y="32007"/>
                    <a:pt x="31326" y="29710"/>
                  </a:cubicBezTo>
                  <a:close/>
                  <a:moveTo>
                    <a:pt x="24158" y="33984"/>
                  </a:moveTo>
                  <a:lnTo>
                    <a:pt x="24158" y="33984"/>
                  </a:lnTo>
                  <a:cubicBezTo>
                    <a:pt x="25170" y="36103"/>
                    <a:pt x="26563" y="38008"/>
                    <a:pt x="28290" y="39532"/>
                  </a:cubicBezTo>
                  <a:cubicBezTo>
                    <a:pt x="28421" y="39782"/>
                    <a:pt x="28575" y="40044"/>
                    <a:pt x="28718" y="40306"/>
                  </a:cubicBezTo>
                  <a:cubicBezTo>
                    <a:pt x="27742" y="39413"/>
                    <a:pt x="26801" y="38484"/>
                    <a:pt x="25920" y="37484"/>
                  </a:cubicBezTo>
                  <a:cubicBezTo>
                    <a:pt x="23837" y="36258"/>
                    <a:pt x="23277" y="35079"/>
                    <a:pt x="24158" y="33984"/>
                  </a:cubicBezTo>
                  <a:close/>
                  <a:moveTo>
                    <a:pt x="23622" y="36937"/>
                  </a:moveTo>
                  <a:cubicBezTo>
                    <a:pt x="24813" y="38234"/>
                    <a:pt x="26135" y="39425"/>
                    <a:pt x="26909" y="40330"/>
                  </a:cubicBezTo>
                  <a:cubicBezTo>
                    <a:pt x="26468" y="40139"/>
                    <a:pt x="26075" y="39830"/>
                    <a:pt x="25682" y="39365"/>
                  </a:cubicBezTo>
                  <a:cubicBezTo>
                    <a:pt x="24611" y="38699"/>
                    <a:pt x="23956" y="37841"/>
                    <a:pt x="23622" y="36937"/>
                  </a:cubicBezTo>
                  <a:close/>
                  <a:moveTo>
                    <a:pt x="13883" y="30805"/>
                  </a:moveTo>
                  <a:cubicBezTo>
                    <a:pt x="14455" y="32472"/>
                    <a:pt x="15312" y="34127"/>
                    <a:pt x="16348" y="35698"/>
                  </a:cubicBezTo>
                  <a:cubicBezTo>
                    <a:pt x="17086" y="37615"/>
                    <a:pt x="18098" y="39425"/>
                    <a:pt x="19527" y="41020"/>
                  </a:cubicBezTo>
                  <a:cubicBezTo>
                    <a:pt x="18074" y="40235"/>
                    <a:pt x="16764" y="39246"/>
                    <a:pt x="15740" y="37853"/>
                  </a:cubicBezTo>
                  <a:cubicBezTo>
                    <a:pt x="14693" y="36472"/>
                    <a:pt x="13931" y="35043"/>
                    <a:pt x="13812" y="33258"/>
                  </a:cubicBezTo>
                  <a:cubicBezTo>
                    <a:pt x="13764" y="32722"/>
                    <a:pt x="13740" y="31567"/>
                    <a:pt x="13883" y="30805"/>
                  </a:cubicBezTo>
                  <a:close/>
                  <a:moveTo>
                    <a:pt x="23956" y="42140"/>
                  </a:moveTo>
                  <a:lnTo>
                    <a:pt x="23956" y="42140"/>
                  </a:lnTo>
                  <a:cubicBezTo>
                    <a:pt x="25051" y="42961"/>
                    <a:pt x="26206" y="43604"/>
                    <a:pt x="27337" y="43961"/>
                  </a:cubicBezTo>
                  <a:cubicBezTo>
                    <a:pt x="27170" y="44080"/>
                    <a:pt x="26992" y="44164"/>
                    <a:pt x="26813" y="44259"/>
                  </a:cubicBezTo>
                  <a:cubicBezTo>
                    <a:pt x="25789" y="43783"/>
                    <a:pt x="24813" y="42973"/>
                    <a:pt x="23956" y="42140"/>
                  </a:cubicBezTo>
                  <a:close/>
                  <a:moveTo>
                    <a:pt x="15848" y="39925"/>
                  </a:moveTo>
                  <a:lnTo>
                    <a:pt x="15848" y="39925"/>
                  </a:lnTo>
                  <a:cubicBezTo>
                    <a:pt x="18110" y="41997"/>
                    <a:pt x="21122" y="43545"/>
                    <a:pt x="23920" y="44330"/>
                  </a:cubicBezTo>
                  <a:cubicBezTo>
                    <a:pt x="23932" y="44342"/>
                    <a:pt x="23950" y="44342"/>
                    <a:pt x="23968" y="44342"/>
                  </a:cubicBezTo>
                  <a:cubicBezTo>
                    <a:pt x="23986" y="44342"/>
                    <a:pt x="24003" y="44342"/>
                    <a:pt x="24015" y="44354"/>
                  </a:cubicBezTo>
                  <a:lnTo>
                    <a:pt x="24420" y="44664"/>
                  </a:lnTo>
                  <a:cubicBezTo>
                    <a:pt x="24230" y="44652"/>
                    <a:pt x="24015" y="44628"/>
                    <a:pt x="23825" y="44592"/>
                  </a:cubicBezTo>
                  <a:cubicBezTo>
                    <a:pt x="20420" y="44390"/>
                    <a:pt x="17681" y="42533"/>
                    <a:pt x="15848" y="39925"/>
                  </a:cubicBezTo>
                  <a:close/>
                  <a:moveTo>
                    <a:pt x="31576" y="43533"/>
                  </a:moveTo>
                  <a:cubicBezTo>
                    <a:pt x="31981" y="43759"/>
                    <a:pt x="32433" y="43914"/>
                    <a:pt x="32909" y="43973"/>
                  </a:cubicBezTo>
                  <a:cubicBezTo>
                    <a:pt x="32065" y="44522"/>
                    <a:pt x="31033" y="44846"/>
                    <a:pt x="29780" y="44846"/>
                  </a:cubicBezTo>
                  <a:cubicBezTo>
                    <a:pt x="29621" y="44846"/>
                    <a:pt x="29457" y="44841"/>
                    <a:pt x="29290" y="44830"/>
                  </a:cubicBezTo>
                  <a:cubicBezTo>
                    <a:pt x="29718" y="44604"/>
                    <a:pt x="30135" y="44330"/>
                    <a:pt x="30552" y="44033"/>
                  </a:cubicBezTo>
                  <a:cubicBezTo>
                    <a:pt x="30909" y="43914"/>
                    <a:pt x="31254" y="43759"/>
                    <a:pt x="31576" y="43533"/>
                  </a:cubicBezTo>
                  <a:close/>
                  <a:moveTo>
                    <a:pt x="21039" y="45759"/>
                  </a:moveTo>
                  <a:lnTo>
                    <a:pt x="21039" y="45759"/>
                  </a:lnTo>
                  <a:cubicBezTo>
                    <a:pt x="21998" y="46017"/>
                    <a:pt x="22982" y="46150"/>
                    <a:pt x="23968" y="46150"/>
                  </a:cubicBezTo>
                  <a:cubicBezTo>
                    <a:pt x="24757" y="46150"/>
                    <a:pt x="25547" y="46065"/>
                    <a:pt x="26325" y="45890"/>
                  </a:cubicBezTo>
                  <a:cubicBezTo>
                    <a:pt x="27063" y="46307"/>
                    <a:pt x="27849" y="46676"/>
                    <a:pt x="28623" y="46890"/>
                  </a:cubicBezTo>
                  <a:cubicBezTo>
                    <a:pt x="27936" y="47022"/>
                    <a:pt x="27235" y="47087"/>
                    <a:pt x="26528" y="47087"/>
                  </a:cubicBezTo>
                  <a:cubicBezTo>
                    <a:pt x="24676" y="47087"/>
                    <a:pt x="22788" y="46638"/>
                    <a:pt x="21039" y="45759"/>
                  </a:cubicBezTo>
                  <a:close/>
                  <a:moveTo>
                    <a:pt x="29377" y="0"/>
                  </a:moveTo>
                  <a:cubicBezTo>
                    <a:pt x="29260" y="0"/>
                    <a:pt x="29135" y="24"/>
                    <a:pt x="29004" y="75"/>
                  </a:cubicBezTo>
                  <a:cubicBezTo>
                    <a:pt x="12454" y="6397"/>
                    <a:pt x="0" y="43259"/>
                    <a:pt x="22860" y="49676"/>
                  </a:cubicBezTo>
                  <a:cubicBezTo>
                    <a:pt x="24041" y="50009"/>
                    <a:pt x="25216" y="50166"/>
                    <a:pt x="26363" y="50166"/>
                  </a:cubicBezTo>
                  <a:cubicBezTo>
                    <a:pt x="32982" y="50166"/>
                    <a:pt x="38707" y="44944"/>
                    <a:pt x="39529" y="38044"/>
                  </a:cubicBezTo>
                  <a:cubicBezTo>
                    <a:pt x="40584" y="29154"/>
                    <a:pt x="32601" y="22601"/>
                    <a:pt x="24283" y="22601"/>
                  </a:cubicBezTo>
                  <a:cubicBezTo>
                    <a:pt x="24245" y="22601"/>
                    <a:pt x="24208" y="22601"/>
                    <a:pt x="24170" y="22601"/>
                  </a:cubicBezTo>
                  <a:cubicBezTo>
                    <a:pt x="23611" y="15255"/>
                    <a:pt x="25920" y="9600"/>
                    <a:pt x="29790" y="3254"/>
                  </a:cubicBezTo>
                  <a:cubicBezTo>
                    <a:pt x="30040" y="2837"/>
                    <a:pt x="29968" y="2420"/>
                    <a:pt x="29742" y="2111"/>
                  </a:cubicBezTo>
                  <a:cubicBezTo>
                    <a:pt x="29778" y="2099"/>
                    <a:pt x="29814" y="2063"/>
                    <a:pt x="29837" y="2051"/>
                  </a:cubicBezTo>
                  <a:cubicBezTo>
                    <a:pt x="30727" y="1511"/>
                    <a:pt x="30317" y="0"/>
                    <a:pt x="293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82" name="Google Shape;8682;p33"/>
          <p:cNvGrpSpPr/>
          <p:nvPr/>
        </p:nvGrpSpPr>
        <p:grpSpPr>
          <a:xfrm rot="10800000">
            <a:off x="6598455" y="1901516"/>
            <a:ext cx="1393920" cy="920170"/>
            <a:chOff x="3463225" y="1863975"/>
            <a:chExt cx="1899850" cy="1254150"/>
          </a:xfrm>
        </p:grpSpPr>
        <p:sp>
          <p:nvSpPr>
            <p:cNvPr id="8683" name="Google Shape;8683;p33"/>
            <p:cNvSpPr/>
            <p:nvPr/>
          </p:nvSpPr>
          <p:spPr>
            <a:xfrm>
              <a:off x="3463225" y="1863975"/>
              <a:ext cx="1014900" cy="1254150"/>
            </a:xfrm>
            <a:custGeom>
              <a:avLst/>
              <a:gdLst/>
              <a:ahLst/>
              <a:cxnLst/>
              <a:rect l="l" t="t" r="r" b="b"/>
              <a:pathLst>
                <a:path w="40596" h="50166" extrusionOk="0">
                  <a:moveTo>
                    <a:pt x="25170" y="5683"/>
                  </a:moveTo>
                  <a:lnTo>
                    <a:pt x="25170" y="5683"/>
                  </a:lnTo>
                  <a:cubicBezTo>
                    <a:pt x="24515" y="6790"/>
                    <a:pt x="23979" y="7981"/>
                    <a:pt x="23515" y="9183"/>
                  </a:cubicBezTo>
                  <a:cubicBezTo>
                    <a:pt x="23551" y="8826"/>
                    <a:pt x="23587" y="8469"/>
                    <a:pt x="23622" y="8112"/>
                  </a:cubicBezTo>
                  <a:cubicBezTo>
                    <a:pt x="23646" y="7838"/>
                    <a:pt x="23527" y="7647"/>
                    <a:pt x="23348" y="7516"/>
                  </a:cubicBezTo>
                  <a:cubicBezTo>
                    <a:pt x="23944" y="6873"/>
                    <a:pt x="24563" y="6266"/>
                    <a:pt x="25170" y="5683"/>
                  </a:cubicBezTo>
                  <a:close/>
                  <a:moveTo>
                    <a:pt x="19503" y="12386"/>
                  </a:moveTo>
                  <a:lnTo>
                    <a:pt x="19503" y="12386"/>
                  </a:lnTo>
                  <a:cubicBezTo>
                    <a:pt x="18503" y="14529"/>
                    <a:pt x="17669" y="16756"/>
                    <a:pt x="17038" y="19018"/>
                  </a:cubicBezTo>
                  <a:cubicBezTo>
                    <a:pt x="16979" y="18887"/>
                    <a:pt x="16859" y="18792"/>
                    <a:pt x="16729" y="18780"/>
                  </a:cubicBezTo>
                  <a:cubicBezTo>
                    <a:pt x="16740" y="18661"/>
                    <a:pt x="16740" y="18530"/>
                    <a:pt x="16764" y="18411"/>
                  </a:cubicBezTo>
                  <a:cubicBezTo>
                    <a:pt x="16788" y="18101"/>
                    <a:pt x="16621" y="17863"/>
                    <a:pt x="16407" y="17708"/>
                  </a:cubicBezTo>
                  <a:cubicBezTo>
                    <a:pt x="17312" y="15863"/>
                    <a:pt x="18348" y="14077"/>
                    <a:pt x="19503" y="12386"/>
                  </a:cubicBezTo>
                  <a:close/>
                  <a:moveTo>
                    <a:pt x="21527" y="16113"/>
                  </a:moveTo>
                  <a:lnTo>
                    <a:pt x="21527" y="16113"/>
                  </a:lnTo>
                  <a:cubicBezTo>
                    <a:pt x="21467" y="19030"/>
                    <a:pt x="21598" y="21970"/>
                    <a:pt x="22098" y="24780"/>
                  </a:cubicBezTo>
                  <a:cubicBezTo>
                    <a:pt x="22039" y="24780"/>
                    <a:pt x="21967" y="24792"/>
                    <a:pt x="21908" y="24792"/>
                  </a:cubicBezTo>
                  <a:cubicBezTo>
                    <a:pt x="21312" y="23316"/>
                    <a:pt x="20824" y="21792"/>
                    <a:pt x="20419" y="20208"/>
                  </a:cubicBezTo>
                  <a:cubicBezTo>
                    <a:pt x="20765" y="18851"/>
                    <a:pt x="21134" y="17482"/>
                    <a:pt x="21527" y="16113"/>
                  </a:cubicBezTo>
                  <a:close/>
                  <a:moveTo>
                    <a:pt x="20038" y="21875"/>
                  </a:moveTo>
                  <a:cubicBezTo>
                    <a:pt x="20288" y="22923"/>
                    <a:pt x="20598" y="23935"/>
                    <a:pt x="20943" y="24923"/>
                  </a:cubicBezTo>
                  <a:cubicBezTo>
                    <a:pt x="20408" y="25030"/>
                    <a:pt x="19884" y="25197"/>
                    <a:pt x="19360" y="25423"/>
                  </a:cubicBezTo>
                  <a:cubicBezTo>
                    <a:pt x="19526" y="24245"/>
                    <a:pt x="19765" y="23054"/>
                    <a:pt x="20038" y="21875"/>
                  </a:cubicBezTo>
                  <a:close/>
                  <a:moveTo>
                    <a:pt x="21205" y="11398"/>
                  </a:moveTo>
                  <a:lnTo>
                    <a:pt x="21205" y="11398"/>
                  </a:lnTo>
                  <a:cubicBezTo>
                    <a:pt x="19860" y="16553"/>
                    <a:pt x="18288" y="21506"/>
                    <a:pt x="17776" y="26340"/>
                  </a:cubicBezTo>
                  <a:cubicBezTo>
                    <a:pt x="17657" y="26435"/>
                    <a:pt x="17550" y="26531"/>
                    <a:pt x="17443" y="26626"/>
                  </a:cubicBezTo>
                  <a:cubicBezTo>
                    <a:pt x="17491" y="21482"/>
                    <a:pt x="19050" y="16208"/>
                    <a:pt x="21205" y="11398"/>
                  </a:cubicBezTo>
                  <a:close/>
                  <a:moveTo>
                    <a:pt x="14764" y="23292"/>
                  </a:moveTo>
                  <a:lnTo>
                    <a:pt x="14764" y="23292"/>
                  </a:lnTo>
                  <a:cubicBezTo>
                    <a:pt x="14704" y="24983"/>
                    <a:pt x="14740" y="26697"/>
                    <a:pt x="14859" y="28364"/>
                  </a:cubicBezTo>
                  <a:cubicBezTo>
                    <a:pt x="14824" y="28281"/>
                    <a:pt x="14776" y="28197"/>
                    <a:pt x="14740" y="28102"/>
                  </a:cubicBezTo>
                  <a:cubicBezTo>
                    <a:pt x="14666" y="27944"/>
                    <a:pt x="14517" y="27860"/>
                    <a:pt x="14376" y="27860"/>
                  </a:cubicBezTo>
                  <a:cubicBezTo>
                    <a:pt x="14358" y="27860"/>
                    <a:pt x="14341" y="27861"/>
                    <a:pt x="14323" y="27864"/>
                  </a:cubicBezTo>
                  <a:cubicBezTo>
                    <a:pt x="14157" y="26531"/>
                    <a:pt x="14216" y="25185"/>
                    <a:pt x="14585" y="23840"/>
                  </a:cubicBezTo>
                  <a:cubicBezTo>
                    <a:pt x="14645" y="23661"/>
                    <a:pt x="14704" y="23471"/>
                    <a:pt x="14764" y="23292"/>
                  </a:cubicBezTo>
                  <a:close/>
                  <a:moveTo>
                    <a:pt x="21551" y="26566"/>
                  </a:moveTo>
                  <a:cubicBezTo>
                    <a:pt x="21670" y="26876"/>
                    <a:pt x="21824" y="27185"/>
                    <a:pt x="21943" y="27507"/>
                  </a:cubicBezTo>
                  <a:cubicBezTo>
                    <a:pt x="20836" y="27638"/>
                    <a:pt x="19884" y="28126"/>
                    <a:pt x="19229" y="29138"/>
                  </a:cubicBezTo>
                  <a:cubicBezTo>
                    <a:pt x="19705" y="27638"/>
                    <a:pt x="20479" y="26792"/>
                    <a:pt x="21551" y="26566"/>
                  </a:cubicBezTo>
                  <a:close/>
                  <a:moveTo>
                    <a:pt x="25896" y="25507"/>
                  </a:moveTo>
                  <a:lnTo>
                    <a:pt x="25896" y="25507"/>
                  </a:lnTo>
                  <a:cubicBezTo>
                    <a:pt x="29123" y="25911"/>
                    <a:pt x="32135" y="27483"/>
                    <a:pt x="34171" y="29793"/>
                  </a:cubicBezTo>
                  <a:cubicBezTo>
                    <a:pt x="33826" y="29555"/>
                    <a:pt x="33469" y="29364"/>
                    <a:pt x="33100" y="29233"/>
                  </a:cubicBezTo>
                  <a:cubicBezTo>
                    <a:pt x="33040" y="29209"/>
                    <a:pt x="32992" y="29198"/>
                    <a:pt x="32933" y="29198"/>
                  </a:cubicBezTo>
                  <a:cubicBezTo>
                    <a:pt x="31707" y="28364"/>
                    <a:pt x="30337" y="27721"/>
                    <a:pt x="28944" y="27340"/>
                  </a:cubicBezTo>
                  <a:cubicBezTo>
                    <a:pt x="27992" y="26578"/>
                    <a:pt x="26968" y="25959"/>
                    <a:pt x="25896" y="25507"/>
                  </a:cubicBezTo>
                  <a:close/>
                  <a:moveTo>
                    <a:pt x="28825" y="29364"/>
                  </a:moveTo>
                  <a:cubicBezTo>
                    <a:pt x="29563" y="30019"/>
                    <a:pt x="30302" y="30864"/>
                    <a:pt x="30945" y="31817"/>
                  </a:cubicBezTo>
                  <a:cubicBezTo>
                    <a:pt x="30075" y="30936"/>
                    <a:pt x="29123" y="30150"/>
                    <a:pt x="28135" y="29495"/>
                  </a:cubicBezTo>
                  <a:cubicBezTo>
                    <a:pt x="28349" y="29436"/>
                    <a:pt x="28587" y="29388"/>
                    <a:pt x="28825" y="29364"/>
                  </a:cubicBezTo>
                  <a:close/>
                  <a:moveTo>
                    <a:pt x="28147" y="31019"/>
                  </a:moveTo>
                  <a:lnTo>
                    <a:pt x="28147" y="31019"/>
                  </a:lnTo>
                  <a:cubicBezTo>
                    <a:pt x="28540" y="31329"/>
                    <a:pt x="28932" y="31686"/>
                    <a:pt x="29325" y="32115"/>
                  </a:cubicBezTo>
                  <a:cubicBezTo>
                    <a:pt x="30659" y="33400"/>
                    <a:pt x="31671" y="34889"/>
                    <a:pt x="32373" y="36567"/>
                  </a:cubicBezTo>
                  <a:cubicBezTo>
                    <a:pt x="31087" y="34615"/>
                    <a:pt x="29683" y="32805"/>
                    <a:pt x="28147" y="31019"/>
                  </a:cubicBezTo>
                  <a:close/>
                  <a:moveTo>
                    <a:pt x="26611" y="30138"/>
                  </a:moveTo>
                  <a:cubicBezTo>
                    <a:pt x="26718" y="30186"/>
                    <a:pt x="26825" y="30221"/>
                    <a:pt x="26908" y="30269"/>
                  </a:cubicBezTo>
                  <a:cubicBezTo>
                    <a:pt x="26670" y="30448"/>
                    <a:pt x="26539" y="30805"/>
                    <a:pt x="26789" y="31103"/>
                  </a:cubicBezTo>
                  <a:cubicBezTo>
                    <a:pt x="28397" y="33055"/>
                    <a:pt x="29778" y="35043"/>
                    <a:pt x="31076" y="37151"/>
                  </a:cubicBezTo>
                  <a:cubicBezTo>
                    <a:pt x="30790" y="36948"/>
                    <a:pt x="30528" y="36758"/>
                    <a:pt x="30254" y="36556"/>
                  </a:cubicBezTo>
                  <a:cubicBezTo>
                    <a:pt x="29218" y="34210"/>
                    <a:pt x="27468" y="31888"/>
                    <a:pt x="25706" y="30793"/>
                  </a:cubicBezTo>
                  <a:cubicBezTo>
                    <a:pt x="25992" y="30543"/>
                    <a:pt x="26301" y="30329"/>
                    <a:pt x="26611" y="30138"/>
                  </a:cubicBezTo>
                  <a:close/>
                  <a:moveTo>
                    <a:pt x="20693" y="30864"/>
                  </a:moveTo>
                  <a:cubicBezTo>
                    <a:pt x="20515" y="31567"/>
                    <a:pt x="20431" y="32365"/>
                    <a:pt x="20467" y="33293"/>
                  </a:cubicBezTo>
                  <a:cubicBezTo>
                    <a:pt x="20539" y="34686"/>
                    <a:pt x="21146" y="36294"/>
                    <a:pt x="22074" y="37818"/>
                  </a:cubicBezTo>
                  <a:cubicBezTo>
                    <a:pt x="21622" y="37449"/>
                    <a:pt x="21193" y="37056"/>
                    <a:pt x="20789" y="36663"/>
                  </a:cubicBezTo>
                  <a:cubicBezTo>
                    <a:pt x="19919" y="34984"/>
                    <a:pt x="19646" y="33174"/>
                    <a:pt x="20003" y="31222"/>
                  </a:cubicBezTo>
                  <a:cubicBezTo>
                    <a:pt x="20241" y="31091"/>
                    <a:pt x="20467" y="30983"/>
                    <a:pt x="20693" y="30864"/>
                  </a:cubicBezTo>
                  <a:close/>
                  <a:moveTo>
                    <a:pt x="31326" y="29710"/>
                  </a:moveTo>
                  <a:cubicBezTo>
                    <a:pt x="31730" y="29888"/>
                    <a:pt x="32111" y="30126"/>
                    <a:pt x="32504" y="30400"/>
                  </a:cubicBezTo>
                  <a:cubicBezTo>
                    <a:pt x="33338" y="31865"/>
                    <a:pt x="35421" y="36056"/>
                    <a:pt x="35278" y="38889"/>
                  </a:cubicBezTo>
                  <a:cubicBezTo>
                    <a:pt x="35040" y="38996"/>
                    <a:pt x="34755" y="39115"/>
                    <a:pt x="34445" y="39258"/>
                  </a:cubicBezTo>
                  <a:cubicBezTo>
                    <a:pt x="34469" y="38973"/>
                    <a:pt x="34505" y="38699"/>
                    <a:pt x="34505" y="38377"/>
                  </a:cubicBezTo>
                  <a:cubicBezTo>
                    <a:pt x="34481" y="38103"/>
                    <a:pt x="34445" y="37806"/>
                    <a:pt x="34385" y="37508"/>
                  </a:cubicBezTo>
                  <a:cubicBezTo>
                    <a:pt x="34350" y="34829"/>
                    <a:pt x="33159" y="32007"/>
                    <a:pt x="31326" y="29710"/>
                  </a:cubicBezTo>
                  <a:close/>
                  <a:moveTo>
                    <a:pt x="24170" y="33984"/>
                  </a:moveTo>
                  <a:cubicBezTo>
                    <a:pt x="25182" y="36103"/>
                    <a:pt x="26575" y="38008"/>
                    <a:pt x="28301" y="39532"/>
                  </a:cubicBezTo>
                  <a:cubicBezTo>
                    <a:pt x="28444" y="39782"/>
                    <a:pt x="28587" y="40044"/>
                    <a:pt x="28742" y="40306"/>
                  </a:cubicBezTo>
                  <a:cubicBezTo>
                    <a:pt x="27754" y="39413"/>
                    <a:pt x="26825" y="38484"/>
                    <a:pt x="25944" y="37484"/>
                  </a:cubicBezTo>
                  <a:cubicBezTo>
                    <a:pt x="23860" y="36258"/>
                    <a:pt x="23289" y="35079"/>
                    <a:pt x="24170" y="33984"/>
                  </a:cubicBezTo>
                  <a:close/>
                  <a:moveTo>
                    <a:pt x="23634" y="36937"/>
                  </a:moveTo>
                  <a:lnTo>
                    <a:pt x="23634" y="36937"/>
                  </a:lnTo>
                  <a:cubicBezTo>
                    <a:pt x="24825" y="38234"/>
                    <a:pt x="26146" y="39425"/>
                    <a:pt x="26920" y="40330"/>
                  </a:cubicBezTo>
                  <a:cubicBezTo>
                    <a:pt x="26492" y="40139"/>
                    <a:pt x="26087" y="39830"/>
                    <a:pt x="25706" y="39365"/>
                  </a:cubicBezTo>
                  <a:cubicBezTo>
                    <a:pt x="24622" y="38699"/>
                    <a:pt x="23968" y="37841"/>
                    <a:pt x="23634" y="36937"/>
                  </a:cubicBezTo>
                  <a:close/>
                  <a:moveTo>
                    <a:pt x="13883" y="30805"/>
                  </a:moveTo>
                  <a:cubicBezTo>
                    <a:pt x="14454" y="32472"/>
                    <a:pt x="15312" y="34127"/>
                    <a:pt x="16359" y="35698"/>
                  </a:cubicBezTo>
                  <a:cubicBezTo>
                    <a:pt x="17086" y="37615"/>
                    <a:pt x="18098" y="39425"/>
                    <a:pt x="19526" y="41020"/>
                  </a:cubicBezTo>
                  <a:cubicBezTo>
                    <a:pt x="18086" y="40235"/>
                    <a:pt x="16788" y="39246"/>
                    <a:pt x="15752" y="37853"/>
                  </a:cubicBezTo>
                  <a:cubicBezTo>
                    <a:pt x="14693" y="36472"/>
                    <a:pt x="13942" y="35043"/>
                    <a:pt x="13811" y="33258"/>
                  </a:cubicBezTo>
                  <a:cubicBezTo>
                    <a:pt x="13764" y="32722"/>
                    <a:pt x="13740" y="31567"/>
                    <a:pt x="13883" y="30805"/>
                  </a:cubicBezTo>
                  <a:close/>
                  <a:moveTo>
                    <a:pt x="23968" y="42140"/>
                  </a:moveTo>
                  <a:lnTo>
                    <a:pt x="23968" y="42140"/>
                  </a:lnTo>
                  <a:cubicBezTo>
                    <a:pt x="25051" y="42961"/>
                    <a:pt x="26206" y="43604"/>
                    <a:pt x="27337" y="43961"/>
                  </a:cubicBezTo>
                  <a:cubicBezTo>
                    <a:pt x="27182" y="44080"/>
                    <a:pt x="27004" y="44164"/>
                    <a:pt x="26825" y="44259"/>
                  </a:cubicBezTo>
                  <a:cubicBezTo>
                    <a:pt x="25789" y="43783"/>
                    <a:pt x="24813" y="42973"/>
                    <a:pt x="23968" y="42140"/>
                  </a:cubicBezTo>
                  <a:close/>
                  <a:moveTo>
                    <a:pt x="15847" y="39925"/>
                  </a:moveTo>
                  <a:cubicBezTo>
                    <a:pt x="18110" y="41997"/>
                    <a:pt x="21122" y="43545"/>
                    <a:pt x="23920" y="44330"/>
                  </a:cubicBezTo>
                  <a:cubicBezTo>
                    <a:pt x="23932" y="44342"/>
                    <a:pt x="23950" y="44342"/>
                    <a:pt x="23969" y="44342"/>
                  </a:cubicBezTo>
                  <a:cubicBezTo>
                    <a:pt x="23988" y="44342"/>
                    <a:pt x="24009" y="44342"/>
                    <a:pt x="24027" y="44354"/>
                  </a:cubicBezTo>
                  <a:lnTo>
                    <a:pt x="24420" y="44664"/>
                  </a:lnTo>
                  <a:cubicBezTo>
                    <a:pt x="24229" y="44652"/>
                    <a:pt x="24027" y="44628"/>
                    <a:pt x="23825" y="44592"/>
                  </a:cubicBezTo>
                  <a:cubicBezTo>
                    <a:pt x="20419" y="44390"/>
                    <a:pt x="17693" y="42533"/>
                    <a:pt x="15847" y="39925"/>
                  </a:cubicBezTo>
                  <a:close/>
                  <a:moveTo>
                    <a:pt x="31588" y="43533"/>
                  </a:moveTo>
                  <a:cubicBezTo>
                    <a:pt x="31980" y="43759"/>
                    <a:pt x="32433" y="43914"/>
                    <a:pt x="32909" y="43973"/>
                  </a:cubicBezTo>
                  <a:cubicBezTo>
                    <a:pt x="32064" y="44522"/>
                    <a:pt x="31033" y="44846"/>
                    <a:pt x="29780" y="44846"/>
                  </a:cubicBezTo>
                  <a:cubicBezTo>
                    <a:pt x="29620" y="44846"/>
                    <a:pt x="29457" y="44841"/>
                    <a:pt x="29290" y="44830"/>
                  </a:cubicBezTo>
                  <a:cubicBezTo>
                    <a:pt x="29718" y="44604"/>
                    <a:pt x="30135" y="44330"/>
                    <a:pt x="30552" y="44033"/>
                  </a:cubicBezTo>
                  <a:cubicBezTo>
                    <a:pt x="30909" y="43914"/>
                    <a:pt x="31254" y="43759"/>
                    <a:pt x="31588" y="43533"/>
                  </a:cubicBezTo>
                  <a:close/>
                  <a:moveTo>
                    <a:pt x="21050" y="45759"/>
                  </a:moveTo>
                  <a:lnTo>
                    <a:pt x="21050" y="45759"/>
                  </a:lnTo>
                  <a:cubicBezTo>
                    <a:pt x="22009" y="46017"/>
                    <a:pt x="22990" y="46150"/>
                    <a:pt x="23973" y="46150"/>
                  </a:cubicBezTo>
                  <a:cubicBezTo>
                    <a:pt x="24759" y="46150"/>
                    <a:pt x="25547" y="46065"/>
                    <a:pt x="26325" y="45890"/>
                  </a:cubicBezTo>
                  <a:cubicBezTo>
                    <a:pt x="27075" y="46307"/>
                    <a:pt x="27849" y="46676"/>
                    <a:pt x="28623" y="46890"/>
                  </a:cubicBezTo>
                  <a:cubicBezTo>
                    <a:pt x="27936" y="47022"/>
                    <a:pt x="27234" y="47087"/>
                    <a:pt x="26528" y="47087"/>
                  </a:cubicBezTo>
                  <a:cubicBezTo>
                    <a:pt x="24676" y="47087"/>
                    <a:pt x="22792" y="46638"/>
                    <a:pt x="21050" y="45759"/>
                  </a:cubicBezTo>
                  <a:close/>
                  <a:moveTo>
                    <a:pt x="29377" y="0"/>
                  </a:moveTo>
                  <a:cubicBezTo>
                    <a:pt x="29260" y="0"/>
                    <a:pt x="29135" y="24"/>
                    <a:pt x="29004" y="75"/>
                  </a:cubicBezTo>
                  <a:cubicBezTo>
                    <a:pt x="12454" y="6397"/>
                    <a:pt x="0" y="43259"/>
                    <a:pt x="22860" y="49676"/>
                  </a:cubicBezTo>
                  <a:cubicBezTo>
                    <a:pt x="24041" y="50009"/>
                    <a:pt x="25216" y="50166"/>
                    <a:pt x="26363" y="50166"/>
                  </a:cubicBezTo>
                  <a:cubicBezTo>
                    <a:pt x="32982" y="50166"/>
                    <a:pt x="38707" y="44944"/>
                    <a:pt x="39529" y="38044"/>
                  </a:cubicBezTo>
                  <a:cubicBezTo>
                    <a:pt x="40596" y="29154"/>
                    <a:pt x="32624" y="22601"/>
                    <a:pt x="24283" y="22601"/>
                  </a:cubicBezTo>
                  <a:cubicBezTo>
                    <a:pt x="24245" y="22601"/>
                    <a:pt x="24208" y="22601"/>
                    <a:pt x="24170" y="22601"/>
                  </a:cubicBezTo>
                  <a:cubicBezTo>
                    <a:pt x="23622" y="15255"/>
                    <a:pt x="25932" y="9600"/>
                    <a:pt x="29802" y="3254"/>
                  </a:cubicBezTo>
                  <a:cubicBezTo>
                    <a:pt x="30052" y="2837"/>
                    <a:pt x="29980" y="2420"/>
                    <a:pt x="29754" y="2111"/>
                  </a:cubicBezTo>
                  <a:cubicBezTo>
                    <a:pt x="29778" y="2099"/>
                    <a:pt x="29813" y="2063"/>
                    <a:pt x="29837" y="2051"/>
                  </a:cubicBezTo>
                  <a:cubicBezTo>
                    <a:pt x="30727" y="1511"/>
                    <a:pt x="30316" y="0"/>
                    <a:pt x="293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4" name="Google Shape;8684;p33"/>
            <p:cNvSpPr/>
            <p:nvPr/>
          </p:nvSpPr>
          <p:spPr>
            <a:xfrm>
              <a:off x="4348450" y="1863975"/>
              <a:ext cx="1014625" cy="1254150"/>
            </a:xfrm>
            <a:custGeom>
              <a:avLst/>
              <a:gdLst/>
              <a:ahLst/>
              <a:cxnLst/>
              <a:rect l="l" t="t" r="r" b="b"/>
              <a:pathLst>
                <a:path w="40585" h="50166" extrusionOk="0">
                  <a:moveTo>
                    <a:pt x="25170" y="5683"/>
                  </a:moveTo>
                  <a:lnTo>
                    <a:pt x="25170" y="5683"/>
                  </a:lnTo>
                  <a:cubicBezTo>
                    <a:pt x="24503" y="6790"/>
                    <a:pt x="23980" y="7981"/>
                    <a:pt x="23515" y="9183"/>
                  </a:cubicBezTo>
                  <a:cubicBezTo>
                    <a:pt x="23539" y="8826"/>
                    <a:pt x="23587" y="8469"/>
                    <a:pt x="23622" y="8112"/>
                  </a:cubicBezTo>
                  <a:cubicBezTo>
                    <a:pt x="23646" y="7838"/>
                    <a:pt x="23527" y="7647"/>
                    <a:pt x="23349" y="7516"/>
                  </a:cubicBezTo>
                  <a:cubicBezTo>
                    <a:pt x="23944" y="6873"/>
                    <a:pt x="24551" y="6266"/>
                    <a:pt x="25170" y="5683"/>
                  </a:cubicBezTo>
                  <a:close/>
                  <a:moveTo>
                    <a:pt x="19491" y="12386"/>
                  </a:moveTo>
                  <a:lnTo>
                    <a:pt x="19491" y="12386"/>
                  </a:lnTo>
                  <a:cubicBezTo>
                    <a:pt x="18503" y="14529"/>
                    <a:pt x="17669" y="16756"/>
                    <a:pt x="17038" y="19018"/>
                  </a:cubicBezTo>
                  <a:cubicBezTo>
                    <a:pt x="16979" y="18887"/>
                    <a:pt x="16860" y="18792"/>
                    <a:pt x="16729" y="18780"/>
                  </a:cubicBezTo>
                  <a:cubicBezTo>
                    <a:pt x="16741" y="18661"/>
                    <a:pt x="16741" y="18530"/>
                    <a:pt x="16753" y="18411"/>
                  </a:cubicBezTo>
                  <a:cubicBezTo>
                    <a:pt x="16788" y="18101"/>
                    <a:pt x="16622" y="17863"/>
                    <a:pt x="16395" y="17708"/>
                  </a:cubicBezTo>
                  <a:cubicBezTo>
                    <a:pt x="17312" y="15863"/>
                    <a:pt x="18348" y="14077"/>
                    <a:pt x="19491" y="12386"/>
                  </a:cubicBezTo>
                  <a:close/>
                  <a:moveTo>
                    <a:pt x="21503" y="16113"/>
                  </a:moveTo>
                  <a:cubicBezTo>
                    <a:pt x="21455" y="19030"/>
                    <a:pt x="21598" y="21970"/>
                    <a:pt x="22087" y="24780"/>
                  </a:cubicBezTo>
                  <a:cubicBezTo>
                    <a:pt x="22027" y="24780"/>
                    <a:pt x="21944" y="24792"/>
                    <a:pt x="21896" y="24792"/>
                  </a:cubicBezTo>
                  <a:cubicBezTo>
                    <a:pt x="21301" y="23316"/>
                    <a:pt x="20801" y="21792"/>
                    <a:pt x="20408" y="20208"/>
                  </a:cubicBezTo>
                  <a:cubicBezTo>
                    <a:pt x="20741" y="18851"/>
                    <a:pt x="21110" y="17482"/>
                    <a:pt x="21503" y="16113"/>
                  </a:cubicBezTo>
                  <a:close/>
                  <a:moveTo>
                    <a:pt x="20027" y="21875"/>
                  </a:moveTo>
                  <a:cubicBezTo>
                    <a:pt x="20289" y="22923"/>
                    <a:pt x="20598" y="23935"/>
                    <a:pt x="20932" y="24923"/>
                  </a:cubicBezTo>
                  <a:cubicBezTo>
                    <a:pt x="20408" y="25030"/>
                    <a:pt x="19884" y="25197"/>
                    <a:pt x="19360" y="25423"/>
                  </a:cubicBezTo>
                  <a:cubicBezTo>
                    <a:pt x="19527" y="24245"/>
                    <a:pt x="19765" y="23054"/>
                    <a:pt x="20027" y="21875"/>
                  </a:cubicBezTo>
                  <a:close/>
                  <a:moveTo>
                    <a:pt x="21205" y="11398"/>
                  </a:moveTo>
                  <a:lnTo>
                    <a:pt x="21205" y="11398"/>
                  </a:lnTo>
                  <a:cubicBezTo>
                    <a:pt x="19848" y="16553"/>
                    <a:pt x="18288" y="21506"/>
                    <a:pt x="17765" y="26340"/>
                  </a:cubicBezTo>
                  <a:cubicBezTo>
                    <a:pt x="17645" y="26435"/>
                    <a:pt x="17538" y="26531"/>
                    <a:pt x="17443" y="26626"/>
                  </a:cubicBezTo>
                  <a:cubicBezTo>
                    <a:pt x="17479" y="21482"/>
                    <a:pt x="19050" y="16208"/>
                    <a:pt x="21205" y="11398"/>
                  </a:cubicBezTo>
                  <a:close/>
                  <a:moveTo>
                    <a:pt x="14752" y="23292"/>
                  </a:moveTo>
                  <a:cubicBezTo>
                    <a:pt x="14681" y="24983"/>
                    <a:pt x="14717" y="26697"/>
                    <a:pt x="14836" y="28364"/>
                  </a:cubicBezTo>
                  <a:cubicBezTo>
                    <a:pt x="14800" y="28281"/>
                    <a:pt x="14764" y="28197"/>
                    <a:pt x="14717" y="28102"/>
                  </a:cubicBezTo>
                  <a:cubicBezTo>
                    <a:pt x="14653" y="27944"/>
                    <a:pt x="14505" y="27860"/>
                    <a:pt x="14356" y="27860"/>
                  </a:cubicBezTo>
                  <a:cubicBezTo>
                    <a:pt x="14337" y="27860"/>
                    <a:pt x="14318" y="27861"/>
                    <a:pt x="14300" y="27864"/>
                  </a:cubicBezTo>
                  <a:cubicBezTo>
                    <a:pt x="14133" y="26531"/>
                    <a:pt x="14216" y="25185"/>
                    <a:pt x="14562" y="23840"/>
                  </a:cubicBezTo>
                  <a:cubicBezTo>
                    <a:pt x="14633" y="23661"/>
                    <a:pt x="14681" y="23471"/>
                    <a:pt x="14752" y="23292"/>
                  </a:cubicBezTo>
                  <a:close/>
                  <a:moveTo>
                    <a:pt x="21551" y="26566"/>
                  </a:moveTo>
                  <a:cubicBezTo>
                    <a:pt x="21670" y="26876"/>
                    <a:pt x="21813" y="27185"/>
                    <a:pt x="21932" y="27507"/>
                  </a:cubicBezTo>
                  <a:cubicBezTo>
                    <a:pt x="20836" y="27638"/>
                    <a:pt x="19884" y="28126"/>
                    <a:pt x="19229" y="29138"/>
                  </a:cubicBezTo>
                  <a:cubicBezTo>
                    <a:pt x="19705" y="27638"/>
                    <a:pt x="20479" y="26792"/>
                    <a:pt x="21551" y="26566"/>
                  </a:cubicBezTo>
                  <a:close/>
                  <a:moveTo>
                    <a:pt x="25897" y="25507"/>
                  </a:moveTo>
                  <a:lnTo>
                    <a:pt x="25897" y="25507"/>
                  </a:lnTo>
                  <a:cubicBezTo>
                    <a:pt x="29123" y="25911"/>
                    <a:pt x="32112" y="27483"/>
                    <a:pt x="34171" y="29793"/>
                  </a:cubicBezTo>
                  <a:cubicBezTo>
                    <a:pt x="33826" y="29555"/>
                    <a:pt x="33469" y="29364"/>
                    <a:pt x="33100" y="29233"/>
                  </a:cubicBezTo>
                  <a:cubicBezTo>
                    <a:pt x="33040" y="29209"/>
                    <a:pt x="32993" y="29198"/>
                    <a:pt x="32933" y="29198"/>
                  </a:cubicBezTo>
                  <a:cubicBezTo>
                    <a:pt x="31695" y="28364"/>
                    <a:pt x="30326" y="27721"/>
                    <a:pt x="28945" y="27340"/>
                  </a:cubicBezTo>
                  <a:cubicBezTo>
                    <a:pt x="27992" y="26578"/>
                    <a:pt x="26968" y="25959"/>
                    <a:pt x="25897" y="25507"/>
                  </a:cubicBezTo>
                  <a:close/>
                  <a:moveTo>
                    <a:pt x="28825" y="29364"/>
                  </a:moveTo>
                  <a:cubicBezTo>
                    <a:pt x="29552" y="30019"/>
                    <a:pt x="30302" y="30864"/>
                    <a:pt x="30945" y="31817"/>
                  </a:cubicBezTo>
                  <a:cubicBezTo>
                    <a:pt x="30076" y="30936"/>
                    <a:pt x="29123" y="30150"/>
                    <a:pt x="28123" y="29495"/>
                  </a:cubicBezTo>
                  <a:cubicBezTo>
                    <a:pt x="28349" y="29436"/>
                    <a:pt x="28587" y="29388"/>
                    <a:pt x="28825" y="29364"/>
                  </a:cubicBezTo>
                  <a:close/>
                  <a:moveTo>
                    <a:pt x="28123" y="31019"/>
                  </a:moveTo>
                  <a:lnTo>
                    <a:pt x="28123" y="31019"/>
                  </a:lnTo>
                  <a:cubicBezTo>
                    <a:pt x="28540" y="31329"/>
                    <a:pt x="28933" y="31686"/>
                    <a:pt x="29302" y="32115"/>
                  </a:cubicBezTo>
                  <a:cubicBezTo>
                    <a:pt x="30635" y="33400"/>
                    <a:pt x="31659" y="34889"/>
                    <a:pt x="32350" y="36567"/>
                  </a:cubicBezTo>
                  <a:cubicBezTo>
                    <a:pt x="31076" y="34615"/>
                    <a:pt x="29659" y="32805"/>
                    <a:pt x="28123" y="31019"/>
                  </a:cubicBezTo>
                  <a:close/>
                  <a:moveTo>
                    <a:pt x="26611" y="30138"/>
                  </a:moveTo>
                  <a:cubicBezTo>
                    <a:pt x="26718" y="30186"/>
                    <a:pt x="26813" y="30221"/>
                    <a:pt x="26909" y="30269"/>
                  </a:cubicBezTo>
                  <a:cubicBezTo>
                    <a:pt x="26670" y="30448"/>
                    <a:pt x="26539" y="30805"/>
                    <a:pt x="26789" y="31103"/>
                  </a:cubicBezTo>
                  <a:cubicBezTo>
                    <a:pt x="28397" y="33055"/>
                    <a:pt x="29778" y="35043"/>
                    <a:pt x="31076" y="37151"/>
                  </a:cubicBezTo>
                  <a:cubicBezTo>
                    <a:pt x="30790" y="36948"/>
                    <a:pt x="30528" y="36758"/>
                    <a:pt x="30254" y="36556"/>
                  </a:cubicBezTo>
                  <a:cubicBezTo>
                    <a:pt x="29218" y="34210"/>
                    <a:pt x="27468" y="31888"/>
                    <a:pt x="25706" y="30793"/>
                  </a:cubicBezTo>
                  <a:cubicBezTo>
                    <a:pt x="25980" y="30543"/>
                    <a:pt x="26301" y="30329"/>
                    <a:pt x="26611" y="30138"/>
                  </a:cubicBezTo>
                  <a:close/>
                  <a:moveTo>
                    <a:pt x="20682" y="30864"/>
                  </a:moveTo>
                  <a:lnTo>
                    <a:pt x="20682" y="30864"/>
                  </a:lnTo>
                  <a:cubicBezTo>
                    <a:pt x="20503" y="31567"/>
                    <a:pt x="20432" y="32365"/>
                    <a:pt x="20467" y="33293"/>
                  </a:cubicBezTo>
                  <a:cubicBezTo>
                    <a:pt x="20539" y="34686"/>
                    <a:pt x="21146" y="36294"/>
                    <a:pt x="22075" y="37818"/>
                  </a:cubicBezTo>
                  <a:cubicBezTo>
                    <a:pt x="21622" y="37449"/>
                    <a:pt x="21194" y="37056"/>
                    <a:pt x="20789" y="36663"/>
                  </a:cubicBezTo>
                  <a:cubicBezTo>
                    <a:pt x="19908" y="34984"/>
                    <a:pt x="19646" y="33174"/>
                    <a:pt x="20003" y="31222"/>
                  </a:cubicBezTo>
                  <a:cubicBezTo>
                    <a:pt x="20241" y="31091"/>
                    <a:pt x="20467" y="30983"/>
                    <a:pt x="20682" y="30864"/>
                  </a:cubicBezTo>
                  <a:close/>
                  <a:moveTo>
                    <a:pt x="31326" y="29710"/>
                  </a:moveTo>
                  <a:lnTo>
                    <a:pt x="31326" y="29710"/>
                  </a:lnTo>
                  <a:cubicBezTo>
                    <a:pt x="31731" y="29888"/>
                    <a:pt x="32112" y="30126"/>
                    <a:pt x="32504" y="30400"/>
                  </a:cubicBezTo>
                  <a:cubicBezTo>
                    <a:pt x="33338" y="31865"/>
                    <a:pt x="35422" y="36056"/>
                    <a:pt x="35267" y="38889"/>
                  </a:cubicBezTo>
                  <a:cubicBezTo>
                    <a:pt x="35029" y="38996"/>
                    <a:pt x="34743" y="39115"/>
                    <a:pt x="34433" y="39258"/>
                  </a:cubicBezTo>
                  <a:cubicBezTo>
                    <a:pt x="34469" y="38973"/>
                    <a:pt x="34493" y="38699"/>
                    <a:pt x="34493" y="38377"/>
                  </a:cubicBezTo>
                  <a:cubicBezTo>
                    <a:pt x="34481" y="38103"/>
                    <a:pt x="34433" y="37806"/>
                    <a:pt x="34374" y="37508"/>
                  </a:cubicBezTo>
                  <a:cubicBezTo>
                    <a:pt x="34350" y="34829"/>
                    <a:pt x="33159" y="32007"/>
                    <a:pt x="31326" y="29710"/>
                  </a:cubicBezTo>
                  <a:close/>
                  <a:moveTo>
                    <a:pt x="24158" y="33984"/>
                  </a:moveTo>
                  <a:lnTo>
                    <a:pt x="24158" y="33984"/>
                  </a:lnTo>
                  <a:cubicBezTo>
                    <a:pt x="25170" y="36103"/>
                    <a:pt x="26563" y="38008"/>
                    <a:pt x="28290" y="39532"/>
                  </a:cubicBezTo>
                  <a:cubicBezTo>
                    <a:pt x="28421" y="39782"/>
                    <a:pt x="28575" y="40044"/>
                    <a:pt x="28718" y="40306"/>
                  </a:cubicBezTo>
                  <a:cubicBezTo>
                    <a:pt x="27742" y="39413"/>
                    <a:pt x="26801" y="38484"/>
                    <a:pt x="25920" y="37484"/>
                  </a:cubicBezTo>
                  <a:cubicBezTo>
                    <a:pt x="23837" y="36258"/>
                    <a:pt x="23277" y="35079"/>
                    <a:pt x="24158" y="33984"/>
                  </a:cubicBezTo>
                  <a:close/>
                  <a:moveTo>
                    <a:pt x="23622" y="36937"/>
                  </a:moveTo>
                  <a:cubicBezTo>
                    <a:pt x="24813" y="38234"/>
                    <a:pt x="26135" y="39425"/>
                    <a:pt x="26909" y="40330"/>
                  </a:cubicBezTo>
                  <a:cubicBezTo>
                    <a:pt x="26468" y="40139"/>
                    <a:pt x="26075" y="39830"/>
                    <a:pt x="25682" y="39365"/>
                  </a:cubicBezTo>
                  <a:cubicBezTo>
                    <a:pt x="24611" y="38699"/>
                    <a:pt x="23956" y="37841"/>
                    <a:pt x="23622" y="36937"/>
                  </a:cubicBezTo>
                  <a:close/>
                  <a:moveTo>
                    <a:pt x="13883" y="30805"/>
                  </a:moveTo>
                  <a:cubicBezTo>
                    <a:pt x="14455" y="32472"/>
                    <a:pt x="15312" y="34127"/>
                    <a:pt x="16348" y="35698"/>
                  </a:cubicBezTo>
                  <a:cubicBezTo>
                    <a:pt x="17086" y="37615"/>
                    <a:pt x="18098" y="39425"/>
                    <a:pt x="19527" y="41020"/>
                  </a:cubicBezTo>
                  <a:cubicBezTo>
                    <a:pt x="18074" y="40235"/>
                    <a:pt x="16764" y="39246"/>
                    <a:pt x="15740" y="37853"/>
                  </a:cubicBezTo>
                  <a:cubicBezTo>
                    <a:pt x="14693" y="36472"/>
                    <a:pt x="13931" y="35043"/>
                    <a:pt x="13812" y="33258"/>
                  </a:cubicBezTo>
                  <a:cubicBezTo>
                    <a:pt x="13764" y="32722"/>
                    <a:pt x="13740" y="31567"/>
                    <a:pt x="13883" y="30805"/>
                  </a:cubicBezTo>
                  <a:close/>
                  <a:moveTo>
                    <a:pt x="23956" y="42140"/>
                  </a:moveTo>
                  <a:lnTo>
                    <a:pt x="23956" y="42140"/>
                  </a:lnTo>
                  <a:cubicBezTo>
                    <a:pt x="25051" y="42961"/>
                    <a:pt x="26206" y="43604"/>
                    <a:pt x="27337" y="43961"/>
                  </a:cubicBezTo>
                  <a:cubicBezTo>
                    <a:pt x="27170" y="44080"/>
                    <a:pt x="26992" y="44164"/>
                    <a:pt x="26813" y="44259"/>
                  </a:cubicBezTo>
                  <a:cubicBezTo>
                    <a:pt x="25789" y="43783"/>
                    <a:pt x="24813" y="42973"/>
                    <a:pt x="23956" y="42140"/>
                  </a:cubicBezTo>
                  <a:close/>
                  <a:moveTo>
                    <a:pt x="15848" y="39925"/>
                  </a:moveTo>
                  <a:lnTo>
                    <a:pt x="15848" y="39925"/>
                  </a:lnTo>
                  <a:cubicBezTo>
                    <a:pt x="18110" y="41997"/>
                    <a:pt x="21122" y="43545"/>
                    <a:pt x="23920" y="44330"/>
                  </a:cubicBezTo>
                  <a:cubicBezTo>
                    <a:pt x="23932" y="44342"/>
                    <a:pt x="23950" y="44342"/>
                    <a:pt x="23968" y="44342"/>
                  </a:cubicBezTo>
                  <a:cubicBezTo>
                    <a:pt x="23986" y="44342"/>
                    <a:pt x="24003" y="44342"/>
                    <a:pt x="24015" y="44354"/>
                  </a:cubicBezTo>
                  <a:lnTo>
                    <a:pt x="24420" y="44664"/>
                  </a:lnTo>
                  <a:cubicBezTo>
                    <a:pt x="24230" y="44652"/>
                    <a:pt x="24015" y="44628"/>
                    <a:pt x="23825" y="44592"/>
                  </a:cubicBezTo>
                  <a:cubicBezTo>
                    <a:pt x="20420" y="44390"/>
                    <a:pt x="17681" y="42533"/>
                    <a:pt x="15848" y="39925"/>
                  </a:cubicBezTo>
                  <a:close/>
                  <a:moveTo>
                    <a:pt x="31576" y="43533"/>
                  </a:moveTo>
                  <a:cubicBezTo>
                    <a:pt x="31981" y="43759"/>
                    <a:pt x="32433" y="43914"/>
                    <a:pt x="32909" y="43973"/>
                  </a:cubicBezTo>
                  <a:cubicBezTo>
                    <a:pt x="32065" y="44522"/>
                    <a:pt x="31033" y="44846"/>
                    <a:pt x="29780" y="44846"/>
                  </a:cubicBezTo>
                  <a:cubicBezTo>
                    <a:pt x="29621" y="44846"/>
                    <a:pt x="29457" y="44841"/>
                    <a:pt x="29290" y="44830"/>
                  </a:cubicBezTo>
                  <a:cubicBezTo>
                    <a:pt x="29718" y="44604"/>
                    <a:pt x="30135" y="44330"/>
                    <a:pt x="30552" y="44033"/>
                  </a:cubicBezTo>
                  <a:cubicBezTo>
                    <a:pt x="30909" y="43914"/>
                    <a:pt x="31254" y="43759"/>
                    <a:pt x="31576" y="43533"/>
                  </a:cubicBezTo>
                  <a:close/>
                  <a:moveTo>
                    <a:pt x="21039" y="45759"/>
                  </a:moveTo>
                  <a:lnTo>
                    <a:pt x="21039" y="45759"/>
                  </a:lnTo>
                  <a:cubicBezTo>
                    <a:pt x="21998" y="46017"/>
                    <a:pt x="22982" y="46150"/>
                    <a:pt x="23968" y="46150"/>
                  </a:cubicBezTo>
                  <a:cubicBezTo>
                    <a:pt x="24757" y="46150"/>
                    <a:pt x="25547" y="46065"/>
                    <a:pt x="26325" y="45890"/>
                  </a:cubicBezTo>
                  <a:cubicBezTo>
                    <a:pt x="27063" y="46307"/>
                    <a:pt x="27849" y="46676"/>
                    <a:pt x="28623" y="46890"/>
                  </a:cubicBezTo>
                  <a:cubicBezTo>
                    <a:pt x="27936" y="47022"/>
                    <a:pt x="27235" y="47087"/>
                    <a:pt x="26528" y="47087"/>
                  </a:cubicBezTo>
                  <a:cubicBezTo>
                    <a:pt x="24676" y="47087"/>
                    <a:pt x="22788" y="46638"/>
                    <a:pt x="21039" y="45759"/>
                  </a:cubicBezTo>
                  <a:close/>
                  <a:moveTo>
                    <a:pt x="29377" y="0"/>
                  </a:moveTo>
                  <a:cubicBezTo>
                    <a:pt x="29260" y="0"/>
                    <a:pt x="29135" y="24"/>
                    <a:pt x="29004" y="75"/>
                  </a:cubicBezTo>
                  <a:cubicBezTo>
                    <a:pt x="12454" y="6397"/>
                    <a:pt x="0" y="43259"/>
                    <a:pt x="22860" y="49676"/>
                  </a:cubicBezTo>
                  <a:cubicBezTo>
                    <a:pt x="24041" y="50009"/>
                    <a:pt x="25216" y="50166"/>
                    <a:pt x="26363" y="50166"/>
                  </a:cubicBezTo>
                  <a:cubicBezTo>
                    <a:pt x="32982" y="50166"/>
                    <a:pt x="38707" y="44944"/>
                    <a:pt x="39529" y="38044"/>
                  </a:cubicBezTo>
                  <a:cubicBezTo>
                    <a:pt x="40584" y="29154"/>
                    <a:pt x="32601" y="22601"/>
                    <a:pt x="24283" y="22601"/>
                  </a:cubicBezTo>
                  <a:cubicBezTo>
                    <a:pt x="24245" y="22601"/>
                    <a:pt x="24208" y="22601"/>
                    <a:pt x="24170" y="22601"/>
                  </a:cubicBezTo>
                  <a:cubicBezTo>
                    <a:pt x="23611" y="15255"/>
                    <a:pt x="25920" y="9600"/>
                    <a:pt x="29790" y="3254"/>
                  </a:cubicBezTo>
                  <a:cubicBezTo>
                    <a:pt x="30040" y="2837"/>
                    <a:pt x="29968" y="2420"/>
                    <a:pt x="29742" y="2111"/>
                  </a:cubicBezTo>
                  <a:cubicBezTo>
                    <a:pt x="29778" y="2099"/>
                    <a:pt x="29814" y="2063"/>
                    <a:pt x="29837" y="2051"/>
                  </a:cubicBezTo>
                  <a:cubicBezTo>
                    <a:pt x="30727" y="1511"/>
                    <a:pt x="30317" y="0"/>
                    <a:pt x="293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85" name="Google Shape;8685;p33"/>
          <p:cNvGrpSpPr/>
          <p:nvPr/>
        </p:nvGrpSpPr>
        <p:grpSpPr>
          <a:xfrm>
            <a:off x="3445893" y="3454005"/>
            <a:ext cx="2252199" cy="93989"/>
            <a:chOff x="3445893" y="4053330"/>
            <a:chExt cx="2252199" cy="93989"/>
          </a:xfrm>
        </p:grpSpPr>
        <p:sp>
          <p:nvSpPr>
            <p:cNvPr id="8686" name="Google Shape;8686;p33"/>
            <p:cNvSpPr/>
            <p:nvPr/>
          </p:nvSpPr>
          <p:spPr>
            <a:xfrm>
              <a:off x="3445893" y="4088755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7" name="Google Shape;8687;p33"/>
            <p:cNvSpPr/>
            <p:nvPr/>
          </p:nvSpPr>
          <p:spPr>
            <a:xfrm>
              <a:off x="3445893" y="4053330"/>
              <a:ext cx="2252199" cy="58564"/>
            </a:xfrm>
            <a:custGeom>
              <a:avLst/>
              <a:gdLst/>
              <a:ahLst/>
              <a:cxnLst/>
              <a:rect l="l" t="t" r="r" b="b"/>
              <a:pathLst>
                <a:path w="10344" h="617" extrusionOk="0">
                  <a:moveTo>
                    <a:pt x="371" y="0"/>
                  </a:moveTo>
                  <a:cubicBezTo>
                    <a:pt x="274" y="0"/>
                    <a:pt x="176" y="4"/>
                    <a:pt x="77" y="13"/>
                  </a:cubicBezTo>
                  <a:cubicBezTo>
                    <a:pt x="1" y="13"/>
                    <a:pt x="3" y="132"/>
                    <a:pt x="78" y="132"/>
                  </a:cubicBezTo>
                  <a:cubicBezTo>
                    <a:pt x="79" y="132"/>
                    <a:pt x="80" y="132"/>
                    <a:pt x="81" y="132"/>
                  </a:cubicBezTo>
                  <a:cubicBezTo>
                    <a:pt x="246" y="140"/>
                    <a:pt x="410" y="177"/>
                    <a:pt x="574" y="189"/>
                  </a:cubicBezTo>
                  <a:cubicBezTo>
                    <a:pt x="738" y="206"/>
                    <a:pt x="902" y="226"/>
                    <a:pt x="1062" y="247"/>
                  </a:cubicBezTo>
                  <a:cubicBezTo>
                    <a:pt x="1226" y="263"/>
                    <a:pt x="1395" y="271"/>
                    <a:pt x="1555" y="292"/>
                  </a:cubicBezTo>
                  <a:cubicBezTo>
                    <a:pt x="1719" y="317"/>
                    <a:pt x="1883" y="325"/>
                    <a:pt x="2047" y="349"/>
                  </a:cubicBezTo>
                  <a:cubicBezTo>
                    <a:pt x="2211" y="378"/>
                    <a:pt x="2375" y="431"/>
                    <a:pt x="2543" y="448"/>
                  </a:cubicBezTo>
                  <a:cubicBezTo>
                    <a:pt x="2712" y="464"/>
                    <a:pt x="2880" y="485"/>
                    <a:pt x="3052" y="497"/>
                  </a:cubicBezTo>
                  <a:cubicBezTo>
                    <a:pt x="3093" y="500"/>
                    <a:pt x="3134" y="501"/>
                    <a:pt x="3175" y="501"/>
                  </a:cubicBezTo>
                  <a:cubicBezTo>
                    <a:pt x="3273" y="501"/>
                    <a:pt x="3371" y="495"/>
                    <a:pt x="3470" y="495"/>
                  </a:cubicBezTo>
                  <a:cubicBezTo>
                    <a:pt x="3501" y="495"/>
                    <a:pt x="3531" y="496"/>
                    <a:pt x="3561" y="497"/>
                  </a:cubicBezTo>
                  <a:cubicBezTo>
                    <a:pt x="3729" y="501"/>
                    <a:pt x="3898" y="518"/>
                    <a:pt x="4066" y="526"/>
                  </a:cubicBezTo>
                  <a:cubicBezTo>
                    <a:pt x="4152" y="530"/>
                    <a:pt x="4235" y="530"/>
                    <a:pt x="4318" y="530"/>
                  </a:cubicBezTo>
                  <a:cubicBezTo>
                    <a:pt x="4400" y="530"/>
                    <a:pt x="4482" y="530"/>
                    <a:pt x="4566" y="534"/>
                  </a:cubicBezTo>
                  <a:cubicBezTo>
                    <a:pt x="4730" y="538"/>
                    <a:pt x="4895" y="591"/>
                    <a:pt x="5063" y="596"/>
                  </a:cubicBezTo>
                  <a:cubicBezTo>
                    <a:pt x="5078" y="596"/>
                    <a:pt x="5093" y="596"/>
                    <a:pt x="5108" y="596"/>
                  </a:cubicBezTo>
                  <a:cubicBezTo>
                    <a:pt x="5243" y="596"/>
                    <a:pt x="5380" y="583"/>
                    <a:pt x="5514" y="583"/>
                  </a:cubicBezTo>
                  <a:cubicBezTo>
                    <a:pt x="5529" y="583"/>
                    <a:pt x="5544" y="583"/>
                    <a:pt x="5559" y="583"/>
                  </a:cubicBezTo>
                  <a:cubicBezTo>
                    <a:pt x="5615" y="585"/>
                    <a:pt x="5671" y="585"/>
                    <a:pt x="5727" y="585"/>
                  </a:cubicBezTo>
                  <a:cubicBezTo>
                    <a:pt x="5837" y="585"/>
                    <a:pt x="5948" y="583"/>
                    <a:pt x="6060" y="583"/>
                  </a:cubicBezTo>
                  <a:cubicBezTo>
                    <a:pt x="6224" y="583"/>
                    <a:pt x="6392" y="616"/>
                    <a:pt x="6556" y="616"/>
                  </a:cubicBezTo>
                  <a:cubicBezTo>
                    <a:pt x="6721" y="616"/>
                    <a:pt x="6889" y="600"/>
                    <a:pt x="7053" y="600"/>
                  </a:cubicBezTo>
                  <a:cubicBezTo>
                    <a:pt x="7221" y="596"/>
                    <a:pt x="7385" y="563"/>
                    <a:pt x="7554" y="559"/>
                  </a:cubicBezTo>
                  <a:cubicBezTo>
                    <a:pt x="7570" y="558"/>
                    <a:pt x="7587" y="557"/>
                    <a:pt x="7603" y="557"/>
                  </a:cubicBezTo>
                  <a:cubicBezTo>
                    <a:pt x="7735" y="557"/>
                    <a:pt x="7869" y="580"/>
                    <a:pt x="8000" y="580"/>
                  </a:cubicBezTo>
                  <a:cubicBezTo>
                    <a:pt x="8017" y="580"/>
                    <a:pt x="8033" y="580"/>
                    <a:pt x="8050" y="579"/>
                  </a:cubicBezTo>
                  <a:cubicBezTo>
                    <a:pt x="8243" y="571"/>
                    <a:pt x="8428" y="522"/>
                    <a:pt x="8616" y="509"/>
                  </a:cubicBezTo>
                  <a:cubicBezTo>
                    <a:pt x="8805" y="497"/>
                    <a:pt x="8994" y="477"/>
                    <a:pt x="9178" y="460"/>
                  </a:cubicBezTo>
                  <a:cubicBezTo>
                    <a:pt x="9367" y="440"/>
                    <a:pt x="9560" y="448"/>
                    <a:pt x="9749" y="427"/>
                  </a:cubicBezTo>
                  <a:cubicBezTo>
                    <a:pt x="9938" y="403"/>
                    <a:pt x="10122" y="370"/>
                    <a:pt x="10311" y="341"/>
                  </a:cubicBezTo>
                  <a:cubicBezTo>
                    <a:pt x="10340" y="337"/>
                    <a:pt x="10344" y="267"/>
                    <a:pt x="10311" y="267"/>
                  </a:cubicBezTo>
                  <a:cubicBezTo>
                    <a:pt x="10143" y="271"/>
                    <a:pt x="9974" y="280"/>
                    <a:pt x="9810" y="284"/>
                  </a:cubicBezTo>
                  <a:cubicBezTo>
                    <a:pt x="9642" y="288"/>
                    <a:pt x="9474" y="308"/>
                    <a:pt x="9310" y="312"/>
                  </a:cubicBezTo>
                  <a:cubicBezTo>
                    <a:pt x="9141" y="317"/>
                    <a:pt x="8977" y="325"/>
                    <a:pt x="8809" y="329"/>
                  </a:cubicBezTo>
                  <a:cubicBezTo>
                    <a:pt x="8641" y="333"/>
                    <a:pt x="8477" y="345"/>
                    <a:pt x="8309" y="349"/>
                  </a:cubicBezTo>
                  <a:cubicBezTo>
                    <a:pt x="8296" y="350"/>
                    <a:pt x="8283" y="350"/>
                    <a:pt x="8270" y="350"/>
                  </a:cubicBezTo>
                  <a:cubicBezTo>
                    <a:pt x="8115" y="350"/>
                    <a:pt x="7963" y="329"/>
                    <a:pt x="7808" y="329"/>
                  </a:cubicBezTo>
                  <a:cubicBezTo>
                    <a:pt x="7640" y="333"/>
                    <a:pt x="7476" y="382"/>
                    <a:pt x="7307" y="386"/>
                  </a:cubicBezTo>
                  <a:cubicBezTo>
                    <a:pt x="7300" y="387"/>
                    <a:pt x="7293" y="387"/>
                    <a:pt x="7285" y="387"/>
                  </a:cubicBezTo>
                  <a:cubicBezTo>
                    <a:pt x="7132" y="387"/>
                    <a:pt x="6982" y="349"/>
                    <a:pt x="6829" y="349"/>
                  </a:cubicBezTo>
                  <a:cubicBezTo>
                    <a:pt x="6821" y="349"/>
                    <a:pt x="6814" y="349"/>
                    <a:pt x="6807" y="349"/>
                  </a:cubicBezTo>
                  <a:lnTo>
                    <a:pt x="6306" y="349"/>
                  </a:lnTo>
                  <a:cubicBezTo>
                    <a:pt x="6160" y="349"/>
                    <a:pt x="6011" y="362"/>
                    <a:pt x="5862" y="362"/>
                  </a:cubicBezTo>
                  <a:cubicBezTo>
                    <a:pt x="5843" y="362"/>
                    <a:pt x="5824" y="362"/>
                    <a:pt x="5806" y="362"/>
                  </a:cubicBezTo>
                  <a:cubicBezTo>
                    <a:pt x="5751" y="360"/>
                    <a:pt x="5696" y="360"/>
                    <a:pt x="5640" y="360"/>
                  </a:cubicBezTo>
                  <a:cubicBezTo>
                    <a:pt x="5529" y="360"/>
                    <a:pt x="5417" y="362"/>
                    <a:pt x="5305" y="362"/>
                  </a:cubicBezTo>
                  <a:cubicBezTo>
                    <a:pt x="5193" y="362"/>
                    <a:pt x="5082" y="365"/>
                    <a:pt x="4972" y="365"/>
                  </a:cubicBezTo>
                  <a:cubicBezTo>
                    <a:pt x="4916" y="365"/>
                    <a:pt x="4860" y="364"/>
                    <a:pt x="4804" y="362"/>
                  </a:cubicBezTo>
                  <a:cubicBezTo>
                    <a:pt x="4636" y="354"/>
                    <a:pt x="4472" y="329"/>
                    <a:pt x="4304" y="321"/>
                  </a:cubicBezTo>
                  <a:cubicBezTo>
                    <a:pt x="4220" y="317"/>
                    <a:pt x="4137" y="317"/>
                    <a:pt x="4053" y="317"/>
                  </a:cubicBezTo>
                  <a:cubicBezTo>
                    <a:pt x="3970" y="317"/>
                    <a:pt x="3887" y="317"/>
                    <a:pt x="3803" y="312"/>
                  </a:cubicBezTo>
                  <a:cubicBezTo>
                    <a:pt x="3635" y="308"/>
                    <a:pt x="3471" y="255"/>
                    <a:pt x="3307" y="247"/>
                  </a:cubicBezTo>
                  <a:cubicBezTo>
                    <a:pt x="3138" y="239"/>
                    <a:pt x="2974" y="230"/>
                    <a:pt x="2806" y="218"/>
                  </a:cubicBezTo>
                  <a:cubicBezTo>
                    <a:pt x="2638" y="210"/>
                    <a:pt x="2474" y="198"/>
                    <a:pt x="2305" y="185"/>
                  </a:cubicBezTo>
                  <a:cubicBezTo>
                    <a:pt x="2117" y="173"/>
                    <a:pt x="1924" y="173"/>
                    <a:pt x="1731" y="152"/>
                  </a:cubicBezTo>
                  <a:cubicBezTo>
                    <a:pt x="1542" y="136"/>
                    <a:pt x="1354" y="111"/>
                    <a:pt x="1165" y="79"/>
                  </a:cubicBezTo>
                  <a:cubicBezTo>
                    <a:pt x="984" y="50"/>
                    <a:pt x="804" y="21"/>
                    <a:pt x="623" y="9"/>
                  </a:cubicBezTo>
                  <a:cubicBezTo>
                    <a:pt x="539" y="3"/>
                    <a:pt x="456" y="0"/>
                    <a:pt x="3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Writing History Thesis by Slidesgo">
  <a:themeElements>
    <a:clrScheme name="Simple Light">
      <a:dk1>
        <a:srgbClr val="3F3742"/>
      </a:dk1>
      <a:lt1>
        <a:srgbClr val="FFFFFF"/>
      </a:lt1>
      <a:dk2>
        <a:srgbClr val="007D85"/>
      </a:dk2>
      <a:lt2>
        <a:srgbClr val="3F3742"/>
      </a:lt2>
      <a:accent1>
        <a:srgbClr val="FFF6E0"/>
      </a:accent1>
      <a:accent2>
        <a:srgbClr val="EC8686"/>
      </a:accent2>
      <a:accent3>
        <a:srgbClr val="007D85"/>
      </a:accent3>
      <a:accent4>
        <a:srgbClr val="37313A"/>
      </a:accent4>
      <a:accent5>
        <a:srgbClr val="FFF6E0"/>
      </a:accent5>
      <a:accent6>
        <a:srgbClr val="FFFFFF"/>
      </a:accent6>
      <a:hlink>
        <a:srgbClr val="37313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Office PowerPoint</Application>
  <PresentationFormat>On-screen Show (16:9)</PresentationFormat>
  <Paragraphs>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Livvic</vt:lpstr>
      <vt:lpstr>Nunito Light</vt:lpstr>
      <vt:lpstr>Rubik</vt:lpstr>
      <vt:lpstr>Arial</vt:lpstr>
      <vt:lpstr>Proxima Nova</vt:lpstr>
      <vt:lpstr>Georgia</vt:lpstr>
      <vt:lpstr>Vidaloka</vt:lpstr>
      <vt:lpstr>Muli</vt:lpstr>
      <vt:lpstr>Merriweather</vt:lpstr>
      <vt:lpstr>Proxima Nova Semibold</vt:lpstr>
      <vt:lpstr>Berkshire Swash</vt:lpstr>
      <vt:lpstr>Roboto</vt:lpstr>
      <vt:lpstr>Writing History Thesis by Slidesgo</vt:lpstr>
      <vt:lpstr>Slidesgo Final Pages</vt:lpstr>
      <vt:lpstr>The Benefits of Becoming Global and the Influence Social Media Has on B2B Marketing</vt:lpstr>
      <vt:lpstr>Table of Contents</vt:lpstr>
      <vt:lpstr>Objectives</vt:lpstr>
      <vt:lpstr>Introduction</vt:lpstr>
      <vt:lpstr>the benefits of becoming a global enterprise  </vt:lpstr>
      <vt:lpstr>the influence of online platforms and social media on B2B marketing</vt:lpstr>
      <vt:lpstr>Conclusion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 History Thesis</dc:title>
  <cp:lastModifiedBy>Maher Fattouh</cp:lastModifiedBy>
  <cp:revision>236</cp:revision>
  <dcterms:modified xsi:type="dcterms:W3CDTF">2022-05-15T12:16:05Z</dcterms:modified>
</cp:coreProperties>
</file>