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6" r:id="rId1"/>
  </p:sldMasterIdLst>
  <p:notesMasterIdLst>
    <p:notesMasterId r:id="rId3"/>
  </p:notesMasterIdLst>
  <p:sldIdLst>
    <p:sldId id="256" r:id="rId2"/>
  </p:sldIdLst>
  <p:sldSz cx="43205400" cy="32404050"/>
  <p:notesSz cx="9144000" cy="6858000"/>
  <p:defaultTextStyle>
    <a:defPPr>
      <a:defRPr lang="ar-SA"/>
    </a:defPPr>
    <a:lvl1pPr marL="0" algn="r" defTabSz="3219237" rtl="1" eaLnBrk="1" latinLnBrk="0" hangingPunct="1">
      <a:defRPr sz="6300" kern="1200">
        <a:solidFill>
          <a:schemeClr val="tx1"/>
        </a:solidFill>
        <a:latin typeface="+mn-lt"/>
        <a:ea typeface="+mn-ea"/>
        <a:cs typeface="+mn-cs"/>
      </a:defRPr>
    </a:lvl1pPr>
    <a:lvl2pPr marL="1609618" algn="r" defTabSz="3219237" rtl="1" eaLnBrk="1" latinLnBrk="0" hangingPunct="1">
      <a:defRPr sz="6300" kern="1200">
        <a:solidFill>
          <a:schemeClr val="tx1"/>
        </a:solidFill>
        <a:latin typeface="+mn-lt"/>
        <a:ea typeface="+mn-ea"/>
        <a:cs typeface="+mn-cs"/>
      </a:defRPr>
    </a:lvl2pPr>
    <a:lvl3pPr marL="3219237" algn="r" defTabSz="3219237" rtl="1" eaLnBrk="1" latinLnBrk="0" hangingPunct="1">
      <a:defRPr sz="6300" kern="1200">
        <a:solidFill>
          <a:schemeClr val="tx1"/>
        </a:solidFill>
        <a:latin typeface="+mn-lt"/>
        <a:ea typeface="+mn-ea"/>
        <a:cs typeface="+mn-cs"/>
      </a:defRPr>
    </a:lvl3pPr>
    <a:lvl4pPr marL="4828855" algn="r" defTabSz="3219237" rtl="1" eaLnBrk="1" latinLnBrk="0" hangingPunct="1">
      <a:defRPr sz="6300" kern="1200">
        <a:solidFill>
          <a:schemeClr val="tx1"/>
        </a:solidFill>
        <a:latin typeface="+mn-lt"/>
        <a:ea typeface="+mn-ea"/>
        <a:cs typeface="+mn-cs"/>
      </a:defRPr>
    </a:lvl4pPr>
    <a:lvl5pPr marL="6438473" algn="r" defTabSz="3219237" rtl="1" eaLnBrk="1" latinLnBrk="0" hangingPunct="1">
      <a:defRPr sz="6300" kern="1200">
        <a:solidFill>
          <a:schemeClr val="tx1"/>
        </a:solidFill>
        <a:latin typeface="+mn-lt"/>
        <a:ea typeface="+mn-ea"/>
        <a:cs typeface="+mn-cs"/>
      </a:defRPr>
    </a:lvl5pPr>
    <a:lvl6pPr marL="8048092" algn="r" defTabSz="3219237" rtl="1" eaLnBrk="1" latinLnBrk="0" hangingPunct="1">
      <a:defRPr sz="6300" kern="1200">
        <a:solidFill>
          <a:schemeClr val="tx1"/>
        </a:solidFill>
        <a:latin typeface="+mn-lt"/>
        <a:ea typeface="+mn-ea"/>
        <a:cs typeface="+mn-cs"/>
      </a:defRPr>
    </a:lvl6pPr>
    <a:lvl7pPr marL="9657710" algn="r" defTabSz="3219237" rtl="1" eaLnBrk="1" latinLnBrk="0" hangingPunct="1">
      <a:defRPr sz="6300" kern="1200">
        <a:solidFill>
          <a:schemeClr val="tx1"/>
        </a:solidFill>
        <a:latin typeface="+mn-lt"/>
        <a:ea typeface="+mn-ea"/>
        <a:cs typeface="+mn-cs"/>
      </a:defRPr>
    </a:lvl7pPr>
    <a:lvl8pPr marL="11267328" algn="r" defTabSz="3219237" rtl="1" eaLnBrk="1" latinLnBrk="0" hangingPunct="1">
      <a:defRPr sz="6300" kern="1200">
        <a:solidFill>
          <a:schemeClr val="tx1"/>
        </a:solidFill>
        <a:latin typeface="+mn-lt"/>
        <a:ea typeface="+mn-ea"/>
        <a:cs typeface="+mn-cs"/>
      </a:defRPr>
    </a:lvl8pPr>
    <a:lvl9pPr marL="12876947" algn="r" defTabSz="3219237" rtl="1" eaLnBrk="1" latinLnBrk="0" hangingPunct="1">
      <a:defRPr sz="63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horzBarState="maximized">
    <p:restoredLeft sz="88382" autoAdjust="0"/>
    <p:restoredTop sz="99642" autoAdjust="0"/>
  </p:normalViewPr>
  <p:slideViewPr>
    <p:cSldViewPr>
      <p:cViewPr>
        <p:scale>
          <a:sx n="20" d="100"/>
          <a:sy n="20" d="100"/>
        </p:scale>
        <p:origin x="-72" y="342"/>
      </p:cViewPr>
      <p:guideLst>
        <p:guide orient="horz" pos="10206"/>
        <p:guide pos="13608"/>
      </p:guideLst>
    </p:cSldViewPr>
  </p:slideViewPr>
  <p:outlineViewPr>
    <p:cViewPr>
      <p:scale>
        <a:sx n="33" d="100"/>
        <a:sy n="33" d="100"/>
      </p:scale>
      <p:origin x="162"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5181600" y="0"/>
            <a:ext cx="3962400" cy="3429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2117" y="0"/>
            <a:ext cx="3962400" cy="342900"/>
          </a:xfrm>
          <a:prstGeom prst="rect">
            <a:avLst/>
          </a:prstGeom>
        </p:spPr>
        <p:txBody>
          <a:bodyPr vert="horz" lIns="91440" tIns="45720" rIns="91440" bIns="45720" rtlCol="1"/>
          <a:lstStyle>
            <a:lvl1pPr algn="l">
              <a:defRPr sz="1200"/>
            </a:lvl1pPr>
          </a:lstStyle>
          <a:p>
            <a:fld id="{EC971B2A-4451-4A7A-8E6A-CF1D61788F12}" type="datetimeFigureOut">
              <a:rPr lang="ar-SA" smtClean="0"/>
              <a:pPr/>
              <a:t>20/06/40</a:t>
            </a:fld>
            <a:endParaRPr lang="ar-SA"/>
          </a:p>
        </p:txBody>
      </p:sp>
      <p:sp>
        <p:nvSpPr>
          <p:cNvPr id="4" name="عنصر نائب لصورة الشريحة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914400" y="3257550"/>
            <a:ext cx="7315200" cy="30861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5181600" y="6513910"/>
            <a:ext cx="3962400" cy="3429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2117" y="6513910"/>
            <a:ext cx="3962400" cy="342900"/>
          </a:xfrm>
          <a:prstGeom prst="rect">
            <a:avLst/>
          </a:prstGeom>
        </p:spPr>
        <p:txBody>
          <a:bodyPr vert="horz" lIns="91440" tIns="45720" rIns="91440" bIns="45720" rtlCol="1" anchor="b"/>
          <a:lstStyle>
            <a:lvl1pPr algn="l">
              <a:defRPr sz="1200"/>
            </a:lvl1pPr>
          </a:lstStyle>
          <a:p>
            <a:fld id="{4F0E2FAD-EB73-43AB-A9CE-5852E7CE3AC8}"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3219237" rtl="1" eaLnBrk="1" latinLnBrk="0" hangingPunct="1">
      <a:defRPr sz="4200" kern="1200">
        <a:solidFill>
          <a:schemeClr val="tx1"/>
        </a:solidFill>
        <a:latin typeface="+mn-lt"/>
        <a:ea typeface="+mn-ea"/>
        <a:cs typeface="+mn-cs"/>
      </a:defRPr>
    </a:lvl1pPr>
    <a:lvl2pPr marL="1609618" algn="r" defTabSz="3219237" rtl="1" eaLnBrk="1" latinLnBrk="0" hangingPunct="1">
      <a:defRPr sz="4200" kern="1200">
        <a:solidFill>
          <a:schemeClr val="tx1"/>
        </a:solidFill>
        <a:latin typeface="+mn-lt"/>
        <a:ea typeface="+mn-ea"/>
        <a:cs typeface="+mn-cs"/>
      </a:defRPr>
    </a:lvl2pPr>
    <a:lvl3pPr marL="3219237" algn="r" defTabSz="3219237" rtl="1" eaLnBrk="1" latinLnBrk="0" hangingPunct="1">
      <a:defRPr sz="4200" kern="1200">
        <a:solidFill>
          <a:schemeClr val="tx1"/>
        </a:solidFill>
        <a:latin typeface="+mn-lt"/>
        <a:ea typeface="+mn-ea"/>
        <a:cs typeface="+mn-cs"/>
      </a:defRPr>
    </a:lvl3pPr>
    <a:lvl4pPr marL="4828855" algn="r" defTabSz="3219237" rtl="1" eaLnBrk="1" latinLnBrk="0" hangingPunct="1">
      <a:defRPr sz="4200" kern="1200">
        <a:solidFill>
          <a:schemeClr val="tx1"/>
        </a:solidFill>
        <a:latin typeface="+mn-lt"/>
        <a:ea typeface="+mn-ea"/>
        <a:cs typeface="+mn-cs"/>
      </a:defRPr>
    </a:lvl4pPr>
    <a:lvl5pPr marL="6438473" algn="r" defTabSz="3219237" rtl="1" eaLnBrk="1" latinLnBrk="0" hangingPunct="1">
      <a:defRPr sz="4200" kern="1200">
        <a:solidFill>
          <a:schemeClr val="tx1"/>
        </a:solidFill>
        <a:latin typeface="+mn-lt"/>
        <a:ea typeface="+mn-ea"/>
        <a:cs typeface="+mn-cs"/>
      </a:defRPr>
    </a:lvl5pPr>
    <a:lvl6pPr marL="8048092" algn="r" defTabSz="3219237" rtl="1" eaLnBrk="1" latinLnBrk="0" hangingPunct="1">
      <a:defRPr sz="4200" kern="1200">
        <a:solidFill>
          <a:schemeClr val="tx1"/>
        </a:solidFill>
        <a:latin typeface="+mn-lt"/>
        <a:ea typeface="+mn-ea"/>
        <a:cs typeface="+mn-cs"/>
      </a:defRPr>
    </a:lvl6pPr>
    <a:lvl7pPr marL="9657710" algn="r" defTabSz="3219237" rtl="1" eaLnBrk="1" latinLnBrk="0" hangingPunct="1">
      <a:defRPr sz="4200" kern="1200">
        <a:solidFill>
          <a:schemeClr val="tx1"/>
        </a:solidFill>
        <a:latin typeface="+mn-lt"/>
        <a:ea typeface="+mn-ea"/>
        <a:cs typeface="+mn-cs"/>
      </a:defRPr>
    </a:lvl7pPr>
    <a:lvl8pPr marL="11267328" algn="r" defTabSz="3219237" rtl="1" eaLnBrk="1" latinLnBrk="0" hangingPunct="1">
      <a:defRPr sz="4200" kern="1200">
        <a:solidFill>
          <a:schemeClr val="tx1"/>
        </a:solidFill>
        <a:latin typeface="+mn-lt"/>
        <a:ea typeface="+mn-ea"/>
        <a:cs typeface="+mn-cs"/>
      </a:defRPr>
    </a:lvl8pPr>
    <a:lvl9pPr marL="12876947" algn="r" defTabSz="3219237" rtl="1" eaLnBrk="1" latinLnBrk="0" hangingPunct="1">
      <a:defRPr sz="4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3" name="مستطيل 22"/>
          <p:cNvSpPr/>
          <p:nvPr/>
        </p:nvSpPr>
        <p:spPr>
          <a:xfrm flipV="1">
            <a:off x="25563114" y="18002257"/>
            <a:ext cx="17642296" cy="430386"/>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321924" tIns="160962" rIns="321924" bIns="160962" anchor="ctr"/>
          <a:lstStyle/>
          <a:p>
            <a:pPr algn="ctr" eaLnBrk="1" latinLnBrk="0" hangingPunct="1"/>
            <a:endParaRPr kumimoji="0" lang="en-US"/>
          </a:p>
        </p:txBody>
      </p:sp>
      <p:sp>
        <p:nvSpPr>
          <p:cNvPr id="24" name="مستطيل 23"/>
          <p:cNvSpPr/>
          <p:nvPr/>
        </p:nvSpPr>
        <p:spPr>
          <a:xfrm flipV="1">
            <a:off x="25563199" y="18413372"/>
            <a:ext cx="17642210" cy="907313"/>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321924" tIns="160962" rIns="321924" bIns="160962" anchor="ctr"/>
          <a:lstStyle/>
          <a:p>
            <a:pPr algn="ctr" eaLnBrk="1" latinLnBrk="0" hangingPunct="1"/>
            <a:endParaRPr kumimoji="0" lang="en-US"/>
          </a:p>
        </p:txBody>
      </p:sp>
      <p:sp>
        <p:nvSpPr>
          <p:cNvPr id="25" name="مستطيل 24"/>
          <p:cNvSpPr/>
          <p:nvPr/>
        </p:nvSpPr>
        <p:spPr>
          <a:xfrm flipV="1">
            <a:off x="25563199" y="19444164"/>
            <a:ext cx="17642210" cy="43205"/>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321924" tIns="160962" rIns="321924" bIns="160962" anchor="ctr"/>
          <a:lstStyle/>
          <a:p>
            <a:pPr algn="ctr" eaLnBrk="1" latinLnBrk="0" hangingPunct="1"/>
            <a:endParaRPr kumimoji="0" lang="en-US"/>
          </a:p>
        </p:txBody>
      </p:sp>
      <p:sp>
        <p:nvSpPr>
          <p:cNvPr id="26" name="مستطيل 25"/>
          <p:cNvSpPr/>
          <p:nvPr/>
        </p:nvSpPr>
        <p:spPr>
          <a:xfrm flipV="1">
            <a:off x="25563196" y="19676804"/>
            <a:ext cx="9289162" cy="86411"/>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321924" tIns="160962" rIns="321924" bIns="160962" anchor="ctr"/>
          <a:lstStyle/>
          <a:p>
            <a:pPr algn="ctr" eaLnBrk="1" latinLnBrk="0" hangingPunct="1"/>
            <a:endParaRPr kumimoji="0" lang="en-US"/>
          </a:p>
        </p:txBody>
      </p:sp>
      <p:sp>
        <p:nvSpPr>
          <p:cNvPr id="27" name="مستطيل 26"/>
          <p:cNvSpPr/>
          <p:nvPr/>
        </p:nvSpPr>
        <p:spPr>
          <a:xfrm flipV="1">
            <a:off x="25563196" y="19842978"/>
            <a:ext cx="9289162" cy="43205"/>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321924" tIns="160962" rIns="321924" bIns="160962" anchor="ctr"/>
          <a:lstStyle/>
          <a:p>
            <a:pPr algn="ctr" eaLnBrk="1" latinLnBrk="0" hangingPunct="1"/>
            <a:endParaRPr kumimoji="0" lang="en-US"/>
          </a:p>
        </p:txBody>
      </p:sp>
      <p:sp useBgFill="1">
        <p:nvSpPr>
          <p:cNvPr id="30" name="مستطيل مستدير الزوايا 29"/>
          <p:cNvSpPr/>
          <p:nvPr/>
        </p:nvSpPr>
        <p:spPr bwMode="white">
          <a:xfrm>
            <a:off x="25563196" y="18722340"/>
            <a:ext cx="14473810" cy="12961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321924" tIns="160962" rIns="321924" bIns="160962" anchor="ctr"/>
          <a:lstStyle/>
          <a:p>
            <a:pPr algn="ctr" eaLnBrk="1" latinLnBrk="0" hangingPunct="1"/>
            <a:endParaRPr kumimoji="0" lang="en-US"/>
          </a:p>
        </p:txBody>
      </p:sp>
      <p:sp useBgFill="1">
        <p:nvSpPr>
          <p:cNvPr id="31" name="مستطيل مستدير الزوايا 30"/>
          <p:cNvSpPr/>
          <p:nvPr/>
        </p:nvSpPr>
        <p:spPr bwMode="white">
          <a:xfrm>
            <a:off x="34853996" y="19188144"/>
            <a:ext cx="7560946" cy="17282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321924" tIns="160962" rIns="321924" bIns="160962" anchor="ctr"/>
          <a:lstStyle/>
          <a:p>
            <a:pPr algn="ctr" eaLnBrk="1" latinLnBrk="0" hangingPunct="1"/>
            <a:endParaRPr kumimoji="0" lang="en-US"/>
          </a:p>
        </p:txBody>
      </p:sp>
      <p:sp>
        <p:nvSpPr>
          <p:cNvPr id="7" name="مستطيل 6"/>
          <p:cNvSpPr/>
          <p:nvPr/>
        </p:nvSpPr>
        <p:spPr>
          <a:xfrm>
            <a:off x="6" y="17244653"/>
            <a:ext cx="43205400" cy="1153703"/>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321924" tIns="160962" rIns="321924" bIns="160962" anchor="ctr"/>
          <a:lstStyle/>
          <a:p>
            <a:pPr algn="ctr" eaLnBrk="1" latinLnBrk="0" hangingPunct="1"/>
            <a:endParaRPr kumimoji="0" lang="en-US"/>
          </a:p>
        </p:txBody>
      </p:sp>
      <p:sp>
        <p:nvSpPr>
          <p:cNvPr id="10" name="مستطيل 9"/>
          <p:cNvSpPr/>
          <p:nvPr/>
        </p:nvSpPr>
        <p:spPr>
          <a:xfrm>
            <a:off x="3" y="17366872"/>
            <a:ext cx="43205406" cy="664699"/>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321924" tIns="160962" rIns="321924" bIns="160962" anchor="ctr"/>
          <a:lstStyle/>
          <a:p>
            <a:pPr algn="ctr" eaLnBrk="1" latinLnBrk="0" hangingPunct="1"/>
            <a:endParaRPr kumimoji="0" lang="en-US"/>
          </a:p>
        </p:txBody>
      </p:sp>
      <p:sp>
        <p:nvSpPr>
          <p:cNvPr id="11" name="مستطيل 10"/>
          <p:cNvSpPr/>
          <p:nvPr/>
        </p:nvSpPr>
        <p:spPr>
          <a:xfrm flipV="1">
            <a:off x="30306390" y="17213600"/>
            <a:ext cx="12899013" cy="11738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321924" tIns="160962" rIns="321924" bIns="160962" anchor="ctr"/>
          <a:lstStyle/>
          <a:p>
            <a:pPr algn="ctr" eaLnBrk="1" latinLnBrk="0" hangingPunct="1"/>
            <a:endParaRPr kumimoji="0" lang="en-US"/>
          </a:p>
        </p:txBody>
      </p:sp>
      <p:sp>
        <p:nvSpPr>
          <p:cNvPr id="19" name="مستطيل 18"/>
          <p:cNvSpPr/>
          <p:nvPr/>
        </p:nvSpPr>
        <p:spPr>
          <a:xfrm>
            <a:off x="0" y="0"/>
            <a:ext cx="43205400" cy="1749053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321924" tIns="160962" rIns="321924" bIns="160962" anchor="ctr"/>
          <a:lstStyle/>
          <a:p>
            <a:pPr algn="ctr" eaLnBrk="1" latinLnBrk="0" hangingPunct="1"/>
            <a:endParaRPr kumimoji="0" lang="en-US"/>
          </a:p>
        </p:txBody>
      </p:sp>
      <p:sp>
        <p:nvSpPr>
          <p:cNvPr id="8" name="عنوان 7"/>
          <p:cNvSpPr>
            <a:spLocks noGrp="1"/>
          </p:cNvSpPr>
          <p:nvPr>
            <p:ph type="ctrTitle"/>
          </p:nvPr>
        </p:nvSpPr>
        <p:spPr>
          <a:xfrm>
            <a:off x="2160272" y="11348923"/>
            <a:ext cx="39964996" cy="6945868"/>
          </a:xfrm>
        </p:spPr>
        <p:txBody>
          <a:bodyPr anchor="b"/>
          <a:lstStyle>
            <a:lvl1pPr>
              <a:defRPr sz="15500">
                <a:solidFill>
                  <a:schemeClr val="bg1"/>
                </a:solidFill>
              </a:defRPr>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160272" y="18427207"/>
            <a:ext cx="23402925" cy="8281035"/>
          </a:xfrm>
        </p:spPr>
        <p:txBody>
          <a:bodyPr/>
          <a:lstStyle>
            <a:lvl1pPr marL="225347" indent="0" algn="l">
              <a:buNone/>
              <a:defRPr sz="8400">
                <a:solidFill>
                  <a:schemeClr val="tx2"/>
                </a:solidFill>
              </a:defRPr>
            </a:lvl1pPr>
            <a:lvl2pPr marL="1609618" indent="0" algn="ctr">
              <a:buNone/>
            </a:lvl2pPr>
            <a:lvl3pPr marL="3219237" indent="0" algn="ctr">
              <a:buNone/>
            </a:lvl3pPr>
            <a:lvl4pPr marL="4828855" indent="0" algn="ctr">
              <a:buNone/>
            </a:lvl4pPr>
            <a:lvl5pPr marL="6438473" indent="0" algn="ctr">
              <a:buNone/>
            </a:lvl5pPr>
            <a:lvl6pPr marL="8048092" indent="0" algn="ctr">
              <a:buNone/>
            </a:lvl6pPr>
            <a:lvl7pPr marL="9657710" indent="0" algn="ctr">
              <a:buNone/>
            </a:lvl7pPr>
            <a:lvl8pPr marL="11267328" indent="0" algn="ctr">
              <a:buNone/>
            </a:lvl8pPr>
            <a:lvl9pPr marL="12876947"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31683960" y="19874484"/>
            <a:ext cx="4536568" cy="2160270"/>
          </a:xfrm>
        </p:spPr>
        <p:txBody>
          <a:bodyPr/>
          <a:lstStyle/>
          <a:p>
            <a:fld id="{1B8ABB09-4A1D-463E-8065-109CC2B7EFAA}" type="datetimeFigureOut">
              <a:rPr lang="ar-SA" smtClean="0"/>
              <a:pPr/>
              <a:t>20/06/40</a:t>
            </a:fld>
            <a:endParaRPr lang="ar-SA"/>
          </a:p>
        </p:txBody>
      </p:sp>
      <p:sp>
        <p:nvSpPr>
          <p:cNvPr id="17" name="عنصر نائب للتذييل 16"/>
          <p:cNvSpPr>
            <a:spLocks noGrp="1"/>
          </p:cNvSpPr>
          <p:nvPr>
            <p:ph type="ftr" sz="quarter" idx="11"/>
          </p:nvPr>
        </p:nvSpPr>
        <p:spPr>
          <a:xfrm>
            <a:off x="25563197" y="19869986"/>
            <a:ext cx="6120765" cy="2160270"/>
          </a:xfrm>
        </p:spPr>
        <p:txBody>
          <a:bodyPr/>
          <a:lstStyle/>
          <a:p>
            <a:endParaRPr lang="ar-SA"/>
          </a:p>
        </p:txBody>
      </p:sp>
      <p:sp>
        <p:nvSpPr>
          <p:cNvPr id="29" name="عنصر نائب لرقم الشريحة 28"/>
          <p:cNvSpPr>
            <a:spLocks noGrp="1"/>
          </p:cNvSpPr>
          <p:nvPr>
            <p:ph type="sldNum" sz="quarter" idx="12"/>
          </p:nvPr>
        </p:nvSpPr>
        <p:spPr>
          <a:xfrm>
            <a:off x="39312417" y="5368"/>
            <a:ext cx="3532940" cy="1728216"/>
          </a:xfrm>
        </p:spPr>
        <p:txBody>
          <a:bodyPr/>
          <a:lstStyle>
            <a:lvl1pPr algn="r">
              <a:defRPr sz="6300">
                <a:solidFill>
                  <a:schemeClr val="bg1"/>
                </a:solidFill>
              </a:defRPr>
            </a:lvl1p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20/06/40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32044005" y="5400675"/>
            <a:ext cx="9001125" cy="25923240"/>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2160270" y="5400675"/>
            <a:ext cx="29523691" cy="25923240"/>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20/06/40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20/06/40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3412932" y="9361177"/>
            <a:ext cx="36724590" cy="6435804"/>
          </a:xfrm>
        </p:spPr>
        <p:txBody>
          <a:bodyPr anchor="b">
            <a:noAutofit/>
          </a:bodyPr>
          <a:lstStyle>
            <a:lvl1pPr algn="l">
              <a:buNone/>
              <a:defRPr sz="151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412932" y="15909491"/>
            <a:ext cx="36724590" cy="7133389"/>
          </a:xfrm>
        </p:spPr>
        <p:txBody>
          <a:bodyPr anchor="t"/>
          <a:lstStyle>
            <a:lvl1pPr marL="160962" indent="0">
              <a:buNone/>
              <a:defRPr sz="7400" b="0">
                <a:solidFill>
                  <a:schemeClr val="tx2"/>
                </a:solidFill>
              </a:defRPr>
            </a:lvl1pPr>
            <a:lvl2pPr>
              <a:buNone/>
              <a:defRPr sz="6300">
                <a:solidFill>
                  <a:schemeClr val="tx1">
                    <a:tint val="75000"/>
                  </a:schemeClr>
                </a:solidFill>
              </a:defRPr>
            </a:lvl2pPr>
            <a:lvl3pPr>
              <a:buNone/>
              <a:defRPr sz="5600">
                <a:solidFill>
                  <a:schemeClr val="tx1">
                    <a:tint val="75000"/>
                  </a:schemeClr>
                </a:solidFill>
              </a:defRPr>
            </a:lvl3pPr>
            <a:lvl4pPr>
              <a:buNone/>
              <a:defRPr sz="4900">
                <a:solidFill>
                  <a:schemeClr val="tx1">
                    <a:tint val="75000"/>
                  </a:schemeClr>
                </a:solidFill>
              </a:defRPr>
            </a:lvl4pPr>
            <a:lvl5pPr>
              <a:buNone/>
              <a:defRPr sz="49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20/06/40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2160272" y="10628536"/>
            <a:ext cx="19082385" cy="21385175"/>
          </a:xfrm>
        </p:spPr>
        <p:txBody>
          <a:bodyPr/>
          <a:lstStyle>
            <a:lvl1pPr>
              <a:defRPr sz="7000"/>
            </a:lvl1pPr>
            <a:lvl2pPr>
              <a:defRPr sz="6700"/>
            </a:lvl2pPr>
            <a:lvl3pPr>
              <a:defRPr sz="6300"/>
            </a:lvl3pPr>
            <a:lvl4pPr>
              <a:defRPr sz="6300"/>
            </a:lvl4pPr>
            <a:lvl5pPr>
              <a:defRPr sz="63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21962746" y="10628536"/>
            <a:ext cx="19082385" cy="21385175"/>
          </a:xfrm>
        </p:spPr>
        <p:txBody>
          <a:bodyPr/>
          <a:lstStyle>
            <a:lvl1pPr>
              <a:defRPr sz="7000"/>
            </a:lvl1pPr>
            <a:lvl2pPr>
              <a:defRPr sz="6700"/>
            </a:lvl2pPr>
            <a:lvl3pPr>
              <a:defRPr sz="6300"/>
            </a:lvl3pPr>
            <a:lvl4pPr>
              <a:defRPr sz="6300"/>
            </a:lvl4pPr>
            <a:lvl5pPr>
              <a:defRPr sz="63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20/06/40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1800226" y="5400675"/>
            <a:ext cx="39604949" cy="5055032"/>
          </a:xfrm>
        </p:spPr>
        <p:txBody>
          <a:bodyPr anchor="ctr"/>
          <a:lstStyle>
            <a:lvl1pPr>
              <a:defRPr sz="14100" b="0" i="0" cap="none"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1800227" y="10607483"/>
            <a:ext cx="19096786" cy="2160270"/>
          </a:xfrm>
          <a:solidFill>
            <a:schemeClr val="accent2">
              <a:satMod val="150000"/>
              <a:alpha val="25000"/>
            </a:schemeClr>
          </a:solidFill>
          <a:ln w="12700">
            <a:solidFill>
              <a:schemeClr val="accent2"/>
            </a:solidFill>
          </a:ln>
        </p:spPr>
        <p:txBody>
          <a:bodyPr anchor="ctr">
            <a:noAutofit/>
          </a:bodyPr>
          <a:lstStyle>
            <a:lvl1pPr marL="160962" indent="0">
              <a:buNone/>
              <a:defRPr sz="6700" b="1">
                <a:solidFill>
                  <a:schemeClr val="tx1">
                    <a:tint val="95000"/>
                  </a:schemeClr>
                </a:solidFill>
              </a:defRPr>
            </a:lvl1pPr>
            <a:lvl2pPr>
              <a:buNone/>
              <a:defRPr sz="7000" b="1"/>
            </a:lvl2pPr>
            <a:lvl3pPr>
              <a:buNone/>
              <a:defRPr sz="6300" b="1"/>
            </a:lvl3pPr>
            <a:lvl4pPr>
              <a:buNone/>
              <a:defRPr sz="5600" b="1"/>
            </a:lvl4pPr>
            <a:lvl5pPr>
              <a:buNone/>
              <a:defRPr sz="5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22307792" y="10607483"/>
            <a:ext cx="19097386" cy="2160270"/>
          </a:xfrm>
          <a:solidFill>
            <a:schemeClr val="accent2">
              <a:satMod val="150000"/>
              <a:alpha val="25000"/>
            </a:schemeClr>
          </a:solidFill>
          <a:ln w="12700">
            <a:solidFill>
              <a:schemeClr val="accent2"/>
            </a:solidFill>
          </a:ln>
        </p:spPr>
        <p:txBody>
          <a:bodyPr anchor="ctr">
            <a:noAutofit/>
          </a:bodyPr>
          <a:lstStyle>
            <a:lvl1pPr marL="160962" indent="0">
              <a:buNone/>
              <a:defRPr sz="6700" b="1">
                <a:solidFill>
                  <a:schemeClr val="tx1">
                    <a:tint val="95000"/>
                  </a:schemeClr>
                </a:solidFill>
              </a:defRPr>
            </a:lvl1pPr>
            <a:lvl2pPr>
              <a:buNone/>
              <a:defRPr sz="7000" b="1"/>
            </a:lvl2pPr>
            <a:lvl3pPr>
              <a:buNone/>
              <a:defRPr sz="6300" b="1"/>
            </a:lvl3pPr>
            <a:lvl4pPr>
              <a:buNone/>
              <a:defRPr sz="5600" b="1"/>
            </a:lvl4pPr>
            <a:lvl5pPr>
              <a:buNone/>
              <a:defRPr sz="5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1800227" y="12797752"/>
            <a:ext cx="19096786" cy="18362295"/>
          </a:xfrm>
        </p:spPr>
        <p:txBody>
          <a:bodyPr/>
          <a:lstStyle>
            <a:lvl1pPr>
              <a:defRPr sz="7000"/>
            </a:lvl1pPr>
            <a:lvl2pPr>
              <a:defRPr sz="7000"/>
            </a:lvl2pPr>
            <a:lvl3pPr>
              <a:defRPr sz="6300"/>
            </a:lvl3pPr>
            <a:lvl4pPr>
              <a:defRPr sz="5600"/>
            </a:lvl4pPr>
            <a:lvl5pPr>
              <a:defRPr sz="5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22293989" y="12797752"/>
            <a:ext cx="19097386" cy="18362295"/>
          </a:xfrm>
        </p:spPr>
        <p:txBody>
          <a:bodyPr/>
          <a:lstStyle>
            <a:lvl1pPr>
              <a:defRPr sz="7000"/>
            </a:lvl1pPr>
            <a:lvl2pPr>
              <a:defRPr sz="7000"/>
            </a:lvl2pPr>
            <a:lvl3pPr>
              <a:defRPr sz="6300"/>
            </a:lvl3pPr>
            <a:lvl4pPr>
              <a:defRPr sz="5600"/>
            </a:lvl4pPr>
            <a:lvl5pPr>
              <a:defRPr sz="5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6" name="عنصر نائب للتاريخ 25"/>
          <p:cNvSpPr>
            <a:spLocks noGrp="1"/>
          </p:cNvSpPr>
          <p:nvPr>
            <p:ph type="dt" sz="half" idx="10"/>
          </p:nvPr>
        </p:nvSpPr>
        <p:spPr/>
        <p:txBody>
          <a:bodyPr rtlCol="0"/>
          <a:lstStyle/>
          <a:p>
            <a:fld id="{1B8ABB09-4A1D-463E-8065-109CC2B7EFAA}" type="datetimeFigureOut">
              <a:rPr lang="ar-SA" smtClean="0"/>
              <a:pPr/>
              <a:t>20/06/40</a:t>
            </a:fld>
            <a:endParaRPr lang="ar-SA"/>
          </a:p>
        </p:txBody>
      </p:sp>
      <p:sp>
        <p:nvSpPr>
          <p:cNvPr id="27" name="عنصر نائب لرقم الشريحة 26"/>
          <p:cNvSpPr>
            <a:spLocks noGrp="1"/>
          </p:cNvSpPr>
          <p:nvPr>
            <p:ph type="sldNum" sz="quarter" idx="11"/>
          </p:nvPr>
        </p:nvSpPr>
        <p:spPr/>
        <p:txBody>
          <a:bodyPr rtlCol="0"/>
          <a:lstStyle/>
          <a:p>
            <a:fld id="{0B34F065-1154-456A-91E3-76DE8E75E17B}" type="slidenum">
              <a:rPr lang="ar-SA" smtClean="0"/>
              <a:pPr/>
              <a:t>‹#›</a:t>
            </a:fld>
            <a:endParaRPr lang="ar-SA"/>
          </a:p>
        </p:txBody>
      </p:sp>
      <p:sp>
        <p:nvSpPr>
          <p:cNvPr id="28" name="عنصر نائب للتذييل 27"/>
          <p:cNvSpPr>
            <a:spLocks noGrp="1"/>
          </p:cNvSpPr>
          <p:nvPr>
            <p:ph type="ftr" sz="quarter" idx="12"/>
          </p:nvPr>
        </p:nvSpPr>
        <p:spPr/>
        <p:txBody>
          <a:bodyPr rtlCol="0"/>
          <a:lstStyle/>
          <a:p>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2160270" y="5400675"/>
            <a:ext cx="38884860" cy="5055032"/>
          </a:xfrm>
        </p:spPr>
        <p:txBody>
          <a:bodyPr anchor="ctr"/>
          <a:lstStyle>
            <a:lvl1pPr>
              <a:defRPr sz="14100">
                <a:solidFill>
                  <a:schemeClr val="tx2"/>
                </a:solidFill>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a:xfrm>
            <a:off x="31107889" y="2894762"/>
            <a:ext cx="4523073" cy="2160270"/>
          </a:xfrm>
        </p:spPr>
        <p:txBody>
          <a:bodyPr/>
          <a:lstStyle/>
          <a:p>
            <a:fld id="{1B8ABB09-4A1D-463E-8065-109CC2B7EFAA}" type="datetimeFigureOut">
              <a:rPr lang="ar-SA" smtClean="0"/>
              <a:pPr/>
              <a:t>20/06/40</a:t>
            </a:fld>
            <a:endParaRPr lang="ar-SA"/>
          </a:p>
        </p:txBody>
      </p:sp>
      <p:sp>
        <p:nvSpPr>
          <p:cNvPr id="4" name="عنصر نائب للتذييل 3"/>
          <p:cNvSpPr>
            <a:spLocks noGrp="1"/>
          </p:cNvSpPr>
          <p:nvPr>
            <p:ph type="ftr" sz="quarter" idx="11"/>
          </p:nvPr>
        </p:nvSpPr>
        <p:spPr>
          <a:xfrm>
            <a:off x="24843105" y="2894762"/>
            <a:ext cx="6264784" cy="2160270"/>
          </a:xfrm>
        </p:spPr>
        <p:txBody>
          <a:bodyPr/>
          <a:lstStyle/>
          <a:p>
            <a:endParaRPr lang="ar-SA"/>
          </a:p>
        </p:txBody>
      </p:sp>
      <p:sp>
        <p:nvSpPr>
          <p:cNvPr id="5" name="عنصر نائب لرقم الشريحة 4"/>
          <p:cNvSpPr>
            <a:spLocks noGrp="1"/>
          </p:cNvSpPr>
          <p:nvPr>
            <p:ph type="sldNum" sz="quarter" idx="12"/>
          </p:nvPr>
        </p:nvSpPr>
        <p:spPr>
          <a:xfrm>
            <a:off x="38625628" y="10735"/>
            <a:ext cx="3600451" cy="1728216"/>
          </a:xfrm>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20/06/40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25295270" y="5206808"/>
            <a:ext cx="15985998" cy="4147718"/>
          </a:xfrm>
        </p:spPr>
        <p:txBody>
          <a:bodyPr anchor="b"/>
          <a:lstStyle>
            <a:lvl1pPr algn="l">
              <a:buNone/>
              <a:defRPr sz="6300" b="1"/>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25295270" y="9500685"/>
            <a:ext cx="15985998" cy="21818727"/>
          </a:xfrm>
        </p:spPr>
        <p:txBody>
          <a:bodyPr/>
          <a:lstStyle>
            <a:lvl1pPr marL="32192" indent="0">
              <a:buNone/>
              <a:defRPr sz="4900"/>
            </a:lvl1pPr>
            <a:lvl2pPr>
              <a:buNone/>
              <a:defRPr sz="4200"/>
            </a:lvl2pPr>
            <a:lvl3pPr>
              <a:buNone/>
              <a:defRPr sz="3500"/>
            </a:lvl3pPr>
            <a:lvl4pPr>
              <a:buNone/>
              <a:defRPr sz="3200"/>
            </a:lvl4pPr>
            <a:lvl5pPr>
              <a:buNone/>
              <a:defRPr sz="32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720091" y="3667956"/>
            <a:ext cx="24108614" cy="27651456"/>
          </a:xfrm>
        </p:spPr>
        <p:txBody>
          <a:bodyPr/>
          <a:lstStyle>
            <a:lvl1pPr>
              <a:defRPr sz="11300"/>
            </a:lvl1pPr>
            <a:lvl2pPr>
              <a:defRPr sz="9900"/>
            </a:lvl2pPr>
            <a:lvl3pPr>
              <a:defRPr sz="8400"/>
            </a:lvl3pPr>
            <a:lvl4pPr>
              <a:defRPr sz="7000"/>
            </a:lvl4pPr>
            <a:lvl5pPr>
              <a:defRPr sz="70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20/06/40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25706053" y="5240788"/>
            <a:ext cx="2772645" cy="22120735"/>
          </a:xfrm>
        </p:spPr>
        <p:txBody>
          <a:bodyPr vert="vert270" lIns="160962" tIns="0" rIns="160962" anchor="t"/>
          <a:lstStyle>
            <a:lvl1pPr algn="ctr">
              <a:buNone/>
              <a:defRPr sz="7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1907346" y="5400675"/>
            <a:ext cx="21602700" cy="216027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11300"/>
            </a:lvl1pPr>
          </a:lstStyle>
          <a:p>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28767891" y="15471112"/>
            <a:ext cx="12241531" cy="11890411"/>
          </a:xfrm>
        </p:spPr>
        <p:txBody>
          <a:bodyPr lIns="0" tIns="0" rIns="160962" anchor="t"/>
          <a:lstStyle>
            <a:lvl1pPr marL="0" indent="0">
              <a:lnSpc>
                <a:spcPct val="100000"/>
              </a:lnSpc>
              <a:spcBef>
                <a:spcPts val="0"/>
              </a:spcBef>
              <a:buFontTx/>
              <a:buNone/>
              <a:defRPr sz="4600"/>
            </a:lvl1pPr>
            <a:lvl2pPr>
              <a:buFontTx/>
              <a:buNone/>
              <a:defRPr sz="4200"/>
            </a:lvl2pPr>
            <a:lvl3pPr>
              <a:buFontTx/>
              <a:buNone/>
              <a:defRPr sz="3500"/>
            </a:lvl3pPr>
            <a:lvl4pPr>
              <a:buFontTx/>
              <a:buNone/>
              <a:defRPr sz="3200"/>
            </a:lvl4pPr>
            <a:lvl5pPr>
              <a:buFontTx/>
              <a:buNone/>
              <a:defRPr sz="32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20/06/40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38000"/>
            <a:lum/>
          </a:blip>
          <a:srcRect/>
          <a:stretch>
            <a:fillRect t="-40000" b="3000"/>
          </a:stretch>
        </a:blipFill>
        <a:effectLst/>
      </p:bgPr>
    </p:bg>
    <p:spTree>
      <p:nvGrpSpPr>
        <p:cNvPr id="1" name=""/>
        <p:cNvGrpSpPr/>
        <p:nvPr/>
      </p:nvGrpSpPr>
      <p:grpSpPr>
        <a:xfrm>
          <a:off x="0" y="0"/>
          <a:ext cx="0" cy="0"/>
          <a:chOff x="0" y="0"/>
          <a:chExt cx="0" cy="0"/>
        </a:xfrm>
      </p:grpSpPr>
      <p:sp>
        <p:nvSpPr>
          <p:cNvPr id="28" name="مستطيل 27"/>
          <p:cNvSpPr/>
          <p:nvPr/>
        </p:nvSpPr>
        <p:spPr>
          <a:xfrm>
            <a:off x="6" y="1733222"/>
            <a:ext cx="43205400" cy="398823"/>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321924" tIns="160962" rIns="321924" bIns="160962" anchor="ctr"/>
          <a:lstStyle/>
          <a:p>
            <a:pPr algn="ctr" eaLnBrk="1" latinLnBrk="0" hangingPunct="1"/>
            <a:endParaRPr kumimoji="0" lang="en-US"/>
          </a:p>
        </p:txBody>
      </p:sp>
      <p:sp>
        <p:nvSpPr>
          <p:cNvPr id="29" name="مستطيل 28"/>
          <p:cNvSpPr/>
          <p:nvPr/>
        </p:nvSpPr>
        <p:spPr>
          <a:xfrm>
            <a:off x="0" y="-3"/>
            <a:ext cx="43205400" cy="146788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321924" tIns="160962" rIns="321924" bIns="160962" anchor="ctr"/>
          <a:lstStyle/>
          <a:p>
            <a:pPr algn="ctr" eaLnBrk="1" latinLnBrk="0" hangingPunct="1"/>
            <a:endParaRPr kumimoji="0" lang="en-US"/>
          </a:p>
        </p:txBody>
      </p:sp>
      <p:sp>
        <p:nvSpPr>
          <p:cNvPr id="30" name="مستطيل 29"/>
          <p:cNvSpPr/>
          <p:nvPr/>
        </p:nvSpPr>
        <p:spPr>
          <a:xfrm>
            <a:off x="3" y="1456611"/>
            <a:ext cx="43205406" cy="432059"/>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321924" tIns="160962" rIns="321924" bIns="160962" anchor="ctr"/>
          <a:lstStyle/>
          <a:p>
            <a:pPr algn="ctr" eaLnBrk="1" latinLnBrk="0" hangingPunct="1"/>
            <a:endParaRPr kumimoji="0" lang="en-US"/>
          </a:p>
        </p:txBody>
      </p:sp>
      <p:sp>
        <p:nvSpPr>
          <p:cNvPr id="31" name="مستطيل 30"/>
          <p:cNvSpPr/>
          <p:nvPr/>
        </p:nvSpPr>
        <p:spPr>
          <a:xfrm flipV="1">
            <a:off x="25563114" y="1702169"/>
            <a:ext cx="17642296" cy="430386"/>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321924" tIns="160962" rIns="321924" bIns="160962" anchor="ctr"/>
          <a:lstStyle/>
          <a:p>
            <a:pPr algn="ctr" eaLnBrk="1" latinLnBrk="0" hangingPunct="1"/>
            <a:endParaRPr kumimoji="0" lang="en-US"/>
          </a:p>
        </p:txBody>
      </p:sp>
      <p:sp>
        <p:nvSpPr>
          <p:cNvPr id="32" name="مستطيل 31"/>
          <p:cNvSpPr/>
          <p:nvPr/>
        </p:nvSpPr>
        <p:spPr>
          <a:xfrm flipV="1">
            <a:off x="25563199" y="2079536"/>
            <a:ext cx="17642210" cy="85066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321924" tIns="160962" rIns="321924" bIns="160962" anchor="ctr"/>
          <a:lstStyle/>
          <a:p>
            <a:pPr algn="ctr" eaLnBrk="1" latinLnBrk="0" hangingPunct="1"/>
            <a:endParaRPr kumimoji="0" lang="en-US"/>
          </a:p>
        </p:txBody>
      </p:sp>
      <p:sp useBgFill="1">
        <p:nvSpPr>
          <p:cNvPr id="33" name="مستطيل مستدير الزوايا 32"/>
          <p:cNvSpPr/>
          <p:nvPr/>
        </p:nvSpPr>
        <p:spPr bwMode="white">
          <a:xfrm>
            <a:off x="25549676" y="2350707"/>
            <a:ext cx="14473810" cy="12961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321924" tIns="160962" rIns="321924" bIns="160962" anchor="ctr"/>
          <a:lstStyle/>
          <a:p>
            <a:pPr algn="ctr" eaLnBrk="1" latinLnBrk="0" hangingPunct="1"/>
            <a:endParaRPr kumimoji="0" lang="en-US"/>
          </a:p>
        </p:txBody>
      </p:sp>
      <p:sp useBgFill="1">
        <p:nvSpPr>
          <p:cNvPr id="34" name="مستطيل مستدير الزوايا 33"/>
          <p:cNvSpPr/>
          <p:nvPr/>
        </p:nvSpPr>
        <p:spPr bwMode="white">
          <a:xfrm>
            <a:off x="34840476" y="2782755"/>
            <a:ext cx="7560946" cy="17282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321924" tIns="160962" rIns="321924" bIns="160962" anchor="ctr"/>
          <a:lstStyle/>
          <a:p>
            <a:pPr algn="ctr" eaLnBrk="1" latinLnBrk="0" hangingPunct="1"/>
            <a:endParaRPr kumimoji="0" lang="en-US"/>
          </a:p>
        </p:txBody>
      </p:sp>
      <p:sp>
        <p:nvSpPr>
          <p:cNvPr id="35" name="مستطيل 34"/>
          <p:cNvSpPr/>
          <p:nvPr/>
        </p:nvSpPr>
        <p:spPr bwMode="invGray">
          <a:xfrm>
            <a:off x="42926463" y="-9455"/>
            <a:ext cx="272284" cy="2937967"/>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321924" tIns="160962" rIns="321924" bIns="160962" anchor="ctr"/>
          <a:lstStyle/>
          <a:p>
            <a:pPr algn="ctr" eaLnBrk="1" latinLnBrk="0" hangingPunct="1"/>
            <a:endParaRPr kumimoji="0" lang="en-US" dirty="0"/>
          </a:p>
        </p:txBody>
      </p:sp>
      <p:sp>
        <p:nvSpPr>
          <p:cNvPr id="36" name="مستطيل 35"/>
          <p:cNvSpPr/>
          <p:nvPr/>
        </p:nvSpPr>
        <p:spPr bwMode="invGray">
          <a:xfrm>
            <a:off x="42735175" y="-9455"/>
            <a:ext cx="129616" cy="2937967"/>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321924" tIns="160962" rIns="321924" bIns="160962" anchor="ctr"/>
          <a:lstStyle/>
          <a:p>
            <a:pPr algn="ctr" eaLnBrk="1" latinLnBrk="0" hangingPunct="1"/>
            <a:endParaRPr kumimoji="0" lang="en-US" dirty="0"/>
          </a:p>
        </p:txBody>
      </p:sp>
      <p:sp>
        <p:nvSpPr>
          <p:cNvPr id="37" name="مستطيل 36"/>
          <p:cNvSpPr/>
          <p:nvPr/>
        </p:nvSpPr>
        <p:spPr bwMode="invGray">
          <a:xfrm>
            <a:off x="42645146" y="-9455"/>
            <a:ext cx="43206" cy="2937967"/>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321924" tIns="160962" rIns="321924" bIns="160962" anchor="ctr"/>
          <a:lstStyle/>
          <a:p>
            <a:pPr algn="ctr" eaLnBrk="1" latinLnBrk="0" hangingPunct="1"/>
            <a:endParaRPr kumimoji="0" lang="en-US"/>
          </a:p>
        </p:txBody>
      </p:sp>
      <p:sp>
        <p:nvSpPr>
          <p:cNvPr id="38" name="مستطيل 37"/>
          <p:cNvSpPr/>
          <p:nvPr/>
        </p:nvSpPr>
        <p:spPr bwMode="invGray">
          <a:xfrm>
            <a:off x="42408875" y="-9455"/>
            <a:ext cx="129616" cy="2937967"/>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321924" tIns="160962" rIns="321924" bIns="160962" anchor="ctr"/>
          <a:lstStyle/>
          <a:p>
            <a:pPr algn="ctr" eaLnBrk="1" latinLnBrk="0" hangingPunct="1"/>
            <a:endParaRPr kumimoji="0" lang="en-US"/>
          </a:p>
        </p:txBody>
      </p:sp>
      <p:sp>
        <p:nvSpPr>
          <p:cNvPr id="39" name="مستطيل 38"/>
          <p:cNvSpPr/>
          <p:nvPr/>
        </p:nvSpPr>
        <p:spPr bwMode="invGray">
          <a:xfrm>
            <a:off x="42126573" y="1795"/>
            <a:ext cx="259232" cy="276514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321924" tIns="160962" rIns="321924" bIns="160962" anchor="ctr"/>
          <a:lstStyle/>
          <a:p>
            <a:pPr algn="ctr" eaLnBrk="1" latinLnBrk="0" hangingPunct="1"/>
            <a:endParaRPr kumimoji="0" lang="en-US"/>
          </a:p>
        </p:txBody>
      </p:sp>
      <p:sp>
        <p:nvSpPr>
          <p:cNvPr id="40" name="مستطيل 39"/>
          <p:cNvSpPr/>
          <p:nvPr/>
        </p:nvSpPr>
        <p:spPr bwMode="invGray">
          <a:xfrm>
            <a:off x="41927170" y="1795"/>
            <a:ext cx="43206" cy="276514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321924" tIns="160962" rIns="321924" bIns="160962" anchor="ctr"/>
          <a:lstStyle/>
          <a:p>
            <a:pPr algn="ctr" eaLnBrk="1" latinLnBrk="0" hangingPunct="1"/>
            <a:endParaRPr kumimoji="0" lang="en-US" dirty="0"/>
          </a:p>
        </p:txBody>
      </p:sp>
      <p:sp>
        <p:nvSpPr>
          <p:cNvPr id="22" name="عنصر نائب للعنوان 21"/>
          <p:cNvSpPr>
            <a:spLocks noGrp="1"/>
          </p:cNvSpPr>
          <p:nvPr>
            <p:ph type="title"/>
          </p:nvPr>
        </p:nvSpPr>
        <p:spPr>
          <a:xfrm>
            <a:off x="2160270" y="5400675"/>
            <a:ext cx="38884860" cy="5040630"/>
          </a:xfrm>
          <a:prstGeom prst="rect">
            <a:avLst/>
          </a:prstGeom>
        </p:spPr>
        <p:txBody>
          <a:bodyPr vert="horz" lIns="321924" tIns="160962" rIns="321924" bIns="160962" anchor="ctr">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2160270" y="10628529"/>
            <a:ext cx="38884860" cy="20436154"/>
          </a:xfrm>
          <a:prstGeom prst="rect">
            <a:avLst/>
          </a:prstGeom>
        </p:spPr>
        <p:txBody>
          <a:bodyPr vert="horz" lIns="321924" tIns="160962" rIns="321924" bIns="160962">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31121385" y="2894762"/>
            <a:ext cx="4523073" cy="2160270"/>
          </a:xfrm>
          <a:prstGeom prst="rect">
            <a:avLst/>
          </a:prstGeom>
        </p:spPr>
        <p:txBody>
          <a:bodyPr vert="horz" lIns="321924" tIns="160962" rIns="321924" bIns="160962"/>
          <a:lstStyle>
            <a:lvl1pPr algn="l" eaLnBrk="1" latinLnBrk="0" hangingPunct="1">
              <a:defRPr kumimoji="0" sz="2800">
                <a:solidFill>
                  <a:schemeClr val="accent2"/>
                </a:solidFill>
              </a:defRPr>
            </a:lvl1pPr>
          </a:lstStyle>
          <a:p>
            <a:fld id="{1B8ABB09-4A1D-463E-8065-109CC2B7EFAA}" type="datetimeFigureOut">
              <a:rPr lang="ar-SA" smtClean="0"/>
              <a:pPr/>
              <a:t>20/06/40</a:t>
            </a:fld>
            <a:endParaRPr lang="ar-SA"/>
          </a:p>
        </p:txBody>
      </p:sp>
      <p:sp>
        <p:nvSpPr>
          <p:cNvPr id="3" name="عنصر نائب للتذييل 2"/>
          <p:cNvSpPr>
            <a:spLocks noGrp="1"/>
          </p:cNvSpPr>
          <p:nvPr>
            <p:ph type="ftr" sz="quarter" idx="3"/>
          </p:nvPr>
        </p:nvSpPr>
        <p:spPr>
          <a:xfrm>
            <a:off x="24843105" y="2894762"/>
            <a:ext cx="6264784" cy="2160270"/>
          </a:xfrm>
          <a:prstGeom prst="rect">
            <a:avLst/>
          </a:prstGeom>
        </p:spPr>
        <p:txBody>
          <a:bodyPr vert="horz" lIns="321924" tIns="160962" rIns="321924" bIns="160962"/>
          <a:lstStyle>
            <a:lvl1pPr algn="r" eaLnBrk="1" latinLnBrk="0" hangingPunct="1">
              <a:defRPr kumimoji="0" sz="2800">
                <a:solidFill>
                  <a:schemeClr val="accent2"/>
                </a:solidFill>
              </a:defRPr>
            </a:lvl1pPr>
          </a:lstStyle>
          <a:p>
            <a:endParaRPr lang="ar-SA"/>
          </a:p>
        </p:txBody>
      </p:sp>
      <p:sp>
        <p:nvSpPr>
          <p:cNvPr id="23" name="عنصر نائب لرقم الشريحة 22"/>
          <p:cNvSpPr>
            <a:spLocks noGrp="1"/>
          </p:cNvSpPr>
          <p:nvPr>
            <p:ph type="sldNum" sz="quarter" idx="4"/>
          </p:nvPr>
        </p:nvSpPr>
        <p:spPr>
          <a:xfrm>
            <a:off x="38625628" y="10735"/>
            <a:ext cx="3600451" cy="1728216"/>
          </a:xfrm>
          <a:prstGeom prst="rect">
            <a:avLst/>
          </a:prstGeom>
        </p:spPr>
        <p:txBody>
          <a:bodyPr vert="horz" lIns="321924" tIns="160962" rIns="321924" bIns="160962" anchor="b"/>
          <a:lstStyle>
            <a:lvl1pPr algn="r" eaLnBrk="1" latinLnBrk="0" hangingPunct="1">
              <a:defRPr kumimoji="0" sz="6300">
                <a:solidFill>
                  <a:srgbClr val="FFFFFF"/>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1" eaLnBrk="1" latinLnBrk="0" hangingPunct="1">
        <a:spcBef>
          <a:spcPct val="0"/>
        </a:spcBef>
        <a:buNone/>
        <a:defRPr kumimoji="0" sz="14100" kern="1200">
          <a:solidFill>
            <a:schemeClr val="tx2"/>
          </a:solidFill>
          <a:latin typeface="+mj-lt"/>
          <a:ea typeface="+mj-ea"/>
          <a:cs typeface="+mj-cs"/>
        </a:defRPr>
      </a:lvl1pPr>
    </p:titleStyle>
    <p:bodyStyle>
      <a:lvl1pPr marL="1287695" indent="-901386" algn="r" rtl="1" eaLnBrk="1" latinLnBrk="0" hangingPunct="1">
        <a:spcBef>
          <a:spcPts val="1056"/>
        </a:spcBef>
        <a:buClr>
          <a:schemeClr val="accent3"/>
        </a:buClr>
        <a:buFont typeface="Georgia"/>
        <a:buChar char="•"/>
        <a:defRPr kumimoji="0" sz="9900" kern="1200">
          <a:solidFill>
            <a:schemeClr val="tx1"/>
          </a:solidFill>
          <a:latin typeface="+mn-lt"/>
          <a:ea typeface="+mn-ea"/>
          <a:cs typeface="+mn-cs"/>
        </a:defRPr>
      </a:lvl1pPr>
      <a:lvl2pPr marL="2317850" indent="-869194" algn="r" rtl="1" eaLnBrk="1" latinLnBrk="0" hangingPunct="1">
        <a:spcBef>
          <a:spcPts val="1056"/>
        </a:spcBef>
        <a:buClr>
          <a:schemeClr val="accent2"/>
        </a:buClr>
        <a:buFont typeface="Georgia"/>
        <a:buChar char="▫"/>
        <a:defRPr kumimoji="0" sz="9200" kern="1200">
          <a:solidFill>
            <a:schemeClr val="accent2"/>
          </a:solidFill>
          <a:latin typeface="+mn-lt"/>
          <a:ea typeface="+mn-ea"/>
          <a:cs typeface="+mn-cs"/>
        </a:defRPr>
      </a:lvl2pPr>
      <a:lvl3pPr marL="3251429" indent="-772617" algn="r" rtl="1" eaLnBrk="1" latinLnBrk="0" hangingPunct="1">
        <a:spcBef>
          <a:spcPts val="1056"/>
        </a:spcBef>
        <a:buClr>
          <a:schemeClr val="accent1"/>
        </a:buClr>
        <a:buFont typeface="Wingdings 2"/>
        <a:buChar char=""/>
        <a:defRPr kumimoji="0" sz="8400" kern="1200">
          <a:solidFill>
            <a:schemeClr val="accent1"/>
          </a:solidFill>
          <a:latin typeface="+mn-lt"/>
          <a:ea typeface="+mn-ea"/>
          <a:cs typeface="+mn-cs"/>
        </a:defRPr>
      </a:lvl3pPr>
      <a:lvl4pPr marL="4152815" indent="-708232" algn="r" rtl="1" eaLnBrk="1" latinLnBrk="0" hangingPunct="1">
        <a:spcBef>
          <a:spcPts val="1056"/>
        </a:spcBef>
        <a:buClr>
          <a:schemeClr val="accent1"/>
        </a:buClr>
        <a:buFont typeface="Wingdings 2"/>
        <a:buChar char=""/>
        <a:defRPr kumimoji="0" sz="7700" kern="1200">
          <a:solidFill>
            <a:schemeClr val="accent1"/>
          </a:solidFill>
          <a:latin typeface="+mn-lt"/>
          <a:ea typeface="+mn-ea"/>
          <a:cs typeface="+mn-cs"/>
        </a:defRPr>
      </a:lvl4pPr>
      <a:lvl5pPr marL="4893240" indent="-643847" algn="r" rtl="1" eaLnBrk="1" latinLnBrk="0" hangingPunct="1">
        <a:spcBef>
          <a:spcPts val="1056"/>
        </a:spcBef>
        <a:buClr>
          <a:schemeClr val="accent3"/>
        </a:buClr>
        <a:buFont typeface="Georgia"/>
        <a:buChar char="▫"/>
        <a:defRPr kumimoji="0" sz="7000" kern="1200">
          <a:solidFill>
            <a:schemeClr val="accent3"/>
          </a:solidFill>
          <a:latin typeface="+mn-lt"/>
          <a:ea typeface="+mn-ea"/>
          <a:cs typeface="+mn-cs"/>
        </a:defRPr>
      </a:lvl5pPr>
      <a:lvl6pPr marL="5665856" indent="-643847" algn="r" rtl="1" eaLnBrk="1" latinLnBrk="0" hangingPunct="1">
        <a:spcBef>
          <a:spcPts val="1056"/>
        </a:spcBef>
        <a:buClr>
          <a:schemeClr val="accent3"/>
        </a:buClr>
        <a:buFont typeface="Georgia"/>
        <a:buChar char="▫"/>
        <a:defRPr kumimoji="0" sz="6300" kern="1200">
          <a:solidFill>
            <a:schemeClr val="accent3"/>
          </a:solidFill>
          <a:latin typeface="+mn-lt"/>
          <a:ea typeface="+mn-ea"/>
          <a:cs typeface="+mn-cs"/>
        </a:defRPr>
      </a:lvl6pPr>
      <a:lvl7pPr marL="6438473" indent="-643847" algn="r" rtl="1" eaLnBrk="1" latinLnBrk="0" hangingPunct="1">
        <a:spcBef>
          <a:spcPts val="1056"/>
        </a:spcBef>
        <a:buClr>
          <a:schemeClr val="accent3"/>
        </a:buClr>
        <a:buFont typeface="Georgia"/>
        <a:buChar char="▫"/>
        <a:defRPr kumimoji="0" sz="5600" kern="1200">
          <a:solidFill>
            <a:schemeClr val="accent3"/>
          </a:solidFill>
          <a:latin typeface="+mn-lt"/>
          <a:ea typeface="+mn-ea"/>
          <a:cs typeface="+mn-cs"/>
        </a:defRPr>
      </a:lvl7pPr>
      <a:lvl8pPr marL="7146705" indent="-643847" algn="r" rtl="1" eaLnBrk="1" latinLnBrk="0" hangingPunct="1">
        <a:spcBef>
          <a:spcPts val="1056"/>
        </a:spcBef>
        <a:buClr>
          <a:schemeClr val="accent3"/>
        </a:buClr>
        <a:buFont typeface="Georgia"/>
        <a:buChar char="◦"/>
        <a:defRPr kumimoji="0" sz="5300" kern="1200">
          <a:solidFill>
            <a:schemeClr val="accent3"/>
          </a:solidFill>
          <a:latin typeface="+mn-lt"/>
          <a:ea typeface="+mn-ea"/>
          <a:cs typeface="+mn-cs"/>
        </a:defRPr>
      </a:lvl8pPr>
      <a:lvl9pPr marL="7887130" indent="-643847" algn="r" rtl="1" eaLnBrk="1" latinLnBrk="0" hangingPunct="1">
        <a:spcBef>
          <a:spcPts val="1056"/>
        </a:spcBef>
        <a:buClr>
          <a:schemeClr val="accent3"/>
        </a:buClr>
        <a:buFont typeface="Georgia"/>
        <a:buChar char="◦"/>
        <a:defRPr kumimoji="0" sz="4900" kern="1200" baseline="0">
          <a:solidFill>
            <a:schemeClr val="accent3"/>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1609618" algn="r" rtl="1" eaLnBrk="1" latinLnBrk="0" hangingPunct="1">
        <a:defRPr kumimoji="0" kern="1200">
          <a:solidFill>
            <a:schemeClr val="tx1"/>
          </a:solidFill>
          <a:latin typeface="+mn-lt"/>
          <a:ea typeface="+mn-ea"/>
          <a:cs typeface="+mn-cs"/>
        </a:defRPr>
      </a:lvl2pPr>
      <a:lvl3pPr marL="3219237" algn="r" rtl="1" eaLnBrk="1" latinLnBrk="0" hangingPunct="1">
        <a:defRPr kumimoji="0" kern="1200">
          <a:solidFill>
            <a:schemeClr val="tx1"/>
          </a:solidFill>
          <a:latin typeface="+mn-lt"/>
          <a:ea typeface="+mn-ea"/>
          <a:cs typeface="+mn-cs"/>
        </a:defRPr>
      </a:lvl3pPr>
      <a:lvl4pPr marL="4828855" algn="r" rtl="1" eaLnBrk="1" latinLnBrk="0" hangingPunct="1">
        <a:defRPr kumimoji="0" kern="1200">
          <a:solidFill>
            <a:schemeClr val="tx1"/>
          </a:solidFill>
          <a:latin typeface="+mn-lt"/>
          <a:ea typeface="+mn-ea"/>
          <a:cs typeface="+mn-cs"/>
        </a:defRPr>
      </a:lvl4pPr>
      <a:lvl5pPr marL="6438473" algn="r" rtl="1" eaLnBrk="1" latinLnBrk="0" hangingPunct="1">
        <a:defRPr kumimoji="0" kern="1200">
          <a:solidFill>
            <a:schemeClr val="tx1"/>
          </a:solidFill>
          <a:latin typeface="+mn-lt"/>
          <a:ea typeface="+mn-ea"/>
          <a:cs typeface="+mn-cs"/>
        </a:defRPr>
      </a:lvl5pPr>
      <a:lvl6pPr marL="8048092" algn="r" rtl="1" eaLnBrk="1" latinLnBrk="0" hangingPunct="1">
        <a:defRPr kumimoji="0" kern="1200">
          <a:solidFill>
            <a:schemeClr val="tx1"/>
          </a:solidFill>
          <a:latin typeface="+mn-lt"/>
          <a:ea typeface="+mn-ea"/>
          <a:cs typeface="+mn-cs"/>
        </a:defRPr>
      </a:lvl6pPr>
      <a:lvl7pPr marL="9657710" algn="r" rtl="1" eaLnBrk="1" latinLnBrk="0" hangingPunct="1">
        <a:defRPr kumimoji="0" kern="1200">
          <a:solidFill>
            <a:schemeClr val="tx1"/>
          </a:solidFill>
          <a:latin typeface="+mn-lt"/>
          <a:ea typeface="+mn-ea"/>
          <a:cs typeface="+mn-cs"/>
        </a:defRPr>
      </a:lvl7pPr>
      <a:lvl8pPr marL="11267328" algn="r" rtl="1" eaLnBrk="1" latinLnBrk="0" hangingPunct="1">
        <a:defRPr kumimoji="0" kern="1200">
          <a:solidFill>
            <a:schemeClr val="tx1"/>
          </a:solidFill>
          <a:latin typeface="+mn-lt"/>
          <a:ea typeface="+mn-ea"/>
          <a:cs typeface="+mn-cs"/>
        </a:defRPr>
      </a:lvl8pPr>
      <a:lvl9pPr marL="12876947"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jpe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مربع نص 5"/>
          <p:cNvSpPr txBox="1"/>
          <p:nvPr/>
        </p:nvSpPr>
        <p:spPr>
          <a:xfrm>
            <a:off x="5344255" y="7"/>
            <a:ext cx="30772872" cy="2064005"/>
          </a:xfrm>
          <a:prstGeom prst="rect">
            <a:avLst/>
          </a:prstGeom>
          <a:noFill/>
        </p:spPr>
        <p:txBody>
          <a:bodyPr wrap="square" lIns="321924" tIns="160962" rIns="321924" bIns="160962" rtlCol="1">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endParaRPr lang="ar-SA" sz="113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Franklin Gothic Book" pitchFamily="34" charset="0"/>
            </a:endParaRPr>
          </a:p>
        </p:txBody>
      </p:sp>
      <p:sp>
        <p:nvSpPr>
          <p:cNvPr id="9" name="مربع نص 8"/>
          <p:cNvSpPr txBox="1"/>
          <p:nvPr/>
        </p:nvSpPr>
        <p:spPr>
          <a:xfrm>
            <a:off x="6172092" y="1842987"/>
            <a:ext cx="32066735" cy="1248397"/>
          </a:xfrm>
          <a:prstGeom prst="rect">
            <a:avLst/>
          </a:prstGeom>
          <a:noFill/>
        </p:spPr>
        <p:txBody>
          <a:bodyPr wrap="square" lIns="321924" tIns="160962" rIns="321924" bIns="160962" rtlCol="1">
            <a:spAutoFit/>
          </a:bodyPr>
          <a:lstStyle/>
          <a:p>
            <a:pPr algn="ctr"/>
            <a:r>
              <a:rPr lang="en-US" sz="6000" b="1" dirty="0" smtClean="0">
                <a:solidFill>
                  <a:schemeClr val="accent1">
                    <a:lumMod val="75000"/>
                  </a:schemeClr>
                </a:solidFill>
              </a:rPr>
              <a:t>Retaj Radi  Elzowai , 2nd Year Medical Student </a:t>
            </a:r>
            <a:endParaRPr lang="ar-SA" sz="6000" b="1" dirty="0">
              <a:solidFill>
                <a:schemeClr val="accent1">
                  <a:lumMod val="75000"/>
                </a:schemeClr>
              </a:solidFill>
            </a:endParaRPr>
          </a:p>
        </p:txBody>
      </p:sp>
      <p:sp>
        <p:nvSpPr>
          <p:cNvPr id="10" name="مربع نص 9"/>
          <p:cNvSpPr txBox="1"/>
          <p:nvPr/>
        </p:nvSpPr>
        <p:spPr>
          <a:xfrm>
            <a:off x="8100918" y="2914557"/>
            <a:ext cx="27449322" cy="2048617"/>
          </a:xfrm>
          <a:prstGeom prst="rect">
            <a:avLst/>
          </a:prstGeom>
          <a:noFill/>
        </p:spPr>
        <p:txBody>
          <a:bodyPr wrap="square" lIns="321924" tIns="160962" rIns="321924" bIns="160962" rtlCol="1">
            <a:spAutoFit/>
          </a:bodyPr>
          <a:lstStyle/>
          <a:p>
            <a:pPr algn="ctr"/>
            <a:r>
              <a:rPr lang="en-US" sz="5600" dirty="0" smtClean="0">
                <a:solidFill>
                  <a:schemeClr val="accent1">
                    <a:lumMod val="75000"/>
                  </a:schemeClr>
                </a:solidFill>
              </a:rPr>
              <a:t>Faculty of Basic Medical Science </a:t>
            </a:r>
          </a:p>
          <a:p>
            <a:pPr algn="ctr"/>
            <a:r>
              <a:rPr lang="en-US" sz="5600" dirty="0" smtClean="0">
                <a:solidFill>
                  <a:schemeClr val="accent1">
                    <a:lumMod val="75000"/>
                  </a:schemeClr>
                </a:solidFill>
              </a:rPr>
              <a:t>Libyan International Medical University</a:t>
            </a:r>
          </a:p>
        </p:txBody>
      </p:sp>
      <p:sp>
        <p:nvSpPr>
          <p:cNvPr id="15" name="مستطيل مستدير الزوايا 14"/>
          <p:cNvSpPr/>
          <p:nvPr/>
        </p:nvSpPr>
        <p:spPr>
          <a:xfrm>
            <a:off x="0" y="6557895"/>
            <a:ext cx="13530206" cy="14787666"/>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321924" tIns="160962" rIns="321924" bIns="160962" rtlCol="1" anchor="ctr"/>
          <a:lstStyle/>
          <a:p>
            <a:pPr algn="ctr"/>
            <a:endParaRPr lang="ar-SA"/>
          </a:p>
        </p:txBody>
      </p:sp>
      <p:sp>
        <p:nvSpPr>
          <p:cNvPr id="16" name="مستطيل مستدير الزوايا 15"/>
          <p:cNvSpPr/>
          <p:nvPr/>
        </p:nvSpPr>
        <p:spPr>
          <a:xfrm>
            <a:off x="0" y="6486457"/>
            <a:ext cx="13530206" cy="1857388"/>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321924" tIns="160962" rIns="321924" bIns="160962" rtlCol="1" anchor="ctr"/>
          <a:lstStyle/>
          <a:p>
            <a:pPr algn="ctr"/>
            <a:endParaRPr lang="ar-SA"/>
          </a:p>
        </p:txBody>
      </p:sp>
      <p:sp>
        <p:nvSpPr>
          <p:cNvPr id="17" name="مربع نص 16"/>
          <p:cNvSpPr txBox="1"/>
          <p:nvPr/>
        </p:nvSpPr>
        <p:spPr>
          <a:xfrm>
            <a:off x="0" y="6772209"/>
            <a:ext cx="9743992" cy="1248397"/>
          </a:xfrm>
          <a:prstGeom prst="rect">
            <a:avLst/>
          </a:prstGeom>
          <a:noFill/>
        </p:spPr>
        <p:txBody>
          <a:bodyPr wrap="square" lIns="321924" tIns="160962" rIns="321924" bIns="160962" rtlCol="1">
            <a:spAutoFit/>
          </a:bodyPr>
          <a:lstStyle/>
          <a:p>
            <a:pPr algn="l"/>
            <a:r>
              <a:rPr lang="en-US" sz="6000" b="1" dirty="0" smtClean="0">
                <a:latin typeface="Georgia" pitchFamily="18" charset="0"/>
                <a:ea typeface="Verdana" pitchFamily="34" charset="0"/>
                <a:cs typeface="Times New Roman" pitchFamily="18" charset="0"/>
              </a:rPr>
              <a:t>Introduction  :</a:t>
            </a:r>
            <a:endParaRPr lang="ar-SA" sz="6000" b="1" dirty="0">
              <a:latin typeface="Georgia" pitchFamily="18" charset="0"/>
              <a:ea typeface="Verdana" pitchFamily="34" charset="0"/>
              <a:cs typeface="Times New Roman" pitchFamily="18" charset="0"/>
            </a:endParaRPr>
          </a:p>
        </p:txBody>
      </p:sp>
      <p:sp>
        <p:nvSpPr>
          <p:cNvPr id="19" name="مربع نص 18"/>
          <p:cNvSpPr txBox="1"/>
          <p:nvPr/>
        </p:nvSpPr>
        <p:spPr>
          <a:xfrm>
            <a:off x="0" y="8415283"/>
            <a:ext cx="13744520" cy="9927697"/>
          </a:xfrm>
          <a:prstGeom prst="rect">
            <a:avLst/>
          </a:prstGeom>
          <a:noFill/>
        </p:spPr>
        <p:txBody>
          <a:bodyPr wrap="square" lIns="321924" tIns="160962" rIns="321924" bIns="160962" rtlCol="1">
            <a:spAutoFit/>
          </a:bodyPr>
          <a:lstStyle/>
          <a:p>
            <a:pPr algn="l"/>
            <a:r>
              <a:rPr lang="en-US" sz="4800" dirty="0" smtClean="0">
                <a:latin typeface="Times New Roman" pitchFamily="18" charset="0"/>
                <a:ea typeface="Batang" pitchFamily="18" charset="-127"/>
                <a:cs typeface="Times New Roman" pitchFamily="18" charset="0"/>
              </a:rPr>
              <a:t>HELLP Syndrome (HS) is a life-threatening pregnancy complication usually considered to be variant of preclampsia , </a:t>
            </a:r>
            <a:r>
              <a:rPr lang="en-US" sz="4800" dirty="0" smtClean="0">
                <a:latin typeface="Times New Roman" pitchFamily="18" charset="0"/>
                <a:cs typeface="Times New Roman" pitchFamily="18" charset="0"/>
              </a:rPr>
              <a:t>Named for 3 features of the disease :</a:t>
            </a:r>
          </a:p>
          <a:p>
            <a:pPr algn="l"/>
            <a:r>
              <a:rPr lang="en-US" sz="4800" b="1" dirty="0" smtClean="0">
                <a:latin typeface="Times New Roman" pitchFamily="18" charset="0"/>
                <a:cs typeface="Times New Roman" pitchFamily="18" charset="0"/>
              </a:rPr>
              <a:t>H</a:t>
            </a:r>
            <a:r>
              <a:rPr lang="en-US" sz="4800" dirty="0" smtClean="0">
                <a:latin typeface="Times New Roman" pitchFamily="18" charset="0"/>
                <a:cs typeface="Times New Roman" pitchFamily="18" charset="0"/>
              </a:rPr>
              <a:t> :Hemolysis the RBC are broken down too quickly this can lead to anemia problem involving insufficient transport of oxygen throughout the body. </a:t>
            </a:r>
          </a:p>
          <a:p>
            <a:pPr algn="l"/>
            <a:r>
              <a:rPr lang="en-US" sz="4800" b="1" dirty="0" smtClean="0">
                <a:latin typeface="Times New Roman" pitchFamily="18" charset="0"/>
                <a:cs typeface="Times New Roman" pitchFamily="18" charset="0"/>
              </a:rPr>
              <a:t>EL</a:t>
            </a:r>
            <a:r>
              <a:rPr lang="en-US" sz="4800" dirty="0" smtClean="0">
                <a:latin typeface="Times New Roman" pitchFamily="18" charset="0"/>
                <a:cs typeface="Times New Roman" pitchFamily="18" charset="0"/>
              </a:rPr>
              <a:t>: Elevated Liver enzyme can be taken as a sign that liver function is compromised.</a:t>
            </a:r>
          </a:p>
          <a:p>
            <a:pPr algn="l"/>
            <a:r>
              <a:rPr lang="en-US" sz="4800" b="1" dirty="0" smtClean="0">
                <a:latin typeface="Times New Roman" pitchFamily="18" charset="0"/>
                <a:cs typeface="Times New Roman" pitchFamily="18" charset="0"/>
              </a:rPr>
              <a:t>LP</a:t>
            </a:r>
            <a:r>
              <a:rPr lang="en-US" sz="4800" dirty="0" smtClean="0">
                <a:latin typeface="Times New Roman" pitchFamily="18" charset="0"/>
                <a:cs typeface="Times New Roman" pitchFamily="18" charset="0"/>
              </a:rPr>
              <a:t>: Low Platelet count (platelet help in blood clotting )</a:t>
            </a:r>
            <a:r>
              <a:rPr lang="en-US" sz="4800" dirty="0" smtClean="0">
                <a:latin typeface="Times New Roman" pitchFamily="18" charset="0"/>
                <a:ea typeface="Batang" pitchFamily="18" charset="-127"/>
                <a:cs typeface="Times New Roman" pitchFamily="18" charset="0"/>
              </a:rPr>
              <a:t> , so an unusually low level of platelet indicates that a person is at risk  for excessive bleeding </a:t>
            </a:r>
            <a:r>
              <a:rPr lang="en-US" sz="4800" dirty="0" smtClean="0">
                <a:latin typeface="FrankRuehl" pitchFamily="34" charset="-79"/>
                <a:ea typeface="Batang" pitchFamily="18" charset="-127"/>
                <a:cs typeface="FrankRuehl" pitchFamily="34" charset="-79"/>
              </a:rPr>
              <a:t>.</a:t>
            </a:r>
            <a:r>
              <a:rPr lang="en-US" sz="4800" dirty="0" smtClean="0">
                <a:latin typeface="Times New Roman" pitchFamily="18" charset="0"/>
                <a:ea typeface="Batang" pitchFamily="18" charset="-127"/>
                <a:cs typeface="Times New Roman" pitchFamily="18" charset="0"/>
              </a:rPr>
              <a:t> </a:t>
            </a:r>
            <a:r>
              <a:rPr lang="en-US" sz="1800" dirty="0" smtClean="0">
                <a:latin typeface="Arial" pitchFamily="34" charset="0"/>
                <a:ea typeface="Batang" pitchFamily="18" charset="-127"/>
                <a:cs typeface="Arial" pitchFamily="34" charset="0"/>
              </a:rPr>
              <a:t>(1)</a:t>
            </a:r>
            <a:r>
              <a:rPr lang="en-US" sz="3200" b="1" dirty="0" smtClean="0">
                <a:latin typeface="Times New Roman" pitchFamily="18" charset="0"/>
                <a:ea typeface="Batang" pitchFamily="18" charset="-127"/>
                <a:cs typeface="Times New Roman" pitchFamily="18" charset="0"/>
              </a:rPr>
              <a:t>    </a:t>
            </a:r>
            <a:endParaRPr lang="ar-SA" sz="3500" b="1" dirty="0">
              <a:latin typeface="Times New Roman" pitchFamily="18" charset="0"/>
              <a:ea typeface="Batang" pitchFamily="18" charset="-127"/>
              <a:cs typeface="Times New Roman" pitchFamily="18" charset="0"/>
            </a:endParaRPr>
          </a:p>
        </p:txBody>
      </p:sp>
      <p:sp>
        <p:nvSpPr>
          <p:cNvPr id="20" name="مربع نص 19"/>
          <p:cNvSpPr txBox="1"/>
          <p:nvPr/>
        </p:nvSpPr>
        <p:spPr>
          <a:xfrm>
            <a:off x="5243397" y="2"/>
            <a:ext cx="31218407" cy="1679285"/>
          </a:xfrm>
          <a:prstGeom prst="rect">
            <a:avLst/>
          </a:prstGeom>
          <a:solidFill>
            <a:schemeClr val="accent3">
              <a:lumMod val="40000"/>
              <a:lumOff val="60000"/>
            </a:schemeClr>
          </a:solidFill>
        </p:spPr>
        <p:txBody>
          <a:bodyPr wrap="square" lIns="321924" tIns="160962" rIns="321924" bIns="160962" rtlCol="1">
            <a:spAutoFit/>
          </a:bodyPr>
          <a:lstStyle/>
          <a:p>
            <a:pPr algn="ctr"/>
            <a:r>
              <a:rPr lang="en-US" sz="8800" b="1" dirty="0" smtClean="0">
                <a:solidFill>
                  <a:schemeClr val="accent1">
                    <a:lumMod val="75000"/>
                  </a:schemeClr>
                </a:solidFill>
              </a:rPr>
              <a:t>WHAT IS THE HELLP SYNDROME !</a:t>
            </a:r>
            <a:endParaRPr lang="ar-SA" sz="8800" b="1" dirty="0">
              <a:solidFill>
                <a:schemeClr val="accent1">
                  <a:lumMod val="75000"/>
                </a:schemeClr>
              </a:solidFill>
            </a:endParaRPr>
          </a:p>
        </p:txBody>
      </p:sp>
      <p:sp>
        <p:nvSpPr>
          <p:cNvPr id="22" name="مستطيل مستدير الزوايا 21"/>
          <p:cNvSpPr/>
          <p:nvPr/>
        </p:nvSpPr>
        <p:spPr>
          <a:xfrm>
            <a:off x="14244586" y="6415019"/>
            <a:ext cx="13168984" cy="12930278"/>
          </a:xfrm>
          <a:prstGeom prst="roundRect">
            <a:avLst/>
          </a:prstGeom>
          <a:solidFill>
            <a:schemeClr val="bg1">
              <a:lumMod val="95000"/>
              <a:alpha val="79000"/>
            </a:schemeClr>
          </a:solidFill>
        </p:spPr>
        <p:style>
          <a:lnRef idx="2">
            <a:schemeClr val="accent1">
              <a:shade val="50000"/>
            </a:schemeClr>
          </a:lnRef>
          <a:fillRef idx="1">
            <a:schemeClr val="accent1"/>
          </a:fillRef>
          <a:effectRef idx="0">
            <a:schemeClr val="accent1"/>
          </a:effectRef>
          <a:fontRef idx="minor">
            <a:schemeClr val="lt1"/>
          </a:fontRef>
        </p:style>
        <p:txBody>
          <a:bodyPr lIns="321924" tIns="160962" rIns="321924" bIns="160962" rtlCol="1" anchor="ctr"/>
          <a:lstStyle/>
          <a:p>
            <a:pPr algn="ctr"/>
            <a:endParaRPr lang="ar-SA"/>
          </a:p>
        </p:txBody>
      </p:sp>
      <p:sp>
        <p:nvSpPr>
          <p:cNvPr id="23" name="مستطيل مستدير الزوايا 22"/>
          <p:cNvSpPr/>
          <p:nvPr/>
        </p:nvSpPr>
        <p:spPr>
          <a:xfrm>
            <a:off x="0" y="22488569"/>
            <a:ext cx="12101446" cy="5857916"/>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321924" tIns="160962" rIns="321924" bIns="160962" rtlCol="1" anchor="ctr"/>
          <a:lstStyle/>
          <a:p>
            <a:pPr algn="ctr"/>
            <a:endParaRPr lang="ar-SA" dirty="0"/>
          </a:p>
        </p:txBody>
      </p:sp>
      <p:sp>
        <p:nvSpPr>
          <p:cNvPr id="24" name="مستطيل مستدير الزوايا 23"/>
          <p:cNvSpPr/>
          <p:nvPr/>
        </p:nvSpPr>
        <p:spPr>
          <a:xfrm>
            <a:off x="0" y="22417131"/>
            <a:ext cx="12101446" cy="1714511"/>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321924" tIns="160962" rIns="321924" bIns="160962" rtlCol="1" anchor="ctr"/>
          <a:lstStyle/>
          <a:p>
            <a:pPr algn="ctr"/>
            <a:endParaRPr lang="ar-SA"/>
          </a:p>
        </p:txBody>
      </p:sp>
      <p:sp>
        <p:nvSpPr>
          <p:cNvPr id="25" name="مربع نص 24"/>
          <p:cNvSpPr txBox="1"/>
          <p:nvPr/>
        </p:nvSpPr>
        <p:spPr>
          <a:xfrm>
            <a:off x="0" y="22631445"/>
            <a:ext cx="11958570" cy="1248397"/>
          </a:xfrm>
          <a:prstGeom prst="rect">
            <a:avLst/>
          </a:prstGeom>
          <a:noFill/>
        </p:spPr>
        <p:txBody>
          <a:bodyPr wrap="square" lIns="321924" tIns="160962" rIns="321924" bIns="160962" rtlCol="1">
            <a:spAutoFit/>
          </a:bodyPr>
          <a:lstStyle/>
          <a:p>
            <a:pPr algn="l"/>
            <a:r>
              <a:rPr lang="en-US" sz="6000" b="1" dirty="0" smtClean="0">
                <a:latin typeface="Georgia" pitchFamily="18" charset="0"/>
                <a:ea typeface="Verdana" pitchFamily="34" charset="0"/>
                <a:cs typeface="Times New Roman" pitchFamily="18" charset="0"/>
              </a:rPr>
              <a:t>Symptoms of HS :</a:t>
            </a:r>
            <a:endParaRPr lang="ar-SA" sz="6000" b="1" dirty="0">
              <a:latin typeface="Georgia" pitchFamily="18" charset="0"/>
              <a:ea typeface="Verdana" pitchFamily="34" charset="0"/>
              <a:cs typeface="Times New Roman" pitchFamily="18" charset="0"/>
            </a:endParaRPr>
          </a:p>
        </p:txBody>
      </p:sp>
      <p:sp>
        <p:nvSpPr>
          <p:cNvPr id="26" name="مربع نص 25"/>
          <p:cNvSpPr txBox="1"/>
          <p:nvPr/>
        </p:nvSpPr>
        <p:spPr>
          <a:xfrm>
            <a:off x="0" y="24131643"/>
            <a:ext cx="11501518" cy="3279723"/>
          </a:xfrm>
          <a:prstGeom prst="rect">
            <a:avLst/>
          </a:prstGeom>
          <a:solidFill>
            <a:schemeClr val="accent3">
              <a:lumMod val="20000"/>
              <a:lumOff val="80000"/>
              <a:alpha val="31000"/>
            </a:schemeClr>
          </a:solidFill>
        </p:spPr>
        <p:txBody>
          <a:bodyPr wrap="square" lIns="321924" tIns="160962" rIns="321924" bIns="160962" rtlCol="1">
            <a:spAutoFit/>
          </a:bodyPr>
          <a:lstStyle/>
          <a:p>
            <a:pPr algn="l"/>
            <a:r>
              <a:rPr lang="en-US" sz="4800" dirty="0" smtClean="0">
                <a:latin typeface="Times New Roman" pitchFamily="18" charset="0"/>
                <a:cs typeface="Times New Roman" pitchFamily="18" charset="0"/>
              </a:rPr>
              <a:t>Fatigue , Blurred vision , Headache , Bleeding that doesn't stop as quickly as usual , Abdominal Pain  , Edema , Nausea  and Vomiting </a:t>
            </a:r>
            <a:r>
              <a:rPr lang="en-US" sz="4800" dirty="0" smtClean="0">
                <a:latin typeface="Georgia" pitchFamily="18" charset="0"/>
                <a:cs typeface="Times New Roman" pitchFamily="18" charset="0"/>
              </a:rPr>
              <a:t>. </a:t>
            </a:r>
            <a:r>
              <a:rPr lang="en-US" sz="1800" dirty="0" smtClean="0">
                <a:latin typeface="Arial" pitchFamily="34" charset="0"/>
                <a:cs typeface="Arial" pitchFamily="34" charset="0"/>
              </a:rPr>
              <a:t>(2)</a:t>
            </a:r>
            <a:endParaRPr lang="ar-SA" sz="4900" dirty="0">
              <a:latin typeface="Arial" pitchFamily="34" charset="0"/>
              <a:cs typeface="Arial" pitchFamily="34" charset="0"/>
            </a:endParaRPr>
          </a:p>
        </p:txBody>
      </p:sp>
      <p:sp>
        <p:nvSpPr>
          <p:cNvPr id="28" name="مستطيل مستدير الزوايا 27"/>
          <p:cNvSpPr/>
          <p:nvPr/>
        </p:nvSpPr>
        <p:spPr>
          <a:xfrm>
            <a:off x="14173148" y="6415019"/>
            <a:ext cx="13240422" cy="2000264"/>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321924" tIns="160962" rIns="321924" bIns="160962" rtlCol="1" anchor="ctr"/>
          <a:lstStyle/>
          <a:p>
            <a:pPr algn="ctr"/>
            <a:endParaRPr lang="ar-SA"/>
          </a:p>
        </p:txBody>
      </p:sp>
      <p:sp>
        <p:nvSpPr>
          <p:cNvPr id="29" name="مربع نص 28"/>
          <p:cNvSpPr txBox="1"/>
          <p:nvPr/>
        </p:nvSpPr>
        <p:spPr>
          <a:xfrm>
            <a:off x="14458900" y="6343581"/>
            <a:ext cx="13091215" cy="2171727"/>
          </a:xfrm>
          <a:prstGeom prst="rect">
            <a:avLst/>
          </a:prstGeom>
          <a:noFill/>
        </p:spPr>
        <p:txBody>
          <a:bodyPr wrap="square" lIns="321924" tIns="160962" rIns="321924" bIns="160962" rtlCol="1">
            <a:spAutoFit/>
          </a:bodyPr>
          <a:lstStyle/>
          <a:p>
            <a:pPr algn="ctr"/>
            <a:r>
              <a:rPr lang="en-US" sz="6000" b="1" dirty="0" smtClean="0">
                <a:latin typeface="Georgia" pitchFamily="18" charset="0"/>
              </a:rPr>
              <a:t>Maternal and Fetal </a:t>
            </a:r>
          </a:p>
          <a:p>
            <a:pPr algn="ctr"/>
            <a:r>
              <a:rPr lang="en-US" sz="6000" b="1" dirty="0" smtClean="0">
                <a:latin typeface="Georgia" pitchFamily="18" charset="0"/>
              </a:rPr>
              <a:t>Complication of  HS </a:t>
            </a:r>
            <a:r>
              <a:rPr lang="en-US" sz="6000" b="1" dirty="0" smtClean="0">
                <a:latin typeface="Georgia" pitchFamily="18" charset="0"/>
                <a:ea typeface="Verdana" pitchFamily="34" charset="0"/>
                <a:cs typeface="Verdana" pitchFamily="34" charset="0"/>
              </a:rPr>
              <a:t>:</a:t>
            </a:r>
            <a:endParaRPr lang="ar-SA" sz="6000" b="1" dirty="0">
              <a:latin typeface="Georgia" pitchFamily="18" charset="0"/>
              <a:ea typeface="Verdana" pitchFamily="34" charset="0"/>
            </a:endParaRPr>
          </a:p>
        </p:txBody>
      </p:sp>
      <p:sp>
        <p:nvSpPr>
          <p:cNvPr id="30" name="مربع نص 29"/>
          <p:cNvSpPr txBox="1"/>
          <p:nvPr/>
        </p:nvSpPr>
        <p:spPr>
          <a:xfrm>
            <a:off x="14244586" y="8415283"/>
            <a:ext cx="7429552" cy="4757050"/>
          </a:xfrm>
          <a:prstGeom prst="rect">
            <a:avLst/>
          </a:prstGeom>
          <a:noFill/>
        </p:spPr>
        <p:txBody>
          <a:bodyPr wrap="square" lIns="321924" tIns="160962" rIns="321924" bIns="160962" rtlCol="1">
            <a:spAutoFit/>
          </a:bodyPr>
          <a:lstStyle/>
          <a:p>
            <a:pPr algn="l"/>
            <a:r>
              <a:rPr lang="en-US" sz="4800" dirty="0" smtClean="0">
                <a:latin typeface="Times New Roman" pitchFamily="18" charset="0"/>
                <a:cs typeface="Times New Roman" pitchFamily="18" charset="0"/>
              </a:rPr>
              <a:t>For Maternal: Coagulopathy , Placental Abruption , Seizure , Acute Renal Failure , Retinal Detachment  and Hepatic Damage. </a:t>
            </a:r>
            <a:endParaRPr lang="ar-SA" sz="4800" dirty="0">
              <a:latin typeface="Times New Roman" pitchFamily="18" charset="0"/>
              <a:cs typeface="Times New Roman" pitchFamily="18" charset="0"/>
            </a:endParaRPr>
          </a:p>
        </p:txBody>
      </p:sp>
      <p:sp>
        <p:nvSpPr>
          <p:cNvPr id="32" name="مربع نص 31"/>
          <p:cNvSpPr txBox="1"/>
          <p:nvPr/>
        </p:nvSpPr>
        <p:spPr>
          <a:xfrm>
            <a:off x="14173148" y="13916009"/>
            <a:ext cx="8429684" cy="4161263"/>
          </a:xfrm>
          <a:prstGeom prst="rect">
            <a:avLst/>
          </a:prstGeom>
          <a:noFill/>
        </p:spPr>
        <p:txBody>
          <a:bodyPr wrap="square" lIns="321924" tIns="160962" rIns="321924" bIns="160962" rtlCol="1">
            <a:spAutoFit/>
          </a:bodyPr>
          <a:lstStyle/>
          <a:p>
            <a:pPr algn="l"/>
            <a:r>
              <a:rPr lang="en-US" sz="4800" dirty="0" smtClean="0">
                <a:latin typeface="Times New Roman" pitchFamily="18" charset="0"/>
                <a:cs typeface="Times New Roman" pitchFamily="18" charset="0"/>
              </a:rPr>
              <a:t>For Fetal : Still Birth , Intra Uterine Growth Restriction (IUGR) , An Abnormally Restricted Systemic  Growth Fetus . </a:t>
            </a:r>
            <a:r>
              <a:rPr lang="en-US" sz="1800" dirty="0" smtClean="0">
                <a:latin typeface="Arial" pitchFamily="34" charset="0"/>
                <a:cs typeface="Arial" pitchFamily="34" charset="0"/>
              </a:rPr>
              <a:t>(</a:t>
            </a:r>
            <a:r>
              <a:rPr lang="en-US" sz="1800" b="1" dirty="0" smtClean="0">
                <a:latin typeface="Arial" pitchFamily="34" charset="0"/>
                <a:cs typeface="Arial" pitchFamily="34" charset="0"/>
              </a:rPr>
              <a:t>3)</a:t>
            </a:r>
            <a:endParaRPr lang="ar-SA" sz="3900" b="1" dirty="0">
              <a:latin typeface="Arial" pitchFamily="34" charset="0"/>
              <a:cs typeface="Arial" pitchFamily="34" charset="0"/>
            </a:endParaRPr>
          </a:p>
        </p:txBody>
      </p:sp>
      <p:sp>
        <p:nvSpPr>
          <p:cNvPr id="33" name="مستطيل مستدير الزوايا 32"/>
          <p:cNvSpPr/>
          <p:nvPr/>
        </p:nvSpPr>
        <p:spPr>
          <a:xfrm>
            <a:off x="14173148" y="20559743"/>
            <a:ext cx="13001716" cy="728667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lIns="321924" tIns="160962" rIns="321924" bIns="160962" rtlCol="1" anchor="ctr"/>
          <a:lstStyle/>
          <a:p>
            <a:pPr algn="ctr"/>
            <a:endParaRPr lang="ar-SA"/>
          </a:p>
        </p:txBody>
      </p:sp>
      <p:sp>
        <p:nvSpPr>
          <p:cNvPr id="34" name="مستطيل مستدير الزوايا 33"/>
          <p:cNvSpPr/>
          <p:nvPr/>
        </p:nvSpPr>
        <p:spPr>
          <a:xfrm>
            <a:off x="14173148" y="20559743"/>
            <a:ext cx="13001716" cy="2143140"/>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321924" tIns="160962" rIns="321924" bIns="160962" rtlCol="1" anchor="ctr"/>
          <a:lstStyle/>
          <a:p>
            <a:pPr algn="ctr"/>
            <a:endParaRPr lang="ar-SA"/>
          </a:p>
        </p:txBody>
      </p:sp>
      <p:sp>
        <p:nvSpPr>
          <p:cNvPr id="35" name="مربع نص 34"/>
          <p:cNvSpPr txBox="1"/>
          <p:nvPr/>
        </p:nvSpPr>
        <p:spPr>
          <a:xfrm>
            <a:off x="14458900" y="20488305"/>
            <a:ext cx="12287336" cy="2171727"/>
          </a:xfrm>
          <a:prstGeom prst="rect">
            <a:avLst/>
          </a:prstGeom>
          <a:noFill/>
        </p:spPr>
        <p:txBody>
          <a:bodyPr wrap="square" lIns="321924" tIns="160962" rIns="321924" bIns="160962" rtlCol="1">
            <a:spAutoFit/>
          </a:bodyPr>
          <a:lstStyle/>
          <a:p>
            <a:pPr algn="ctr"/>
            <a:r>
              <a:rPr lang="en-US" sz="6000" b="1" dirty="0" smtClean="0">
                <a:latin typeface="Georgia" pitchFamily="18" charset="0"/>
                <a:ea typeface="Verdana" pitchFamily="34" charset="0"/>
                <a:cs typeface="Times New Roman" pitchFamily="18" charset="0"/>
              </a:rPr>
              <a:t>How To Prevent </a:t>
            </a:r>
          </a:p>
          <a:p>
            <a:pPr algn="ctr"/>
            <a:r>
              <a:rPr lang="en-US" sz="6000" b="1" dirty="0" smtClean="0">
                <a:latin typeface="Georgia" pitchFamily="18" charset="0"/>
                <a:ea typeface="Verdana" pitchFamily="34" charset="0"/>
                <a:cs typeface="Times New Roman" pitchFamily="18" charset="0"/>
              </a:rPr>
              <a:t>Complication of HS ?</a:t>
            </a:r>
            <a:endParaRPr lang="ar-SA" sz="6000" b="1" dirty="0">
              <a:latin typeface="Georgia" pitchFamily="18" charset="0"/>
              <a:ea typeface="Verdana" pitchFamily="34" charset="0"/>
              <a:cs typeface="Times New Roman" pitchFamily="18" charset="0"/>
            </a:endParaRPr>
          </a:p>
        </p:txBody>
      </p:sp>
      <p:sp>
        <p:nvSpPr>
          <p:cNvPr id="36" name="مربع نص 35"/>
          <p:cNvSpPr txBox="1"/>
          <p:nvPr/>
        </p:nvSpPr>
        <p:spPr>
          <a:xfrm>
            <a:off x="14101710" y="22702883"/>
            <a:ext cx="7572428" cy="4757050"/>
          </a:xfrm>
          <a:prstGeom prst="rect">
            <a:avLst/>
          </a:prstGeom>
          <a:solidFill>
            <a:schemeClr val="accent3">
              <a:lumMod val="20000"/>
              <a:lumOff val="80000"/>
              <a:alpha val="31000"/>
            </a:schemeClr>
          </a:solidFill>
        </p:spPr>
        <p:txBody>
          <a:bodyPr wrap="square" lIns="321924" tIns="160962" rIns="321924" bIns="160962" rtlCol="1">
            <a:spAutoFit/>
          </a:bodyPr>
          <a:lstStyle/>
          <a:p>
            <a:pPr algn="l"/>
            <a:r>
              <a:rPr lang="en-US" sz="4800" dirty="0" smtClean="0">
                <a:latin typeface="Times New Roman" pitchFamily="18" charset="0"/>
                <a:cs typeface="Times New Roman" pitchFamily="18" charset="0"/>
              </a:rPr>
              <a:t>The Best Way to  Prevent This Condition is deliver the Baby and  prevent causing </a:t>
            </a:r>
            <a:r>
              <a:rPr lang="en-US" sz="4800" smtClean="0">
                <a:latin typeface="Times New Roman" pitchFamily="18" charset="0"/>
                <a:cs typeface="Times New Roman" pitchFamily="18" charset="0"/>
              </a:rPr>
              <a:t>any </a:t>
            </a:r>
            <a:r>
              <a:rPr lang="en-US" sz="4800" smtClean="0">
                <a:latin typeface="Times New Roman" pitchFamily="18" charset="0"/>
                <a:cs typeface="Times New Roman" pitchFamily="18" charset="0"/>
              </a:rPr>
              <a:t>serious </a:t>
            </a:r>
            <a:r>
              <a:rPr lang="en-US" sz="4800" dirty="0" smtClean="0">
                <a:latin typeface="Times New Roman" pitchFamily="18" charset="0"/>
                <a:cs typeface="Times New Roman" pitchFamily="18" charset="0"/>
              </a:rPr>
              <a:t>complication to the Mother and Baby </a:t>
            </a:r>
            <a:r>
              <a:rPr lang="en-US" sz="4800" dirty="0" smtClean="0">
                <a:latin typeface="Georgia" pitchFamily="18" charset="0"/>
                <a:cs typeface="Akhbar MT" pitchFamily="2" charset="-78"/>
              </a:rPr>
              <a:t>. </a:t>
            </a:r>
            <a:r>
              <a:rPr lang="en-US" sz="1800" dirty="0" smtClean="0">
                <a:latin typeface="Arial" pitchFamily="34" charset="0"/>
                <a:cs typeface="Arial" pitchFamily="34" charset="0"/>
              </a:rPr>
              <a:t>(4)</a:t>
            </a:r>
            <a:endParaRPr lang="ar-SA" sz="3600" dirty="0">
              <a:latin typeface="Arial" pitchFamily="34" charset="0"/>
              <a:cs typeface="Arial" pitchFamily="34" charset="0"/>
            </a:endParaRPr>
          </a:p>
        </p:txBody>
      </p:sp>
      <p:sp>
        <p:nvSpPr>
          <p:cNvPr id="37" name="مستطيل مستدير الزوايا 36"/>
          <p:cNvSpPr/>
          <p:nvPr/>
        </p:nvSpPr>
        <p:spPr>
          <a:xfrm>
            <a:off x="27960682" y="16059149"/>
            <a:ext cx="15244718" cy="8572560"/>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lIns="321924" tIns="160962" rIns="321924" bIns="160962" rtlCol="1" anchor="ctr"/>
          <a:lstStyle/>
          <a:p>
            <a:pPr algn="ctr"/>
            <a:endParaRPr lang="ar-SA"/>
          </a:p>
        </p:txBody>
      </p:sp>
      <p:sp>
        <p:nvSpPr>
          <p:cNvPr id="38" name="مستطيل مستدير الزوايا 37"/>
          <p:cNvSpPr/>
          <p:nvPr/>
        </p:nvSpPr>
        <p:spPr>
          <a:xfrm>
            <a:off x="27960682" y="15987711"/>
            <a:ext cx="15244718" cy="1571636"/>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321924" tIns="160962" rIns="321924" bIns="160962" rtlCol="1" anchor="ctr"/>
          <a:lstStyle/>
          <a:p>
            <a:pPr algn="ctr"/>
            <a:endParaRPr lang="ar-SA" dirty="0">
              <a:solidFill>
                <a:schemeClr val="accent3">
                  <a:lumMod val="60000"/>
                  <a:lumOff val="40000"/>
                </a:schemeClr>
              </a:solidFill>
            </a:endParaRPr>
          </a:p>
        </p:txBody>
      </p:sp>
      <p:sp>
        <p:nvSpPr>
          <p:cNvPr id="39" name="مربع نص 38"/>
          <p:cNvSpPr txBox="1"/>
          <p:nvPr/>
        </p:nvSpPr>
        <p:spPr>
          <a:xfrm>
            <a:off x="28032120" y="16130587"/>
            <a:ext cx="11402026" cy="1248397"/>
          </a:xfrm>
          <a:prstGeom prst="rect">
            <a:avLst/>
          </a:prstGeom>
          <a:noFill/>
        </p:spPr>
        <p:txBody>
          <a:bodyPr wrap="square" lIns="321924" tIns="160962" rIns="321924" bIns="160962" rtlCol="1">
            <a:spAutoFit/>
          </a:bodyPr>
          <a:lstStyle/>
          <a:p>
            <a:pPr algn="l"/>
            <a:r>
              <a:rPr lang="en-US" sz="6000" b="1" dirty="0" smtClean="0">
                <a:latin typeface="Georgia" pitchFamily="18" charset="0"/>
                <a:ea typeface="Verdana" pitchFamily="34" charset="0"/>
                <a:cs typeface="Verdana" pitchFamily="34" charset="0"/>
              </a:rPr>
              <a:t>Conclusion  :</a:t>
            </a:r>
            <a:endParaRPr lang="ar-SA" sz="6000" b="1" dirty="0">
              <a:latin typeface="Georgia" pitchFamily="18" charset="0"/>
              <a:ea typeface="Verdana" pitchFamily="34" charset="0"/>
            </a:endParaRPr>
          </a:p>
        </p:txBody>
      </p:sp>
      <p:sp>
        <p:nvSpPr>
          <p:cNvPr id="41" name="مستطيل مستدير الزوايا 40"/>
          <p:cNvSpPr/>
          <p:nvPr/>
        </p:nvSpPr>
        <p:spPr>
          <a:xfrm>
            <a:off x="28174996" y="7088322"/>
            <a:ext cx="15030404" cy="861363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321924" tIns="160962" rIns="321924" bIns="160962" rtlCol="1" anchor="ctr"/>
          <a:lstStyle/>
          <a:p>
            <a:pPr algn="ctr"/>
            <a:endParaRPr lang="ar-SA"/>
          </a:p>
        </p:txBody>
      </p:sp>
      <p:sp>
        <p:nvSpPr>
          <p:cNvPr id="43" name="مستطيل مستدير الزوايا 42"/>
          <p:cNvSpPr/>
          <p:nvPr/>
        </p:nvSpPr>
        <p:spPr>
          <a:xfrm>
            <a:off x="28174996" y="6413233"/>
            <a:ext cx="15030404" cy="1930612"/>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321924" tIns="160962" rIns="321924" bIns="160962" rtlCol="1" anchor="ctr"/>
          <a:lstStyle/>
          <a:p>
            <a:pPr algn="ctr"/>
            <a:endParaRPr lang="ar-SA"/>
          </a:p>
        </p:txBody>
      </p:sp>
      <p:sp>
        <p:nvSpPr>
          <p:cNvPr id="46" name="مربع نص 45"/>
          <p:cNvSpPr txBox="1"/>
          <p:nvPr/>
        </p:nvSpPr>
        <p:spPr>
          <a:xfrm>
            <a:off x="27889244" y="6700771"/>
            <a:ext cx="15316156" cy="1248397"/>
          </a:xfrm>
          <a:prstGeom prst="rect">
            <a:avLst/>
          </a:prstGeom>
          <a:noFill/>
        </p:spPr>
        <p:txBody>
          <a:bodyPr wrap="square" lIns="321924" tIns="160962" rIns="321924" bIns="160962" rtlCol="1">
            <a:spAutoFit/>
          </a:bodyPr>
          <a:lstStyle/>
          <a:p>
            <a:pPr algn="ctr"/>
            <a:r>
              <a:rPr lang="en-US" sz="6000" b="1" dirty="0" smtClean="0">
                <a:latin typeface="Georgia" pitchFamily="18" charset="0"/>
                <a:ea typeface="Verdana" pitchFamily="34" charset="0"/>
                <a:cs typeface="Verdana" pitchFamily="34" charset="0"/>
              </a:rPr>
              <a:t>How To Manage The HS Condition </a:t>
            </a:r>
            <a:r>
              <a:rPr lang="en-US" sz="6000" b="1" dirty="0" smtClean="0">
                <a:latin typeface="Georgia" pitchFamily="18" charset="0"/>
                <a:ea typeface="Verdana" pitchFamily="34" charset="0"/>
                <a:cs typeface="Times New Roman" pitchFamily="18" charset="0"/>
              </a:rPr>
              <a:t>?</a:t>
            </a:r>
            <a:endParaRPr lang="ar-SA" sz="6000" b="1" dirty="0">
              <a:latin typeface="Georgia" pitchFamily="18" charset="0"/>
              <a:ea typeface="Verdana" pitchFamily="34" charset="0"/>
              <a:cs typeface="Times New Roman" pitchFamily="18" charset="0"/>
            </a:endParaRPr>
          </a:p>
        </p:txBody>
      </p:sp>
      <p:sp>
        <p:nvSpPr>
          <p:cNvPr id="40" name="مربع نص 39"/>
          <p:cNvSpPr txBox="1"/>
          <p:nvPr/>
        </p:nvSpPr>
        <p:spPr>
          <a:xfrm>
            <a:off x="27960682" y="17702223"/>
            <a:ext cx="15244718" cy="6973042"/>
          </a:xfrm>
          <a:prstGeom prst="rect">
            <a:avLst/>
          </a:prstGeom>
          <a:solidFill>
            <a:schemeClr val="accent3">
              <a:lumMod val="20000"/>
              <a:lumOff val="80000"/>
              <a:alpha val="31000"/>
            </a:schemeClr>
          </a:solidFill>
        </p:spPr>
        <p:txBody>
          <a:bodyPr wrap="square" lIns="321924" tIns="160962" rIns="321924" bIns="160962" rtlCol="1">
            <a:spAutoFit/>
          </a:bodyPr>
          <a:lstStyle/>
          <a:p>
            <a:pPr algn="l"/>
            <a:r>
              <a:rPr lang="en-US" sz="4800" dirty="0" smtClean="0">
                <a:latin typeface="Times New Roman" pitchFamily="18" charset="0"/>
                <a:cs typeface="Times New Roman" pitchFamily="18" charset="0"/>
              </a:rPr>
              <a:t>The HS is of unknown causes but there are certain factors that may increase the risk of developing it. Preeclampsia is the greatest risk factor ,this condition marked by high Blood Pressure  and it typically occurs during the last trimester of pregnancy . The HS may occur without diagnosis of preeclampsia being  made . About 4-12% of pregnant women with diagnosis preclampsia will develop  HELLP Syndrome .</a:t>
            </a:r>
          </a:p>
          <a:p>
            <a:pPr algn="l"/>
            <a:endParaRPr lang="ar-SA" sz="4800" dirty="0">
              <a:latin typeface="FrankRuehl" pitchFamily="34" charset="-79"/>
            </a:endParaRPr>
          </a:p>
        </p:txBody>
      </p:sp>
      <p:sp>
        <p:nvSpPr>
          <p:cNvPr id="47" name="مربع نص 46"/>
          <p:cNvSpPr txBox="1"/>
          <p:nvPr/>
        </p:nvSpPr>
        <p:spPr>
          <a:xfrm>
            <a:off x="31604020" y="8272408"/>
            <a:ext cx="11601380" cy="6234378"/>
          </a:xfrm>
          <a:prstGeom prst="rect">
            <a:avLst/>
          </a:prstGeom>
          <a:solidFill>
            <a:schemeClr val="accent3">
              <a:lumMod val="20000"/>
              <a:lumOff val="80000"/>
              <a:alpha val="31000"/>
            </a:schemeClr>
          </a:solidFill>
        </p:spPr>
        <p:txBody>
          <a:bodyPr wrap="square" lIns="321924" tIns="160962" rIns="321924" bIns="160962" rtlCol="1">
            <a:spAutoFit/>
          </a:bodyPr>
          <a:lstStyle/>
          <a:p>
            <a:pPr algn="l"/>
            <a:r>
              <a:rPr lang="en-US" sz="4800" dirty="0" smtClean="0">
                <a:latin typeface="Times New Roman" pitchFamily="18" charset="0"/>
                <a:cs typeface="Times New Roman" pitchFamily="18" charset="0"/>
              </a:rPr>
              <a:t>If HS symptoms mild or the baby is less than 34 weeks old , the patient will  start following the doctor and  he will advice her  for Blood transfusion to treat anemia and low platelet count , antihypertensive  medication to control blood pressure , Dexa methazone to help the Baby's  lungs mature in case an early delivery is needed . </a:t>
            </a:r>
            <a:r>
              <a:rPr lang="en-US" sz="1800" dirty="0" smtClean="0">
                <a:latin typeface="Arial" pitchFamily="34" charset="0"/>
                <a:cs typeface="Arial" pitchFamily="34" charset="0"/>
              </a:rPr>
              <a:t>(4)</a:t>
            </a:r>
          </a:p>
        </p:txBody>
      </p:sp>
      <p:sp>
        <p:nvSpPr>
          <p:cNvPr id="59" name="زاوية مطوية 58"/>
          <p:cNvSpPr/>
          <p:nvPr/>
        </p:nvSpPr>
        <p:spPr>
          <a:xfrm>
            <a:off x="28359456" y="25703279"/>
            <a:ext cx="14845944" cy="3714776"/>
          </a:xfrm>
          <a:prstGeom prst="foldedCorner">
            <a:avLst/>
          </a:prstGeom>
          <a:noFill/>
        </p:spPr>
        <p:style>
          <a:lnRef idx="2">
            <a:schemeClr val="accent1">
              <a:shade val="50000"/>
            </a:schemeClr>
          </a:lnRef>
          <a:fillRef idx="1">
            <a:schemeClr val="accent1"/>
          </a:fillRef>
          <a:effectRef idx="0">
            <a:schemeClr val="accent1"/>
          </a:effectRef>
          <a:fontRef idx="minor">
            <a:schemeClr val="lt1"/>
          </a:fontRef>
        </p:style>
        <p:txBody>
          <a:bodyPr lIns="321924" tIns="160962" rIns="321924" bIns="160962" rtlCol="1" anchor="ctr"/>
          <a:lstStyle/>
          <a:p>
            <a:pPr algn="ctr"/>
            <a:endParaRPr lang="ar-SA"/>
          </a:p>
        </p:txBody>
      </p:sp>
      <p:sp>
        <p:nvSpPr>
          <p:cNvPr id="44" name="مربع نص 43"/>
          <p:cNvSpPr txBox="1"/>
          <p:nvPr/>
        </p:nvSpPr>
        <p:spPr>
          <a:xfrm>
            <a:off x="29675194" y="25631841"/>
            <a:ext cx="13530206" cy="4372330"/>
          </a:xfrm>
          <a:prstGeom prst="rect">
            <a:avLst/>
          </a:prstGeom>
          <a:noFill/>
        </p:spPr>
        <p:txBody>
          <a:bodyPr wrap="square" lIns="321924" tIns="160962" rIns="321924" bIns="160962" rtlCol="1">
            <a:spAutoFit/>
          </a:bodyPr>
          <a:lstStyle/>
          <a:p>
            <a:pPr algn="l"/>
            <a:r>
              <a:rPr lang="en-US" sz="2800" dirty="0" smtClean="0">
                <a:solidFill>
                  <a:schemeClr val="accent1">
                    <a:lumMod val="75000"/>
                  </a:schemeClr>
                </a:solidFill>
                <a:latin typeface="Arial" pitchFamily="34" charset="0"/>
                <a:cs typeface="Arial" pitchFamily="34" charset="0"/>
              </a:rPr>
              <a:t>1) Gynecology Kikuchi I, Kumakiri J, Saito J, Ujihira Y, Takeda S Reduced Port Laparoscopic Surgery (2014) Springer Japan .</a:t>
            </a:r>
          </a:p>
          <a:p>
            <a:pPr algn="l"/>
            <a:r>
              <a:rPr lang="en-US" sz="2800" dirty="0" smtClean="0">
                <a:solidFill>
                  <a:schemeClr val="accent1">
                    <a:lumMod val="75000"/>
                  </a:schemeClr>
                </a:solidFill>
                <a:latin typeface="Arial" pitchFamily="34" charset="0"/>
                <a:cs typeface="Arial" pitchFamily="34" charset="0"/>
              </a:rPr>
              <a:t>2) Germline mutations in the alternative pathway of complement predispose to HELLP syndrome  (2018), Jagar Jasem.</a:t>
            </a:r>
          </a:p>
          <a:p>
            <a:pPr algn="l"/>
            <a:r>
              <a:rPr lang="en-US" sz="2800" dirty="0" smtClean="0">
                <a:solidFill>
                  <a:schemeClr val="accent1">
                    <a:lumMod val="75000"/>
                  </a:schemeClr>
                </a:solidFill>
                <a:latin typeface="Arial" pitchFamily="34" charset="0"/>
                <a:cs typeface="Arial" pitchFamily="34" charset="0"/>
              </a:rPr>
              <a:t>3) Gynecology and obstetrics Mandigo M, Groen R Global Surgery, The Essentials (2017) by Springer International Publishing</a:t>
            </a:r>
          </a:p>
          <a:p>
            <a:pPr algn="l"/>
            <a:r>
              <a:rPr lang="en-US" sz="2800" dirty="0" smtClean="0">
                <a:solidFill>
                  <a:schemeClr val="accent1">
                    <a:lumMod val="75000"/>
                  </a:schemeClr>
                </a:solidFill>
                <a:latin typeface="Arial" pitchFamily="34" charset="0"/>
                <a:cs typeface="Arial" pitchFamily="34" charset="0"/>
              </a:rPr>
              <a:t>4) Robotic</a:t>
            </a:r>
            <a:r>
              <a:rPr lang="en-US" sz="2800" b="1" dirty="0" smtClean="0">
                <a:solidFill>
                  <a:schemeClr val="accent1">
                    <a:lumMod val="75000"/>
                  </a:schemeClr>
                </a:solidFill>
                <a:latin typeface="Arial" pitchFamily="34" charset="0"/>
                <a:cs typeface="Arial" pitchFamily="34" charset="0"/>
              </a:rPr>
              <a:t> </a:t>
            </a:r>
            <a:r>
              <a:rPr lang="en-US" sz="2800" dirty="0" smtClean="0">
                <a:solidFill>
                  <a:schemeClr val="accent1">
                    <a:lumMod val="75000"/>
                  </a:schemeClr>
                </a:solidFill>
                <a:latin typeface="Arial" pitchFamily="34" charset="0"/>
                <a:cs typeface="Arial" pitchFamily="34" charset="0"/>
              </a:rPr>
              <a:t>surgery</a:t>
            </a:r>
            <a:r>
              <a:rPr lang="en-US" sz="2800" b="1" dirty="0" smtClean="0">
                <a:solidFill>
                  <a:schemeClr val="accent1">
                    <a:lumMod val="75000"/>
                  </a:schemeClr>
                </a:solidFill>
                <a:latin typeface="Arial" pitchFamily="34" charset="0"/>
                <a:cs typeface="Arial" pitchFamily="34" charset="0"/>
              </a:rPr>
              <a:t> </a:t>
            </a:r>
            <a:r>
              <a:rPr lang="en-US" sz="2800" dirty="0" smtClean="0">
                <a:solidFill>
                  <a:schemeClr val="accent1">
                    <a:lumMod val="75000"/>
                  </a:schemeClr>
                </a:solidFill>
                <a:latin typeface="Arial" pitchFamily="34" charset="0"/>
                <a:cs typeface="Arial" pitchFamily="34" charset="0"/>
              </a:rPr>
              <a:t>in</a:t>
            </a:r>
            <a:r>
              <a:rPr lang="en-US" sz="2800" b="1" dirty="0" smtClean="0">
                <a:solidFill>
                  <a:schemeClr val="accent1">
                    <a:lumMod val="75000"/>
                  </a:schemeClr>
                </a:solidFill>
                <a:latin typeface="Arial" pitchFamily="34" charset="0"/>
                <a:cs typeface="Arial" pitchFamily="34" charset="0"/>
              </a:rPr>
              <a:t> </a:t>
            </a:r>
            <a:r>
              <a:rPr lang="en-US" sz="2800" dirty="0" smtClean="0">
                <a:solidFill>
                  <a:schemeClr val="accent1">
                    <a:lumMod val="75000"/>
                  </a:schemeClr>
                </a:solidFill>
                <a:latin typeface="Arial" pitchFamily="34" charset="0"/>
                <a:cs typeface="Arial" pitchFamily="34" charset="0"/>
              </a:rPr>
              <a:t>gynecology</a:t>
            </a:r>
            <a:r>
              <a:rPr lang="en-US" sz="2800" b="1" dirty="0" smtClean="0">
                <a:solidFill>
                  <a:schemeClr val="accent1">
                    <a:lumMod val="75000"/>
                  </a:schemeClr>
                </a:solidFill>
                <a:latin typeface="Arial" pitchFamily="34" charset="0"/>
                <a:cs typeface="Arial" pitchFamily="34" charset="0"/>
              </a:rPr>
              <a:t> </a:t>
            </a:r>
            <a:r>
              <a:rPr lang="en-US" sz="2800" dirty="0" smtClean="0">
                <a:solidFill>
                  <a:schemeClr val="accent1">
                    <a:lumMod val="75000"/>
                  </a:schemeClr>
                </a:solidFill>
                <a:latin typeface="Arial" pitchFamily="34" charset="0"/>
                <a:cs typeface="Arial" pitchFamily="34" charset="0"/>
              </a:rPr>
              <a:t> (2016)  AVES Ibrahim Kara</a:t>
            </a:r>
          </a:p>
          <a:p>
            <a:pPr algn="l"/>
            <a:endParaRPr lang="en-US" sz="3200" dirty="0" smtClean="0">
              <a:solidFill>
                <a:schemeClr val="accent1">
                  <a:lumMod val="75000"/>
                </a:schemeClr>
              </a:solidFill>
              <a:latin typeface="Arial" pitchFamily="34" charset="0"/>
              <a:cs typeface="Arial" pitchFamily="34" charset="0"/>
            </a:endParaRPr>
          </a:p>
          <a:p>
            <a:pPr algn="l"/>
            <a:endParaRPr lang="ar-SA" sz="3500" dirty="0">
              <a:latin typeface="Franklin Gothic Book" pitchFamily="34" charset="0"/>
            </a:endParaRPr>
          </a:p>
        </p:txBody>
      </p:sp>
      <p:sp>
        <p:nvSpPr>
          <p:cNvPr id="50" name="مستطيل 49"/>
          <p:cNvSpPr/>
          <p:nvPr/>
        </p:nvSpPr>
        <p:spPr>
          <a:xfrm rot="16200000">
            <a:off x="27268784" y="26895243"/>
            <a:ext cx="3643338" cy="1402286"/>
          </a:xfrm>
          <a:prstGeom prst="rect">
            <a:avLst/>
          </a:prstGeom>
          <a:solidFill>
            <a:schemeClr val="accent3">
              <a:lumMod val="20000"/>
              <a:lumOff val="80000"/>
            </a:schemeClr>
          </a:solidFill>
        </p:spPr>
        <p:txBody>
          <a:bodyPr wrap="square" lIns="321924" tIns="160962" rIns="321924" bIns="160962">
            <a:spAutoFit/>
          </a:bodyPr>
          <a:lstStyle/>
          <a:p>
            <a:pPr lvl="0" algn="l"/>
            <a:r>
              <a:rPr lang="en-US" sz="2800" b="1" i="1" dirty="0" smtClean="0">
                <a:solidFill>
                  <a:srgbClr val="A04DA3">
                    <a:lumMod val="50000"/>
                  </a:srgbClr>
                </a:solidFill>
              </a:rPr>
              <a:t>REFRENCES:</a:t>
            </a:r>
          </a:p>
          <a:p>
            <a:pPr lvl="0" algn="l"/>
            <a:endParaRPr lang="ar-SA" sz="4200" b="1" i="1" dirty="0">
              <a:solidFill>
                <a:srgbClr val="A04DA3">
                  <a:lumMod val="50000"/>
                </a:srgbClr>
              </a:solidFill>
            </a:endParaRPr>
          </a:p>
        </p:txBody>
      </p:sp>
      <p:pic>
        <p:nvPicPr>
          <p:cNvPr id="51" name="صورة 50" descr="IMG_4823.PNG"/>
          <p:cNvPicPr>
            <a:picLocks noChangeAspect="1"/>
          </p:cNvPicPr>
          <p:nvPr/>
        </p:nvPicPr>
        <p:blipFill>
          <a:blip r:embed="rId2"/>
          <a:stretch>
            <a:fillRect/>
          </a:stretch>
        </p:blipFill>
        <p:spPr>
          <a:xfrm>
            <a:off x="37247622" y="557103"/>
            <a:ext cx="5238746" cy="4071966"/>
          </a:xfrm>
          <a:prstGeom prst="rect">
            <a:avLst/>
          </a:prstGeom>
        </p:spPr>
      </p:pic>
      <p:pic>
        <p:nvPicPr>
          <p:cNvPr id="52" name="صورة 51" descr="IMG_4822.PNG"/>
          <p:cNvPicPr>
            <a:picLocks noChangeAspect="1"/>
          </p:cNvPicPr>
          <p:nvPr/>
        </p:nvPicPr>
        <p:blipFill>
          <a:blip r:embed="rId3"/>
          <a:stretch>
            <a:fillRect/>
          </a:stretch>
        </p:blipFill>
        <p:spPr>
          <a:xfrm>
            <a:off x="742804" y="699979"/>
            <a:ext cx="4000528" cy="4071966"/>
          </a:xfrm>
          <a:prstGeom prst="rect">
            <a:avLst/>
          </a:prstGeom>
        </p:spPr>
      </p:pic>
      <p:pic>
        <p:nvPicPr>
          <p:cNvPr id="53" name="صورة 52" descr="00658PICUSN_1024.jpg"/>
          <p:cNvPicPr>
            <a:picLocks noChangeAspect="1"/>
          </p:cNvPicPr>
          <p:nvPr/>
        </p:nvPicPr>
        <p:blipFill>
          <a:blip r:embed="rId4">
            <a:duotone>
              <a:schemeClr val="accent3">
                <a:shade val="45000"/>
                <a:satMod val="135000"/>
              </a:schemeClr>
              <a:prstClr val="white"/>
            </a:duotone>
            <a:lum bright="-30000"/>
          </a:blip>
          <a:srcRect t="45897" r="32422" b="-325"/>
          <a:stretch>
            <a:fillRect/>
          </a:stretch>
        </p:blipFill>
        <p:spPr>
          <a:xfrm>
            <a:off x="22102766" y="8558159"/>
            <a:ext cx="5143536" cy="8501122"/>
          </a:xfrm>
          <a:prstGeom prst="rect">
            <a:avLst/>
          </a:prstGeom>
        </p:spPr>
      </p:pic>
      <p:pic>
        <p:nvPicPr>
          <p:cNvPr id="57" name="صورة 56" descr="arbovirus_travel_warning_8-5x11_v02_english_blank.jpg"/>
          <p:cNvPicPr>
            <a:picLocks noChangeAspect="1"/>
          </p:cNvPicPr>
          <p:nvPr/>
        </p:nvPicPr>
        <p:blipFill>
          <a:blip r:embed="rId5">
            <a:duotone>
              <a:prstClr val="black"/>
              <a:schemeClr val="accent1">
                <a:tint val="45000"/>
                <a:satMod val="400000"/>
              </a:schemeClr>
            </a:duotone>
          </a:blip>
          <a:srcRect t="27699" r="52757"/>
          <a:stretch>
            <a:fillRect/>
          </a:stretch>
        </p:blipFill>
        <p:spPr>
          <a:xfrm>
            <a:off x="28389310" y="8558159"/>
            <a:ext cx="3214710" cy="5715040"/>
          </a:xfrm>
          <a:prstGeom prst="rect">
            <a:avLst/>
          </a:prstGeom>
        </p:spPr>
      </p:pic>
      <p:pic>
        <p:nvPicPr>
          <p:cNvPr id="42" name="صورة 41" descr="WhatDoesSlightlyElevatedLiverEnzymesMean-1024x683.jpeg"/>
          <p:cNvPicPr>
            <a:picLocks noChangeAspect="1"/>
          </p:cNvPicPr>
          <p:nvPr/>
        </p:nvPicPr>
        <p:blipFill>
          <a:blip r:embed="rId6">
            <a:duotone>
              <a:schemeClr val="accent1">
                <a:shade val="45000"/>
                <a:satMod val="135000"/>
              </a:schemeClr>
              <a:prstClr val="white"/>
            </a:duotone>
          </a:blip>
          <a:srcRect t="6957" r="26757" b="20869"/>
          <a:stretch>
            <a:fillRect/>
          </a:stretch>
        </p:blipFill>
        <p:spPr>
          <a:xfrm>
            <a:off x="3814638" y="17416471"/>
            <a:ext cx="8358246" cy="3071834"/>
          </a:xfrm>
          <a:prstGeom prst="rect">
            <a:avLst/>
          </a:prstGeom>
        </p:spPr>
      </p:pic>
      <p:sp>
        <p:nvSpPr>
          <p:cNvPr id="55" name="مربع نص 54"/>
          <p:cNvSpPr txBox="1"/>
          <p:nvPr/>
        </p:nvSpPr>
        <p:spPr>
          <a:xfrm>
            <a:off x="3814638" y="20488305"/>
            <a:ext cx="8429684" cy="523220"/>
          </a:xfrm>
          <a:prstGeom prst="rect">
            <a:avLst/>
          </a:prstGeom>
          <a:solidFill>
            <a:schemeClr val="accent3">
              <a:lumMod val="20000"/>
              <a:lumOff val="80000"/>
            </a:schemeClr>
          </a:solidFill>
        </p:spPr>
        <p:txBody>
          <a:bodyPr wrap="square" rtlCol="1">
            <a:spAutoFit/>
          </a:bodyPr>
          <a:lstStyle/>
          <a:p>
            <a:pPr algn="ctr"/>
            <a:r>
              <a:rPr lang="en-US" sz="2800" dirty="0" smtClean="0"/>
              <a:t>Figure-1 </a:t>
            </a:r>
            <a:r>
              <a:rPr lang="en-US" sz="2000" dirty="0" smtClean="0"/>
              <a:t>(2)</a:t>
            </a:r>
            <a:r>
              <a:rPr lang="en-US" sz="2800" dirty="0" smtClean="0"/>
              <a:t>.</a:t>
            </a:r>
          </a:p>
        </p:txBody>
      </p:sp>
      <p:pic>
        <p:nvPicPr>
          <p:cNvPr id="56" name="صورة 55" descr="633855362-H.jpg"/>
          <p:cNvPicPr>
            <a:picLocks noChangeAspect="1"/>
          </p:cNvPicPr>
          <p:nvPr/>
        </p:nvPicPr>
        <p:blipFill>
          <a:blip r:embed="rId7"/>
          <a:stretch>
            <a:fillRect/>
          </a:stretch>
        </p:blipFill>
        <p:spPr>
          <a:xfrm>
            <a:off x="21745576" y="22845759"/>
            <a:ext cx="4714908" cy="3714776"/>
          </a:xfrm>
          <a:prstGeom prst="rect">
            <a:avLst/>
          </a:prstGeom>
        </p:spPr>
      </p:pic>
      <p:sp>
        <p:nvSpPr>
          <p:cNvPr id="58" name="مربع نص 57"/>
          <p:cNvSpPr txBox="1"/>
          <p:nvPr/>
        </p:nvSpPr>
        <p:spPr>
          <a:xfrm>
            <a:off x="21745576" y="26560535"/>
            <a:ext cx="4714908" cy="523220"/>
          </a:xfrm>
          <a:prstGeom prst="rect">
            <a:avLst/>
          </a:prstGeom>
          <a:solidFill>
            <a:schemeClr val="accent3">
              <a:lumMod val="20000"/>
              <a:lumOff val="80000"/>
            </a:schemeClr>
          </a:solidFill>
        </p:spPr>
        <p:txBody>
          <a:bodyPr wrap="square" rtlCol="1">
            <a:spAutoFit/>
          </a:bodyPr>
          <a:lstStyle/>
          <a:p>
            <a:pPr algn="ctr"/>
            <a:r>
              <a:rPr lang="en-US" sz="2800" smtClean="0">
                <a:latin typeface="Times New Roman" pitchFamily="18" charset="0"/>
                <a:cs typeface="Times New Roman" pitchFamily="18" charset="0"/>
              </a:rPr>
              <a:t>Figure-3</a:t>
            </a:r>
            <a:r>
              <a:rPr lang="en-US" sz="2000" smtClean="0">
                <a:latin typeface="Times New Roman" pitchFamily="18" charset="0"/>
                <a:cs typeface="Times New Roman" pitchFamily="18" charset="0"/>
              </a:rPr>
              <a:t>(4).</a:t>
            </a:r>
            <a:endParaRPr lang="ar-SA" sz="2800" dirty="0">
              <a:latin typeface="Times New Roman" pitchFamily="18" charset="0"/>
              <a:cs typeface="Times New Roman" pitchFamily="18" charset="0"/>
            </a:endParaRPr>
          </a:p>
        </p:txBody>
      </p:sp>
      <p:sp>
        <p:nvSpPr>
          <p:cNvPr id="60" name="مربع نص 59"/>
          <p:cNvSpPr txBox="1"/>
          <p:nvPr/>
        </p:nvSpPr>
        <p:spPr>
          <a:xfrm>
            <a:off x="28389310" y="14273199"/>
            <a:ext cx="3214710" cy="523220"/>
          </a:xfrm>
          <a:prstGeom prst="rect">
            <a:avLst/>
          </a:prstGeom>
          <a:solidFill>
            <a:schemeClr val="accent3">
              <a:lumMod val="20000"/>
              <a:lumOff val="80000"/>
            </a:schemeClr>
          </a:solidFill>
        </p:spPr>
        <p:txBody>
          <a:bodyPr wrap="square" rtlCol="1">
            <a:spAutoFit/>
          </a:bodyPr>
          <a:lstStyle/>
          <a:p>
            <a:pPr algn="ctr"/>
            <a:r>
              <a:rPr lang="en-US" sz="2800" dirty="0" smtClean="0">
                <a:latin typeface="Times New Roman" pitchFamily="18" charset="0"/>
                <a:cs typeface="Times New Roman" pitchFamily="18" charset="0"/>
              </a:rPr>
              <a:t>Figure-4 </a:t>
            </a:r>
            <a:r>
              <a:rPr lang="en-US" sz="2000" dirty="0" smtClean="0">
                <a:latin typeface="Times New Roman" pitchFamily="18" charset="0"/>
                <a:cs typeface="Times New Roman" pitchFamily="18" charset="0"/>
              </a:rPr>
              <a:t>(1)</a:t>
            </a:r>
            <a:r>
              <a:rPr lang="en-US" sz="2800" dirty="0" smtClean="0">
                <a:latin typeface="Times New Roman" pitchFamily="18" charset="0"/>
                <a:cs typeface="Times New Roman" pitchFamily="18" charset="0"/>
              </a:rPr>
              <a:t>.</a:t>
            </a:r>
            <a:endParaRPr lang="ar-SA" sz="2800" dirty="0">
              <a:latin typeface="Times New Roman" pitchFamily="18" charset="0"/>
              <a:cs typeface="Times New Roman" pitchFamily="18" charset="0"/>
            </a:endParaRPr>
          </a:p>
        </p:txBody>
      </p:sp>
      <p:sp>
        <p:nvSpPr>
          <p:cNvPr id="45" name="مربع نص 44"/>
          <p:cNvSpPr txBox="1"/>
          <p:nvPr/>
        </p:nvSpPr>
        <p:spPr>
          <a:xfrm>
            <a:off x="22031328" y="17059281"/>
            <a:ext cx="5214974" cy="523220"/>
          </a:xfrm>
          <a:prstGeom prst="rect">
            <a:avLst/>
          </a:prstGeom>
          <a:solidFill>
            <a:schemeClr val="accent3">
              <a:lumMod val="20000"/>
              <a:lumOff val="80000"/>
            </a:schemeClr>
          </a:solidFill>
        </p:spPr>
        <p:txBody>
          <a:bodyPr wrap="square" rtlCol="1">
            <a:spAutoFit/>
          </a:bodyPr>
          <a:lstStyle/>
          <a:p>
            <a:pPr algn="ctr"/>
            <a:r>
              <a:rPr lang="en-US" sz="2800" dirty="0" smtClean="0">
                <a:latin typeface="Times New Roman" pitchFamily="18" charset="0"/>
                <a:cs typeface="Times New Roman" pitchFamily="18" charset="0"/>
              </a:rPr>
              <a:t>Figure-2 </a:t>
            </a:r>
            <a:r>
              <a:rPr lang="en-US" sz="2000" dirty="0" smtClean="0">
                <a:latin typeface="Times New Roman" pitchFamily="18" charset="0"/>
                <a:cs typeface="Times New Roman" pitchFamily="18" charset="0"/>
              </a:rPr>
              <a:t>(2)</a:t>
            </a:r>
            <a:r>
              <a:rPr lang="en-US" sz="2800" dirty="0" smtClean="0">
                <a:latin typeface="Times New Roman" pitchFamily="18" charset="0"/>
                <a:cs typeface="Times New Roman" pitchFamily="18" charset="0"/>
              </a:rPr>
              <a:t>.</a:t>
            </a:r>
            <a:endParaRPr lang="ar-SA"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حضري">
  <a:themeElements>
    <a:clrScheme name="حضري">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حضري">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حضري">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spDef>
      <a:spPr>
        <a:solidFill>
          <a:schemeClr val="bg1"/>
        </a:solidFill>
      </a:spPr>
      <a:bodyPr rtlCol="1"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928</TotalTime>
  <Words>445</Words>
  <PresentationFormat>مخصص</PresentationFormat>
  <Paragraphs>31</Paragraphs>
  <Slides>1</Slides>
  <Notes>0</Notes>
  <HiddenSlides>0</HiddenSlides>
  <MMClips>0</MMClips>
  <ScaleCrop>false</ScaleCrop>
  <HeadingPairs>
    <vt:vector size="4" baseType="variant">
      <vt:variant>
        <vt:lpstr>سمة</vt:lpstr>
      </vt:variant>
      <vt:variant>
        <vt:i4>1</vt:i4>
      </vt:variant>
      <vt:variant>
        <vt:lpstr>عناوين الشرائح</vt:lpstr>
      </vt:variant>
      <vt:variant>
        <vt:i4>1</vt:i4>
      </vt:variant>
    </vt:vector>
  </HeadingPairs>
  <TitlesOfParts>
    <vt:vector size="2" baseType="lpstr">
      <vt:lpstr>حضري</vt:lpstr>
      <vt:lpstr>الشريحة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Dr Rita</dc:creator>
  <cp:lastModifiedBy>10</cp:lastModifiedBy>
  <cp:revision>114</cp:revision>
  <dcterms:created xsi:type="dcterms:W3CDTF">2019-02-03T20:34:55Z</dcterms:created>
  <dcterms:modified xsi:type="dcterms:W3CDTF">2019-02-25T19:27:41Z</dcterms:modified>
</cp:coreProperties>
</file>