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8" r:id="rId1"/>
  </p:sldMasterIdLst>
  <p:notesMasterIdLst>
    <p:notesMasterId r:id="rId15"/>
  </p:notesMasterIdLst>
  <p:sldIdLst>
    <p:sldId id="260" r:id="rId2"/>
    <p:sldId id="308" r:id="rId3"/>
    <p:sldId id="310" r:id="rId4"/>
    <p:sldId id="311" r:id="rId5"/>
    <p:sldId id="312" r:id="rId6"/>
    <p:sldId id="313" r:id="rId7"/>
    <p:sldId id="256" r:id="rId8"/>
    <p:sldId id="315" r:id="rId9"/>
    <p:sldId id="316" r:id="rId10"/>
    <p:sldId id="317" r:id="rId11"/>
    <p:sldId id="259" r:id="rId12"/>
    <p:sldId id="314" r:id="rId13"/>
    <p:sldId id="261" r:id="rId14"/>
  </p:sldIdLst>
  <p:sldSz cx="9144000" cy="5143500" type="screen16x9"/>
  <p:notesSz cx="6858000" cy="9144000"/>
  <p:embeddedFontLst>
    <p:embeddedFont>
      <p:font typeface="Century Gothic" panose="020B0502020202020204" pitchFamily="34" charset="0"/>
      <p:regular r:id="rId16"/>
      <p:bold r:id="rId17"/>
      <p:italic r:id="rId18"/>
      <p:boldItalic r:id="rId19"/>
    </p:embeddedFont>
    <p:embeddedFont>
      <p:font typeface="Times" panose="02020603050405020304" pitchFamily="18" charset="0"/>
      <p:regular r:id="rId20"/>
      <p:bold r:id="rId21"/>
    </p:embeddedFont>
    <p:embeddedFont>
      <p:font typeface="Fira Sans" panose="020B0604020202020204" charset="0"/>
      <p:regular r:id="rId22"/>
      <p:bold r:id="rId23"/>
      <p:italic r:id="rId24"/>
      <p:boldItalic r:id="rId25"/>
    </p:embeddedFont>
    <p:embeddedFont>
      <p:font typeface="Abril Fatface" panose="020B0604020202020204" charset="0"/>
      <p:regular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2C4A"/>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FCB8EF4-2EE2-4EEF-A5E4-CDC0E2E7DC75}">
  <a:tblStyle styleId="{DFCB8EF4-2EE2-4EEF-A5E4-CDC0E2E7DC7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274" autoAdjust="0"/>
  </p:normalViewPr>
  <p:slideViewPr>
    <p:cSldViewPr snapToGrid="0">
      <p:cViewPr varScale="1">
        <p:scale>
          <a:sx n="101" d="100"/>
          <a:sy n="101" d="100"/>
        </p:scale>
        <p:origin x="280"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f2a7d04c86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8" name="Google Shape;298;gf2a7d04c86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552785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f2a7d04c86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f2a7d04c86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f2a7d04c8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1" name="Google Shape;291;gf2a7d04c8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f2a7d04c86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6" name="Google Shape;306;gf2a7d04c86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11.png"/><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 name="Google Shape;10;p2"/>
          <p:cNvGrpSpPr/>
          <p:nvPr/>
        </p:nvGrpSpPr>
        <p:grpSpPr>
          <a:xfrm>
            <a:off x="229225" y="185223"/>
            <a:ext cx="8688899" cy="4771400"/>
            <a:chOff x="229225" y="185223"/>
            <a:chExt cx="8688899" cy="4771400"/>
          </a:xfrm>
        </p:grpSpPr>
        <p:pic>
          <p:nvPicPr>
            <p:cNvPr id="11" name="Google Shape;11;p2"/>
            <p:cNvPicPr preferRelativeResize="0"/>
            <p:nvPr/>
          </p:nvPicPr>
          <p:blipFill rotWithShape="1">
            <a:blip r:embed="rId2">
              <a:alphaModFix/>
            </a:blip>
            <a:srcRect l="13804" t="7780" r="30842" b="18117"/>
            <a:stretch/>
          </p:blipFill>
          <p:spPr>
            <a:xfrm rot="5400000" flipH="1">
              <a:off x="1523012" y="-800513"/>
              <a:ext cx="2236102" cy="4207575"/>
            </a:xfrm>
            <a:prstGeom prst="rect">
              <a:avLst/>
            </a:prstGeom>
            <a:noFill/>
            <a:ln>
              <a:noFill/>
            </a:ln>
          </p:spPr>
        </p:pic>
        <p:pic>
          <p:nvPicPr>
            <p:cNvPr id="12" name="Google Shape;12;p2"/>
            <p:cNvPicPr preferRelativeResize="0"/>
            <p:nvPr/>
          </p:nvPicPr>
          <p:blipFill rotWithShape="1">
            <a:blip r:embed="rId3">
              <a:alphaModFix/>
            </a:blip>
            <a:srcRect l="41434" t="21605"/>
            <a:stretch/>
          </p:blipFill>
          <p:spPr>
            <a:xfrm>
              <a:off x="229225" y="185225"/>
              <a:ext cx="2532397" cy="4764851"/>
            </a:xfrm>
            <a:prstGeom prst="rect">
              <a:avLst/>
            </a:prstGeom>
            <a:noFill/>
            <a:ln>
              <a:noFill/>
            </a:ln>
          </p:spPr>
        </p:pic>
        <p:pic>
          <p:nvPicPr>
            <p:cNvPr id="13" name="Google Shape;13;p2"/>
            <p:cNvPicPr preferRelativeResize="0"/>
            <p:nvPr/>
          </p:nvPicPr>
          <p:blipFill rotWithShape="1">
            <a:blip r:embed="rId4">
              <a:alphaModFix/>
            </a:blip>
            <a:srcRect l="14296" t="32836" r="39809"/>
            <a:stretch/>
          </p:blipFill>
          <p:spPr>
            <a:xfrm rot="5400000">
              <a:off x="5544047" y="1581357"/>
              <a:ext cx="2206401" cy="4541752"/>
            </a:xfrm>
            <a:prstGeom prst="rect">
              <a:avLst/>
            </a:prstGeom>
            <a:noFill/>
            <a:ln>
              <a:noFill/>
            </a:ln>
          </p:spPr>
        </p:pic>
        <p:pic>
          <p:nvPicPr>
            <p:cNvPr id="14" name="Google Shape;14;p2"/>
            <p:cNvPicPr preferRelativeResize="0"/>
            <p:nvPr/>
          </p:nvPicPr>
          <p:blipFill rotWithShape="1">
            <a:blip r:embed="rId5">
              <a:alphaModFix/>
            </a:blip>
            <a:srcRect l="3245" t="16327" r="26668" b="21848"/>
            <a:stretch/>
          </p:blipFill>
          <p:spPr>
            <a:xfrm>
              <a:off x="5381175" y="379675"/>
              <a:ext cx="2997074" cy="3718799"/>
            </a:xfrm>
            <a:prstGeom prst="rect">
              <a:avLst/>
            </a:prstGeom>
            <a:noFill/>
            <a:ln>
              <a:noFill/>
            </a:ln>
          </p:spPr>
        </p:pic>
        <p:pic>
          <p:nvPicPr>
            <p:cNvPr id="15" name="Google Shape;15;p2"/>
            <p:cNvPicPr preferRelativeResize="0"/>
            <p:nvPr/>
          </p:nvPicPr>
          <p:blipFill rotWithShape="1">
            <a:blip r:embed="rId6">
              <a:alphaModFix/>
            </a:blip>
            <a:srcRect l="32735" t="10200" r="28428" b="58498"/>
            <a:stretch/>
          </p:blipFill>
          <p:spPr>
            <a:xfrm rot="-5400000">
              <a:off x="7611709" y="3650211"/>
              <a:ext cx="1224976" cy="1387848"/>
            </a:xfrm>
            <a:prstGeom prst="rect">
              <a:avLst/>
            </a:prstGeom>
            <a:noFill/>
            <a:ln>
              <a:noFill/>
            </a:ln>
          </p:spPr>
        </p:pic>
      </p:grpSp>
      <p:sp>
        <p:nvSpPr>
          <p:cNvPr id="16" name="Google Shape;16;p2"/>
          <p:cNvSpPr txBox="1">
            <a:spLocks noGrp="1"/>
          </p:cNvSpPr>
          <p:nvPr>
            <p:ph type="ctrTitle"/>
          </p:nvPr>
        </p:nvSpPr>
        <p:spPr>
          <a:xfrm>
            <a:off x="715100" y="1446900"/>
            <a:ext cx="7297200" cy="1840200"/>
          </a:xfrm>
          <a:prstGeom prst="rect">
            <a:avLst/>
          </a:prstGeom>
        </p:spPr>
        <p:txBody>
          <a:bodyPr spcFirstLastPara="1" wrap="square" lIns="91425" tIns="91425" rIns="91425" bIns="91425" anchor="ctr" anchorCtr="0">
            <a:noAutofit/>
          </a:bodyPr>
          <a:lstStyle>
            <a:lvl1pPr lvl="0">
              <a:spcBef>
                <a:spcPts val="0"/>
              </a:spcBef>
              <a:spcAft>
                <a:spcPts val="0"/>
              </a:spcAft>
              <a:buSzPts val="5200"/>
              <a:buNone/>
              <a:defRPr sz="6200">
                <a:latin typeface="Abril Fatface"/>
                <a:ea typeface="Abril Fatface"/>
                <a:cs typeface="Abril Fatface"/>
                <a:sym typeface="Abril Fatface"/>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7" name="Google Shape;17;p2"/>
          <p:cNvSpPr txBox="1">
            <a:spLocks noGrp="1"/>
          </p:cNvSpPr>
          <p:nvPr>
            <p:ph type="subTitle" idx="1"/>
          </p:nvPr>
        </p:nvSpPr>
        <p:spPr>
          <a:xfrm>
            <a:off x="715100" y="3642125"/>
            <a:ext cx="4359000" cy="4095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400"/>
              <a:buNone/>
              <a:defRPr sz="18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8"/>
        <p:cNvGrpSpPr/>
        <p:nvPr/>
      </p:nvGrpSpPr>
      <p:grpSpPr>
        <a:xfrm>
          <a:off x="0" y="0"/>
          <a:ext cx="0" cy="0"/>
          <a:chOff x="0" y="0"/>
          <a:chExt cx="0" cy="0"/>
        </a:xfrm>
      </p:grpSpPr>
      <p:sp>
        <p:nvSpPr>
          <p:cNvPr id="19" name="Google Shape;19;p3"/>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 name="Google Shape;20;p3"/>
          <p:cNvGrpSpPr/>
          <p:nvPr/>
        </p:nvGrpSpPr>
        <p:grpSpPr>
          <a:xfrm>
            <a:off x="-134437" y="186276"/>
            <a:ext cx="9053187" cy="5066725"/>
            <a:chOff x="-134437" y="186276"/>
            <a:chExt cx="9053187" cy="5066725"/>
          </a:xfrm>
        </p:grpSpPr>
        <p:pic>
          <p:nvPicPr>
            <p:cNvPr id="21" name="Google Shape;21;p3"/>
            <p:cNvPicPr preferRelativeResize="0"/>
            <p:nvPr/>
          </p:nvPicPr>
          <p:blipFill rotWithShape="1">
            <a:blip r:embed="rId2">
              <a:alphaModFix/>
            </a:blip>
            <a:srcRect t="18724" r="37308" b="7816"/>
            <a:stretch/>
          </p:blipFill>
          <p:spPr>
            <a:xfrm rot="5400000">
              <a:off x="7001838" y="3040337"/>
              <a:ext cx="1448324" cy="2385500"/>
            </a:xfrm>
            <a:prstGeom prst="rect">
              <a:avLst/>
            </a:prstGeom>
            <a:noFill/>
            <a:ln>
              <a:noFill/>
            </a:ln>
          </p:spPr>
        </p:pic>
        <p:pic>
          <p:nvPicPr>
            <p:cNvPr id="22" name="Google Shape;22;p3"/>
            <p:cNvPicPr preferRelativeResize="0"/>
            <p:nvPr/>
          </p:nvPicPr>
          <p:blipFill rotWithShape="1">
            <a:blip r:embed="rId3">
              <a:alphaModFix/>
            </a:blip>
            <a:srcRect l="7509" t="22523" r="-3176" b="15648"/>
            <a:stretch/>
          </p:blipFill>
          <p:spPr>
            <a:xfrm>
              <a:off x="715088" y="1201428"/>
              <a:ext cx="2843525" cy="2583050"/>
            </a:xfrm>
            <a:prstGeom prst="rect">
              <a:avLst/>
            </a:prstGeom>
            <a:noFill/>
            <a:ln>
              <a:noFill/>
            </a:ln>
          </p:spPr>
        </p:pic>
        <p:pic>
          <p:nvPicPr>
            <p:cNvPr id="23" name="Google Shape;23;p3"/>
            <p:cNvPicPr preferRelativeResize="0"/>
            <p:nvPr/>
          </p:nvPicPr>
          <p:blipFill rotWithShape="1">
            <a:blip r:embed="rId4">
              <a:alphaModFix/>
            </a:blip>
            <a:srcRect l="37841" b="25478"/>
            <a:stretch/>
          </p:blipFill>
          <p:spPr>
            <a:xfrm rot="-5400000" flipH="1">
              <a:off x="6164775" y="-516425"/>
              <a:ext cx="2051274" cy="3456676"/>
            </a:xfrm>
            <a:prstGeom prst="rect">
              <a:avLst/>
            </a:prstGeom>
            <a:noFill/>
            <a:ln>
              <a:noFill/>
            </a:ln>
          </p:spPr>
        </p:pic>
        <p:pic>
          <p:nvPicPr>
            <p:cNvPr id="24" name="Google Shape;24;p3"/>
            <p:cNvPicPr preferRelativeResize="0"/>
            <p:nvPr/>
          </p:nvPicPr>
          <p:blipFill rotWithShape="1">
            <a:blip r:embed="rId5">
              <a:alphaModFix/>
            </a:blip>
            <a:srcRect l="13895" t="9065" r="18155" b="63768"/>
            <a:stretch/>
          </p:blipFill>
          <p:spPr>
            <a:xfrm rot="10800000">
              <a:off x="-134437" y="186286"/>
              <a:ext cx="2079999" cy="1168927"/>
            </a:xfrm>
            <a:prstGeom prst="rect">
              <a:avLst/>
            </a:prstGeom>
            <a:noFill/>
            <a:ln>
              <a:noFill/>
            </a:ln>
          </p:spPr>
        </p:pic>
        <p:pic>
          <p:nvPicPr>
            <p:cNvPr id="25" name="Google Shape;25;p3"/>
            <p:cNvPicPr preferRelativeResize="0"/>
            <p:nvPr/>
          </p:nvPicPr>
          <p:blipFill>
            <a:blip r:embed="rId6">
              <a:alphaModFix/>
            </a:blip>
            <a:stretch>
              <a:fillRect/>
            </a:stretch>
          </p:blipFill>
          <p:spPr>
            <a:xfrm>
              <a:off x="1553104" y="2434027"/>
              <a:ext cx="2005499" cy="2818975"/>
            </a:xfrm>
            <a:prstGeom prst="rect">
              <a:avLst/>
            </a:prstGeom>
            <a:noFill/>
            <a:ln>
              <a:noFill/>
            </a:ln>
          </p:spPr>
        </p:pic>
      </p:grpSp>
      <p:sp>
        <p:nvSpPr>
          <p:cNvPr id="26" name="Google Shape;26;p3"/>
          <p:cNvSpPr txBox="1">
            <a:spLocks noGrp="1"/>
          </p:cNvSpPr>
          <p:nvPr>
            <p:ph type="title"/>
          </p:nvPr>
        </p:nvSpPr>
        <p:spPr>
          <a:xfrm>
            <a:off x="3421825" y="1960988"/>
            <a:ext cx="4897500" cy="8418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45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7" name="Google Shape;27;p3"/>
          <p:cNvSpPr txBox="1">
            <a:spLocks noGrp="1"/>
          </p:cNvSpPr>
          <p:nvPr>
            <p:ph type="title" idx="2" hasCustomPrompt="1"/>
          </p:nvPr>
        </p:nvSpPr>
        <p:spPr>
          <a:xfrm>
            <a:off x="1429000" y="2150850"/>
            <a:ext cx="14157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a:solidFill>
                  <a:schemeClr val="dk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8" name="Google Shape;28;p3"/>
          <p:cNvSpPr txBox="1">
            <a:spLocks noGrp="1"/>
          </p:cNvSpPr>
          <p:nvPr>
            <p:ph type="subTitle" idx="1"/>
          </p:nvPr>
        </p:nvSpPr>
        <p:spPr>
          <a:xfrm>
            <a:off x="3421897" y="2935328"/>
            <a:ext cx="4897500" cy="487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9"/>
        <p:cNvGrpSpPr/>
        <p:nvPr/>
      </p:nvGrpSpPr>
      <p:grpSpPr>
        <a:xfrm>
          <a:off x="0" y="0"/>
          <a:ext cx="0" cy="0"/>
          <a:chOff x="0" y="0"/>
          <a:chExt cx="0" cy="0"/>
        </a:xfrm>
      </p:grpSpPr>
      <p:sp>
        <p:nvSpPr>
          <p:cNvPr id="60" name="Google Shape;60;p8"/>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1" name="Google Shape;61;p8"/>
          <p:cNvGrpSpPr/>
          <p:nvPr/>
        </p:nvGrpSpPr>
        <p:grpSpPr>
          <a:xfrm>
            <a:off x="229225" y="185223"/>
            <a:ext cx="8688899" cy="4771400"/>
            <a:chOff x="229225" y="185223"/>
            <a:chExt cx="8688899" cy="4771400"/>
          </a:xfrm>
        </p:grpSpPr>
        <p:pic>
          <p:nvPicPr>
            <p:cNvPr id="62" name="Google Shape;62;p8"/>
            <p:cNvPicPr preferRelativeResize="0"/>
            <p:nvPr/>
          </p:nvPicPr>
          <p:blipFill rotWithShape="1">
            <a:blip r:embed="rId2">
              <a:alphaModFix/>
            </a:blip>
            <a:srcRect l="13804" t="7780" r="30842" b="18117"/>
            <a:stretch/>
          </p:blipFill>
          <p:spPr>
            <a:xfrm rot="5400000" flipH="1">
              <a:off x="1523012" y="-800513"/>
              <a:ext cx="2236102" cy="4207575"/>
            </a:xfrm>
            <a:prstGeom prst="rect">
              <a:avLst/>
            </a:prstGeom>
            <a:noFill/>
            <a:ln>
              <a:noFill/>
            </a:ln>
          </p:spPr>
        </p:pic>
        <p:pic>
          <p:nvPicPr>
            <p:cNvPr id="63" name="Google Shape;63;p8"/>
            <p:cNvPicPr preferRelativeResize="0"/>
            <p:nvPr/>
          </p:nvPicPr>
          <p:blipFill rotWithShape="1">
            <a:blip r:embed="rId3">
              <a:alphaModFix/>
            </a:blip>
            <a:srcRect l="41434" t="21605"/>
            <a:stretch/>
          </p:blipFill>
          <p:spPr>
            <a:xfrm>
              <a:off x="229225" y="185225"/>
              <a:ext cx="2532397" cy="4764851"/>
            </a:xfrm>
            <a:prstGeom prst="rect">
              <a:avLst/>
            </a:prstGeom>
            <a:noFill/>
            <a:ln>
              <a:noFill/>
            </a:ln>
          </p:spPr>
        </p:pic>
        <p:pic>
          <p:nvPicPr>
            <p:cNvPr id="64" name="Google Shape;64;p8"/>
            <p:cNvPicPr preferRelativeResize="0"/>
            <p:nvPr/>
          </p:nvPicPr>
          <p:blipFill rotWithShape="1">
            <a:blip r:embed="rId4">
              <a:alphaModFix/>
            </a:blip>
            <a:srcRect l="14296" t="32836" r="39809"/>
            <a:stretch/>
          </p:blipFill>
          <p:spPr>
            <a:xfrm rot="5400000">
              <a:off x="5544047" y="1581357"/>
              <a:ext cx="2206401" cy="4541752"/>
            </a:xfrm>
            <a:prstGeom prst="rect">
              <a:avLst/>
            </a:prstGeom>
            <a:noFill/>
            <a:ln>
              <a:noFill/>
            </a:ln>
          </p:spPr>
        </p:pic>
        <p:pic>
          <p:nvPicPr>
            <p:cNvPr id="65" name="Google Shape;65;p8"/>
            <p:cNvPicPr preferRelativeResize="0"/>
            <p:nvPr/>
          </p:nvPicPr>
          <p:blipFill rotWithShape="1">
            <a:blip r:embed="rId5">
              <a:alphaModFix/>
            </a:blip>
            <a:srcRect l="3245" t="16327" r="26668" b="21848"/>
            <a:stretch/>
          </p:blipFill>
          <p:spPr>
            <a:xfrm>
              <a:off x="5381175" y="379675"/>
              <a:ext cx="2997074" cy="3718799"/>
            </a:xfrm>
            <a:prstGeom prst="rect">
              <a:avLst/>
            </a:prstGeom>
            <a:noFill/>
            <a:ln>
              <a:noFill/>
            </a:ln>
          </p:spPr>
        </p:pic>
        <p:pic>
          <p:nvPicPr>
            <p:cNvPr id="66" name="Google Shape;66;p8"/>
            <p:cNvPicPr preferRelativeResize="0"/>
            <p:nvPr/>
          </p:nvPicPr>
          <p:blipFill rotWithShape="1">
            <a:blip r:embed="rId6">
              <a:alphaModFix/>
            </a:blip>
            <a:srcRect l="32735" t="10200" r="28428" b="58498"/>
            <a:stretch/>
          </p:blipFill>
          <p:spPr>
            <a:xfrm rot="-5400000">
              <a:off x="7611709" y="3650211"/>
              <a:ext cx="1224976" cy="1387848"/>
            </a:xfrm>
            <a:prstGeom prst="rect">
              <a:avLst/>
            </a:prstGeom>
            <a:noFill/>
            <a:ln>
              <a:noFill/>
            </a:ln>
          </p:spPr>
        </p:pic>
      </p:grpSp>
      <p:sp>
        <p:nvSpPr>
          <p:cNvPr id="67" name="Google Shape;67;p8"/>
          <p:cNvSpPr txBox="1">
            <a:spLocks noGrp="1"/>
          </p:cNvSpPr>
          <p:nvPr>
            <p:ph type="title"/>
          </p:nvPr>
        </p:nvSpPr>
        <p:spPr>
          <a:xfrm>
            <a:off x="1388100" y="1307100"/>
            <a:ext cx="6367800" cy="2529300"/>
          </a:xfrm>
          <a:prstGeom prst="rect">
            <a:avLst/>
          </a:prstGeom>
        </p:spPr>
        <p:txBody>
          <a:bodyPr spcFirstLastPara="1" wrap="square" lIns="91425" tIns="91425" rIns="91425" bIns="91425" anchor="ctr" anchorCtr="0">
            <a:noAutofit/>
          </a:bodyPr>
          <a:lstStyle>
            <a:lvl1pPr lvl="0" algn="ctr">
              <a:spcBef>
                <a:spcPts val="0"/>
              </a:spcBef>
              <a:spcAft>
                <a:spcPts val="0"/>
              </a:spcAft>
              <a:buSzPts val="6000"/>
              <a:buNone/>
              <a:defRPr sz="100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8"/>
        <p:cNvGrpSpPr/>
        <p:nvPr/>
      </p:nvGrpSpPr>
      <p:grpSpPr>
        <a:xfrm>
          <a:off x="0" y="0"/>
          <a:ext cx="0" cy="0"/>
          <a:chOff x="0" y="0"/>
          <a:chExt cx="0" cy="0"/>
        </a:xfrm>
      </p:grpSpPr>
      <p:sp>
        <p:nvSpPr>
          <p:cNvPr id="69" name="Google Shape;69;p9"/>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0" name="Google Shape;70;p9"/>
          <p:cNvPicPr preferRelativeResize="0"/>
          <p:nvPr/>
        </p:nvPicPr>
        <p:blipFill rotWithShape="1">
          <a:blip r:embed="rId2">
            <a:alphaModFix/>
          </a:blip>
          <a:srcRect l="34331"/>
          <a:stretch/>
        </p:blipFill>
        <p:spPr>
          <a:xfrm>
            <a:off x="227328" y="254900"/>
            <a:ext cx="1836973" cy="3934751"/>
          </a:xfrm>
          <a:prstGeom prst="rect">
            <a:avLst/>
          </a:prstGeom>
          <a:noFill/>
          <a:ln>
            <a:noFill/>
          </a:ln>
        </p:spPr>
      </p:pic>
      <p:pic>
        <p:nvPicPr>
          <p:cNvPr id="71" name="Google Shape;71;p9"/>
          <p:cNvPicPr preferRelativeResize="0"/>
          <p:nvPr/>
        </p:nvPicPr>
        <p:blipFill rotWithShape="1">
          <a:blip r:embed="rId3">
            <a:alphaModFix/>
          </a:blip>
          <a:srcRect t="20578" r="28941"/>
          <a:stretch/>
        </p:blipFill>
        <p:spPr>
          <a:xfrm rot="-5400000">
            <a:off x="689741" y="-276416"/>
            <a:ext cx="1619350" cy="2544174"/>
          </a:xfrm>
          <a:prstGeom prst="rect">
            <a:avLst/>
          </a:prstGeom>
          <a:noFill/>
          <a:ln>
            <a:noFill/>
          </a:ln>
        </p:spPr>
      </p:pic>
      <p:pic>
        <p:nvPicPr>
          <p:cNvPr id="72" name="Google Shape;72;p9"/>
          <p:cNvPicPr preferRelativeResize="0"/>
          <p:nvPr/>
        </p:nvPicPr>
        <p:blipFill rotWithShape="1">
          <a:blip r:embed="rId4">
            <a:alphaModFix/>
          </a:blip>
          <a:srcRect l="26772" t="25339"/>
          <a:stretch/>
        </p:blipFill>
        <p:spPr>
          <a:xfrm rot="10800000">
            <a:off x="6447826" y="1415492"/>
            <a:ext cx="2470624" cy="3540874"/>
          </a:xfrm>
          <a:prstGeom prst="rect">
            <a:avLst/>
          </a:prstGeom>
          <a:noFill/>
          <a:ln>
            <a:noFill/>
          </a:ln>
        </p:spPr>
      </p:pic>
      <p:pic>
        <p:nvPicPr>
          <p:cNvPr id="73" name="Google Shape;73;p9"/>
          <p:cNvPicPr preferRelativeResize="0"/>
          <p:nvPr/>
        </p:nvPicPr>
        <p:blipFill>
          <a:blip r:embed="rId5">
            <a:alphaModFix/>
          </a:blip>
          <a:stretch>
            <a:fillRect/>
          </a:stretch>
        </p:blipFill>
        <p:spPr>
          <a:xfrm>
            <a:off x="7275530" y="817425"/>
            <a:ext cx="1716074" cy="2413819"/>
          </a:xfrm>
          <a:prstGeom prst="rect">
            <a:avLst/>
          </a:prstGeom>
          <a:noFill/>
          <a:ln>
            <a:noFill/>
          </a:ln>
        </p:spPr>
      </p:pic>
      <p:pic>
        <p:nvPicPr>
          <p:cNvPr id="74" name="Google Shape;74;p9"/>
          <p:cNvPicPr preferRelativeResize="0"/>
          <p:nvPr/>
        </p:nvPicPr>
        <p:blipFill>
          <a:blip r:embed="rId6">
            <a:alphaModFix/>
          </a:blip>
          <a:stretch>
            <a:fillRect/>
          </a:stretch>
        </p:blipFill>
        <p:spPr>
          <a:xfrm>
            <a:off x="5977241" y="45925"/>
            <a:ext cx="1717253" cy="2413819"/>
          </a:xfrm>
          <a:prstGeom prst="rect">
            <a:avLst/>
          </a:prstGeom>
          <a:noFill/>
          <a:ln>
            <a:noFill/>
          </a:ln>
        </p:spPr>
      </p:pic>
      <p:sp>
        <p:nvSpPr>
          <p:cNvPr id="75" name="Google Shape;75;p9"/>
          <p:cNvSpPr txBox="1">
            <a:spLocks noGrp="1"/>
          </p:cNvSpPr>
          <p:nvPr>
            <p:ph type="title"/>
          </p:nvPr>
        </p:nvSpPr>
        <p:spPr>
          <a:xfrm>
            <a:off x="715101" y="1338875"/>
            <a:ext cx="56868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76" name="Google Shape;76;p9"/>
          <p:cNvSpPr txBox="1">
            <a:spLocks noGrp="1"/>
          </p:cNvSpPr>
          <p:nvPr>
            <p:ph type="subTitle" idx="1"/>
          </p:nvPr>
        </p:nvSpPr>
        <p:spPr>
          <a:xfrm>
            <a:off x="715100" y="2381248"/>
            <a:ext cx="5460000" cy="1461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6"/>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222"/>
        <p:cNvGrpSpPr/>
        <p:nvPr/>
      </p:nvGrpSpPr>
      <p:grpSpPr>
        <a:xfrm>
          <a:off x="0" y="0"/>
          <a:ext cx="0" cy="0"/>
          <a:chOff x="0" y="0"/>
          <a:chExt cx="0" cy="0"/>
        </a:xfrm>
      </p:grpSpPr>
      <p:sp>
        <p:nvSpPr>
          <p:cNvPr id="223" name="Google Shape;223;p26"/>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4" name="Google Shape;224;p26"/>
          <p:cNvPicPr preferRelativeResize="0"/>
          <p:nvPr/>
        </p:nvPicPr>
        <p:blipFill rotWithShape="1">
          <a:blip r:embed="rId2">
            <a:alphaModFix/>
          </a:blip>
          <a:srcRect t="18093" r="37507"/>
          <a:stretch/>
        </p:blipFill>
        <p:spPr>
          <a:xfrm>
            <a:off x="7676646" y="186525"/>
            <a:ext cx="1241349" cy="2287027"/>
          </a:xfrm>
          <a:prstGeom prst="rect">
            <a:avLst/>
          </a:prstGeom>
          <a:noFill/>
          <a:ln>
            <a:noFill/>
          </a:ln>
        </p:spPr>
      </p:pic>
      <p:pic>
        <p:nvPicPr>
          <p:cNvPr id="225" name="Google Shape;225;p26"/>
          <p:cNvPicPr preferRelativeResize="0"/>
          <p:nvPr/>
        </p:nvPicPr>
        <p:blipFill>
          <a:blip r:embed="rId3">
            <a:alphaModFix/>
          </a:blip>
          <a:stretch>
            <a:fillRect/>
          </a:stretch>
        </p:blipFill>
        <p:spPr>
          <a:xfrm>
            <a:off x="7075676" y="-321500"/>
            <a:ext cx="1985096" cy="2792223"/>
          </a:xfrm>
          <a:prstGeom prst="rect">
            <a:avLst/>
          </a:prstGeom>
          <a:noFill/>
          <a:ln>
            <a:noFill/>
          </a:ln>
        </p:spPr>
      </p:pic>
      <p:pic>
        <p:nvPicPr>
          <p:cNvPr id="226" name="Google Shape;226;p26"/>
          <p:cNvPicPr preferRelativeResize="0"/>
          <p:nvPr/>
        </p:nvPicPr>
        <p:blipFill rotWithShape="1">
          <a:blip r:embed="rId4">
            <a:alphaModFix/>
          </a:blip>
          <a:srcRect l="29701" b="14008"/>
          <a:stretch/>
        </p:blipFill>
        <p:spPr>
          <a:xfrm>
            <a:off x="227325" y="2320550"/>
            <a:ext cx="1533900" cy="2639252"/>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227"/>
        <p:cNvGrpSpPr/>
        <p:nvPr/>
      </p:nvGrpSpPr>
      <p:grpSpPr>
        <a:xfrm>
          <a:off x="0" y="0"/>
          <a:ext cx="0" cy="0"/>
          <a:chOff x="0" y="0"/>
          <a:chExt cx="0" cy="0"/>
        </a:xfrm>
      </p:grpSpPr>
      <p:sp>
        <p:nvSpPr>
          <p:cNvPr id="228" name="Google Shape;228;p27"/>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9" name="Google Shape;229;p27"/>
          <p:cNvPicPr preferRelativeResize="0"/>
          <p:nvPr/>
        </p:nvPicPr>
        <p:blipFill rotWithShape="1">
          <a:blip r:embed="rId2">
            <a:alphaModFix/>
          </a:blip>
          <a:srcRect r="53904" b="25417"/>
          <a:stretch/>
        </p:blipFill>
        <p:spPr>
          <a:xfrm>
            <a:off x="7800904" y="2412156"/>
            <a:ext cx="1118699" cy="2544225"/>
          </a:xfrm>
          <a:prstGeom prst="rect">
            <a:avLst/>
          </a:prstGeom>
          <a:noFill/>
          <a:ln>
            <a:noFill/>
          </a:ln>
        </p:spPr>
      </p:pic>
      <p:pic>
        <p:nvPicPr>
          <p:cNvPr id="230" name="Google Shape;230;p27"/>
          <p:cNvPicPr preferRelativeResize="0"/>
          <p:nvPr/>
        </p:nvPicPr>
        <p:blipFill rotWithShape="1">
          <a:blip r:embed="rId3">
            <a:alphaModFix/>
          </a:blip>
          <a:srcRect r="49591"/>
          <a:stretch/>
        </p:blipFill>
        <p:spPr>
          <a:xfrm>
            <a:off x="8029827" y="2580941"/>
            <a:ext cx="889299" cy="2481500"/>
          </a:xfrm>
          <a:prstGeom prst="rect">
            <a:avLst/>
          </a:prstGeom>
          <a:noFill/>
          <a:ln>
            <a:noFill/>
          </a:ln>
        </p:spPr>
      </p:pic>
      <p:pic>
        <p:nvPicPr>
          <p:cNvPr id="231" name="Google Shape;231;p27"/>
          <p:cNvPicPr preferRelativeResize="0"/>
          <p:nvPr/>
        </p:nvPicPr>
        <p:blipFill rotWithShape="1">
          <a:blip r:embed="rId4">
            <a:alphaModFix/>
          </a:blip>
          <a:srcRect l="25683" t="15134" b="5707"/>
          <a:stretch/>
        </p:blipFill>
        <p:spPr>
          <a:xfrm>
            <a:off x="225725" y="184833"/>
            <a:ext cx="1275299" cy="1910748"/>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2">
  <p:cSld name="BLANK_1_1_1_1_1_1_1_2">
    <p:spTree>
      <p:nvGrpSpPr>
        <p:cNvPr id="1" name="Shape 232"/>
        <p:cNvGrpSpPr/>
        <p:nvPr/>
      </p:nvGrpSpPr>
      <p:grpSpPr>
        <a:xfrm>
          <a:off x="0" y="0"/>
          <a:ext cx="0" cy="0"/>
          <a:chOff x="0" y="0"/>
          <a:chExt cx="0" cy="0"/>
        </a:xfrm>
      </p:grpSpPr>
      <p:sp>
        <p:nvSpPr>
          <p:cNvPr id="233" name="Google Shape;233;p28"/>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34" name="Google Shape;234;p28"/>
          <p:cNvPicPr preferRelativeResize="0"/>
          <p:nvPr/>
        </p:nvPicPr>
        <p:blipFill rotWithShape="1">
          <a:blip r:embed="rId2">
            <a:alphaModFix/>
          </a:blip>
          <a:srcRect t="28506" r="26927" b="8370"/>
          <a:stretch/>
        </p:blipFill>
        <p:spPr>
          <a:xfrm rot="10800000" flipH="1">
            <a:off x="6961085" y="2578923"/>
            <a:ext cx="1958802" cy="2378327"/>
          </a:xfrm>
          <a:prstGeom prst="rect">
            <a:avLst/>
          </a:prstGeom>
          <a:noFill/>
          <a:ln>
            <a:noFill/>
          </a:ln>
        </p:spPr>
      </p:pic>
      <p:pic>
        <p:nvPicPr>
          <p:cNvPr id="235" name="Google Shape;235;p28"/>
          <p:cNvPicPr preferRelativeResize="0"/>
          <p:nvPr/>
        </p:nvPicPr>
        <p:blipFill rotWithShape="1">
          <a:blip r:embed="rId3">
            <a:alphaModFix/>
          </a:blip>
          <a:srcRect l="8547" t="24107" r="33967" b="20011"/>
          <a:stretch/>
        </p:blipFill>
        <p:spPr>
          <a:xfrm rot="-5400000">
            <a:off x="506793" y="-93522"/>
            <a:ext cx="1536924" cy="2100152"/>
          </a:xfrm>
          <a:prstGeom prst="rect">
            <a:avLst/>
          </a:prstGeom>
          <a:noFill/>
          <a:ln>
            <a:noFill/>
          </a:ln>
        </p:spPr>
      </p:pic>
      <p:pic>
        <p:nvPicPr>
          <p:cNvPr id="236" name="Google Shape;236;p28"/>
          <p:cNvPicPr preferRelativeResize="0"/>
          <p:nvPr/>
        </p:nvPicPr>
        <p:blipFill rotWithShape="1">
          <a:blip r:embed="rId4">
            <a:alphaModFix/>
          </a:blip>
          <a:srcRect t="43788" r="35839"/>
          <a:stretch/>
        </p:blipFill>
        <p:spPr>
          <a:xfrm>
            <a:off x="7818836" y="185792"/>
            <a:ext cx="1101049" cy="1356877"/>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2 1">
  <p:cSld name="BLANK_1_1_1_1_1_1_1_2_1">
    <p:spTree>
      <p:nvGrpSpPr>
        <p:cNvPr id="1" name="Shape 237"/>
        <p:cNvGrpSpPr/>
        <p:nvPr/>
      </p:nvGrpSpPr>
      <p:grpSpPr>
        <a:xfrm>
          <a:off x="0" y="0"/>
          <a:ext cx="0" cy="0"/>
          <a:chOff x="0" y="0"/>
          <a:chExt cx="0" cy="0"/>
        </a:xfrm>
      </p:grpSpPr>
      <p:sp>
        <p:nvSpPr>
          <p:cNvPr id="238" name="Google Shape;238;p29"/>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9" name="Google Shape;239;p29"/>
          <p:cNvGrpSpPr/>
          <p:nvPr/>
        </p:nvGrpSpPr>
        <p:grpSpPr>
          <a:xfrm>
            <a:off x="229225" y="185223"/>
            <a:ext cx="8688899" cy="4771400"/>
            <a:chOff x="229225" y="185223"/>
            <a:chExt cx="8688899" cy="4771400"/>
          </a:xfrm>
        </p:grpSpPr>
        <p:pic>
          <p:nvPicPr>
            <p:cNvPr id="240" name="Google Shape;240;p29"/>
            <p:cNvPicPr preferRelativeResize="0"/>
            <p:nvPr/>
          </p:nvPicPr>
          <p:blipFill rotWithShape="1">
            <a:blip r:embed="rId2">
              <a:alphaModFix/>
            </a:blip>
            <a:srcRect l="13804" t="7780" r="30842" b="18117"/>
            <a:stretch/>
          </p:blipFill>
          <p:spPr>
            <a:xfrm rot="5400000" flipH="1">
              <a:off x="1523012" y="-800513"/>
              <a:ext cx="2236102" cy="4207575"/>
            </a:xfrm>
            <a:prstGeom prst="rect">
              <a:avLst/>
            </a:prstGeom>
            <a:noFill/>
            <a:ln>
              <a:noFill/>
            </a:ln>
          </p:spPr>
        </p:pic>
        <p:pic>
          <p:nvPicPr>
            <p:cNvPr id="241" name="Google Shape;241;p29"/>
            <p:cNvPicPr preferRelativeResize="0"/>
            <p:nvPr/>
          </p:nvPicPr>
          <p:blipFill rotWithShape="1">
            <a:blip r:embed="rId3">
              <a:alphaModFix/>
            </a:blip>
            <a:srcRect l="41434" t="21605"/>
            <a:stretch/>
          </p:blipFill>
          <p:spPr>
            <a:xfrm>
              <a:off x="229225" y="185225"/>
              <a:ext cx="2532397" cy="4764851"/>
            </a:xfrm>
            <a:prstGeom prst="rect">
              <a:avLst/>
            </a:prstGeom>
            <a:noFill/>
            <a:ln>
              <a:noFill/>
            </a:ln>
          </p:spPr>
        </p:pic>
        <p:pic>
          <p:nvPicPr>
            <p:cNvPr id="242" name="Google Shape;242;p29"/>
            <p:cNvPicPr preferRelativeResize="0"/>
            <p:nvPr/>
          </p:nvPicPr>
          <p:blipFill rotWithShape="1">
            <a:blip r:embed="rId4">
              <a:alphaModFix/>
            </a:blip>
            <a:srcRect l="14296" t="32836" r="39809"/>
            <a:stretch/>
          </p:blipFill>
          <p:spPr>
            <a:xfrm rot="5400000">
              <a:off x="5544047" y="1581357"/>
              <a:ext cx="2206401" cy="4541752"/>
            </a:xfrm>
            <a:prstGeom prst="rect">
              <a:avLst/>
            </a:prstGeom>
            <a:noFill/>
            <a:ln>
              <a:noFill/>
            </a:ln>
          </p:spPr>
        </p:pic>
        <p:pic>
          <p:nvPicPr>
            <p:cNvPr id="243" name="Google Shape;243;p29"/>
            <p:cNvPicPr preferRelativeResize="0"/>
            <p:nvPr/>
          </p:nvPicPr>
          <p:blipFill rotWithShape="1">
            <a:blip r:embed="rId5">
              <a:alphaModFix/>
            </a:blip>
            <a:srcRect l="3245" t="16327" r="26668" b="21848"/>
            <a:stretch/>
          </p:blipFill>
          <p:spPr>
            <a:xfrm>
              <a:off x="5381175" y="379675"/>
              <a:ext cx="2997074" cy="3718799"/>
            </a:xfrm>
            <a:prstGeom prst="rect">
              <a:avLst/>
            </a:prstGeom>
            <a:noFill/>
            <a:ln>
              <a:noFill/>
            </a:ln>
          </p:spPr>
        </p:pic>
        <p:pic>
          <p:nvPicPr>
            <p:cNvPr id="244" name="Google Shape;244;p29"/>
            <p:cNvPicPr preferRelativeResize="0"/>
            <p:nvPr/>
          </p:nvPicPr>
          <p:blipFill rotWithShape="1">
            <a:blip r:embed="rId6">
              <a:alphaModFix/>
            </a:blip>
            <a:srcRect l="32735" t="10200" r="28428" b="58498"/>
            <a:stretch/>
          </p:blipFill>
          <p:spPr>
            <a:xfrm rot="-5400000">
              <a:off x="7611709" y="3650211"/>
              <a:ext cx="1224976" cy="1387848"/>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3500"/>
              <a:buFont typeface="Abril Fatface"/>
              <a:buNone/>
              <a:defRPr sz="3500">
                <a:solidFill>
                  <a:schemeClr val="dk2"/>
                </a:solidFill>
                <a:latin typeface="Abril Fatface"/>
                <a:ea typeface="Abril Fatface"/>
                <a:cs typeface="Abril Fatface"/>
                <a:sym typeface="Abril Fatface"/>
              </a:defRPr>
            </a:lvl1pPr>
            <a:lvl2pPr lvl="1" rtl="0">
              <a:spcBef>
                <a:spcPts val="0"/>
              </a:spcBef>
              <a:spcAft>
                <a:spcPts val="0"/>
              </a:spcAft>
              <a:buClr>
                <a:schemeClr val="dk2"/>
              </a:buClr>
              <a:buSzPts val="3500"/>
              <a:buFont typeface="Abril Fatface"/>
              <a:buNone/>
              <a:defRPr sz="3500">
                <a:solidFill>
                  <a:schemeClr val="dk2"/>
                </a:solidFill>
                <a:latin typeface="Abril Fatface"/>
                <a:ea typeface="Abril Fatface"/>
                <a:cs typeface="Abril Fatface"/>
                <a:sym typeface="Abril Fatface"/>
              </a:defRPr>
            </a:lvl2pPr>
            <a:lvl3pPr lvl="2" rtl="0">
              <a:spcBef>
                <a:spcPts val="0"/>
              </a:spcBef>
              <a:spcAft>
                <a:spcPts val="0"/>
              </a:spcAft>
              <a:buClr>
                <a:schemeClr val="dk2"/>
              </a:buClr>
              <a:buSzPts val="3500"/>
              <a:buFont typeface="Abril Fatface"/>
              <a:buNone/>
              <a:defRPr sz="3500">
                <a:solidFill>
                  <a:schemeClr val="dk2"/>
                </a:solidFill>
                <a:latin typeface="Abril Fatface"/>
                <a:ea typeface="Abril Fatface"/>
                <a:cs typeface="Abril Fatface"/>
                <a:sym typeface="Abril Fatface"/>
              </a:defRPr>
            </a:lvl3pPr>
            <a:lvl4pPr lvl="3" rtl="0">
              <a:spcBef>
                <a:spcPts val="0"/>
              </a:spcBef>
              <a:spcAft>
                <a:spcPts val="0"/>
              </a:spcAft>
              <a:buClr>
                <a:schemeClr val="dk2"/>
              </a:buClr>
              <a:buSzPts val="3500"/>
              <a:buFont typeface="Abril Fatface"/>
              <a:buNone/>
              <a:defRPr sz="3500">
                <a:solidFill>
                  <a:schemeClr val="dk2"/>
                </a:solidFill>
                <a:latin typeface="Abril Fatface"/>
                <a:ea typeface="Abril Fatface"/>
                <a:cs typeface="Abril Fatface"/>
                <a:sym typeface="Abril Fatface"/>
              </a:defRPr>
            </a:lvl4pPr>
            <a:lvl5pPr lvl="4" rtl="0">
              <a:spcBef>
                <a:spcPts val="0"/>
              </a:spcBef>
              <a:spcAft>
                <a:spcPts val="0"/>
              </a:spcAft>
              <a:buClr>
                <a:schemeClr val="dk2"/>
              </a:buClr>
              <a:buSzPts val="3500"/>
              <a:buFont typeface="Abril Fatface"/>
              <a:buNone/>
              <a:defRPr sz="3500">
                <a:solidFill>
                  <a:schemeClr val="dk2"/>
                </a:solidFill>
                <a:latin typeface="Abril Fatface"/>
                <a:ea typeface="Abril Fatface"/>
                <a:cs typeface="Abril Fatface"/>
                <a:sym typeface="Abril Fatface"/>
              </a:defRPr>
            </a:lvl5pPr>
            <a:lvl6pPr lvl="5" rtl="0">
              <a:spcBef>
                <a:spcPts val="0"/>
              </a:spcBef>
              <a:spcAft>
                <a:spcPts val="0"/>
              </a:spcAft>
              <a:buClr>
                <a:schemeClr val="dk2"/>
              </a:buClr>
              <a:buSzPts val="3500"/>
              <a:buFont typeface="Abril Fatface"/>
              <a:buNone/>
              <a:defRPr sz="3500">
                <a:solidFill>
                  <a:schemeClr val="dk2"/>
                </a:solidFill>
                <a:latin typeface="Abril Fatface"/>
                <a:ea typeface="Abril Fatface"/>
                <a:cs typeface="Abril Fatface"/>
                <a:sym typeface="Abril Fatface"/>
              </a:defRPr>
            </a:lvl6pPr>
            <a:lvl7pPr lvl="6" rtl="0">
              <a:spcBef>
                <a:spcPts val="0"/>
              </a:spcBef>
              <a:spcAft>
                <a:spcPts val="0"/>
              </a:spcAft>
              <a:buClr>
                <a:schemeClr val="dk2"/>
              </a:buClr>
              <a:buSzPts val="3500"/>
              <a:buFont typeface="Abril Fatface"/>
              <a:buNone/>
              <a:defRPr sz="3500">
                <a:solidFill>
                  <a:schemeClr val="dk2"/>
                </a:solidFill>
                <a:latin typeface="Abril Fatface"/>
                <a:ea typeface="Abril Fatface"/>
                <a:cs typeface="Abril Fatface"/>
                <a:sym typeface="Abril Fatface"/>
              </a:defRPr>
            </a:lvl7pPr>
            <a:lvl8pPr lvl="7" rtl="0">
              <a:spcBef>
                <a:spcPts val="0"/>
              </a:spcBef>
              <a:spcAft>
                <a:spcPts val="0"/>
              </a:spcAft>
              <a:buClr>
                <a:schemeClr val="dk2"/>
              </a:buClr>
              <a:buSzPts val="3500"/>
              <a:buFont typeface="Abril Fatface"/>
              <a:buNone/>
              <a:defRPr sz="3500">
                <a:solidFill>
                  <a:schemeClr val="dk2"/>
                </a:solidFill>
                <a:latin typeface="Abril Fatface"/>
                <a:ea typeface="Abril Fatface"/>
                <a:cs typeface="Abril Fatface"/>
                <a:sym typeface="Abril Fatface"/>
              </a:defRPr>
            </a:lvl8pPr>
            <a:lvl9pPr lvl="8" rtl="0">
              <a:spcBef>
                <a:spcPts val="0"/>
              </a:spcBef>
              <a:spcAft>
                <a:spcPts val="0"/>
              </a:spcAft>
              <a:buClr>
                <a:schemeClr val="dk2"/>
              </a:buClr>
              <a:buSzPts val="3500"/>
              <a:buFont typeface="Abril Fatface"/>
              <a:buNone/>
              <a:defRPr sz="3500">
                <a:solidFill>
                  <a:schemeClr val="dk2"/>
                </a:solidFill>
                <a:latin typeface="Abril Fatface"/>
                <a:ea typeface="Abril Fatface"/>
                <a:cs typeface="Abril Fatface"/>
                <a:sym typeface="Abril Fatfac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2"/>
              </a:buClr>
              <a:buSzPts val="1400"/>
              <a:buFont typeface="Fira Sans"/>
              <a:buChar char="●"/>
              <a:defRPr>
                <a:solidFill>
                  <a:schemeClr val="dk2"/>
                </a:solidFill>
                <a:latin typeface="Fira Sans"/>
                <a:ea typeface="Fira Sans"/>
                <a:cs typeface="Fira Sans"/>
                <a:sym typeface="Fira Sans"/>
              </a:defRPr>
            </a:lvl1pPr>
            <a:lvl2pPr marL="914400" lvl="1" indent="-317500">
              <a:lnSpc>
                <a:spcPct val="115000"/>
              </a:lnSpc>
              <a:spcBef>
                <a:spcPts val="1600"/>
              </a:spcBef>
              <a:spcAft>
                <a:spcPts val="0"/>
              </a:spcAft>
              <a:buClr>
                <a:schemeClr val="dk2"/>
              </a:buClr>
              <a:buSzPts val="1400"/>
              <a:buFont typeface="Fira Sans"/>
              <a:buChar char="○"/>
              <a:defRPr>
                <a:solidFill>
                  <a:schemeClr val="dk2"/>
                </a:solidFill>
                <a:latin typeface="Fira Sans"/>
                <a:ea typeface="Fira Sans"/>
                <a:cs typeface="Fira Sans"/>
                <a:sym typeface="Fira Sans"/>
              </a:defRPr>
            </a:lvl2pPr>
            <a:lvl3pPr marL="1371600" lvl="2" indent="-317500">
              <a:lnSpc>
                <a:spcPct val="115000"/>
              </a:lnSpc>
              <a:spcBef>
                <a:spcPts val="1600"/>
              </a:spcBef>
              <a:spcAft>
                <a:spcPts val="0"/>
              </a:spcAft>
              <a:buClr>
                <a:schemeClr val="dk2"/>
              </a:buClr>
              <a:buSzPts val="1400"/>
              <a:buFont typeface="Fira Sans"/>
              <a:buChar char="■"/>
              <a:defRPr>
                <a:solidFill>
                  <a:schemeClr val="dk2"/>
                </a:solidFill>
                <a:latin typeface="Fira Sans"/>
                <a:ea typeface="Fira Sans"/>
                <a:cs typeface="Fira Sans"/>
                <a:sym typeface="Fira Sans"/>
              </a:defRPr>
            </a:lvl3pPr>
            <a:lvl4pPr marL="1828800" lvl="3" indent="-317500">
              <a:lnSpc>
                <a:spcPct val="115000"/>
              </a:lnSpc>
              <a:spcBef>
                <a:spcPts val="1600"/>
              </a:spcBef>
              <a:spcAft>
                <a:spcPts val="0"/>
              </a:spcAft>
              <a:buClr>
                <a:schemeClr val="dk2"/>
              </a:buClr>
              <a:buSzPts val="1400"/>
              <a:buFont typeface="Fira Sans"/>
              <a:buChar char="●"/>
              <a:defRPr>
                <a:solidFill>
                  <a:schemeClr val="dk2"/>
                </a:solidFill>
                <a:latin typeface="Fira Sans"/>
                <a:ea typeface="Fira Sans"/>
                <a:cs typeface="Fira Sans"/>
                <a:sym typeface="Fira Sans"/>
              </a:defRPr>
            </a:lvl4pPr>
            <a:lvl5pPr marL="2286000" lvl="4" indent="-317500">
              <a:lnSpc>
                <a:spcPct val="115000"/>
              </a:lnSpc>
              <a:spcBef>
                <a:spcPts val="1600"/>
              </a:spcBef>
              <a:spcAft>
                <a:spcPts val="0"/>
              </a:spcAft>
              <a:buClr>
                <a:schemeClr val="dk2"/>
              </a:buClr>
              <a:buSzPts val="1400"/>
              <a:buFont typeface="Fira Sans"/>
              <a:buChar char="○"/>
              <a:defRPr>
                <a:solidFill>
                  <a:schemeClr val="dk2"/>
                </a:solidFill>
                <a:latin typeface="Fira Sans"/>
                <a:ea typeface="Fira Sans"/>
                <a:cs typeface="Fira Sans"/>
                <a:sym typeface="Fira Sans"/>
              </a:defRPr>
            </a:lvl5pPr>
            <a:lvl6pPr marL="2743200" lvl="5" indent="-317500">
              <a:lnSpc>
                <a:spcPct val="115000"/>
              </a:lnSpc>
              <a:spcBef>
                <a:spcPts val="1600"/>
              </a:spcBef>
              <a:spcAft>
                <a:spcPts val="0"/>
              </a:spcAft>
              <a:buClr>
                <a:schemeClr val="dk2"/>
              </a:buClr>
              <a:buSzPts val="1400"/>
              <a:buFont typeface="Fira Sans"/>
              <a:buChar char="■"/>
              <a:defRPr>
                <a:solidFill>
                  <a:schemeClr val="dk2"/>
                </a:solidFill>
                <a:latin typeface="Fira Sans"/>
                <a:ea typeface="Fira Sans"/>
                <a:cs typeface="Fira Sans"/>
                <a:sym typeface="Fira Sans"/>
              </a:defRPr>
            </a:lvl6pPr>
            <a:lvl7pPr marL="3200400" lvl="6" indent="-317500">
              <a:lnSpc>
                <a:spcPct val="115000"/>
              </a:lnSpc>
              <a:spcBef>
                <a:spcPts val="1600"/>
              </a:spcBef>
              <a:spcAft>
                <a:spcPts val="0"/>
              </a:spcAft>
              <a:buClr>
                <a:schemeClr val="dk2"/>
              </a:buClr>
              <a:buSzPts val="1400"/>
              <a:buFont typeface="Fira Sans"/>
              <a:buChar char="●"/>
              <a:defRPr>
                <a:solidFill>
                  <a:schemeClr val="dk2"/>
                </a:solidFill>
                <a:latin typeface="Fira Sans"/>
                <a:ea typeface="Fira Sans"/>
                <a:cs typeface="Fira Sans"/>
                <a:sym typeface="Fira Sans"/>
              </a:defRPr>
            </a:lvl7pPr>
            <a:lvl8pPr marL="3657600" lvl="7" indent="-317500">
              <a:lnSpc>
                <a:spcPct val="115000"/>
              </a:lnSpc>
              <a:spcBef>
                <a:spcPts val="1600"/>
              </a:spcBef>
              <a:spcAft>
                <a:spcPts val="0"/>
              </a:spcAft>
              <a:buClr>
                <a:schemeClr val="dk2"/>
              </a:buClr>
              <a:buSzPts val="1400"/>
              <a:buFont typeface="Fira Sans"/>
              <a:buChar char="○"/>
              <a:defRPr>
                <a:solidFill>
                  <a:schemeClr val="dk2"/>
                </a:solidFill>
                <a:latin typeface="Fira Sans"/>
                <a:ea typeface="Fira Sans"/>
                <a:cs typeface="Fira Sans"/>
                <a:sym typeface="Fira Sans"/>
              </a:defRPr>
            </a:lvl8pPr>
            <a:lvl9pPr marL="4114800" lvl="8" indent="-317500">
              <a:lnSpc>
                <a:spcPct val="115000"/>
              </a:lnSpc>
              <a:spcBef>
                <a:spcPts val="1600"/>
              </a:spcBef>
              <a:spcAft>
                <a:spcPts val="1600"/>
              </a:spcAft>
              <a:buClr>
                <a:schemeClr val="dk2"/>
              </a:buClr>
              <a:buSzPts val="1400"/>
              <a:buFont typeface="Fira Sans"/>
              <a:buChar char="■"/>
              <a:defRPr>
                <a:solidFill>
                  <a:schemeClr val="dk2"/>
                </a:solidFill>
                <a:latin typeface="Fira Sans"/>
                <a:ea typeface="Fira Sans"/>
                <a:cs typeface="Fira Sans"/>
                <a:sym typeface="Fira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4" r:id="rId3"/>
    <p:sldLayoutId id="2147483655" r:id="rId4"/>
    <p:sldLayoutId id="2147483658" r:id="rId5"/>
    <p:sldLayoutId id="2147483672" r:id="rId6"/>
    <p:sldLayoutId id="2147483673" r:id="rId7"/>
    <p:sldLayoutId id="2147483674" r:id="rId8"/>
    <p:sldLayoutId id="2147483675"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287582" y="321719"/>
            <a:ext cx="865707" cy="1278480"/>
          </a:xfrm>
          <a:prstGeom prst="rect">
            <a:avLst/>
          </a:prstGeom>
        </p:spPr>
      </p:pic>
      <p:pic>
        <p:nvPicPr>
          <p:cNvPr id="10" name="Picture 9"/>
          <p:cNvPicPr>
            <a:picLocks noChangeAspect="1"/>
          </p:cNvPicPr>
          <p:nvPr/>
        </p:nvPicPr>
        <p:blipFill>
          <a:blip r:embed="rId4"/>
          <a:stretch>
            <a:fillRect/>
          </a:stretch>
        </p:blipFill>
        <p:spPr>
          <a:xfrm>
            <a:off x="8134220" y="256810"/>
            <a:ext cx="731583" cy="1408298"/>
          </a:xfrm>
          <a:prstGeom prst="rect">
            <a:avLst/>
          </a:prstGeom>
        </p:spPr>
      </p:pic>
      <p:pic>
        <p:nvPicPr>
          <p:cNvPr id="11" name="Picture 10"/>
          <p:cNvPicPr>
            <a:picLocks noChangeAspect="1"/>
          </p:cNvPicPr>
          <p:nvPr/>
        </p:nvPicPr>
        <p:blipFill>
          <a:blip r:embed="rId5"/>
          <a:stretch>
            <a:fillRect/>
          </a:stretch>
        </p:blipFill>
        <p:spPr>
          <a:xfrm>
            <a:off x="2013102" y="141611"/>
            <a:ext cx="5261304" cy="573074"/>
          </a:xfrm>
          <a:prstGeom prst="rect">
            <a:avLst/>
          </a:prstGeom>
          <a:ln>
            <a:noFill/>
          </a:ln>
          <a:effectLst>
            <a:outerShdw blurRad="292100" dist="139700" dir="2700000" algn="tl" rotWithShape="0">
              <a:srgbClr val="333333">
                <a:alpha val="65000"/>
              </a:srgbClr>
            </a:outerShdw>
          </a:effectLst>
        </p:spPr>
      </p:pic>
      <p:pic>
        <p:nvPicPr>
          <p:cNvPr id="12" name="Picture 11"/>
          <p:cNvPicPr>
            <a:picLocks noChangeAspect="1"/>
          </p:cNvPicPr>
          <p:nvPr/>
        </p:nvPicPr>
        <p:blipFill>
          <a:blip r:embed="rId6"/>
          <a:stretch>
            <a:fillRect/>
          </a:stretch>
        </p:blipFill>
        <p:spPr>
          <a:xfrm>
            <a:off x="2582431" y="545368"/>
            <a:ext cx="4212701" cy="573074"/>
          </a:xfrm>
          <a:prstGeom prst="rect">
            <a:avLst/>
          </a:prstGeom>
          <a:ln>
            <a:noFill/>
          </a:ln>
          <a:effectLst>
            <a:outerShdw blurRad="292100" dist="139700" dir="2700000" algn="tl" rotWithShape="0">
              <a:srgbClr val="333333">
                <a:alpha val="65000"/>
              </a:srgbClr>
            </a:outerShdw>
          </a:effectLst>
        </p:spPr>
      </p:pic>
      <p:sp>
        <p:nvSpPr>
          <p:cNvPr id="13" name="TextBox 12">
            <a:extLst>
              <a:ext uri="{FF2B5EF4-FFF2-40B4-BE49-F238E27FC236}">
                <a16:creationId xmlns:a16="http://schemas.microsoft.com/office/drawing/2014/main" id="{6CAA037A-7ECB-3E49-8414-D30B1993393E}"/>
              </a:ext>
            </a:extLst>
          </p:cNvPr>
          <p:cNvSpPr txBox="1"/>
          <p:nvPr/>
        </p:nvSpPr>
        <p:spPr>
          <a:xfrm>
            <a:off x="142083" y="4077342"/>
            <a:ext cx="2333872" cy="461665"/>
          </a:xfrm>
          <a:prstGeom prst="rect">
            <a:avLst/>
          </a:prstGeom>
          <a:noFill/>
        </p:spPr>
        <p:txBody>
          <a:bodyPr wrap="square" rtlCol="0">
            <a:spAutoFit/>
          </a:bodyPr>
          <a:lstStyle/>
          <a:p>
            <a:r>
              <a:rPr lang="en-US" sz="1200" b="1" dirty="0">
                <a:solidFill>
                  <a:schemeClr val="bg2"/>
                </a:solidFill>
                <a:latin typeface="Times" pitchFamily="2" charset="0"/>
              </a:rPr>
              <a:t>Presented by </a:t>
            </a:r>
            <a:r>
              <a:rPr lang="en-US" sz="1200" b="1" dirty="0" smtClean="0">
                <a:solidFill>
                  <a:schemeClr val="bg2"/>
                </a:solidFill>
                <a:latin typeface="Times" pitchFamily="2" charset="0"/>
              </a:rPr>
              <a:t>:</a:t>
            </a:r>
            <a:r>
              <a:rPr lang="en-US" sz="1200" b="1" dirty="0">
                <a:solidFill>
                  <a:schemeClr val="bg2"/>
                </a:solidFill>
                <a:latin typeface="Times" pitchFamily="2" charset="0"/>
              </a:rPr>
              <a:t> </a:t>
            </a:r>
            <a:r>
              <a:rPr lang="en-US" sz="1200" dirty="0" smtClean="0">
                <a:solidFill>
                  <a:schemeClr val="bg2"/>
                </a:solidFill>
                <a:latin typeface="Times" pitchFamily="2" charset="0"/>
              </a:rPr>
              <a:t>Dana </a:t>
            </a:r>
            <a:r>
              <a:rPr lang="en-US" sz="1200" dirty="0" err="1" smtClean="0">
                <a:solidFill>
                  <a:schemeClr val="bg2"/>
                </a:solidFill>
                <a:latin typeface="Times" pitchFamily="2" charset="0"/>
              </a:rPr>
              <a:t>Elgheriani</a:t>
            </a:r>
            <a:endParaRPr lang="en-US" sz="1200" dirty="0">
              <a:solidFill>
                <a:schemeClr val="bg2"/>
              </a:solidFill>
              <a:latin typeface="Times" pitchFamily="2" charset="0"/>
            </a:endParaRPr>
          </a:p>
          <a:p>
            <a:r>
              <a:rPr lang="en-US" sz="1200" b="1" dirty="0">
                <a:solidFill>
                  <a:schemeClr val="bg2"/>
                </a:solidFill>
                <a:latin typeface="Times" pitchFamily="2" charset="0"/>
              </a:rPr>
              <a:t>Student number: </a:t>
            </a:r>
            <a:r>
              <a:rPr lang="en-US" sz="1200" b="1" dirty="0" smtClean="0">
                <a:solidFill>
                  <a:schemeClr val="bg2"/>
                </a:solidFill>
                <a:latin typeface="Times" pitchFamily="2" charset="0"/>
              </a:rPr>
              <a:t>3792</a:t>
            </a:r>
            <a:endParaRPr lang="en-US" sz="1200" dirty="0">
              <a:solidFill>
                <a:schemeClr val="bg2"/>
              </a:solidFill>
              <a:latin typeface="Times" pitchFamily="2" charset="0"/>
            </a:endParaRPr>
          </a:p>
        </p:txBody>
      </p:sp>
      <p:sp>
        <p:nvSpPr>
          <p:cNvPr id="14" name="TextBox 13"/>
          <p:cNvSpPr txBox="1"/>
          <p:nvPr/>
        </p:nvSpPr>
        <p:spPr>
          <a:xfrm>
            <a:off x="110939" y="4447671"/>
            <a:ext cx="2471492" cy="276999"/>
          </a:xfrm>
          <a:prstGeom prst="rect">
            <a:avLst/>
          </a:prstGeom>
          <a:noFill/>
          <a:ln w="25400" cap="flat" cmpd="sng" algn="ctr">
            <a:noFill/>
            <a:prstDash val="solid"/>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1" i="1" dirty="0" smtClean="0">
                <a:solidFill>
                  <a:srgbClr val="000A39"/>
                </a:solidFill>
                <a:ea typeface="+mn-ea"/>
              </a:rPr>
              <a:t>Email: </a:t>
            </a:r>
            <a:r>
              <a:rPr kumimoji="0" lang="en-US" sz="1200" b="1" i="1" u="none" strike="noStrike" kern="0" cap="none" spc="0" normalizeH="0" baseline="0" noProof="0" dirty="0" smtClean="0">
                <a:ln>
                  <a:noFill/>
                </a:ln>
                <a:solidFill>
                  <a:srgbClr val="000A39"/>
                </a:solidFill>
                <a:effectLst/>
                <a:uLnTx/>
                <a:uFillTx/>
                <a:ea typeface="+mn-ea"/>
              </a:rPr>
              <a:t>dana_3792@limu.edu.ly</a:t>
            </a:r>
            <a:endParaRPr kumimoji="0" lang="en-US" sz="1200" b="1" i="1" u="none" strike="noStrike" kern="0" cap="none" spc="0" normalizeH="0" baseline="0" noProof="0" dirty="0" smtClean="0">
              <a:ln>
                <a:noFill/>
              </a:ln>
              <a:solidFill>
                <a:srgbClr val="000A39"/>
              </a:solidFill>
              <a:effectLst/>
              <a:uLnTx/>
              <a:uFillTx/>
            </a:endParaRPr>
          </a:p>
        </p:txBody>
      </p:sp>
      <p:sp>
        <p:nvSpPr>
          <p:cNvPr id="2" name="Rectangle 1"/>
          <p:cNvSpPr/>
          <p:nvPr/>
        </p:nvSpPr>
        <p:spPr>
          <a:xfrm>
            <a:off x="3133827" y="2382946"/>
            <a:ext cx="5267789" cy="400110"/>
          </a:xfrm>
          <a:prstGeom prst="rect">
            <a:avLst/>
          </a:prstGeom>
        </p:spPr>
        <p:txBody>
          <a:bodyPr wrap="none">
            <a:spAutoFit/>
          </a:bodyPr>
          <a:lstStyle/>
          <a:p>
            <a:r>
              <a:rPr lang="en-US" sz="2000" b="1" dirty="0">
                <a:solidFill>
                  <a:schemeClr val="tx1">
                    <a:lumMod val="50000"/>
                  </a:schemeClr>
                </a:solidFill>
              </a:rPr>
              <a:t>The Various Ways to Be Culturally Aware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0146" y="1432273"/>
            <a:ext cx="4572000" cy="523220"/>
          </a:xfrm>
          <a:prstGeom prst="rect">
            <a:avLst/>
          </a:prstGeom>
        </p:spPr>
        <p:txBody>
          <a:bodyPr>
            <a:spAutoFit/>
          </a:bodyPr>
          <a:lstStyle/>
          <a:p>
            <a:r>
              <a:rPr lang="en-US" sz="2800" i="1" dirty="0" smtClean="0">
                <a:solidFill>
                  <a:srgbClr val="322C4A"/>
                </a:solidFill>
                <a:latin typeface="arial" panose="020B0604020202020204" pitchFamily="34" charset="0"/>
              </a:rPr>
              <a:t>5. </a:t>
            </a:r>
            <a:r>
              <a:rPr lang="en-US" sz="1800" i="1" dirty="0" smtClean="0">
                <a:solidFill>
                  <a:srgbClr val="322C4A"/>
                </a:solidFill>
                <a:latin typeface="arial" panose="020B0604020202020204" pitchFamily="34" charset="0"/>
              </a:rPr>
              <a:t>Exchange </a:t>
            </a:r>
            <a:r>
              <a:rPr lang="en-US" sz="1800" i="1" dirty="0">
                <a:solidFill>
                  <a:srgbClr val="322C4A"/>
                </a:solidFill>
                <a:latin typeface="arial" panose="020B0604020202020204" pitchFamily="34" charset="0"/>
              </a:rPr>
              <a:t>stories.</a:t>
            </a:r>
          </a:p>
        </p:txBody>
      </p:sp>
      <p:sp>
        <p:nvSpPr>
          <p:cNvPr id="3" name="TextBox 2"/>
          <p:cNvSpPr txBox="1"/>
          <p:nvPr/>
        </p:nvSpPr>
        <p:spPr>
          <a:xfrm>
            <a:off x="4364181" y="4835723"/>
            <a:ext cx="38792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a:t>
            </a:r>
            <a:r>
              <a:rPr lang="en-US" sz="1800" dirty="0">
                <a:solidFill>
                  <a:sysClr val="windowText" lastClr="000000"/>
                </a:solidFill>
              </a:rPr>
              <a:t>9</a:t>
            </a: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2" name="Rectangle 1"/>
          <p:cNvSpPr/>
          <p:nvPr/>
        </p:nvSpPr>
        <p:spPr>
          <a:xfrm>
            <a:off x="1831910" y="2287612"/>
            <a:ext cx="4572000" cy="738664"/>
          </a:xfrm>
          <a:prstGeom prst="rect">
            <a:avLst/>
          </a:prstGeom>
        </p:spPr>
        <p:txBody>
          <a:bodyPr>
            <a:spAutoFit/>
          </a:bodyPr>
          <a:lstStyle/>
          <a:p>
            <a:pPr algn="just" fontAlgn="base"/>
            <a:r>
              <a:rPr lang="en-US" b="1" dirty="0">
                <a:solidFill>
                  <a:srgbClr val="2A395B"/>
                </a:solidFill>
                <a:latin typeface="inherit"/>
              </a:rPr>
              <a:t> </a:t>
            </a:r>
            <a:r>
              <a:rPr lang="en-US" i="1" dirty="0">
                <a:solidFill>
                  <a:schemeClr val="bg2"/>
                </a:solidFill>
                <a:latin typeface="inherit"/>
              </a:rPr>
              <a:t>Storytelling is a great way to share experiences that go beyond culture. Initiate an open conversation by sharing a personal story or experience.</a:t>
            </a:r>
          </a:p>
        </p:txBody>
      </p:sp>
      <p:pic>
        <p:nvPicPr>
          <p:cNvPr id="5122" name="Picture 2" descr="Tell your Story: Intergenerational Story Exchange – Narrative 4 Irela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9397" y="3099578"/>
            <a:ext cx="4179518" cy="16628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4672560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8" name="Rectangle 7"/>
          <p:cNvSpPr/>
          <p:nvPr/>
        </p:nvSpPr>
        <p:spPr>
          <a:xfrm>
            <a:off x="264395" y="967040"/>
            <a:ext cx="2339102" cy="646331"/>
          </a:xfrm>
          <a:prstGeom prst="rect">
            <a:avLst/>
          </a:prstGeom>
        </p:spPr>
        <p:txBody>
          <a:bodyPr wrap="none">
            <a:spAutoFit/>
          </a:bodyPr>
          <a:lstStyle/>
          <a:p>
            <a:pPr algn="just"/>
            <a:r>
              <a:rPr lang="en-US" sz="3600" dirty="0">
                <a:solidFill>
                  <a:schemeClr val="tx1">
                    <a:lumMod val="25000"/>
                  </a:schemeClr>
                </a:solidFill>
                <a:latin typeface="Times" pitchFamily="2" charset="0"/>
              </a:rPr>
              <a:t>Summary : </a:t>
            </a:r>
          </a:p>
        </p:txBody>
      </p:sp>
      <p:sp>
        <p:nvSpPr>
          <p:cNvPr id="11" name="TextBox 10"/>
          <p:cNvSpPr txBox="1"/>
          <p:nvPr/>
        </p:nvSpPr>
        <p:spPr>
          <a:xfrm>
            <a:off x="4233552" y="4562025"/>
            <a:ext cx="493958"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11</a:t>
            </a:r>
          </a:p>
        </p:txBody>
      </p:sp>
      <p:sp>
        <p:nvSpPr>
          <p:cNvPr id="2" name="Rectangle 1"/>
          <p:cNvSpPr/>
          <p:nvPr/>
        </p:nvSpPr>
        <p:spPr>
          <a:xfrm>
            <a:off x="1521031" y="2227596"/>
            <a:ext cx="5290457" cy="1169551"/>
          </a:xfrm>
          <a:prstGeom prst="rect">
            <a:avLst/>
          </a:prstGeom>
        </p:spPr>
        <p:txBody>
          <a:bodyPr wrap="square">
            <a:spAutoFit/>
          </a:bodyPr>
          <a:lstStyle/>
          <a:p>
            <a:pPr algn="just"/>
            <a:r>
              <a:rPr lang="en-US" i="1" dirty="0">
                <a:solidFill>
                  <a:srgbClr val="333333"/>
                </a:solidFill>
                <a:latin typeface="Arial" panose="020B0604020202020204" pitchFamily="34" charset="0"/>
              </a:rPr>
              <a:t>Cultural awareness is a major element of cultural competence as defined by the National Center for Cultural Competence (NCCC). It is the first and foundational element because without it, it is virtually impossible to acquire the attitudes, skills, and knowledge that are essential to cultural competence.</a:t>
            </a:r>
            <a:endParaRPr lang="en-US"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972" y="1012422"/>
            <a:ext cx="3703026" cy="523220"/>
          </a:xfrm>
          <a:prstGeom prst="rect">
            <a:avLst/>
          </a:prstGeom>
        </p:spPr>
        <p:txBody>
          <a:bodyPr wrap="square">
            <a:spAutoFit/>
          </a:bodyPr>
          <a:lstStyle/>
          <a:p>
            <a:pPr algn="ctr"/>
            <a:r>
              <a:rPr lang="en-US" sz="2800" b="1" i="1" dirty="0">
                <a:solidFill>
                  <a:schemeClr val="tx1">
                    <a:lumMod val="25000"/>
                  </a:schemeClr>
                </a:solidFill>
                <a:latin typeface="Century Gothic" panose="020B0502020202020204"/>
              </a:rPr>
              <a:t>References :</a:t>
            </a:r>
          </a:p>
        </p:txBody>
      </p:sp>
      <p:sp>
        <p:nvSpPr>
          <p:cNvPr id="7" name="TextBox 6"/>
          <p:cNvSpPr txBox="1"/>
          <p:nvPr/>
        </p:nvSpPr>
        <p:spPr>
          <a:xfrm>
            <a:off x="4364181" y="4835723"/>
            <a:ext cx="533401"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11</a:t>
            </a:r>
          </a:p>
        </p:txBody>
      </p:sp>
      <p:sp>
        <p:nvSpPr>
          <p:cNvPr id="2" name="Rectangle 1"/>
          <p:cNvSpPr/>
          <p:nvPr/>
        </p:nvSpPr>
        <p:spPr>
          <a:xfrm>
            <a:off x="581609" y="1812804"/>
            <a:ext cx="5601478" cy="954107"/>
          </a:xfrm>
          <a:prstGeom prst="rect">
            <a:avLst/>
          </a:prstGeom>
        </p:spPr>
        <p:txBody>
          <a:bodyPr wrap="square">
            <a:spAutoFit/>
          </a:bodyPr>
          <a:lstStyle/>
          <a:p>
            <a:pPr algn="just"/>
            <a:r>
              <a:rPr lang="en-US" dirty="0" smtClean="0"/>
              <a:t>1- </a:t>
            </a:r>
            <a:r>
              <a:rPr lang="en-US" dirty="0" err="1" smtClean="0"/>
              <a:t>Kapil</a:t>
            </a:r>
            <a:r>
              <a:rPr lang="en-US" dirty="0"/>
              <a:t>, R. (2019, July 23). </a:t>
            </a:r>
            <a:r>
              <a:rPr lang="en-US" i="1" dirty="0"/>
              <a:t>Five ways to be more culturally aware</a:t>
            </a:r>
            <a:r>
              <a:rPr lang="en-US" dirty="0"/>
              <a:t>. Mental Health First Aid. Retrieved November 1, 2022, from https://www.mentalhealthfirstaid.org/2019/07/five-ways-to-be-more-culturally-aware/ </a:t>
            </a:r>
            <a:endParaRPr lang="en-US" dirty="0">
              <a:effectLst/>
            </a:endParaRPr>
          </a:p>
        </p:txBody>
      </p:sp>
      <p:sp>
        <p:nvSpPr>
          <p:cNvPr id="3" name="Rectangle 2"/>
          <p:cNvSpPr/>
          <p:nvPr/>
        </p:nvSpPr>
        <p:spPr>
          <a:xfrm>
            <a:off x="581609" y="3189489"/>
            <a:ext cx="5296678" cy="738664"/>
          </a:xfrm>
          <a:prstGeom prst="rect">
            <a:avLst/>
          </a:prstGeom>
        </p:spPr>
        <p:txBody>
          <a:bodyPr wrap="square">
            <a:spAutoFit/>
          </a:bodyPr>
          <a:lstStyle/>
          <a:p>
            <a:pPr algn="just"/>
            <a:r>
              <a:rPr lang="en-US" i="1" dirty="0" smtClean="0"/>
              <a:t>2- Curricula </a:t>
            </a:r>
            <a:r>
              <a:rPr lang="en-US" i="1" dirty="0"/>
              <a:t>enhancement module series</a:t>
            </a:r>
            <a:r>
              <a:rPr lang="en-US" dirty="0"/>
              <a:t>. NCCC. (</a:t>
            </a:r>
            <a:r>
              <a:rPr lang="en-US" dirty="0" err="1"/>
              <a:t>n.d.</a:t>
            </a:r>
            <a:r>
              <a:rPr lang="en-US" dirty="0"/>
              <a:t>). Retrieved November 1, 2022, from https://nccc.georgetown.edu/curricula/awareness/index.html </a:t>
            </a:r>
            <a:endParaRPr lang="en-US" dirty="0">
              <a:effectLst/>
            </a:endParaRPr>
          </a:p>
        </p:txBody>
      </p:sp>
    </p:spTree>
    <p:extLst>
      <p:ext uri="{BB962C8B-B14F-4D97-AF65-F5344CB8AC3E}">
        <p14:creationId xmlns:p14="http://schemas.microsoft.com/office/powerpoint/2010/main" val="223044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38"/>
          <p:cNvSpPr txBox="1">
            <a:spLocks noGrp="1"/>
          </p:cNvSpPr>
          <p:nvPr>
            <p:ph type="title"/>
          </p:nvPr>
        </p:nvSpPr>
        <p:spPr>
          <a:xfrm>
            <a:off x="1388100" y="1307100"/>
            <a:ext cx="6367800" cy="2529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de" dirty="0" smtClean="0"/>
              <a:t>Thank you</a:t>
            </a:r>
            <a:endParaRP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567424" y="209234"/>
            <a:ext cx="7718205" cy="859611"/>
          </a:xfrm>
          <a:prstGeom prst="rect">
            <a:avLst/>
          </a:prstGeom>
        </p:spPr>
      </p:pic>
      <p:sp>
        <p:nvSpPr>
          <p:cNvPr id="8" name="Rectangle 7"/>
          <p:cNvSpPr/>
          <p:nvPr/>
        </p:nvSpPr>
        <p:spPr>
          <a:xfrm>
            <a:off x="3234870" y="2432872"/>
            <a:ext cx="808396" cy="646331"/>
          </a:xfrm>
          <a:prstGeom prst="rect">
            <a:avLst/>
          </a:prstGeom>
        </p:spPr>
        <p:txBody>
          <a:bodyPr wrap="square">
            <a:spAutoFit/>
          </a:bodyPr>
          <a:lstStyle/>
          <a:p>
            <a:pPr lvl="0">
              <a:buClr>
                <a:srgbClr val="000A39"/>
              </a:buClr>
              <a:buSzPts val="3000"/>
            </a:pPr>
            <a:r>
              <a:rPr lang="en" sz="3600" b="1" dirty="0">
                <a:solidFill>
                  <a:schemeClr val="tx1">
                    <a:lumMod val="50000"/>
                  </a:schemeClr>
                </a:solidFill>
                <a:latin typeface="Rajdhani"/>
                <a:sym typeface="Rajdhani"/>
              </a:rPr>
              <a:t>01</a:t>
            </a:r>
          </a:p>
        </p:txBody>
      </p:sp>
      <p:sp>
        <p:nvSpPr>
          <p:cNvPr id="12" name="TextBox 11"/>
          <p:cNvSpPr txBox="1"/>
          <p:nvPr/>
        </p:nvSpPr>
        <p:spPr>
          <a:xfrm>
            <a:off x="4364181" y="4835723"/>
            <a:ext cx="38792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2</a:t>
            </a:r>
          </a:p>
        </p:txBody>
      </p:sp>
      <p:sp>
        <p:nvSpPr>
          <p:cNvPr id="2" name="TextBox 1"/>
          <p:cNvSpPr txBox="1"/>
          <p:nvPr/>
        </p:nvSpPr>
        <p:spPr>
          <a:xfrm>
            <a:off x="3937519" y="2527503"/>
            <a:ext cx="4578220" cy="707886"/>
          </a:xfrm>
          <a:prstGeom prst="rect">
            <a:avLst/>
          </a:prstGeom>
          <a:noFill/>
        </p:spPr>
        <p:txBody>
          <a:bodyPr wrap="square" rtlCol="0">
            <a:spAutoFit/>
          </a:bodyPr>
          <a:lstStyle/>
          <a:p>
            <a:r>
              <a:rPr lang="en-US" sz="2000" dirty="0">
                <a:solidFill>
                  <a:schemeClr val="tx1">
                    <a:lumMod val="50000"/>
                  </a:schemeClr>
                </a:solidFill>
              </a:rPr>
              <a:t>T</a:t>
            </a:r>
            <a:r>
              <a:rPr lang="en-US" sz="2000" dirty="0" smtClean="0">
                <a:solidFill>
                  <a:schemeClr val="tx1">
                    <a:lumMod val="50000"/>
                  </a:schemeClr>
                </a:solidFill>
              </a:rPr>
              <a:t>he various ways to be culturally aware </a:t>
            </a:r>
            <a:endParaRPr lang="en-US" sz="2000" b="0" i="0" u="none" strike="noStrike" cap="none" dirty="0">
              <a:solidFill>
                <a:schemeClr val="tx1">
                  <a:lumMod val="50000"/>
                </a:schemeClr>
              </a:solidFill>
              <a:sym typeface="Arial"/>
            </a:endParaRPr>
          </a:p>
        </p:txBody>
      </p:sp>
    </p:spTree>
    <p:extLst>
      <p:ext uri="{BB962C8B-B14F-4D97-AF65-F5344CB8AC3E}">
        <p14:creationId xmlns:p14="http://schemas.microsoft.com/office/powerpoint/2010/main" val="27113716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8787;p31"/>
          <p:cNvSpPr txBox="1">
            <a:spLocks/>
          </p:cNvSpPr>
          <p:nvPr/>
        </p:nvSpPr>
        <p:spPr>
          <a:xfrm>
            <a:off x="346079" y="754245"/>
            <a:ext cx="7717500" cy="612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000"/>
              <a:buFont typeface="Rajdhani"/>
              <a:buNone/>
              <a:defRPr sz="4000" b="1" i="0" u="none" strike="noStrike" cap="none">
                <a:solidFill>
                  <a:schemeClr val="dk1"/>
                </a:solidFill>
                <a:latin typeface="Rajdhani"/>
                <a:ea typeface="Rajdhani"/>
                <a:cs typeface="Rajdhani"/>
                <a:sym typeface="Rajdhani"/>
              </a:defRPr>
            </a:lvl1pPr>
            <a:lvl2pPr marR="0" lvl="1" algn="ctr" rtl="0">
              <a:lnSpc>
                <a:spcPct val="100000"/>
              </a:lnSpc>
              <a:spcBef>
                <a:spcPts val="0"/>
              </a:spcBef>
              <a:spcAft>
                <a:spcPts val="0"/>
              </a:spcAft>
              <a:buClr>
                <a:schemeClr val="dk1"/>
              </a:buClr>
              <a:buSzPts val="3600"/>
              <a:buFont typeface="Rajdhani"/>
              <a:buNone/>
              <a:defRPr sz="3600" b="1" i="0" u="none" strike="noStrike" cap="none">
                <a:solidFill>
                  <a:schemeClr val="dk1"/>
                </a:solidFill>
                <a:latin typeface="Rajdhani"/>
                <a:ea typeface="Rajdhani"/>
                <a:cs typeface="Rajdhani"/>
                <a:sym typeface="Rajdhani"/>
              </a:defRPr>
            </a:lvl2pPr>
            <a:lvl3pPr marR="0" lvl="2" algn="ctr" rtl="0">
              <a:lnSpc>
                <a:spcPct val="100000"/>
              </a:lnSpc>
              <a:spcBef>
                <a:spcPts val="0"/>
              </a:spcBef>
              <a:spcAft>
                <a:spcPts val="0"/>
              </a:spcAft>
              <a:buClr>
                <a:schemeClr val="dk1"/>
              </a:buClr>
              <a:buSzPts val="3600"/>
              <a:buFont typeface="Rajdhani"/>
              <a:buNone/>
              <a:defRPr sz="3600" b="1" i="0" u="none" strike="noStrike" cap="none">
                <a:solidFill>
                  <a:schemeClr val="dk1"/>
                </a:solidFill>
                <a:latin typeface="Rajdhani"/>
                <a:ea typeface="Rajdhani"/>
                <a:cs typeface="Rajdhani"/>
                <a:sym typeface="Rajdhani"/>
              </a:defRPr>
            </a:lvl3pPr>
            <a:lvl4pPr marR="0" lvl="3" algn="ctr" rtl="0">
              <a:lnSpc>
                <a:spcPct val="100000"/>
              </a:lnSpc>
              <a:spcBef>
                <a:spcPts val="0"/>
              </a:spcBef>
              <a:spcAft>
                <a:spcPts val="0"/>
              </a:spcAft>
              <a:buClr>
                <a:schemeClr val="dk1"/>
              </a:buClr>
              <a:buSzPts val="3600"/>
              <a:buFont typeface="Rajdhani"/>
              <a:buNone/>
              <a:defRPr sz="3600" b="1" i="0" u="none" strike="noStrike" cap="none">
                <a:solidFill>
                  <a:schemeClr val="dk1"/>
                </a:solidFill>
                <a:latin typeface="Rajdhani"/>
                <a:ea typeface="Rajdhani"/>
                <a:cs typeface="Rajdhani"/>
                <a:sym typeface="Rajdhani"/>
              </a:defRPr>
            </a:lvl4pPr>
            <a:lvl5pPr marR="0" lvl="4" algn="ctr" rtl="0">
              <a:lnSpc>
                <a:spcPct val="100000"/>
              </a:lnSpc>
              <a:spcBef>
                <a:spcPts val="0"/>
              </a:spcBef>
              <a:spcAft>
                <a:spcPts val="0"/>
              </a:spcAft>
              <a:buClr>
                <a:schemeClr val="dk1"/>
              </a:buClr>
              <a:buSzPts val="3600"/>
              <a:buFont typeface="Rajdhani"/>
              <a:buNone/>
              <a:defRPr sz="3600" b="1" i="0" u="none" strike="noStrike" cap="none">
                <a:solidFill>
                  <a:schemeClr val="dk1"/>
                </a:solidFill>
                <a:latin typeface="Rajdhani"/>
                <a:ea typeface="Rajdhani"/>
                <a:cs typeface="Rajdhani"/>
                <a:sym typeface="Rajdhani"/>
              </a:defRPr>
            </a:lvl5pPr>
            <a:lvl6pPr marR="0" lvl="5" algn="ctr" rtl="0">
              <a:lnSpc>
                <a:spcPct val="100000"/>
              </a:lnSpc>
              <a:spcBef>
                <a:spcPts val="0"/>
              </a:spcBef>
              <a:spcAft>
                <a:spcPts val="0"/>
              </a:spcAft>
              <a:buClr>
                <a:schemeClr val="dk1"/>
              </a:buClr>
              <a:buSzPts val="3600"/>
              <a:buFont typeface="Rajdhani"/>
              <a:buNone/>
              <a:defRPr sz="3600" b="1" i="0" u="none" strike="noStrike" cap="none">
                <a:solidFill>
                  <a:schemeClr val="dk1"/>
                </a:solidFill>
                <a:latin typeface="Rajdhani"/>
                <a:ea typeface="Rajdhani"/>
                <a:cs typeface="Rajdhani"/>
                <a:sym typeface="Rajdhani"/>
              </a:defRPr>
            </a:lvl6pPr>
            <a:lvl7pPr marR="0" lvl="6" algn="ctr" rtl="0">
              <a:lnSpc>
                <a:spcPct val="100000"/>
              </a:lnSpc>
              <a:spcBef>
                <a:spcPts val="0"/>
              </a:spcBef>
              <a:spcAft>
                <a:spcPts val="0"/>
              </a:spcAft>
              <a:buClr>
                <a:schemeClr val="dk1"/>
              </a:buClr>
              <a:buSzPts val="3600"/>
              <a:buFont typeface="Rajdhani"/>
              <a:buNone/>
              <a:defRPr sz="3600" b="1" i="0" u="none" strike="noStrike" cap="none">
                <a:solidFill>
                  <a:schemeClr val="dk1"/>
                </a:solidFill>
                <a:latin typeface="Rajdhani"/>
                <a:ea typeface="Rajdhani"/>
                <a:cs typeface="Rajdhani"/>
                <a:sym typeface="Rajdhani"/>
              </a:defRPr>
            </a:lvl7pPr>
            <a:lvl8pPr marR="0" lvl="7" algn="ctr" rtl="0">
              <a:lnSpc>
                <a:spcPct val="100000"/>
              </a:lnSpc>
              <a:spcBef>
                <a:spcPts val="0"/>
              </a:spcBef>
              <a:spcAft>
                <a:spcPts val="0"/>
              </a:spcAft>
              <a:buClr>
                <a:schemeClr val="dk1"/>
              </a:buClr>
              <a:buSzPts val="3600"/>
              <a:buFont typeface="Rajdhani"/>
              <a:buNone/>
              <a:defRPr sz="3600" b="1" i="0" u="none" strike="noStrike" cap="none">
                <a:solidFill>
                  <a:schemeClr val="dk1"/>
                </a:solidFill>
                <a:latin typeface="Rajdhani"/>
                <a:ea typeface="Rajdhani"/>
                <a:cs typeface="Rajdhani"/>
                <a:sym typeface="Rajdhani"/>
              </a:defRPr>
            </a:lvl8pPr>
            <a:lvl9pPr marR="0" lvl="8" algn="ctr" rtl="0">
              <a:lnSpc>
                <a:spcPct val="100000"/>
              </a:lnSpc>
              <a:spcBef>
                <a:spcPts val="0"/>
              </a:spcBef>
              <a:spcAft>
                <a:spcPts val="0"/>
              </a:spcAft>
              <a:buClr>
                <a:schemeClr val="dk1"/>
              </a:buClr>
              <a:buSzPts val="3600"/>
              <a:buFont typeface="Rajdhani"/>
              <a:buNone/>
              <a:defRPr sz="3600" b="1" i="0" u="none" strike="noStrike" cap="none">
                <a:solidFill>
                  <a:schemeClr val="dk1"/>
                </a:solidFill>
                <a:latin typeface="Rajdhani"/>
                <a:ea typeface="Rajdhani"/>
                <a:cs typeface="Rajdhani"/>
                <a:sym typeface="Rajdhani"/>
              </a:defRPr>
            </a:lvl9pPr>
          </a:lstStyle>
          <a:p>
            <a:pPr marL="0" marR="0" lvl="0" indent="0" algn="just" defTabSz="914400" rtl="0" eaLnBrk="1" fontAlgn="auto" latinLnBrk="0" hangingPunct="1">
              <a:lnSpc>
                <a:spcPct val="100000"/>
              </a:lnSpc>
              <a:spcBef>
                <a:spcPts val="0"/>
              </a:spcBef>
              <a:spcAft>
                <a:spcPts val="0"/>
              </a:spcAft>
              <a:buClr>
                <a:srgbClr val="000A39"/>
              </a:buClr>
              <a:buSzPts val="4000"/>
              <a:buFont typeface="Rajdhani"/>
              <a:buNone/>
              <a:tabLst/>
              <a:defRPr/>
            </a:pPr>
            <a:r>
              <a:rPr kumimoji="0" lang="en-US" sz="4000" b="1" i="0" u="none" strike="noStrike" kern="0" cap="none" spc="0" normalizeH="0" baseline="0" noProof="0" dirty="0" smtClean="0">
                <a:ln>
                  <a:noFill/>
                </a:ln>
                <a:solidFill>
                  <a:schemeClr val="tx1">
                    <a:lumMod val="50000"/>
                  </a:schemeClr>
                </a:solidFill>
                <a:effectLst/>
                <a:uLnTx/>
                <a:uFillTx/>
                <a:latin typeface="Rajdhani"/>
                <a:sym typeface="Rajdhani"/>
              </a:rPr>
              <a:t>Table of contents</a:t>
            </a:r>
            <a:endParaRPr kumimoji="0" lang="en-US" sz="4000" b="1" i="0" u="none" strike="noStrike" kern="0" cap="none" spc="0" normalizeH="0" baseline="0" noProof="0" dirty="0">
              <a:ln>
                <a:noFill/>
              </a:ln>
              <a:solidFill>
                <a:schemeClr val="tx1">
                  <a:lumMod val="50000"/>
                </a:schemeClr>
              </a:solidFill>
              <a:effectLst/>
              <a:uLnTx/>
              <a:uFillTx/>
              <a:latin typeface="Rajdhani"/>
              <a:sym typeface="Rajdhani"/>
            </a:endParaRPr>
          </a:p>
        </p:txBody>
      </p:sp>
      <p:pic>
        <p:nvPicPr>
          <p:cNvPr id="7" name="Picture 6"/>
          <p:cNvPicPr>
            <a:picLocks noChangeAspect="1"/>
          </p:cNvPicPr>
          <p:nvPr/>
        </p:nvPicPr>
        <p:blipFill>
          <a:blip r:embed="rId2"/>
          <a:stretch>
            <a:fillRect/>
          </a:stretch>
        </p:blipFill>
        <p:spPr>
          <a:xfrm>
            <a:off x="1064831" y="2047610"/>
            <a:ext cx="1676545" cy="536494"/>
          </a:xfrm>
          <a:prstGeom prst="rect">
            <a:avLst/>
          </a:prstGeom>
        </p:spPr>
      </p:pic>
      <p:sp>
        <p:nvSpPr>
          <p:cNvPr id="14" name="Rectangle 13"/>
          <p:cNvSpPr/>
          <p:nvPr/>
        </p:nvSpPr>
        <p:spPr>
          <a:xfrm>
            <a:off x="386390" y="1958000"/>
            <a:ext cx="611065" cy="553998"/>
          </a:xfrm>
          <a:prstGeom prst="rect">
            <a:avLst/>
          </a:prstGeom>
        </p:spPr>
        <p:txBody>
          <a:bodyPr wrap="none">
            <a:spAutoFit/>
          </a:bodyPr>
          <a:lstStyle/>
          <a:p>
            <a:pPr lvl="0">
              <a:buClr>
                <a:srgbClr val="000A39"/>
              </a:buClr>
              <a:buSzPts val="3000"/>
            </a:pPr>
            <a:r>
              <a:rPr lang="en" sz="3000" b="1" dirty="0">
                <a:solidFill>
                  <a:srgbClr val="F9F6F2">
                    <a:lumMod val="50000"/>
                  </a:srgbClr>
                </a:solidFill>
                <a:latin typeface="Rajdhani"/>
                <a:sym typeface="Rajdhani"/>
              </a:rPr>
              <a:t>01</a:t>
            </a:r>
          </a:p>
        </p:txBody>
      </p:sp>
      <p:sp>
        <p:nvSpPr>
          <p:cNvPr id="15" name="Rectangle 14"/>
          <p:cNvSpPr/>
          <p:nvPr/>
        </p:nvSpPr>
        <p:spPr>
          <a:xfrm>
            <a:off x="4904795" y="1879879"/>
            <a:ext cx="611065" cy="553998"/>
          </a:xfrm>
          <a:prstGeom prst="rect">
            <a:avLst/>
          </a:prstGeom>
        </p:spPr>
        <p:txBody>
          <a:bodyPr wrap="none">
            <a:spAutoFit/>
          </a:bodyPr>
          <a:lstStyle/>
          <a:p>
            <a:pPr lvl="0">
              <a:buClr>
                <a:srgbClr val="000A39"/>
              </a:buClr>
              <a:buSzPts val="3000"/>
            </a:pPr>
            <a:r>
              <a:rPr lang="en" sz="3000" b="1" dirty="0" smtClean="0">
                <a:solidFill>
                  <a:srgbClr val="F9F6F2">
                    <a:lumMod val="50000"/>
                  </a:srgbClr>
                </a:solidFill>
                <a:latin typeface="Rajdhani"/>
                <a:sym typeface="Rajdhani"/>
              </a:rPr>
              <a:t>02</a:t>
            </a:r>
            <a:endParaRPr lang="en" sz="3000" b="1" dirty="0">
              <a:solidFill>
                <a:srgbClr val="F9F6F2">
                  <a:lumMod val="50000"/>
                </a:srgbClr>
              </a:solidFill>
              <a:latin typeface="Rajdhani"/>
              <a:sym typeface="Rajdhani"/>
            </a:endParaRPr>
          </a:p>
        </p:txBody>
      </p:sp>
      <p:sp>
        <p:nvSpPr>
          <p:cNvPr id="16" name="Rectangle 15"/>
          <p:cNvSpPr/>
          <p:nvPr/>
        </p:nvSpPr>
        <p:spPr>
          <a:xfrm>
            <a:off x="346079" y="3369427"/>
            <a:ext cx="611065" cy="553998"/>
          </a:xfrm>
          <a:prstGeom prst="rect">
            <a:avLst/>
          </a:prstGeom>
        </p:spPr>
        <p:txBody>
          <a:bodyPr wrap="none">
            <a:spAutoFit/>
          </a:bodyPr>
          <a:lstStyle/>
          <a:p>
            <a:pPr lvl="0">
              <a:buClr>
                <a:srgbClr val="000A39"/>
              </a:buClr>
              <a:buSzPts val="3000"/>
            </a:pPr>
            <a:r>
              <a:rPr lang="en" sz="3000" b="1" dirty="0" smtClean="0">
                <a:solidFill>
                  <a:srgbClr val="F9F6F2">
                    <a:lumMod val="50000"/>
                  </a:srgbClr>
                </a:solidFill>
                <a:latin typeface="Rajdhani"/>
                <a:sym typeface="Rajdhani"/>
              </a:rPr>
              <a:t>03</a:t>
            </a:r>
            <a:endParaRPr lang="en" sz="3000" b="1" dirty="0">
              <a:solidFill>
                <a:srgbClr val="F9F6F2">
                  <a:lumMod val="50000"/>
                </a:srgbClr>
              </a:solidFill>
              <a:latin typeface="Rajdhani"/>
              <a:sym typeface="Rajdhani"/>
            </a:endParaRPr>
          </a:p>
        </p:txBody>
      </p:sp>
      <p:sp>
        <p:nvSpPr>
          <p:cNvPr id="17" name="Rectangle 16"/>
          <p:cNvSpPr/>
          <p:nvPr/>
        </p:nvSpPr>
        <p:spPr>
          <a:xfrm>
            <a:off x="4904795" y="3295617"/>
            <a:ext cx="611065" cy="553998"/>
          </a:xfrm>
          <a:prstGeom prst="rect">
            <a:avLst/>
          </a:prstGeom>
        </p:spPr>
        <p:txBody>
          <a:bodyPr wrap="none">
            <a:spAutoFit/>
          </a:bodyPr>
          <a:lstStyle/>
          <a:p>
            <a:pPr lvl="0">
              <a:buClr>
                <a:srgbClr val="000A39"/>
              </a:buClr>
              <a:buSzPts val="3000"/>
            </a:pPr>
            <a:r>
              <a:rPr lang="en" sz="3000" b="1" dirty="0" smtClean="0">
                <a:solidFill>
                  <a:srgbClr val="F9F6F2">
                    <a:lumMod val="50000"/>
                  </a:srgbClr>
                </a:solidFill>
                <a:latin typeface="Rajdhani"/>
                <a:sym typeface="Rajdhani"/>
              </a:rPr>
              <a:t>04</a:t>
            </a:r>
            <a:endParaRPr lang="en" sz="3000" b="1" dirty="0">
              <a:solidFill>
                <a:srgbClr val="F9F6F2">
                  <a:lumMod val="50000"/>
                </a:srgbClr>
              </a:solidFill>
              <a:latin typeface="Rajdhani"/>
              <a:sym typeface="Rajdhani"/>
            </a:endParaRPr>
          </a:p>
        </p:txBody>
      </p:sp>
      <p:sp>
        <p:nvSpPr>
          <p:cNvPr id="19" name="TextBox 18"/>
          <p:cNvSpPr txBox="1"/>
          <p:nvPr/>
        </p:nvSpPr>
        <p:spPr>
          <a:xfrm>
            <a:off x="4364181" y="4835723"/>
            <a:ext cx="38792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3</a:t>
            </a:r>
          </a:p>
        </p:txBody>
      </p:sp>
      <p:sp>
        <p:nvSpPr>
          <p:cNvPr id="2" name="Rectangle 1"/>
          <p:cNvSpPr/>
          <p:nvPr/>
        </p:nvSpPr>
        <p:spPr>
          <a:xfrm>
            <a:off x="5605474" y="1958000"/>
            <a:ext cx="3235827" cy="523220"/>
          </a:xfrm>
          <a:prstGeom prst="rect">
            <a:avLst/>
          </a:prstGeom>
        </p:spPr>
        <p:txBody>
          <a:bodyPr wrap="square">
            <a:spAutoFit/>
          </a:bodyPr>
          <a:lstStyle/>
          <a:p>
            <a:r>
              <a:rPr lang="en-US" b="1" i="1" dirty="0">
                <a:solidFill>
                  <a:srgbClr val="322C4A"/>
                </a:solidFill>
              </a:rPr>
              <a:t>T</a:t>
            </a:r>
            <a:r>
              <a:rPr lang="en-US" b="1" i="1" dirty="0" smtClean="0">
                <a:solidFill>
                  <a:srgbClr val="322C4A"/>
                </a:solidFill>
              </a:rPr>
              <a:t>he </a:t>
            </a:r>
            <a:r>
              <a:rPr lang="en-US" b="1" i="1" dirty="0">
                <a:solidFill>
                  <a:srgbClr val="322C4A"/>
                </a:solidFill>
              </a:rPr>
              <a:t>various ways to be culturally aware </a:t>
            </a:r>
          </a:p>
        </p:txBody>
      </p:sp>
      <p:pic>
        <p:nvPicPr>
          <p:cNvPr id="20" name="Picture 19"/>
          <p:cNvPicPr>
            <a:picLocks noChangeAspect="1"/>
          </p:cNvPicPr>
          <p:nvPr/>
        </p:nvPicPr>
        <p:blipFill>
          <a:blip r:embed="rId3"/>
          <a:stretch>
            <a:fillRect/>
          </a:stretch>
        </p:blipFill>
        <p:spPr>
          <a:xfrm>
            <a:off x="1064831" y="3429606"/>
            <a:ext cx="1335140" cy="493819"/>
          </a:xfrm>
          <a:prstGeom prst="rect">
            <a:avLst/>
          </a:prstGeom>
        </p:spPr>
      </p:pic>
      <p:sp>
        <p:nvSpPr>
          <p:cNvPr id="4" name="Rectangle 3"/>
          <p:cNvSpPr/>
          <p:nvPr/>
        </p:nvSpPr>
        <p:spPr>
          <a:xfrm>
            <a:off x="5605475" y="3492537"/>
            <a:ext cx="1433406" cy="369332"/>
          </a:xfrm>
          <a:prstGeom prst="rect">
            <a:avLst/>
          </a:prstGeom>
        </p:spPr>
        <p:txBody>
          <a:bodyPr wrap="none">
            <a:spAutoFit/>
          </a:bodyPr>
          <a:lstStyle/>
          <a:p>
            <a:r>
              <a:rPr lang="en-US" sz="1800" b="1" i="1" dirty="0">
                <a:solidFill>
                  <a:schemeClr val="tx1">
                    <a:lumMod val="25000"/>
                  </a:schemeClr>
                </a:solidFill>
                <a:latin typeface="Century Gothic" panose="020B0502020202020204"/>
              </a:rPr>
              <a:t>References</a:t>
            </a:r>
            <a:endParaRPr lang="en-US" sz="1800" dirty="0"/>
          </a:p>
        </p:txBody>
      </p:sp>
    </p:spTree>
    <p:extLst>
      <p:ext uri="{BB962C8B-B14F-4D97-AF65-F5344CB8AC3E}">
        <p14:creationId xmlns:p14="http://schemas.microsoft.com/office/powerpoint/2010/main" val="2951485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374598" y="1018348"/>
            <a:ext cx="3347100" cy="573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80000"/>
              </a:lnSpc>
              <a:spcBef>
                <a:spcPts val="0"/>
              </a:spcBef>
              <a:spcAft>
                <a:spcPts val="0"/>
              </a:spcAft>
              <a:buClr>
                <a:schemeClr val="accent6"/>
              </a:buClr>
              <a:buSzPts val="3000"/>
              <a:buFont typeface="Abril Fatface"/>
              <a:buNone/>
              <a:defRPr sz="3000" b="0" i="0" u="none" strike="noStrike" cap="none">
                <a:solidFill>
                  <a:schemeClr val="accent6"/>
                </a:solidFill>
                <a:latin typeface="Abril Fatface"/>
                <a:ea typeface="Abril Fatface"/>
                <a:cs typeface="Abril Fatface"/>
                <a:sym typeface="Abril Fatface"/>
              </a:defRPr>
            </a:lvl1pPr>
            <a:lvl2pPr marR="0" lvl="1" algn="l" rtl="0">
              <a:lnSpc>
                <a:spcPct val="80000"/>
              </a:lnSpc>
              <a:spcBef>
                <a:spcPts val="0"/>
              </a:spcBef>
              <a:spcAft>
                <a:spcPts val="0"/>
              </a:spcAft>
              <a:buClr>
                <a:schemeClr val="accent6"/>
              </a:buClr>
              <a:buSzPts val="3000"/>
              <a:buFont typeface="Arial"/>
              <a:buNone/>
              <a:defRPr sz="3000" b="0" i="0" u="none" strike="noStrike" cap="none">
                <a:solidFill>
                  <a:schemeClr val="accent6"/>
                </a:solidFill>
                <a:latin typeface="Arial"/>
                <a:ea typeface="Arial"/>
                <a:cs typeface="Arial"/>
                <a:sym typeface="Arial"/>
              </a:defRPr>
            </a:lvl2pPr>
            <a:lvl3pPr marR="0" lvl="2" algn="l" rtl="0">
              <a:lnSpc>
                <a:spcPct val="80000"/>
              </a:lnSpc>
              <a:spcBef>
                <a:spcPts val="0"/>
              </a:spcBef>
              <a:spcAft>
                <a:spcPts val="0"/>
              </a:spcAft>
              <a:buClr>
                <a:schemeClr val="accent6"/>
              </a:buClr>
              <a:buSzPts val="3000"/>
              <a:buFont typeface="Arial"/>
              <a:buNone/>
              <a:defRPr sz="3000" b="0" i="0" u="none" strike="noStrike" cap="none">
                <a:solidFill>
                  <a:schemeClr val="accent6"/>
                </a:solidFill>
                <a:latin typeface="Arial"/>
                <a:ea typeface="Arial"/>
                <a:cs typeface="Arial"/>
                <a:sym typeface="Arial"/>
              </a:defRPr>
            </a:lvl3pPr>
            <a:lvl4pPr marR="0" lvl="3" algn="l" rtl="0">
              <a:lnSpc>
                <a:spcPct val="80000"/>
              </a:lnSpc>
              <a:spcBef>
                <a:spcPts val="0"/>
              </a:spcBef>
              <a:spcAft>
                <a:spcPts val="0"/>
              </a:spcAft>
              <a:buClr>
                <a:schemeClr val="accent6"/>
              </a:buClr>
              <a:buSzPts val="3000"/>
              <a:buFont typeface="Arial"/>
              <a:buNone/>
              <a:defRPr sz="3000" b="0" i="0" u="none" strike="noStrike" cap="none">
                <a:solidFill>
                  <a:schemeClr val="accent6"/>
                </a:solidFill>
                <a:latin typeface="Arial"/>
                <a:ea typeface="Arial"/>
                <a:cs typeface="Arial"/>
                <a:sym typeface="Arial"/>
              </a:defRPr>
            </a:lvl4pPr>
            <a:lvl5pPr marR="0" lvl="4" algn="l" rtl="0">
              <a:lnSpc>
                <a:spcPct val="80000"/>
              </a:lnSpc>
              <a:spcBef>
                <a:spcPts val="0"/>
              </a:spcBef>
              <a:spcAft>
                <a:spcPts val="0"/>
              </a:spcAft>
              <a:buClr>
                <a:schemeClr val="accent6"/>
              </a:buClr>
              <a:buSzPts val="3000"/>
              <a:buFont typeface="Arial"/>
              <a:buNone/>
              <a:defRPr sz="3000" b="0" i="0" u="none" strike="noStrike" cap="none">
                <a:solidFill>
                  <a:schemeClr val="accent6"/>
                </a:solidFill>
                <a:latin typeface="Arial"/>
                <a:ea typeface="Arial"/>
                <a:cs typeface="Arial"/>
                <a:sym typeface="Arial"/>
              </a:defRPr>
            </a:lvl5pPr>
            <a:lvl6pPr marR="0" lvl="5" algn="l" rtl="0">
              <a:lnSpc>
                <a:spcPct val="80000"/>
              </a:lnSpc>
              <a:spcBef>
                <a:spcPts val="0"/>
              </a:spcBef>
              <a:spcAft>
                <a:spcPts val="0"/>
              </a:spcAft>
              <a:buClr>
                <a:schemeClr val="accent6"/>
              </a:buClr>
              <a:buSzPts val="3000"/>
              <a:buFont typeface="Arial"/>
              <a:buNone/>
              <a:defRPr sz="3000" b="0" i="0" u="none" strike="noStrike" cap="none">
                <a:solidFill>
                  <a:schemeClr val="accent6"/>
                </a:solidFill>
                <a:latin typeface="Arial"/>
                <a:ea typeface="Arial"/>
                <a:cs typeface="Arial"/>
                <a:sym typeface="Arial"/>
              </a:defRPr>
            </a:lvl6pPr>
            <a:lvl7pPr marR="0" lvl="6" algn="l" rtl="0">
              <a:lnSpc>
                <a:spcPct val="80000"/>
              </a:lnSpc>
              <a:spcBef>
                <a:spcPts val="0"/>
              </a:spcBef>
              <a:spcAft>
                <a:spcPts val="0"/>
              </a:spcAft>
              <a:buClr>
                <a:schemeClr val="accent6"/>
              </a:buClr>
              <a:buSzPts val="3000"/>
              <a:buFont typeface="Arial"/>
              <a:buNone/>
              <a:defRPr sz="3000" b="0" i="0" u="none" strike="noStrike" cap="none">
                <a:solidFill>
                  <a:schemeClr val="accent6"/>
                </a:solidFill>
                <a:latin typeface="Arial"/>
                <a:ea typeface="Arial"/>
                <a:cs typeface="Arial"/>
                <a:sym typeface="Arial"/>
              </a:defRPr>
            </a:lvl7pPr>
            <a:lvl8pPr marR="0" lvl="7" algn="l" rtl="0">
              <a:lnSpc>
                <a:spcPct val="80000"/>
              </a:lnSpc>
              <a:spcBef>
                <a:spcPts val="0"/>
              </a:spcBef>
              <a:spcAft>
                <a:spcPts val="0"/>
              </a:spcAft>
              <a:buClr>
                <a:schemeClr val="accent6"/>
              </a:buClr>
              <a:buSzPts val="3000"/>
              <a:buFont typeface="Arial"/>
              <a:buNone/>
              <a:defRPr sz="3000" b="0" i="0" u="none" strike="noStrike" cap="none">
                <a:solidFill>
                  <a:schemeClr val="accent6"/>
                </a:solidFill>
                <a:latin typeface="Arial"/>
                <a:ea typeface="Arial"/>
                <a:cs typeface="Arial"/>
                <a:sym typeface="Arial"/>
              </a:defRPr>
            </a:lvl8pPr>
            <a:lvl9pPr marR="0" lvl="8" algn="l" rtl="0">
              <a:lnSpc>
                <a:spcPct val="80000"/>
              </a:lnSpc>
              <a:spcBef>
                <a:spcPts val="0"/>
              </a:spcBef>
              <a:spcAft>
                <a:spcPts val="0"/>
              </a:spcAft>
              <a:buClr>
                <a:schemeClr val="accent6"/>
              </a:buClr>
              <a:buSzPts val="3000"/>
              <a:buFont typeface="Arial"/>
              <a:buNone/>
              <a:defRPr sz="3000" b="0" i="0" u="none" strike="noStrike" cap="none">
                <a:solidFill>
                  <a:schemeClr val="accent6"/>
                </a:solidFill>
                <a:latin typeface="Arial"/>
                <a:ea typeface="Arial"/>
                <a:cs typeface="Arial"/>
                <a:sym typeface="Arial"/>
              </a:defRPr>
            </a:lvl9pPr>
          </a:lstStyle>
          <a:p>
            <a:pPr marL="0" marR="0" lvl="0" indent="0" algn="just" defTabSz="914400" rtl="0" eaLnBrk="1" fontAlgn="auto" latinLnBrk="0" hangingPunct="1">
              <a:lnSpc>
                <a:spcPct val="100000"/>
              </a:lnSpc>
              <a:spcBef>
                <a:spcPts val="0"/>
              </a:spcBef>
              <a:spcAft>
                <a:spcPts val="0"/>
              </a:spcAft>
              <a:buClr>
                <a:srgbClr val="AA88A1"/>
              </a:buClr>
              <a:buSzPts val="3000"/>
              <a:buFont typeface="Abril Fatface"/>
              <a:buNone/>
              <a:tabLst/>
              <a:defRPr/>
            </a:pPr>
            <a:r>
              <a:rPr kumimoji="0" lang="en-US" sz="3200" b="0" i="0" u="none" strike="noStrike" kern="0" cap="none" spc="0" normalizeH="0" baseline="0" noProof="0" dirty="0" smtClean="0">
                <a:ln>
                  <a:noFill/>
                </a:ln>
                <a:solidFill>
                  <a:schemeClr val="tx1">
                    <a:lumMod val="50000"/>
                  </a:schemeClr>
                </a:solidFill>
                <a:effectLst/>
                <a:uLnTx/>
                <a:uFillTx/>
                <a:latin typeface="Arial"/>
                <a:cs typeface="Arial"/>
                <a:sym typeface="Arial"/>
              </a:rPr>
              <a:t>Introduction</a:t>
            </a:r>
            <a:r>
              <a:rPr kumimoji="0" lang="en-US" sz="3200" b="0" i="0" u="none" strike="noStrike" kern="0" cap="none" spc="0" normalizeH="0" baseline="0" noProof="0" dirty="0" smtClean="0">
                <a:ln>
                  <a:noFill/>
                </a:ln>
                <a:solidFill>
                  <a:srgbClr val="AA88A1">
                    <a:lumMod val="50000"/>
                  </a:srgbClr>
                </a:solidFill>
                <a:effectLst/>
                <a:uLnTx/>
                <a:uFillTx/>
                <a:latin typeface="Arial"/>
                <a:cs typeface="Arial"/>
                <a:sym typeface="Arial"/>
              </a:rPr>
              <a:t/>
            </a:r>
            <a:br>
              <a:rPr kumimoji="0" lang="en-US" sz="3200" b="0" i="0" u="none" strike="noStrike" kern="0" cap="none" spc="0" normalizeH="0" baseline="0" noProof="0" dirty="0" smtClean="0">
                <a:ln>
                  <a:noFill/>
                </a:ln>
                <a:solidFill>
                  <a:srgbClr val="AA88A1">
                    <a:lumMod val="50000"/>
                  </a:srgbClr>
                </a:solidFill>
                <a:effectLst/>
                <a:uLnTx/>
                <a:uFillTx/>
                <a:latin typeface="Arial"/>
                <a:cs typeface="Arial"/>
                <a:sym typeface="Arial"/>
              </a:rPr>
            </a:br>
            <a:endParaRPr kumimoji="0" lang="en-US" sz="3000" b="0" i="0" u="none" strike="noStrike" kern="0" cap="none" spc="0" normalizeH="0" baseline="0" noProof="0" dirty="0">
              <a:ln>
                <a:noFill/>
              </a:ln>
              <a:solidFill>
                <a:srgbClr val="AA88A1">
                  <a:lumMod val="50000"/>
                </a:srgbClr>
              </a:solidFill>
              <a:effectLst/>
              <a:uLnTx/>
              <a:uFillTx/>
              <a:latin typeface="Abril Fatface"/>
              <a:sym typeface="Abril Fatface"/>
            </a:endParaRPr>
          </a:p>
        </p:txBody>
      </p:sp>
      <p:sp>
        <p:nvSpPr>
          <p:cNvPr id="8" name="TextBox 7"/>
          <p:cNvSpPr txBox="1"/>
          <p:nvPr/>
        </p:nvSpPr>
        <p:spPr>
          <a:xfrm>
            <a:off x="4364181" y="4835723"/>
            <a:ext cx="38792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a:t>
            </a:r>
            <a:r>
              <a:rPr lang="en-US" sz="1800" noProof="0" dirty="0">
                <a:solidFill>
                  <a:sysClr val="windowText" lastClr="000000"/>
                </a:solidFill>
              </a:rPr>
              <a:t>4</a:t>
            </a: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2" name="Rectangle 1"/>
          <p:cNvSpPr/>
          <p:nvPr/>
        </p:nvSpPr>
        <p:spPr>
          <a:xfrm>
            <a:off x="1298952" y="2220687"/>
            <a:ext cx="5770460" cy="738664"/>
          </a:xfrm>
          <a:prstGeom prst="rect">
            <a:avLst/>
          </a:prstGeom>
        </p:spPr>
        <p:txBody>
          <a:bodyPr wrap="square">
            <a:spAutoFit/>
          </a:bodyPr>
          <a:lstStyle/>
          <a:p>
            <a:pPr algn="just"/>
            <a:r>
              <a:rPr lang="en-US" b="1" i="1" dirty="0"/>
              <a:t>Cultural awareness means being sensitive to the differences and similarities between two cultures when communicating or interacting with members of other cultural groups. </a:t>
            </a:r>
          </a:p>
        </p:txBody>
      </p:sp>
      <p:pic>
        <p:nvPicPr>
          <p:cNvPr id="3" name="Picture 2"/>
          <p:cNvPicPr>
            <a:picLocks noChangeAspect="1"/>
          </p:cNvPicPr>
          <p:nvPr/>
        </p:nvPicPr>
        <p:blipFill>
          <a:blip r:embed="rId2"/>
          <a:stretch>
            <a:fillRect/>
          </a:stretch>
        </p:blipFill>
        <p:spPr>
          <a:xfrm>
            <a:off x="4058528" y="3499220"/>
            <a:ext cx="1963353" cy="11043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842070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3856375" y="2153231"/>
            <a:ext cx="3114168" cy="1304666"/>
          </a:xfrm>
          <a:prstGeom prst="rect">
            <a:avLst/>
          </a:prstGeom>
        </p:spPr>
      </p:pic>
      <p:sp>
        <p:nvSpPr>
          <p:cNvPr id="7" name="TextBox 6"/>
          <p:cNvSpPr txBox="1"/>
          <p:nvPr/>
        </p:nvSpPr>
        <p:spPr>
          <a:xfrm>
            <a:off x="4364181" y="4835723"/>
            <a:ext cx="38792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5</a:t>
            </a:r>
          </a:p>
        </p:txBody>
      </p:sp>
      <p:sp>
        <p:nvSpPr>
          <p:cNvPr id="2" name="Rectangle 1"/>
          <p:cNvSpPr/>
          <p:nvPr/>
        </p:nvSpPr>
        <p:spPr>
          <a:xfrm>
            <a:off x="2037380" y="4232518"/>
            <a:ext cx="4472699" cy="338554"/>
          </a:xfrm>
          <a:prstGeom prst="rect">
            <a:avLst/>
          </a:prstGeom>
        </p:spPr>
        <p:txBody>
          <a:bodyPr wrap="none">
            <a:spAutoFit/>
          </a:bodyPr>
          <a:lstStyle/>
          <a:p>
            <a:r>
              <a:rPr lang="en-US" sz="1600" b="1" dirty="0">
                <a:solidFill>
                  <a:srgbClr val="002060"/>
                </a:solidFill>
              </a:rPr>
              <a:t>How Do You Become More Culturally Aware</a:t>
            </a:r>
          </a:p>
        </p:txBody>
      </p:sp>
    </p:spTree>
    <p:extLst>
      <p:ext uri="{BB962C8B-B14F-4D97-AF65-F5344CB8AC3E}">
        <p14:creationId xmlns:p14="http://schemas.microsoft.com/office/powerpoint/2010/main" val="27522014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2" descr="What is Sample Size? Definition - Omniconver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4364181" y="4835723"/>
            <a:ext cx="38792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5</a:t>
            </a:r>
          </a:p>
        </p:txBody>
      </p:sp>
      <p:sp>
        <p:nvSpPr>
          <p:cNvPr id="2" name="Rectangle 1"/>
          <p:cNvSpPr/>
          <p:nvPr/>
        </p:nvSpPr>
        <p:spPr>
          <a:xfrm>
            <a:off x="655721" y="1476758"/>
            <a:ext cx="4572000" cy="523220"/>
          </a:xfrm>
          <a:prstGeom prst="rect">
            <a:avLst/>
          </a:prstGeom>
        </p:spPr>
        <p:txBody>
          <a:bodyPr>
            <a:spAutoFit/>
          </a:bodyPr>
          <a:lstStyle/>
          <a:p>
            <a:r>
              <a:rPr lang="en-US" sz="2800" i="1" dirty="0" smtClean="0">
                <a:solidFill>
                  <a:srgbClr val="322C4A"/>
                </a:solidFill>
              </a:rPr>
              <a:t>1.</a:t>
            </a:r>
            <a:r>
              <a:rPr lang="en-US" sz="1600" i="1" dirty="0" smtClean="0">
                <a:solidFill>
                  <a:srgbClr val="322C4A"/>
                </a:solidFill>
              </a:rPr>
              <a:t>Think </a:t>
            </a:r>
            <a:r>
              <a:rPr lang="en-US" sz="1600" i="1" dirty="0">
                <a:solidFill>
                  <a:srgbClr val="322C4A"/>
                </a:solidFill>
              </a:rPr>
              <a:t>beyond race and ethnicity</a:t>
            </a:r>
            <a:r>
              <a:rPr lang="en-US" sz="1600" i="1" dirty="0" smtClean="0">
                <a:solidFill>
                  <a:srgbClr val="322C4A"/>
                </a:solidFill>
              </a:rPr>
              <a:t>.</a:t>
            </a:r>
            <a:endParaRPr lang="en-US" sz="1600" i="1" dirty="0">
              <a:solidFill>
                <a:srgbClr val="322C4A"/>
              </a:solidFill>
            </a:endParaRPr>
          </a:p>
        </p:txBody>
      </p:sp>
      <p:sp>
        <p:nvSpPr>
          <p:cNvPr id="3" name="Rectangle 2"/>
          <p:cNvSpPr/>
          <p:nvPr/>
        </p:nvSpPr>
        <p:spPr>
          <a:xfrm>
            <a:off x="2320352" y="2154630"/>
            <a:ext cx="4475584" cy="584775"/>
          </a:xfrm>
          <a:prstGeom prst="rect">
            <a:avLst/>
          </a:prstGeom>
        </p:spPr>
        <p:txBody>
          <a:bodyPr wrap="square">
            <a:spAutoFit/>
          </a:bodyPr>
          <a:lstStyle/>
          <a:p>
            <a:pPr algn="just"/>
            <a:r>
              <a:rPr lang="en-US" i="1" dirty="0"/>
              <a:t> </a:t>
            </a:r>
            <a:r>
              <a:rPr lang="en-US" sz="1600" i="1" dirty="0"/>
              <a:t>A person's culture is shaped by more than the color of their skin or the way that they dress. ...</a:t>
            </a:r>
          </a:p>
        </p:txBody>
      </p:sp>
      <p:pic>
        <p:nvPicPr>
          <p:cNvPr id="1026" name="Picture 2" descr="153,223 Different Cultures Images, Stock Photos &amp; Vectors ..."/>
          <p:cNvPicPr>
            <a:picLocks noChangeAspect="1" noChangeArrowheads="1"/>
          </p:cNvPicPr>
          <p:nvPr/>
        </p:nvPicPr>
        <p:blipFill rotWithShape="1">
          <a:blip r:embed="rId2">
            <a:extLst>
              <a:ext uri="{28A0092B-C50C-407E-A947-70E740481C1C}">
                <a14:useLocalDpi xmlns:a14="http://schemas.microsoft.com/office/drawing/2010/main" val="0"/>
              </a:ext>
            </a:extLst>
          </a:blip>
          <a:srcRect b="5019"/>
          <a:stretch/>
        </p:blipFill>
        <p:spPr bwMode="auto">
          <a:xfrm>
            <a:off x="3457833" y="3420302"/>
            <a:ext cx="2902910" cy="11939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7784143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9" name="TextBox 8"/>
          <p:cNvSpPr txBox="1"/>
          <p:nvPr/>
        </p:nvSpPr>
        <p:spPr>
          <a:xfrm>
            <a:off x="4364181" y="4835723"/>
            <a:ext cx="38792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7</a:t>
            </a:r>
          </a:p>
        </p:txBody>
      </p:sp>
      <p:sp>
        <p:nvSpPr>
          <p:cNvPr id="3" name="Rectangle 2"/>
          <p:cNvSpPr/>
          <p:nvPr/>
        </p:nvSpPr>
        <p:spPr>
          <a:xfrm>
            <a:off x="685800" y="1548946"/>
            <a:ext cx="4572000" cy="523220"/>
          </a:xfrm>
          <a:prstGeom prst="rect">
            <a:avLst/>
          </a:prstGeom>
        </p:spPr>
        <p:txBody>
          <a:bodyPr>
            <a:spAutoFit/>
          </a:bodyPr>
          <a:lstStyle/>
          <a:p>
            <a:r>
              <a:rPr lang="en-US" sz="2800" i="1" dirty="0" smtClean="0">
                <a:solidFill>
                  <a:srgbClr val="322C4A"/>
                </a:solidFill>
                <a:latin typeface="arial" panose="020B0604020202020204" pitchFamily="34" charset="0"/>
              </a:rPr>
              <a:t>2. </a:t>
            </a:r>
            <a:r>
              <a:rPr lang="en-US" sz="1800" i="1" dirty="0" smtClean="0">
                <a:solidFill>
                  <a:srgbClr val="322C4A"/>
                </a:solidFill>
                <a:latin typeface="arial" panose="020B0604020202020204" pitchFamily="34" charset="0"/>
              </a:rPr>
              <a:t>Learn </a:t>
            </a:r>
            <a:r>
              <a:rPr lang="en-US" sz="1800" i="1" dirty="0">
                <a:solidFill>
                  <a:srgbClr val="322C4A"/>
                </a:solidFill>
                <a:latin typeface="arial" panose="020B0604020202020204" pitchFamily="34" charset="0"/>
              </a:rPr>
              <a:t>by asking. </a:t>
            </a:r>
            <a:r>
              <a:rPr lang="en-US" sz="1800" i="1" dirty="0" smtClean="0">
                <a:solidFill>
                  <a:srgbClr val="322C4A"/>
                </a:solidFill>
                <a:latin typeface="arial" panose="020B0604020202020204" pitchFamily="34" charset="0"/>
              </a:rPr>
              <a:t>...</a:t>
            </a:r>
            <a:endParaRPr lang="en-US" sz="1800" i="1" dirty="0">
              <a:solidFill>
                <a:srgbClr val="322C4A"/>
              </a:solidFill>
              <a:latin typeface="arial" panose="020B0604020202020204" pitchFamily="34" charset="0"/>
            </a:endParaRPr>
          </a:p>
        </p:txBody>
      </p:sp>
      <p:sp>
        <p:nvSpPr>
          <p:cNvPr id="2" name="Rectangle 1"/>
          <p:cNvSpPr/>
          <p:nvPr/>
        </p:nvSpPr>
        <p:spPr>
          <a:xfrm>
            <a:off x="1968759" y="2430599"/>
            <a:ext cx="4572000" cy="738664"/>
          </a:xfrm>
          <a:prstGeom prst="rect">
            <a:avLst/>
          </a:prstGeom>
        </p:spPr>
        <p:txBody>
          <a:bodyPr>
            <a:spAutoFit/>
          </a:bodyPr>
          <a:lstStyle/>
          <a:p>
            <a:pPr algn="just"/>
            <a:r>
              <a:rPr lang="en-US" i="1" dirty="0">
                <a:solidFill>
                  <a:schemeClr val="bg2"/>
                </a:solidFill>
                <a:latin typeface="Open Sans"/>
              </a:rPr>
              <a:t>Don’t be afraid to ask questions. People feel respected and appreciated when others take a genuine interest in who they </a:t>
            </a:r>
            <a:r>
              <a:rPr lang="en-US" i="1" dirty="0" smtClean="0">
                <a:solidFill>
                  <a:schemeClr val="bg2"/>
                </a:solidFill>
                <a:latin typeface="Open Sans"/>
              </a:rPr>
              <a:t>are .</a:t>
            </a:r>
            <a:endParaRPr lang="en-US" i="1" dirty="0">
              <a:solidFill>
                <a:schemeClr val="bg2"/>
              </a:solidFill>
            </a:endParaRPr>
          </a:p>
        </p:txBody>
      </p:sp>
      <p:pic>
        <p:nvPicPr>
          <p:cNvPr id="2050" name="Picture 2" descr="Judy Smith on Twitter: &quot;It's ok to ask questions. It's not only ok, it's  vital. Asking questions does not show weakness, rather a curiosity to learn  more! #motivationmonday https://t.co/QLt3QZTvRn&quot; / Twitter"/>
          <p:cNvPicPr>
            <a:picLocks noChangeAspect="1" noChangeArrowheads="1"/>
          </p:cNvPicPr>
          <p:nvPr/>
        </p:nvPicPr>
        <p:blipFill rotWithShape="1">
          <a:blip r:embed="rId3">
            <a:extLst>
              <a:ext uri="{28A0092B-C50C-407E-A947-70E740481C1C}">
                <a14:useLocalDpi xmlns:a14="http://schemas.microsoft.com/office/drawing/2010/main" val="0"/>
              </a:ext>
            </a:extLst>
          </a:blip>
          <a:srcRect t="6275" b="11334"/>
          <a:stretch/>
        </p:blipFill>
        <p:spPr bwMode="auto">
          <a:xfrm>
            <a:off x="1831806" y="3527696"/>
            <a:ext cx="3056718" cy="11178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364181" y="4835723"/>
            <a:ext cx="38792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8</a:t>
            </a:r>
          </a:p>
        </p:txBody>
      </p:sp>
      <p:sp>
        <p:nvSpPr>
          <p:cNvPr id="2" name="Rectangle 1"/>
          <p:cNvSpPr/>
          <p:nvPr/>
        </p:nvSpPr>
        <p:spPr>
          <a:xfrm>
            <a:off x="723409" y="1321043"/>
            <a:ext cx="4572000" cy="523220"/>
          </a:xfrm>
          <a:prstGeom prst="rect">
            <a:avLst/>
          </a:prstGeom>
        </p:spPr>
        <p:txBody>
          <a:bodyPr>
            <a:spAutoFit/>
          </a:bodyPr>
          <a:lstStyle/>
          <a:p>
            <a:r>
              <a:rPr lang="en-US" sz="2800" i="1" dirty="0" smtClean="0">
                <a:solidFill>
                  <a:srgbClr val="322C4A"/>
                </a:solidFill>
                <a:latin typeface="arial" panose="020B0604020202020204" pitchFamily="34" charset="0"/>
              </a:rPr>
              <a:t>3. </a:t>
            </a:r>
            <a:r>
              <a:rPr lang="en-US" sz="1800" i="1" dirty="0" smtClean="0">
                <a:solidFill>
                  <a:srgbClr val="322C4A"/>
                </a:solidFill>
                <a:latin typeface="arial" panose="020B0604020202020204" pitchFamily="34" charset="0"/>
              </a:rPr>
              <a:t>Make </a:t>
            </a:r>
            <a:r>
              <a:rPr lang="en-US" sz="1800" i="1" dirty="0">
                <a:solidFill>
                  <a:srgbClr val="322C4A"/>
                </a:solidFill>
                <a:latin typeface="arial" panose="020B0604020202020204" pitchFamily="34" charset="0"/>
              </a:rPr>
              <a:t>local connections. </a:t>
            </a:r>
            <a:r>
              <a:rPr lang="en-US" sz="1800" i="1" dirty="0" smtClean="0">
                <a:solidFill>
                  <a:srgbClr val="322C4A"/>
                </a:solidFill>
                <a:latin typeface="arial" panose="020B0604020202020204" pitchFamily="34" charset="0"/>
              </a:rPr>
              <a:t>...</a:t>
            </a:r>
            <a:endParaRPr lang="en-US" sz="1800" i="1" dirty="0">
              <a:solidFill>
                <a:srgbClr val="322C4A"/>
              </a:solidFill>
              <a:latin typeface="arial" panose="020B0604020202020204" pitchFamily="34" charset="0"/>
            </a:endParaRPr>
          </a:p>
        </p:txBody>
      </p:sp>
      <p:sp>
        <p:nvSpPr>
          <p:cNvPr id="3" name="Rectangle 2"/>
          <p:cNvSpPr/>
          <p:nvPr/>
        </p:nvSpPr>
        <p:spPr>
          <a:xfrm>
            <a:off x="1887894" y="2231997"/>
            <a:ext cx="4320073" cy="738664"/>
          </a:xfrm>
          <a:prstGeom prst="rect">
            <a:avLst/>
          </a:prstGeom>
        </p:spPr>
        <p:txBody>
          <a:bodyPr wrap="square">
            <a:spAutoFit/>
          </a:bodyPr>
          <a:lstStyle/>
          <a:p>
            <a:pPr algn="just"/>
            <a:r>
              <a:rPr lang="en-US" i="1" dirty="0"/>
              <a:t>Organizations like advocacy groups, religious institutions, colleges and social clubs are a great place to learn more and make connections</a:t>
            </a:r>
          </a:p>
        </p:txBody>
      </p:sp>
      <p:pic>
        <p:nvPicPr>
          <p:cNvPr id="3074" name="Picture 2" descr="Relationship population' with deep connection to a particular local region  reaches 23% in Japan | Travel Voi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5835" y="3272795"/>
            <a:ext cx="2641328" cy="12607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40851963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28095" y="1334384"/>
            <a:ext cx="4813982" cy="523220"/>
          </a:xfrm>
          <a:prstGeom prst="rect">
            <a:avLst/>
          </a:prstGeom>
        </p:spPr>
        <p:txBody>
          <a:bodyPr wrap="square">
            <a:spAutoFit/>
          </a:bodyPr>
          <a:lstStyle/>
          <a:p>
            <a:r>
              <a:rPr lang="en-US" sz="2800" i="1" dirty="0" smtClean="0">
                <a:solidFill>
                  <a:srgbClr val="322C4A"/>
                </a:solidFill>
                <a:latin typeface="arial" panose="020B0604020202020204" pitchFamily="34" charset="0"/>
              </a:rPr>
              <a:t>4. </a:t>
            </a:r>
            <a:r>
              <a:rPr lang="en-US" sz="1800" i="1" dirty="0" smtClean="0">
                <a:solidFill>
                  <a:srgbClr val="322C4A"/>
                </a:solidFill>
                <a:latin typeface="arial" panose="020B0604020202020204" pitchFamily="34" charset="0"/>
              </a:rPr>
              <a:t>Pay </a:t>
            </a:r>
            <a:r>
              <a:rPr lang="en-US" sz="1800" i="1" dirty="0">
                <a:solidFill>
                  <a:srgbClr val="322C4A"/>
                </a:solidFill>
                <a:latin typeface="arial" panose="020B0604020202020204" pitchFamily="34" charset="0"/>
              </a:rPr>
              <a:t>attention to non-verbal behaviors. </a:t>
            </a:r>
            <a:r>
              <a:rPr lang="en-US" sz="1800" i="1" dirty="0" smtClean="0">
                <a:solidFill>
                  <a:srgbClr val="322C4A"/>
                </a:solidFill>
                <a:latin typeface="arial" panose="020B0604020202020204" pitchFamily="34" charset="0"/>
              </a:rPr>
              <a:t>...</a:t>
            </a:r>
            <a:endParaRPr lang="en-US" sz="1800" i="1" dirty="0">
              <a:solidFill>
                <a:srgbClr val="322C4A"/>
              </a:solidFill>
              <a:latin typeface="arial" panose="020B0604020202020204" pitchFamily="34" charset="0"/>
            </a:endParaRPr>
          </a:p>
        </p:txBody>
      </p:sp>
      <p:sp>
        <p:nvSpPr>
          <p:cNvPr id="2" name="Rectangle 1"/>
          <p:cNvSpPr/>
          <p:nvPr/>
        </p:nvSpPr>
        <p:spPr>
          <a:xfrm>
            <a:off x="1981200" y="2152655"/>
            <a:ext cx="4572000" cy="738664"/>
          </a:xfrm>
          <a:prstGeom prst="rect">
            <a:avLst/>
          </a:prstGeom>
        </p:spPr>
        <p:txBody>
          <a:bodyPr>
            <a:spAutoFit/>
          </a:bodyPr>
          <a:lstStyle/>
          <a:p>
            <a:pPr algn="just"/>
            <a:r>
              <a:rPr lang="en-US" i="1" dirty="0"/>
              <a:t>Meaning behind body language can sometimes differ based on cultural norms. Pay attention to how your body language is being perceived by those around you.</a:t>
            </a:r>
          </a:p>
        </p:txBody>
      </p:sp>
      <p:pic>
        <p:nvPicPr>
          <p:cNvPr id="4098" name="Picture 2" descr="13 Body Language Tips That Can Make or Break Your Customer Service"/>
          <p:cNvPicPr>
            <a:picLocks noChangeAspect="1" noChangeArrowheads="1"/>
          </p:cNvPicPr>
          <p:nvPr/>
        </p:nvPicPr>
        <p:blipFill rotWithShape="1">
          <a:blip r:embed="rId2">
            <a:extLst>
              <a:ext uri="{28A0092B-C50C-407E-A947-70E740481C1C}">
                <a14:useLocalDpi xmlns:a14="http://schemas.microsoft.com/office/drawing/2010/main" val="0"/>
              </a:ext>
            </a:extLst>
          </a:blip>
          <a:srcRect l="2095" t="3097" r="5594" b="8952"/>
          <a:stretch/>
        </p:blipFill>
        <p:spPr bwMode="auto">
          <a:xfrm>
            <a:off x="2318657" y="3065882"/>
            <a:ext cx="3610875" cy="16599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5" name="TextBox 4"/>
          <p:cNvSpPr txBox="1"/>
          <p:nvPr/>
        </p:nvSpPr>
        <p:spPr>
          <a:xfrm>
            <a:off x="4364181" y="4835723"/>
            <a:ext cx="38792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a:t>
            </a:r>
            <a:r>
              <a:rPr lang="en-US" sz="1800" noProof="0" dirty="0">
                <a:solidFill>
                  <a:sysClr val="windowText" lastClr="000000"/>
                </a:solidFill>
              </a:rPr>
              <a:t>9</a:t>
            </a:r>
            <a:endParaRPr kumimoji="0" lang="en-US" sz="1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3447597448"/>
      </p:ext>
    </p:extLst>
  </p:cSld>
  <p:clrMapOvr>
    <a:masterClrMapping/>
  </p:clrMapOvr>
  <p:timing>
    <p:tnLst>
      <p:par>
        <p:cTn id="1" dur="indefinite" restart="never" nodeType="tmRoot"/>
      </p:par>
    </p:tnLst>
  </p:timing>
</p:sld>
</file>

<file path=ppt/theme/theme1.xml><?xml version="1.0" encoding="utf-8"?>
<a:theme xmlns:a="http://schemas.openxmlformats.org/drawingml/2006/main" name="Watercolor &amp; Shapes MK Plan by Slidesgo">
  <a:themeElements>
    <a:clrScheme name="Simple Light">
      <a:dk1>
        <a:srgbClr val="F9F6F2"/>
      </a:dk1>
      <a:lt1>
        <a:srgbClr val="FFFFFF"/>
      </a:lt1>
      <a:dk2>
        <a:srgbClr val="272625"/>
      </a:dk2>
      <a:lt2>
        <a:srgbClr val="FFFFFF"/>
      </a:lt2>
      <a:accent1>
        <a:srgbClr val="FFFFFF"/>
      </a:accent1>
      <a:accent2>
        <a:srgbClr val="FFFFFF"/>
      </a:accent2>
      <a:accent3>
        <a:srgbClr val="FFFFFF"/>
      </a:accent3>
      <a:accent4>
        <a:srgbClr val="FFFFFF"/>
      </a:accent4>
      <a:accent5>
        <a:srgbClr val="FFFFFF"/>
      </a:accent5>
      <a:accent6>
        <a:srgbClr val="FFFFFF"/>
      </a:accent6>
      <a:hlink>
        <a:srgbClr val="272625"/>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2839</TotalTime>
  <Words>338</Words>
  <Application>Microsoft Office PowerPoint</Application>
  <PresentationFormat>On-screen Show (16:9)</PresentationFormat>
  <Paragraphs>43</Paragraphs>
  <Slides>13</Slides>
  <Notes>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13</vt:i4>
      </vt:variant>
    </vt:vector>
  </HeadingPairs>
  <TitlesOfParts>
    <vt:vector size="23" baseType="lpstr">
      <vt:lpstr>Century Gothic</vt:lpstr>
      <vt:lpstr>Open Sans</vt:lpstr>
      <vt:lpstr>Times</vt:lpstr>
      <vt:lpstr>Fira Sans</vt:lpstr>
      <vt:lpstr>Rajdhani</vt:lpstr>
      <vt:lpstr>Arial</vt:lpstr>
      <vt:lpstr>inherit</vt:lpstr>
      <vt:lpstr>Abril Fatface</vt:lpstr>
      <vt:lpstr>Arial</vt:lpstr>
      <vt:lpstr>Watercolor &amp; Shapes MK Plan by Slidesgo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ECS-H</dc:creator>
  <cp:lastModifiedBy>Maher Fattouh</cp:lastModifiedBy>
  <cp:revision>28</cp:revision>
  <dcterms:modified xsi:type="dcterms:W3CDTF">2023-02-27T08:51:44Z</dcterms:modified>
</cp:coreProperties>
</file>