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91" r:id="rId4"/>
    <p:sldId id="293" r:id="rId5"/>
    <p:sldId id="269" r:id="rId6"/>
    <p:sldId id="295" r:id="rId7"/>
    <p:sldId id="280" r:id="rId8"/>
    <p:sldId id="296" r:id="rId9"/>
    <p:sldId id="267" r:id="rId10"/>
    <p:sldId id="260" r:id="rId11"/>
    <p:sldId id="286" r:id="rId12"/>
    <p:sldId id="287" r:id="rId13"/>
    <p:sldId id="294" r:id="rId14"/>
  </p:sldIdLst>
  <p:sldSz cx="9144000" cy="5143500" type="screen16x9"/>
  <p:notesSz cx="6858000" cy="9144000"/>
  <p:embeddedFontLst>
    <p:embeddedFont>
      <p:font typeface="Fira Sans Extra Condensed" charset="0"/>
      <p:regular r:id="rId16"/>
      <p:bold r:id="rId17"/>
      <p:italic r:id="rId18"/>
      <p:boldItalic r:id="rId19"/>
    </p:embeddedFont>
    <p:embeddedFont>
      <p:font typeface="Fira Sans Extra Condensed SemiBold" charset="0"/>
      <p:regular r:id="rId20"/>
      <p:bold r:id="rId21"/>
      <p:italic r:id="rId22"/>
      <p:boldItalic r:id="rId23"/>
    </p:embeddedFont>
    <p:embeddedFont>
      <p:font typeface="Bahnschrift" pitchFamily="34" charset="0"/>
      <p:regular r:id="rId24"/>
      <p:bold r:id="rId25"/>
    </p:embeddedFont>
    <p:embeddedFont>
      <p:font typeface="Roboto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92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726968C-9A85-410A-8FE2-4605B90E997F}">
  <a:tblStyle styleId="{0726968C-9A85-410A-8FE2-4605B90E997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6" autoAdjust="0"/>
    <p:restoredTop sz="94660"/>
  </p:normalViewPr>
  <p:slideViewPr>
    <p:cSldViewPr snapToGrid="0">
      <p:cViewPr>
        <p:scale>
          <a:sx n="102" d="100"/>
          <a:sy n="102" d="100"/>
        </p:scale>
        <p:origin x="-384" y="-72"/>
      </p:cViewPr>
      <p:guideLst>
        <p:guide orient="horz" pos="179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32836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dcb566e1d5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dcb566e1d5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" name="Google Shape;1740;gfb28a4da0a_0_32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1" name="Google Shape;1741;gfb28a4da0a_0_32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ec1d423937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ec1d423937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9337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ec1d423937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ec1d423937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ec1d423937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ec1d423937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8498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ec1d423937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ec1d423937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0137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" name="Google Shape;949;gfb28a4da0a_0_7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0" name="Google Shape;950;gfb28a4da0a_0_7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0" name="Google Shape;1520;gfb28a4da0a_0_27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1" name="Google Shape;1521;gfb28a4da0a_0_27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gfb28a4da0a_0_1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3" name="Google Shape;833;gfb28a4da0a_0_1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fb16f35f03_0_3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fb16f35f03_0_3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7" name="Google Shape;1717;gfb28a4da0a_0_30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8" name="Google Shape;1718;gfb28a4da0a_0_30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3511863" y="1537050"/>
            <a:ext cx="4637700" cy="17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000" b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3511862" y="3254850"/>
            <a:ext cx="4637700" cy="35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body" idx="1"/>
          </p:nvPr>
        </p:nvSpPr>
        <p:spPr>
          <a:xfrm>
            <a:off x="457200" y="1247950"/>
            <a:ext cx="8229600" cy="30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152475"/>
            <a:ext cx="8229600" cy="3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spot.com/uk/why-the-t-spot-tb-test/tb-in-the-immunosuppressed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webmd.com/hiv-aids/guide/aids-hiv-opportunistic-infections-tuberculosis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60000"/>
          </a:schemeClr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/>
          <p:nvPr/>
        </p:nvSpPr>
        <p:spPr>
          <a:xfrm>
            <a:off x="1975062" y="915800"/>
            <a:ext cx="1314715" cy="3311947"/>
          </a:xfrm>
          <a:custGeom>
            <a:avLst/>
            <a:gdLst/>
            <a:ahLst/>
            <a:cxnLst/>
            <a:rect l="l" t="t" r="r" b="b"/>
            <a:pathLst>
              <a:path w="17846" h="44955" extrusionOk="0">
                <a:moveTo>
                  <a:pt x="8915" y="1"/>
                </a:moveTo>
                <a:cubicBezTo>
                  <a:pt x="6365" y="17"/>
                  <a:pt x="6904" y="2693"/>
                  <a:pt x="6904" y="2693"/>
                </a:cubicBezTo>
                <a:cubicBezTo>
                  <a:pt x="6474" y="2916"/>
                  <a:pt x="6812" y="3559"/>
                  <a:pt x="6844" y="3897"/>
                </a:cubicBezTo>
                <a:cubicBezTo>
                  <a:pt x="6871" y="4240"/>
                  <a:pt x="7084" y="4256"/>
                  <a:pt x="7084" y="4256"/>
                </a:cubicBezTo>
                <a:cubicBezTo>
                  <a:pt x="7198" y="4769"/>
                  <a:pt x="7678" y="5575"/>
                  <a:pt x="7678" y="5575"/>
                </a:cubicBezTo>
                <a:cubicBezTo>
                  <a:pt x="7874" y="7831"/>
                  <a:pt x="5422" y="7766"/>
                  <a:pt x="4234" y="8474"/>
                </a:cubicBezTo>
                <a:cubicBezTo>
                  <a:pt x="3041" y="9182"/>
                  <a:pt x="3362" y="11215"/>
                  <a:pt x="3362" y="12888"/>
                </a:cubicBezTo>
                <a:cubicBezTo>
                  <a:pt x="3362" y="14566"/>
                  <a:pt x="2817" y="16081"/>
                  <a:pt x="2332" y="18173"/>
                </a:cubicBezTo>
                <a:cubicBezTo>
                  <a:pt x="1935" y="19901"/>
                  <a:pt x="1755" y="21137"/>
                  <a:pt x="1700" y="21524"/>
                </a:cubicBezTo>
                <a:cubicBezTo>
                  <a:pt x="1542" y="21552"/>
                  <a:pt x="1177" y="21677"/>
                  <a:pt x="774" y="22260"/>
                </a:cubicBezTo>
                <a:cubicBezTo>
                  <a:pt x="540" y="22603"/>
                  <a:pt x="469" y="22936"/>
                  <a:pt x="300" y="23110"/>
                </a:cubicBezTo>
                <a:cubicBezTo>
                  <a:pt x="205" y="23205"/>
                  <a:pt x="280" y="23371"/>
                  <a:pt x="441" y="23371"/>
                </a:cubicBezTo>
                <a:cubicBezTo>
                  <a:pt x="568" y="23371"/>
                  <a:pt x="749" y="23268"/>
                  <a:pt x="943" y="22946"/>
                </a:cubicBezTo>
                <a:lnTo>
                  <a:pt x="943" y="22946"/>
                </a:lnTo>
                <a:lnTo>
                  <a:pt x="147" y="24805"/>
                </a:lnTo>
                <a:cubicBezTo>
                  <a:pt x="147" y="24805"/>
                  <a:pt x="0" y="25077"/>
                  <a:pt x="235" y="25104"/>
                </a:cubicBezTo>
                <a:cubicBezTo>
                  <a:pt x="241" y="25105"/>
                  <a:pt x="247" y="25106"/>
                  <a:pt x="253" y="25106"/>
                </a:cubicBezTo>
                <a:cubicBezTo>
                  <a:pt x="599" y="25106"/>
                  <a:pt x="886" y="23786"/>
                  <a:pt x="1041" y="23786"/>
                </a:cubicBezTo>
                <a:cubicBezTo>
                  <a:pt x="1155" y="23786"/>
                  <a:pt x="404" y="25306"/>
                  <a:pt x="779" y="25431"/>
                </a:cubicBezTo>
                <a:cubicBezTo>
                  <a:pt x="793" y="25435"/>
                  <a:pt x="805" y="25437"/>
                  <a:pt x="818" y="25437"/>
                </a:cubicBezTo>
                <a:cubicBezTo>
                  <a:pt x="1182" y="25437"/>
                  <a:pt x="1437" y="23862"/>
                  <a:pt x="1519" y="23862"/>
                </a:cubicBezTo>
                <a:cubicBezTo>
                  <a:pt x="1519" y="23862"/>
                  <a:pt x="1520" y="23862"/>
                  <a:pt x="1521" y="23862"/>
                </a:cubicBezTo>
                <a:cubicBezTo>
                  <a:pt x="1613" y="23889"/>
                  <a:pt x="1085" y="25268"/>
                  <a:pt x="1384" y="25371"/>
                </a:cubicBezTo>
                <a:cubicBezTo>
                  <a:pt x="1399" y="25377"/>
                  <a:pt x="1414" y="25379"/>
                  <a:pt x="1428" y="25379"/>
                </a:cubicBezTo>
                <a:cubicBezTo>
                  <a:pt x="1774" y="25379"/>
                  <a:pt x="1780" y="23840"/>
                  <a:pt x="2005" y="23840"/>
                </a:cubicBezTo>
                <a:cubicBezTo>
                  <a:pt x="2007" y="23840"/>
                  <a:pt x="2009" y="23840"/>
                  <a:pt x="2011" y="23840"/>
                </a:cubicBezTo>
                <a:cubicBezTo>
                  <a:pt x="2060" y="23846"/>
                  <a:pt x="1695" y="25012"/>
                  <a:pt x="1956" y="25012"/>
                </a:cubicBezTo>
                <a:cubicBezTo>
                  <a:pt x="2213" y="25012"/>
                  <a:pt x="2218" y="24238"/>
                  <a:pt x="2463" y="23846"/>
                </a:cubicBezTo>
                <a:cubicBezTo>
                  <a:pt x="2698" y="23486"/>
                  <a:pt x="2997" y="22434"/>
                  <a:pt x="2845" y="21906"/>
                </a:cubicBezTo>
                <a:cubicBezTo>
                  <a:pt x="3281" y="20467"/>
                  <a:pt x="4354" y="17568"/>
                  <a:pt x="4616" y="16304"/>
                </a:cubicBezTo>
                <a:cubicBezTo>
                  <a:pt x="4904" y="14887"/>
                  <a:pt x="5389" y="12119"/>
                  <a:pt x="5389" y="12119"/>
                </a:cubicBezTo>
                <a:cubicBezTo>
                  <a:pt x="5842" y="13018"/>
                  <a:pt x="6098" y="17111"/>
                  <a:pt x="5711" y="18206"/>
                </a:cubicBezTo>
                <a:cubicBezTo>
                  <a:pt x="5324" y="19307"/>
                  <a:pt x="4419" y="21944"/>
                  <a:pt x="4806" y="24396"/>
                </a:cubicBezTo>
                <a:cubicBezTo>
                  <a:pt x="5193" y="26843"/>
                  <a:pt x="5515" y="30161"/>
                  <a:pt x="5389" y="33033"/>
                </a:cubicBezTo>
                <a:cubicBezTo>
                  <a:pt x="5259" y="35899"/>
                  <a:pt x="5744" y="39026"/>
                  <a:pt x="6130" y="41184"/>
                </a:cubicBezTo>
                <a:cubicBezTo>
                  <a:pt x="6517" y="43342"/>
                  <a:pt x="6065" y="43892"/>
                  <a:pt x="5776" y="44279"/>
                </a:cubicBezTo>
                <a:cubicBezTo>
                  <a:pt x="5487" y="44666"/>
                  <a:pt x="6065" y="44955"/>
                  <a:pt x="6065" y="44955"/>
                </a:cubicBezTo>
                <a:lnTo>
                  <a:pt x="7547" y="44955"/>
                </a:lnTo>
                <a:cubicBezTo>
                  <a:pt x="8092" y="44955"/>
                  <a:pt x="7934" y="44568"/>
                  <a:pt x="7743" y="43440"/>
                </a:cubicBezTo>
                <a:cubicBezTo>
                  <a:pt x="7547" y="42312"/>
                  <a:pt x="7356" y="41408"/>
                  <a:pt x="7580" y="39925"/>
                </a:cubicBezTo>
                <a:cubicBezTo>
                  <a:pt x="7874" y="38062"/>
                  <a:pt x="7972" y="36171"/>
                  <a:pt x="7869" y="34286"/>
                </a:cubicBezTo>
                <a:cubicBezTo>
                  <a:pt x="7743" y="32030"/>
                  <a:pt x="7771" y="31583"/>
                  <a:pt x="8190" y="29905"/>
                </a:cubicBezTo>
                <a:cubicBezTo>
                  <a:pt x="8566" y="28412"/>
                  <a:pt x="8860" y="24396"/>
                  <a:pt x="8920" y="23535"/>
                </a:cubicBezTo>
                <a:cubicBezTo>
                  <a:pt x="8980" y="24396"/>
                  <a:pt x="9280" y="28412"/>
                  <a:pt x="9650" y="29905"/>
                </a:cubicBezTo>
                <a:cubicBezTo>
                  <a:pt x="10070" y="31583"/>
                  <a:pt x="10103" y="32030"/>
                  <a:pt x="9972" y="34286"/>
                </a:cubicBezTo>
                <a:cubicBezTo>
                  <a:pt x="9874" y="36171"/>
                  <a:pt x="9966" y="38062"/>
                  <a:pt x="10266" y="39925"/>
                </a:cubicBezTo>
                <a:cubicBezTo>
                  <a:pt x="10490" y="41408"/>
                  <a:pt x="10293" y="42312"/>
                  <a:pt x="10103" y="43440"/>
                </a:cubicBezTo>
                <a:cubicBezTo>
                  <a:pt x="9907" y="44568"/>
                  <a:pt x="9749" y="44955"/>
                  <a:pt x="10293" y="44955"/>
                </a:cubicBezTo>
                <a:lnTo>
                  <a:pt x="11776" y="44955"/>
                </a:lnTo>
                <a:cubicBezTo>
                  <a:pt x="11776" y="44955"/>
                  <a:pt x="12359" y="44666"/>
                  <a:pt x="12070" y="44279"/>
                </a:cubicBezTo>
                <a:cubicBezTo>
                  <a:pt x="11776" y="43892"/>
                  <a:pt x="11329" y="43342"/>
                  <a:pt x="11716" y="41184"/>
                </a:cubicBezTo>
                <a:cubicBezTo>
                  <a:pt x="12102" y="39026"/>
                  <a:pt x="12582" y="35899"/>
                  <a:pt x="12457" y="33033"/>
                </a:cubicBezTo>
                <a:cubicBezTo>
                  <a:pt x="12326" y="30166"/>
                  <a:pt x="12653" y="26848"/>
                  <a:pt x="13034" y="24396"/>
                </a:cubicBezTo>
                <a:cubicBezTo>
                  <a:pt x="13421" y="21944"/>
                  <a:pt x="12522" y="19301"/>
                  <a:pt x="12135" y="18206"/>
                </a:cubicBezTo>
                <a:cubicBezTo>
                  <a:pt x="11748" y="17111"/>
                  <a:pt x="12004" y="13018"/>
                  <a:pt x="12457" y="12119"/>
                </a:cubicBezTo>
                <a:cubicBezTo>
                  <a:pt x="12457" y="12119"/>
                  <a:pt x="12936" y="14887"/>
                  <a:pt x="13230" y="16304"/>
                </a:cubicBezTo>
                <a:cubicBezTo>
                  <a:pt x="13487" y="17568"/>
                  <a:pt x="14560" y="20462"/>
                  <a:pt x="15001" y="21900"/>
                </a:cubicBezTo>
                <a:cubicBezTo>
                  <a:pt x="14843" y="22434"/>
                  <a:pt x="15148" y="23480"/>
                  <a:pt x="15377" y="23846"/>
                </a:cubicBezTo>
                <a:cubicBezTo>
                  <a:pt x="15623" y="24238"/>
                  <a:pt x="15628" y="25006"/>
                  <a:pt x="15890" y="25006"/>
                </a:cubicBezTo>
                <a:cubicBezTo>
                  <a:pt x="16146" y="25006"/>
                  <a:pt x="15781" y="23846"/>
                  <a:pt x="15835" y="23840"/>
                </a:cubicBezTo>
                <a:cubicBezTo>
                  <a:pt x="15837" y="23840"/>
                  <a:pt x="15839" y="23840"/>
                  <a:pt x="15841" y="23840"/>
                </a:cubicBezTo>
                <a:cubicBezTo>
                  <a:pt x="16060" y="23840"/>
                  <a:pt x="16072" y="25379"/>
                  <a:pt x="16418" y="25379"/>
                </a:cubicBezTo>
                <a:cubicBezTo>
                  <a:pt x="16432" y="25379"/>
                  <a:pt x="16447" y="25377"/>
                  <a:pt x="16462" y="25371"/>
                </a:cubicBezTo>
                <a:cubicBezTo>
                  <a:pt x="16756" y="25268"/>
                  <a:pt x="16227" y="23889"/>
                  <a:pt x="16320" y="23862"/>
                </a:cubicBezTo>
                <a:cubicBezTo>
                  <a:pt x="16321" y="23862"/>
                  <a:pt x="16321" y="23862"/>
                  <a:pt x="16322" y="23862"/>
                </a:cubicBezTo>
                <a:cubicBezTo>
                  <a:pt x="16413" y="23862"/>
                  <a:pt x="16659" y="25432"/>
                  <a:pt x="17021" y="25432"/>
                </a:cubicBezTo>
                <a:cubicBezTo>
                  <a:pt x="17034" y="25432"/>
                  <a:pt x="17047" y="25430"/>
                  <a:pt x="17061" y="25426"/>
                </a:cubicBezTo>
                <a:cubicBezTo>
                  <a:pt x="17437" y="25306"/>
                  <a:pt x="16685" y="23786"/>
                  <a:pt x="16805" y="23786"/>
                </a:cubicBezTo>
                <a:cubicBezTo>
                  <a:pt x="16955" y="23786"/>
                  <a:pt x="17247" y="25106"/>
                  <a:pt x="17588" y="25106"/>
                </a:cubicBezTo>
                <a:cubicBezTo>
                  <a:pt x="17594" y="25106"/>
                  <a:pt x="17600" y="25105"/>
                  <a:pt x="17606" y="25104"/>
                </a:cubicBezTo>
                <a:cubicBezTo>
                  <a:pt x="17846" y="25077"/>
                  <a:pt x="17699" y="24805"/>
                  <a:pt x="17699" y="24805"/>
                </a:cubicBezTo>
                <a:lnTo>
                  <a:pt x="16908" y="22946"/>
                </a:lnTo>
                <a:lnTo>
                  <a:pt x="16908" y="22946"/>
                </a:lnTo>
                <a:cubicBezTo>
                  <a:pt x="17100" y="23268"/>
                  <a:pt x="17281" y="23371"/>
                  <a:pt x="17408" y="23371"/>
                </a:cubicBezTo>
                <a:cubicBezTo>
                  <a:pt x="17570" y="23371"/>
                  <a:pt x="17646" y="23205"/>
                  <a:pt x="17551" y="23110"/>
                </a:cubicBezTo>
                <a:cubicBezTo>
                  <a:pt x="17383" y="22936"/>
                  <a:pt x="17306" y="22598"/>
                  <a:pt x="17072" y="22260"/>
                </a:cubicBezTo>
                <a:cubicBezTo>
                  <a:pt x="16669" y="21677"/>
                  <a:pt x="16309" y="21552"/>
                  <a:pt x="16146" y="21524"/>
                </a:cubicBezTo>
                <a:cubicBezTo>
                  <a:pt x="16097" y="21137"/>
                  <a:pt x="15917" y="19901"/>
                  <a:pt x="15519" y="18173"/>
                </a:cubicBezTo>
                <a:cubicBezTo>
                  <a:pt x="15034" y="16081"/>
                  <a:pt x="14489" y="14566"/>
                  <a:pt x="14489" y="12888"/>
                </a:cubicBezTo>
                <a:cubicBezTo>
                  <a:pt x="14489" y="11215"/>
                  <a:pt x="14811" y="9182"/>
                  <a:pt x="13617" y="8474"/>
                </a:cubicBezTo>
                <a:cubicBezTo>
                  <a:pt x="12424" y="7766"/>
                  <a:pt x="9977" y="7831"/>
                  <a:pt x="10168" y="5575"/>
                </a:cubicBezTo>
                <a:cubicBezTo>
                  <a:pt x="10168" y="5575"/>
                  <a:pt x="10653" y="4769"/>
                  <a:pt x="10767" y="4256"/>
                </a:cubicBezTo>
                <a:cubicBezTo>
                  <a:pt x="10767" y="4256"/>
                  <a:pt x="10975" y="4240"/>
                  <a:pt x="11007" y="3897"/>
                </a:cubicBezTo>
                <a:cubicBezTo>
                  <a:pt x="11040" y="3559"/>
                  <a:pt x="11378" y="2916"/>
                  <a:pt x="10942" y="2693"/>
                </a:cubicBezTo>
                <a:cubicBezTo>
                  <a:pt x="10942" y="2693"/>
                  <a:pt x="11487" y="17"/>
                  <a:pt x="8937" y="1"/>
                </a:cubicBezTo>
                <a:close/>
              </a:path>
            </a:pathLst>
          </a:custGeom>
          <a:solidFill>
            <a:srgbClr val="649DB1">
              <a:alpha val="501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15"/>
          <p:cNvSpPr/>
          <p:nvPr/>
        </p:nvSpPr>
        <p:spPr>
          <a:xfrm>
            <a:off x="994438" y="915800"/>
            <a:ext cx="1106100" cy="1106100"/>
          </a:xfrm>
          <a:prstGeom prst="ellipse">
            <a:avLst/>
          </a:prstGeom>
          <a:solidFill>
            <a:srgbClr val="649DB1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15"/>
          <p:cNvSpPr txBox="1">
            <a:spLocks noGrp="1"/>
          </p:cNvSpPr>
          <p:nvPr>
            <p:ph type="ctrTitle"/>
          </p:nvPr>
        </p:nvSpPr>
        <p:spPr>
          <a:xfrm>
            <a:off x="3717352" y="747597"/>
            <a:ext cx="5238128" cy="25486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4400" dirty="0">
                <a:solidFill>
                  <a:schemeClr val="accent2">
                    <a:lumMod val="75000"/>
                  </a:schemeClr>
                </a:solidFill>
                <a:latin typeface="Fira Sans Extra Condensed" panose="020B0604020202020204" charset="0"/>
                <a:cs typeface="Arial" pitchFamily="34" charset="0"/>
              </a:rPr>
              <a:t>Tuberculosis in immunosuppressed patients</a:t>
            </a:r>
            <a:endParaRPr lang="en-US" sz="4400" dirty="0">
              <a:solidFill>
                <a:schemeClr val="accent2">
                  <a:lumMod val="75000"/>
                </a:schemeClr>
              </a:solidFill>
              <a:latin typeface="Fira Sans Extra Condensed" panose="020B0604020202020204" charset="0"/>
            </a:endParaRPr>
          </a:p>
        </p:txBody>
      </p:sp>
      <p:sp>
        <p:nvSpPr>
          <p:cNvPr id="49" name="Google Shape;49;p15"/>
          <p:cNvSpPr txBox="1">
            <a:spLocks noGrp="1"/>
          </p:cNvSpPr>
          <p:nvPr>
            <p:ph type="subTitle" idx="1"/>
          </p:nvPr>
        </p:nvSpPr>
        <p:spPr>
          <a:xfrm>
            <a:off x="3511862" y="3254850"/>
            <a:ext cx="4637700" cy="35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Bahnschrift" panose="020B0502040204020203" pitchFamily="34" charset="0"/>
              </a:rPr>
              <a:t>Presented by: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" panose="020B0502040204020203" pitchFamily="34" charset="0"/>
              </a:rPr>
              <a:t>Ahmed Hasan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" panose="020B0502040204020203" pitchFamily="34" charset="0"/>
              </a:rPr>
              <a:t>Alsahili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Bahnschrift" panose="020B0502040204020203" pitchFamily="34" charset="0"/>
              </a:rPr>
              <a:t>. </a:t>
            </a:r>
          </a:p>
          <a:p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Bahnschrift" panose="020B0502040204020203" pitchFamily="34" charset="0"/>
              </a:rPr>
              <a:t>Student number: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" panose="020B0502040204020203" pitchFamily="34" charset="0"/>
              </a:rPr>
              <a:t>2805.</a:t>
            </a:r>
          </a:p>
          <a:p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Bahnschrift" panose="020B0502040204020203" pitchFamily="34" charset="0"/>
              </a:rPr>
              <a:t>Year :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" panose="020B0502040204020203" pitchFamily="34" charset="0"/>
              </a:rPr>
              <a:t>2Med. </a:t>
            </a:r>
          </a:p>
          <a:p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Bahnschrift" panose="020B0502040204020203" pitchFamily="34" charset="0"/>
              </a:rPr>
              <a:t>Date :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" panose="020B0502040204020203" pitchFamily="34" charset="0"/>
              </a:rPr>
              <a:t>( 16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" panose="020B0502040204020203" pitchFamily="34" charset="0"/>
              </a:rPr>
              <a:t>th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" panose="020B0502040204020203" pitchFamily="34" charset="0"/>
              </a:rPr>
              <a:t>/May/2022).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Bahnschrift" panose="020B0502040204020203" pitchFamily="34" charset="0"/>
              </a:rPr>
              <a:t>Course :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" panose="020B0502040204020203" pitchFamily="34" charset="0"/>
              </a:rPr>
              <a:t>P.T.S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50" name="Google Shape;50;p15"/>
          <p:cNvGrpSpPr/>
          <p:nvPr/>
        </p:nvGrpSpPr>
        <p:grpSpPr>
          <a:xfrm>
            <a:off x="1098300" y="1139350"/>
            <a:ext cx="898370" cy="720842"/>
            <a:chOff x="1135988" y="1385950"/>
            <a:chExt cx="898370" cy="720842"/>
          </a:xfrm>
        </p:grpSpPr>
        <p:sp>
          <p:nvSpPr>
            <p:cNvPr id="51" name="Google Shape;51;p15"/>
            <p:cNvSpPr/>
            <p:nvPr/>
          </p:nvSpPr>
          <p:spPr>
            <a:xfrm>
              <a:off x="1824470" y="1390319"/>
              <a:ext cx="79696" cy="224905"/>
            </a:xfrm>
            <a:custGeom>
              <a:avLst/>
              <a:gdLst/>
              <a:ahLst/>
              <a:cxnLst/>
              <a:rect l="l" t="t" r="r" b="b"/>
              <a:pathLst>
                <a:path w="5546" h="15651" extrusionOk="0">
                  <a:moveTo>
                    <a:pt x="5209" y="0"/>
                  </a:moveTo>
                  <a:lnTo>
                    <a:pt x="5141" y="9"/>
                  </a:lnTo>
                  <a:lnTo>
                    <a:pt x="5074" y="25"/>
                  </a:lnTo>
                  <a:lnTo>
                    <a:pt x="5015" y="51"/>
                  </a:lnTo>
                  <a:lnTo>
                    <a:pt x="4956" y="93"/>
                  </a:lnTo>
                  <a:lnTo>
                    <a:pt x="4804" y="236"/>
                  </a:lnTo>
                  <a:lnTo>
                    <a:pt x="4669" y="379"/>
                  </a:lnTo>
                  <a:lnTo>
                    <a:pt x="4543" y="523"/>
                  </a:lnTo>
                  <a:lnTo>
                    <a:pt x="4416" y="666"/>
                  </a:lnTo>
                  <a:lnTo>
                    <a:pt x="4307" y="818"/>
                  </a:lnTo>
                  <a:lnTo>
                    <a:pt x="4206" y="961"/>
                  </a:lnTo>
                  <a:lnTo>
                    <a:pt x="4113" y="1104"/>
                  </a:lnTo>
                  <a:lnTo>
                    <a:pt x="4020" y="1256"/>
                  </a:lnTo>
                  <a:lnTo>
                    <a:pt x="3944" y="1399"/>
                  </a:lnTo>
                  <a:lnTo>
                    <a:pt x="3869" y="1551"/>
                  </a:lnTo>
                  <a:lnTo>
                    <a:pt x="3801" y="1694"/>
                  </a:lnTo>
                  <a:lnTo>
                    <a:pt x="3742" y="1846"/>
                  </a:lnTo>
                  <a:lnTo>
                    <a:pt x="3692" y="1989"/>
                  </a:lnTo>
                  <a:lnTo>
                    <a:pt x="3641" y="2141"/>
                  </a:lnTo>
                  <a:lnTo>
                    <a:pt x="3599" y="2284"/>
                  </a:lnTo>
                  <a:lnTo>
                    <a:pt x="3565" y="2436"/>
                  </a:lnTo>
                  <a:lnTo>
                    <a:pt x="3506" y="2731"/>
                  </a:lnTo>
                  <a:lnTo>
                    <a:pt x="3464" y="3026"/>
                  </a:lnTo>
                  <a:lnTo>
                    <a:pt x="3439" y="3321"/>
                  </a:lnTo>
                  <a:lnTo>
                    <a:pt x="3422" y="3607"/>
                  </a:lnTo>
                  <a:lnTo>
                    <a:pt x="3422" y="3894"/>
                  </a:lnTo>
                  <a:lnTo>
                    <a:pt x="3422" y="4180"/>
                  </a:lnTo>
                  <a:lnTo>
                    <a:pt x="3439" y="4736"/>
                  </a:lnTo>
                  <a:lnTo>
                    <a:pt x="3456" y="5251"/>
                  </a:lnTo>
                  <a:lnTo>
                    <a:pt x="3456" y="5512"/>
                  </a:lnTo>
                  <a:lnTo>
                    <a:pt x="3456" y="5765"/>
                  </a:lnTo>
                  <a:lnTo>
                    <a:pt x="3447" y="6009"/>
                  </a:lnTo>
                  <a:lnTo>
                    <a:pt x="3422" y="6262"/>
                  </a:lnTo>
                  <a:lnTo>
                    <a:pt x="3388" y="6506"/>
                  </a:lnTo>
                  <a:lnTo>
                    <a:pt x="3346" y="6751"/>
                  </a:lnTo>
                  <a:lnTo>
                    <a:pt x="3287" y="6995"/>
                  </a:lnTo>
                  <a:lnTo>
                    <a:pt x="3211" y="7231"/>
                  </a:lnTo>
                  <a:lnTo>
                    <a:pt x="3110" y="7475"/>
                  </a:lnTo>
                  <a:lnTo>
                    <a:pt x="3051" y="7585"/>
                  </a:lnTo>
                  <a:lnTo>
                    <a:pt x="2992" y="7703"/>
                  </a:lnTo>
                  <a:lnTo>
                    <a:pt x="2925" y="7821"/>
                  </a:lnTo>
                  <a:lnTo>
                    <a:pt x="2849" y="7939"/>
                  </a:lnTo>
                  <a:lnTo>
                    <a:pt x="2773" y="8057"/>
                  </a:lnTo>
                  <a:lnTo>
                    <a:pt x="2680" y="8166"/>
                  </a:lnTo>
                  <a:lnTo>
                    <a:pt x="2588" y="8284"/>
                  </a:lnTo>
                  <a:lnTo>
                    <a:pt x="2486" y="8394"/>
                  </a:lnTo>
                  <a:lnTo>
                    <a:pt x="2385" y="8512"/>
                  </a:lnTo>
                  <a:lnTo>
                    <a:pt x="2267" y="8622"/>
                  </a:lnTo>
                  <a:lnTo>
                    <a:pt x="2006" y="8883"/>
                  </a:lnTo>
                  <a:lnTo>
                    <a:pt x="1762" y="9144"/>
                  </a:lnTo>
                  <a:lnTo>
                    <a:pt x="1534" y="9414"/>
                  </a:lnTo>
                  <a:lnTo>
                    <a:pt x="1332" y="9692"/>
                  </a:lnTo>
                  <a:lnTo>
                    <a:pt x="1146" y="9970"/>
                  </a:lnTo>
                  <a:lnTo>
                    <a:pt x="978" y="10248"/>
                  </a:lnTo>
                  <a:lnTo>
                    <a:pt x="826" y="10526"/>
                  </a:lnTo>
                  <a:lnTo>
                    <a:pt x="691" y="10804"/>
                  </a:lnTo>
                  <a:lnTo>
                    <a:pt x="565" y="11091"/>
                  </a:lnTo>
                  <a:lnTo>
                    <a:pt x="464" y="11369"/>
                  </a:lnTo>
                  <a:lnTo>
                    <a:pt x="371" y="11647"/>
                  </a:lnTo>
                  <a:lnTo>
                    <a:pt x="287" y="11917"/>
                  </a:lnTo>
                  <a:lnTo>
                    <a:pt x="219" y="12186"/>
                  </a:lnTo>
                  <a:lnTo>
                    <a:pt x="160" y="12448"/>
                  </a:lnTo>
                  <a:lnTo>
                    <a:pt x="110" y="12709"/>
                  </a:lnTo>
                  <a:lnTo>
                    <a:pt x="76" y="12962"/>
                  </a:lnTo>
                  <a:lnTo>
                    <a:pt x="42" y="13206"/>
                  </a:lnTo>
                  <a:lnTo>
                    <a:pt x="26" y="13442"/>
                  </a:lnTo>
                  <a:lnTo>
                    <a:pt x="9" y="13670"/>
                  </a:lnTo>
                  <a:lnTo>
                    <a:pt x="0" y="13880"/>
                  </a:lnTo>
                  <a:lnTo>
                    <a:pt x="0" y="14285"/>
                  </a:lnTo>
                  <a:lnTo>
                    <a:pt x="17" y="14630"/>
                  </a:lnTo>
                  <a:lnTo>
                    <a:pt x="34" y="14917"/>
                  </a:lnTo>
                  <a:lnTo>
                    <a:pt x="68" y="15144"/>
                  </a:lnTo>
                  <a:lnTo>
                    <a:pt x="101" y="15372"/>
                  </a:lnTo>
                  <a:lnTo>
                    <a:pt x="118" y="15431"/>
                  </a:lnTo>
                  <a:lnTo>
                    <a:pt x="144" y="15482"/>
                  </a:lnTo>
                  <a:lnTo>
                    <a:pt x="177" y="15532"/>
                  </a:lnTo>
                  <a:lnTo>
                    <a:pt x="219" y="15574"/>
                  </a:lnTo>
                  <a:lnTo>
                    <a:pt x="270" y="15608"/>
                  </a:lnTo>
                  <a:lnTo>
                    <a:pt x="329" y="15633"/>
                  </a:lnTo>
                  <a:lnTo>
                    <a:pt x="388" y="15650"/>
                  </a:lnTo>
                  <a:lnTo>
                    <a:pt x="447" y="15650"/>
                  </a:lnTo>
                  <a:lnTo>
                    <a:pt x="514" y="15642"/>
                  </a:lnTo>
                  <a:lnTo>
                    <a:pt x="582" y="15625"/>
                  </a:lnTo>
                  <a:lnTo>
                    <a:pt x="641" y="15591"/>
                  </a:lnTo>
                  <a:lnTo>
                    <a:pt x="700" y="15549"/>
                  </a:lnTo>
                  <a:lnTo>
                    <a:pt x="742" y="15498"/>
                  </a:lnTo>
                  <a:lnTo>
                    <a:pt x="776" y="15439"/>
                  </a:lnTo>
                  <a:lnTo>
                    <a:pt x="793" y="15372"/>
                  </a:lnTo>
                  <a:lnTo>
                    <a:pt x="801" y="15305"/>
                  </a:lnTo>
                  <a:lnTo>
                    <a:pt x="793" y="15229"/>
                  </a:lnTo>
                  <a:lnTo>
                    <a:pt x="767" y="15060"/>
                  </a:lnTo>
                  <a:lnTo>
                    <a:pt x="742" y="14866"/>
                  </a:lnTo>
                  <a:lnTo>
                    <a:pt x="725" y="14613"/>
                  </a:lnTo>
                  <a:lnTo>
                    <a:pt x="708" y="14302"/>
                  </a:lnTo>
                  <a:lnTo>
                    <a:pt x="717" y="13939"/>
                  </a:lnTo>
                  <a:lnTo>
                    <a:pt x="717" y="13745"/>
                  </a:lnTo>
                  <a:lnTo>
                    <a:pt x="734" y="13535"/>
                  </a:lnTo>
                  <a:lnTo>
                    <a:pt x="750" y="13324"/>
                  </a:lnTo>
                  <a:lnTo>
                    <a:pt x="776" y="13097"/>
                  </a:lnTo>
                  <a:lnTo>
                    <a:pt x="809" y="12869"/>
                  </a:lnTo>
                  <a:lnTo>
                    <a:pt x="852" y="12633"/>
                  </a:lnTo>
                  <a:lnTo>
                    <a:pt x="911" y="12389"/>
                  </a:lnTo>
                  <a:lnTo>
                    <a:pt x="969" y="12144"/>
                  </a:lnTo>
                  <a:lnTo>
                    <a:pt x="1037" y="11891"/>
                  </a:lnTo>
                  <a:lnTo>
                    <a:pt x="1121" y="11639"/>
                  </a:lnTo>
                  <a:lnTo>
                    <a:pt x="1222" y="11386"/>
                  </a:lnTo>
                  <a:lnTo>
                    <a:pt x="1332" y="11125"/>
                  </a:lnTo>
                  <a:lnTo>
                    <a:pt x="1450" y="10872"/>
                  </a:lnTo>
                  <a:lnTo>
                    <a:pt x="1585" y="10610"/>
                  </a:lnTo>
                  <a:lnTo>
                    <a:pt x="1736" y="10358"/>
                  </a:lnTo>
                  <a:lnTo>
                    <a:pt x="1905" y="10105"/>
                  </a:lnTo>
                  <a:lnTo>
                    <a:pt x="2090" y="9860"/>
                  </a:lnTo>
                  <a:lnTo>
                    <a:pt x="2293" y="9608"/>
                  </a:lnTo>
                  <a:lnTo>
                    <a:pt x="2512" y="9372"/>
                  </a:lnTo>
                  <a:lnTo>
                    <a:pt x="2748" y="9136"/>
                  </a:lnTo>
                  <a:lnTo>
                    <a:pt x="2883" y="9001"/>
                  </a:lnTo>
                  <a:lnTo>
                    <a:pt x="3017" y="8866"/>
                  </a:lnTo>
                  <a:lnTo>
                    <a:pt x="3135" y="8740"/>
                  </a:lnTo>
                  <a:lnTo>
                    <a:pt x="3245" y="8605"/>
                  </a:lnTo>
                  <a:lnTo>
                    <a:pt x="3346" y="8470"/>
                  </a:lnTo>
                  <a:lnTo>
                    <a:pt x="3439" y="8327"/>
                  </a:lnTo>
                  <a:lnTo>
                    <a:pt x="3531" y="8192"/>
                  </a:lnTo>
                  <a:lnTo>
                    <a:pt x="3607" y="8057"/>
                  </a:lnTo>
                  <a:lnTo>
                    <a:pt x="3683" y="7922"/>
                  </a:lnTo>
                  <a:lnTo>
                    <a:pt x="3751" y="7787"/>
                  </a:lnTo>
                  <a:lnTo>
                    <a:pt x="3810" y="7644"/>
                  </a:lnTo>
                  <a:lnTo>
                    <a:pt x="3869" y="7509"/>
                  </a:lnTo>
                  <a:lnTo>
                    <a:pt x="3919" y="7366"/>
                  </a:lnTo>
                  <a:lnTo>
                    <a:pt x="3961" y="7231"/>
                  </a:lnTo>
                  <a:lnTo>
                    <a:pt x="4029" y="6953"/>
                  </a:lnTo>
                  <a:lnTo>
                    <a:pt x="4088" y="6675"/>
                  </a:lnTo>
                  <a:lnTo>
                    <a:pt x="4121" y="6388"/>
                  </a:lnTo>
                  <a:lnTo>
                    <a:pt x="4147" y="6110"/>
                  </a:lnTo>
                  <a:lnTo>
                    <a:pt x="4164" y="5832"/>
                  </a:lnTo>
                  <a:lnTo>
                    <a:pt x="4164" y="5554"/>
                  </a:lnTo>
                  <a:lnTo>
                    <a:pt x="4164" y="5267"/>
                  </a:lnTo>
                  <a:lnTo>
                    <a:pt x="4147" y="4711"/>
                  </a:lnTo>
                  <a:lnTo>
                    <a:pt x="4130" y="4172"/>
                  </a:lnTo>
                  <a:lnTo>
                    <a:pt x="4121" y="3911"/>
                  </a:lnTo>
                  <a:lnTo>
                    <a:pt x="4130" y="3649"/>
                  </a:lnTo>
                  <a:lnTo>
                    <a:pt x="4138" y="3380"/>
                  </a:lnTo>
                  <a:lnTo>
                    <a:pt x="4164" y="3127"/>
                  </a:lnTo>
                  <a:lnTo>
                    <a:pt x="4197" y="2866"/>
                  </a:lnTo>
                  <a:lnTo>
                    <a:pt x="4248" y="2604"/>
                  </a:lnTo>
                  <a:lnTo>
                    <a:pt x="4315" y="2351"/>
                  </a:lnTo>
                  <a:lnTo>
                    <a:pt x="4399" y="2099"/>
                  </a:lnTo>
                  <a:lnTo>
                    <a:pt x="4450" y="1972"/>
                  </a:lnTo>
                  <a:lnTo>
                    <a:pt x="4509" y="1846"/>
                  </a:lnTo>
                  <a:lnTo>
                    <a:pt x="4568" y="1719"/>
                  </a:lnTo>
                  <a:lnTo>
                    <a:pt x="4635" y="1593"/>
                  </a:lnTo>
                  <a:lnTo>
                    <a:pt x="4711" y="1475"/>
                  </a:lnTo>
                  <a:lnTo>
                    <a:pt x="4796" y="1349"/>
                  </a:lnTo>
                  <a:lnTo>
                    <a:pt x="4880" y="1222"/>
                  </a:lnTo>
                  <a:lnTo>
                    <a:pt x="4981" y="1104"/>
                  </a:lnTo>
                  <a:lnTo>
                    <a:pt x="5082" y="978"/>
                  </a:lnTo>
                  <a:lnTo>
                    <a:pt x="5192" y="860"/>
                  </a:lnTo>
                  <a:lnTo>
                    <a:pt x="5310" y="733"/>
                  </a:lnTo>
                  <a:lnTo>
                    <a:pt x="5436" y="615"/>
                  </a:lnTo>
                  <a:lnTo>
                    <a:pt x="5487" y="565"/>
                  </a:lnTo>
                  <a:lnTo>
                    <a:pt x="5520" y="506"/>
                  </a:lnTo>
                  <a:lnTo>
                    <a:pt x="5537" y="438"/>
                  </a:lnTo>
                  <a:lnTo>
                    <a:pt x="5546" y="371"/>
                  </a:lnTo>
                  <a:lnTo>
                    <a:pt x="5546" y="304"/>
                  </a:lnTo>
                  <a:lnTo>
                    <a:pt x="5529" y="236"/>
                  </a:lnTo>
                  <a:lnTo>
                    <a:pt x="5495" y="177"/>
                  </a:lnTo>
                  <a:lnTo>
                    <a:pt x="5453" y="118"/>
                  </a:lnTo>
                  <a:lnTo>
                    <a:pt x="5402" y="68"/>
                  </a:lnTo>
                  <a:lnTo>
                    <a:pt x="5343" y="34"/>
                  </a:lnTo>
                  <a:lnTo>
                    <a:pt x="5276" y="9"/>
                  </a:lnTo>
                  <a:lnTo>
                    <a:pt x="52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15"/>
            <p:cNvSpPr/>
            <p:nvPr/>
          </p:nvSpPr>
          <p:spPr>
            <a:xfrm>
              <a:off x="1828579" y="1491199"/>
              <a:ext cx="205778" cy="122088"/>
            </a:xfrm>
            <a:custGeom>
              <a:avLst/>
              <a:gdLst/>
              <a:ahLst/>
              <a:cxnLst/>
              <a:rect l="l" t="t" r="r" b="b"/>
              <a:pathLst>
                <a:path w="14320" h="8496" extrusionOk="0">
                  <a:moveTo>
                    <a:pt x="13965" y="0"/>
                  </a:moveTo>
                  <a:lnTo>
                    <a:pt x="13755" y="9"/>
                  </a:lnTo>
                  <a:lnTo>
                    <a:pt x="13561" y="17"/>
                  </a:lnTo>
                  <a:lnTo>
                    <a:pt x="13367" y="34"/>
                  </a:lnTo>
                  <a:lnTo>
                    <a:pt x="13181" y="59"/>
                  </a:lnTo>
                  <a:lnTo>
                    <a:pt x="12996" y="93"/>
                  </a:lnTo>
                  <a:lnTo>
                    <a:pt x="12828" y="135"/>
                  </a:lnTo>
                  <a:lnTo>
                    <a:pt x="12659" y="177"/>
                  </a:lnTo>
                  <a:lnTo>
                    <a:pt x="12490" y="219"/>
                  </a:lnTo>
                  <a:lnTo>
                    <a:pt x="12330" y="278"/>
                  </a:lnTo>
                  <a:lnTo>
                    <a:pt x="12179" y="337"/>
                  </a:lnTo>
                  <a:lnTo>
                    <a:pt x="12035" y="396"/>
                  </a:lnTo>
                  <a:lnTo>
                    <a:pt x="11892" y="472"/>
                  </a:lnTo>
                  <a:lnTo>
                    <a:pt x="11749" y="540"/>
                  </a:lnTo>
                  <a:lnTo>
                    <a:pt x="11614" y="616"/>
                  </a:lnTo>
                  <a:lnTo>
                    <a:pt x="11479" y="700"/>
                  </a:lnTo>
                  <a:lnTo>
                    <a:pt x="11353" y="784"/>
                  </a:lnTo>
                  <a:lnTo>
                    <a:pt x="11108" y="961"/>
                  </a:lnTo>
                  <a:lnTo>
                    <a:pt x="10881" y="1146"/>
                  </a:lnTo>
                  <a:lnTo>
                    <a:pt x="10662" y="1349"/>
                  </a:lnTo>
                  <a:lnTo>
                    <a:pt x="10459" y="1551"/>
                  </a:lnTo>
                  <a:lnTo>
                    <a:pt x="10257" y="1762"/>
                  </a:lnTo>
                  <a:lnTo>
                    <a:pt x="10072" y="1972"/>
                  </a:lnTo>
                  <a:lnTo>
                    <a:pt x="9701" y="2394"/>
                  </a:lnTo>
                  <a:lnTo>
                    <a:pt x="9364" y="2781"/>
                  </a:lnTo>
                  <a:lnTo>
                    <a:pt x="9195" y="2975"/>
                  </a:lnTo>
                  <a:lnTo>
                    <a:pt x="9027" y="3161"/>
                  </a:lnTo>
                  <a:lnTo>
                    <a:pt x="8841" y="3338"/>
                  </a:lnTo>
                  <a:lnTo>
                    <a:pt x="8664" y="3506"/>
                  </a:lnTo>
                  <a:lnTo>
                    <a:pt x="8471" y="3666"/>
                  </a:lnTo>
                  <a:lnTo>
                    <a:pt x="8277" y="3818"/>
                  </a:lnTo>
                  <a:lnTo>
                    <a:pt x="8066" y="3953"/>
                  </a:lnTo>
                  <a:lnTo>
                    <a:pt x="7847" y="4079"/>
                  </a:lnTo>
                  <a:lnTo>
                    <a:pt x="7611" y="4180"/>
                  </a:lnTo>
                  <a:lnTo>
                    <a:pt x="7493" y="4231"/>
                  </a:lnTo>
                  <a:lnTo>
                    <a:pt x="7367" y="4273"/>
                  </a:lnTo>
                  <a:lnTo>
                    <a:pt x="7240" y="4315"/>
                  </a:lnTo>
                  <a:lnTo>
                    <a:pt x="7105" y="4349"/>
                  </a:lnTo>
                  <a:lnTo>
                    <a:pt x="6970" y="4383"/>
                  </a:lnTo>
                  <a:lnTo>
                    <a:pt x="6827" y="4408"/>
                  </a:lnTo>
                  <a:lnTo>
                    <a:pt x="6684" y="4425"/>
                  </a:lnTo>
                  <a:lnTo>
                    <a:pt x="6532" y="4442"/>
                  </a:lnTo>
                  <a:lnTo>
                    <a:pt x="6372" y="4450"/>
                  </a:lnTo>
                  <a:lnTo>
                    <a:pt x="6212" y="4458"/>
                  </a:lnTo>
                  <a:lnTo>
                    <a:pt x="5841" y="4467"/>
                  </a:lnTo>
                  <a:lnTo>
                    <a:pt x="5487" y="4501"/>
                  </a:lnTo>
                  <a:lnTo>
                    <a:pt x="5142" y="4551"/>
                  </a:lnTo>
                  <a:lnTo>
                    <a:pt x="4805" y="4610"/>
                  </a:lnTo>
                  <a:lnTo>
                    <a:pt x="4476" y="4694"/>
                  </a:lnTo>
                  <a:lnTo>
                    <a:pt x="4164" y="4787"/>
                  </a:lnTo>
                  <a:lnTo>
                    <a:pt x="3861" y="4888"/>
                  </a:lnTo>
                  <a:lnTo>
                    <a:pt x="3574" y="4998"/>
                  </a:lnTo>
                  <a:lnTo>
                    <a:pt x="3296" y="5124"/>
                  </a:lnTo>
                  <a:lnTo>
                    <a:pt x="3026" y="5259"/>
                  </a:lnTo>
                  <a:lnTo>
                    <a:pt x="2774" y="5402"/>
                  </a:lnTo>
                  <a:lnTo>
                    <a:pt x="2529" y="5546"/>
                  </a:lnTo>
                  <a:lnTo>
                    <a:pt x="2293" y="5697"/>
                  </a:lnTo>
                  <a:lnTo>
                    <a:pt x="2074" y="5849"/>
                  </a:lnTo>
                  <a:lnTo>
                    <a:pt x="1863" y="6009"/>
                  </a:lnTo>
                  <a:lnTo>
                    <a:pt x="1661" y="6169"/>
                  </a:lnTo>
                  <a:lnTo>
                    <a:pt x="1476" y="6329"/>
                  </a:lnTo>
                  <a:lnTo>
                    <a:pt x="1299" y="6489"/>
                  </a:lnTo>
                  <a:lnTo>
                    <a:pt x="1139" y="6650"/>
                  </a:lnTo>
                  <a:lnTo>
                    <a:pt x="987" y="6801"/>
                  </a:lnTo>
                  <a:lnTo>
                    <a:pt x="709" y="7096"/>
                  </a:lnTo>
                  <a:lnTo>
                    <a:pt x="490" y="7358"/>
                  </a:lnTo>
                  <a:lnTo>
                    <a:pt x="313" y="7585"/>
                  </a:lnTo>
                  <a:lnTo>
                    <a:pt x="178" y="7770"/>
                  </a:lnTo>
                  <a:lnTo>
                    <a:pt x="51" y="7956"/>
                  </a:lnTo>
                  <a:lnTo>
                    <a:pt x="18" y="8023"/>
                  </a:lnTo>
                  <a:lnTo>
                    <a:pt x="1" y="8091"/>
                  </a:lnTo>
                  <a:lnTo>
                    <a:pt x="1" y="8158"/>
                  </a:lnTo>
                  <a:lnTo>
                    <a:pt x="9" y="8226"/>
                  </a:lnTo>
                  <a:lnTo>
                    <a:pt x="35" y="8293"/>
                  </a:lnTo>
                  <a:lnTo>
                    <a:pt x="68" y="8352"/>
                  </a:lnTo>
                  <a:lnTo>
                    <a:pt x="110" y="8403"/>
                  </a:lnTo>
                  <a:lnTo>
                    <a:pt x="169" y="8445"/>
                  </a:lnTo>
                  <a:lnTo>
                    <a:pt x="212" y="8470"/>
                  </a:lnTo>
                  <a:lnTo>
                    <a:pt x="262" y="8487"/>
                  </a:lnTo>
                  <a:lnTo>
                    <a:pt x="304" y="8495"/>
                  </a:lnTo>
                  <a:lnTo>
                    <a:pt x="397" y="8495"/>
                  </a:lnTo>
                  <a:lnTo>
                    <a:pt x="439" y="8487"/>
                  </a:lnTo>
                  <a:lnTo>
                    <a:pt x="481" y="8470"/>
                  </a:lnTo>
                  <a:lnTo>
                    <a:pt x="523" y="8453"/>
                  </a:lnTo>
                  <a:lnTo>
                    <a:pt x="566" y="8428"/>
                  </a:lnTo>
                  <a:lnTo>
                    <a:pt x="599" y="8403"/>
                  </a:lnTo>
                  <a:lnTo>
                    <a:pt x="625" y="8369"/>
                  </a:lnTo>
                  <a:lnTo>
                    <a:pt x="658" y="8327"/>
                  </a:lnTo>
                  <a:lnTo>
                    <a:pt x="751" y="8183"/>
                  </a:lnTo>
                  <a:lnTo>
                    <a:pt x="869" y="8023"/>
                  </a:lnTo>
                  <a:lnTo>
                    <a:pt x="1029" y="7821"/>
                  </a:lnTo>
                  <a:lnTo>
                    <a:pt x="1231" y="7585"/>
                  </a:lnTo>
                  <a:lnTo>
                    <a:pt x="1476" y="7324"/>
                  </a:lnTo>
                  <a:lnTo>
                    <a:pt x="1611" y="7181"/>
                  </a:lnTo>
                  <a:lnTo>
                    <a:pt x="1762" y="7037"/>
                  </a:lnTo>
                  <a:lnTo>
                    <a:pt x="1922" y="6894"/>
                  </a:lnTo>
                  <a:lnTo>
                    <a:pt x="2091" y="6751"/>
                  </a:lnTo>
                  <a:lnTo>
                    <a:pt x="2276" y="6599"/>
                  </a:lnTo>
                  <a:lnTo>
                    <a:pt x="2462" y="6456"/>
                  </a:lnTo>
                  <a:lnTo>
                    <a:pt x="2664" y="6313"/>
                  </a:lnTo>
                  <a:lnTo>
                    <a:pt x="2883" y="6169"/>
                  </a:lnTo>
                  <a:lnTo>
                    <a:pt x="3102" y="6034"/>
                  </a:lnTo>
                  <a:lnTo>
                    <a:pt x="3338" y="5908"/>
                  </a:lnTo>
                  <a:lnTo>
                    <a:pt x="3583" y="5782"/>
                  </a:lnTo>
                  <a:lnTo>
                    <a:pt x="3835" y="5672"/>
                  </a:lnTo>
                  <a:lnTo>
                    <a:pt x="4097" y="5562"/>
                  </a:lnTo>
                  <a:lnTo>
                    <a:pt x="4366" y="5470"/>
                  </a:lnTo>
                  <a:lnTo>
                    <a:pt x="4653" y="5385"/>
                  </a:lnTo>
                  <a:lnTo>
                    <a:pt x="4948" y="5310"/>
                  </a:lnTo>
                  <a:lnTo>
                    <a:pt x="5251" y="5251"/>
                  </a:lnTo>
                  <a:lnTo>
                    <a:pt x="5563" y="5209"/>
                  </a:lnTo>
                  <a:lnTo>
                    <a:pt x="5892" y="5175"/>
                  </a:lnTo>
                  <a:lnTo>
                    <a:pt x="6220" y="5166"/>
                  </a:lnTo>
                  <a:lnTo>
                    <a:pt x="6414" y="5158"/>
                  </a:lnTo>
                  <a:lnTo>
                    <a:pt x="6600" y="5150"/>
                  </a:lnTo>
                  <a:lnTo>
                    <a:pt x="6777" y="5133"/>
                  </a:lnTo>
                  <a:lnTo>
                    <a:pt x="6945" y="5107"/>
                  </a:lnTo>
                  <a:lnTo>
                    <a:pt x="7114" y="5074"/>
                  </a:lnTo>
                  <a:lnTo>
                    <a:pt x="7274" y="5040"/>
                  </a:lnTo>
                  <a:lnTo>
                    <a:pt x="7434" y="4998"/>
                  </a:lnTo>
                  <a:lnTo>
                    <a:pt x="7586" y="4956"/>
                  </a:lnTo>
                  <a:lnTo>
                    <a:pt x="7729" y="4905"/>
                  </a:lnTo>
                  <a:lnTo>
                    <a:pt x="7872" y="4846"/>
                  </a:lnTo>
                  <a:lnTo>
                    <a:pt x="8007" y="4787"/>
                  </a:lnTo>
                  <a:lnTo>
                    <a:pt x="8142" y="4720"/>
                  </a:lnTo>
                  <a:lnTo>
                    <a:pt x="8277" y="4652"/>
                  </a:lnTo>
                  <a:lnTo>
                    <a:pt x="8403" y="4576"/>
                  </a:lnTo>
                  <a:lnTo>
                    <a:pt x="8639" y="4425"/>
                  </a:lnTo>
                  <a:lnTo>
                    <a:pt x="8875" y="4256"/>
                  </a:lnTo>
                  <a:lnTo>
                    <a:pt x="9086" y="4071"/>
                  </a:lnTo>
                  <a:lnTo>
                    <a:pt x="9296" y="3885"/>
                  </a:lnTo>
                  <a:lnTo>
                    <a:pt x="9499" y="3683"/>
                  </a:lnTo>
                  <a:lnTo>
                    <a:pt x="9684" y="3481"/>
                  </a:lnTo>
                  <a:lnTo>
                    <a:pt x="9878" y="3279"/>
                  </a:lnTo>
                  <a:lnTo>
                    <a:pt x="10240" y="2849"/>
                  </a:lnTo>
                  <a:lnTo>
                    <a:pt x="10594" y="2444"/>
                  </a:lnTo>
                  <a:lnTo>
                    <a:pt x="10771" y="2250"/>
                  </a:lnTo>
                  <a:lnTo>
                    <a:pt x="10948" y="2057"/>
                  </a:lnTo>
                  <a:lnTo>
                    <a:pt x="11134" y="1871"/>
                  </a:lnTo>
                  <a:lnTo>
                    <a:pt x="11327" y="1694"/>
                  </a:lnTo>
                  <a:lnTo>
                    <a:pt x="11530" y="1526"/>
                  </a:lnTo>
                  <a:lnTo>
                    <a:pt x="11740" y="1374"/>
                  </a:lnTo>
                  <a:lnTo>
                    <a:pt x="11959" y="1231"/>
                  </a:lnTo>
                  <a:lnTo>
                    <a:pt x="12195" y="1104"/>
                  </a:lnTo>
                  <a:lnTo>
                    <a:pt x="12322" y="1045"/>
                  </a:lnTo>
                  <a:lnTo>
                    <a:pt x="12448" y="986"/>
                  </a:lnTo>
                  <a:lnTo>
                    <a:pt x="12575" y="936"/>
                  </a:lnTo>
                  <a:lnTo>
                    <a:pt x="12710" y="894"/>
                  </a:lnTo>
                  <a:lnTo>
                    <a:pt x="12853" y="851"/>
                  </a:lnTo>
                  <a:lnTo>
                    <a:pt x="12996" y="818"/>
                  </a:lnTo>
                  <a:lnTo>
                    <a:pt x="13148" y="784"/>
                  </a:lnTo>
                  <a:lnTo>
                    <a:pt x="13299" y="759"/>
                  </a:lnTo>
                  <a:lnTo>
                    <a:pt x="13460" y="742"/>
                  </a:lnTo>
                  <a:lnTo>
                    <a:pt x="13620" y="725"/>
                  </a:lnTo>
                  <a:lnTo>
                    <a:pt x="13788" y="717"/>
                  </a:lnTo>
                  <a:lnTo>
                    <a:pt x="13965" y="708"/>
                  </a:lnTo>
                  <a:lnTo>
                    <a:pt x="14033" y="700"/>
                  </a:lnTo>
                  <a:lnTo>
                    <a:pt x="14100" y="683"/>
                  </a:lnTo>
                  <a:lnTo>
                    <a:pt x="14159" y="649"/>
                  </a:lnTo>
                  <a:lnTo>
                    <a:pt x="14218" y="607"/>
                  </a:lnTo>
                  <a:lnTo>
                    <a:pt x="14260" y="557"/>
                  </a:lnTo>
                  <a:lnTo>
                    <a:pt x="14285" y="498"/>
                  </a:lnTo>
                  <a:lnTo>
                    <a:pt x="14311" y="430"/>
                  </a:lnTo>
                  <a:lnTo>
                    <a:pt x="14319" y="354"/>
                  </a:lnTo>
                  <a:lnTo>
                    <a:pt x="14311" y="287"/>
                  </a:lnTo>
                  <a:lnTo>
                    <a:pt x="14285" y="219"/>
                  </a:lnTo>
                  <a:lnTo>
                    <a:pt x="14252" y="160"/>
                  </a:lnTo>
                  <a:lnTo>
                    <a:pt x="14210" y="110"/>
                  </a:lnTo>
                  <a:lnTo>
                    <a:pt x="14159" y="68"/>
                  </a:lnTo>
                  <a:lnTo>
                    <a:pt x="14100" y="34"/>
                  </a:lnTo>
                  <a:lnTo>
                    <a:pt x="14033" y="9"/>
                  </a:lnTo>
                  <a:lnTo>
                    <a:pt x="1396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15"/>
            <p:cNvSpPr/>
            <p:nvPr/>
          </p:nvSpPr>
          <p:spPr>
            <a:xfrm>
              <a:off x="1845422" y="1430153"/>
              <a:ext cx="164220" cy="174524"/>
            </a:xfrm>
            <a:custGeom>
              <a:avLst/>
              <a:gdLst/>
              <a:ahLst/>
              <a:cxnLst/>
              <a:rect l="l" t="t" r="r" b="b"/>
              <a:pathLst>
                <a:path w="11428" h="12145" extrusionOk="0">
                  <a:moveTo>
                    <a:pt x="11040" y="1"/>
                  </a:moveTo>
                  <a:lnTo>
                    <a:pt x="10973" y="18"/>
                  </a:lnTo>
                  <a:lnTo>
                    <a:pt x="10779" y="77"/>
                  </a:lnTo>
                  <a:lnTo>
                    <a:pt x="10585" y="144"/>
                  </a:lnTo>
                  <a:lnTo>
                    <a:pt x="10408" y="220"/>
                  </a:lnTo>
                  <a:lnTo>
                    <a:pt x="10240" y="304"/>
                  </a:lnTo>
                  <a:lnTo>
                    <a:pt x="10080" y="380"/>
                  </a:lnTo>
                  <a:lnTo>
                    <a:pt x="9919" y="473"/>
                  </a:lnTo>
                  <a:lnTo>
                    <a:pt x="9768" y="557"/>
                  </a:lnTo>
                  <a:lnTo>
                    <a:pt x="9633" y="658"/>
                  </a:lnTo>
                  <a:lnTo>
                    <a:pt x="9490" y="751"/>
                  </a:lnTo>
                  <a:lnTo>
                    <a:pt x="9363" y="852"/>
                  </a:lnTo>
                  <a:lnTo>
                    <a:pt x="9245" y="962"/>
                  </a:lnTo>
                  <a:lnTo>
                    <a:pt x="9127" y="1071"/>
                  </a:lnTo>
                  <a:lnTo>
                    <a:pt x="9009" y="1181"/>
                  </a:lnTo>
                  <a:lnTo>
                    <a:pt x="8908" y="1290"/>
                  </a:lnTo>
                  <a:lnTo>
                    <a:pt x="8807" y="1408"/>
                  </a:lnTo>
                  <a:lnTo>
                    <a:pt x="8706" y="1526"/>
                  </a:lnTo>
                  <a:lnTo>
                    <a:pt x="8529" y="1762"/>
                  </a:lnTo>
                  <a:lnTo>
                    <a:pt x="8360" y="2015"/>
                  </a:lnTo>
                  <a:lnTo>
                    <a:pt x="8209" y="2268"/>
                  </a:lnTo>
                  <a:lnTo>
                    <a:pt x="8074" y="2521"/>
                  </a:lnTo>
                  <a:lnTo>
                    <a:pt x="7947" y="2782"/>
                  </a:lnTo>
                  <a:lnTo>
                    <a:pt x="7829" y="3035"/>
                  </a:lnTo>
                  <a:lnTo>
                    <a:pt x="7602" y="3549"/>
                  </a:lnTo>
                  <a:lnTo>
                    <a:pt x="7391" y="4021"/>
                  </a:lnTo>
                  <a:lnTo>
                    <a:pt x="7290" y="4257"/>
                  </a:lnTo>
                  <a:lnTo>
                    <a:pt x="7172" y="4484"/>
                  </a:lnTo>
                  <a:lnTo>
                    <a:pt x="7054" y="4703"/>
                  </a:lnTo>
                  <a:lnTo>
                    <a:pt x="6936" y="4914"/>
                  </a:lnTo>
                  <a:lnTo>
                    <a:pt x="6801" y="5125"/>
                  </a:lnTo>
                  <a:lnTo>
                    <a:pt x="6650" y="5327"/>
                  </a:lnTo>
                  <a:lnTo>
                    <a:pt x="6489" y="5521"/>
                  </a:lnTo>
                  <a:lnTo>
                    <a:pt x="6321" y="5706"/>
                  </a:lnTo>
                  <a:lnTo>
                    <a:pt x="6127" y="5875"/>
                  </a:lnTo>
                  <a:lnTo>
                    <a:pt x="6026" y="5959"/>
                  </a:lnTo>
                  <a:lnTo>
                    <a:pt x="5925" y="6035"/>
                  </a:lnTo>
                  <a:lnTo>
                    <a:pt x="5807" y="6111"/>
                  </a:lnTo>
                  <a:lnTo>
                    <a:pt x="5689" y="6187"/>
                  </a:lnTo>
                  <a:lnTo>
                    <a:pt x="5571" y="6254"/>
                  </a:lnTo>
                  <a:lnTo>
                    <a:pt x="5444" y="6321"/>
                  </a:lnTo>
                  <a:lnTo>
                    <a:pt x="5310" y="6380"/>
                  </a:lnTo>
                  <a:lnTo>
                    <a:pt x="5166" y="6439"/>
                  </a:lnTo>
                  <a:lnTo>
                    <a:pt x="5023" y="6498"/>
                  </a:lnTo>
                  <a:lnTo>
                    <a:pt x="4871" y="6549"/>
                  </a:lnTo>
                  <a:lnTo>
                    <a:pt x="4526" y="6667"/>
                  </a:lnTo>
                  <a:lnTo>
                    <a:pt x="4189" y="6802"/>
                  </a:lnTo>
                  <a:lnTo>
                    <a:pt x="3869" y="6954"/>
                  </a:lnTo>
                  <a:lnTo>
                    <a:pt x="3565" y="7114"/>
                  </a:lnTo>
                  <a:lnTo>
                    <a:pt x="3279" y="7282"/>
                  </a:lnTo>
                  <a:lnTo>
                    <a:pt x="3009" y="7459"/>
                  </a:lnTo>
                  <a:lnTo>
                    <a:pt x="2748" y="7645"/>
                  </a:lnTo>
                  <a:lnTo>
                    <a:pt x="2512" y="7847"/>
                  </a:lnTo>
                  <a:lnTo>
                    <a:pt x="2276" y="8041"/>
                  </a:lnTo>
                  <a:lnTo>
                    <a:pt x="2065" y="8251"/>
                  </a:lnTo>
                  <a:lnTo>
                    <a:pt x="1854" y="8462"/>
                  </a:lnTo>
                  <a:lnTo>
                    <a:pt x="1669" y="8673"/>
                  </a:lnTo>
                  <a:lnTo>
                    <a:pt x="1492" y="8883"/>
                  </a:lnTo>
                  <a:lnTo>
                    <a:pt x="1323" y="9094"/>
                  </a:lnTo>
                  <a:lnTo>
                    <a:pt x="1172" y="9313"/>
                  </a:lnTo>
                  <a:lnTo>
                    <a:pt x="1028" y="9524"/>
                  </a:lnTo>
                  <a:lnTo>
                    <a:pt x="894" y="9726"/>
                  </a:lnTo>
                  <a:lnTo>
                    <a:pt x="776" y="9937"/>
                  </a:lnTo>
                  <a:lnTo>
                    <a:pt x="658" y="10131"/>
                  </a:lnTo>
                  <a:lnTo>
                    <a:pt x="557" y="10325"/>
                  </a:lnTo>
                  <a:lnTo>
                    <a:pt x="388" y="10679"/>
                  </a:lnTo>
                  <a:lnTo>
                    <a:pt x="253" y="10999"/>
                  </a:lnTo>
                  <a:lnTo>
                    <a:pt x="152" y="11277"/>
                  </a:lnTo>
                  <a:lnTo>
                    <a:pt x="76" y="11488"/>
                  </a:lnTo>
                  <a:lnTo>
                    <a:pt x="9" y="11707"/>
                  </a:lnTo>
                  <a:lnTo>
                    <a:pt x="0" y="11774"/>
                  </a:lnTo>
                  <a:lnTo>
                    <a:pt x="9" y="11841"/>
                  </a:lnTo>
                  <a:lnTo>
                    <a:pt x="17" y="11909"/>
                  </a:lnTo>
                  <a:lnTo>
                    <a:pt x="51" y="11976"/>
                  </a:lnTo>
                  <a:lnTo>
                    <a:pt x="93" y="12027"/>
                  </a:lnTo>
                  <a:lnTo>
                    <a:pt x="144" y="12077"/>
                  </a:lnTo>
                  <a:lnTo>
                    <a:pt x="203" y="12111"/>
                  </a:lnTo>
                  <a:lnTo>
                    <a:pt x="270" y="12136"/>
                  </a:lnTo>
                  <a:lnTo>
                    <a:pt x="312" y="12145"/>
                  </a:lnTo>
                  <a:lnTo>
                    <a:pt x="354" y="12145"/>
                  </a:lnTo>
                  <a:lnTo>
                    <a:pt x="413" y="12136"/>
                  </a:lnTo>
                  <a:lnTo>
                    <a:pt x="472" y="12128"/>
                  </a:lnTo>
                  <a:lnTo>
                    <a:pt x="523" y="12103"/>
                  </a:lnTo>
                  <a:lnTo>
                    <a:pt x="565" y="12069"/>
                  </a:lnTo>
                  <a:lnTo>
                    <a:pt x="615" y="12035"/>
                  </a:lnTo>
                  <a:lnTo>
                    <a:pt x="649" y="11985"/>
                  </a:lnTo>
                  <a:lnTo>
                    <a:pt x="674" y="11934"/>
                  </a:lnTo>
                  <a:lnTo>
                    <a:pt x="700" y="11875"/>
                  </a:lnTo>
                  <a:lnTo>
                    <a:pt x="742" y="11715"/>
                  </a:lnTo>
                  <a:lnTo>
                    <a:pt x="809" y="11530"/>
                  </a:lnTo>
                  <a:lnTo>
                    <a:pt x="902" y="11294"/>
                  </a:lnTo>
                  <a:lnTo>
                    <a:pt x="1020" y="11007"/>
                  </a:lnTo>
                  <a:lnTo>
                    <a:pt x="1180" y="10679"/>
                  </a:lnTo>
                  <a:lnTo>
                    <a:pt x="1273" y="10502"/>
                  </a:lnTo>
                  <a:lnTo>
                    <a:pt x="1374" y="10325"/>
                  </a:lnTo>
                  <a:lnTo>
                    <a:pt x="1484" y="10139"/>
                  </a:lnTo>
                  <a:lnTo>
                    <a:pt x="1602" y="9945"/>
                  </a:lnTo>
                  <a:lnTo>
                    <a:pt x="1728" y="9751"/>
                  </a:lnTo>
                  <a:lnTo>
                    <a:pt x="1871" y="9558"/>
                  </a:lnTo>
                  <a:lnTo>
                    <a:pt x="2023" y="9364"/>
                  </a:lnTo>
                  <a:lnTo>
                    <a:pt x="2183" y="9170"/>
                  </a:lnTo>
                  <a:lnTo>
                    <a:pt x="2360" y="8976"/>
                  </a:lnTo>
                  <a:lnTo>
                    <a:pt x="2545" y="8782"/>
                  </a:lnTo>
                  <a:lnTo>
                    <a:pt x="2739" y="8588"/>
                  </a:lnTo>
                  <a:lnTo>
                    <a:pt x="2950" y="8403"/>
                  </a:lnTo>
                  <a:lnTo>
                    <a:pt x="3169" y="8226"/>
                  </a:lnTo>
                  <a:lnTo>
                    <a:pt x="3405" y="8058"/>
                  </a:lnTo>
                  <a:lnTo>
                    <a:pt x="3649" y="7889"/>
                  </a:lnTo>
                  <a:lnTo>
                    <a:pt x="3911" y="7737"/>
                  </a:lnTo>
                  <a:lnTo>
                    <a:pt x="4180" y="7586"/>
                  </a:lnTo>
                  <a:lnTo>
                    <a:pt x="4467" y="7451"/>
                  </a:lnTo>
                  <a:lnTo>
                    <a:pt x="4770" y="7333"/>
                  </a:lnTo>
                  <a:lnTo>
                    <a:pt x="5091" y="7223"/>
                  </a:lnTo>
                  <a:lnTo>
                    <a:pt x="5267" y="7164"/>
                  </a:lnTo>
                  <a:lnTo>
                    <a:pt x="5436" y="7097"/>
                  </a:lnTo>
                  <a:lnTo>
                    <a:pt x="5605" y="7029"/>
                  </a:lnTo>
                  <a:lnTo>
                    <a:pt x="5765" y="6954"/>
                  </a:lnTo>
                  <a:lnTo>
                    <a:pt x="5916" y="6878"/>
                  </a:lnTo>
                  <a:lnTo>
                    <a:pt x="6060" y="6793"/>
                  </a:lnTo>
                  <a:lnTo>
                    <a:pt x="6195" y="6709"/>
                  </a:lnTo>
                  <a:lnTo>
                    <a:pt x="6329" y="6616"/>
                  </a:lnTo>
                  <a:lnTo>
                    <a:pt x="6456" y="6524"/>
                  </a:lnTo>
                  <a:lnTo>
                    <a:pt x="6574" y="6431"/>
                  </a:lnTo>
                  <a:lnTo>
                    <a:pt x="6683" y="6330"/>
                  </a:lnTo>
                  <a:lnTo>
                    <a:pt x="6793" y="6229"/>
                  </a:lnTo>
                  <a:lnTo>
                    <a:pt x="6902" y="6128"/>
                  </a:lnTo>
                  <a:lnTo>
                    <a:pt x="6995" y="6018"/>
                  </a:lnTo>
                  <a:lnTo>
                    <a:pt x="7181" y="5799"/>
                  </a:lnTo>
                  <a:lnTo>
                    <a:pt x="7349" y="5571"/>
                  </a:lnTo>
                  <a:lnTo>
                    <a:pt x="7509" y="5335"/>
                  </a:lnTo>
                  <a:lnTo>
                    <a:pt x="7652" y="5091"/>
                  </a:lnTo>
                  <a:lnTo>
                    <a:pt x="7779" y="4847"/>
                  </a:lnTo>
                  <a:lnTo>
                    <a:pt x="7905" y="4594"/>
                  </a:lnTo>
                  <a:lnTo>
                    <a:pt x="8023" y="4341"/>
                  </a:lnTo>
                  <a:lnTo>
                    <a:pt x="8251" y="3827"/>
                  </a:lnTo>
                  <a:lnTo>
                    <a:pt x="8462" y="3338"/>
                  </a:lnTo>
                  <a:lnTo>
                    <a:pt x="8579" y="3094"/>
                  </a:lnTo>
                  <a:lnTo>
                    <a:pt x="8697" y="2858"/>
                  </a:lnTo>
                  <a:lnTo>
                    <a:pt x="8815" y="2630"/>
                  </a:lnTo>
                  <a:lnTo>
                    <a:pt x="8950" y="2403"/>
                  </a:lnTo>
                  <a:lnTo>
                    <a:pt x="9094" y="2184"/>
                  </a:lnTo>
                  <a:lnTo>
                    <a:pt x="9245" y="1973"/>
                  </a:lnTo>
                  <a:lnTo>
                    <a:pt x="9422" y="1771"/>
                  </a:lnTo>
                  <a:lnTo>
                    <a:pt x="9608" y="1585"/>
                  </a:lnTo>
                  <a:lnTo>
                    <a:pt x="9709" y="1493"/>
                  </a:lnTo>
                  <a:lnTo>
                    <a:pt x="9810" y="1400"/>
                  </a:lnTo>
                  <a:lnTo>
                    <a:pt x="9919" y="1316"/>
                  </a:lnTo>
                  <a:lnTo>
                    <a:pt x="10037" y="1231"/>
                  </a:lnTo>
                  <a:lnTo>
                    <a:pt x="10155" y="1147"/>
                  </a:lnTo>
                  <a:lnTo>
                    <a:pt x="10282" y="1071"/>
                  </a:lnTo>
                  <a:lnTo>
                    <a:pt x="10417" y="1004"/>
                  </a:lnTo>
                  <a:lnTo>
                    <a:pt x="10560" y="928"/>
                  </a:lnTo>
                  <a:lnTo>
                    <a:pt x="10703" y="869"/>
                  </a:lnTo>
                  <a:lnTo>
                    <a:pt x="10855" y="801"/>
                  </a:lnTo>
                  <a:lnTo>
                    <a:pt x="11015" y="742"/>
                  </a:lnTo>
                  <a:lnTo>
                    <a:pt x="11184" y="692"/>
                  </a:lnTo>
                  <a:lnTo>
                    <a:pt x="11243" y="658"/>
                  </a:lnTo>
                  <a:lnTo>
                    <a:pt x="11302" y="624"/>
                  </a:lnTo>
                  <a:lnTo>
                    <a:pt x="11352" y="574"/>
                  </a:lnTo>
                  <a:lnTo>
                    <a:pt x="11386" y="515"/>
                  </a:lnTo>
                  <a:lnTo>
                    <a:pt x="11411" y="456"/>
                  </a:lnTo>
                  <a:lnTo>
                    <a:pt x="11428" y="389"/>
                  </a:lnTo>
                  <a:lnTo>
                    <a:pt x="11428" y="313"/>
                  </a:lnTo>
                  <a:lnTo>
                    <a:pt x="11411" y="245"/>
                  </a:lnTo>
                  <a:lnTo>
                    <a:pt x="11386" y="178"/>
                  </a:lnTo>
                  <a:lnTo>
                    <a:pt x="11344" y="127"/>
                  </a:lnTo>
                  <a:lnTo>
                    <a:pt x="11293" y="77"/>
                  </a:lnTo>
                  <a:lnTo>
                    <a:pt x="11243" y="35"/>
                  </a:lnTo>
                  <a:lnTo>
                    <a:pt x="11175" y="9"/>
                  </a:lnTo>
                  <a:lnTo>
                    <a:pt x="1110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5"/>
            <p:cNvSpPr/>
            <p:nvPr/>
          </p:nvSpPr>
          <p:spPr>
            <a:xfrm>
              <a:off x="1823492" y="1393336"/>
              <a:ext cx="153098" cy="184338"/>
            </a:xfrm>
            <a:custGeom>
              <a:avLst/>
              <a:gdLst/>
              <a:ahLst/>
              <a:cxnLst/>
              <a:rect l="l" t="t" r="r" b="b"/>
              <a:pathLst>
                <a:path w="10654" h="12828" extrusionOk="0">
                  <a:moveTo>
                    <a:pt x="10308" y="1"/>
                  </a:moveTo>
                  <a:lnTo>
                    <a:pt x="10240" y="9"/>
                  </a:lnTo>
                  <a:lnTo>
                    <a:pt x="10173" y="26"/>
                  </a:lnTo>
                  <a:lnTo>
                    <a:pt x="9979" y="102"/>
                  </a:lnTo>
                  <a:lnTo>
                    <a:pt x="9802" y="186"/>
                  </a:lnTo>
                  <a:lnTo>
                    <a:pt x="9625" y="271"/>
                  </a:lnTo>
                  <a:lnTo>
                    <a:pt x="9465" y="355"/>
                  </a:lnTo>
                  <a:lnTo>
                    <a:pt x="9305" y="448"/>
                  </a:lnTo>
                  <a:lnTo>
                    <a:pt x="9153" y="549"/>
                  </a:lnTo>
                  <a:lnTo>
                    <a:pt x="9010" y="650"/>
                  </a:lnTo>
                  <a:lnTo>
                    <a:pt x="8875" y="751"/>
                  </a:lnTo>
                  <a:lnTo>
                    <a:pt x="8749" y="860"/>
                  </a:lnTo>
                  <a:lnTo>
                    <a:pt x="8622" y="970"/>
                  </a:lnTo>
                  <a:lnTo>
                    <a:pt x="8513" y="1080"/>
                  </a:lnTo>
                  <a:lnTo>
                    <a:pt x="8395" y="1198"/>
                  </a:lnTo>
                  <a:lnTo>
                    <a:pt x="8294" y="1316"/>
                  </a:lnTo>
                  <a:lnTo>
                    <a:pt x="8192" y="1434"/>
                  </a:lnTo>
                  <a:lnTo>
                    <a:pt x="8100" y="1560"/>
                  </a:lnTo>
                  <a:lnTo>
                    <a:pt x="8015" y="1678"/>
                  </a:lnTo>
                  <a:lnTo>
                    <a:pt x="7847" y="1931"/>
                  </a:lnTo>
                  <a:lnTo>
                    <a:pt x="7704" y="2192"/>
                  </a:lnTo>
                  <a:lnTo>
                    <a:pt x="7569" y="2453"/>
                  </a:lnTo>
                  <a:lnTo>
                    <a:pt x="7451" y="2715"/>
                  </a:lnTo>
                  <a:lnTo>
                    <a:pt x="7333" y="2984"/>
                  </a:lnTo>
                  <a:lnTo>
                    <a:pt x="7232" y="3245"/>
                  </a:lnTo>
                  <a:lnTo>
                    <a:pt x="7038" y="3776"/>
                  </a:lnTo>
                  <a:lnTo>
                    <a:pt x="6869" y="4257"/>
                  </a:lnTo>
                  <a:lnTo>
                    <a:pt x="6777" y="4501"/>
                  </a:lnTo>
                  <a:lnTo>
                    <a:pt x="6675" y="4729"/>
                  </a:lnTo>
                  <a:lnTo>
                    <a:pt x="6574" y="4956"/>
                  </a:lnTo>
                  <a:lnTo>
                    <a:pt x="6465" y="5184"/>
                  </a:lnTo>
                  <a:lnTo>
                    <a:pt x="6347" y="5403"/>
                  </a:lnTo>
                  <a:lnTo>
                    <a:pt x="6212" y="5614"/>
                  </a:lnTo>
                  <a:lnTo>
                    <a:pt x="6069" y="5816"/>
                  </a:lnTo>
                  <a:lnTo>
                    <a:pt x="5909" y="6010"/>
                  </a:lnTo>
                  <a:lnTo>
                    <a:pt x="5723" y="6195"/>
                  </a:lnTo>
                  <a:lnTo>
                    <a:pt x="5630" y="6279"/>
                  </a:lnTo>
                  <a:lnTo>
                    <a:pt x="5529" y="6364"/>
                  </a:lnTo>
                  <a:lnTo>
                    <a:pt x="5420" y="6448"/>
                  </a:lnTo>
                  <a:lnTo>
                    <a:pt x="5310" y="6532"/>
                  </a:lnTo>
                  <a:lnTo>
                    <a:pt x="5192" y="6608"/>
                  </a:lnTo>
                  <a:lnTo>
                    <a:pt x="5074" y="6684"/>
                  </a:lnTo>
                  <a:lnTo>
                    <a:pt x="4939" y="6751"/>
                  </a:lnTo>
                  <a:lnTo>
                    <a:pt x="4805" y="6819"/>
                  </a:lnTo>
                  <a:lnTo>
                    <a:pt x="4670" y="6886"/>
                  </a:lnTo>
                  <a:lnTo>
                    <a:pt x="4518" y="6945"/>
                  </a:lnTo>
                  <a:lnTo>
                    <a:pt x="4173" y="7088"/>
                  </a:lnTo>
                  <a:lnTo>
                    <a:pt x="3852" y="7249"/>
                  </a:lnTo>
                  <a:lnTo>
                    <a:pt x="3549" y="7417"/>
                  </a:lnTo>
                  <a:lnTo>
                    <a:pt x="3254" y="7594"/>
                  </a:lnTo>
                  <a:lnTo>
                    <a:pt x="2976" y="7779"/>
                  </a:lnTo>
                  <a:lnTo>
                    <a:pt x="2715" y="7982"/>
                  </a:lnTo>
                  <a:lnTo>
                    <a:pt x="2470" y="8184"/>
                  </a:lnTo>
                  <a:lnTo>
                    <a:pt x="2243" y="8395"/>
                  </a:lnTo>
                  <a:lnTo>
                    <a:pt x="2024" y="8614"/>
                  </a:lnTo>
                  <a:lnTo>
                    <a:pt x="1821" y="8833"/>
                  </a:lnTo>
                  <a:lnTo>
                    <a:pt x="1636" y="9052"/>
                  </a:lnTo>
                  <a:lnTo>
                    <a:pt x="1459" y="9271"/>
                  </a:lnTo>
                  <a:lnTo>
                    <a:pt x="1299" y="9499"/>
                  </a:lnTo>
                  <a:lnTo>
                    <a:pt x="1147" y="9726"/>
                  </a:lnTo>
                  <a:lnTo>
                    <a:pt x="1004" y="9945"/>
                  </a:lnTo>
                  <a:lnTo>
                    <a:pt x="877" y="10164"/>
                  </a:lnTo>
                  <a:lnTo>
                    <a:pt x="759" y="10384"/>
                  </a:lnTo>
                  <a:lnTo>
                    <a:pt x="650" y="10594"/>
                  </a:lnTo>
                  <a:lnTo>
                    <a:pt x="549" y="10797"/>
                  </a:lnTo>
                  <a:lnTo>
                    <a:pt x="464" y="10999"/>
                  </a:lnTo>
                  <a:lnTo>
                    <a:pt x="313" y="11370"/>
                  </a:lnTo>
                  <a:lnTo>
                    <a:pt x="203" y="11698"/>
                  </a:lnTo>
                  <a:lnTo>
                    <a:pt x="110" y="11976"/>
                  </a:lnTo>
                  <a:lnTo>
                    <a:pt x="60" y="12187"/>
                  </a:lnTo>
                  <a:lnTo>
                    <a:pt x="9" y="12415"/>
                  </a:lnTo>
                  <a:lnTo>
                    <a:pt x="1" y="12482"/>
                  </a:lnTo>
                  <a:lnTo>
                    <a:pt x="9" y="12549"/>
                  </a:lnTo>
                  <a:lnTo>
                    <a:pt x="26" y="12617"/>
                  </a:lnTo>
                  <a:lnTo>
                    <a:pt x="60" y="12676"/>
                  </a:lnTo>
                  <a:lnTo>
                    <a:pt x="110" y="12726"/>
                  </a:lnTo>
                  <a:lnTo>
                    <a:pt x="161" y="12769"/>
                  </a:lnTo>
                  <a:lnTo>
                    <a:pt x="220" y="12802"/>
                  </a:lnTo>
                  <a:lnTo>
                    <a:pt x="287" y="12819"/>
                  </a:lnTo>
                  <a:lnTo>
                    <a:pt x="355" y="12828"/>
                  </a:lnTo>
                  <a:lnTo>
                    <a:pt x="414" y="12828"/>
                  </a:lnTo>
                  <a:lnTo>
                    <a:pt x="473" y="12811"/>
                  </a:lnTo>
                  <a:lnTo>
                    <a:pt x="532" y="12785"/>
                  </a:lnTo>
                  <a:lnTo>
                    <a:pt x="582" y="12752"/>
                  </a:lnTo>
                  <a:lnTo>
                    <a:pt x="625" y="12710"/>
                  </a:lnTo>
                  <a:lnTo>
                    <a:pt x="658" y="12659"/>
                  </a:lnTo>
                  <a:lnTo>
                    <a:pt x="684" y="12600"/>
                  </a:lnTo>
                  <a:lnTo>
                    <a:pt x="700" y="12541"/>
                  </a:lnTo>
                  <a:lnTo>
                    <a:pt x="743" y="12372"/>
                  </a:lnTo>
                  <a:lnTo>
                    <a:pt x="793" y="12187"/>
                  </a:lnTo>
                  <a:lnTo>
                    <a:pt x="869" y="11943"/>
                  </a:lnTo>
                  <a:lnTo>
                    <a:pt x="970" y="11648"/>
                  </a:lnTo>
                  <a:lnTo>
                    <a:pt x="1105" y="11311"/>
                  </a:lnTo>
                  <a:lnTo>
                    <a:pt x="1189" y="11134"/>
                  </a:lnTo>
                  <a:lnTo>
                    <a:pt x="1273" y="10940"/>
                  </a:lnTo>
                  <a:lnTo>
                    <a:pt x="1375" y="10754"/>
                  </a:lnTo>
                  <a:lnTo>
                    <a:pt x="1484" y="10552"/>
                  </a:lnTo>
                  <a:lnTo>
                    <a:pt x="1602" y="10350"/>
                  </a:lnTo>
                  <a:lnTo>
                    <a:pt x="1729" y="10148"/>
                  </a:lnTo>
                  <a:lnTo>
                    <a:pt x="1863" y="9945"/>
                  </a:lnTo>
                  <a:lnTo>
                    <a:pt x="2015" y="9735"/>
                  </a:lnTo>
                  <a:lnTo>
                    <a:pt x="2175" y="9532"/>
                  </a:lnTo>
                  <a:lnTo>
                    <a:pt x="2344" y="9322"/>
                  </a:lnTo>
                  <a:lnTo>
                    <a:pt x="2529" y="9119"/>
                  </a:lnTo>
                  <a:lnTo>
                    <a:pt x="2723" y="8926"/>
                  </a:lnTo>
                  <a:lnTo>
                    <a:pt x="2934" y="8732"/>
                  </a:lnTo>
                  <a:lnTo>
                    <a:pt x="3153" y="8546"/>
                  </a:lnTo>
                  <a:lnTo>
                    <a:pt x="3389" y="8361"/>
                  </a:lnTo>
                  <a:lnTo>
                    <a:pt x="3633" y="8192"/>
                  </a:lnTo>
                  <a:lnTo>
                    <a:pt x="3903" y="8032"/>
                  </a:lnTo>
                  <a:lnTo>
                    <a:pt x="4173" y="7872"/>
                  </a:lnTo>
                  <a:lnTo>
                    <a:pt x="4467" y="7737"/>
                  </a:lnTo>
                  <a:lnTo>
                    <a:pt x="4779" y="7602"/>
                  </a:lnTo>
                  <a:lnTo>
                    <a:pt x="4948" y="7527"/>
                  </a:lnTo>
                  <a:lnTo>
                    <a:pt x="5116" y="7451"/>
                  </a:lnTo>
                  <a:lnTo>
                    <a:pt x="5277" y="7375"/>
                  </a:lnTo>
                  <a:lnTo>
                    <a:pt x="5428" y="7291"/>
                  </a:lnTo>
                  <a:lnTo>
                    <a:pt x="5580" y="7206"/>
                  </a:lnTo>
                  <a:lnTo>
                    <a:pt x="5715" y="7114"/>
                  </a:lnTo>
                  <a:lnTo>
                    <a:pt x="5850" y="7021"/>
                  </a:lnTo>
                  <a:lnTo>
                    <a:pt x="5976" y="6920"/>
                  </a:lnTo>
                  <a:lnTo>
                    <a:pt x="6094" y="6819"/>
                  </a:lnTo>
                  <a:lnTo>
                    <a:pt x="6204" y="6718"/>
                  </a:lnTo>
                  <a:lnTo>
                    <a:pt x="6313" y="6616"/>
                  </a:lnTo>
                  <a:lnTo>
                    <a:pt x="6414" y="6507"/>
                  </a:lnTo>
                  <a:lnTo>
                    <a:pt x="6515" y="6397"/>
                  </a:lnTo>
                  <a:lnTo>
                    <a:pt x="6608" y="6279"/>
                  </a:lnTo>
                  <a:lnTo>
                    <a:pt x="6777" y="6052"/>
                  </a:lnTo>
                  <a:lnTo>
                    <a:pt x="6928" y="5807"/>
                  </a:lnTo>
                  <a:lnTo>
                    <a:pt x="7063" y="5563"/>
                  </a:lnTo>
                  <a:lnTo>
                    <a:pt x="7190" y="5310"/>
                  </a:lnTo>
                  <a:lnTo>
                    <a:pt x="7308" y="5057"/>
                  </a:lnTo>
                  <a:lnTo>
                    <a:pt x="7417" y="4796"/>
                  </a:lnTo>
                  <a:lnTo>
                    <a:pt x="7518" y="4535"/>
                  </a:lnTo>
                  <a:lnTo>
                    <a:pt x="7704" y="4012"/>
                  </a:lnTo>
                  <a:lnTo>
                    <a:pt x="7889" y="3507"/>
                  </a:lnTo>
                  <a:lnTo>
                    <a:pt x="7990" y="3254"/>
                  </a:lnTo>
                  <a:lnTo>
                    <a:pt x="8083" y="3018"/>
                  </a:lnTo>
                  <a:lnTo>
                    <a:pt x="8192" y="2774"/>
                  </a:lnTo>
                  <a:lnTo>
                    <a:pt x="8310" y="2538"/>
                  </a:lnTo>
                  <a:lnTo>
                    <a:pt x="8445" y="2310"/>
                  </a:lnTo>
                  <a:lnTo>
                    <a:pt x="8580" y="2091"/>
                  </a:lnTo>
                  <a:lnTo>
                    <a:pt x="8740" y="1880"/>
                  </a:lnTo>
                  <a:lnTo>
                    <a:pt x="8917" y="1678"/>
                  </a:lnTo>
                  <a:lnTo>
                    <a:pt x="9010" y="1577"/>
                  </a:lnTo>
                  <a:lnTo>
                    <a:pt x="9103" y="1484"/>
                  </a:lnTo>
                  <a:lnTo>
                    <a:pt x="9212" y="1391"/>
                  </a:lnTo>
                  <a:lnTo>
                    <a:pt x="9322" y="1299"/>
                  </a:lnTo>
                  <a:lnTo>
                    <a:pt x="9440" y="1214"/>
                  </a:lnTo>
                  <a:lnTo>
                    <a:pt x="9558" y="1130"/>
                  </a:lnTo>
                  <a:lnTo>
                    <a:pt x="9684" y="1046"/>
                  </a:lnTo>
                  <a:lnTo>
                    <a:pt x="9819" y="970"/>
                  </a:lnTo>
                  <a:lnTo>
                    <a:pt x="9962" y="894"/>
                  </a:lnTo>
                  <a:lnTo>
                    <a:pt x="10105" y="818"/>
                  </a:lnTo>
                  <a:lnTo>
                    <a:pt x="10266" y="751"/>
                  </a:lnTo>
                  <a:lnTo>
                    <a:pt x="10426" y="684"/>
                  </a:lnTo>
                  <a:lnTo>
                    <a:pt x="10485" y="650"/>
                  </a:lnTo>
                  <a:lnTo>
                    <a:pt x="10544" y="608"/>
                  </a:lnTo>
                  <a:lnTo>
                    <a:pt x="10586" y="557"/>
                  </a:lnTo>
                  <a:lnTo>
                    <a:pt x="10620" y="498"/>
                  </a:lnTo>
                  <a:lnTo>
                    <a:pt x="10645" y="431"/>
                  </a:lnTo>
                  <a:lnTo>
                    <a:pt x="10653" y="363"/>
                  </a:lnTo>
                  <a:lnTo>
                    <a:pt x="10645" y="296"/>
                  </a:lnTo>
                  <a:lnTo>
                    <a:pt x="10628" y="228"/>
                  </a:lnTo>
                  <a:lnTo>
                    <a:pt x="10594" y="161"/>
                  </a:lnTo>
                  <a:lnTo>
                    <a:pt x="10552" y="110"/>
                  </a:lnTo>
                  <a:lnTo>
                    <a:pt x="10502" y="68"/>
                  </a:lnTo>
                  <a:lnTo>
                    <a:pt x="10443" y="35"/>
                  </a:lnTo>
                  <a:lnTo>
                    <a:pt x="10375" y="9"/>
                  </a:lnTo>
                  <a:lnTo>
                    <a:pt x="1030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5"/>
            <p:cNvSpPr/>
            <p:nvPr/>
          </p:nvSpPr>
          <p:spPr>
            <a:xfrm>
              <a:off x="1619075" y="1854757"/>
              <a:ext cx="76908" cy="252035"/>
            </a:xfrm>
            <a:custGeom>
              <a:avLst/>
              <a:gdLst/>
              <a:ahLst/>
              <a:cxnLst/>
              <a:rect l="l" t="t" r="r" b="b"/>
              <a:pathLst>
                <a:path w="5352" h="17539" extrusionOk="0">
                  <a:moveTo>
                    <a:pt x="4753" y="1"/>
                  </a:moveTo>
                  <a:lnTo>
                    <a:pt x="4678" y="9"/>
                  </a:lnTo>
                  <a:lnTo>
                    <a:pt x="4602" y="43"/>
                  </a:lnTo>
                  <a:lnTo>
                    <a:pt x="4534" y="77"/>
                  </a:lnTo>
                  <a:lnTo>
                    <a:pt x="4484" y="136"/>
                  </a:lnTo>
                  <a:lnTo>
                    <a:pt x="4442" y="195"/>
                  </a:lnTo>
                  <a:lnTo>
                    <a:pt x="4408" y="262"/>
                  </a:lnTo>
                  <a:lnTo>
                    <a:pt x="4391" y="329"/>
                  </a:lnTo>
                  <a:lnTo>
                    <a:pt x="4383" y="405"/>
                  </a:lnTo>
                  <a:lnTo>
                    <a:pt x="4399" y="489"/>
                  </a:lnTo>
                  <a:lnTo>
                    <a:pt x="4433" y="675"/>
                  </a:lnTo>
                  <a:lnTo>
                    <a:pt x="4467" y="886"/>
                  </a:lnTo>
                  <a:lnTo>
                    <a:pt x="4509" y="1164"/>
                  </a:lnTo>
                  <a:lnTo>
                    <a:pt x="4543" y="1509"/>
                  </a:lnTo>
                  <a:lnTo>
                    <a:pt x="4560" y="1905"/>
                  </a:lnTo>
                  <a:lnTo>
                    <a:pt x="4560" y="2124"/>
                  </a:lnTo>
                  <a:lnTo>
                    <a:pt x="4560" y="2352"/>
                  </a:lnTo>
                  <a:lnTo>
                    <a:pt x="4551" y="2588"/>
                  </a:lnTo>
                  <a:lnTo>
                    <a:pt x="4534" y="2841"/>
                  </a:lnTo>
                  <a:lnTo>
                    <a:pt x="4509" y="3094"/>
                  </a:lnTo>
                  <a:lnTo>
                    <a:pt x="4475" y="3363"/>
                  </a:lnTo>
                  <a:lnTo>
                    <a:pt x="4433" y="3633"/>
                  </a:lnTo>
                  <a:lnTo>
                    <a:pt x="4383" y="3903"/>
                  </a:lnTo>
                  <a:lnTo>
                    <a:pt x="4315" y="4189"/>
                  </a:lnTo>
                  <a:lnTo>
                    <a:pt x="4239" y="4467"/>
                  </a:lnTo>
                  <a:lnTo>
                    <a:pt x="4147" y="4754"/>
                  </a:lnTo>
                  <a:lnTo>
                    <a:pt x="4037" y="5049"/>
                  </a:lnTo>
                  <a:lnTo>
                    <a:pt x="3919" y="5335"/>
                  </a:lnTo>
                  <a:lnTo>
                    <a:pt x="3784" y="5630"/>
                  </a:lnTo>
                  <a:lnTo>
                    <a:pt x="3633" y="5917"/>
                  </a:lnTo>
                  <a:lnTo>
                    <a:pt x="3464" y="6203"/>
                  </a:lnTo>
                  <a:lnTo>
                    <a:pt x="3270" y="6490"/>
                  </a:lnTo>
                  <a:lnTo>
                    <a:pt x="3059" y="6776"/>
                  </a:lnTo>
                  <a:lnTo>
                    <a:pt x="2832" y="7055"/>
                  </a:lnTo>
                  <a:lnTo>
                    <a:pt x="2588" y="7324"/>
                  </a:lnTo>
                  <a:lnTo>
                    <a:pt x="2444" y="7476"/>
                  </a:lnTo>
                  <a:lnTo>
                    <a:pt x="2309" y="7636"/>
                  </a:lnTo>
                  <a:lnTo>
                    <a:pt x="2183" y="7788"/>
                  </a:lnTo>
                  <a:lnTo>
                    <a:pt x="2073" y="7939"/>
                  </a:lnTo>
                  <a:lnTo>
                    <a:pt x="1964" y="8100"/>
                  </a:lnTo>
                  <a:lnTo>
                    <a:pt x="1871" y="8251"/>
                  </a:lnTo>
                  <a:lnTo>
                    <a:pt x="1778" y="8411"/>
                  </a:lnTo>
                  <a:lnTo>
                    <a:pt x="1703" y="8563"/>
                  </a:lnTo>
                  <a:lnTo>
                    <a:pt x="1627" y="8715"/>
                  </a:lnTo>
                  <a:lnTo>
                    <a:pt x="1559" y="8875"/>
                  </a:lnTo>
                  <a:lnTo>
                    <a:pt x="1500" y="9027"/>
                  </a:lnTo>
                  <a:lnTo>
                    <a:pt x="1450" y="9187"/>
                  </a:lnTo>
                  <a:lnTo>
                    <a:pt x="1399" y="9338"/>
                  </a:lnTo>
                  <a:lnTo>
                    <a:pt x="1366" y="9498"/>
                  </a:lnTo>
                  <a:lnTo>
                    <a:pt x="1323" y="9650"/>
                  </a:lnTo>
                  <a:lnTo>
                    <a:pt x="1298" y="9810"/>
                  </a:lnTo>
                  <a:lnTo>
                    <a:pt x="1256" y="10122"/>
                  </a:lnTo>
                  <a:lnTo>
                    <a:pt x="1231" y="10434"/>
                  </a:lnTo>
                  <a:lnTo>
                    <a:pt x="1222" y="10737"/>
                  </a:lnTo>
                  <a:lnTo>
                    <a:pt x="1222" y="11049"/>
                  </a:lnTo>
                  <a:lnTo>
                    <a:pt x="1231" y="11361"/>
                  </a:lnTo>
                  <a:lnTo>
                    <a:pt x="1248" y="11673"/>
                  </a:lnTo>
                  <a:lnTo>
                    <a:pt x="1307" y="12280"/>
                  </a:lnTo>
                  <a:lnTo>
                    <a:pt x="1349" y="12878"/>
                  </a:lnTo>
                  <a:lnTo>
                    <a:pt x="1374" y="13173"/>
                  </a:lnTo>
                  <a:lnTo>
                    <a:pt x="1382" y="13459"/>
                  </a:lnTo>
                  <a:lnTo>
                    <a:pt x="1382" y="13754"/>
                  </a:lnTo>
                  <a:lnTo>
                    <a:pt x="1374" y="14041"/>
                  </a:lnTo>
                  <a:lnTo>
                    <a:pt x="1349" y="14327"/>
                  </a:lnTo>
                  <a:lnTo>
                    <a:pt x="1307" y="14614"/>
                  </a:lnTo>
                  <a:lnTo>
                    <a:pt x="1248" y="14901"/>
                  </a:lnTo>
                  <a:lnTo>
                    <a:pt x="1214" y="15044"/>
                  </a:lnTo>
                  <a:lnTo>
                    <a:pt x="1172" y="15187"/>
                  </a:lnTo>
                  <a:lnTo>
                    <a:pt x="1121" y="15322"/>
                  </a:lnTo>
                  <a:lnTo>
                    <a:pt x="1062" y="15465"/>
                  </a:lnTo>
                  <a:lnTo>
                    <a:pt x="1003" y="15608"/>
                  </a:lnTo>
                  <a:lnTo>
                    <a:pt x="936" y="15752"/>
                  </a:lnTo>
                  <a:lnTo>
                    <a:pt x="860" y="15895"/>
                  </a:lnTo>
                  <a:lnTo>
                    <a:pt x="776" y="16030"/>
                  </a:lnTo>
                  <a:lnTo>
                    <a:pt x="691" y="16173"/>
                  </a:lnTo>
                  <a:lnTo>
                    <a:pt x="590" y="16316"/>
                  </a:lnTo>
                  <a:lnTo>
                    <a:pt x="481" y="16460"/>
                  </a:lnTo>
                  <a:lnTo>
                    <a:pt x="371" y="16594"/>
                  </a:lnTo>
                  <a:lnTo>
                    <a:pt x="245" y="16738"/>
                  </a:lnTo>
                  <a:lnTo>
                    <a:pt x="110" y="16881"/>
                  </a:lnTo>
                  <a:lnTo>
                    <a:pt x="59" y="16940"/>
                  </a:lnTo>
                  <a:lnTo>
                    <a:pt x="26" y="17007"/>
                  </a:lnTo>
                  <a:lnTo>
                    <a:pt x="9" y="17083"/>
                  </a:lnTo>
                  <a:lnTo>
                    <a:pt x="0" y="17159"/>
                  </a:lnTo>
                  <a:lnTo>
                    <a:pt x="9" y="17235"/>
                  </a:lnTo>
                  <a:lnTo>
                    <a:pt x="34" y="17302"/>
                  </a:lnTo>
                  <a:lnTo>
                    <a:pt x="68" y="17370"/>
                  </a:lnTo>
                  <a:lnTo>
                    <a:pt x="118" y="17429"/>
                  </a:lnTo>
                  <a:lnTo>
                    <a:pt x="177" y="17479"/>
                  </a:lnTo>
                  <a:lnTo>
                    <a:pt x="245" y="17513"/>
                  </a:lnTo>
                  <a:lnTo>
                    <a:pt x="321" y="17538"/>
                  </a:lnTo>
                  <a:lnTo>
                    <a:pt x="464" y="17538"/>
                  </a:lnTo>
                  <a:lnTo>
                    <a:pt x="540" y="17513"/>
                  </a:lnTo>
                  <a:lnTo>
                    <a:pt x="607" y="17479"/>
                  </a:lnTo>
                  <a:lnTo>
                    <a:pt x="674" y="17420"/>
                  </a:lnTo>
                  <a:lnTo>
                    <a:pt x="826" y="17260"/>
                  </a:lnTo>
                  <a:lnTo>
                    <a:pt x="969" y="17092"/>
                  </a:lnTo>
                  <a:lnTo>
                    <a:pt x="1104" y="16932"/>
                  </a:lnTo>
                  <a:lnTo>
                    <a:pt x="1231" y="16763"/>
                  </a:lnTo>
                  <a:lnTo>
                    <a:pt x="1349" y="16594"/>
                  </a:lnTo>
                  <a:lnTo>
                    <a:pt x="1450" y="16426"/>
                  </a:lnTo>
                  <a:lnTo>
                    <a:pt x="1551" y="16257"/>
                  </a:lnTo>
                  <a:lnTo>
                    <a:pt x="1635" y="16097"/>
                  </a:lnTo>
                  <a:lnTo>
                    <a:pt x="1720" y="15929"/>
                  </a:lnTo>
                  <a:lnTo>
                    <a:pt x="1787" y="15760"/>
                  </a:lnTo>
                  <a:lnTo>
                    <a:pt x="1854" y="15592"/>
                  </a:lnTo>
                  <a:lnTo>
                    <a:pt x="1905" y="15431"/>
                  </a:lnTo>
                  <a:lnTo>
                    <a:pt x="1955" y="15263"/>
                  </a:lnTo>
                  <a:lnTo>
                    <a:pt x="2006" y="15094"/>
                  </a:lnTo>
                  <a:lnTo>
                    <a:pt x="2040" y="14934"/>
                  </a:lnTo>
                  <a:lnTo>
                    <a:pt x="2073" y="14766"/>
                  </a:lnTo>
                  <a:lnTo>
                    <a:pt x="2099" y="14597"/>
                  </a:lnTo>
                  <a:lnTo>
                    <a:pt x="2124" y="14437"/>
                  </a:lnTo>
                  <a:lnTo>
                    <a:pt x="2149" y="14108"/>
                  </a:lnTo>
                  <a:lnTo>
                    <a:pt x="2166" y="13788"/>
                  </a:lnTo>
                  <a:lnTo>
                    <a:pt x="2166" y="13459"/>
                  </a:lnTo>
                  <a:lnTo>
                    <a:pt x="2149" y="13148"/>
                  </a:lnTo>
                  <a:lnTo>
                    <a:pt x="2132" y="12827"/>
                  </a:lnTo>
                  <a:lnTo>
                    <a:pt x="2082" y="12212"/>
                  </a:lnTo>
                  <a:lnTo>
                    <a:pt x="2031" y="11648"/>
                  </a:lnTo>
                  <a:lnTo>
                    <a:pt x="2014" y="11369"/>
                  </a:lnTo>
                  <a:lnTo>
                    <a:pt x="2006" y="11083"/>
                  </a:lnTo>
                  <a:lnTo>
                    <a:pt x="1998" y="10813"/>
                  </a:lnTo>
                  <a:lnTo>
                    <a:pt x="2006" y="10535"/>
                  </a:lnTo>
                  <a:lnTo>
                    <a:pt x="2031" y="10257"/>
                  </a:lnTo>
                  <a:lnTo>
                    <a:pt x="2065" y="9987"/>
                  </a:lnTo>
                  <a:lnTo>
                    <a:pt x="2116" y="9718"/>
                  </a:lnTo>
                  <a:lnTo>
                    <a:pt x="2149" y="9583"/>
                  </a:lnTo>
                  <a:lnTo>
                    <a:pt x="2191" y="9448"/>
                  </a:lnTo>
                  <a:lnTo>
                    <a:pt x="2234" y="9313"/>
                  </a:lnTo>
                  <a:lnTo>
                    <a:pt x="2284" y="9178"/>
                  </a:lnTo>
                  <a:lnTo>
                    <a:pt x="2343" y="9052"/>
                  </a:lnTo>
                  <a:lnTo>
                    <a:pt x="2402" y="8917"/>
                  </a:lnTo>
                  <a:lnTo>
                    <a:pt x="2470" y="8782"/>
                  </a:lnTo>
                  <a:lnTo>
                    <a:pt x="2545" y="8647"/>
                  </a:lnTo>
                  <a:lnTo>
                    <a:pt x="2630" y="8521"/>
                  </a:lnTo>
                  <a:lnTo>
                    <a:pt x="2714" y="8386"/>
                  </a:lnTo>
                  <a:lnTo>
                    <a:pt x="2815" y="8260"/>
                  </a:lnTo>
                  <a:lnTo>
                    <a:pt x="2916" y="8125"/>
                  </a:lnTo>
                  <a:lnTo>
                    <a:pt x="3026" y="7998"/>
                  </a:lnTo>
                  <a:lnTo>
                    <a:pt x="3152" y="7864"/>
                  </a:lnTo>
                  <a:lnTo>
                    <a:pt x="3287" y="7712"/>
                  </a:lnTo>
                  <a:lnTo>
                    <a:pt x="3422" y="7560"/>
                  </a:lnTo>
                  <a:lnTo>
                    <a:pt x="3557" y="7408"/>
                  </a:lnTo>
                  <a:lnTo>
                    <a:pt x="3675" y="7257"/>
                  </a:lnTo>
                  <a:lnTo>
                    <a:pt x="3911" y="6945"/>
                  </a:lnTo>
                  <a:lnTo>
                    <a:pt x="4121" y="6633"/>
                  </a:lnTo>
                  <a:lnTo>
                    <a:pt x="4307" y="6313"/>
                  </a:lnTo>
                  <a:lnTo>
                    <a:pt x="4475" y="5993"/>
                  </a:lnTo>
                  <a:lnTo>
                    <a:pt x="4627" y="5681"/>
                  </a:lnTo>
                  <a:lnTo>
                    <a:pt x="4762" y="5361"/>
                  </a:lnTo>
                  <a:lnTo>
                    <a:pt x="4880" y="5049"/>
                  </a:lnTo>
                  <a:lnTo>
                    <a:pt x="4981" y="4729"/>
                  </a:lnTo>
                  <a:lnTo>
                    <a:pt x="5074" y="4417"/>
                  </a:lnTo>
                  <a:lnTo>
                    <a:pt x="5141" y="4113"/>
                  </a:lnTo>
                  <a:lnTo>
                    <a:pt x="5200" y="3810"/>
                  </a:lnTo>
                  <a:lnTo>
                    <a:pt x="5251" y="3515"/>
                  </a:lnTo>
                  <a:lnTo>
                    <a:pt x="5293" y="3228"/>
                  </a:lnTo>
                  <a:lnTo>
                    <a:pt x="5318" y="2950"/>
                  </a:lnTo>
                  <a:lnTo>
                    <a:pt x="5335" y="2681"/>
                  </a:lnTo>
                  <a:lnTo>
                    <a:pt x="5343" y="2419"/>
                  </a:lnTo>
                  <a:lnTo>
                    <a:pt x="5352" y="2167"/>
                  </a:lnTo>
                  <a:lnTo>
                    <a:pt x="5343" y="1931"/>
                  </a:lnTo>
                  <a:lnTo>
                    <a:pt x="5335" y="1703"/>
                  </a:lnTo>
                  <a:lnTo>
                    <a:pt x="5326" y="1484"/>
                  </a:lnTo>
                  <a:lnTo>
                    <a:pt x="5293" y="1105"/>
                  </a:lnTo>
                  <a:lnTo>
                    <a:pt x="5251" y="784"/>
                  </a:lnTo>
                  <a:lnTo>
                    <a:pt x="5208" y="540"/>
                  </a:lnTo>
                  <a:lnTo>
                    <a:pt x="5149" y="296"/>
                  </a:lnTo>
                  <a:lnTo>
                    <a:pt x="5124" y="220"/>
                  </a:lnTo>
                  <a:lnTo>
                    <a:pt x="5082" y="152"/>
                  </a:lnTo>
                  <a:lnTo>
                    <a:pt x="5032" y="102"/>
                  </a:lnTo>
                  <a:lnTo>
                    <a:pt x="4973" y="60"/>
                  </a:lnTo>
                  <a:lnTo>
                    <a:pt x="4905" y="26"/>
                  </a:lnTo>
                  <a:lnTo>
                    <a:pt x="4829" y="9"/>
                  </a:lnTo>
                  <a:lnTo>
                    <a:pt x="475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5"/>
            <p:cNvSpPr/>
            <p:nvPr/>
          </p:nvSpPr>
          <p:spPr>
            <a:xfrm>
              <a:off x="1446257" y="1873165"/>
              <a:ext cx="242336" cy="104412"/>
            </a:xfrm>
            <a:custGeom>
              <a:avLst/>
              <a:gdLst/>
              <a:ahLst/>
              <a:cxnLst/>
              <a:rect l="l" t="t" r="r" b="b"/>
              <a:pathLst>
                <a:path w="16864" h="7266" extrusionOk="0">
                  <a:moveTo>
                    <a:pt x="16434" y="1"/>
                  </a:moveTo>
                  <a:lnTo>
                    <a:pt x="16358" y="9"/>
                  </a:lnTo>
                  <a:lnTo>
                    <a:pt x="16291" y="43"/>
                  </a:lnTo>
                  <a:lnTo>
                    <a:pt x="16232" y="85"/>
                  </a:lnTo>
                  <a:lnTo>
                    <a:pt x="16173" y="136"/>
                  </a:lnTo>
                  <a:lnTo>
                    <a:pt x="16046" y="279"/>
                  </a:lnTo>
                  <a:lnTo>
                    <a:pt x="15895" y="430"/>
                  </a:lnTo>
                  <a:lnTo>
                    <a:pt x="15692" y="633"/>
                  </a:lnTo>
                  <a:lnTo>
                    <a:pt x="15431" y="860"/>
                  </a:lnTo>
                  <a:lnTo>
                    <a:pt x="15119" y="1113"/>
                  </a:lnTo>
                  <a:lnTo>
                    <a:pt x="14951" y="1248"/>
                  </a:lnTo>
                  <a:lnTo>
                    <a:pt x="14765" y="1383"/>
                  </a:lnTo>
                  <a:lnTo>
                    <a:pt x="14563" y="1518"/>
                  </a:lnTo>
                  <a:lnTo>
                    <a:pt x="14361" y="1644"/>
                  </a:lnTo>
                  <a:lnTo>
                    <a:pt x="14133" y="1779"/>
                  </a:lnTo>
                  <a:lnTo>
                    <a:pt x="13906" y="1914"/>
                  </a:lnTo>
                  <a:lnTo>
                    <a:pt x="13661" y="2040"/>
                  </a:lnTo>
                  <a:lnTo>
                    <a:pt x="13408" y="2158"/>
                  </a:lnTo>
                  <a:lnTo>
                    <a:pt x="13147" y="2268"/>
                  </a:lnTo>
                  <a:lnTo>
                    <a:pt x="12869" y="2377"/>
                  </a:lnTo>
                  <a:lnTo>
                    <a:pt x="12583" y="2478"/>
                  </a:lnTo>
                  <a:lnTo>
                    <a:pt x="12288" y="2563"/>
                  </a:lnTo>
                  <a:lnTo>
                    <a:pt x="11984" y="2638"/>
                  </a:lnTo>
                  <a:lnTo>
                    <a:pt x="11672" y="2697"/>
                  </a:lnTo>
                  <a:lnTo>
                    <a:pt x="11344" y="2748"/>
                  </a:lnTo>
                  <a:lnTo>
                    <a:pt x="11015" y="2782"/>
                  </a:lnTo>
                  <a:lnTo>
                    <a:pt x="10669" y="2799"/>
                  </a:lnTo>
                  <a:lnTo>
                    <a:pt x="10324" y="2807"/>
                  </a:lnTo>
                  <a:lnTo>
                    <a:pt x="9962" y="2782"/>
                  </a:lnTo>
                  <a:lnTo>
                    <a:pt x="9599" y="2748"/>
                  </a:lnTo>
                  <a:lnTo>
                    <a:pt x="9388" y="2723"/>
                  </a:lnTo>
                  <a:lnTo>
                    <a:pt x="9186" y="2706"/>
                  </a:lnTo>
                  <a:lnTo>
                    <a:pt x="8992" y="2697"/>
                  </a:lnTo>
                  <a:lnTo>
                    <a:pt x="8799" y="2697"/>
                  </a:lnTo>
                  <a:lnTo>
                    <a:pt x="8605" y="2706"/>
                  </a:lnTo>
                  <a:lnTo>
                    <a:pt x="8428" y="2723"/>
                  </a:lnTo>
                  <a:lnTo>
                    <a:pt x="8251" y="2740"/>
                  </a:lnTo>
                  <a:lnTo>
                    <a:pt x="8074" y="2773"/>
                  </a:lnTo>
                  <a:lnTo>
                    <a:pt x="7905" y="2807"/>
                  </a:lnTo>
                  <a:lnTo>
                    <a:pt x="7745" y="2841"/>
                  </a:lnTo>
                  <a:lnTo>
                    <a:pt x="7585" y="2891"/>
                  </a:lnTo>
                  <a:lnTo>
                    <a:pt x="7425" y="2942"/>
                  </a:lnTo>
                  <a:lnTo>
                    <a:pt x="7273" y="2992"/>
                  </a:lnTo>
                  <a:lnTo>
                    <a:pt x="7121" y="3051"/>
                  </a:lnTo>
                  <a:lnTo>
                    <a:pt x="6978" y="3119"/>
                  </a:lnTo>
                  <a:lnTo>
                    <a:pt x="6835" y="3186"/>
                  </a:lnTo>
                  <a:lnTo>
                    <a:pt x="6557" y="3338"/>
                  </a:lnTo>
                  <a:lnTo>
                    <a:pt x="6296" y="3498"/>
                  </a:lnTo>
                  <a:lnTo>
                    <a:pt x="6034" y="3675"/>
                  </a:lnTo>
                  <a:lnTo>
                    <a:pt x="5790" y="3860"/>
                  </a:lnTo>
                  <a:lnTo>
                    <a:pt x="5546" y="4054"/>
                  </a:lnTo>
                  <a:lnTo>
                    <a:pt x="5310" y="4257"/>
                  </a:lnTo>
                  <a:lnTo>
                    <a:pt x="4846" y="4661"/>
                  </a:lnTo>
                  <a:lnTo>
                    <a:pt x="4399" y="5057"/>
                  </a:lnTo>
                  <a:lnTo>
                    <a:pt x="4172" y="5243"/>
                  </a:lnTo>
                  <a:lnTo>
                    <a:pt x="3944" y="5428"/>
                  </a:lnTo>
                  <a:lnTo>
                    <a:pt x="3717" y="5605"/>
                  </a:lnTo>
                  <a:lnTo>
                    <a:pt x="3481" y="5765"/>
                  </a:lnTo>
                  <a:lnTo>
                    <a:pt x="3236" y="5917"/>
                  </a:lnTo>
                  <a:lnTo>
                    <a:pt x="2975" y="6052"/>
                  </a:lnTo>
                  <a:lnTo>
                    <a:pt x="2714" y="6178"/>
                  </a:lnTo>
                  <a:lnTo>
                    <a:pt x="2579" y="6229"/>
                  </a:lnTo>
                  <a:lnTo>
                    <a:pt x="2436" y="6279"/>
                  </a:lnTo>
                  <a:lnTo>
                    <a:pt x="2293" y="6321"/>
                  </a:lnTo>
                  <a:lnTo>
                    <a:pt x="2149" y="6363"/>
                  </a:lnTo>
                  <a:lnTo>
                    <a:pt x="1998" y="6397"/>
                  </a:lnTo>
                  <a:lnTo>
                    <a:pt x="1846" y="6431"/>
                  </a:lnTo>
                  <a:lnTo>
                    <a:pt x="1686" y="6456"/>
                  </a:lnTo>
                  <a:lnTo>
                    <a:pt x="1517" y="6473"/>
                  </a:lnTo>
                  <a:lnTo>
                    <a:pt x="1357" y="6481"/>
                  </a:lnTo>
                  <a:lnTo>
                    <a:pt x="1180" y="6490"/>
                  </a:lnTo>
                  <a:lnTo>
                    <a:pt x="1003" y="6481"/>
                  </a:lnTo>
                  <a:lnTo>
                    <a:pt x="826" y="6473"/>
                  </a:lnTo>
                  <a:lnTo>
                    <a:pt x="632" y="6456"/>
                  </a:lnTo>
                  <a:lnTo>
                    <a:pt x="447" y="6439"/>
                  </a:lnTo>
                  <a:lnTo>
                    <a:pt x="363" y="6431"/>
                  </a:lnTo>
                  <a:lnTo>
                    <a:pt x="287" y="6448"/>
                  </a:lnTo>
                  <a:lnTo>
                    <a:pt x="219" y="6473"/>
                  </a:lnTo>
                  <a:lnTo>
                    <a:pt x="152" y="6515"/>
                  </a:lnTo>
                  <a:lnTo>
                    <a:pt x="101" y="6566"/>
                  </a:lnTo>
                  <a:lnTo>
                    <a:pt x="51" y="6625"/>
                  </a:lnTo>
                  <a:lnTo>
                    <a:pt x="26" y="6692"/>
                  </a:lnTo>
                  <a:lnTo>
                    <a:pt x="0" y="6768"/>
                  </a:lnTo>
                  <a:lnTo>
                    <a:pt x="0" y="6852"/>
                  </a:lnTo>
                  <a:lnTo>
                    <a:pt x="17" y="6928"/>
                  </a:lnTo>
                  <a:lnTo>
                    <a:pt x="42" y="6996"/>
                  </a:lnTo>
                  <a:lnTo>
                    <a:pt x="76" y="7063"/>
                  </a:lnTo>
                  <a:lnTo>
                    <a:pt x="127" y="7113"/>
                  </a:lnTo>
                  <a:lnTo>
                    <a:pt x="194" y="7156"/>
                  </a:lnTo>
                  <a:lnTo>
                    <a:pt x="262" y="7189"/>
                  </a:lnTo>
                  <a:lnTo>
                    <a:pt x="337" y="7206"/>
                  </a:lnTo>
                  <a:lnTo>
                    <a:pt x="540" y="7231"/>
                  </a:lnTo>
                  <a:lnTo>
                    <a:pt x="742" y="7248"/>
                  </a:lnTo>
                  <a:lnTo>
                    <a:pt x="944" y="7265"/>
                  </a:lnTo>
                  <a:lnTo>
                    <a:pt x="1315" y="7265"/>
                  </a:lnTo>
                  <a:lnTo>
                    <a:pt x="1492" y="7257"/>
                  </a:lnTo>
                  <a:lnTo>
                    <a:pt x="1660" y="7240"/>
                  </a:lnTo>
                  <a:lnTo>
                    <a:pt x="1829" y="7215"/>
                  </a:lnTo>
                  <a:lnTo>
                    <a:pt x="1998" y="7189"/>
                  </a:lnTo>
                  <a:lnTo>
                    <a:pt x="2158" y="7164"/>
                  </a:lnTo>
                  <a:lnTo>
                    <a:pt x="2318" y="7122"/>
                  </a:lnTo>
                  <a:lnTo>
                    <a:pt x="2470" y="7088"/>
                  </a:lnTo>
                  <a:lnTo>
                    <a:pt x="2613" y="7038"/>
                  </a:lnTo>
                  <a:lnTo>
                    <a:pt x="2764" y="6987"/>
                  </a:lnTo>
                  <a:lnTo>
                    <a:pt x="3043" y="6878"/>
                  </a:lnTo>
                  <a:lnTo>
                    <a:pt x="3321" y="6751"/>
                  </a:lnTo>
                  <a:lnTo>
                    <a:pt x="3582" y="6616"/>
                  </a:lnTo>
                  <a:lnTo>
                    <a:pt x="3826" y="6465"/>
                  </a:lnTo>
                  <a:lnTo>
                    <a:pt x="4071" y="6304"/>
                  </a:lnTo>
                  <a:lnTo>
                    <a:pt x="4298" y="6136"/>
                  </a:lnTo>
                  <a:lnTo>
                    <a:pt x="4526" y="5967"/>
                  </a:lnTo>
                  <a:lnTo>
                    <a:pt x="4745" y="5790"/>
                  </a:lnTo>
                  <a:lnTo>
                    <a:pt x="4956" y="5605"/>
                  </a:lnTo>
                  <a:lnTo>
                    <a:pt x="5369" y="5243"/>
                  </a:lnTo>
                  <a:lnTo>
                    <a:pt x="5790" y="4872"/>
                  </a:lnTo>
                  <a:lnTo>
                    <a:pt x="6009" y="4686"/>
                  </a:lnTo>
                  <a:lnTo>
                    <a:pt x="6228" y="4518"/>
                  </a:lnTo>
                  <a:lnTo>
                    <a:pt x="6447" y="4349"/>
                  </a:lnTo>
                  <a:lnTo>
                    <a:pt x="6675" y="4189"/>
                  </a:lnTo>
                  <a:lnTo>
                    <a:pt x="6902" y="4046"/>
                  </a:lnTo>
                  <a:lnTo>
                    <a:pt x="7147" y="3911"/>
                  </a:lnTo>
                  <a:lnTo>
                    <a:pt x="7391" y="3793"/>
                  </a:lnTo>
                  <a:lnTo>
                    <a:pt x="7526" y="3742"/>
                  </a:lnTo>
                  <a:lnTo>
                    <a:pt x="7652" y="3692"/>
                  </a:lnTo>
                  <a:lnTo>
                    <a:pt x="7787" y="3650"/>
                  </a:lnTo>
                  <a:lnTo>
                    <a:pt x="7922" y="3608"/>
                  </a:lnTo>
                  <a:lnTo>
                    <a:pt x="8065" y="3574"/>
                  </a:lnTo>
                  <a:lnTo>
                    <a:pt x="8209" y="3540"/>
                  </a:lnTo>
                  <a:lnTo>
                    <a:pt x="8352" y="3523"/>
                  </a:lnTo>
                  <a:lnTo>
                    <a:pt x="8504" y="3498"/>
                  </a:lnTo>
                  <a:lnTo>
                    <a:pt x="8664" y="3490"/>
                  </a:lnTo>
                  <a:lnTo>
                    <a:pt x="8815" y="3481"/>
                  </a:lnTo>
                  <a:lnTo>
                    <a:pt x="8984" y="3481"/>
                  </a:lnTo>
                  <a:lnTo>
                    <a:pt x="9153" y="3490"/>
                  </a:lnTo>
                  <a:lnTo>
                    <a:pt x="9321" y="3498"/>
                  </a:lnTo>
                  <a:lnTo>
                    <a:pt x="9498" y="3523"/>
                  </a:lnTo>
                  <a:lnTo>
                    <a:pt x="9700" y="3549"/>
                  </a:lnTo>
                  <a:lnTo>
                    <a:pt x="9903" y="3566"/>
                  </a:lnTo>
                  <a:lnTo>
                    <a:pt x="10105" y="3574"/>
                  </a:lnTo>
                  <a:lnTo>
                    <a:pt x="10299" y="3582"/>
                  </a:lnTo>
                  <a:lnTo>
                    <a:pt x="10686" y="3582"/>
                  </a:lnTo>
                  <a:lnTo>
                    <a:pt x="11066" y="3566"/>
                  </a:lnTo>
                  <a:lnTo>
                    <a:pt x="11436" y="3532"/>
                  </a:lnTo>
                  <a:lnTo>
                    <a:pt x="11790" y="3481"/>
                  </a:lnTo>
                  <a:lnTo>
                    <a:pt x="12136" y="3414"/>
                  </a:lnTo>
                  <a:lnTo>
                    <a:pt x="12473" y="3330"/>
                  </a:lnTo>
                  <a:lnTo>
                    <a:pt x="12793" y="3237"/>
                  </a:lnTo>
                  <a:lnTo>
                    <a:pt x="13105" y="3136"/>
                  </a:lnTo>
                  <a:lnTo>
                    <a:pt x="13408" y="3018"/>
                  </a:lnTo>
                  <a:lnTo>
                    <a:pt x="13695" y="2900"/>
                  </a:lnTo>
                  <a:lnTo>
                    <a:pt x="13973" y="2765"/>
                  </a:lnTo>
                  <a:lnTo>
                    <a:pt x="14243" y="2630"/>
                  </a:lnTo>
                  <a:lnTo>
                    <a:pt x="14496" y="2487"/>
                  </a:lnTo>
                  <a:lnTo>
                    <a:pt x="14740" y="2344"/>
                  </a:lnTo>
                  <a:lnTo>
                    <a:pt x="14967" y="2200"/>
                  </a:lnTo>
                  <a:lnTo>
                    <a:pt x="15187" y="2049"/>
                  </a:lnTo>
                  <a:lnTo>
                    <a:pt x="15389" y="1905"/>
                  </a:lnTo>
                  <a:lnTo>
                    <a:pt x="15583" y="1762"/>
                  </a:lnTo>
                  <a:lnTo>
                    <a:pt x="15760" y="1619"/>
                  </a:lnTo>
                  <a:lnTo>
                    <a:pt x="15920" y="1484"/>
                  </a:lnTo>
                  <a:lnTo>
                    <a:pt x="16206" y="1223"/>
                  </a:lnTo>
                  <a:lnTo>
                    <a:pt x="16434" y="1004"/>
                  </a:lnTo>
                  <a:lnTo>
                    <a:pt x="16611" y="818"/>
                  </a:lnTo>
                  <a:lnTo>
                    <a:pt x="16720" y="692"/>
                  </a:lnTo>
                  <a:lnTo>
                    <a:pt x="16779" y="633"/>
                  </a:lnTo>
                  <a:lnTo>
                    <a:pt x="16822" y="565"/>
                  </a:lnTo>
                  <a:lnTo>
                    <a:pt x="16847" y="498"/>
                  </a:lnTo>
                  <a:lnTo>
                    <a:pt x="16864" y="422"/>
                  </a:lnTo>
                  <a:lnTo>
                    <a:pt x="16864" y="346"/>
                  </a:lnTo>
                  <a:lnTo>
                    <a:pt x="16847" y="270"/>
                  </a:lnTo>
                  <a:lnTo>
                    <a:pt x="16822" y="203"/>
                  </a:lnTo>
                  <a:lnTo>
                    <a:pt x="16779" y="144"/>
                  </a:lnTo>
                  <a:lnTo>
                    <a:pt x="16720" y="85"/>
                  </a:lnTo>
                  <a:lnTo>
                    <a:pt x="16653" y="43"/>
                  </a:lnTo>
                  <a:lnTo>
                    <a:pt x="16586" y="9"/>
                  </a:lnTo>
                  <a:lnTo>
                    <a:pt x="1651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5"/>
            <p:cNvSpPr/>
            <p:nvPr/>
          </p:nvSpPr>
          <p:spPr>
            <a:xfrm>
              <a:off x="1462366" y="1898601"/>
              <a:ext cx="205031" cy="167497"/>
            </a:xfrm>
            <a:custGeom>
              <a:avLst/>
              <a:gdLst/>
              <a:ahLst/>
              <a:cxnLst/>
              <a:rect l="l" t="t" r="r" b="b"/>
              <a:pathLst>
                <a:path w="14268" h="11656" extrusionOk="0">
                  <a:moveTo>
                    <a:pt x="13872" y="0"/>
                  </a:moveTo>
                  <a:lnTo>
                    <a:pt x="13796" y="9"/>
                  </a:lnTo>
                  <a:lnTo>
                    <a:pt x="13720" y="26"/>
                  </a:lnTo>
                  <a:lnTo>
                    <a:pt x="13653" y="68"/>
                  </a:lnTo>
                  <a:lnTo>
                    <a:pt x="13602" y="110"/>
                  </a:lnTo>
                  <a:lnTo>
                    <a:pt x="13552" y="169"/>
                  </a:lnTo>
                  <a:lnTo>
                    <a:pt x="13509" y="236"/>
                  </a:lnTo>
                  <a:lnTo>
                    <a:pt x="13434" y="413"/>
                  </a:lnTo>
                  <a:lnTo>
                    <a:pt x="13332" y="607"/>
                  </a:lnTo>
                  <a:lnTo>
                    <a:pt x="13198" y="852"/>
                  </a:lnTo>
                  <a:lnTo>
                    <a:pt x="13021" y="1147"/>
                  </a:lnTo>
                  <a:lnTo>
                    <a:pt x="12793" y="1484"/>
                  </a:lnTo>
                  <a:lnTo>
                    <a:pt x="12667" y="1661"/>
                  </a:lnTo>
                  <a:lnTo>
                    <a:pt x="12532" y="1838"/>
                  </a:lnTo>
                  <a:lnTo>
                    <a:pt x="12380" y="2023"/>
                  </a:lnTo>
                  <a:lnTo>
                    <a:pt x="12220" y="2217"/>
                  </a:lnTo>
                  <a:lnTo>
                    <a:pt x="12051" y="2411"/>
                  </a:lnTo>
                  <a:lnTo>
                    <a:pt x="11866" y="2596"/>
                  </a:lnTo>
                  <a:lnTo>
                    <a:pt x="11672" y="2790"/>
                  </a:lnTo>
                  <a:lnTo>
                    <a:pt x="11462" y="2984"/>
                  </a:lnTo>
                  <a:lnTo>
                    <a:pt x="11242" y="3169"/>
                  </a:lnTo>
                  <a:lnTo>
                    <a:pt x="11015" y="3346"/>
                  </a:lnTo>
                  <a:lnTo>
                    <a:pt x="10770" y="3523"/>
                  </a:lnTo>
                  <a:lnTo>
                    <a:pt x="10509" y="3700"/>
                  </a:lnTo>
                  <a:lnTo>
                    <a:pt x="10240" y="3860"/>
                  </a:lnTo>
                  <a:lnTo>
                    <a:pt x="9961" y="4012"/>
                  </a:lnTo>
                  <a:lnTo>
                    <a:pt x="9666" y="4155"/>
                  </a:lnTo>
                  <a:lnTo>
                    <a:pt x="9363" y="4282"/>
                  </a:lnTo>
                  <a:lnTo>
                    <a:pt x="9034" y="4400"/>
                  </a:lnTo>
                  <a:lnTo>
                    <a:pt x="8706" y="4509"/>
                  </a:lnTo>
                  <a:lnTo>
                    <a:pt x="8360" y="4593"/>
                  </a:lnTo>
                  <a:lnTo>
                    <a:pt x="7998" y="4669"/>
                  </a:lnTo>
                  <a:lnTo>
                    <a:pt x="7787" y="4703"/>
                  </a:lnTo>
                  <a:lnTo>
                    <a:pt x="7593" y="4754"/>
                  </a:lnTo>
                  <a:lnTo>
                    <a:pt x="7399" y="4804"/>
                  </a:lnTo>
                  <a:lnTo>
                    <a:pt x="7214" y="4855"/>
                  </a:lnTo>
                  <a:lnTo>
                    <a:pt x="7037" y="4922"/>
                  </a:lnTo>
                  <a:lnTo>
                    <a:pt x="6869" y="4990"/>
                  </a:lnTo>
                  <a:lnTo>
                    <a:pt x="6700" y="5057"/>
                  </a:lnTo>
                  <a:lnTo>
                    <a:pt x="6548" y="5133"/>
                  </a:lnTo>
                  <a:lnTo>
                    <a:pt x="6397" y="5217"/>
                  </a:lnTo>
                  <a:lnTo>
                    <a:pt x="6245" y="5301"/>
                  </a:lnTo>
                  <a:lnTo>
                    <a:pt x="6110" y="5394"/>
                  </a:lnTo>
                  <a:lnTo>
                    <a:pt x="5975" y="5487"/>
                  </a:lnTo>
                  <a:lnTo>
                    <a:pt x="5840" y="5588"/>
                  </a:lnTo>
                  <a:lnTo>
                    <a:pt x="5722" y="5689"/>
                  </a:lnTo>
                  <a:lnTo>
                    <a:pt x="5596" y="5790"/>
                  </a:lnTo>
                  <a:lnTo>
                    <a:pt x="5486" y="5900"/>
                  </a:lnTo>
                  <a:lnTo>
                    <a:pt x="5267" y="6127"/>
                  </a:lnTo>
                  <a:lnTo>
                    <a:pt x="5057" y="6355"/>
                  </a:lnTo>
                  <a:lnTo>
                    <a:pt x="4863" y="6599"/>
                  </a:lnTo>
                  <a:lnTo>
                    <a:pt x="4686" y="6852"/>
                  </a:lnTo>
                  <a:lnTo>
                    <a:pt x="4509" y="7105"/>
                  </a:lnTo>
                  <a:lnTo>
                    <a:pt x="4340" y="7366"/>
                  </a:lnTo>
                  <a:lnTo>
                    <a:pt x="4020" y="7889"/>
                  </a:lnTo>
                  <a:lnTo>
                    <a:pt x="3708" y="8394"/>
                  </a:lnTo>
                  <a:lnTo>
                    <a:pt x="3548" y="8647"/>
                  </a:lnTo>
                  <a:lnTo>
                    <a:pt x="3380" y="8883"/>
                  </a:lnTo>
                  <a:lnTo>
                    <a:pt x="3211" y="9119"/>
                  </a:lnTo>
                  <a:lnTo>
                    <a:pt x="3034" y="9347"/>
                  </a:lnTo>
                  <a:lnTo>
                    <a:pt x="2840" y="9566"/>
                  </a:lnTo>
                  <a:lnTo>
                    <a:pt x="2638" y="9768"/>
                  </a:lnTo>
                  <a:lnTo>
                    <a:pt x="2419" y="9962"/>
                  </a:lnTo>
                  <a:lnTo>
                    <a:pt x="2309" y="10054"/>
                  </a:lnTo>
                  <a:lnTo>
                    <a:pt x="2183" y="10147"/>
                  </a:lnTo>
                  <a:lnTo>
                    <a:pt x="2065" y="10231"/>
                  </a:lnTo>
                  <a:lnTo>
                    <a:pt x="1938" y="10316"/>
                  </a:lnTo>
                  <a:lnTo>
                    <a:pt x="1804" y="10392"/>
                  </a:lnTo>
                  <a:lnTo>
                    <a:pt x="1660" y="10467"/>
                  </a:lnTo>
                  <a:lnTo>
                    <a:pt x="1517" y="10535"/>
                  </a:lnTo>
                  <a:lnTo>
                    <a:pt x="1365" y="10594"/>
                  </a:lnTo>
                  <a:lnTo>
                    <a:pt x="1214" y="10653"/>
                  </a:lnTo>
                  <a:lnTo>
                    <a:pt x="1045" y="10712"/>
                  </a:lnTo>
                  <a:lnTo>
                    <a:pt x="877" y="10762"/>
                  </a:lnTo>
                  <a:lnTo>
                    <a:pt x="700" y="10805"/>
                  </a:lnTo>
                  <a:lnTo>
                    <a:pt x="523" y="10847"/>
                  </a:lnTo>
                  <a:lnTo>
                    <a:pt x="329" y="10880"/>
                  </a:lnTo>
                  <a:lnTo>
                    <a:pt x="253" y="10906"/>
                  </a:lnTo>
                  <a:lnTo>
                    <a:pt x="186" y="10939"/>
                  </a:lnTo>
                  <a:lnTo>
                    <a:pt x="127" y="10981"/>
                  </a:lnTo>
                  <a:lnTo>
                    <a:pt x="76" y="11040"/>
                  </a:lnTo>
                  <a:lnTo>
                    <a:pt x="34" y="11108"/>
                  </a:lnTo>
                  <a:lnTo>
                    <a:pt x="9" y="11175"/>
                  </a:lnTo>
                  <a:lnTo>
                    <a:pt x="0" y="11251"/>
                  </a:lnTo>
                  <a:lnTo>
                    <a:pt x="9" y="11327"/>
                  </a:lnTo>
                  <a:lnTo>
                    <a:pt x="25" y="11403"/>
                  </a:lnTo>
                  <a:lnTo>
                    <a:pt x="51" y="11462"/>
                  </a:lnTo>
                  <a:lnTo>
                    <a:pt x="93" y="11521"/>
                  </a:lnTo>
                  <a:lnTo>
                    <a:pt x="143" y="11563"/>
                  </a:lnTo>
                  <a:lnTo>
                    <a:pt x="194" y="11605"/>
                  </a:lnTo>
                  <a:lnTo>
                    <a:pt x="253" y="11630"/>
                  </a:lnTo>
                  <a:lnTo>
                    <a:pt x="320" y="11647"/>
                  </a:lnTo>
                  <a:lnTo>
                    <a:pt x="388" y="11656"/>
                  </a:lnTo>
                  <a:lnTo>
                    <a:pt x="455" y="11656"/>
                  </a:lnTo>
                  <a:lnTo>
                    <a:pt x="674" y="11614"/>
                  </a:lnTo>
                  <a:lnTo>
                    <a:pt x="893" y="11563"/>
                  </a:lnTo>
                  <a:lnTo>
                    <a:pt x="1096" y="11512"/>
                  </a:lnTo>
                  <a:lnTo>
                    <a:pt x="1298" y="11453"/>
                  </a:lnTo>
                  <a:lnTo>
                    <a:pt x="1492" y="11386"/>
                  </a:lnTo>
                  <a:lnTo>
                    <a:pt x="1669" y="11310"/>
                  </a:lnTo>
                  <a:lnTo>
                    <a:pt x="1846" y="11234"/>
                  </a:lnTo>
                  <a:lnTo>
                    <a:pt x="2023" y="11158"/>
                  </a:lnTo>
                  <a:lnTo>
                    <a:pt x="2183" y="11066"/>
                  </a:lnTo>
                  <a:lnTo>
                    <a:pt x="2343" y="10981"/>
                  </a:lnTo>
                  <a:lnTo>
                    <a:pt x="2495" y="10880"/>
                  </a:lnTo>
                  <a:lnTo>
                    <a:pt x="2638" y="10779"/>
                  </a:lnTo>
                  <a:lnTo>
                    <a:pt x="2773" y="10678"/>
                  </a:lnTo>
                  <a:lnTo>
                    <a:pt x="2908" y="10569"/>
                  </a:lnTo>
                  <a:lnTo>
                    <a:pt x="3034" y="10459"/>
                  </a:lnTo>
                  <a:lnTo>
                    <a:pt x="3160" y="10349"/>
                  </a:lnTo>
                  <a:lnTo>
                    <a:pt x="3278" y="10231"/>
                  </a:lnTo>
                  <a:lnTo>
                    <a:pt x="3396" y="10113"/>
                  </a:lnTo>
                  <a:lnTo>
                    <a:pt x="3616" y="9861"/>
                  </a:lnTo>
                  <a:lnTo>
                    <a:pt x="3818" y="9608"/>
                  </a:lnTo>
                  <a:lnTo>
                    <a:pt x="4003" y="9355"/>
                  </a:lnTo>
                  <a:lnTo>
                    <a:pt x="4189" y="9085"/>
                  </a:lnTo>
                  <a:lnTo>
                    <a:pt x="4357" y="8824"/>
                  </a:lnTo>
                  <a:lnTo>
                    <a:pt x="4686" y="8302"/>
                  </a:lnTo>
                  <a:lnTo>
                    <a:pt x="4981" y="7813"/>
                  </a:lnTo>
                  <a:lnTo>
                    <a:pt x="5132" y="7577"/>
                  </a:lnTo>
                  <a:lnTo>
                    <a:pt x="5293" y="7349"/>
                  </a:lnTo>
                  <a:lnTo>
                    <a:pt x="5453" y="7122"/>
                  </a:lnTo>
                  <a:lnTo>
                    <a:pt x="5621" y="6903"/>
                  </a:lnTo>
                  <a:lnTo>
                    <a:pt x="5798" y="6692"/>
                  </a:lnTo>
                  <a:lnTo>
                    <a:pt x="5992" y="6498"/>
                  </a:lnTo>
                  <a:lnTo>
                    <a:pt x="6194" y="6313"/>
                  </a:lnTo>
                  <a:lnTo>
                    <a:pt x="6304" y="6220"/>
                  </a:lnTo>
                  <a:lnTo>
                    <a:pt x="6413" y="6136"/>
                  </a:lnTo>
                  <a:lnTo>
                    <a:pt x="6531" y="6060"/>
                  </a:lnTo>
                  <a:lnTo>
                    <a:pt x="6649" y="5976"/>
                  </a:lnTo>
                  <a:lnTo>
                    <a:pt x="6776" y="5908"/>
                  </a:lnTo>
                  <a:lnTo>
                    <a:pt x="6902" y="5832"/>
                  </a:lnTo>
                  <a:lnTo>
                    <a:pt x="7037" y="5773"/>
                  </a:lnTo>
                  <a:lnTo>
                    <a:pt x="7172" y="5706"/>
                  </a:lnTo>
                  <a:lnTo>
                    <a:pt x="7315" y="5647"/>
                  </a:lnTo>
                  <a:lnTo>
                    <a:pt x="7467" y="5596"/>
                  </a:lnTo>
                  <a:lnTo>
                    <a:pt x="7619" y="5546"/>
                  </a:lnTo>
                  <a:lnTo>
                    <a:pt x="7787" y="5504"/>
                  </a:lnTo>
                  <a:lnTo>
                    <a:pt x="7956" y="5470"/>
                  </a:lnTo>
                  <a:lnTo>
                    <a:pt x="8124" y="5436"/>
                  </a:lnTo>
                  <a:lnTo>
                    <a:pt x="8326" y="5394"/>
                  </a:lnTo>
                  <a:lnTo>
                    <a:pt x="8529" y="5360"/>
                  </a:lnTo>
                  <a:lnTo>
                    <a:pt x="8723" y="5310"/>
                  </a:lnTo>
                  <a:lnTo>
                    <a:pt x="8916" y="5259"/>
                  </a:lnTo>
                  <a:lnTo>
                    <a:pt x="9287" y="5150"/>
                  </a:lnTo>
                  <a:lnTo>
                    <a:pt x="9641" y="5015"/>
                  </a:lnTo>
                  <a:lnTo>
                    <a:pt x="9978" y="4880"/>
                  </a:lnTo>
                  <a:lnTo>
                    <a:pt x="10307" y="4720"/>
                  </a:lnTo>
                  <a:lnTo>
                    <a:pt x="10619" y="4560"/>
                  </a:lnTo>
                  <a:lnTo>
                    <a:pt x="10914" y="4383"/>
                  </a:lnTo>
                  <a:lnTo>
                    <a:pt x="11192" y="4197"/>
                  </a:lnTo>
                  <a:lnTo>
                    <a:pt x="11462" y="4004"/>
                  </a:lnTo>
                  <a:lnTo>
                    <a:pt x="11714" y="3810"/>
                  </a:lnTo>
                  <a:lnTo>
                    <a:pt x="11959" y="3599"/>
                  </a:lnTo>
                  <a:lnTo>
                    <a:pt x="12186" y="3397"/>
                  </a:lnTo>
                  <a:lnTo>
                    <a:pt x="12405" y="3186"/>
                  </a:lnTo>
                  <a:lnTo>
                    <a:pt x="12599" y="2975"/>
                  </a:lnTo>
                  <a:lnTo>
                    <a:pt x="12793" y="2773"/>
                  </a:lnTo>
                  <a:lnTo>
                    <a:pt x="12970" y="2562"/>
                  </a:lnTo>
                  <a:lnTo>
                    <a:pt x="13130" y="2360"/>
                  </a:lnTo>
                  <a:lnTo>
                    <a:pt x="13282" y="2158"/>
                  </a:lnTo>
                  <a:lnTo>
                    <a:pt x="13425" y="1964"/>
                  </a:lnTo>
                  <a:lnTo>
                    <a:pt x="13552" y="1779"/>
                  </a:lnTo>
                  <a:lnTo>
                    <a:pt x="13670" y="1593"/>
                  </a:lnTo>
                  <a:lnTo>
                    <a:pt x="13863" y="1265"/>
                  </a:lnTo>
                  <a:lnTo>
                    <a:pt x="14023" y="986"/>
                  </a:lnTo>
                  <a:lnTo>
                    <a:pt x="14133" y="767"/>
                  </a:lnTo>
                  <a:lnTo>
                    <a:pt x="14200" y="607"/>
                  </a:lnTo>
                  <a:lnTo>
                    <a:pt x="14234" y="540"/>
                  </a:lnTo>
                  <a:lnTo>
                    <a:pt x="14259" y="464"/>
                  </a:lnTo>
                  <a:lnTo>
                    <a:pt x="14268" y="380"/>
                  </a:lnTo>
                  <a:lnTo>
                    <a:pt x="14259" y="312"/>
                  </a:lnTo>
                  <a:lnTo>
                    <a:pt x="14234" y="236"/>
                  </a:lnTo>
                  <a:lnTo>
                    <a:pt x="14200" y="169"/>
                  </a:lnTo>
                  <a:lnTo>
                    <a:pt x="14150" y="110"/>
                  </a:lnTo>
                  <a:lnTo>
                    <a:pt x="14091" y="68"/>
                  </a:lnTo>
                  <a:lnTo>
                    <a:pt x="14023" y="26"/>
                  </a:lnTo>
                  <a:lnTo>
                    <a:pt x="13948" y="9"/>
                  </a:lnTo>
                  <a:lnTo>
                    <a:pt x="138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5"/>
            <p:cNvSpPr/>
            <p:nvPr/>
          </p:nvSpPr>
          <p:spPr>
            <a:xfrm>
              <a:off x="1518066" y="1892781"/>
              <a:ext cx="158903" cy="211584"/>
            </a:xfrm>
            <a:custGeom>
              <a:avLst/>
              <a:gdLst/>
              <a:ahLst/>
              <a:cxnLst/>
              <a:rect l="l" t="t" r="r" b="b"/>
              <a:pathLst>
                <a:path w="11058" h="14724" extrusionOk="0">
                  <a:moveTo>
                    <a:pt x="10636" y="1"/>
                  </a:moveTo>
                  <a:lnTo>
                    <a:pt x="10560" y="9"/>
                  </a:lnTo>
                  <a:lnTo>
                    <a:pt x="10493" y="35"/>
                  </a:lnTo>
                  <a:lnTo>
                    <a:pt x="10426" y="77"/>
                  </a:lnTo>
                  <a:lnTo>
                    <a:pt x="10375" y="127"/>
                  </a:lnTo>
                  <a:lnTo>
                    <a:pt x="10333" y="186"/>
                  </a:lnTo>
                  <a:lnTo>
                    <a:pt x="10299" y="262"/>
                  </a:lnTo>
                  <a:lnTo>
                    <a:pt x="10274" y="338"/>
                  </a:lnTo>
                  <a:lnTo>
                    <a:pt x="10240" y="523"/>
                  </a:lnTo>
                  <a:lnTo>
                    <a:pt x="10198" y="734"/>
                  </a:lnTo>
                  <a:lnTo>
                    <a:pt x="10131" y="1012"/>
                  </a:lnTo>
                  <a:lnTo>
                    <a:pt x="10029" y="1341"/>
                  </a:lnTo>
                  <a:lnTo>
                    <a:pt x="9903" y="1720"/>
                  </a:lnTo>
                  <a:lnTo>
                    <a:pt x="9819" y="1922"/>
                  </a:lnTo>
                  <a:lnTo>
                    <a:pt x="9735" y="2133"/>
                  </a:lnTo>
                  <a:lnTo>
                    <a:pt x="9642" y="2352"/>
                  </a:lnTo>
                  <a:lnTo>
                    <a:pt x="9532" y="2571"/>
                  </a:lnTo>
                  <a:lnTo>
                    <a:pt x="9414" y="2807"/>
                  </a:lnTo>
                  <a:lnTo>
                    <a:pt x="9288" y="3035"/>
                  </a:lnTo>
                  <a:lnTo>
                    <a:pt x="9145" y="3271"/>
                  </a:lnTo>
                  <a:lnTo>
                    <a:pt x="8993" y="3507"/>
                  </a:lnTo>
                  <a:lnTo>
                    <a:pt x="8824" y="3743"/>
                  </a:lnTo>
                  <a:lnTo>
                    <a:pt x="8647" y="3979"/>
                  </a:lnTo>
                  <a:lnTo>
                    <a:pt x="8462" y="4215"/>
                  </a:lnTo>
                  <a:lnTo>
                    <a:pt x="8251" y="4442"/>
                  </a:lnTo>
                  <a:lnTo>
                    <a:pt x="8032" y="4670"/>
                  </a:lnTo>
                  <a:lnTo>
                    <a:pt x="7805" y="4889"/>
                  </a:lnTo>
                  <a:lnTo>
                    <a:pt x="7552" y="5100"/>
                  </a:lnTo>
                  <a:lnTo>
                    <a:pt x="7291" y="5302"/>
                  </a:lnTo>
                  <a:lnTo>
                    <a:pt x="7012" y="5496"/>
                  </a:lnTo>
                  <a:lnTo>
                    <a:pt x="6709" y="5681"/>
                  </a:lnTo>
                  <a:lnTo>
                    <a:pt x="6397" y="5858"/>
                  </a:lnTo>
                  <a:lnTo>
                    <a:pt x="6069" y="6018"/>
                  </a:lnTo>
                  <a:lnTo>
                    <a:pt x="5875" y="6111"/>
                  </a:lnTo>
                  <a:lnTo>
                    <a:pt x="5698" y="6204"/>
                  </a:lnTo>
                  <a:lnTo>
                    <a:pt x="5521" y="6296"/>
                  </a:lnTo>
                  <a:lnTo>
                    <a:pt x="5361" y="6406"/>
                  </a:lnTo>
                  <a:lnTo>
                    <a:pt x="5201" y="6507"/>
                  </a:lnTo>
                  <a:lnTo>
                    <a:pt x="5057" y="6617"/>
                  </a:lnTo>
                  <a:lnTo>
                    <a:pt x="4914" y="6726"/>
                  </a:lnTo>
                  <a:lnTo>
                    <a:pt x="4788" y="6844"/>
                  </a:lnTo>
                  <a:lnTo>
                    <a:pt x="4661" y="6954"/>
                  </a:lnTo>
                  <a:lnTo>
                    <a:pt x="4543" y="7080"/>
                  </a:lnTo>
                  <a:lnTo>
                    <a:pt x="4425" y="7198"/>
                  </a:lnTo>
                  <a:lnTo>
                    <a:pt x="4324" y="7324"/>
                  </a:lnTo>
                  <a:lnTo>
                    <a:pt x="4223" y="7451"/>
                  </a:lnTo>
                  <a:lnTo>
                    <a:pt x="4122" y="7586"/>
                  </a:lnTo>
                  <a:lnTo>
                    <a:pt x="4038" y="7712"/>
                  </a:lnTo>
                  <a:lnTo>
                    <a:pt x="3953" y="7847"/>
                  </a:lnTo>
                  <a:lnTo>
                    <a:pt x="3793" y="8125"/>
                  </a:lnTo>
                  <a:lnTo>
                    <a:pt x="3658" y="8403"/>
                  </a:lnTo>
                  <a:lnTo>
                    <a:pt x="3532" y="8690"/>
                  </a:lnTo>
                  <a:lnTo>
                    <a:pt x="3414" y="8976"/>
                  </a:lnTo>
                  <a:lnTo>
                    <a:pt x="3313" y="9263"/>
                  </a:lnTo>
                  <a:lnTo>
                    <a:pt x="3220" y="9558"/>
                  </a:lnTo>
                  <a:lnTo>
                    <a:pt x="3035" y="10148"/>
                  </a:lnTo>
                  <a:lnTo>
                    <a:pt x="2866" y="10721"/>
                  </a:lnTo>
                  <a:lnTo>
                    <a:pt x="2773" y="10999"/>
                  </a:lnTo>
                  <a:lnTo>
                    <a:pt x="2672" y="11277"/>
                  </a:lnTo>
                  <a:lnTo>
                    <a:pt x="2571" y="11547"/>
                  </a:lnTo>
                  <a:lnTo>
                    <a:pt x="2453" y="11808"/>
                  </a:lnTo>
                  <a:lnTo>
                    <a:pt x="2327" y="12069"/>
                  </a:lnTo>
                  <a:lnTo>
                    <a:pt x="2183" y="12314"/>
                  </a:lnTo>
                  <a:lnTo>
                    <a:pt x="2023" y="12558"/>
                  </a:lnTo>
                  <a:lnTo>
                    <a:pt x="1931" y="12676"/>
                  </a:lnTo>
                  <a:lnTo>
                    <a:pt x="1838" y="12794"/>
                  </a:lnTo>
                  <a:lnTo>
                    <a:pt x="1745" y="12912"/>
                  </a:lnTo>
                  <a:lnTo>
                    <a:pt x="1636" y="13021"/>
                  </a:lnTo>
                  <a:lnTo>
                    <a:pt x="1526" y="13131"/>
                  </a:lnTo>
                  <a:lnTo>
                    <a:pt x="1417" y="13232"/>
                  </a:lnTo>
                  <a:lnTo>
                    <a:pt x="1290" y="13342"/>
                  </a:lnTo>
                  <a:lnTo>
                    <a:pt x="1164" y="13443"/>
                  </a:lnTo>
                  <a:lnTo>
                    <a:pt x="1029" y="13536"/>
                  </a:lnTo>
                  <a:lnTo>
                    <a:pt x="886" y="13628"/>
                  </a:lnTo>
                  <a:lnTo>
                    <a:pt x="734" y="13721"/>
                  </a:lnTo>
                  <a:lnTo>
                    <a:pt x="574" y="13814"/>
                  </a:lnTo>
                  <a:lnTo>
                    <a:pt x="405" y="13898"/>
                  </a:lnTo>
                  <a:lnTo>
                    <a:pt x="228" y="13982"/>
                  </a:lnTo>
                  <a:lnTo>
                    <a:pt x="161" y="14016"/>
                  </a:lnTo>
                  <a:lnTo>
                    <a:pt x="102" y="14066"/>
                  </a:lnTo>
                  <a:lnTo>
                    <a:pt x="60" y="14125"/>
                  </a:lnTo>
                  <a:lnTo>
                    <a:pt x="26" y="14193"/>
                  </a:lnTo>
                  <a:lnTo>
                    <a:pt x="1" y="14269"/>
                  </a:lnTo>
                  <a:lnTo>
                    <a:pt x="1" y="14345"/>
                  </a:lnTo>
                  <a:lnTo>
                    <a:pt x="9" y="14420"/>
                  </a:lnTo>
                  <a:lnTo>
                    <a:pt x="34" y="14496"/>
                  </a:lnTo>
                  <a:lnTo>
                    <a:pt x="60" y="14547"/>
                  </a:lnTo>
                  <a:lnTo>
                    <a:pt x="93" y="14589"/>
                  </a:lnTo>
                  <a:lnTo>
                    <a:pt x="136" y="14631"/>
                  </a:lnTo>
                  <a:lnTo>
                    <a:pt x="178" y="14665"/>
                  </a:lnTo>
                  <a:lnTo>
                    <a:pt x="228" y="14690"/>
                  </a:lnTo>
                  <a:lnTo>
                    <a:pt x="279" y="14707"/>
                  </a:lnTo>
                  <a:lnTo>
                    <a:pt x="338" y="14724"/>
                  </a:lnTo>
                  <a:lnTo>
                    <a:pt x="388" y="14724"/>
                  </a:lnTo>
                  <a:lnTo>
                    <a:pt x="473" y="14715"/>
                  </a:lnTo>
                  <a:lnTo>
                    <a:pt x="549" y="14690"/>
                  </a:lnTo>
                  <a:lnTo>
                    <a:pt x="751" y="14597"/>
                  </a:lnTo>
                  <a:lnTo>
                    <a:pt x="953" y="14496"/>
                  </a:lnTo>
                  <a:lnTo>
                    <a:pt x="1138" y="14395"/>
                  </a:lnTo>
                  <a:lnTo>
                    <a:pt x="1315" y="14286"/>
                  </a:lnTo>
                  <a:lnTo>
                    <a:pt x="1484" y="14168"/>
                  </a:lnTo>
                  <a:lnTo>
                    <a:pt x="1644" y="14058"/>
                  </a:lnTo>
                  <a:lnTo>
                    <a:pt x="1796" y="13932"/>
                  </a:lnTo>
                  <a:lnTo>
                    <a:pt x="1939" y="13814"/>
                  </a:lnTo>
                  <a:lnTo>
                    <a:pt x="2074" y="13687"/>
                  </a:lnTo>
                  <a:lnTo>
                    <a:pt x="2200" y="13561"/>
                  </a:lnTo>
                  <a:lnTo>
                    <a:pt x="2318" y="13426"/>
                  </a:lnTo>
                  <a:lnTo>
                    <a:pt x="2436" y="13300"/>
                  </a:lnTo>
                  <a:lnTo>
                    <a:pt x="2546" y="13156"/>
                  </a:lnTo>
                  <a:lnTo>
                    <a:pt x="2647" y="13021"/>
                  </a:lnTo>
                  <a:lnTo>
                    <a:pt x="2740" y="12878"/>
                  </a:lnTo>
                  <a:lnTo>
                    <a:pt x="2832" y="12743"/>
                  </a:lnTo>
                  <a:lnTo>
                    <a:pt x="2917" y="12600"/>
                  </a:lnTo>
                  <a:lnTo>
                    <a:pt x="3001" y="12448"/>
                  </a:lnTo>
                  <a:lnTo>
                    <a:pt x="3153" y="12162"/>
                  </a:lnTo>
                  <a:lnTo>
                    <a:pt x="3279" y="11858"/>
                  </a:lnTo>
                  <a:lnTo>
                    <a:pt x="3397" y="11563"/>
                  </a:lnTo>
                  <a:lnTo>
                    <a:pt x="3507" y="11260"/>
                  </a:lnTo>
                  <a:lnTo>
                    <a:pt x="3608" y="10965"/>
                  </a:lnTo>
                  <a:lnTo>
                    <a:pt x="3785" y="10375"/>
                  </a:lnTo>
                  <a:lnTo>
                    <a:pt x="3953" y="9827"/>
                  </a:lnTo>
                  <a:lnTo>
                    <a:pt x="4038" y="9558"/>
                  </a:lnTo>
                  <a:lnTo>
                    <a:pt x="4130" y="9296"/>
                  </a:lnTo>
                  <a:lnTo>
                    <a:pt x="4231" y="9035"/>
                  </a:lnTo>
                  <a:lnTo>
                    <a:pt x="4341" y="8782"/>
                  </a:lnTo>
                  <a:lnTo>
                    <a:pt x="4459" y="8538"/>
                  </a:lnTo>
                  <a:lnTo>
                    <a:pt x="4594" y="8302"/>
                  </a:lnTo>
                  <a:lnTo>
                    <a:pt x="4745" y="8066"/>
                  </a:lnTo>
                  <a:lnTo>
                    <a:pt x="4821" y="7956"/>
                  </a:lnTo>
                  <a:lnTo>
                    <a:pt x="4914" y="7847"/>
                  </a:lnTo>
                  <a:lnTo>
                    <a:pt x="4998" y="7737"/>
                  </a:lnTo>
                  <a:lnTo>
                    <a:pt x="5099" y="7628"/>
                  </a:lnTo>
                  <a:lnTo>
                    <a:pt x="5201" y="7527"/>
                  </a:lnTo>
                  <a:lnTo>
                    <a:pt x="5302" y="7426"/>
                  </a:lnTo>
                  <a:lnTo>
                    <a:pt x="5420" y="7333"/>
                  </a:lnTo>
                  <a:lnTo>
                    <a:pt x="5538" y="7232"/>
                  </a:lnTo>
                  <a:lnTo>
                    <a:pt x="5664" y="7139"/>
                  </a:lnTo>
                  <a:lnTo>
                    <a:pt x="5790" y="7055"/>
                  </a:lnTo>
                  <a:lnTo>
                    <a:pt x="5934" y="6970"/>
                  </a:lnTo>
                  <a:lnTo>
                    <a:pt x="6077" y="6886"/>
                  </a:lnTo>
                  <a:lnTo>
                    <a:pt x="6229" y="6802"/>
                  </a:lnTo>
                  <a:lnTo>
                    <a:pt x="6389" y="6726"/>
                  </a:lnTo>
                  <a:lnTo>
                    <a:pt x="6574" y="6642"/>
                  </a:lnTo>
                  <a:lnTo>
                    <a:pt x="6760" y="6549"/>
                  </a:lnTo>
                  <a:lnTo>
                    <a:pt x="6937" y="6456"/>
                  </a:lnTo>
                  <a:lnTo>
                    <a:pt x="7105" y="6355"/>
                  </a:lnTo>
                  <a:lnTo>
                    <a:pt x="7434" y="6153"/>
                  </a:lnTo>
                  <a:lnTo>
                    <a:pt x="7746" y="5942"/>
                  </a:lnTo>
                  <a:lnTo>
                    <a:pt x="8041" y="5715"/>
                  </a:lnTo>
                  <a:lnTo>
                    <a:pt x="8310" y="5487"/>
                  </a:lnTo>
                  <a:lnTo>
                    <a:pt x="8572" y="5243"/>
                  </a:lnTo>
                  <a:lnTo>
                    <a:pt x="8816" y="4998"/>
                  </a:lnTo>
                  <a:lnTo>
                    <a:pt x="9043" y="4754"/>
                  </a:lnTo>
                  <a:lnTo>
                    <a:pt x="9254" y="4493"/>
                  </a:lnTo>
                  <a:lnTo>
                    <a:pt x="9448" y="4240"/>
                  </a:lnTo>
                  <a:lnTo>
                    <a:pt x="9633" y="3987"/>
                  </a:lnTo>
                  <a:lnTo>
                    <a:pt x="9794" y="3726"/>
                  </a:lnTo>
                  <a:lnTo>
                    <a:pt x="9954" y="3473"/>
                  </a:lnTo>
                  <a:lnTo>
                    <a:pt x="10097" y="3220"/>
                  </a:lnTo>
                  <a:lnTo>
                    <a:pt x="10223" y="2967"/>
                  </a:lnTo>
                  <a:lnTo>
                    <a:pt x="10341" y="2723"/>
                  </a:lnTo>
                  <a:lnTo>
                    <a:pt x="10451" y="2479"/>
                  </a:lnTo>
                  <a:lnTo>
                    <a:pt x="10544" y="2251"/>
                  </a:lnTo>
                  <a:lnTo>
                    <a:pt x="10628" y="2024"/>
                  </a:lnTo>
                  <a:lnTo>
                    <a:pt x="10704" y="1813"/>
                  </a:lnTo>
                  <a:lnTo>
                    <a:pt x="10771" y="1611"/>
                  </a:lnTo>
                  <a:lnTo>
                    <a:pt x="10881" y="1240"/>
                  </a:lnTo>
                  <a:lnTo>
                    <a:pt x="10957" y="928"/>
                  </a:lnTo>
                  <a:lnTo>
                    <a:pt x="11007" y="684"/>
                  </a:lnTo>
                  <a:lnTo>
                    <a:pt x="11049" y="439"/>
                  </a:lnTo>
                  <a:lnTo>
                    <a:pt x="11058" y="363"/>
                  </a:lnTo>
                  <a:lnTo>
                    <a:pt x="11041" y="287"/>
                  </a:lnTo>
                  <a:lnTo>
                    <a:pt x="11016" y="212"/>
                  </a:lnTo>
                  <a:lnTo>
                    <a:pt x="10973" y="153"/>
                  </a:lnTo>
                  <a:lnTo>
                    <a:pt x="10923" y="94"/>
                  </a:lnTo>
                  <a:lnTo>
                    <a:pt x="10864" y="51"/>
                  </a:lnTo>
                  <a:lnTo>
                    <a:pt x="10796" y="18"/>
                  </a:lnTo>
                  <a:lnTo>
                    <a:pt x="1071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5"/>
            <p:cNvSpPr/>
            <p:nvPr/>
          </p:nvSpPr>
          <p:spPr>
            <a:xfrm>
              <a:off x="1497717" y="1457644"/>
              <a:ext cx="483579" cy="568118"/>
            </a:xfrm>
            <a:custGeom>
              <a:avLst/>
              <a:gdLst/>
              <a:ahLst/>
              <a:cxnLst/>
              <a:rect l="l" t="t" r="r" b="b"/>
              <a:pathLst>
                <a:path w="33652" h="39535" extrusionOk="0">
                  <a:moveTo>
                    <a:pt x="27778" y="1"/>
                  </a:moveTo>
                  <a:lnTo>
                    <a:pt x="27500" y="18"/>
                  </a:lnTo>
                  <a:lnTo>
                    <a:pt x="27222" y="43"/>
                  </a:lnTo>
                  <a:lnTo>
                    <a:pt x="26944" y="85"/>
                  </a:lnTo>
                  <a:lnTo>
                    <a:pt x="26674" y="136"/>
                  </a:lnTo>
                  <a:lnTo>
                    <a:pt x="26404" y="203"/>
                  </a:lnTo>
                  <a:lnTo>
                    <a:pt x="26143" y="279"/>
                  </a:lnTo>
                  <a:lnTo>
                    <a:pt x="25882" y="372"/>
                  </a:lnTo>
                  <a:lnTo>
                    <a:pt x="25629" y="473"/>
                  </a:lnTo>
                  <a:lnTo>
                    <a:pt x="25376" y="591"/>
                  </a:lnTo>
                  <a:lnTo>
                    <a:pt x="25132" y="717"/>
                  </a:lnTo>
                  <a:lnTo>
                    <a:pt x="24896" y="860"/>
                  </a:lnTo>
                  <a:lnTo>
                    <a:pt x="24660" y="1012"/>
                  </a:lnTo>
                  <a:lnTo>
                    <a:pt x="24441" y="1172"/>
                  </a:lnTo>
                  <a:lnTo>
                    <a:pt x="24222" y="1341"/>
                  </a:lnTo>
                  <a:lnTo>
                    <a:pt x="24011" y="1526"/>
                  </a:lnTo>
                  <a:lnTo>
                    <a:pt x="23809" y="1729"/>
                  </a:lnTo>
                  <a:lnTo>
                    <a:pt x="23615" y="1931"/>
                  </a:lnTo>
                  <a:lnTo>
                    <a:pt x="23429" y="2150"/>
                  </a:lnTo>
                  <a:lnTo>
                    <a:pt x="23261" y="2377"/>
                  </a:lnTo>
                  <a:lnTo>
                    <a:pt x="23101" y="2613"/>
                  </a:lnTo>
                  <a:lnTo>
                    <a:pt x="22949" y="2858"/>
                  </a:lnTo>
                  <a:lnTo>
                    <a:pt x="22806" y="3119"/>
                  </a:lnTo>
                  <a:lnTo>
                    <a:pt x="22679" y="3380"/>
                  </a:lnTo>
                  <a:lnTo>
                    <a:pt x="22587" y="3583"/>
                  </a:lnTo>
                  <a:lnTo>
                    <a:pt x="22047" y="4771"/>
                  </a:lnTo>
                  <a:lnTo>
                    <a:pt x="21735" y="5428"/>
                  </a:lnTo>
                  <a:lnTo>
                    <a:pt x="21365" y="6204"/>
                  </a:lnTo>
                  <a:lnTo>
                    <a:pt x="20918" y="7088"/>
                  </a:lnTo>
                  <a:lnTo>
                    <a:pt x="20421" y="8058"/>
                  </a:lnTo>
                  <a:lnTo>
                    <a:pt x="19856" y="9111"/>
                  </a:lnTo>
                  <a:lnTo>
                    <a:pt x="19553" y="9659"/>
                  </a:lnTo>
                  <a:lnTo>
                    <a:pt x="19232" y="10223"/>
                  </a:lnTo>
                  <a:lnTo>
                    <a:pt x="18904" y="10797"/>
                  </a:lnTo>
                  <a:lnTo>
                    <a:pt x="18567" y="11386"/>
                  </a:lnTo>
                  <a:lnTo>
                    <a:pt x="18213" y="11976"/>
                  </a:lnTo>
                  <a:lnTo>
                    <a:pt x="17850" y="12583"/>
                  </a:lnTo>
                  <a:lnTo>
                    <a:pt x="17471" y="13190"/>
                  </a:lnTo>
                  <a:lnTo>
                    <a:pt x="17083" y="13797"/>
                  </a:lnTo>
                  <a:lnTo>
                    <a:pt x="16687" y="14412"/>
                  </a:lnTo>
                  <a:lnTo>
                    <a:pt x="16283" y="15027"/>
                  </a:lnTo>
                  <a:lnTo>
                    <a:pt x="15861" y="15634"/>
                  </a:lnTo>
                  <a:lnTo>
                    <a:pt x="15440" y="16241"/>
                  </a:lnTo>
                  <a:lnTo>
                    <a:pt x="15010" y="16839"/>
                  </a:lnTo>
                  <a:lnTo>
                    <a:pt x="14572" y="17437"/>
                  </a:lnTo>
                  <a:lnTo>
                    <a:pt x="14125" y="18019"/>
                  </a:lnTo>
                  <a:lnTo>
                    <a:pt x="13679" y="18592"/>
                  </a:lnTo>
                  <a:lnTo>
                    <a:pt x="13224" y="19157"/>
                  </a:lnTo>
                  <a:lnTo>
                    <a:pt x="12769" y="19704"/>
                  </a:lnTo>
                  <a:lnTo>
                    <a:pt x="12314" y="20235"/>
                  </a:lnTo>
                  <a:lnTo>
                    <a:pt x="11858" y="20749"/>
                  </a:lnTo>
                  <a:lnTo>
                    <a:pt x="11403" y="21247"/>
                  </a:lnTo>
                  <a:lnTo>
                    <a:pt x="10948" y="21727"/>
                  </a:lnTo>
                  <a:lnTo>
                    <a:pt x="10047" y="22620"/>
                  </a:lnTo>
                  <a:lnTo>
                    <a:pt x="9178" y="23421"/>
                  </a:lnTo>
                  <a:lnTo>
                    <a:pt x="8344" y="24129"/>
                  </a:lnTo>
                  <a:lnTo>
                    <a:pt x="7552" y="24727"/>
                  </a:lnTo>
                  <a:lnTo>
                    <a:pt x="7181" y="24988"/>
                  </a:lnTo>
                  <a:lnTo>
                    <a:pt x="6827" y="25233"/>
                  </a:lnTo>
                  <a:lnTo>
                    <a:pt x="6490" y="25452"/>
                  </a:lnTo>
                  <a:lnTo>
                    <a:pt x="6178" y="25646"/>
                  </a:lnTo>
                  <a:lnTo>
                    <a:pt x="6027" y="25739"/>
                  </a:lnTo>
                  <a:lnTo>
                    <a:pt x="5883" y="25831"/>
                  </a:lnTo>
                  <a:lnTo>
                    <a:pt x="5605" y="25974"/>
                  </a:lnTo>
                  <a:lnTo>
                    <a:pt x="5352" y="26109"/>
                  </a:lnTo>
                  <a:lnTo>
                    <a:pt x="5125" y="26227"/>
                  </a:lnTo>
                  <a:lnTo>
                    <a:pt x="4923" y="26328"/>
                  </a:lnTo>
                  <a:lnTo>
                    <a:pt x="4746" y="26404"/>
                  </a:lnTo>
                  <a:lnTo>
                    <a:pt x="4594" y="26472"/>
                  </a:lnTo>
                  <a:lnTo>
                    <a:pt x="4468" y="26531"/>
                  </a:lnTo>
                  <a:lnTo>
                    <a:pt x="4232" y="26640"/>
                  </a:lnTo>
                  <a:lnTo>
                    <a:pt x="3869" y="26800"/>
                  </a:lnTo>
                  <a:lnTo>
                    <a:pt x="3650" y="26910"/>
                  </a:lnTo>
                  <a:lnTo>
                    <a:pt x="3347" y="27078"/>
                  </a:lnTo>
                  <a:lnTo>
                    <a:pt x="3060" y="27255"/>
                  </a:lnTo>
                  <a:lnTo>
                    <a:pt x="2782" y="27441"/>
                  </a:lnTo>
                  <a:lnTo>
                    <a:pt x="2512" y="27643"/>
                  </a:lnTo>
                  <a:lnTo>
                    <a:pt x="2260" y="27854"/>
                  </a:lnTo>
                  <a:lnTo>
                    <a:pt x="2015" y="28081"/>
                  </a:lnTo>
                  <a:lnTo>
                    <a:pt x="1788" y="28317"/>
                  </a:lnTo>
                  <a:lnTo>
                    <a:pt x="1568" y="28562"/>
                  </a:lnTo>
                  <a:lnTo>
                    <a:pt x="1366" y="28815"/>
                  </a:lnTo>
                  <a:lnTo>
                    <a:pt x="1181" y="29076"/>
                  </a:lnTo>
                  <a:lnTo>
                    <a:pt x="1004" y="29345"/>
                  </a:lnTo>
                  <a:lnTo>
                    <a:pt x="844" y="29624"/>
                  </a:lnTo>
                  <a:lnTo>
                    <a:pt x="692" y="29910"/>
                  </a:lnTo>
                  <a:lnTo>
                    <a:pt x="557" y="30197"/>
                  </a:lnTo>
                  <a:lnTo>
                    <a:pt x="439" y="30492"/>
                  </a:lnTo>
                  <a:lnTo>
                    <a:pt x="330" y="30795"/>
                  </a:lnTo>
                  <a:lnTo>
                    <a:pt x="237" y="31107"/>
                  </a:lnTo>
                  <a:lnTo>
                    <a:pt x="161" y="31419"/>
                  </a:lnTo>
                  <a:lnTo>
                    <a:pt x="102" y="31730"/>
                  </a:lnTo>
                  <a:lnTo>
                    <a:pt x="52" y="32051"/>
                  </a:lnTo>
                  <a:lnTo>
                    <a:pt x="18" y="32371"/>
                  </a:lnTo>
                  <a:lnTo>
                    <a:pt x="1" y="32691"/>
                  </a:lnTo>
                  <a:lnTo>
                    <a:pt x="1" y="33011"/>
                  </a:lnTo>
                  <a:lnTo>
                    <a:pt x="18" y="33340"/>
                  </a:lnTo>
                  <a:lnTo>
                    <a:pt x="52" y="33660"/>
                  </a:lnTo>
                  <a:lnTo>
                    <a:pt x="94" y="33989"/>
                  </a:lnTo>
                  <a:lnTo>
                    <a:pt x="161" y="34309"/>
                  </a:lnTo>
                  <a:lnTo>
                    <a:pt x="237" y="34630"/>
                  </a:lnTo>
                  <a:lnTo>
                    <a:pt x="338" y="34950"/>
                  </a:lnTo>
                  <a:lnTo>
                    <a:pt x="448" y="35270"/>
                  </a:lnTo>
                  <a:lnTo>
                    <a:pt x="582" y="35582"/>
                  </a:lnTo>
                  <a:lnTo>
                    <a:pt x="726" y="35894"/>
                  </a:lnTo>
                  <a:lnTo>
                    <a:pt x="894" y="36197"/>
                  </a:lnTo>
                  <a:lnTo>
                    <a:pt x="1071" y="36484"/>
                  </a:lnTo>
                  <a:lnTo>
                    <a:pt x="1257" y="36762"/>
                  </a:lnTo>
                  <a:lnTo>
                    <a:pt x="1459" y="37031"/>
                  </a:lnTo>
                  <a:lnTo>
                    <a:pt x="1678" y="37284"/>
                  </a:lnTo>
                  <a:lnTo>
                    <a:pt x="1897" y="37520"/>
                  </a:lnTo>
                  <a:lnTo>
                    <a:pt x="2133" y="37756"/>
                  </a:lnTo>
                  <a:lnTo>
                    <a:pt x="2377" y="37967"/>
                  </a:lnTo>
                  <a:lnTo>
                    <a:pt x="2630" y="38169"/>
                  </a:lnTo>
                  <a:lnTo>
                    <a:pt x="2892" y="38363"/>
                  </a:lnTo>
                  <a:lnTo>
                    <a:pt x="3161" y="38540"/>
                  </a:lnTo>
                  <a:lnTo>
                    <a:pt x="3439" y="38700"/>
                  </a:lnTo>
                  <a:lnTo>
                    <a:pt x="3726" y="38852"/>
                  </a:lnTo>
                  <a:lnTo>
                    <a:pt x="4012" y="38987"/>
                  </a:lnTo>
                  <a:lnTo>
                    <a:pt x="4316" y="39105"/>
                  </a:lnTo>
                  <a:lnTo>
                    <a:pt x="4611" y="39214"/>
                  </a:lnTo>
                  <a:lnTo>
                    <a:pt x="4923" y="39307"/>
                  </a:lnTo>
                  <a:lnTo>
                    <a:pt x="5234" y="39383"/>
                  </a:lnTo>
                  <a:lnTo>
                    <a:pt x="5546" y="39442"/>
                  </a:lnTo>
                  <a:lnTo>
                    <a:pt x="5866" y="39492"/>
                  </a:lnTo>
                  <a:lnTo>
                    <a:pt x="6187" y="39517"/>
                  </a:lnTo>
                  <a:lnTo>
                    <a:pt x="6507" y="39534"/>
                  </a:lnTo>
                  <a:lnTo>
                    <a:pt x="6827" y="39534"/>
                  </a:lnTo>
                  <a:lnTo>
                    <a:pt x="7156" y="39526"/>
                  </a:lnTo>
                  <a:lnTo>
                    <a:pt x="7476" y="39492"/>
                  </a:lnTo>
                  <a:lnTo>
                    <a:pt x="7805" y="39442"/>
                  </a:lnTo>
                  <a:lnTo>
                    <a:pt x="8125" y="39383"/>
                  </a:lnTo>
                  <a:lnTo>
                    <a:pt x="8445" y="39298"/>
                  </a:lnTo>
                  <a:lnTo>
                    <a:pt x="8766" y="39206"/>
                  </a:lnTo>
                  <a:lnTo>
                    <a:pt x="9086" y="39088"/>
                  </a:lnTo>
                  <a:lnTo>
                    <a:pt x="9398" y="38961"/>
                  </a:lnTo>
                  <a:lnTo>
                    <a:pt x="9709" y="38810"/>
                  </a:lnTo>
                  <a:lnTo>
                    <a:pt x="10181" y="38574"/>
                  </a:lnTo>
                  <a:lnTo>
                    <a:pt x="10746" y="38279"/>
                  </a:lnTo>
                  <a:lnTo>
                    <a:pt x="11100" y="38093"/>
                  </a:lnTo>
                  <a:lnTo>
                    <a:pt x="11496" y="37874"/>
                  </a:lnTo>
                  <a:lnTo>
                    <a:pt x="12389" y="37335"/>
                  </a:lnTo>
                  <a:lnTo>
                    <a:pt x="12887" y="37023"/>
                  </a:lnTo>
                  <a:lnTo>
                    <a:pt x="13139" y="36854"/>
                  </a:lnTo>
                  <a:lnTo>
                    <a:pt x="13392" y="36669"/>
                  </a:lnTo>
                  <a:lnTo>
                    <a:pt x="13662" y="36492"/>
                  </a:lnTo>
                  <a:lnTo>
                    <a:pt x="13932" y="36298"/>
                  </a:lnTo>
                  <a:lnTo>
                    <a:pt x="14488" y="35885"/>
                  </a:lnTo>
                  <a:lnTo>
                    <a:pt x="15061" y="35447"/>
                  </a:lnTo>
                  <a:lnTo>
                    <a:pt x="15642" y="34983"/>
                  </a:lnTo>
                  <a:lnTo>
                    <a:pt x="16831" y="33964"/>
                  </a:lnTo>
                  <a:lnTo>
                    <a:pt x="18027" y="32834"/>
                  </a:lnTo>
                  <a:lnTo>
                    <a:pt x="19216" y="31621"/>
                  </a:lnTo>
                  <a:lnTo>
                    <a:pt x="20387" y="30323"/>
                  </a:lnTo>
                  <a:lnTo>
                    <a:pt x="20960" y="29640"/>
                  </a:lnTo>
                  <a:lnTo>
                    <a:pt x="21525" y="28949"/>
                  </a:lnTo>
                  <a:lnTo>
                    <a:pt x="22089" y="28250"/>
                  </a:lnTo>
                  <a:lnTo>
                    <a:pt x="22637" y="27534"/>
                  </a:lnTo>
                  <a:lnTo>
                    <a:pt x="23177" y="26800"/>
                  </a:lnTo>
                  <a:lnTo>
                    <a:pt x="23707" y="26067"/>
                  </a:lnTo>
                  <a:lnTo>
                    <a:pt x="24230" y="25326"/>
                  </a:lnTo>
                  <a:lnTo>
                    <a:pt x="24736" y="24576"/>
                  </a:lnTo>
                  <a:lnTo>
                    <a:pt x="25233" y="23825"/>
                  </a:lnTo>
                  <a:lnTo>
                    <a:pt x="25713" y="23075"/>
                  </a:lnTo>
                  <a:lnTo>
                    <a:pt x="26177" y="22317"/>
                  </a:lnTo>
                  <a:lnTo>
                    <a:pt x="26640" y="21567"/>
                  </a:lnTo>
                  <a:lnTo>
                    <a:pt x="27078" y="20817"/>
                  </a:lnTo>
                  <a:lnTo>
                    <a:pt x="27508" y="20075"/>
                  </a:lnTo>
                  <a:lnTo>
                    <a:pt x="27921" y="19334"/>
                  </a:lnTo>
                  <a:lnTo>
                    <a:pt x="28326" y="18600"/>
                  </a:lnTo>
                  <a:lnTo>
                    <a:pt x="28713" y="17884"/>
                  </a:lnTo>
                  <a:lnTo>
                    <a:pt x="29084" y="17176"/>
                  </a:lnTo>
                  <a:lnTo>
                    <a:pt x="29438" y="16477"/>
                  </a:lnTo>
                  <a:lnTo>
                    <a:pt x="29784" y="15794"/>
                  </a:lnTo>
                  <a:lnTo>
                    <a:pt x="30112" y="15128"/>
                  </a:lnTo>
                  <a:lnTo>
                    <a:pt x="30424" y="14479"/>
                  </a:lnTo>
                  <a:lnTo>
                    <a:pt x="30719" y="13856"/>
                  </a:lnTo>
                  <a:lnTo>
                    <a:pt x="30997" y="13249"/>
                  </a:lnTo>
                  <a:lnTo>
                    <a:pt x="31520" y="12103"/>
                  </a:lnTo>
                  <a:lnTo>
                    <a:pt x="31966" y="11066"/>
                  </a:lnTo>
                  <a:lnTo>
                    <a:pt x="32363" y="10139"/>
                  </a:lnTo>
                  <a:lnTo>
                    <a:pt x="32683" y="9347"/>
                  </a:lnTo>
                  <a:lnTo>
                    <a:pt x="33129" y="8209"/>
                  </a:lnTo>
                  <a:lnTo>
                    <a:pt x="33298" y="7763"/>
                  </a:lnTo>
                  <a:lnTo>
                    <a:pt x="33391" y="7501"/>
                  </a:lnTo>
                  <a:lnTo>
                    <a:pt x="33467" y="7232"/>
                  </a:lnTo>
                  <a:lnTo>
                    <a:pt x="33526" y="6970"/>
                  </a:lnTo>
                  <a:lnTo>
                    <a:pt x="33585" y="6701"/>
                  </a:lnTo>
                  <a:lnTo>
                    <a:pt x="33618" y="6431"/>
                  </a:lnTo>
                  <a:lnTo>
                    <a:pt x="33644" y="6161"/>
                  </a:lnTo>
                  <a:lnTo>
                    <a:pt x="33652" y="5892"/>
                  </a:lnTo>
                  <a:lnTo>
                    <a:pt x="33652" y="5622"/>
                  </a:lnTo>
                  <a:lnTo>
                    <a:pt x="33644" y="5352"/>
                  </a:lnTo>
                  <a:lnTo>
                    <a:pt x="33618" y="5091"/>
                  </a:lnTo>
                  <a:lnTo>
                    <a:pt x="33585" y="4830"/>
                  </a:lnTo>
                  <a:lnTo>
                    <a:pt x="33534" y="4569"/>
                  </a:lnTo>
                  <a:lnTo>
                    <a:pt x="33475" y="4307"/>
                  </a:lnTo>
                  <a:lnTo>
                    <a:pt x="33399" y="4055"/>
                  </a:lnTo>
                  <a:lnTo>
                    <a:pt x="33315" y="3802"/>
                  </a:lnTo>
                  <a:lnTo>
                    <a:pt x="33222" y="3557"/>
                  </a:lnTo>
                  <a:lnTo>
                    <a:pt x="33113" y="3313"/>
                  </a:lnTo>
                  <a:lnTo>
                    <a:pt x="32995" y="3077"/>
                  </a:lnTo>
                  <a:lnTo>
                    <a:pt x="32868" y="2841"/>
                  </a:lnTo>
                  <a:lnTo>
                    <a:pt x="32725" y="2613"/>
                  </a:lnTo>
                  <a:lnTo>
                    <a:pt x="32582" y="2394"/>
                  </a:lnTo>
                  <a:lnTo>
                    <a:pt x="32422" y="2184"/>
                  </a:lnTo>
                  <a:lnTo>
                    <a:pt x="32245" y="1973"/>
                  </a:lnTo>
                  <a:lnTo>
                    <a:pt x="32068" y="1779"/>
                  </a:lnTo>
                  <a:lnTo>
                    <a:pt x="31874" y="1585"/>
                  </a:lnTo>
                  <a:lnTo>
                    <a:pt x="31680" y="1400"/>
                  </a:lnTo>
                  <a:lnTo>
                    <a:pt x="31469" y="1231"/>
                  </a:lnTo>
                  <a:lnTo>
                    <a:pt x="31250" y="1063"/>
                  </a:lnTo>
                  <a:lnTo>
                    <a:pt x="31023" y="911"/>
                  </a:lnTo>
                  <a:lnTo>
                    <a:pt x="30778" y="768"/>
                  </a:lnTo>
                  <a:lnTo>
                    <a:pt x="30534" y="633"/>
                  </a:lnTo>
                  <a:lnTo>
                    <a:pt x="30281" y="507"/>
                  </a:lnTo>
                  <a:lnTo>
                    <a:pt x="30011" y="397"/>
                  </a:lnTo>
                  <a:lnTo>
                    <a:pt x="29733" y="296"/>
                  </a:lnTo>
                  <a:lnTo>
                    <a:pt x="29455" y="212"/>
                  </a:lnTo>
                  <a:lnTo>
                    <a:pt x="29177" y="136"/>
                  </a:lnTo>
                  <a:lnTo>
                    <a:pt x="28899" y="85"/>
                  </a:lnTo>
                  <a:lnTo>
                    <a:pt x="28612" y="43"/>
                  </a:lnTo>
                  <a:lnTo>
                    <a:pt x="28334" y="18"/>
                  </a:lnTo>
                  <a:lnTo>
                    <a:pt x="280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5"/>
            <p:cNvSpPr/>
            <p:nvPr/>
          </p:nvSpPr>
          <p:spPr>
            <a:xfrm>
              <a:off x="1488635" y="1385950"/>
              <a:ext cx="169437" cy="169437"/>
            </a:xfrm>
            <a:custGeom>
              <a:avLst/>
              <a:gdLst/>
              <a:ahLst/>
              <a:cxnLst/>
              <a:rect l="l" t="t" r="r" b="b"/>
              <a:pathLst>
                <a:path w="11791" h="11791" extrusionOk="0">
                  <a:moveTo>
                    <a:pt x="11420" y="1"/>
                  </a:moveTo>
                  <a:lnTo>
                    <a:pt x="11344" y="9"/>
                  </a:lnTo>
                  <a:lnTo>
                    <a:pt x="11150" y="68"/>
                  </a:lnTo>
                  <a:lnTo>
                    <a:pt x="10965" y="127"/>
                  </a:lnTo>
                  <a:lnTo>
                    <a:pt x="10780" y="195"/>
                  </a:lnTo>
                  <a:lnTo>
                    <a:pt x="10611" y="270"/>
                  </a:lnTo>
                  <a:lnTo>
                    <a:pt x="10443" y="346"/>
                  </a:lnTo>
                  <a:lnTo>
                    <a:pt x="10282" y="431"/>
                  </a:lnTo>
                  <a:lnTo>
                    <a:pt x="10131" y="515"/>
                  </a:lnTo>
                  <a:lnTo>
                    <a:pt x="9987" y="608"/>
                  </a:lnTo>
                  <a:lnTo>
                    <a:pt x="9844" y="700"/>
                  </a:lnTo>
                  <a:lnTo>
                    <a:pt x="9718" y="801"/>
                  </a:lnTo>
                  <a:lnTo>
                    <a:pt x="9591" y="894"/>
                  </a:lnTo>
                  <a:lnTo>
                    <a:pt x="9465" y="1004"/>
                  </a:lnTo>
                  <a:lnTo>
                    <a:pt x="9355" y="1105"/>
                  </a:lnTo>
                  <a:lnTo>
                    <a:pt x="9246" y="1214"/>
                  </a:lnTo>
                  <a:lnTo>
                    <a:pt x="9136" y="1332"/>
                  </a:lnTo>
                  <a:lnTo>
                    <a:pt x="9035" y="1442"/>
                  </a:lnTo>
                  <a:lnTo>
                    <a:pt x="8850" y="1678"/>
                  </a:lnTo>
                  <a:lnTo>
                    <a:pt x="8673" y="1922"/>
                  </a:lnTo>
                  <a:lnTo>
                    <a:pt x="8521" y="2167"/>
                  </a:lnTo>
                  <a:lnTo>
                    <a:pt x="8369" y="2420"/>
                  </a:lnTo>
                  <a:lnTo>
                    <a:pt x="8235" y="2672"/>
                  </a:lnTo>
                  <a:lnTo>
                    <a:pt x="8108" y="2934"/>
                  </a:lnTo>
                  <a:lnTo>
                    <a:pt x="7864" y="3431"/>
                  </a:lnTo>
                  <a:lnTo>
                    <a:pt x="7645" y="3903"/>
                  </a:lnTo>
                  <a:lnTo>
                    <a:pt x="7527" y="4130"/>
                  </a:lnTo>
                  <a:lnTo>
                    <a:pt x="7409" y="4349"/>
                  </a:lnTo>
                  <a:lnTo>
                    <a:pt x="7282" y="4569"/>
                  </a:lnTo>
                  <a:lnTo>
                    <a:pt x="7156" y="4779"/>
                  </a:lnTo>
                  <a:lnTo>
                    <a:pt x="7013" y="4981"/>
                  </a:lnTo>
                  <a:lnTo>
                    <a:pt x="6861" y="5184"/>
                  </a:lnTo>
                  <a:lnTo>
                    <a:pt x="6692" y="5369"/>
                  </a:lnTo>
                  <a:lnTo>
                    <a:pt x="6515" y="5546"/>
                  </a:lnTo>
                  <a:lnTo>
                    <a:pt x="6322" y="5706"/>
                  </a:lnTo>
                  <a:lnTo>
                    <a:pt x="6212" y="5791"/>
                  </a:lnTo>
                  <a:lnTo>
                    <a:pt x="6102" y="5866"/>
                  </a:lnTo>
                  <a:lnTo>
                    <a:pt x="5993" y="5934"/>
                  </a:lnTo>
                  <a:lnTo>
                    <a:pt x="5875" y="6001"/>
                  </a:lnTo>
                  <a:lnTo>
                    <a:pt x="5748" y="6069"/>
                  </a:lnTo>
                  <a:lnTo>
                    <a:pt x="5622" y="6136"/>
                  </a:lnTo>
                  <a:lnTo>
                    <a:pt x="5487" y="6195"/>
                  </a:lnTo>
                  <a:lnTo>
                    <a:pt x="5344" y="6246"/>
                  </a:lnTo>
                  <a:lnTo>
                    <a:pt x="5192" y="6296"/>
                  </a:lnTo>
                  <a:lnTo>
                    <a:pt x="5041" y="6338"/>
                  </a:lnTo>
                  <a:lnTo>
                    <a:pt x="4687" y="6448"/>
                  </a:lnTo>
                  <a:lnTo>
                    <a:pt x="4349" y="6574"/>
                  </a:lnTo>
                  <a:lnTo>
                    <a:pt x="4029" y="6718"/>
                  </a:lnTo>
                  <a:lnTo>
                    <a:pt x="3717" y="6861"/>
                  </a:lnTo>
                  <a:lnTo>
                    <a:pt x="3431" y="7021"/>
                  </a:lnTo>
                  <a:lnTo>
                    <a:pt x="3153" y="7198"/>
                  </a:lnTo>
                  <a:lnTo>
                    <a:pt x="2883" y="7375"/>
                  </a:lnTo>
                  <a:lnTo>
                    <a:pt x="2639" y="7560"/>
                  </a:lnTo>
                  <a:lnTo>
                    <a:pt x="2403" y="7754"/>
                  </a:lnTo>
                  <a:lnTo>
                    <a:pt x="2175" y="7956"/>
                  </a:lnTo>
                  <a:lnTo>
                    <a:pt x="1964" y="8159"/>
                  </a:lnTo>
                  <a:lnTo>
                    <a:pt x="1771" y="8361"/>
                  </a:lnTo>
                  <a:lnTo>
                    <a:pt x="1585" y="8572"/>
                  </a:lnTo>
                  <a:lnTo>
                    <a:pt x="1408" y="8774"/>
                  </a:lnTo>
                  <a:lnTo>
                    <a:pt x="1248" y="8985"/>
                  </a:lnTo>
                  <a:lnTo>
                    <a:pt x="1096" y="9187"/>
                  </a:lnTo>
                  <a:lnTo>
                    <a:pt x="962" y="9397"/>
                  </a:lnTo>
                  <a:lnTo>
                    <a:pt x="835" y="9591"/>
                  </a:lnTo>
                  <a:lnTo>
                    <a:pt x="717" y="9785"/>
                  </a:lnTo>
                  <a:lnTo>
                    <a:pt x="608" y="9979"/>
                  </a:lnTo>
                  <a:lnTo>
                    <a:pt x="422" y="10333"/>
                  </a:lnTo>
                  <a:lnTo>
                    <a:pt x="279" y="10645"/>
                  </a:lnTo>
                  <a:lnTo>
                    <a:pt x="169" y="10914"/>
                  </a:lnTo>
                  <a:lnTo>
                    <a:pt x="85" y="11125"/>
                  </a:lnTo>
                  <a:lnTo>
                    <a:pt x="18" y="11336"/>
                  </a:lnTo>
                  <a:lnTo>
                    <a:pt x="1" y="11412"/>
                  </a:lnTo>
                  <a:lnTo>
                    <a:pt x="1" y="11479"/>
                  </a:lnTo>
                  <a:lnTo>
                    <a:pt x="18" y="11546"/>
                  </a:lnTo>
                  <a:lnTo>
                    <a:pt x="43" y="11605"/>
                  </a:lnTo>
                  <a:lnTo>
                    <a:pt x="85" y="11664"/>
                  </a:lnTo>
                  <a:lnTo>
                    <a:pt x="136" y="11715"/>
                  </a:lnTo>
                  <a:lnTo>
                    <a:pt x="195" y="11749"/>
                  </a:lnTo>
                  <a:lnTo>
                    <a:pt x="254" y="11774"/>
                  </a:lnTo>
                  <a:lnTo>
                    <a:pt x="304" y="11791"/>
                  </a:lnTo>
                  <a:lnTo>
                    <a:pt x="355" y="11791"/>
                  </a:lnTo>
                  <a:lnTo>
                    <a:pt x="414" y="11782"/>
                  </a:lnTo>
                  <a:lnTo>
                    <a:pt x="464" y="11774"/>
                  </a:lnTo>
                  <a:lnTo>
                    <a:pt x="515" y="11749"/>
                  </a:lnTo>
                  <a:lnTo>
                    <a:pt x="566" y="11723"/>
                  </a:lnTo>
                  <a:lnTo>
                    <a:pt x="608" y="11681"/>
                  </a:lnTo>
                  <a:lnTo>
                    <a:pt x="641" y="11639"/>
                  </a:lnTo>
                  <a:lnTo>
                    <a:pt x="675" y="11589"/>
                  </a:lnTo>
                  <a:lnTo>
                    <a:pt x="692" y="11538"/>
                  </a:lnTo>
                  <a:lnTo>
                    <a:pt x="751" y="11370"/>
                  </a:lnTo>
                  <a:lnTo>
                    <a:pt x="818" y="11193"/>
                  </a:lnTo>
                  <a:lnTo>
                    <a:pt x="919" y="10957"/>
                  </a:lnTo>
                  <a:lnTo>
                    <a:pt x="1054" y="10670"/>
                  </a:lnTo>
                  <a:lnTo>
                    <a:pt x="1214" y="10350"/>
                  </a:lnTo>
                  <a:lnTo>
                    <a:pt x="1316" y="10181"/>
                  </a:lnTo>
                  <a:lnTo>
                    <a:pt x="1417" y="10004"/>
                  </a:lnTo>
                  <a:lnTo>
                    <a:pt x="1535" y="9819"/>
                  </a:lnTo>
                  <a:lnTo>
                    <a:pt x="1661" y="9633"/>
                  </a:lnTo>
                  <a:lnTo>
                    <a:pt x="1796" y="9448"/>
                  </a:lnTo>
                  <a:lnTo>
                    <a:pt x="1948" y="9254"/>
                  </a:lnTo>
                  <a:lnTo>
                    <a:pt x="2099" y="9060"/>
                  </a:lnTo>
                  <a:lnTo>
                    <a:pt x="2268" y="8875"/>
                  </a:lnTo>
                  <a:lnTo>
                    <a:pt x="2445" y="8681"/>
                  </a:lnTo>
                  <a:lnTo>
                    <a:pt x="2639" y="8496"/>
                  </a:lnTo>
                  <a:lnTo>
                    <a:pt x="2841" y="8319"/>
                  </a:lnTo>
                  <a:lnTo>
                    <a:pt x="3060" y="8133"/>
                  </a:lnTo>
                  <a:lnTo>
                    <a:pt x="3279" y="7965"/>
                  </a:lnTo>
                  <a:lnTo>
                    <a:pt x="3524" y="7805"/>
                  </a:lnTo>
                  <a:lnTo>
                    <a:pt x="3776" y="7645"/>
                  </a:lnTo>
                  <a:lnTo>
                    <a:pt x="4038" y="7493"/>
                  </a:lnTo>
                  <a:lnTo>
                    <a:pt x="4316" y="7358"/>
                  </a:lnTo>
                  <a:lnTo>
                    <a:pt x="4611" y="7232"/>
                  </a:lnTo>
                  <a:lnTo>
                    <a:pt x="4914" y="7122"/>
                  </a:lnTo>
                  <a:lnTo>
                    <a:pt x="5234" y="7021"/>
                  </a:lnTo>
                  <a:lnTo>
                    <a:pt x="5420" y="6970"/>
                  </a:lnTo>
                  <a:lnTo>
                    <a:pt x="5588" y="6911"/>
                  </a:lnTo>
                  <a:lnTo>
                    <a:pt x="5757" y="6844"/>
                  </a:lnTo>
                  <a:lnTo>
                    <a:pt x="5917" y="6777"/>
                  </a:lnTo>
                  <a:lnTo>
                    <a:pt x="6069" y="6701"/>
                  </a:lnTo>
                  <a:lnTo>
                    <a:pt x="6220" y="6625"/>
                  </a:lnTo>
                  <a:lnTo>
                    <a:pt x="6355" y="6541"/>
                  </a:lnTo>
                  <a:lnTo>
                    <a:pt x="6490" y="6456"/>
                  </a:lnTo>
                  <a:lnTo>
                    <a:pt x="6625" y="6372"/>
                  </a:lnTo>
                  <a:lnTo>
                    <a:pt x="6743" y="6279"/>
                  </a:lnTo>
                  <a:lnTo>
                    <a:pt x="6861" y="6187"/>
                  </a:lnTo>
                  <a:lnTo>
                    <a:pt x="6970" y="6085"/>
                  </a:lnTo>
                  <a:lnTo>
                    <a:pt x="7080" y="5984"/>
                  </a:lnTo>
                  <a:lnTo>
                    <a:pt x="7181" y="5883"/>
                  </a:lnTo>
                  <a:lnTo>
                    <a:pt x="7375" y="5673"/>
                  </a:lnTo>
                  <a:lnTo>
                    <a:pt x="7552" y="5445"/>
                  </a:lnTo>
                  <a:lnTo>
                    <a:pt x="7712" y="5217"/>
                  </a:lnTo>
                  <a:lnTo>
                    <a:pt x="7864" y="4981"/>
                  </a:lnTo>
                  <a:lnTo>
                    <a:pt x="8007" y="4737"/>
                  </a:lnTo>
                  <a:lnTo>
                    <a:pt x="8133" y="4484"/>
                  </a:lnTo>
                  <a:lnTo>
                    <a:pt x="8260" y="4240"/>
                  </a:lnTo>
                  <a:lnTo>
                    <a:pt x="8504" y="3734"/>
                  </a:lnTo>
                  <a:lnTo>
                    <a:pt x="8732" y="3254"/>
                  </a:lnTo>
                  <a:lnTo>
                    <a:pt x="8858" y="3009"/>
                  </a:lnTo>
                  <a:lnTo>
                    <a:pt x="8976" y="2782"/>
                  </a:lnTo>
                  <a:lnTo>
                    <a:pt x="9111" y="2554"/>
                  </a:lnTo>
                  <a:lnTo>
                    <a:pt x="9254" y="2327"/>
                  </a:lnTo>
                  <a:lnTo>
                    <a:pt x="9398" y="2116"/>
                  </a:lnTo>
                  <a:lnTo>
                    <a:pt x="9566" y="1914"/>
                  </a:lnTo>
                  <a:lnTo>
                    <a:pt x="9743" y="1720"/>
                  </a:lnTo>
                  <a:lnTo>
                    <a:pt x="9937" y="1535"/>
                  </a:lnTo>
                  <a:lnTo>
                    <a:pt x="10038" y="1442"/>
                  </a:lnTo>
                  <a:lnTo>
                    <a:pt x="10148" y="1358"/>
                  </a:lnTo>
                  <a:lnTo>
                    <a:pt x="10257" y="1273"/>
                  </a:lnTo>
                  <a:lnTo>
                    <a:pt x="10375" y="1198"/>
                  </a:lnTo>
                  <a:lnTo>
                    <a:pt x="10502" y="1122"/>
                  </a:lnTo>
                  <a:lnTo>
                    <a:pt x="10628" y="1046"/>
                  </a:lnTo>
                  <a:lnTo>
                    <a:pt x="10763" y="978"/>
                  </a:lnTo>
                  <a:lnTo>
                    <a:pt x="10906" y="911"/>
                  </a:lnTo>
                  <a:lnTo>
                    <a:pt x="11049" y="852"/>
                  </a:lnTo>
                  <a:lnTo>
                    <a:pt x="11209" y="793"/>
                  </a:lnTo>
                  <a:lnTo>
                    <a:pt x="11370" y="742"/>
                  </a:lnTo>
                  <a:lnTo>
                    <a:pt x="11538" y="692"/>
                  </a:lnTo>
                  <a:lnTo>
                    <a:pt x="11606" y="667"/>
                  </a:lnTo>
                  <a:lnTo>
                    <a:pt x="11656" y="624"/>
                  </a:lnTo>
                  <a:lnTo>
                    <a:pt x="11707" y="582"/>
                  </a:lnTo>
                  <a:lnTo>
                    <a:pt x="11749" y="523"/>
                  </a:lnTo>
                  <a:lnTo>
                    <a:pt x="11774" y="464"/>
                  </a:lnTo>
                  <a:lnTo>
                    <a:pt x="11791" y="397"/>
                  </a:lnTo>
                  <a:lnTo>
                    <a:pt x="11791" y="329"/>
                  </a:lnTo>
                  <a:lnTo>
                    <a:pt x="11783" y="254"/>
                  </a:lnTo>
                  <a:lnTo>
                    <a:pt x="11757" y="186"/>
                  </a:lnTo>
                  <a:lnTo>
                    <a:pt x="11715" y="127"/>
                  </a:lnTo>
                  <a:lnTo>
                    <a:pt x="11673" y="85"/>
                  </a:lnTo>
                  <a:lnTo>
                    <a:pt x="11614" y="43"/>
                  </a:lnTo>
                  <a:lnTo>
                    <a:pt x="11555" y="18"/>
                  </a:lnTo>
                  <a:lnTo>
                    <a:pt x="1148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5"/>
            <p:cNvSpPr/>
            <p:nvPr/>
          </p:nvSpPr>
          <p:spPr>
            <a:xfrm>
              <a:off x="1500634" y="1484057"/>
              <a:ext cx="185545" cy="151632"/>
            </a:xfrm>
            <a:custGeom>
              <a:avLst/>
              <a:gdLst/>
              <a:ahLst/>
              <a:cxnLst/>
              <a:rect l="l" t="t" r="r" b="b"/>
              <a:pathLst>
                <a:path w="12912" h="10552" extrusionOk="0">
                  <a:moveTo>
                    <a:pt x="346" y="0"/>
                  </a:moveTo>
                  <a:lnTo>
                    <a:pt x="278" y="9"/>
                  </a:lnTo>
                  <a:lnTo>
                    <a:pt x="211" y="34"/>
                  </a:lnTo>
                  <a:lnTo>
                    <a:pt x="152" y="68"/>
                  </a:lnTo>
                  <a:lnTo>
                    <a:pt x="101" y="110"/>
                  </a:lnTo>
                  <a:lnTo>
                    <a:pt x="59" y="160"/>
                  </a:lnTo>
                  <a:lnTo>
                    <a:pt x="25" y="228"/>
                  </a:lnTo>
                  <a:lnTo>
                    <a:pt x="9" y="295"/>
                  </a:lnTo>
                  <a:lnTo>
                    <a:pt x="0" y="362"/>
                  </a:lnTo>
                  <a:lnTo>
                    <a:pt x="9" y="430"/>
                  </a:lnTo>
                  <a:lnTo>
                    <a:pt x="34" y="497"/>
                  </a:lnTo>
                  <a:lnTo>
                    <a:pt x="68" y="556"/>
                  </a:lnTo>
                  <a:lnTo>
                    <a:pt x="110" y="607"/>
                  </a:lnTo>
                  <a:lnTo>
                    <a:pt x="160" y="649"/>
                  </a:lnTo>
                  <a:lnTo>
                    <a:pt x="228" y="683"/>
                  </a:lnTo>
                  <a:lnTo>
                    <a:pt x="295" y="700"/>
                  </a:lnTo>
                  <a:lnTo>
                    <a:pt x="464" y="742"/>
                  </a:lnTo>
                  <a:lnTo>
                    <a:pt x="649" y="792"/>
                  </a:lnTo>
                  <a:lnTo>
                    <a:pt x="894" y="860"/>
                  </a:lnTo>
                  <a:lnTo>
                    <a:pt x="1188" y="961"/>
                  </a:lnTo>
                  <a:lnTo>
                    <a:pt x="1526" y="1096"/>
                  </a:lnTo>
                  <a:lnTo>
                    <a:pt x="1711" y="1172"/>
                  </a:lnTo>
                  <a:lnTo>
                    <a:pt x="1896" y="1264"/>
                  </a:lnTo>
                  <a:lnTo>
                    <a:pt x="2090" y="1357"/>
                  </a:lnTo>
                  <a:lnTo>
                    <a:pt x="2284" y="1466"/>
                  </a:lnTo>
                  <a:lnTo>
                    <a:pt x="2486" y="1576"/>
                  </a:lnTo>
                  <a:lnTo>
                    <a:pt x="2697" y="1702"/>
                  </a:lnTo>
                  <a:lnTo>
                    <a:pt x="2899" y="1837"/>
                  </a:lnTo>
                  <a:lnTo>
                    <a:pt x="3110" y="1989"/>
                  </a:lnTo>
                  <a:lnTo>
                    <a:pt x="3312" y="2141"/>
                  </a:lnTo>
                  <a:lnTo>
                    <a:pt x="3523" y="2318"/>
                  </a:lnTo>
                  <a:lnTo>
                    <a:pt x="3725" y="2495"/>
                  </a:lnTo>
                  <a:lnTo>
                    <a:pt x="3927" y="2688"/>
                  </a:lnTo>
                  <a:lnTo>
                    <a:pt x="4121" y="2899"/>
                  </a:lnTo>
                  <a:lnTo>
                    <a:pt x="4307" y="3118"/>
                  </a:lnTo>
                  <a:lnTo>
                    <a:pt x="4492" y="3354"/>
                  </a:lnTo>
                  <a:lnTo>
                    <a:pt x="4669" y="3599"/>
                  </a:lnTo>
                  <a:lnTo>
                    <a:pt x="4829" y="3860"/>
                  </a:lnTo>
                  <a:lnTo>
                    <a:pt x="4989" y="4138"/>
                  </a:lnTo>
                  <a:lnTo>
                    <a:pt x="5133" y="4425"/>
                  </a:lnTo>
                  <a:lnTo>
                    <a:pt x="5267" y="4736"/>
                  </a:lnTo>
                  <a:lnTo>
                    <a:pt x="5335" y="4913"/>
                  </a:lnTo>
                  <a:lnTo>
                    <a:pt x="5419" y="5082"/>
                  </a:lnTo>
                  <a:lnTo>
                    <a:pt x="5495" y="5234"/>
                  </a:lnTo>
                  <a:lnTo>
                    <a:pt x="5579" y="5385"/>
                  </a:lnTo>
                  <a:lnTo>
                    <a:pt x="5672" y="5537"/>
                  </a:lnTo>
                  <a:lnTo>
                    <a:pt x="5765" y="5672"/>
                  </a:lnTo>
                  <a:lnTo>
                    <a:pt x="5857" y="5807"/>
                  </a:lnTo>
                  <a:lnTo>
                    <a:pt x="5958" y="5925"/>
                  </a:lnTo>
                  <a:lnTo>
                    <a:pt x="6060" y="6043"/>
                  </a:lnTo>
                  <a:lnTo>
                    <a:pt x="6161" y="6161"/>
                  </a:lnTo>
                  <a:lnTo>
                    <a:pt x="6270" y="6262"/>
                  </a:lnTo>
                  <a:lnTo>
                    <a:pt x="6380" y="6363"/>
                  </a:lnTo>
                  <a:lnTo>
                    <a:pt x="6489" y="6464"/>
                  </a:lnTo>
                  <a:lnTo>
                    <a:pt x="6599" y="6557"/>
                  </a:lnTo>
                  <a:lnTo>
                    <a:pt x="6835" y="6725"/>
                  </a:lnTo>
                  <a:lnTo>
                    <a:pt x="7079" y="6877"/>
                  </a:lnTo>
                  <a:lnTo>
                    <a:pt x="7324" y="7012"/>
                  </a:lnTo>
                  <a:lnTo>
                    <a:pt x="7577" y="7130"/>
                  </a:lnTo>
                  <a:lnTo>
                    <a:pt x="7829" y="7248"/>
                  </a:lnTo>
                  <a:lnTo>
                    <a:pt x="8091" y="7349"/>
                  </a:lnTo>
                  <a:lnTo>
                    <a:pt x="8352" y="7450"/>
                  </a:lnTo>
                  <a:lnTo>
                    <a:pt x="8883" y="7635"/>
                  </a:lnTo>
                  <a:lnTo>
                    <a:pt x="9388" y="7812"/>
                  </a:lnTo>
                  <a:lnTo>
                    <a:pt x="9633" y="7914"/>
                  </a:lnTo>
                  <a:lnTo>
                    <a:pt x="9886" y="8006"/>
                  </a:lnTo>
                  <a:lnTo>
                    <a:pt x="10122" y="8116"/>
                  </a:lnTo>
                  <a:lnTo>
                    <a:pt x="10358" y="8234"/>
                  </a:lnTo>
                  <a:lnTo>
                    <a:pt x="10585" y="8360"/>
                  </a:lnTo>
                  <a:lnTo>
                    <a:pt x="10804" y="8495"/>
                  </a:lnTo>
                  <a:lnTo>
                    <a:pt x="11023" y="8655"/>
                  </a:lnTo>
                  <a:lnTo>
                    <a:pt x="11226" y="8824"/>
                  </a:lnTo>
                  <a:lnTo>
                    <a:pt x="11327" y="8916"/>
                  </a:lnTo>
                  <a:lnTo>
                    <a:pt x="11419" y="9018"/>
                  </a:lnTo>
                  <a:lnTo>
                    <a:pt x="11512" y="9119"/>
                  </a:lnTo>
                  <a:lnTo>
                    <a:pt x="11605" y="9228"/>
                  </a:lnTo>
                  <a:lnTo>
                    <a:pt x="11698" y="9338"/>
                  </a:lnTo>
                  <a:lnTo>
                    <a:pt x="11782" y="9464"/>
                  </a:lnTo>
                  <a:lnTo>
                    <a:pt x="11866" y="9591"/>
                  </a:lnTo>
                  <a:lnTo>
                    <a:pt x="11942" y="9725"/>
                  </a:lnTo>
                  <a:lnTo>
                    <a:pt x="12018" y="9860"/>
                  </a:lnTo>
                  <a:lnTo>
                    <a:pt x="12094" y="10012"/>
                  </a:lnTo>
                  <a:lnTo>
                    <a:pt x="12161" y="10164"/>
                  </a:lnTo>
                  <a:lnTo>
                    <a:pt x="12229" y="10324"/>
                  </a:lnTo>
                  <a:lnTo>
                    <a:pt x="12254" y="10374"/>
                  </a:lnTo>
                  <a:lnTo>
                    <a:pt x="12287" y="10416"/>
                  </a:lnTo>
                  <a:lnTo>
                    <a:pt x="12321" y="10459"/>
                  </a:lnTo>
                  <a:lnTo>
                    <a:pt x="12363" y="10492"/>
                  </a:lnTo>
                  <a:lnTo>
                    <a:pt x="12405" y="10518"/>
                  </a:lnTo>
                  <a:lnTo>
                    <a:pt x="12456" y="10534"/>
                  </a:lnTo>
                  <a:lnTo>
                    <a:pt x="12507" y="10543"/>
                  </a:lnTo>
                  <a:lnTo>
                    <a:pt x="12557" y="10551"/>
                  </a:lnTo>
                  <a:lnTo>
                    <a:pt x="12625" y="10543"/>
                  </a:lnTo>
                  <a:lnTo>
                    <a:pt x="12692" y="10526"/>
                  </a:lnTo>
                  <a:lnTo>
                    <a:pt x="12751" y="10492"/>
                  </a:lnTo>
                  <a:lnTo>
                    <a:pt x="12810" y="10450"/>
                  </a:lnTo>
                  <a:lnTo>
                    <a:pt x="12852" y="10400"/>
                  </a:lnTo>
                  <a:lnTo>
                    <a:pt x="12886" y="10341"/>
                  </a:lnTo>
                  <a:lnTo>
                    <a:pt x="12903" y="10273"/>
                  </a:lnTo>
                  <a:lnTo>
                    <a:pt x="12911" y="10206"/>
                  </a:lnTo>
                  <a:lnTo>
                    <a:pt x="12911" y="10138"/>
                  </a:lnTo>
                  <a:lnTo>
                    <a:pt x="12886" y="10071"/>
                  </a:lnTo>
                  <a:lnTo>
                    <a:pt x="12810" y="9877"/>
                  </a:lnTo>
                  <a:lnTo>
                    <a:pt x="12726" y="9700"/>
                  </a:lnTo>
                  <a:lnTo>
                    <a:pt x="12641" y="9523"/>
                  </a:lnTo>
                  <a:lnTo>
                    <a:pt x="12549" y="9363"/>
                  </a:lnTo>
                  <a:lnTo>
                    <a:pt x="12456" y="9203"/>
                  </a:lnTo>
                  <a:lnTo>
                    <a:pt x="12355" y="9051"/>
                  </a:lnTo>
                  <a:lnTo>
                    <a:pt x="12254" y="8916"/>
                  </a:lnTo>
                  <a:lnTo>
                    <a:pt x="12153" y="8782"/>
                  </a:lnTo>
                  <a:lnTo>
                    <a:pt x="12043" y="8647"/>
                  </a:lnTo>
                  <a:lnTo>
                    <a:pt x="11934" y="8529"/>
                  </a:lnTo>
                  <a:lnTo>
                    <a:pt x="11816" y="8411"/>
                  </a:lnTo>
                  <a:lnTo>
                    <a:pt x="11698" y="8301"/>
                  </a:lnTo>
                  <a:lnTo>
                    <a:pt x="11580" y="8200"/>
                  </a:lnTo>
                  <a:lnTo>
                    <a:pt x="11462" y="8107"/>
                  </a:lnTo>
                  <a:lnTo>
                    <a:pt x="11335" y="8015"/>
                  </a:lnTo>
                  <a:lnTo>
                    <a:pt x="11217" y="7922"/>
                  </a:lnTo>
                  <a:lnTo>
                    <a:pt x="10964" y="7762"/>
                  </a:lnTo>
                  <a:lnTo>
                    <a:pt x="10703" y="7619"/>
                  </a:lnTo>
                  <a:lnTo>
                    <a:pt x="10442" y="7484"/>
                  </a:lnTo>
                  <a:lnTo>
                    <a:pt x="10172" y="7366"/>
                  </a:lnTo>
                  <a:lnTo>
                    <a:pt x="9903" y="7256"/>
                  </a:lnTo>
                  <a:lnTo>
                    <a:pt x="9641" y="7155"/>
                  </a:lnTo>
                  <a:lnTo>
                    <a:pt x="9110" y="6970"/>
                  </a:lnTo>
                  <a:lnTo>
                    <a:pt x="8630" y="6801"/>
                  </a:lnTo>
                  <a:lnTo>
                    <a:pt x="8386" y="6708"/>
                  </a:lnTo>
                  <a:lnTo>
                    <a:pt x="8150" y="6616"/>
                  </a:lnTo>
                  <a:lnTo>
                    <a:pt x="7922" y="6515"/>
                  </a:lnTo>
                  <a:lnTo>
                    <a:pt x="7695" y="6405"/>
                  </a:lnTo>
                  <a:lnTo>
                    <a:pt x="7484" y="6287"/>
                  </a:lnTo>
                  <a:lnTo>
                    <a:pt x="7265" y="6152"/>
                  </a:lnTo>
                  <a:lnTo>
                    <a:pt x="7062" y="6009"/>
                  </a:lnTo>
                  <a:lnTo>
                    <a:pt x="6869" y="5849"/>
                  </a:lnTo>
                  <a:lnTo>
                    <a:pt x="6683" y="5672"/>
                  </a:lnTo>
                  <a:lnTo>
                    <a:pt x="6599" y="5579"/>
                  </a:lnTo>
                  <a:lnTo>
                    <a:pt x="6506" y="5478"/>
                  </a:lnTo>
                  <a:lnTo>
                    <a:pt x="6422" y="5377"/>
                  </a:lnTo>
                  <a:lnTo>
                    <a:pt x="6346" y="5267"/>
                  </a:lnTo>
                  <a:lnTo>
                    <a:pt x="6262" y="5149"/>
                  </a:lnTo>
                  <a:lnTo>
                    <a:pt x="6186" y="5023"/>
                  </a:lnTo>
                  <a:lnTo>
                    <a:pt x="6119" y="4896"/>
                  </a:lnTo>
                  <a:lnTo>
                    <a:pt x="6051" y="4762"/>
                  </a:lnTo>
                  <a:lnTo>
                    <a:pt x="5984" y="4618"/>
                  </a:lnTo>
                  <a:lnTo>
                    <a:pt x="5916" y="4475"/>
                  </a:lnTo>
                  <a:lnTo>
                    <a:pt x="5773" y="4130"/>
                  </a:lnTo>
                  <a:lnTo>
                    <a:pt x="5613" y="3809"/>
                  </a:lnTo>
                  <a:lnTo>
                    <a:pt x="5444" y="3506"/>
                  </a:lnTo>
                  <a:lnTo>
                    <a:pt x="5259" y="3211"/>
                  </a:lnTo>
                  <a:lnTo>
                    <a:pt x="5074" y="2941"/>
                  </a:lnTo>
                  <a:lnTo>
                    <a:pt x="4871" y="2680"/>
                  </a:lnTo>
                  <a:lnTo>
                    <a:pt x="4661" y="2436"/>
                  </a:lnTo>
                  <a:lnTo>
                    <a:pt x="4450" y="2208"/>
                  </a:lnTo>
                  <a:lnTo>
                    <a:pt x="4239" y="1997"/>
                  </a:lnTo>
                  <a:lnTo>
                    <a:pt x="4012" y="1795"/>
                  </a:lnTo>
                  <a:lnTo>
                    <a:pt x="3793" y="1610"/>
                  </a:lnTo>
                  <a:lnTo>
                    <a:pt x="3565" y="1433"/>
                  </a:lnTo>
                  <a:lnTo>
                    <a:pt x="3337" y="1273"/>
                  </a:lnTo>
                  <a:lnTo>
                    <a:pt x="3110" y="1121"/>
                  </a:lnTo>
                  <a:lnTo>
                    <a:pt x="2891" y="986"/>
                  </a:lnTo>
                  <a:lnTo>
                    <a:pt x="2672" y="860"/>
                  </a:lnTo>
                  <a:lnTo>
                    <a:pt x="2453" y="742"/>
                  </a:lnTo>
                  <a:lnTo>
                    <a:pt x="2242" y="632"/>
                  </a:lnTo>
                  <a:lnTo>
                    <a:pt x="2031" y="539"/>
                  </a:lnTo>
                  <a:lnTo>
                    <a:pt x="1837" y="455"/>
                  </a:lnTo>
                  <a:lnTo>
                    <a:pt x="1467" y="303"/>
                  </a:lnTo>
                  <a:lnTo>
                    <a:pt x="1138" y="194"/>
                  </a:lnTo>
                  <a:lnTo>
                    <a:pt x="860" y="110"/>
                  </a:lnTo>
                  <a:lnTo>
                    <a:pt x="641" y="51"/>
                  </a:lnTo>
                  <a:lnTo>
                    <a:pt x="413" y="9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5"/>
            <p:cNvSpPr/>
            <p:nvPr/>
          </p:nvSpPr>
          <p:spPr>
            <a:xfrm>
              <a:off x="1524130" y="1421316"/>
              <a:ext cx="215694" cy="102961"/>
            </a:xfrm>
            <a:custGeom>
              <a:avLst/>
              <a:gdLst/>
              <a:ahLst/>
              <a:cxnLst/>
              <a:rect l="l" t="t" r="r" b="b"/>
              <a:pathLst>
                <a:path w="15010" h="7165" extrusionOk="0">
                  <a:moveTo>
                    <a:pt x="14091" y="1"/>
                  </a:moveTo>
                  <a:lnTo>
                    <a:pt x="13906" y="9"/>
                  </a:lnTo>
                  <a:lnTo>
                    <a:pt x="13720" y="26"/>
                  </a:lnTo>
                  <a:lnTo>
                    <a:pt x="13543" y="43"/>
                  </a:lnTo>
                  <a:lnTo>
                    <a:pt x="13375" y="68"/>
                  </a:lnTo>
                  <a:lnTo>
                    <a:pt x="13206" y="102"/>
                  </a:lnTo>
                  <a:lnTo>
                    <a:pt x="13037" y="144"/>
                  </a:lnTo>
                  <a:lnTo>
                    <a:pt x="12886" y="186"/>
                  </a:lnTo>
                  <a:lnTo>
                    <a:pt x="12726" y="237"/>
                  </a:lnTo>
                  <a:lnTo>
                    <a:pt x="12582" y="287"/>
                  </a:lnTo>
                  <a:lnTo>
                    <a:pt x="12431" y="346"/>
                  </a:lnTo>
                  <a:lnTo>
                    <a:pt x="12287" y="414"/>
                  </a:lnTo>
                  <a:lnTo>
                    <a:pt x="12153" y="481"/>
                  </a:lnTo>
                  <a:lnTo>
                    <a:pt x="12018" y="548"/>
                  </a:lnTo>
                  <a:lnTo>
                    <a:pt x="11756" y="700"/>
                  </a:lnTo>
                  <a:lnTo>
                    <a:pt x="11512" y="869"/>
                  </a:lnTo>
                  <a:lnTo>
                    <a:pt x="11276" y="1046"/>
                  </a:lnTo>
                  <a:lnTo>
                    <a:pt x="11049" y="1231"/>
                  </a:lnTo>
                  <a:lnTo>
                    <a:pt x="10829" y="1416"/>
                  </a:lnTo>
                  <a:lnTo>
                    <a:pt x="10619" y="1610"/>
                  </a:lnTo>
                  <a:lnTo>
                    <a:pt x="10214" y="1990"/>
                  </a:lnTo>
                  <a:lnTo>
                    <a:pt x="9843" y="2352"/>
                  </a:lnTo>
                  <a:lnTo>
                    <a:pt x="9658" y="2520"/>
                  </a:lnTo>
                  <a:lnTo>
                    <a:pt x="9464" y="2689"/>
                  </a:lnTo>
                  <a:lnTo>
                    <a:pt x="9270" y="2849"/>
                  </a:lnTo>
                  <a:lnTo>
                    <a:pt x="9077" y="3001"/>
                  </a:lnTo>
                  <a:lnTo>
                    <a:pt x="8866" y="3136"/>
                  </a:lnTo>
                  <a:lnTo>
                    <a:pt x="8655" y="3271"/>
                  </a:lnTo>
                  <a:lnTo>
                    <a:pt x="8436" y="3388"/>
                  </a:lnTo>
                  <a:lnTo>
                    <a:pt x="8209" y="3490"/>
                  </a:lnTo>
                  <a:lnTo>
                    <a:pt x="7964" y="3574"/>
                  </a:lnTo>
                  <a:lnTo>
                    <a:pt x="7838" y="3608"/>
                  </a:lnTo>
                  <a:lnTo>
                    <a:pt x="7711" y="3641"/>
                  </a:lnTo>
                  <a:lnTo>
                    <a:pt x="7576" y="3667"/>
                  </a:lnTo>
                  <a:lnTo>
                    <a:pt x="7442" y="3692"/>
                  </a:lnTo>
                  <a:lnTo>
                    <a:pt x="7307" y="3709"/>
                  </a:lnTo>
                  <a:lnTo>
                    <a:pt x="7164" y="3717"/>
                  </a:lnTo>
                  <a:lnTo>
                    <a:pt x="7012" y="3726"/>
                  </a:lnTo>
                  <a:lnTo>
                    <a:pt x="6860" y="3726"/>
                  </a:lnTo>
                  <a:lnTo>
                    <a:pt x="6708" y="3717"/>
                  </a:lnTo>
                  <a:lnTo>
                    <a:pt x="6548" y="3709"/>
                  </a:lnTo>
                  <a:lnTo>
                    <a:pt x="6177" y="3683"/>
                  </a:lnTo>
                  <a:lnTo>
                    <a:pt x="5815" y="3683"/>
                  </a:lnTo>
                  <a:lnTo>
                    <a:pt x="5470" y="3700"/>
                  </a:lnTo>
                  <a:lnTo>
                    <a:pt x="5124" y="3726"/>
                  </a:lnTo>
                  <a:lnTo>
                    <a:pt x="4795" y="3776"/>
                  </a:lnTo>
                  <a:lnTo>
                    <a:pt x="4475" y="3835"/>
                  </a:lnTo>
                  <a:lnTo>
                    <a:pt x="4163" y="3911"/>
                  </a:lnTo>
                  <a:lnTo>
                    <a:pt x="3860" y="3995"/>
                  </a:lnTo>
                  <a:lnTo>
                    <a:pt x="3573" y="4096"/>
                  </a:lnTo>
                  <a:lnTo>
                    <a:pt x="3295" y="4198"/>
                  </a:lnTo>
                  <a:lnTo>
                    <a:pt x="3026" y="4316"/>
                  </a:lnTo>
                  <a:lnTo>
                    <a:pt x="2773" y="4434"/>
                  </a:lnTo>
                  <a:lnTo>
                    <a:pt x="2520" y="4560"/>
                  </a:lnTo>
                  <a:lnTo>
                    <a:pt x="2284" y="4695"/>
                  </a:lnTo>
                  <a:lnTo>
                    <a:pt x="2065" y="4838"/>
                  </a:lnTo>
                  <a:lnTo>
                    <a:pt x="1846" y="4973"/>
                  </a:lnTo>
                  <a:lnTo>
                    <a:pt x="1652" y="5116"/>
                  </a:lnTo>
                  <a:lnTo>
                    <a:pt x="1458" y="5259"/>
                  </a:lnTo>
                  <a:lnTo>
                    <a:pt x="1281" y="5394"/>
                  </a:lnTo>
                  <a:lnTo>
                    <a:pt x="1113" y="5538"/>
                  </a:lnTo>
                  <a:lnTo>
                    <a:pt x="818" y="5799"/>
                  </a:lnTo>
                  <a:lnTo>
                    <a:pt x="565" y="6043"/>
                  </a:lnTo>
                  <a:lnTo>
                    <a:pt x="363" y="6254"/>
                  </a:lnTo>
                  <a:lnTo>
                    <a:pt x="219" y="6422"/>
                  </a:lnTo>
                  <a:lnTo>
                    <a:pt x="76" y="6599"/>
                  </a:lnTo>
                  <a:lnTo>
                    <a:pt x="34" y="6658"/>
                  </a:lnTo>
                  <a:lnTo>
                    <a:pt x="17" y="6726"/>
                  </a:lnTo>
                  <a:lnTo>
                    <a:pt x="0" y="6793"/>
                  </a:lnTo>
                  <a:lnTo>
                    <a:pt x="9" y="6861"/>
                  </a:lnTo>
                  <a:lnTo>
                    <a:pt x="25" y="6928"/>
                  </a:lnTo>
                  <a:lnTo>
                    <a:pt x="51" y="6987"/>
                  </a:lnTo>
                  <a:lnTo>
                    <a:pt x="93" y="7046"/>
                  </a:lnTo>
                  <a:lnTo>
                    <a:pt x="143" y="7088"/>
                  </a:lnTo>
                  <a:lnTo>
                    <a:pt x="194" y="7122"/>
                  </a:lnTo>
                  <a:lnTo>
                    <a:pt x="245" y="7147"/>
                  </a:lnTo>
                  <a:lnTo>
                    <a:pt x="304" y="7156"/>
                  </a:lnTo>
                  <a:lnTo>
                    <a:pt x="354" y="7164"/>
                  </a:lnTo>
                  <a:lnTo>
                    <a:pt x="438" y="7156"/>
                  </a:lnTo>
                  <a:lnTo>
                    <a:pt x="514" y="7130"/>
                  </a:lnTo>
                  <a:lnTo>
                    <a:pt x="582" y="7080"/>
                  </a:lnTo>
                  <a:lnTo>
                    <a:pt x="607" y="7054"/>
                  </a:lnTo>
                  <a:lnTo>
                    <a:pt x="641" y="7021"/>
                  </a:lnTo>
                  <a:lnTo>
                    <a:pt x="750" y="6886"/>
                  </a:lnTo>
                  <a:lnTo>
                    <a:pt x="877" y="6743"/>
                  </a:lnTo>
                  <a:lnTo>
                    <a:pt x="1054" y="6557"/>
                  </a:lnTo>
                  <a:lnTo>
                    <a:pt x="1281" y="6338"/>
                  </a:lnTo>
                  <a:lnTo>
                    <a:pt x="1551" y="6102"/>
                  </a:lnTo>
                  <a:lnTo>
                    <a:pt x="1702" y="5976"/>
                  </a:lnTo>
                  <a:lnTo>
                    <a:pt x="1863" y="5849"/>
                  </a:lnTo>
                  <a:lnTo>
                    <a:pt x="2040" y="5714"/>
                  </a:lnTo>
                  <a:lnTo>
                    <a:pt x="2217" y="5588"/>
                  </a:lnTo>
                  <a:lnTo>
                    <a:pt x="2419" y="5462"/>
                  </a:lnTo>
                  <a:lnTo>
                    <a:pt x="2621" y="5335"/>
                  </a:lnTo>
                  <a:lnTo>
                    <a:pt x="2832" y="5209"/>
                  </a:lnTo>
                  <a:lnTo>
                    <a:pt x="3059" y="5091"/>
                  </a:lnTo>
                  <a:lnTo>
                    <a:pt x="3295" y="4981"/>
                  </a:lnTo>
                  <a:lnTo>
                    <a:pt x="3540" y="4872"/>
                  </a:lnTo>
                  <a:lnTo>
                    <a:pt x="3793" y="4771"/>
                  </a:lnTo>
                  <a:lnTo>
                    <a:pt x="4054" y="4686"/>
                  </a:lnTo>
                  <a:lnTo>
                    <a:pt x="4332" y="4602"/>
                  </a:lnTo>
                  <a:lnTo>
                    <a:pt x="4610" y="4535"/>
                  </a:lnTo>
                  <a:lnTo>
                    <a:pt x="4905" y="4476"/>
                  </a:lnTo>
                  <a:lnTo>
                    <a:pt x="5200" y="4434"/>
                  </a:lnTo>
                  <a:lnTo>
                    <a:pt x="5512" y="4400"/>
                  </a:lnTo>
                  <a:lnTo>
                    <a:pt x="5824" y="4391"/>
                  </a:lnTo>
                  <a:lnTo>
                    <a:pt x="6152" y="4391"/>
                  </a:lnTo>
                  <a:lnTo>
                    <a:pt x="6481" y="4417"/>
                  </a:lnTo>
                  <a:lnTo>
                    <a:pt x="6675" y="4425"/>
                  </a:lnTo>
                  <a:lnTo>
                    <a:pt x="6860" y="4434"/>
                  </a:lnTo>
                  <a:lnTo>
                    <a:pt x="7037" y="4434"/>
                  </a:lnTo>
                  <a:lnTo>
                    <a:pt x="7214" y="4425"/>
                  </a:lnTo>
                  <a:lnTo>
                    <a:pt x="7383" y="4408"/>
                  </a:lnTo>
                  <a:lnTo>
                    <a:pt x="7543" y="4391"/>
                  </a:lnTo>
                  <a:lnTo>
                    <a:pt x="7703" y="4366"/>
                  </a:lnTo>
                  <a:lnTo>
                    <a:pt x="7863" y="4332"/>
                  </a:lnTo>
                  <a:lnTo>
                    <a:pt x="8015" y="4299"/>
                  </a:lnTo>
                  <a:lnTo>
                    <a:pt x="8158" y="4257"/>
                  </a:lnTo>
                  <a:lnTo>
                    <a:pt x="8301" y="4214"/>
                  </a:lnTo>
                  <a:lnTo>
                    <a:pt x="8444" y="4155"/>
                  </a:lnTo>
                  <a:lnTo>
                    <a:pt x="8579" y="4105"/>
                  </a:lnTo>
                  <a:lnTo>
                    <a:pt x="8714" y="4046"/>
                  </a:lnTo>
                  <a:lnTo>
                    <a:pt x="8967" y="3911"/>
                  </a:lnTo>
                  <a:lnTo>
                    <a:pt x="9211" y="3768"/>
                  </a:lnTo>
                  <a:lnTo>
                    <a:pt x="9447" y="3608"/>
                  </a:lnTo>
                  <a:lnTo>
                    <a:pt x="9666" y="3439"/>
                  </a:lnTo>
                  <a:lnTo>
                    <a:pt x="9886" y="3262"/>
                  </a:lnTo>
                  <a:lnTo>
                    <a:pt x="10096" y="3077"/>
                  </a:lnTo>
                  <a:lnTo>
                    <a:pt x="10307" y="2883"/>
                  </a:lnTo>
                  <a:lnTo>
                    <a:pt x="10711" y="2504"/>
                  </a:lnTo>
                  <a:lnTo>
                    <a:pt x="11099" y="2133"/>
                  </a:lnTo>
                  <a:lnTo>
                    <a:pt x="11293" y="1947"/>
                  </a:lnTo>
                  <a:lnTo>
                    <a:pt x="11495" y="1779"/>
                  </a:lnTo>
                  <a:lnTo>
                    <a:pt x="11698" y="1610"/>
                  </a:lnTo>
                  <a:lnTo>
                    <a:pt x="11908" y="1450"/>
                  </a:lnTo>
                  <a:lnTo>
                    <a:pt x="12119" y="1307"/>
                  </a:lnTo>
                  <a:lnTo>
                    <a:pt x="12346" y="1172"/>
                  </a:lnTo>
                  <a:lnTo>
                    <a:pt x="12582" y="1054"/>
                  </a:lnTo>
                  <a:lnTo>
                    <a:pt x="12827" y="945"/>
                  </a:lnTo>
                  <a:lnTo>
                    <a:pt x="12953" y="902"/>
                  </a:lnTo>
                  <a:lnTo>
                    <a:pt x="13088" y="860"/>
                  </a:lnTo>
                  <a:lnTo>
                    <a:pt x="13223" y="827"/>
                  </a:lnTo>
                  <a:lnTo>
                    <a:pt x="13358" y="793"/>
                  </a:lnTo>
                  <a:lnTo>
                    <a:pt x="13501" y="768"/>
                  </a:lnTo>
                  <a:lnTo>
                    <a:pt x="13644" y="742"/>
                  </a:lnTo>
                  <a:lnTo>
                    <a:pt x="13796" y="725"/>
                  </a:lnTo>
                  <a:lnTo>
                    <a:pt x="13956" y="717"/>
                  </a:lnTo>
                  <a:lnTo>
                    <a:pt x="14116" y="709"/>
                  </a:lnTo>
                  <a:lnTo>
                    <a:pt x="14276" y="709"/>
                  </a:lnTo>
                  <a:lnTo>
                    <a:pt x="14445" y="717"/>
                  </a:lnTo>
                  <a:lnTo>
                    <a:pt x="14622" y="734"/>
                  </a:lnTo>
                  <a:lnTo>
                    <a:pt x="14698" y="734"/>
                  </a:lnTo>
                  <a:lnTo>
                    <a:pt x="14765" y="717"/>
                  </a:lnTo>
                  <a:lnTo>
                    <a:pt x="14824" y="692"/>
                  </a:lnTo>
                  <a:lnTo>
                    <a:pt x="14883" y="650"/>
                  </a:lnTo>
                  <a:lnTo>
                    <a:pt x="14934" y="607"/>
                  </a:lnTo>
                  <a:lnTo>
                    <a:pt x="14967" y="548"/>
                  </a:lnTo>
                  <a:lnTo>
                    <a:pt x="14993" y="481"/>
                  </a:lnTo>
                  <a:lnTo>
                    <a:pt x="15010" y="414"/>
                  </a:lnTo>
                  <a:lnTo>
                    <a:pt x="15010" y="338"/>
                  </a:lnTo>
                  <a:lnTo>
                    <a:pt x="14993" y="270"/>
                  </a:lnTo>
                  <a:lnTo>
                    <a:pt x="14967" y="211"/>
                  </a:lnTo>
                  <a:lnTo>
                    <a:pt x="14925" y="152"/>
                  </a:lnTo>
                  <a:lnTo>
                    <a:pt x="14883" y="110"/>
                  </a:lnTo>
                  <a:lnTo>
                    <a:pt x="14824" y="68"/>
                  </a:lnTo>
                  <a:lnTo>
                    <a:pt x="14757" y="43"/>
                  </a:lnTo>
                  <a:lnTo>
                    <a:pt x="14689" y="26"/>
                  </a:lnTo>
                  <a:lnTo>
                    <a:pt x="14487" y="9"/>
                  </a:lnTo>
                  <a:lnTo>
                    <a:pt x="142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5"/>
            <p:cNvSpPr/>
            <p:nvPr/>
          </p:nvSpPr>
          <p:spPr>
            <a:xfrm>
              <a:off x="1527521" y="1513718"/>
              <a:ext cx="223928" cy="82369"/>
            </a:xfrm>
            <a:custGeom>
              <a:avLst/>
              <a:gdLst/>
              <a:ahLst/>
              <a:cxnLst/>
              <a:rect l="l" t="t" r="r" b="b"/>
              <a:pathLst>
                <a:path w="15583" h="5732" extrusionOk="0">
                  <a:moveTo>
                    <a:pt x="1374" y="1"/>
                  </a:moveTo>
                  <a:lnTo>
                    <a:pt x="1028" y="9"/>
                  </a:lnTo>
                  <a:lnTo>
                    <a:pt x="733" y="26"/>
                  </a:lnTo>
                  <a:lnTo>
                    <a:pt x="514" y="51"/>
                  </a:lnTo>
                  <a:lnTo>
                    <a:pt x="287" y="85"/>
                  </a:lnTo>
                  <a:lnTo>
                    <a:pt x="219" y="102"/>
                  </a:lnTo>
                  <a:lnTo>
                    <a:pt x="160" y="136"/>
                  </a:lnTo>
                  <a:lnTo>
                    <a:pt x="101" y="178"/>
                  </a:lnTo>
                  <a:lnTo>
                    <a:pt x="59" y="237"/>
                  </a:lnTo>
                  <a:lnTo>
                    <a:pt x="25" y="296"/>
                  </a:lnTo>
                  <a:lnTo>
                    <a:pt x="9" y="355"/>
                  </a:lnTo>
                  <a:lnTo>
                    <a:pt x="0" y="422"/>
                  </a:lnTo>
                  <a:lnTo>
                    <a:pt x="0" y="498"/>
                  </a:lnTo>
                  <a:lnTo>
                    <a:pt x="25" y="565"/>
                  </a:lnTo>
                  <a:lnTo>
                    <a:pt x="59" y="624"/>
                  </a:lnTo>
                  <a:lnTo>
                    <a:pt x="101" y="683"/>
                  </a:lnTo>
                  <a:lnTo>
                    <a:pt x="152" y="726"/>
                  </a:lnTo>
                  <a:lnTo>
                    <a:pt x="211" y="759"/>
                  </a:lnTo>
                  <a:lnTo>
                    <a:pt x="278" y="776"/>
                  </a:lnTo>
                  <a:lnTo>
                    <a:pt x="346" y="785"/>
                  </a:lnTo>
                  <a:lnTo>
                    <a:pt x="413" y="785"/>
                  </a:lnTo>
                  <a:lnTo>
                    <a:pt x="590" y="759"/>
                  </a:lnTo>
                  <a:lnTo>
                    <a:pt x="775" y="734"/>
                  </a:lnTo>
                  <a:lnTo>
                    <a:pt x="1037" y="717"/>
                  </a:lnTo>
                  <a:lnTo>
                    <a:pt x="1349" y="709"/>
                  </a:lnTo>
                  <a:lnTo>
                    <a:pt x="1711" y="717"/>
                  </a:lnTo>
                  <a:lnTo>
                    <a:pt x="1905" y="726"/>
                  </a:lnTo>
                  <a:lnTo>
                    <a:pt x="2107" y="742"/>
                  </a:lnTo>
                  <a:lnTo>
                    <a:pt x="2326" y="768"/>
                  </a:lnTo>
                  <a:lnTo>
                    <a:pt x="2545" y="793"/>
                  </a:lnTo>
                  <a:lnTo>
                    <a:pt x="2781" y="827"/>
                  </a:lnTo>
                  <a:lnTo>
                    <a:pt x="3017" y="877"/>
                  </a:lnTo>
                  <a:lnTo>
                    <a:pt x="3253" y="928"/>
                  </a:lnTo>
                  <a:lnTo>
                    <a:pt x="3498" y="995"/>
                  </a:lnTo>
                  <a:lnTo>
                    <a:pt x="3750" y="1071"/>
                  </a:lnTo>
                  <a:lnTo>
                    <a:pt x="4003" y="1155"/>
                  </a:lnTo>
                  <a:lnTo>
                    <a:pt x="4256" y="1257"/>
                  </a:lnTo>
                  <a:lnTo>
                    <a:pt x="4509" y="1366"/>
                  </a:lnTo>
                  <a:lnTo>
                    <a:pt x="4770" y="1492"/>
                  </a:lnTo>
                  <a:lnTo>
                    <a:pt x="5023" y="1636"/>
                  </a:lnTo>
                  <a:lnTo>
                    <a:pt x="5276" y="1787"/>
                  </a:lnTo>
                  <a:lnTo>
                    <a:pt x="5520" y="1964"/>
                  </a:lnTo>
                  <a:lnTo>
                    <a:pt x="5773" y="2150"/>
                  </a:lnTo>
                  <a:lnTo>
                    <a:pt x="6017" y="2352"/>
                  </a:lnTo>
                  <a:lnTo>
                    <a:pt x="6253" y="2580"/>
                  </a:lnTo>
                  <a:lnTo>
                    <a:pt x="6481" y="2816"/>
                  </a:lnTo>
                  <a:lnTo>
                    <a:pt x="6616" y="2959"/>
                  </a:lnTo>
                  <a:lnTo>
                    <a:pt x="6742" y="3085"/>
                  </a:lnTo>
                  <a:lnTo>
                    <a:pt x="6877" y="3203"/>
                  </a:lnTo>
                  <a:lnTo>
                    <a:pt x="7012" y="3321"/>
                  </a:lnTo>
                  <a:lnTo>
                    <a:pt x="7147" y="3422"/>
                  </a:lnTo>
                  <a:lnTo>
                    <a:pt x="7281" y="3515"/>
                  </a:lnTo>
                  <a:lnTo>
                    <a:pt x="7416" y="3608"/>
                  </a:lnTo>
                  <a:lnTo>
                    <a:pt x="7551" y="3692"/>
                  </a:lnTo>
                  <a:lnTo>
                    <a:pt x="7686" y="3768"/>
                  </a:lnTo>
                  <a:lnTo>
                    <a:pt x="7821" y="3835"/>
                  </a:lnTo>
                  <a:lnTo>
                    <a:pt x="7956" y="3894"/>
                  </a:lnTo>
                  <a:lnTo>
                    <a:pt x="8099" y="3953"/>
                  </a:lnTo>
                  <a:lnTo>
                    <a:pt x="8234" y="4004"/>
                  </a:lnTo>
                  <a:lnTo>
                    <a:pt x="8377" y="4054"/>
                  </a:lnTo>
                  <a:lnTo>
                    <a:pt x="8647" y="4130"/>
                  </a:lnTo>
                  <a:lnTo>
                    <a:pt x="8933" y="4181"/>
                  </a:lnTo>
                  <a:lnTo>
                    <a:pt x="9211" y="4223"/>
                  </a:lnTo>
                  <a:lnTo>
                    <a:pt x="9489" y="4257"/>
                  </a:lnTo>
                  <a:lnTo>
                    <a:pt x="9768" y="4274"/>
                  </a:lnTo>
                  <a:lnTo>
                    <a:pt x="10046" y="4274"/>
                  </a:lnTo>
                  <a:lnTo>
                    <a:pt x="10332" y="4282"/>
                  </a:lnTo>
                  <a:lnTo>
                    <a:pt x="10888" y="4265"/>
                  </a:lnTo>
                  <a:lnTo>
                    <a:pt x="11428" y="4257"/>
                  </a:lnTo>
                  <a:lnTo>
                    <a:pt x="11689" y="4257"/>
                  </a:lnTo>
                  <a:lnTo>
                    <a:pt x="11959" y="4265"/>
                  </a:lnTo>
                  <a:lnTo>
                    <a:pt x="12220" y="4282"/>
                  </a:lnTo>
                  <a:lnTo>
                    <a:pt x="12481" y="4307"/>
                  </a:lnTo>
                  <a:lnTo>
                    <a:pt x="12734" y="4341"/>
                  </a:lnTo>
                  <a:lnTo>
                    <a:pt x="12995" y="4400"/>
                  </a:lnTo>
                  <a:lnTo>
                    <a:pt x="13248" y="4467"/>
                  </a:lnTo>
                  <a:lnTo>
                    <a:pt x="13501" y="4560"/>
                  </a:lnTo>
                  <a:lnTo>
                    <a:pt x="13627" y="4611"/>
                  </a:lnTo>
                  <a:lnTo>
                    <a:pt x="13745" y="4670"/>
                  </a:lnTo>
                  <a:lnTo>
                    <a:pt x="13872" y="4737"/>
                  </a:lnTo>
                  <a:lnTo>
                    <a:pt x="13998" y="4805"/>
                  </a:lnTo>
                  <a:lnTo>
                    <a:pt x="14116" y="4880"/>
                  </a:lnTo>
                  <a:lnTo>
                    <a:pt x="14243" y="4965"/>
                  </a:lnTo>
                  <a:lnTo>
                    <a:pt x="14361" y="5049"/>
                  </a:lnTo>
                  <a:lnTo>
                    <a:pt x="14487" y="5150"/>
                  </a:lnTo>
                  <a:lnTo>
                    <a:pt x="14605" y="5251"/>
                  </a:lnTo>
                  <a:lnTo>
                    <a:pt x="14731" y="5369"/>
                  </a:lnTo>
                  <a:lnTo>
                    <a:pt x="14849" y="5487"/>
                  </a:lnTo>
                  <a:lnTo>
                    <a:pt x="14967" y="5614"/>
                  </a:lnTo>
                  <a:lnTo>
                    <a:pt x="15026" y="5664"/>
                  </a:lnTo>
                  <a:lnTo>
                    <a:pt x="15085" y="5698"/>
                  </a:lnTo>
                  <a:lnTo>
                    <a:pt x="15161" y="5723"/>
                  </a:lnTo>
                  <a:lnTo>
                    <a:pt x="15229" y="5732"/>
                  </a:lnTo>
                  <a:lnTo>
                    <a:pt x="15296" y="5723"/>
                  </a:lnTo>
                  <a:lnTo>
                    <a:pt x="15355" y="5706"/>
                  </a:lnTo>
                  <a:lnTo>
                    <a:pt x="15414" y="5681"/>
                  </a:lnTo>
                  <a:lnTo>
                    <a:pt x="15465" y="5639"/>
                  </a:lnTo>
                  <a:lnTo>
                    <a:pt x="15515" y="5588"/>
                  </a:lnTo>
                  <a:lnTo>
                    <a:pt x="15549" y="5529"/>
                  </a:lnTo>
                  <a:lnTo>
                    <a:pt x="15574" y="5462"/>
                  </a:lnTo>
                  <a:lnTo>
                    <a:pt x="15583" y="5394"/>
                  </a:lnTo>
                  <a:lnTo>
                    <a:pt x="15583" y="5327"/>
                  </a:lnTo>
                  <a:lnTo>
                    <a:pt x="15566" y="5260"/>
                  </a:lnTo>
                  <a:lnTo>
                    <a:pt x="15532" y="5201"/>
                  </a:lnTo>
                  <a:lnTo>
                    <a:pt x="15490" y="5142"/>
                  </a:lnTo>
                  <a:lnTo>
                    <a:pt x="15355" y="4990"/>
                  </a:lnTo>
                  <a:lnTo>
                    <a:pt x="15212" y="4847"/>
                  </a:lnTo>
                  <a:lnTo>
                    <a:pt x="15068" y="4720"/>
                  </a:lnTo>
                  <a:lnTo>
                    <a:pt x="14925" y="4594"/>
                  </a:lnTo>
                  <a:lnTo>
                    <a:pt x="14782" y="4484"/>
                  </a:lnTo>
                  <a:lnTo>
                    <a:pt x="14639" y="4375"/>
                  </a:lnTo>
                  <a:lnTo>
                    <a:pt x="14495" y="4282"/>
                  </a:lnTo>
                  <a:lnTo>
                    <a:pt x="14352" y="4189"/>
                  </a:lnTo>
                  <a:lnTo>
                    <a:pt x="14200" y="4113"/>
                  </a:lnTo>
                  <a:lnTo>
                    <a:pt x="14057" y="4038"/>
                  </a:lnTo>
                  <a:lnTo>
                    <a:pt x="13905" y="3970"/>
                  </a:lnTo>
                  <a:lnTo>
                    <a:pt x="13762" y="3903"/>
                  </a:lnTo>
                  <a:lnTo>
                    <a:pt x="13619" y="3852"/>
                  </a:lnTo>
                  <a:lnTo>
                    <a:pt x="13467" y="3802"/>
                  </a:lnTo>
                  <a:lnTo>
                    <a:pt x="13324" y="3759"/>
                  </a:lnTo>
                  <a:lnTo>
                    <a:pt x="13172" y="3717"/>
                  </a:lnTo>
                  <a:lnTo>
                    <a:pt x="12877" y="3658"/>
                  </a:lnTo>
                  <a:lnTo>
                    <a:pt x="12582" y="3608"/>
                  </a:lnTo>
                  <a:lnTo>
                    <a:pt x="12296" y="3583"/>
                  </a:lnTo>
                  <a:lnTo>
                    <a:pt x="12001" y="3566"/>
                  </a:lnTo>
                  <a:lnTo>
                    <a:pt x="11714" y="3557"/>
                  </a:lnTo>
                  <a:lnTo>
                    <a:pt x="11428" y="3549"/>
                  </a:lnTo>
                  <a:lnTo>
                    <a:pt x="10872" y="3566"/>
                  </a:lnTo>
                  <a:lnTo>
                    <a:pt x="10358" y="3574"/>
                  </a:lnTo>
                  <a:lnTo>
                    <a:pt x="10096" y="3574"/>
                  </a:lnTo>
                  <a:lnTo>
                    <a:pt x="9843" y="3566"/>
                  </a:lnTo>
                  <a:lnTo>
                    <a:pt x="9599" y="3549"/>
                  </a:lnTo>
                  <a:lnTo>
                    <a:pt x="9346" y="3532"/>
                  </a:lnTo>
                  <a:lnTo>
                    <a:pt x="9102" y="3490"/>
                  </a:lnTo>
                  <a:lnTo>
                    <a:pt x="8857" y="3448"/>
                  </a:lnTo>
                  <a:lnTo>
                    <a:pt x="8613" y="3380"/>
                  </a:lnTo>
                  <a:lnTo>
                    <a:pt x="8377" y="3304"/>
                  </a:lnTo>
                  <a:lnTo>
                    <a:pt x="8141" y="3203"/>
                  </a:lnTo>
                  <a:lnTo>
                    <a:pt x="8023" y="3144"/>
                  </a:lnTo>
                  <a:lnTo>
                    <a:pt x="7914" y="3077"/>
                  </a:lnTo>
                  <a:lnTo>
                    <a:pt x="7796" y="3009"/>
                  </a:lnTo>
                  <a:lnTo>
                    <a:pt x="7678" y="2934"/>
                  </a:lnTo>
                  <a:lnTo>
                    <a:pt x="7568" y="2849"/>
                  </a:lnTo>
                  <a:lnTo>
                    <a:pt x="7450" y="2765"/>
                  </a:lnTo>
                  <a:lnTo>
                    <a:pt x="7340" y="2672"/>
                  </a:lnTo>
                  <a:lnTo>
                    <a:pt x="7231" y="2563"/>
                  </a:lnTo>
                  <a:lnTo>
                    <a:pt x="7113" y="2453"/>
                  </a:lnTo>
                  <a:lnTo>
                    <a:pt x="7003" y="2344"/>
                  </a:lnTo>
                  <a:lnTo>
                    <a:pt x="6751" y="2074"/>
                  </a:lnTo>
                  <a:lnTo>
                    <a:pt x="6489" y="1830"/>
                  </a:lnTo>
                  <a:lnTo>
                    <a:pt x="6220" y="1602"/>
                  </a:lnTo>
                  <a:lnTo>
                    <a:pt x="5950" y="1391"/>
                  </a:lnTo>
                  <a:lnTo>
                    <a:pt x="5672" y="1206"/>
                  </a:lnTo>
                  <a:lnTo>
                    <a:pt x="5394" y="1029"/>
                  </a:lnTo>
                  <a:lnTo>
                    <a:pt x="5116" y="877"/>
                  </a:lnTo>
                  <a:lnTo>
                    <a:pt x="4837" y="734"/>
                  </a:lnTo>
                  <a:lnTo>
                    <a:pt x="4559" y="608"/>
                  </a:lnTo>
                  <a:lnTo>
                    <a:pt x="4281" y="498"/>
                  </a:lnTo>
                  <a:lnTo>
                    <a:pt x="4003" y="405"/>
                  </a:lnTo>
                  <a:lnTo>
                    <a:pt x="3733" y="321"/>
                  </a:lnTo>
                  <a:lnTo>
                    <a:pt x="3464" y="245"/>
                  </a:lnTo>
                  <a:lnTo>
                    <a:pt x="3203" y="186"/>
                  </a:lnTo>
                  <a:lnTo>
                    <a:pt x="2941" y="136"/>
                  </a:lnTo>
                  <a:lnTo>
                    <a:pt x="2697" y="94"/>
                  </a:lnTo>
                  <a:lnTo>
                    <a:pt x="2453" y="60"/>
                  </a:lnTo>
                  <a:lnTo>
                    <a:pt x="2217" y="35"/>
                  </a:lnTo>
                  <a:lnTo>
                    <a:pt x="1989" y="18"/>
                  </a:lnTo>
                  <a:lnTo>
                    <a:pt x="1770" y="9"/>
                  </a:lnTo>
                  <a:lnTo>
                    <a:pt x="137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5"/>
            <p:cNvSpPr/>
            <p:nvPr/>
          </p:nvSpPr>
          <p:spPr>
            <a:xfrm>
              <a:off x="1545197" y="1510815"/>
              <a:ext cx="235323" cy="31743"/>
            </a:xfrm>
            <a:custGeom>
              <a:avLst/>
              <a:gdLst/>
              <a:ahLst/>
              <a:cxnLst/>
              <a:rect l="l" t="t" r="r" b="b"/>
              <a:pathLst>
                <a:path w="16376" h="2209" extrusionOk="0">
                  <a:moveTo>
                    <a:pt x="3548" y="1"/>
                  </a:moveTo>
                  <a:lnTo>
                    <a:pt x="3270" y="17"/>
                  </a:lnTo>
                  <a:lnTo>
                    <a:pt x="3001" y="34"/>
                  </a:lnTo>
                  <a:lnTo>
                    <a:pt x="2739" y="60"/>
                  </a:lnTo>
                  <a:lnTo>
                    <a:pt x="2487" y="93"/>
                  </a:lnTo>
                  <a:lnTo>
                    <a:pt x="2242" y="135"/>
                  </a:lnTo>
                  <a:lnTo>
                    <a:pt x="2015" y="178"/>
                  </a:lnTo>
                  <a:lnTo>
                    <a:pt x="1787" y="228"/>
                  </a:lnTo>
                  <a:lnTo>
                    <a:pt x="1585" y="279"/>
                  </a:lnTo>
                  <a:lnTo>
                    <a:pt x="1197" y="397"/>
                  </a:lnTo>
                  <a:lnTo>
                    <a:pt x="869" y="506"/>
                  </a:lnTo>
                  <a:lnTo>
                    <a:pt x="599" y="607"/>
                  </a:lnTo>
                  <a:lnTo>
                    <a:pt x="388" y="700"/>
                  </a:lnTo>
                  <a:lnTo>
                    <a:pt x="186" y="793"/>
                  </a:lnTo>
                  <a:lnTo>
                    <a:pt x="127" y="835"/>
                  </a:lnTo>
                  <a:lnTo>
                    <a:pt x="76" y="885"/>
                  </a:lnTo>
                  <a:lnTo>
                    <a:pt x="34" y="944"/>
                  </a:lnTo>
                  <a:lnTo>
                    <a:pt x="9" y="1003"/>
                  </a:lnTo>
                  <a:lnTo>
                    <a:pt x="1" y="1071"/>
                  </a:lnTo>
                  <a:lnTo>
                    <a:pt x="1" y="1138"/>
                  </a:lnTo>
                  <a:lnTo>
                    <a:pt x="9" y="1206"/>
                  </a:lnTo>
                  <a:lnTo>
                    <a:pt x="34" y="1273"/>
                  </a:lnTo>
                  <a:lnTo>
                    <a:pt x="76" y="1332"/>
                  </a:lnTo>
                  <a:lnTo>
                    <a:pt x="127" y="1383"/>
                  </a:lnTo>
                  <a:lnTo>
                    <a:pt x="178" y="1416"/>
                  </a:lnTo>
                  <a:lnTo>
                    <a:pt x="245" y="1442"/>
                  </a:lnTo>
                  <a:lnTo>
                    <a:pt x="312" y="1459"/>
                  </a:lnTo>
                  <a:lnTo>
                    <a:pt x="380" y="1459"/>
                  </a:lnTo>
                  <a:lnTo>
                    <a:pt x="447" y="1450"/>
                  </a:lnTo>
                  <a:lnTo>
                    <a:pt x="515" y="1425"/>
                  </a:lnTo>
                  <a:lnTo>
                    <a:pt x="666" y="1349"/>
                  </a:lnTo>
                  <a:lnTo>
                    <a:pt x="852" y="1273"/>
                  </a:lnTo>
                  <a:lnTo>
                    <a:pt x="1088" y="1180"/>
                  </a:lnTo>
                  <a:lnTo>
                    <a:pt x="1383" y="1079"/>
                  </a:lnTo>
                  <a:lnTo>
                    <a:pt x="1728" y="987"/>
                  </a:lnTo>
                  <a:lnTo>
                    <a:pt x="1922" y="936"/>
                  </a:lnTo>
                  <a:lnTo>
                    <a:pt x="2124" y="885"/>
                  </a:lnTo>
                  <a:lnTo>
                    <a:pt x="2335" y="843"/>
                  </a:lnTo>
                  <a:lnTo>
                    <a:pt x="2554" y="810"/>
                  </a:lnTo>
                  <a:lnTo>
                    <a:pt x="2790" y="776"/>
                  </a:lnTo>
                  <a:lnTo>
                    <a:pt x="3026" y="751"/>
                  </a:lnTo>
                  <a:lnTo>
                    <a:pt x="3279" y="734"/>
                  </a:lnTo>
                  <a:lnTo>
                    <a:pt x="3532" y="725"/>
                  </a:lnTo>
                  <a:lnTo>
                    <a:pt x="3793" y="725"/>
                  </a:lnTo>
                  <a:lnTo>
                    <a:pt x="4054" y="734"/>
                  </a:lnTo>
                  <a:lnTo>
                    <a:pt x="4332" y="751"/>
                  </a:lnTo>
                  <a:lnTo>
                    <a:pt x="4602" y="784"/>
                  </a:lnTo>
                  <a:lnTo>
                    <a:pt x="4888" y="826"/>
                  </a:lnTo>
                  <a:lnTo>
                    <a:pt x="5167" y="885"/>
                  </a:lnTo>
                  <a:lnTo>
                    <a:pt x="5453" y="961"/>
                  </a:lnTo>
                  <a:lnTo>
                    <a:pt x="5748" y="1054"/>
                  </a:lnTo>
                  <a:lnTo>
                    <a:pt x="6035" y="1155"/>
                  </a:lnTo>
                  <a:lnTo>
                    <a:pt x="6330" y="1282"/>
                  </a:lnTo>
                  <a:lnTo>
                    <a:pt x="6616" y="1425"/>
                  </a:lnTo>
                  <a:lnTo>
                    <a:pt x="6911" y="1585"/>
                  </a:lnTo>
                  <a:lnTo>
                    <a:pt x="7054" y="1669"/>
                  </a:lnTo>
                  <a:lnTo>
                    <a:pt x="7198" y="1745"/>
                  </a:lnTo>
                  <a:lnTo>
                    <a:pt x="7341" y="1812"/>
                  </a:lnTo>
                  <a:lnTo>
                    <a:pt x="7484" y="1880"/>
                  </a:lnTo>
                  <a:lnTo>
                    <a:pt x="7627" y="1930"/>
                  </a:lnTo>
                  <a:lnTo>
                    <a:pt x="7762" y="1981"/>
                  </a:lnTo>
                  <a:lnTo>
                    <a:pt x="8040" y="2074"/>
                  </a:lnTo>
                  <a:lnTo>
                    <a:pt x="8310" y="2133"/>
                  </a:lnTo>
                  <a:lnTo>
                    <a:pt x="8571" y="2175"/>
                  </a:lnTo>
                  <a:lnTo>
                    <a:pt x="8833" y="2200"/>
                  </a:lnTo>
                  <a:lnTo>
                    <a:pt x="9085" y="2209"/>
                  </a:lnTo>
                  <a:lnTo>
                    <a:pt x="9254" y="2209"/>
                  </a:lnTo>
                  <a:lnTo>
                    <a:pt x="9414" y="2200"/>
                  </a:lnTo>
                  <a:lnTo>
                    <a:pt x="9566" y="2183"/>
                  </a:lnTo>
                  <a:lnTo>
                    <a:pt x="9726" y="2166"/>
                  </a:lnTo>
                  <a:lnTo>
                    <a:pt x="10038" y="2107"/>
                  </a:lnTo>
                  <a:lnTo>
                    <a:pt x="10349" y="2040"/>
                  </a:lnTo>
                  <a:lnTo>
                    <a:pt x="10653" y="1964"/>
                  </a:lnTo>
                  <a:lnTo>
                    <a:pt x="10948" y="1871"/>
                  </a:lnTo>
                  <a:lnTo>
                    <a:pt x="11546" y="1678"/>
                  </a:lnTo>
                  <a:lnTo>
                    <a:pt x="12060" y="1509"/>
                  </a:lnTo>
                  <a:lnTo>
                    <a:pt x="12313" y="1433"/>
                  </a:lnTo>
                  <a:lnTo>
                    <a:pt x="12566" y="1366"/>
                  </a:lnTo>
                  <a:lnTo>
                    <a:pt x="12819" y="1298"/>
                  </a:lnTo>
                  <a:lnTo>
                    <a:pt x="13080" y="1248"/>
                  </a:lnTo>
                  <a:lnTo>
                    <a:pt x="13333" y="1206"/>
                  </a:lnTo>
                  <a:lnTo>
                    <a:pt x="13594" y="1189"/>
                  </a:lnTo>
                  <a:lnTo>
                    <a:pt x="13864" y="1180"/>
                  </a:lnTo>
                  <a:lnTo>
                    <a:pt x="14125" y="1189"/>
                  </a:lnTo>
                  <a:lnTo>
                    <a:pt x="14260" y="1206"/>
                  </a:lnTo>
                  <a:lnTo>
                    <a:pt x="14403" y="1223"/>
                  </a:lnTo>
                  <a:lnTo>
                    <a:pt x="14538" y="1248"/>
                  </a:lnTo>
                  <a:lnTo>
                    <a:pt x="14673" y="1273"/>
                  </a:lnTo>
                  <a:lnTo>
                    <a:pt x="14816" y="1315"/>
                  </a:lnTo>
                  <a:lnTo>
                    <a:pt x="14959" y="1357"/>
                  </a:lnTo>
                  <a:lnTo>
                    <a:pt x="15103" y="1408"/>
                  </a:lnTo>
                  <a:lnTo>
                    <a:pt x="15246" y="1467"/>
                  </a:lnTo>
                  <a:lnTo>
                    <a:pt x="15389" y="1526"/>
                  </a:lnTo>
                  <a:lnTo>
                    <a:pt x="15541" y="1602"/>
                  </a:lnTo>
                  <a:lnTo>
                    <a:pt x="15693" y="1678"/>
                  </a:lnTo>
                  <a:lnTo>
                    <a:pt x="15844" y="1770"/>
                  </a:lnTo>
                  <a:lnTo>
                    <a:pt x="15903" y="1796"/>
                  </a:lnTo>
                  <a:lnTo>
                    <a:pt x="15971" y="1812"/>
                  </a:lnTo>
                  <a:lnTo>
                    <a:pt x="16046" y="1812"/>
                  </a:lnTo>
                  <a:lnTo>
                    <a:pt x="16105" y="1804"/>
                  </a:lnTo>
                  <a:lnTo>
                    <a:pt x="16173" y="1787"/>
                  </a:lnTo>
                  <a:lnTo>
                    <a:pt x="16232" y="1745"/>
                  </a:lnTo>
                  <a:lnTo>
                    <a:pt x="16282" y="1703"/>
                  </a:lnTo>
                  <a:lnTo>
                    <a:pt x="16325" y="1644"/>
                  </a:lnTo>
                  <a:lnTo>
                    <a:pt x="16358" y="1577"/>
                  </a:lnTo>
                  <a:lnTo>
                    <a:pt x="16375" y="1509"/>
                  </a:lnTo>
                  <a:lnTo>
                    <a:pt x="16375" y="1442"/>
                  </a:lnTo>
                  <a:lnTo>
                    <a:pt x="16367" y="1374"/>
                  </a:lnTo>
                  <a:lnTo>
                    <a:pt x="16341" y="1315"/>
                  </a:lnTo>
                  <a:lnTo>
                    <a:pt x="16308" y="1256"/>
                  </a:lnTo>
                  <a:lnTo>
                    <a:pt x="16266" y="1206"/>
                  </a:lnTo>
                  <a:lnTo>
                    <a:pt x="16207" y="1164"/>
                  </a:lnTo>
                  <a:lnTo>
                    <a:pt x="16030" y="1054"/>
                  </a:lnTo>
                  <a:lnTo>
                    <a:pt x="15853" y="961"/>
                  </a:lnTo>
                  <a:lnTo>
                    <a:pt x="15676" y="885"/>
                  </a:lnTo>
                  <a:lnTo>
                    <a:pt x="15507" y="810"/>
                  </a:lnTo>
                  <a:lnTo>
                    <a:pt x="15330" y="742"/>
                  </a:lnTo>
                  <a:lnTo>
                    <a:pt x="15162" y="683"/>
                  </a:lnTo>
                  <a:lnTo>
                    <a:pt x="15001" y="633"/>
                  </a:lnTo>
                  <a:lnTo>
                    <a:pt x="14833" y="590"/>
                  </a:lnTo>
                  <a:lnTo>
                    <a:pt x="14673" y="557"/>
                  </a:lnTo>
                  <a:lnTo>
                    <a:pt x="14504" y="523"/>
                  </a:lnTo>
                  <a:lnTo>
                    <a:pt x="14344" y="506"/>
                  </a:lnTo>
                  <a:lnTo>
                    <a:pt x="14192" y="489"/>
                  </a:lnTo>
                  <a:lnTo>
                    <a:pt x="14032" y="481"/>
                  </a:lnTo>
                  <a:lnTo>
                    <a:pt x="13872" y="473"/>
                  </a:lnTo>
                  <a:lnTo>
                    <a:pt x="13720" y="473"/>
                  </a:lnTo>
                  <a:lnTo>
                    <a:pt x="13569" y="481"/>
                  </a:lnTo>
                  <a:lnTo>
                    <a:pt x="13274" y="506"/>
                  </a:lnTo>
                  <a:lnTo>
                    <a:pt x="12979" y="548"/>
                  </a:lnTo>
                  <a:lnTo>
                    <a:pt x="12684" y="607"/>
                  </a:lnTo>
                  <a:lnTo>
                    <a:pt x="12406" y="675"/>
                  </a:lnTo>
                  <a:lnTo>
                    <a:pt x="12128" y="751"/>
                  </a:lnTo>
                  <a:lnTo>
                    <a:pt x="11858" y="835"/>
                  </a:lnTo>
                  <a:lnTo>
                    <a:pt x="11319" y="1012"/>
                  </a:lnTo>
                  <a:lnTo>
                    <a:pt x="10830" y="1172"/>
                  </a:lnTo>
                  <a:lnTo>
                    <a:pt x="10585" y="1248"/>
                  </a:lnTo>
                  <a:lnTo>
                    <a:pt x="10349" y="1315"/>
                  </a:lnTo>
                  <a:lnTo>
                    <a:pt x="10105" y="1374"/>
                  </a:lnTo>
                  <a:lnTo>
                    <a:pt x="9861" y="1425"/>
                  </a:lnTo>
                  <a:lnTo>
                    <a:pt x="9616" y="1459"/>
                  </a:lnTo>
                  <a:lnTo>
                    <a:pt x="9363" y="1484"/>
                  </a:lnTo>
                  <a:lnTo>
                    <a:pt x="9119" y="1501"/>
                  </a:lnTo>
                  <a:lnTo>
                    <a:pt x="8866" y="1492"/>
                  </a:lnTo>
                  <a:lnTo>
                    <a:pt x="8613" y="1467"/>
                  </a:lnTo>
                  <a:lnTo>
                    <a:pt x="8479" y="1442"/>
                  </a:lnTo>
                  <a:lnTo>
                    <a:pt x="8352" y="1416"/>
                  </a:lnTo>
                  <a:lnTo>
                    <a:pt x="8217" y="1383"/>
                  </a:lnTo>
                  <a:lnTo>
                    <a:pt x="8091" y="1349"/>
                  </a:lnTo>
                  <a:lnTo>
                    <a:pt x="7956" y="1298"/>
                  </a:lnTo>
                  <a:lnTo>
                    <a:pt x="7821" y="1248"/>
                  </a:lnTo>
                  <a:lnTo>
                    <a:pt x="7686" y="1189"/>
                  </a:lnTo>
                  <a:lnTo>
                    <a:pt x="7552" y="1130"/>
                  </a:lnTo>
                  <a:lnTo>
                    <a:pt x="7408" y="1054"/>
                  </a:lnTo>
                  <a:lnTo>
                    <a:pt x="7273" y="978"/>
                  </a:lnTo>
                  <a:lnTo>
                    <a:pt x="6945" y="793"/>
                  </a:lnTo>
                  <a:lnTo>
                    <a:pt x="6625" y="641"/>
                  </a:lnTo>
                  <a:lnTo>
                    <a:pt x="6304" y="498"/>
                  </a:lnTo>
                  <a:lnTo>
                    <a:pt x="5984" y="380"/>
                  </a:lnTo>
                  <a:lnTo>
                    <a:pt x="5664" y="279"/>
                  </a:lnTo>
                  <a:lnTo>
                    <a:pt x="5344" y="194"/>
                  </a:lnTo>
                  <a:lnTo>
                    <a:pt x="5032" y="127"/>
                  </a:lnTo>
                  <a:lnTo>
                    <a:pt x="4728" y="76"/>
                  </a:lnTo>
                  <a:lnTo>
                    <a:pt x="4425" y="43"/>
                  </a:lnTo>
                  <a:lnTo>
                    <a:pt x="4130" y="17"/>
                  </a:lnTo>
                  <a:lnTo>
                    <a:pt x="3835" y="9"/>
                  </a:lnTo>
                  <a:lnTo>
                    <a:pt x="354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5"/>
            <p:cNvSpPr/>
            <p:nvPr/>
          </p:nvSpPr>
          <p:spPr>
            <a:xfrm>
              <a:off x="1550643" y="1470362"/>
              <a:ext cx="235194" cy="29688"/>
            </a:xfrm>
            <a:custGeom>
              <a:avLst/>
              <a:gdLst/>
              <a:ahLst/>
              <a:cxnLst/>
              <a:rect l="l" t="t" r="r" b="b"/>
              <a:pathLst>
                <a:path w="16367" h="2066" extrusionOk="0">
                  <a:moveTo>
                    <a:pt x="13965" y="1"/>
                  </a:moveTo>
                  <a:lnTo>
                    <a:pt x="13805" y="9"/>
                  </a:lnTo>
                  <a:lnTo>
                    <a:pt x="13653" y="18"/>
                  </a:lnTo>
                  <a:lnTo>
                    <a:pt x="13502" y="34"/>
                  </a:lnTo>
                  <a:lnTo>
                    <a:pt x="13207" y="85"/>
                  </a:lnTo>
                  <a:lnTo>
                    <a:pt x="12912" y="144"/>
                  </a:lnTo>
                  <a:lnTo>
                    <a:pt x="12634" y="220"/>
                  </a:lnTo>
                  <a:lnTo>
                    <a:pt x="12355" y="304"/>
                  </a:lnTo>
                  <a:lnTo>
                    <a:pt x="12077" y="405"/>
                  </a:lnTo>
                  <a:lnTo>
                    <a:pt x="11816" y="506"/>
                  </a:lnTo>
                  <a:lnTo>
                    <a:pt x="11294" y="709"/>
                  </a:lnTo>
                  <a:lnTo>
                    <a:pt x="10813" y="903"/>
                  </a:lnTo>
                  <a:lnTo>
                    <a:pt x="10577" y="995"/>
                  </a:lnTo>
                  <a:lnTo>
                    <a:pt x="10341" y="1080"/>
                  </a:lnTo>
                  <a:lnTo>
                    <a:pt x="10097" y="1155"/>
                  </a:lnTo>
                  <a:lnTo>
                    <a:pt x="9861" y="1223"/>
                  </a:lnTo>
                  <a:lnTo>
                    <a:pt x="9617" y="1273"/>
                  </a:lnTo>
                  <a:lnTo>
                    <a:pt x="9372" y="1315"/>
                  </a:lnTo>
                  <a:lnTo>
                    <a:pt x="9128" y="1341"/>
                  </a:lnTo>
                  <a:lnTo>
                    <a:pt x="8875" y="1358"/>
                  </a:lnTo>
                  <a:lnTo>
                    <a:pt x="8614" y="1341"/>
                  </a:lnTo>
                  <a:lnTo>
                    <a:pt x="8487" y="1332"/>
                  </a:lnTo>
                  <a:lnTo>
                    <a:pt x="8352" y="1315"/>
                  </a:lnTo>
                  <a:lnTo>
                    <a:pt x="8226" y="1290"/>
                  </a:lnTo>
                  <a:lnTo>
                    <a:pt x="8091" y="1256"/>
                  </a:lnTo>
                  <a:lnTo>
                    <a:pt x="7956" y="1223"/>
                  </a:lnTo>
                  <a:lnTo>
                    <a:pt x="7813" y="1181"/>
                  </a:lnTo>
                  <a:lnTo>
                    <a:pt x="7678" y="1130"/>
                  </a:lnTo>
                  <a:lnTo>
                    <a:pt x="7535" y="1080"/>
                  </a:lnTo>
                  <a:lnTo>
                    <a:pt x="7392" y="1012"/>
                  </a:lnTo>
                  <a:lnTo>
                    <a:pt x="7248" y="945"/>
                  </a:lnTo>
                  <a:lnTo>
                    <a:pt x="6911" y="785"/>
                  </a:lnTo>
                  <a:lnTo>
                    <a:pt x="6583" y="650"/>
                  </a:lnTo>
                  <a:lnTo>
                    <a:pt x="6254" y="532"/>
                  </a:lnTo>
                  <a:lnTo>
                    <a:pt x="5925" y="439"/>
                  </a:lnTo>
                  <a:lnTo>
                    <a:pt x="5597" y="355"/>
                  </a:lnTo>
                  <a:lnTo>
                    <a:pt x="5276" y="296"/>
                  </a:lnTo>
                  <a:lnTo>
                    <a:pt x="4965" y="245"/>
                  </a:lnTo>
                  <a:lnTo>
                    <a:pt x="4653" y="220"/>
                  </a:lnTo>
                  <a:lnTo>
                    <a:pt x="4349" y="203"/>
                  </a:lnTo>
                  <a:lnTo>
                    <a:pt x="4046" y="195"/>
                  </a:lnTo>
                  <a:lnTo>
                    <a:pt x="3759" y="203"/>
                  </a:lnTo>
                  <a:lnTo>
                    <a:pt x="3473" y="220"/>
                  </a:lnTo>
                  <a:lnTo>
                    <a:pt x="3195" y="245"/>
                  </a:lnTo>
                  <a:lnTo>
                    <a:pt x="2925" y="287"/>
                  </a:lnTo>
                  <a:lnTo>
                    <a:pt x="2664" y="329"/>
                  </a:lnTo>
                  <a:lnTo>
                    <a:pt x="2419" y="380"/>
                  </a:lnTo>
                  <a:lnTo>
                    <a:pt x="2175" y="439"/>
                  </a:lnTo>
                  <a:lnTo>
                    <a:pt x="1948" y="498"/>
                  </a:lnTo>
                  <a:lnTo>
                    <a:pt x="1728" y="565"/>
                  </a:lnTo>
                  <a:lnTo>
                    <a:pt x="1526" y="624"/>
                  </a:lnTo>
                  <a:lnTo>
                    <a:pt x="1147" y="768"/>
                  </a:lnTo>
                  <a:lnTo>
                    <a:pt x="827" y="894"/>
                  </a:lnTo>
                  <a:lnTo>
                    <a:pt x="565" y="1021"/>
                  </a:lnTo>
                  <a:lnTo>
                    <a:pt x="363" y="1122"/>
                  </a:lnTo>
                  <a:lnTo>
                    <a:pt x="169" y="1231"/>
                  </a:lnTo>
                  <a:lnTo>
                    <a:pt x="110" y="1273"/>
                  </a:lnTo>
                  <a:lnTo>
                    <a:pt x="60" y="1324"/>
                  </a:lnTo>
                  <a:lnTo>
                    <a:pt x="26" y="1383"/>
                  </a:lnTo>
                  <a:lnTo>
                    <a:pt x="9" y="1450"/>
                  </a:lnTo>
                  <a:lnTo>
                    <a:pt x="1" y="1518"/>
                  </a:lnTo>
                  <a:lnTo>
                    <a:pt x="1" y="1585"/>
                  </a:lnTo>
                  <a:lnTo>
                    <a:pt x="18" y="1653"/>
                  </a:lnTo>
                  <a:lnTo>
                    <a:pt x="51" y="1720"/>
                  </a:lnTo>
                  <a:lnTo>
                    <a:pt x="93" y="1771"/>
                  </a:lnTo>
                  <a:lnTo>
                    <a:pt x="144" y="1821"/>
                  </a:lnTo>
                  <a:lnTo>
                    <a:pt x="203" y="1855"/>
                  </a:lnTo>
                  <a:lnTo>
                    <a:pt x="270" y="1880"/>
                  </a:lnTo>
                  <a:lnTo>
                    <a:pt x="338" y="1889"/>
                  </a:lnTo>
                  <a:lnTo>
                    <a:pt x="405" y="1880"/>
                  </a:lnTo>
                  <a:lnTo>
                    <a:pt x="473" y="1863"/>
                  </a:lnTo>
                  <a:lnTo>
                    <a:pt x="532" y="1838"/>
                  </a:lnTo>
                  <a:lnTo>
                    <a:pt x="683" y="1754"/>
                  </a:lnTo>
                  <a:lnTo>
                    <a:pt x="860" y="1669"/>
                  </a:lnTo>
                  <a:lnTo>
                    <a:pt x="1096" y="1560"/>
                  </a:lnTo>
                  <a:lnTo>
                    <a:pt x="1383" y="1442"/>
                  </a:lnTo>
                  <a:lnTo>
                    <a:pt x="1720" y="1315"/>
                  </a:lnTo>
                  <a:lnTo>
                    <a:pt x="1914" y="1256"/>
                  </a:lnTo>
                  <a:lnTo>
                    <a:pt x="2108" y="1197"/>
                  </a:lnTo>
                  <a:lnTo>
                    <a:pt x="2318" y="1147"/>
                  </a:lnTo>
                  <a:lnTo>
                    <a:pt x="2537" y="1088"/>
                  </a:lnTo>
                  <a:lnTo>
                    <a:pt x="2765" y="1046"/>
                  </a:lnTo>
                  <a:lnTo>
                    <a:pt x="3001" y="1004"/>
                  </a:lnTo>
                  <a:lnTo>
                    <a:pt x="3245" y="970"/>
                  </a:lnTo>
                  <a:lnTo>
                    <a:pt x="3498" y="945"/>
                  </a:lnTo>
                  <a:lnTo>
                    <a:pt x="3759" y="919"/>
                  </a:lnTo>
                  <a:lnTo>
                    <a:pt x="4029" y="911"/>
                  </a:lnTo>
                  <a:lnTo>
                    <a:pt x="4299" y="919"/>
                  </a:lnTo>
                  <a:lnTo>
                    <a:pt x="4577" y="928"/>
                  </a:lnTo>
                  <a:lnTo>
                    <a:pt x="4863" y="953"/>
                  </a:lnTo>
                  <a:lnTo>
                    <a:pt x="5150" y="995"/>
                  </a:lnTo>
                  <a:lnTo>
                    <a:pt x="5436" y="1054"/>
                  </a:lnTo>
                  <a:lnTo>
                    <a:pt x="5731" y="1122"/>
                  </a:lnTo>
                  <a:lnTo>
                    <a:pt x="6026" y="1206"/>
                  </a:lnTo>
                  <a:lnTo>
                    <a:pt x="6330" y="1315"/>
                  </a:lnTo>
                  <a:lnTo>
                    <a:pt x="6625" y="1433"/>
                  </a:lnTo>
                  <a:lnTo>
                    <a:pt x="6928" y="1577"/>
                  </a:lnTo>
                  <a:lnTo>
                    <a:pt x="7189" y="1703"/>
                  </a:lnTo>
                  <a:lnTo>
                    <a:pt x="7442" y="1804"/>
                  </a:lnTo>
                  <a:lnTo>
                    <a:pt x="7695" y="1889"/>
                  </a:lnTo>
                  <a:lnTo>
                    <a:pt x="7939" y="1956"/>
                  </a:lnTo>
                  <a:lnTo>
                    <a:pt x="8184" y="2007"/>
                  </a:lnTo>
                  <a:lnTo>
                    <a:pt x="8420" y="2040"/>
                  </a:lnTo>
                  <a:lnTo>
                    <a:pt x="8647" y="2057"/>
                  </a:lnTo>
                  <a:lnTo>
                    <a:pt x="8875" y="2066"/>
                  </a:lnTo>
                  <a:lnTo>
                    <a:pt x="9052" y="2066"/>
                  </a:lnTo>
                  <a:lnTo>
                    <a:pt x="9237" y="2049"/>
                  </a:lnTo>
                  <a:lnTo>
                    <a:pt x="9414" y="2032"/>
                  </a:lnTo>
                  <a:lnTo>
                    <a:pt x="9583" y="2007"/>
                  </a:lnTo>
                  <a:lnTo>
                    <a:pt x="9760" y="1973"/>
                  </a:lnTo>
                  <a:lnTo>
                    <a:pt x="9928" y="1939"/>
                  </a:lnTo>
                  <a:lnTo>
                    <a:pt x="10265" y="1846"/>
                  </a:lnTo>
                  <a:lnTo>
                    <a:pt x="10594" y="1737"/>
                  </a:lnTo>
                  <a:lnTo>
                    <a:pt x="10923" y="1619"/>
                  </a:lnTo>
                  <a:lnTo>
                    <a:pt x="11243" y="1492"/>
                  </a:lnTo>
                  <a:lnTo>
                    <a:pt x="11563" y="1366"/>
                  </a:lnTo>
                  <a:lnTo>
                    <a:pt x="12061" y="1164"/>
                  </a:lnTo>
                  <a:lnTo>
                    <a:pt x="12313" y="1071"/>
                  </a:lnTo>
                  <a:lnTo>
                    <a:pt x="12558" y="987"/>
                  </a:lnTo>
                  <a:lnTo>
                    <a:pt x="12811" y="903"/>
                  </a:lnTo>
                  <a:lnTo>
                    <a:pt x="13063" y="835"/>
                  </a:lnTo>
                  <a:lnTo>
                    <a:pt x="13316" y="776"/>
                  </a:lnTo>
                  <a:lnTo>
                    <a:pt x="13577" y="734"/>
                  </a:lnTo>
                  <a:lnTo>
                    <a:pt x="13839" y="717"/>
                  </a:lnTo>
                  <a:lnTo>
                    <a:pt x="14108" y="709"/>
                  </a:lnTo>
                  <a:lnTo>
                    <a:pt x="14243" y="709"/>
                  </a:lnTo>
                  <a:lnTo>
                    <a:pt x="14378" y="726"/>
                  </a:lnTo>
                  <a:lnTo>
                    <a:pt x="14513" y="734"/>
                  </a:lnTo>
                  <a:lnTo>
                    <a:pt x="14656" y="759"/>
                  </a:lnTo>
                  <a:lnTo>
                    <a:pt x="14799" y="785"/>
                  </a:lnTo>
                  <a:lnTo>
                    <a:pt x="14943" y="818"/>
                  </a:lnTo>
                  <a:lnTo>
                    <a:pt x="15094" y="860"/>
                  </a:lnTo>
                  <a:lnTo>
                    <a:pt x="15238" y="911"/>
                  </a:lnTo>
                  <a:lnTo>
                    <a:pt x="15389" y="962"/>
                  </a:lnTo>
                  <a:lnTo>
                    <a:pt x="15541" y="1021"/>
                  </a:lnTo>
                  <a:lnTo>
                    <a:pt x="15693" y="1096"/>
                  </a:lnTo>
                  <a:lnTo>
                    <a:pt x="15853" y="1172"/>
                  </a:lnTo>
                  <a:lnTo>
                    <a:pt x="15920" y="1197"/>
                  </a:lnTo>
                  <a:lnTo>
                    <a:pt x="15988" y="1206"/>
                  </a:lnTo>
                  <a:lnTo>
                    <a:pt x="16055" y="1206"/>
                  </a:lnTo>
                  <a:lnTo>
                    <a:pt x="16123" y="1189"/>
                  </a:lnTo>
                  <a:lnTo>
                    <a:pt x="16182" y="1164"/>
                  </a:lnTo>
                  <a:lnTo>
                    <a:pt x="16241" y="1130"/>
                  </a:lnTo>
                  <a:lnTo>
                    <a:pt x="16291" y="1080"/>
                  </a:lnTo>
                  <a:lnTo>
                    <a:pt x="16333" y="1021"/>
                  </a:lnTo>
                  <a:lnTo>
                    <a:pt x="16359" y="953"/>
                  </a:lnTo>
                  <a:lnTo>
                    <a:pt x="16367" y="886"/>
                  </a:lnTo>
                  <a:lnTo>
                    <a:pt x="16367" y="810"/>
                  </a:lnTo>
                  <a:lnTo>
                    <a:pt x="16350" y="751"/>
                  </a:lnTo>
                  <a:lnTo>
                    <a:pt x="16325" y="683"/>
                  </a:lnTo>
                  <a:lnTo>
                    <a:pt x="16283" y="624"/>
                  </a:lnTo>
                  <a:lnTo>
                    <a:pt x="16232" y="582"/>
                  </a:lnTo>
                  <a:lnTo>
                    <a:pt x="16173" y="540"/>
                  </a:lnTo>
                  <a:lnTo>
                    <a:pt x="15988" y="447"/>
                  </a:lnTo>
                  <a:lnTo>
                    <a:pt x="15811" y="372"/>
                  </a:lnTo>
                  <a:lnTo>
                    <a:pt x="15634" y="296"/>
                  </a:lnTo>
                  <a:lnTo>
                    <a:pt x="15457" y="237"/>
                  </a:lnTo>
                  <a:lnTo>
                    <a:pt x="15280" y="178"/>
                  </a:lnTo>
                  <a:lnTo>
                    <a:pt x="15103" y="136"/>
                  </a:lnTo>
                  <a:lnTo>
                    <a:pt x="14934" y="93"/>
                  </a:lnTo>
                  <a:lnTo>
                    <a:pt x="14766" y="60"/>
                  </a:lnTo>
                  <a:lnTo>
                    <a:pt x="14606" y="34"/>
                  </a:lnTo>
                  <a:lnTo>
                    <a:pt x="14437" y="18"/>
                  </a:lnTo>
                  <a:lnTo>
                    <a:pt x="14277" y="9"/>
                  </a:lnTo>
                  <a:lnTo>
                    <a:pt x="1411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5"/>
            <p:cNvSpPr/>
            <p:nvPr/>
          </p:nvSpPr>
          <p:spPr>
            <a:xfrm>
              <a:off x="1298387" y="1669824"/>
              <a:ext cx="72066" cy="227448"/>
            </a:xfrm>
            <a:custGeom>
              <a:avLst/>
              <a:gdLst/>
              <a:ahLst/>
              <a:cxnLst/>
              <a:rect l="l" t="t" r="r" b="b"/>
              <a:pathLst>
                <a:path w="5015" h="15828" extrusionOk="0">
                  <a:moveTo>
                    <a:pt x="363" y="1"/>
                  </a:moveTo>
                  <a:lnTo>
                    <a:pt x="295" y="9"/>
                  </a:lnTo>
                  <a:lnTo>
                    <a:pt x="228" y="26"/>
                  </a:lnTo>
                  <a:lnTo>
                    <a:pt x="169" y="60"/>
                  </a:lnTo>
                  <a:lnTo>
                    <a:pt x="110" y="102"/>
                  </a:lnTo>
                  <a:lnTo>
                    <a:pt x="68" y="161"/>
                  </a:lnTo>
                  <a:lnTo>
                    <a:pt x="34" y="220"/>
                  </a:lnTo>
                  <a:lnTo>
                    <a:pt x="9" y="287"/>
                  </a:lnTo>
                  <a:lnTo>
                    <a:pt x="0" y="355"/>
                  </a:lnTo>
                  <a:lnTo>
                    <a:pt x="9" y="422"/>
                  </a:lnTo>
                  <a:lnTo>
                    <a:pt x="26" y="481"/>
                  </a:lnTo>
                  <a:lnTo>
                    <a:pt x="59" y="549"/>
                  </a:lnTo>
                  <a:lnTo>
                    <a:pt x="101" y="599"/>
                  </a:lnTo>
                  <a:lnTo>
                    <a:pt x="219" y="734"/>
                  </a:lnTo>
                  <a:lnTo>
                    <a:pt x="346" y="877"/>
                  </a:lnTo>
                  <a:lnTo>
                    <a:pt x="498" y="1088"/>
                  </a:lnTo>
                  <a:lnTo>
                    <a:pt x="683" y="1341"/>
                  </a:lnTo>
                  <a:lnTo>
                    <a:pt x="877" y="1644"/>
                  </a:lnTo>
                  <a:lnTo>
                    <a:pt x="978" y="1813"/>
                  </a:lnTo>
                  <a:lnTo>
                    <a:pt x="1079" y="1990"/>
                  </a:lnTo>
                  <a:lnTo>
                    <a:pt x="1180" y="2184"/>
                  </a:lnTo>
                  <a:lnTo>
                    <a:pt x="1281" y="2386"/>
                  </a:lnTo>
                  <a:lnTo>
                    <a:pt x="1374" y="2597"/>
                  </a:lnTo>
                  <a:lnTo>
                    <a:pt x="1467" y="2816"/>
                  </a:lnTo>
                  <a:lnTo>
                    <a:pt x="1559" y="3043"/>
                  </a:lnTo>
                  <a:lnTo>
                    <a:pt x="1635" y="3288"/>
                  </a:lnTo>
                  <a:lnTo>
                    <a:pt x="1711" y="3540"/>
                  </a:lnTo>
                  <a:lnTo>
                    <a:pt x="1787" y="3793"/>
                  </a:lnTo>
                  <a:lnTo>
                    <a:pt x="1837" y="4063"/>
                  </a:lnTo>
                  <a:lnTo>
                    <a:pt x="1888" y="4333"/>
                  </a:lnTo>
                  <a:lnTo>
                    <a:pt x="1930" y="4619"/>
                  </a:lnTo>
                  <a:lnTo>
                    <a:pt x="1955" y="4906"/>
                  </a:lnTo>
                  <a:lnTo>
                    <a:pt x="1964" y="5201"/>
                  </a:lnTo>
                  <a:lnTo>
                    <a:pt x="1964" y="5504"/>
                  </a:lnTo>
                  <a:lnTo>
                    <a:pt x="1939" y="5816"/>
                  </a:lnTo>
                  <a:lnTo>
                    <a:pt x="1905" y="6128"/>
                  </a:lnTo>
                  <a:lnTo>
                    <a:pt x="1854" y="6456"/>
                  </a:lnTo>
                  <a:lnTo>
                    <a:pt x="1787" y="6777"/>
                  </a:lnTo>
                  <a:lnTo>
                    <a:pt x="1745" y="6962"/>
                  </a:lnTo>
                  <a:lnTo>
                    <a:pt x="1703" y="7147"/>
                  </a:lnTo>
                  <a:lnTo>
                    <a:pt x="1677" y="7324"/>
                  </a:lnTo>
                  <a:lnTo>
                    <a:pt x="1660" y="7493"/>
                  </a:lnTo>
                  <a:lnTo>
                    <a:pt x="1644" y="7661"/>
                  </a:lnTo>
                  <a:lnTo>
                    <a:pt x="1644" y="7830"/>
                  </a:lnTo>
                  <a:lnTo>
                    <a:pt x="1644" y="7990"/>
                  </a:lnTo>
                  <a:lnTo>
                    <a:pt x="1652" y="8150"/>
                  </a:lnTo>
                  <a:lnTo>
                    <a:pt x="1660" y="8302"/>
                  </a:lnTo>
                  <a:lnTo>
                    <a:pt x="1677" y="8462"/>
                  </a:lnTo>
                  <a:lnTo>
                    <a:pt x="1703" y="8605"/>
                  </a:lnTo>
                  <a:lnTo>
                    <a:pt x="1736" y="8749"/>
                  </a:lnTo>
                  <a:lnTo>
                    <a:pt x="1770" y="8892"/>
                  </a:lnTo>
                  <a:lnTo>
                    <a:pt x="1804" y="9035"/>
                  </a:lnTo>
                  <a:lnTo>
                    <a:pt x="1896" y="9305"/>
                  </a:lnTo>
                  <a:lnTo>
                    <a:pt x="2006" y="9575"/>
                  </a:lnTo>
                  <a:lnTo>
                    <a:pt x="2124" y="9827"/>
                  </a:lnTo>
                  <a:lnTo>
                    <a:pt x="2259" y="10080"/>
                  </a:lnTo>
                  <a:lnTo>
                    <a:pt x="2402" y="10316"/>
                  </a:lnTo>
                  <a:lnTo>
                    <a:pt x="2554" y="10552"/>
                  </a:lnTo>
                  <a:lnTo>
                    <a:pt x="2706" y="10788"/>
                  </a:lnTo>
                  <a:lnTo>
                    <a:pt x="3026" y="11243"/>
                  </a:lnTo>
                  <a:lnTo>
                    <a:pt x="3329" y="11690"/>
                  </a:lnTo>
                  <a:lnTo>
                    <a:pt x="3481" y="11909"/>
                  </a:lnTo>
                  <a:lnTo>
                    <a:pt x="3616" y="12137"/>
                  </a:lnTo>
                  <a:lnTo>
                    <a:pt x="3751" y="12356"/>
                  </a:lnTo>
                  <a:lnTo>
                    <a:pt x="3877" y="12592"/>
                  </a:lnTo>
                  <a:lnTo>
                    <a:pt x="3986" y="12828"/>
                  </a:lnTo>
                  <a:lnTo>
                    <a:pt x="4088" y="13072"/>
                  </a:lnTo>
                  <a:lnTo>
                    <a:pt x="4163" y="13316"/>
                  </a:lnTo>
                  <a:lnTo>
                    <a:pt x="4231" y="13578"/>
                  </a:lnTo>
                  <a:lnTo>
                    <a:pt x="4256" y="13712"/>
                  </a:lnTo>
                  <a:lnTo>
                    <a:pt x="4281" y="13847"/>
                  </a:lnTo>
                  <a:lnTo>
                    <a:pt x="4298" y="13991"/>
                  </a:lnTo>
                  <a:lnTo>
                    <a:pt x="4307" y="14125"/>
                  </a:lnTo>
                  <a:lnTo>
                    <a:pt x="4315" y="14277"/>
                  </a:lnTo>
                  <a:lnTo>
                    <a:pt x="4307" y="14420"/>
                  </a:lnTo>
                  <a:lnTo>
                    <a:pt x="4307" y="14572"/>
                  </a:lnTo>
                  <a:lnTo>
                    <a:pt x="4290" y="14732"/>
                  </a:lnTo>
                  <a:lnTo>
                    <a:pt x="4273" y="14884"/>
                  </a:lnTo>
                  <a:lnTo>
                    <a:pt x="4248" y="15052"/>
                  </a:lnTo>
                  <a:lnTo>
                    <a:pt x="4214" y="15213"/>
                  </a:lnTo>
                  <a:lnTo>
                    <a:pt x="4172" y="15390"/>
                  </a:lnTo>
                  <a:lnTo>
                    <a:pt x="4163" y="15457"/>
                  </a:lnTo>
                  <a:lnTo>
                    <a:pt x="4163" y="15524"/>
                  </a:lnTo>
                  <a:lnTo>
                    <a:pt x="4180" y="15592"/>
                  </a:lnTo>
                  <a:lnTo>
                    <a:pt x="4214" y="15651"/>
                  </a:lnTo>
                  <a:lnTo>
                    <a:pt x="4248" y="15710"/>
                  </a:lnTo>
                  <a:lnTo>
                    <a:pt x="4298" y="15752"/>
                  </a:lnTo>
                  <a:lnTo>
                    <a:pt x="4357" y="15794"/>
                  </a:lnTo>
                  <a:lnTo>
                    <a:pt x="4425" y="15819"/>
                  </a:lnTo>
                  <a:lnTo>
                    <a:pt x="4467" y="15828"/>
                  </a:lnTo>
                  <a:lnTo>
                    <a:pt x="4517" y="15828"/>
                  </a:lnTo>
                  <a:lnTo>
                    <a:pt x="4576" y="15819"/>
                  </a:lnTo>
                  <a:lnTo>
                    <a:pt x="4627" y="15811"/>
                  </a:lnTo>
                  <a:lnTo>
                    <a:pt x="4678" y="15786"/>
                  </a:lnTo>
                  <a:lnTo>
                    <a:pt x="4728" y="15752"/>
                  </a:lnTo>
                  <a:lnTo>
                    <a:pt x="4770" y="15718"/>
                  </a:lnTo>
                  <a:lnTo>
                    <a:pt x="4804" y="15668"/>
                  </a:lnTo>
                  <a:lnTo>
                    <a:pt x="4838" y="15617"/>
                  </a:lnTo>
                  <a:lnTo>
                    <a:pt x="4855" y="15558"/>
                  </a:lnTo>
                  <a:lnTo>
                    <a:pt x="4905" y="15364"/>
                  </a:lnTo>
                  <a:lnTo>
                    <a:pt x="4939" y="15162"/>
                  </a:lnTo>
                  <a:lnTo>
                    <a:pt x="4973" y="14977"/>
                  </a:lnTo>
                  <a:lnTo>
                    <a:pt x="4998" y="14791"/>
                  </a:lnTo>
                  <a:lnTo>
                    <a:pt x="5006" y="14606"/>
                  </a:lnTo>
                  <a:lnTo>
                    <a:pt x="5015" y="14429"/>
                  </a:lnTo>
                  <a:lnTo>
                    <a:pt x="5015" y="14252"/>
                  </a:lnTo>
                  <a:lnTo>
                    <a:pt x="5006" y="14083"/>
                  </a:lnTo>
                  <a:lnTo>
                    <a:pt x="4998" y="13915"/>
                  </a:lnTo>
                  <a:lnTo>
                    <a:pt x="4981" y="13755"/>
                  </a:lnTo>
                  <a:lnTo>
                    <a:pt x="4956" y="13594"/>
                  </a:lnTo>
                  <a:lnTo>
                    <a:pt x="4922" y="13434"/>
                  </a:lnTo>
                  <a:lnTo>
                    <a:pt x="4888" y="13283"/>
                  </a:lnTo>
                  <a:lnTo>
                    <a:pt x="4846" y="13131"/>
                  </a:lnTo>
                  <a:lnTo>
                    <a:pt x="4804" y="12988"/>
                  </a:lnTo>
                  <a:lnTo>
                    <a:pt x="4753" y="12844"/>
                  </a:lnTo>
                  <a:lnTo>
                    <a:pt x="4635" y="12566"/>
                  </a:lnTo>
                  <a:lnTo>
                    <a:pt x="4517" y="12297"/>
                  </a:lnTo>
                  <a:lnTo>
                    <a:pt x="4374" y="12035"/>
                  </a:lnTo>
                  <a:lnTo>
                    <a:pt x="4231" y="11783"/>
                  </a:lnTo>
                  <a:lnTo>
                    <a:pt x="4079" y="11538"/>
                  </a:lnTo>
                  <a:lnTo>
                    <a:pt x="3919" y="11302"/>
                  </a:lnTo>
                  <a:lnTo>
                    <a:pt x="3599" y="10839"/>
                  </a:lnTo>
                  <a:lnTo>
                    <a:pt x="3304" y="10417"/>
                  </a:lnTo>
                  <a:lnTo>
                    <a:pt x="3169" y="10207"/>
                  </a:lnTo>
                  <a:lnTo>
                    <a:pt x="3026" y="9987"/>
                  </a:lnTo>
                  <a:lnTo>
                    <a:pt x="2899" y="9777"/>
                  </a:lnTo>
                  <a:lnTo>
                    <a:pt x="2781" y="9558"/>
                  </a:lnTo>
                  <a:lnTo>
                    <a:pt x="2672" y="9330"/>
                  </a:lnTo>
                  <a:lnTo>
                    <a:pt x="2579" y="9103"/>
                  </a:lnTo>
                  <a:lnTo>
                    <a:pt x="2503" y="8867"/>
                  </a:lnTo>
                  <a:lnTo>
                    <a:pt x="2436" y="8622"/>
                  </a:lnTo>
                  <a:lnTo>
                    <a:pt x="2385" y="8369"/>
                  </a:lnTo>
                  <a:lnTo>
                    <a:pt x="2368" y="8243"/>
                  </a:lnTo>
                  <a:lnTo>
                    <a:pt x="2360" y="8108"/>
                  </a:lnTo>
                  <a:lnTo>
                    <a:pt x="2352" y="7973"/>
                  </a:lnTo>
                  <a:lnTo>
                    <a:pt x="2352" y="7838"/>
                  </a:lnTo>
                  <a:lnTo>
                    <a:pt x="2352" y="7695"/>
                  </a:lnTo>
                  <a:lnTo>
                    <a:pt x="2368" y="7552"/>
                  </a:lnTo>
                  <a:lnTo>
                    <a:pt x="2385" y="7409"/>
                  </a:lnTo>
                  <a:lnTo>
                    <a:pt x="2402" y="7257"/>
                  </a:lnTo>
                  <a:lnTo>
                    <a:pt x="2436" y="7105"/>
                  </a:lnTo>
                  <a:lnTo>
                    <a:pt x="2470" y="6945"/>
                  </a:lnTo>
                  <a:lnTo>
                    <a:pt x="2545" y="6583"/>
                  </a:lnTo>
                  <a:lnTo>
                    <a:pt x="2604" y="6229"/>
                  </a:lnTo>
                  <a:lnTo>
                    <a:pt x="2647" y="5883"/>
                  </a:lnTo>
                  <a:lnTo>
                    <a:pt x="2672" y="5538"/>
                  </a:lnTo>
                  <a:lnTo>
                    <a:pt x="2672" y="5209"/>
                  </a:lnTo>
                  <a:lnTo>
                    <a:pt x="2663" y="4880"/>
                  </a:lnTo>
                  <a:lnTo>
                    <a:pt x="2638" y="4560"/>
                  </a:lnTo>
                  <a:lnTo>
                    <a:pt x="2596" y="4257"/>
                  </a:lnTo>
                  <a:lnTo>
                    <a:pt x="2545" y="3953"/>
                  </a:lnTo>
                  <a:lnTo>
                    <a:pt x="2486" y="3658"/>
                  </a:lnTo>
                  <a:lnTo>
                    <a:pt x="2411" y="3380"/>
                  </a:lnTo>
                  <a:lnTo>
                    <a:pt x="2335" y="3102"/>
                  </a:lnTo>
                  <a:lnTo>
                    <a:pt x="2242" y="2841"/>
                  </a:lnTo>
                  <a:lnTo>
                    <a:pt x="2149" y="2588"/>
                  </a:lnTo>
                  <a:lnTo>
                    <a:pt x="2048" y="2344"/>
                  </a:lnTo>
                  <a:lnTo>
                    <a:pt x="1939" y="2116"/>
                  </a:lnTo>
                  <a:lnTo>
                    <a:pt x="1837" y="1889"/>
                  </a:lnTo>
                  <a:lnTo>
                    <a:pt x="1728" y="1686"/>
                  </a:lnTo>
                  <a:lnTo>
                    <a:pt x="1610" y="1484"/>
                  </a:lnTo>
                  <a:lnTo>
                    <a:pt x="1500" y="1299"/>
                  </a:lnTo>
                  <a:lnTo>
                    <a:pt x="1290" y="962"/>
                  </a:lnTo>
                  <a:lnTo>
                    <a:pt x="1087" y="684"/>
                  </a:lnTo>
                  <a:lnTo>
                    <a:pt x="910" y="448"/>
                  </a:lnTo>
                  <a:lnTo>
                    <a:pt x="759" y="279"/>
                  </a:lnTo>
                  <a:lnTo>
                    <a:pt x="607" y="110"/>
                  </a:lnTo>
                  <a:lnTo>
                    <a:pt x="556" y="60"/>
                  </a:lnTo>
                  <a:lnTo>
                    <a:pt x="498" y="26"/>
                  </a:lnTo>
                  <a:lnTo>
                    <a:pt x="430" y="9"/>
                  </a:lnTo>
                  <a:lnTo>
                    <a:pt x="36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5"/>
            <p:cNvSpPr/>
            <p:nvPr/>
          </p:nvSpPr>
          <p:spPr>
            <a:xfrm>
              <a:off x="1135988" y="1710521"/>
              <a:ext cx="219804" cy="93391"/>
            </a:xfrm>
            <a:custGeom>
              <a:avLst/>
              <a:gdLst/>
              <a:ahLst/>
              <a:cxnLst/>
              <a:rect l="l" t="t" r="r" b="b"/>
              <a:pathLst>
                <a:path w="15296" h="6499" extrusionOk="0">
                  <a:moveTo>
                    <a:pt x="14908" y="1"/>
                  </a:moveTo>
                  <a:lnTo>
                    <a:pt x="14841" y="17"/>
                  </a:lnTo>
                  <a:lnTo>
                    <a:pt x="14782" y="43"/>
                  </a:lnTo>
                  <a:lnTo>
                    <a:pt x="14723" y="76"/>
                  </a:lnTo>
                  <a:lnTo>
                    <a:pt x="14672" y="127"/>
                  </a:lnTo>
                  <a:lnTo>
                    <a:pt x="14554" y="253"/>
                  </a:lnTo>
                  <a:lnTo>
                    <a:pt x="14419" y="397"/>
                  </a:lnTo>
                  <a:lnTo>
                    <a:pt x="14234" y="574"/>
                  </a:lnTo>
                  <a:lnTo>
                    <a:pt x="13998" y="776"/>
                  </a:lnTo>
                  <a:lnTo>
                    <a:pt x="13720" y="1003"/>
                  </a:lnTo>
                  <a:lnTo>
                    <a:pt x="13560" y="1121"/>
                  </a:lnTo>
                  <a:lnTo>
                    <a:pt x="13400" y="1248"/>
                  </a:lnTo>
                  <a:lnTo>
                    <a:pt x="13214" y="1366"/>
                  </a:lnTo>
                  <a:lnTo>
                    <a:pt x="13029" y="1484"/>
                  </a:lnTo>
                  <a:lnTo>
                    <a:pt x="12827" y="1602"/>
                  </a:lnTo>
                  <a:lnTo>
                    <a:pt x="12616" y="1720"/>
                  </a:lnTo>
                  <a:lnTo>
                    <a:pt x="12397" y="1829"/>
                  </a:lnTo>
                  <a:lnTo>
                    <a:pt x="12169" y="1939"/>
                  </a:lnTo>
                  <a:lnTo>
                    <a:pt x="11925" y="2040"/>
                  </a:lnTo>
                  <a:lnTo>
                    <a:pt x="11681" y="2141"/>
                  </a:lnTo>
                  <a:lnTo>
                    <a:pt x="11419" y="2225"/>
                  </a:lnTo>
                  <a:lnTo>
                    <a:pt x="11150" y="2301"/>
                  </a:lnTo>
                  <a:lnTo>
                    <a:pt x="10871" y="2369"/>
                  </a:lnTo>
                  <a:lnTo>
                    <a:pt x="10593" y="2428"/>
                  </a:lnTo>
                  <a:lnTo>
                    <a:pt x="10298" y="2470"/>
                  </a:lnTo>
                  <a:lnTo>
                    <a:pt x="9995" y="2495"/>
                  </a:lnTo>
                  <a:lnTo>
                    <a:pt x="9683" y="2512"/>
                  </a:lnTo>
                  <a:lnTo>
                    <a:pt x="9363" y="2512"/>
                  </a:lnTo>
                  <a:lnTo>
                    <a:pt x="9043" y="2495"/>
                  </a:lnTo>
                  <a:lnTo>
                    <a:pt x="8706" y="2453"/>
                  </a:lnTo>
                  <a:lnTo>
                    <a:pt x="8520" y="2436"/>
                  </a:lnTo>
                  <a:lnTo>
                    <a:pt x="8335" y="2419"/>
                  </a:lnTo>
                  <a:lnTo>
                    <a:pt x="8158" y="2411"/>
                  </a:lnTo>
                  <a:lnTo>
                    <a:pt x="7812" y="2411"/>
                  </a:lnTo>
                  <a:lnTo>
                    <a:pt x="7652" y="2428"/>
                  </a:lnTo>
                  <a:lnTo>
                    <a:pt x="7492" y="2445"/>
                  </a:lnTo>
                  <a:lnTo>
                    <a:pt x="7332" y="2470"/>
                  </a:lnTo>
                  <a:lnTo>
                    <a:pt x="7180" y="2495"/>
                  </a:lnTo>
                  <a:lnTo>
                    <a:pt x="7029" y="2529"/>
                  </a:lnTo>
                  <a:lnTo>
                    <a:pt x="6885" y="2571"/>
                  </a:lnTo>
                  <a:lnTo>
                    <a:pt x="6742" y="2613"/>
                  </a:lnTo>
                  <a:lnTo>
                    <a:pt x="6607" y="2664"/>
                  </a:lnTo>
                  <a:lnTo>
                    <a:pt x="6472" y="2723"/>
                  </a:lnTo>
                  <a:lnTo>
                    <a:pt x="6203" y="2841"/>
                  </a:lnTo>
                  <a:lnTo>
                    <a:pt x="5958" y="2975"/>
                  </a:lnTo>
                  <a:lnTo>
                    <a:pt x="5714" y="3119"/>
                  </a:lnTo>
                  <a:lnTo>
                    <a:pt x="5478" y="3279"/>
                  </a:lnTo>
                  <a:lnTo>
                    <a:pt x="5259" y="3447"/>
                  </a:lnTo>
                  <a:lnTo>
                    <a:pt x="5040" y="3616"/>
                  </a:lnTo>
                  <a:lnTo>
                    <a:pt x="4821" y="3801"/>
                  </a:lnTo>
                  <a:lnTo>
                    <a:pt x="4399" y="4164"/>
                  </a:lnTo>
                  <a:lnTo>
                    <a:pt x="3995" y="4518"/>
                  </a:lnTo>
                  <a:lnTo>
                    <a:pt x="3792" y="4686"/>
                  </a:lnTo>
                  <a:lnTo>
                    <a:pt x="3582" y="4846"/>
                  </a:lnTo>
                  <a:lnTo>
                    <a:pt x="3371" y="5006"/>
                  </a:lnTo>
                  <a:lnTo>
                    <a:pt x="3152" y="5150"/>
                  </a:lnTo>
                  <a:lnTo>
                    <a:pt x="2933" y="5293"/>
                  </a:lnTo>
                  <a:lnTo>
                    <a:pt x="2697" y="5411"/>
                  </a:lnTo>
                  <a:lnTo>
                    <a:pt x="2461" y="5521"/>
                  </a:lnTo>
                  <a:lnTo>
                    <a:pt x="2208" y="5613"/>
                  </a:lnTo>
                  <a:lnTo>
                    <a:pt x="2082" y="5655"/>
                  </a:lnTo>
                  <a:lnTo>
                    <a:pt x="1947" y="5689"/>
                  </a:lnTo>
                  <a:lnTo>
                    <a:pt x="1812" y="5723"/>
                  </a:lnTo>
                  <a:lnTo>
                    <a:pt x="1669" y="5748"/>
                  </a:lnTo>
                  <a:lnTo>
                    <a:pt x="1525" y="5765"/>
                  </a:lnTo>
                  <a:lnTo>
                    <a:pt x="1382" y="5782"/>
                  </a:lnTo>
                  <a:lnTo>
                    <a:pt x="1230" y="5790"/>
                  </a:lnTo>
                  <a:lnTo>
                    <a:pt x="910" y="5790"/>
                  </a:lnTo>
                  <a:lnTo>
                    <a:pt x="750" y="5782"/>
                  </a:lnTo>
                  <a:lnTo>
                    <a:pt x="581" y="5765"/>
                  </a:lnTo>
                  <a:lnTo>
                    <a:pt x="405" y="5748"/>
                  </a:lnTo>
                  <a:lnTo>
                    <a:pt x="337" y="5740"/>
                  </a:lnTo>
                  <a:lnTo>
                    <a:pt x="261" y="5757"/>
                  </a:lnTo>
                  <a:lnTo>
                    <a:pt x="202" y="5773"/>
                  </a:lnTo>
                  <a:lnTo>
                    <a:pt x="143" y="5816"/>
                  </a:lnTo>
                  <a:lnTo>
                    <a:pt x="93" y="5858"/>
                  </a:lnTo>
                  <a:lnTo>
                    <a:pt x="51" y="5917"/>
                  </a:lnTo>
                  <a:lnTo>
                    <a:pt x="25" y="5976"/>
                  </a:lnTo>
                  <a:lnTo>
                    <a:pt x="8" y="6043"/>
                  </a:lnTo>
                  <a:lnTo>
                    <a:pt x="0" y="6119"/>
                  </a:lnTo>
                  <a:lnTo>
                    <a:pt x="17" y="6186"/>
                  </a:lnTo>
                  <a:lnTo>
                    <a:pt x="34" y="6254"/>
                  </a:lnTo>
                  <a:lnTo>
                    <a:pt x="76" y="6304"/>
                  </a:lnTo>
                  <a:lnTo>
                    <a:pt x="118" y="6355"/>
                  </a:lnTo>
                  <a:lnTo>
                    <a:pt x="169" y="6397"/>
                  </a:lnTo>
                  <a:lnTo>
                    <a:pt x="236" y="6431"/>
                  </a:lnTo>
                  <a:lnTo>
                    <a:pt x="303" y="6448"/>
                  </a:lnTo>
                  <a:lnTo>
                    <a:pt x="497" y="6473"/>
                  </a:lnTo>
                  <a:lnTo>
                    <a:pt x="691" y="6490"/>
                  </a:lnTo>
                  <a:lnTo>
                    <a:pt x="876" y="6498"/>
                  </a:lnTo>
                  <a:lnTo>
                    <a:pt x="1214" y="6498"/>
                  </a:lnTo>
                  <a:lnTo>
                    <a:pt x="1374" y="6490"/>
                  </a:lnTo>
                  <a:lnTo>
                    <a:pt x="1525" y="6473"/>
                  </a:lnTo>
                  <a:lnTo>
                    <a:pt x="1677" y="6456"/>
                  </a:lnTo>
                  <a:lnTo>
                    <a:pt x="1829" y="6431"/>
                  </a:lnTo>
                  <a:lnTo>
                    <a:pt x="1972" y="6405"/>
                  </a:lnTo>
                  <a:lnTo>
                    <a:pt x="2250" y="6338"/>
                  </a:lnTo>
                  <a:lnTo>
                    <a:pt x="2520" y="6254"/>
                  </a:lnTo>
                  <a:lnTo>
                    <a:pt x="2773" y="6153"/>
                  </a:lnTo>
                  <a:lnTo>
                    <a:pt x="3017" y="6043"/>
                  </a:lnTo>
                  <a:lnTo>
                    <a:pt x="3253" y="5917"/>
                  </a:lnTo>
                  <a:lnTo>
                    <a:pt x="3472" y="5782"/>
                  </a:lnTo>
                  <a:lnTo>
                    <a:pt x="3691" y="5639"/>
                  </a:lnTo>
                  <a:lnTo>
                    <a:pt x="3902" y="5495"/>
                  </a:lnTo>
                  <a:lnTo>
                    <a:pt x="4104" y="5335"/>
                  </a:lnTo>
                  <a:lnTo>
                    <a:pt x="4298" y="5175"/>
                  </a:lnTo>
                  <a:lnTo>
                    <a:pt x="4492" y="5015"/>
                  </a:lnTo>
                  <a:lnTo>
                    <a:pt x="4863" y="4695"/>
                  </a:lnTo>
                  <a:lnTo>
                    <a:pt x="5250" y="4358"/>
                  </a:lnTo>
                  <a:lnTo>
                    <a:pt x="5453" y="4197"/>
                  </a:lnTo>
                  <a:lnTo>
                    <a:pt x="5646" y="4037"/>
                  </a:lnTo>
                  <a:lnTo>
                    <a:pt x="5849" y="3886"/>
                  </a:lnTo>
                  <a:lnTo>
                    <a:pt x="6051" y="3742"/>
                  </a:lnTo>
                  <a:lnTo>
                    <a:pt x="6262" y="3616"/>
                  </a:lnTo>
                  <a:lnTo>
                    <a:pt x="6481" y="3498"/>
                  </a:lnTo>
                  <a:lnTo>
                    <a:pt x="6708" y="3388"/>
                  </a:lnTo>
                  <a:lnTo>
                    <a:pt x="6944" y="3296"/>
                  </a:lnTo>
                  <a:lnTo>
                    <a:pt x="7189" y="3228"/>
                  </a:lnTo>
                  <a:lnTo>
                    <a:pt x="7315" y="3195"/>
                  </a:lnTo>
                  <a:lnTo>
                    <a:pt x="7450" y="3169"/>
                  </a:lnTo>
                  <a:lnTo>
                    <a:pt x="7576" y="3144"/>
                  </a:lnTo>
                  <a:lnTo>
                    <a:pt x="7720" y="3136"/>
                  </a:lnTo>
                  <a:lnTo>
                    <a:pt x="7854" y="3119"/>
                  </a:lnTo>
                  <a:lnTo>
                    <a:pt x="8149" y="3119"/>
                  </a:lnTo>
                  <a:lnTo>
                    <a:pt x="8301" y="3127"/>
                  </a:lnTo>
                  <a:lnTo>
                    <a:pt x="8453" y="3136"/>
                  </a:lnTo>
                  <a:lnTo>
                    <a:pt x="8613" y="3152"/>
                  </a:lnTo>
                  <a:lnTo>
                    <a:pt x="8984" y="3195"/>
                  </a:lnTo>
                  <a:lnTo>
                    <a:pt x="9338" y="3220"/>
                  </a:lnTo>
                  <a:lnTo>
                    <a:pt x="9692" y="3220"/>
                  </a:lnTo>
                  <a:lnTo>
                    <a:pt x="10037" y="3203"/>
                  </a:lnTo>
                  <a:lnTo>
                    <a:pt x="10366" y="3169"/>
                  </a:lnTo>
                  <a:lnTo>
                    <a:pt x="10686" y="3127"/>
                  </a:lnTo>
                  <a:lnTo>
                    <a:pt x="11006" y="3068"/>
                  </a:lnTo>
                  <a:lnTo>
                    <a:pt x="11310" y="3001"/>
                  </a:lnTo>
                  <a:lnTo>
                    <a:pt x="11605" y="2916"/>
                  </a:lnTo>
                  <a:lnTo>
                    <a:pt x="11883" y="2824"/>
                  </a:lnTo>
                  <a:lnTo>
                    <a:pt x="12161" y="2723"/>
                  </a:lnTo>
                  <a:lnTo>
                    <a:pt x="12422" y="2613"/>
                  </a:lnTo>
                  <a:lnTo>
                    <a:pt x="12675" y="2495"/>
                  </a:lnTo>
                  <a:lnTo>
                    <a:pt x="12911" y="2369"/>
                  </a:lnTo>
                  <a:lnTo>
                    <a:pt x="13147" y="2242"/>
                  </a:lnTo>
                  <a:lnTo>
                    <a:pt x="13366" y="2116"/>
                  </a:lnTo>
                  <a:lnTo>
                    <a:pt x="13577" y="1981"/>
                  </a:lnTo>
                  <a:lnTo>
                    <a:pt x="13771" y="1855"/>
                  </a:lnTo>
                  <a:lnTo>
                    <a:pt x="13956" y="1720"/>
                  </a:lnTo>
                  <a:lnTo>
                    <a:pt x="14124" y="1593"/>
                  </a:lnTo>
                  <a:lnTo>
                    <a:pt x="14436" y="1341"/>
                  </a:lnTo>
                  <a:lnTo>
                    <a:pt x="14698" y="1113"/>
                  </a:lnTo>
                  <a:lnTo>
                    <a:pt x="14908" y="911"/>
                  </a:lnTo>
                  <a:lnTo>
                    <a:pt x="15068" y="751"/>
                  </a:lnTo>
                  <a:lnTo>
                    <a:pt x="15220" y="582"/>
                  </a:lnTo>
                  <a:lnTo>
                    <a:pt x="15254" y="523"/>
                  </a:lnTo>
                  <a:lnTo>
                    <a:pt x="15279" y="456"/>
                  </a:lnTo>
                  <a:lnTo>
                    <a:pt x="15296" y="388"/>
                  </a:lnTo>
                  <a:lnTo>
                    <a:pt x="15296" y="321"/>
                  </a:lnTo>
                  <a:lnTo>
                    <a:pt x="15279" y="253"/>
                  </a:lnTo>
                  <a:lnTo>
                    <a:pt x="15254" y="186"/>
                  </a:lnTo>
                  <a:lnTo>
                    <a:pt x="15220" y="135"/>
                  </a:lnTo>
                  <a:lnTo>
                    <a:pt x="15169" y="85"/>
                  </a:lnTo>
                  <a:lnTo>
                    <a:pt x="15111" y="43"/>
                  </a:lnTo>
                  <a:lnTo>
                    <a:pt x="15043" y="17"/>
                  </a:lnTo>
                  <a:lnTo>
                    <a:pt x="1497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5"/>
            <p:cNvSpPr/>
            <p:nvPr/>
          </p:nvSpPr>
          <p:spPr>
            <a:xfrm>
              <a:off x="1286632" y="1716096"/>
              <a:ext cx="39130" cy="234461"/>
            </a:xfrm>
            <a:custGeom>
              <a:avLst/>
              <a:gdLst/>
              <a:ahLst/>
              <a:cxnLst/>
              <a:rect l="l" t="t" r="r" b="b"/>
              <a:pathLst>
                <a:path w="2723" h="16316" extrusionOk="0">
                  <a:moveTo>
                    <a:pt x="1830" y="0"/>
                  </a:moveTo>
                  <a:lnTo>
                    <a:pt x="1762" y="9"/>
                  </a:lnTo>
                  <a:lnTo>
                    <a:pt x="1695" y="34"/>
                  </a:lnTo>
                  <a:lnTo>
                    <a:pt x="1636" y="68"/>
                  </a:lnTo>
                  <a:lnTo>
                    <a:pt x="1585" y="110"/>
                  </a:lnTo>
                  <a:lnTo>
                    <a:pt x="1543" y="169"/>
                  </a:lnTo>
                  <a:lnTo>
                    <a:pt x="1509" y="228"/>
                  </a:lnTo>
                  <a:lnTo>
                    <a:pt x="1492" y="287"/>
                  </a:lnTo>
                  <a:lnTo>
                    <a:pt x="1484" y="354"/>
                  </a:lnTo>
                  <a:lnTo>
                    <a:pt x="1492" y="430"/>
                  </a:lnTo>
                  <a:lnTo>
                    <a:pt x="1509" y="497"/>
                  </a:lnTo>
                  <a:lnTo>
                    <a:pt x="1577" y="658"/>
                  </a:lnTo>
                  <a:lnTo>
                    <a:pt x="1636" y="843"/>
                  </a:lnTo>
                  <a:lnTo>
                    <a:pt x="1712" y="1087"/>
                  </a:lnTo>
                  <a:lnTo>
                    <a:pt x="1787" y="1391"/>
                  </a:lnTo>
                  <a:lnTo>
                    <a:pt x="1863" y="1745"/>
                  </a:lnTo>
                  <a:lnTo>
                    <a:pt x="1897" y="1939"/>
                  </a:lnTo>
                  <a:lnTo>
                    <a:pt x="1931" y="2141"/>
                  </a:lnTo>
                  <a:lnTo>
                    <a:pt x="1956" y="2360"/>
                  </a:lnTo>
                  <a:lnTo>
                    <a:pt x="1973" y="2579"/>
                  </a:lnTo>
                  <a:lnTo>
                    <a:pt x="1990" y="2815"/>
                  </a:lnTo>
                  <a:lnTo>
                    <a:pt x="1998" y="3051"/>
                  </a:lnTo>
                  <a:lnTo>
                    <a:pt x="1998" y="3304"/>
                  </a:lnTo>
                  <a:lnTo>
                    <a:pt x="1990" y="3557"/>
                  </a:lnTo>
                  <a:lnTo>
                    <a:pt x="1973" y="3818"/>
                  </a:lnTo>
                  <a:lnTo>
                    <a:pt x="1948" y="4079"/>
                  </a:lnTo>
                  <a:lnTo>
                    <a:pt x="1905" y="4349"/>
                  </a:lnTo>
                  <a:lnTo>
                    <a:pt x="1855" y="4627"/>
                  </a:lnTo>
                  <a:lnTo>
                    <a:pt x="1787" y="4897"/>
                  </a:lnTo>
                  <a:lnTo>
                    <a:pt x="1712" y="5183"/>
                  </a:lnTo>
                  <a:lnTo>
                    <a:pt x="1619" y="5461"/>
                  </a:lnTo>
                  <a:lnTo>
                    <a:pt x="1509" y="5739"/>
                  </a:lnTo>
                  <a:lnTo>
                    <a:pt x="1383" y="6026"/>
                  </a:lnTo>
                  <a:lnTo>
                    <a:pt x="1231" y="6304"/>
                  </a:lnTo>
                  <a:lnTo>
                    <a:pt x="1071" y="6591"/>
                  </a:lnTo>
                  <a:lnTo>
                    <a:pt x="886" y="6869"/>
                  </a:lnTo>
                  <a:lnTo>
                    <a:pt x="785" y="7029"/>
                  </a:lnTo>
                  <a:lnTo>
                    <a:pt x="683" y="7180"/>
                  </a:lnTo>
                  <a:lnTo>
                    <a:pt x="599" y="7341"/>
                  </a:lnTo>
                  <a:lnTo>
                    <a:pt x="523" y="7492"/>
                  </a:lnTo>
                  <a:lnTo>
                    <a:pt x="447" y="7644"/>
                  </a:lnTo>
                  <a:lnTo>
                    <a:pt x="380" y="7796"/>
                  </a:lnTo>
                  <a:lnTo>
                    <a:pt x="329" y="7947"/>
                  </a:lnTo>
                  <a:lnTo>
                    <a:pt x="279" y="8099"/>
                  </a:lnTo>
                  <a:lnTo>
                    <a:pt x="237" y="8251"/>
                  </a:lnTo>
                  <a:lnTo>
                    <a:pt x="195" y="8402"/>
                  </a:lnTo>
                  <a:lnTo>
                    <a:pt x="169" y="8546"/>
                  </a:lnTo>
                  <a:lnTo>
                    <a:pt x="144" y="8697"/>
                  </a:lnTo>
                  <a:lnTo>
                    <a:pt x="127" y="8841"/>
                  </a:lnTo>
                  <a:lnTo>
                    <a:pt x="110" y="8984"/>
                  </a:lnTo>
                  <a:lnTo>
                    <a:pt x="102" y="9270"/>
                  </a:lnTo>
                  <a:lnTo>
                    <a:pt x="102" y="9557"/>
                  </a:lnTo>
                  <a:lnTo>
                    <a:pt x="127" y="9835"/>
                  </a:lnTo>
                  <a:lnTo>
                    <a:pt x="161" y="10122"/>
                  </a:lnTo>
                  <a:lnTo>
                    <a:pt x="211" y="10391"/>
                  </a:lnTo>
                  <a:lnTo>
                    <a:pt x="262" y="10669"/>
                  </a:lnTo>
                  <a:lnTo>
                    <a:pt x="329" y="10939"/>
                  </a:lnTo>
                  <a:lnTo>
                    <a:pt x="464" y="11487"/>
                  </a:lnTo>
                  <a:lnTo>
                    <a:pt x="591" y="12001"/>
                  </a:lnTo>
                  <a:lnTo>
                    <a:pt x="650" y="12262"/>
                  </a:lnTo>
                  <a:lnTo>
                    <a:pt x="709" y="12523"/>
                  </a:lnTo>
                  <a:lnTo>
                    <a:pt x="751" y="12785"/>
                  </a:lnTo>
                  <a:lnTo>
                    <a:pt x="785" y="13038"/>
                  </a:lnTo>
                  <a:lnTo>
                    <a:pt x="801" y="13299"/>
                  </a:lnTo>
                  <a:lnTo>
                    <a:pt x="810" y="13560"/>
                  </a:lnTo>
                  <a:lnTo>
                    <a:pt x="793" y="13830"/>
                  </a:lnTo>
                  <a:lnTo>
                    <a:pt x="768" y="14091"/>
                  </a:lnTo>
                  <a:lnTo>
                    <a:pt x="742" y="14226"/>
                  </a:lnTo>
                  <a:lnTo>
                    <a:pt x="717" y="14361"/>
                  </a:lnTo>
                  <a:lnTo>
                    <a:pt x="675" y="14496"/>
                  </a:lnTo>
                  <a:lnTo>
                    <a:pt x="641" y="14630"/>
                  </a:lnTo>
                  <a:lnTo>
                    <a:pt x="591" y="14774"/>
                  </a:lnTo>
                  <a:lnTo>
                    <a:pt x="540" y="14908"/>
                  </a:lnTo>
                  <a:lnTo>
                    <a:pt x="481" y="15052"/>
                  </a:lnTo>
                  <a:lnTo>
                    <a:pt x="414" y="15187"/>
                  </a:lnTo>
                  <a:lnTo>
                    <a:pt x="338" y="15330"/>
                  </a:lnTo>
                  <a:lnTo>
                    <a:pt x="254" y="15473"/>
                  </a:lnTo>
                  <a:lnTo>
                    <a:pt x="161" y="15616"/>
                  </a:lnTo>
                  <a:lnTo>
                    <a:pt x="68" y="15760"/>
                  </a:lnTo>
                  <a:lnTo>
                    <a:pt x="35" y="15827"/>
                  </a:lnTo>
                  <a:lnTo>
                    <a:pt x="9" y="15886"/>
                  </a:lnTo>
                  <a:lnTo>
                    <a:pt x="1" y="15962"/>
                  </a:lnTo>
                  <a:lnTo>
                    <a:pt x="9" y="16029"/>
                  </a:lnTo>
                  <a:lnTo>
                    <a:pt x="26" y="16088"/>
                  </a:lnTo>
                  <a:lnTo>
                    <a:pt x="60" y="16156"/>
                  </a:lnTo>
                  <a:lnTo>
                    <a:pt x="102" y="16206"/>
                  </a:lnTo>
                  <a:lnTo>
                    <a:pt x="153" y="16257"/>
                  </a:lnTo>
                  <a:lnTo>
                    <a:pt x="203" y="16282"/>
                  </a:lnTo>
                  <a:lnTo>
                    <a:pt x="254" y="16299"/>
                  </a:lnTo>
                  <a:lnTo>
                    <a:pt x="304" y="16316"/>
                  </a:lnTo>
                  <a:lnTo>
                    <a:pt x="355" y="16316"/>
                  </a:lnTo>
                  <a:lnTo>
                    <a:pt x="439" y="16307"/>
                  </a:lnTo>
                  <a:lnTo>
                    <a:pt x="515" y="16282"/>
                  </a:lnTo>
                  <a:lnTo>
                    <a:pt x="549" y="16257"/>
                  </a:lnTo>
                  <a:lnTo>
                    <a:pt x="582" y="16232"/>
                  </a:lnTo>
                  <a:lnTo>
                    <a:pt x="616" y="16198"/>
                  </a:lnTo>
                  <a:lnTo>
                    <a:pt x="641" y="16164"/>
                  </a:lnTo>
                  <a:lnTo>
                    <a:pt x="759" y="15996"/>
                  </a:lnTo>
                  <a:lnTo>
                    <a:pt x="869" y="15827"/>
                  </a:lnTo>
                  <a:lnTo>
                    <a:pt x="962" y="15659"/>
                  </a:lnTo>
                  <a:lnTo>
                    <a:pt x="1046" y="15490"/>
                  </a:lnTo>
                  <a:lnTo>
                    <a:pt x="1130" y="15330"/>
                  </a:lnTo>
                  <a:lnTo>
                    <a:pt x="1198" y="15161"/>
                  </a:lnTo>
                  <a:lnTo>
                    <a:pt x="1257" y="15001"/>
                  </a:lnTo>
                  <a:lnTo>
                    <a:pt x="1316" y="14841"/>
                  </a:lnTo>
                  <a:lnTo>
                    <a:pt x="1358" y="14681"/>
                  </a:lnTo>
                  <a:lnTo>
                    <a:pt x="1400" y="14521"/>
                  </a:lnTo>
                  <a:lnTo>
                    <a:pt x="1433" y="14361"/>
                  </a:lnTo>
                  <a:lnTo>
                    <a:pt x="1459" y="14201"/>
                  </a:lnTo>
                  <a:lnTo>
                    <a:pt x="1484" y="14049"/>
                  </a:lnTo>
                  <a:lnTo>
                    <a:pt x="1501" y="13897"/>
                  </a:lnTo>
                  <a:lnTo>
                    <a:pt x="1509" y="13737"/>
                  </a:lnTo>
                  <a:lnTo>
                    <a:pt x="1509" y="13585"/>
                  </a:lnTo>
                  <a:lnTo>
                    <a:pt x="1509" y="13290"/>
                  </a:lnTo>
                  <a:lnTo>
                    <a:pt x="1484" y="12987"/>
                  </a:lnTo>
                  <a:lnTo>
                    <a:pt x="1450" y="12700"/>
                  </a:lnTo>
                  <a:lnTo>
                    <a:pt x="1400" y="12414"/>
                  </a:lnTo>
                  <a:lnTo>
                    <a:pt x="1349" y="12127"/>
                  </a:lnTo>
                  <a:lnTo>
                    <a:pt x="1282" y="11849"/>
                  </a:lnTo>
                  <a:lnTo>
                    <a:pt x="1147" y="11310"/>
                  </a:lnTo>
                  <a:lnTo>
                    <a:pt x="1021" y="10804"/>
                  </a:lnTo>
                  <a:lnTo>
                    <a:pt x="962" y="10560"/>
                  </a:lnTo>
                  <a:lnTo>
                    <a:pt x="911" y="10315"/>
                  </a:lnTo>
                  <a:lnTo>
                    <a:pt x="869" y="10063"/>
                  </a:lnTo>
                  <a:lnTo>
                    <a:pt x="835" y="9818"/>
                  </a:lnTo>
                  <a:lnTo>
                    <a:pt x="818" y="9574"/>
                  </a:lnTo>
                  <a:lnTo>
                    <a:pt x="810" y="9321"/>
                  </a:lnTo>
                  <a:lnTo>
                    <a:pt x="818" y="9077"/>
                  </a:lnTo>
                  <a:lnTo>
                    <a:pt x="844" y="8824"/>
                  </a:lnTo>
                  <a:lnTo>
                    <a:pt x="886" y="8571"/>
                  </a:lnTo>
                  <a:lnTo>
                    <a:pt x="919" y="8445"/>
                  </a:lnTo>
                  <a:lnTo>
                    <a:pt x="953" y="8318"/>
                  </a:lnTo>
                  <a:lnTo>
                    <a:pt x="995" y="8183"/>
                  </a:lnTo>
                  <a:lnTo>
                    <a:pt x="1046" y="8057"/>
                  </a:lnTo>
                  <a:lnTo>
                    <a:pt x="1096" y="7930"/>
                  </a:lnTo>
                  <a:lnTo>
                    <a:pt x="1155" y="7796"/>
                  </a:lnTo>
                  <a:lnTo>
                    <a:pt x="1223" y="7669"/>
                  </a:lnTo>
                  <a:lnTo>
                    <a:pt x="1299" y="7534"/>
                  </a:lnTo>
                  <a:lnTo>
                    <a:pt x="1383" y="7400"/>
                  </a:lnTo>
                  <a:lnTo>
                    <a:pt x="1467" y="7265"/>
                  </a:lnTo>
                  <a:lnTo>
                    <a:pt x="1669" y="6961"/>
                  </a:lnTo>
                  <a:lnTo>
                    <a:pt x="1855" y="6650"/>
                  </a:lnTo>
                  <a:lnTo>
                    <a:pt x="2015" y="6338"/>
                  </a:lnTo>
                  <a:lnTo>
                    <a:pt x="2158" y="6026"/>
                  </a:lnTo>
                  <a:lnTo>
                    <a:pt x="2276" y="5714"/>
                  </a:lnTo>
                  <a:lnTo>
                    <a:pt x="2386" y="5402"/>
                  </a:lnTo>
                  <a:lnTo>
                    <a:pt x="2478" y="5099"/>
                  </a:lnTo>
                  <a:lnTo>
                    <a:pt x="2546" y="4795"/>
                  </a:lnTo>
                  <a:lnTo>
                    <a:pt x="2605" y="4500"/>
                  </a:lnTo>
                  <a:lnTo>
                    <a:pt x="2655" y="4206"/>
                  </a:lnTo>
                  <a:lnTo>
                    <a:pt x="2689" y="3911"/>
                  </a:lnTo>
                  <a:lnTo>
                    <a:pt x="2706" y="3624"/>
                  </a:lnTo>
                  <a:lnTo>
                    <a:pt x="2714" y="3346"/>
                  </a:lnTo>
                  <a:lnTo>
                    <a:pt x="2723" y="3076"/>
                  </a:lnTo>
                  <a:lnTo>
                    <a:pt x="2714" y="2815"/>
                  </a:lnTo>
                  <a:lnTo>
                    <a:pt x="2698" y="2562"/>
                  </a:lnTo>
                  <a:lnTo>
                    <a:pt x="2672" y="2318"/>
                  </a:lnTo>
                  <a:lnTo>
                    <a:pt x="2647" y="2082"/>
                  </a:lnTo>
                  <a:lnTo>
                    <a:pt x="2613" y="1854"/>
                  </a:lnTo>
                  <a:lnTo>
                    <a:pt x="2571" y="1644"/>
                  </a:lnTo>
                  <a:lnTo>
                    <a:pt x="2487" y="1256"/>
                  </a:lnTo>
                  <a:lnTo>
                    <a:pt x="2403" y="919"/>
                  </a:lnTo>
                  <a:lnTo>
                    <a:pt x="2318" y="641"/>
                  </a:lnTo>
                  <a:lnTo>
                    <a:pt x="2243" y="430"/>
                  </a:lnTo>
                  <a:lnTo>
                    <a:pt x="2158" y="211"/>
                  </a:lnTo>
                  <a:lnTo>
                    <a:pt x="2125" y="152"/>
                  </a:lnTo>
                  <a:lnTo>
                    <a:pt x="2082" y="101"/>
                  </a:lnTo>
                  <a:lnTo>
                    <a:pt x="2023" y="59"/>
                  </a:lnTo>
                  <a:lnTo>
                    <a:pt x="1964" y="25"/>
                  </a:lnTo>
                  <a:lnTo>
                    <a:pt x="1905" y="9"/>
                  </a:lnTo>
                  <a:lnTo>
                    <a:pt x="183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5"/>
            <p:cNvSpPr/>
            <p:nvPr/>
          </p:nvSpPr>
          <p:spPr>
            <a:xfrm>
              <a:off x="1138157" y="1718640"/>
              <a:ext cx="177671" cy="160829"/>
            </a:xfrm>
            <a:custGeom>
              <a:avLst/>
              <a:gdLst/>
              <a:ahLst/>
              <a:cxnLst/>
              <a:rect l="l" t="t" r="r" b="b"/>
              <a:pathLst>
                <a:path w="12364" h="11192" extrusionOk="0">
                  <a:moveTo>
                    <a:pt x="11985" y="0"/>
                  </a:moveTo>
                  <a:lnTo>
                    <a:pt x="11917" y="9"/>
                  </a:lnTo>
                  <a:lnTo>
                    <a:pt x="11850" y="34"/>
                  </a:lnTo>
                  <a:lnTo>
                    <a:pt x="11799" y="68"/>
                  </a:lnTo>
                  <a:lnTo>
                    <a:pt x="11749" y="118"/>
                  </a:lnTo>
                  <a:lnTo>
                    <a:pt x="11706" y="169"/>
                  </a:lnTo>
                  <a:lnTo>
                    <a:pt x="11673" y="236"/>
                  </a:lnTo>
                  <a:lnTo>
                    <a:pt x="11614" y="396"/>
                  </a:lnTo>
                  <a:lnTo>
                    <a:pt x="11530" y="573"/>
                  </a:lnTo>
                  <a:lnTo>
                    <a:pt x="11420" y="809"/>
                  </a:lnTo>
                  <a:lnTo>
                    <a:pt x="11268" y="1079"/>
                  </a:lnTo>
                  <a:lnTo>
                    <a:pt x="11091" y="1391"/>
                  </a:lnTo>
                  <a:lnTo>
                    <a:pt x="10982" y="1559"/>
                  </a:lnTo>
                  <a:lnTo>
                    <a:pt x="10864" y="1728"/>
                  </a:lnTo>
                  <a:lnTo>
                    <a:pt x="10737" y="1905"/>
                  </a:lnTo>
                  <a:lnTo>
                    <a:pt x="10602" y="2082"/>
                  </a:lnTo>
                  <a:lnTo>
                    <a:pt x="10459" y="2267"/>
                  </a:lnTo>
                  <a:lnTo>
                    <a:pt x="10299" y="2444"/>
                  </a:lnTo>
                  <a:lnTo>
                    <a:pt x="10131" y="2630"/>
                  </a:lnTo>
                  <a:lnTo>
                    <a:pt x="9954" y="2815"/>
                  </a:lnTo>
                  <a:lnTo>
                    <a:pt x="9768" y="2992"/>
                  </a:lnTo>
                  <a:lnTo>
                    <a:pt x="9566" y="3169"/>
                  </a:lnTo>
                  <a:lnTo>
                    <a:pt x="9355" y="3337"/>
                  </a:lnTo>
                  <a:lnTo>
                    <a:pt x="9128" y="3506"/>
                  </a:lnTo>
                  <a:lnTo>
                    <a:pt x="8900" y="3666"/>
                  </a:lnTo>
                  <a:lnTo>
                    <a:pt x="8647" y="3818"/>
                  </a:lnTo>
                  <a:lnTo>
                    <a:pt x="8386" y="3961"/>
                  </a:lnTo>
                  <a:lnTo>
                    <a:pt x="8116" y="4096"/>
                  </a:lnTo>
                  <a:lnTo>
                    <a:pt x="7838" y="4214"/>
                  </a:lnTo>
                  <a:lnTo>
                    <a:pt x="7535" y="4323"/>
                  </a:lnTo>
                  <a:lnTo>
                    <a:pt x="7223" y="4425"/>
                  </a:lnTo>
                  <a:lnTo>
                    <a:pt x="6903" y="4500"/>
                  </a:lnTo>
                  <a:lnTo>
                    <a:pt x="6717" y="4551"/>
                  </a:lnTo>
                  <a:lnTo>
                    <a:pt x="6540" y="4602"/>
                  </a:lnTo>
                  <a:lnTo>
                    <a:pt x="6372" y="4652"/>
                  </a:lnTo>
                  <a:lnTo>
                    <a:pt x="6212" y="4711"/>
                  </a:lnTo>
                  <a:lnTo>
                    <a:pt x="6052" y="4779"/>
                  </a:lnTo>
                  <a:lnTo>
                    <a:pt x="5900" y="4846"/>
                  </a:lnTo>
                  <a:lnTo>
                    <a:pt x="5757" y="4922"/>
                  </a:lnTo>
                  <a:lnTo>
                    <a:pt x="5613" y="4998"/>
                  </a:lnTo>
                  <a:lnTo>
                    <a:pt x="5487" y="5082"/>
                  </a:lnTo>
                  <a:lnTo>
                    <a:pt x="5361" y="5166"/>
                  </a:lnTo>
                  <a:lnTo>
                    <a:pt x="5234" y="5251"/>
                  </a:lnTo>
                  <a:lnTo>
                    <a:pt x="5116" y="5343"/>
                  </a:lnTo>
                  <a:lnTo>
                    <a:pt x="5007" y="5436"/>
                  </a:lnTo>
                  <a:lnTo>
                    <a:pt x="4897" y="5537"/>
                  </a:lnTo>
                  <a:lnTo>
                    <a:pt x="4695" y="5739"/>
                  </a:lnTo>
                  <a:lnTo>
                    <a:pt x="4509" y="5958"/>
                  </a:lnTo>
                  <a:lnTo>
                    <a:pt x="4332" y="6178"/>
                  </a:lnTo>
                  <a:lnTo>
                    <a:pt x="4172" y="6405"/>
                  </a:lnTo>
                  <a:lnTo>
                    <a:pt x="4012" y="6641"/>
                  </a:lnTo>
                  <a:lnTo>
                    <a:pt x="3869" y="6885"/>
                  </a:lnTo>
                  <a:lnTo>
                    <a:pt x="3734" y="7121"/>
                  </a:lnTo>
                  <a:lnTo>
                    <a:pt x="3464" y="7610"/>
                  </a:lnTo>
                  <a:lnTo>
                    <a:pt x="3212" y="8082"/>
                  </a:lnTo>
                  <a:lnTo>
                    <a:pt x="3077" y="8318"/>
                  </a:lnTo>
                  <a:lnTo>
                    <a:pt x="2942" y="8546"/>
                  </a:lnTo>
                  <a:lnTo>
                    <a:pt x="2799" y="8765"/>
                  </a:lnTo>
                  <a:lnTo>
                    <a:pt x="2647" y="8975"/>
                  </a:lnTo>
                  <a:lnTo>
                    <a:pt x="2487" y="9186"/>
                  </a:lnTo>
                  <a:lnTo>
                    <a:pt x="2310" y="9380"/>
                  </a:lnTo>
                  <a:lnTo>
                    <a:pt x="2124" y="9565"/>
                  </a:lnTo>
                  <a:lnTo>
                    <a:pt x="1922" y="9742"/>
                  </a:lnTo>
                  <a:lnTo>
                    <a:pt x="1813" y="9827"/>
                  </a:lnTo>
                  <a:lnTo>
                    <a:pt x="1703" y="9902"/>
                  </a:lnTo>
                  <a:lnTo>
                    <a:pt x="1585" y="9978"/>
                  </a:lnTo>
                  <a:lnTo>
                    <a:pt x="1467" y="10054"/>
                  </a:lnTo>
                  <a:lnTo>
                    <a:pt x="1332" y="10122"/>
                  </a:lnTo>
                  <a:lnTo>
                    <a:pt x="1206" y="10189"/>
                  </a:lnTo>
                  <a:lnTo>
                    <a:pt x="1063" y="10248"/>
                  </a:lnTo>
                  <a:lnTo>
                    <a:pt x="919" y="10307"/>
                  </a:lnTo>
                  <a:lnTo>
                    <a:pt x="768" y="10358"/>
                  </a:lnTo>
                  <a:lnTo>
                    <a:pt x="616" y="10408"/>
                  </a:lnTo>
                  <a:lnTo>
                    <a:pt x="447" y="10459"/>
                  </a:lnTo>
                  <a:lnTo>
                    <a:pt x="279" y="10492"/>
                  </a:lnTo>
                  <a:lnTo>
                    <a:pt x="211" y="10518"/>
                  </a:lnTo>
                  <a:lnTo>
                    <a:pt x="152" y="10551"/>
                  </a:lnTo>
                  <a:lnTo>
                    <a:pt x="102" y="10594"/>
                  </a:lnTo>
                  <a:lnTo>
                    <a:pt x="60" y="10653"/>
                  </a:lnTo>
                  <a:lnTo>
                    <a:pt x="26" y="10712"/>
                  </a:lnTo>
                  <a:lnTo>
                    <a:pt x="9" y="10779"/>
                  </a:lnTo>
                  <a:lnTo>
                    <a:pt x="1" y="10846"/>
                  </a:lnTo>
                  <a:lnTo>
                    <a:pt x="9" y="10914"/>
                  </a:lnTo>
                  <a:lnTo>
                    <a:pt x="26" y="10973"/>
                  </a:lnTo>
                  <a:lnTo>
                    <a:pt x="51" y="11032"/>
                  </a:lnTo>
                  <a:lnTo>
                    <a:pt x="93" y="11074"/>
                  </a:lnTo>
                  <a:lnTo>
                    <a:pt x="136" y="11116"/>
                  </a:lnTo>
                  <a:lnTo>
                    <a:pt x="186" y="11150"/>
                  </a:lnTo>
                  <a:lnTo>
                    <a:pt x="237" y="11175"/>
                  </a:lnTo>
                  <a:lnTo>
                    <a:pt x="296" y="11192"/>
                  </a:lnTo>
                  <a:lnTo>
                    <a:pt x="355" y="11192"/>
                  </a:lnTo>
                  <a:lnTo>
                    <a:pt x="430" y="11183"/>
                  </a:lnTo>
                  <a:lnTo>
                    <a:pt x="633" y="11141"/>
                  </a:lnTo>
                  <a:lnTo>
                    <a:pt x="818" y="11082"/>
                  </a:lnTo>
                  <a:lnTo>
                    <a:pt x="1004" y="11023"/>
                  </a:lnTo>
                  <a:lnTo>
                    <a:pt x="1181" y="10964"/>
                  </a:lnTo>
                  <a:lnTo>
                    <a:pt x="1349" y="10897"/>
                  </a:lnTo>
                  <a:lnTo>
                    <a:pt x="1518" y="10821"/>
                  </a:lnTo>
                  <a:lnTo>
                    <a:pt x="1669" y="10745"/>
                  </a:lnTo>
                  <a:lnTo>
                    <a:pt x="1821" y="10661"/>
                  </a:lnTo>
                  <a:lnTo>
                    <a:pt x="1964" y="10577"/>
                  </a:lnTo>
                  <a:lnTo>
                    <a:pt x="2099" y="10484"/>
                  </a:lnTo>
                  <a:lnTo>
                    <a:pt x="2234" y="10391"/>
                  </a:lnTo>
                  <a:lnTo>
                    <a:pt x="2360" y="10290"/>
                  </a:lnTo>
                  <a:lnTo>
                    <a:pt x="2478" y="10189"/>
                  </a:lnTo>
                  <a:lnTo>
                    <a:pt x="2596" y="10088"/>
                  </a:lnTo>
                  <a:lnTo>
                    <a:pt x="2706" y="9978"/>
                  </a:lnTo>
                  <a:lnTo>
                    <a:pt x="2815" y="9877"/>
                  </a:lnTo>
                  <a:lnTo>
                    <a:pt x="3009" y="9650"/>
                  </a:lnTo>
                  <a:lnTo>
                    <a:pt x="3195" y="9414"/>
                  </a:lnTo>
                  <a:lnTo>
                    <a:pt x="3372" y="9178"/>
                  </a:lnTo>
                  <a:lnTo>
                    <a:pt x="3532" y="8933"/>
                  </a:lnTo>
                  <a:lnTo>
                    <a:pt x="3675" y="8689"/>
                  </a:lnTo>
                  <a:lnTo>
                    <a:pt x="3818" y="8436"/>
                  </a:lnTo>
                  <a:lnTo>
                    <a:pt x="4088" y="7947"/>
                  </a:lnTo>
                  <a:lnTo>
                    <a:pt x="4332" y="7492"/>
                  </a:lnTo>
                  <a:lnTo>
                    <a:pt x="4459" y="7273"/>
                  </a:lnTo>
                  <a:lnTo>
                    <a:pt x="4594" y="7054"/>
                  </a:lnTo>
                  <a:lnTo>
                    <a:pt x="4729" y="6843"/>
                  </a:lnTo>
                  <a:lnTo>
                    <a:pt x="4872" y="6641"/>
                  </a:lnTo>
                  <a:lnTo>
                    <a:pt x="5023" y="6447"/>
                  </a:lnTo>
                  <a:lnTo>
                    <a:pt x="5184" y="6262"/>
                  </a:lnTo>
                  <a:lnTo>
                    <a:pt x="5361" y="6076"/>
                  </a:lnTo>
                  <a:lnTo>
                    <a:pt x="5546" y="5916"/>
                  </a:lnTo>
                  <a:lnTo>
                    <a:pt x="5748" y="5756"/>
                  </a:lnTo>
                  <a:lnTo>
                    <a:pt x="5858" y="5680"/>
                  </a:lnTo>
                  <a:lnTo>
                    <a:pt x="5976" y="5613"/>
                  </a:lnTo>
                  <a:lnTo>
                    <a:pt x="6085" y="5545"/>
                  </a:lnTo>
                  <a:lnTo>
                    <a:pt x="6212" y="5486"/>
                  </a:lnTo>
                  <a:lnTo>
                    <a:pt x="6338" y="5427"/>
                  </a:lnTo>
                  <a:lnTo>
                    <a:pt x="6473" y="5368"/>
                  </a:lnTo>
                  <a:lnTo>
                    <a:pt x="6608" y="5318"/>
                  </a:lnTo>
                  <a:lnTo>
                    <a:pt x="6751" y="5276"/>
                  </a:lnTo>
                  <a:lnTo>
                    <a:pt x="6903" y="5234"/>
                  </a:lnTo>
                  <a:lnTo>
                    <a:pt x="7063" y="5192"/>
                  </a:lnTo>
                  <a:lnTo>
                    <a:pt x="7417" y="5099"/>
                  </a:lnTo>
                  <a:lnTo>
                    <a:pt x="7762" y="4998"/>
                  </a:lnTo>
                  <a:lnTo>
                    <a:pt x="8091" y="4880"/>
                  </a:lnTo>
                  <a:lnTo>
                    <a:pt x="8403" y="4745"/>
                  </a:lnTo>
                  <a:lnTo>
                    <a:pt x="8706" y="4602"/>
                  </a:lnTo>
                  <a:lnTo>
                    <a:pt x="8993" y="4441"/>
                  </a:lnTo>
                  <a:lnTo>
                    <a:pt x="9271" y="4273"/>
                  </a:lnTo>
                  <a:lnTo>
                    <a:pt x="9524" y="4104"/>
                  </a:lnTo>
                  <a:lnTo>
                    <a:pt x="9777" y="3919"/>
                  </a:lnTo>
                  <a:lnTo>
                    <a:pt x="10004" y="3734"/>
                  </a:lnTo>
                  <a:lnTo>
                    <a:pt x="10223" y="3548"/>
                  </a:lnTo>
                  <a:lnTo>
                    <a:pt x="10434" y="3354"/>
                  </a:lnTo>
                  <a:lnTo>
                    <a:pt x="10628" y="3152"/>
                  </a:lnTo>
                  <a:lnTo>
                    <a:pt x="10813" y="2950"/>
                  </a:lnTo>
                  <a:lnTo>
                    <a:pt x="10982" y="2756"/>
                  </a:lnTo>
                  <a:lnTo>
                    <a:pt x="11150" y="2554"/>
                  </a:lnTo>
                  <a:lnTo>
                    <a:pt x="11294" y="2360"/>
                  </a:lnTo>
                  <a:lnTo>
                    <a:pt x="11437" y="2166"/>
                  </a:lnTo>
                  <a:lnTo>
                    <a:pt x="11563" y="1981"/>
                  </a:lnTo>
                  <a:lnTo>
                    <a:pt x="11681" y="1795"/>
                  </a:lnTo>
                  <a:lnTo>
                    <a:pt x="11883" y="1458"/>
                  </a:lnTo>
                  <a:lnTo>
                    <a:pt x="12044" y="1146"/>
                  </a:lnTo>
                  <a:lnTo>
                    <a:pt x="12170" y="885"/>
                  </a:lnTo>
                  <a:lnTo>
                    <a:pt x="12263" y="683"/>
                  </a:lnTo>
                  <a:lnTo>
                    <a:pt x="12339" y="464"/>
                  </a:lnTo>
                  <a:lnTo>
                    <a:pt x="12355" y="396"/>
                  </a:lnTo>
                  <a:lnTo>
                    <a:pt x="12364" y="329"/>
                  </a:lnTo>
                  <a:lnTo>
                    <a:pt x="12347" y="261"/>
                  </a:lnTo>
                  <a:lnTo>
                    <a:pt x="12322" y="194"/>
                  </a:lnTo>
                  <a:lnTo>
                    <a:pt x="12288" y="143"/>
                  </a:lnTo>
                  <a:lnTo>
                    <a:pt x="12246" y="93"/>
                  </a:lnTo>
                  <a:lnTo>
                    <a:pt x="12187" y="51"/>
                  </a:lnTo>
                  <a:lnTo>
                    <a:pt x="12128" y="17"/>
                  </a:lnTo>
                  <a:lnTo>
                    <a:pt x="1205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5"/>
            <p:cNvSpPr/>
            <p:nvPr/>
          </p:nvSpPr>
          <p:spPr>
            <a:xfrm>
              <a:off x="1175218" y="1730625"/>
              <a:ext cx="125967" cy="203350"/>
            </a:xfrm>
            <a:custGeom>
              <a:avLst/>
              <a:gdLst/>
              <a:ahLst/>
              <a:cxnLst/>
              <a:rect l="l" t="t" r="r" b="b"/>
              <a:pathLst>
                <a:path w="8766" h="14151" extrusionOk="0">
                  <a:moveTo>
                    <a:pt x="8352" y="0"/>
                  </a:moveTo>
                  <a:lnTo>
                    <a:pt x="8285" y="17"/>
                  </a:lnTo>
                  <a:lnTo>
                    <a:pt x="8217" y="43"/>
                  </a:lnTo>
                  <a:lnTo>
                    <a:pt x="8167" y="85"/>
                  </a:lnTo>
                  <a:lnTo>
                    <a:pt x="8125" y="135"/>
                  </a:lnTo>
                  <a:lnTo>
                    <a:pt x="8091" y="203"/>
                  </a:lnTo>
                  <a:lnTo>
                    <a:pt x="8066" y="270"/>
                  </a:lnTo>
                  <a:lnTo>
                    <a:pt x="8057" y="338"/>
                  </a:lnTo>
                  <a:lnTo>
                    <a:pt x="8040" y="506"/>
                  </a:lnTo>
                  <a:lnTo>
                    <a:pt x="8023" y="700"/>
                  </a:lnTo>
                  <a:lnTo>
                    <a:pt x="7981" y="961"/>
                  </a:lnTo>
                  <a:lnTo>
                    <a:pt x="7922" y="1265"/>
                  </a:lnTo>
                  <a:lnTo>
                    <a:pt x="7838" y="1619"/>
                  </a:lnTo>
                  <a:lnTo>
                    <a:pt x="7779" y="1804"/>
                  </a:lnTo>
                  <a:lnTo>
                    <a:pt x="7720" y="2006"/>
                  </a:lnTo>
                  <a:lnTo>
                    <a:pt x="7653" y="2209"/>
                  </a:lnTo>
                  <a:lnTo>
                    <a:pt x="7577" y="2419"/>
                  </a:lnTo>
                  <a:lnTo>
                    <a:pt x="7493" y="2638"/>
                  </a:lnTo>
                  <a:lnTo>
                    <a:pt x="7391" y="2857"/>
                  </a:lnTo>
                  <a:lnTo>
                    <a:pt x="7290" y="3077"/>
                  </a:lnTo>
                  <a:lnTo>
                    <a:pt x="7172" y="3304"/>
                  </a:lnTo>
                  <a:lnTo>
                    <a:pt x="7046" y="3532"/>
                  </a:lnTo>
                  <a:lnTo>
                    <a:pt x="6903" y="3759"/>
                  </a:lnTo>
                  <a:lnTo>
                    <a:pt x="6751" y="3987"/>
                  </a:lnTo>
                  <a:lnTo>
                    <a:pt x="6591" y="4214"/>
                  </a:lnTo>
                  <a:lnTo>
                    <a:pt x="6414" y="4433"/>
                  </a:lnTo>
                  <a:lnTo>
                    <a:pt x="6220" y="4652"/>
                  </a:lnTo>
                  <a:lnTo>
                    <a:pt x="6009" y="4863"/>
                  </a:lnTo>
                  <a:lnTo>
                    <a:pt x="5790" y="5074"/>
                  </a:lnTo>
                  <a:lnTo>
                    <a:pt x="5554" y="5268"/>
                  </a:lnTo>
                  <a:lnTo>
                    <a:pt x="5301" y="5462"/>
                  </a:lnTo>
                  <a:lnTo>
                    <a:pt x="5040" y="5647"/>
                  </a:lnTo>
                  <a:lnTo>
                    <a:pt x="4754" y="5815"/>
                  </a:lnTo>
                  <a:lnTo>
                    <a:pt x="4585" y="5917"/>
                  </a:lnTo>
                  <a:lnTo>
                    <a:pt x="4433" y="6018"/>
                  </a:lnTo>
                  <a:lnTo>
                    <a:pt x="4290" y="6119"/>
                  </a:lnTo>
                  <a:lnTo>
                    <a:pt x="4147" y="6228"/>
                  </a:lnTo>
                  <a:lnTo>
                    <a:pt x="4020" y="6330"/>
                  </a:lnTo>
                  <a:lnTo>
                    <a:pt x="3894" y="6448"/>
                  </a:lnTo>
                  <a:lnTo>
                    <a:pt x="3776" y="6557"/>
                  </a:lnTo>
                  <a:lnTo>
                    <a:pt x="3666" y="6667"/>
                  </a:lnTo>
                  <a:lnTo>
                    <a:pt x="3565" y="6785"/>
                  </a:lnTo>
                  <a:lnTo>
                    <a:pt x="3464" y="6903"/>
                  </a:lnTo>
                  <a:lnTo>
                    <a:pt x="3380" y="7029"/>
                  </a:lnTo>
                  <a:lnTo>
                    <a:pt x="3287" y="7147"/>
                  </a:lnTo>
                  <a:lnTo>
                    <a:pt x="3211" y="7273"/>
                  </a:lnTo>
                  <a:lnTo>
                    <a:pt x="3136" y="7400"/>
                  </a:lnTo>
                  <a:lnTo>
                    <a:pt x="3001" y="7653"/>
                  </a:lnTo>
                  <a:lnTo>
                    <a:pt x="2883" y="7914"/>
                  </a:lnTo>
                  <a:lnTo>
                    <a:pt x="2782" y="8175"/>
                  </a:lnTo>
                  <a:lnTo>
                    <a:pt x="2697" y="8445"/>
                  </a:lnTo>
                  <a:lnTo>
                    <a:pt x="2621" y="8715"/>
                  </a:lnTo>
                  <a:lnTo>
                    <a:pt x="2554" y="8984"/>
                  </a:lnTo>
                  <a:lnTo>
                    <a:pt x="2487" y="9254"/>
                  </a:lnTo>
                  <a:lnTo>
                    <a:pt x="2377" y="9802"/>
                  </a:lnTo>
                  <a:lnTo>
                    <a:pt x="2268" y="10333"/>
                  </a:lnTo>
                  <a:lnTo>
                    <a:pt x="2217" y="10585"/>
                  </a:lnTo>
                  <a:lnTo>
                    <a:pt x="2150" y="10847"/>
                  </a:lnTo>
                  <a:lnTo>
                    <a:pt x="2074" y="11100"/>
                  </a:lnTo>
                  <a:lnTo>
                    <a:pt x="1998" y="11344"/>
                  </a:lnTo>
                  <a:lnTo>
                    <a:pt x="1905" y="11588"/>
                  </a:lnTo>
                  <a:lnTo>
                    <a:pt x="1796" y="11833"/>
                  </a:lnTo>
                  <a:lnTo>
                    <a:pt x="1669" y="12060"/>
                  </a:lnTo>
                  <a:lnTo>
                    <a:pt x="1526" y="12288"/>
                  </a:lnTo>
                  <a:lnTo>
                    <a:pt x="1450" y="12397"/>
                  </a:lnTo>
                  <a:lnTo>
                    <a:pt x="1366" y="12507"/>
                  </a:lnTo>
                  <a:lnTo>
                    <a:pt x="1273" y="12616"/>
                  </a:lnTo>
                  <a:lnTo>
                    <a:pt x="1180" y="12718"/>
                  </a:lnTo>
                  <a:lnTo>
                    <a:pt x="1079" y="12827"/>
                  </a:lnTo>
                  <a:lnTo>
                    <a:pt x="970" y="12928"/>
                  </a:lnTo>
                  <a:lnTo>
                    <a:pt x="860" y="13029"/>
                  </a:lnTo>
                  <a:lnTo>
                    <a:pt x="734" y="13122"/>
                  </a:lnTo>
                  <a:lnTo>
                    <a:pt x="607" y="13223"/>
                  </a:lnTo>
                  <a:lnTo>
                    <a:pt x="472" y="13316"/>
                  </a:lnTo>
                  <a:lnTo>
                    <a:pt x="329" y="13400"/>
                  </a:lnTo>
                  <a:lnTo>
                    <a:pt x="177" y="13493"/>
                  </a:lnTo>
                  <a:lnTo>
                    <a:pt x="118" y="13535"/>
                  </a:lnTo>
                  <a:lnTo>
                    <a:pt x="76" y="13586"/>
                  </a:lnTo>
                  <a:lnTo>
                    <a:pt x="34" y="13645"/>
                  </a:lnTo>
                  <a:lnTo>
                    <a:pt x="9" y="13704"/>
                  </a:lnTo>
                  <a:lnTo>
                    <a:pt x="1" y="13771"/>
                  </a:lnTo>
                  <a:lnTo>
                    <a:pt x="1" y="13838"/>
                  </a:lnTo>
                  <a:lnTo>
                    <a:pt x="17" y="13906"/>
                  </a:lnTo>
                  <a:lnTo>
                    <a:pt x="43" y="13973"/>
                  </a:lnTo>
                  <a:lnTo>
                    <a:pt x="68" y="14015"/>
                  </a:lnTo>
                  <a:lnTo>
                    <a:pt x="102" y="14049"/>
                  </a:lnTo>
                  <a:lnTo>
                    <a:pt x="135" y="14083"/>
                  </a:lnTo>
                  <a:lnTo>
                    <a:pt x="177" y="14108"/>
                  </a:lnTo>
                  <a:lnTo>
                    <a:pt x="220" y="14125"/>
                  </a:lnTo>
                  <a:lnTo>
                    <a:pt x="262" y="14142"/>
                  </a:lnTo>
                  <a:lnTo>
                    <a:pt x="304" y="14150"/>
                  </a:lnTo>
                  <a:lnTo>
                    <a:pt x="397" y="14150"/>
                  </a:lnTo>
                  <a:lnTo>
                    <a:pt x="439" y="14142"/>
                  </a:lnTo>
                  <a:lnTo>
                    <a:pt x="481" y="14125"/>
                  </a:lnTo>
                  <a:lnTo>
                    <a:pt x="523" y="14108"/>
                  </a:lnTo>
                  <a:lnTo>
                    <a:pt x="700" y="14007"/>
                  </a:lnTo>
                  <a:lnTo>
                    <a:pt x="869" y="13897"/>
                  </a:lnTo>
                  <a:lnTo>
                    <a:pt x="1029" y="13788"/>
                  </a:lnTo>
                  <a:lnTo>
                    <a:pt x="1180" y="13670"/>
                  </a:lnTo>
                  <a:lnTo>
                    <a:pt x="1324" y="13560"/>
                  </a:lnTo>
                  <a:lnTo>
                    <a:pt x="1458" y="13442"/>
                  </a:lnTo>
                  <a:lnTo>
                    <a:pt x="1585" y="13324"/>
                  </a:lnTo>
                  <a:lnTo>
                    <a:pt x="1703" y="13198"/>
                  </a:lnTo>
                  <a:lnTo>
                    <a:pt x="1812" y="13072"/>
                  </a:lnTo>
                  <a:lnTo>
                    <a:pt x="1914" y="12945"/>
                  </a:lnTo>
                  <a:lnTo>
                    <a:pt x="2015" y="12819"/>
                  </a:lnTo>
                  <a:lnTo>
                    <a:pt x="2107" y="12692"/>
                  </a:lnTo>
                  <a:lnTo>
                    <a:pt x="2192" y="12557"/>
                  </a:lnTo>
                  <a:lnTo>
                    <a:pt x="2276" y="12423"/>
                  </a:lnTo>
                  <a:lnTo>
                    <a:pt x="2352" y="12288"/>
                  </a:lnTo>
                  <a:lnTo>
                    <a:pt x="2419" y="12153"/>
                  </a:lnTo>
                  <a:lnTo>
                    <a:pt x="2546" y="11883"/>
                  </a:lnTo>
                  <a:lnTo>
                    <a:pt x="2655" y="11605"/>
                  </a:lnTo>
                  <a:lnTo>
                    <a:pt x="2748" y="11327"/>
                  </a:lnTo>
                  <a:lnTo>
                    <a:pt x="2824" y="11049"/>
                  </a:lnTo>
                  <a:lnTo>
                    <a:pt x="2900" y="10762"/>
                  </a:lnTo>
                  <a:lnTo>
                    <a:pt x="2959" y="10484"/>
                  </a:lnTo>
                  <a:lnTo>
                    <a:pt x="3068" y="9937"/>
                  </a:lnTo>
                  <a:lnTo>
                    <a:pt x="3178" y="9431"/>
                  </a:lnTo>
                  <a:lnTo>
                    <a:pt x="3228" y="9186"/>
                  </a:lnTo>
                  <a:lnTo>
                    <a:pt x="3287" y="8942"/>
                  </a:lnTo>
                  <a:lnTo>
                    <a:pt x="3355" y="8698"/>
                  </a:lnTo>
                  <a:lnTo>
                    <a:pt x="3439" y="8462"/>
                  </a:lnTo>
                  <a:lnTo>
                    <a:pt x="3523" y="8226"/>
                  </a:lnTo>
                  <a:lnTo>
                    <a:pt x="3624" y="7998"/>
                  </a:lnTo>
                  <a:lnTo>
                    <a:pt x="3734" y="7779"/>
                  </a:lnTo>
                  <a:lnTo>
                    <a:pt x="3869" y="7568"/>
                  </a:lnTo>
                  <a:lnTo>
                    <a:pt x="4020" y="7358"/>
                  </a:lnTo>
                  <a:lnTo>
                    <a:pt x="4096" y="7257"/>
                  </a:lnTo>
                  <a:lnTo>
                    <a:pt x="4189" y="7155"/>
                  </a:lnTo>
                  <a:lnTo>
                    <a:pt x="4282" y="7054"/>
                  </a:lnTo>
                  <a:lnTo>
                    <a:pt x="4374" y="6962"/>
                  </a:lnTo>
                  <a:lnTo>
                    <a:pt x="4484" y="6869"/>
                  </a:lnTo>
                  <a:lnTo>
                    <a:pt x="4593" y="6776"/>
                  </a:lnTo>
                  <a:lnTo>
                    <a:pt x="4711" y="6684"/>
                  </a:lnTo>
                  <a:lnTo>
                    <a:pt x="4838" y="6599"/>
                  </a:lnTo>
                  <a:lnTo>
                    <a:pt x="4964" y="6515"/>
                  </a:lnTo>
                  <a:lnTo>
                    <a:pt x="5108" y="6431"/>
                  </a:lnTo>
                  <a:lnTo>
                    <a:pt x="5419" y="6237"/>
                  </a:lnTo>
                  <a:lnTo>
                    <a:pt x="5714" y="6035"/>
                  </a:lnTo>
                  <a:lnTo>
                    <a:pt x="5992" y="5824"/>
                  </a:lnTo>
                  <a:lnTo>
                    <a:pt x="6262" y="5605"/>
                  </a:lnTo>
                  <a:lnTo>
                    <a:pt x="6507" y="5377"/>
                  </a:lnTo>
                  <a:lnTo>
                    <a:pt x="6734" y="5150"/>
                  </a:lnTo>
                  <a:lnTo>
                    <a:pt x="6945" y="4905"/>
                  </a:lnTo>
                  <a:lnTo>
                    <a:pt x="7139" y="4669"/>
                  </a:lnTo>
                  <a:lnTo>
                    <a:pt x="7324" y="4425"/>
                  </a:lnTo>
                  <a:lnTo>
                    <a:pt x="7493" y="4172"/>
                  </a:lnTo>
                  <a:lnTo>
                    <a:pt x="7644" y="3928"/>
                  </a:lnTo>
                  <a:lnTo>
                    <a:pt x="7788" y="3683"/>
                  </a:lnTo>
                  <a:lnTo>
                    <a:pt x="7914" y="3430"/>
                  </a:lnTo>
                  <a:lnTo>
                    <a:pt x="8032" y="3186"/>
                  </a:lnTo>
                  <a:lnTo>
                    <a:pt x="8141" y="2950"/>
                  </a:lnTo>
                  <a:lnTo>
                    <a:pt x="8234" y="2714"/>
                  </a:lnTo>
                  <a:lnTo>
                    <a:pt x="8318" y="2478"/>
                  </a:lnTo>
                  <a:lnTo>
                    <a:pt x="8394" y="2259"/>
                  </a:lnTo>
                  <a:lnTo>
                    <a:pt x="8462" y="2040"/>
                  </a:lnTo>
                  <a:lnTo>
                    <a:pt x="8521" y="1829"/>
                  </a:lnTo>
                  <a:lnTo>
                    <a:pt x="8613" y="1442"/>
                  </a:lnTo>
                  <a:lnTo>
                    <a:pt x="8681" y="1105"/>
                  </a:lnTo>
                  <a:lnTo>
                    <a:pt x="8723" y="818"/>
                  </a:lnTo>
                  <a:lnTo>
                    <a:pt x="8748" y="590"/>
                  </a:lnTo>
                  <a:lnTo>
                    <a:pt x="8765" y="363"/>
                  </a:lnTo>
                  <a:lnTo>
                    <a:pt x="8757" y="295"/>
                  </a:lnTo>
                  <a:lnTo>
                    <a:pt x="8740" y="228"/>
                  </a:lnTo>
                  <a:lnTo>
                    <a:pt x="8715" y="161"/>
                  </a:lnTo>
                  <a:lnTo>
                    <a:pt x="8672" y="110"/>
                  </a:lnTo>
                  <a:lnTo>
                    <a:pt x="8622" y="68"/>
                  </a:lnTo>
                  <a:lnTo>
                    <a:pt x="8563" y="34"/>
                  </a:lnTo>
                  <a:lnTo>
                    <a:pt x="8495" y="9"/>
                  </a:lnTo>
                  <a:lnTo>
                    <a:pt x="842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5"/>
            <p:cNvSpPr/>
            <p:nvPr/>
          </p:nvSpPr>
          <p:spPr>
            <a:xfrm>
              <a:off x="1215312" y="1752310"/>
              <a:ext cx="112991" cy="210607"/>
            </a:xfrm>
            <a:custGeom>
              <a:avLst/>
              <a:gdLst/>
              <a:ahLst/>
              <a:cxnLst/>
              <a:rect l="l" t="t" r="r" b="b"/>
              <a:pathLst>
                <a:path w="7863" h="14656" extrusionOk="0">
                  <a:moveTo>
                    <a:pt x="7500" y="0"/>
                  </a:moveTo>
                  <a:lnTo>
                    <a:pt x="7425" y="8"/>
                  </a:lnTo>
                  <a:lnTo>
                    <a:pt x="7366" y="34"/>
                  </a:lnTo>
                  <a:lnTo>
                    <a:pt x="7307" y="67"/>
                  </a:lnTo>
                  <a:lnTo>
                    <a:pt x="7256" y="110"/>
                  </a:lnTo>
                  <a:lnTo>
                    <a:pt x="7214" y="169"/>
                  </a:lnTo>
                  <a:lnTo>
                    <a:pt x="7180" y="228"/>
                  </a:lnTo>
                  <a:lnTo>
                    <a:pt x="7163" y="295"/>
                  </a:lnTo>
                  <a:lnTo>
                    <a:pt x="7155" y="362"/>
                  </a:lnTo>
                  <a:lnTo>
                    <a:pt x="7155" y="539"/>
                  </a:lnTo>
                  <a:lnTo>
                    <a:pt x="7147" y="733"/>
                  </a:lnTo>
                  <a:lnTo>
                    <a:pt x="7121" y="986"/>
                  </a:lnTo>
                  <a:lnTo>
                    <a:pt x="7079" y="1298"/>
                  </a:lnTo>
                  <a:lnTo>
                    <a:pt x="7020" y="1652"/>
                  </a:lnTo>
                  <a:lnTo>
                    <a:pt x="6978" y="1846"/>
                  </a:lnTo>
                  <a:lnTo>
                    <a:pt x="6936" y="2048"/>
                  </a:lnTo>
                  <a:lnTo>
                    <a:pt x="6877" y="2259"/>
                  </a:lnTo>
                  <a:lnTo>
                    <a:pt x="6818" y="2469"/>
                  </a:lnTo>
                  <a:lnTo>
                    <a:pt x="6750" y="2688"/>
                  </a:lnTo>
                  <a:lnTo>
                    <a:pt x="6666" y="2916"/>
                  </a:lnTo>
                  <a:lnTo>
                    <a:pt x="6573" y="3152"/>
                  </a:lnTo>
                  <a:lnTo>
                    <a:pt x="6472" y="3379"/>
                  </a:lnTo>
                  <a:lnTo>
                    <a:pt x="6363" y="3615"/>
                  </a:lnTo>
                  <a:lnTo>
                    <a:pt x="6236" y="3851"/>
                  </a:lnTo>
                  <a:lnTo>
                    <a:pt x="6102" y="4087"/>
                  </a:lnTo>
                  <a:lnTo>
                    <a:pt x="5950" y="4323"/>
                  </a:lnTo>
                  <a:lnTo>
                    <a:pt x="5790" y="4559"/>
                  </a:lnTo>
                  <a:lnTo>
                    <a:pt x="5613" y="4787"/>
                  </a:lnTo>
                  <a:lnTo>
                    <a:pt x="5419" y="5014"/>
                  </a:lnTo>
                  <a:lnTo>
                    <a:pt x="5208" y="5234"/>
                  </a:lnTo>
                  <a:lnTo>
                    <a:pt x="4989" y="5453"/>
                  </a:lnTo>
                  <a:lnTo>
                    <a:pt x="4745" y="5655"/>
                  </a:lnTo>
                  <a:lnTo>
                    <a:pt x="4492" y="5857"/>
                  </a:lnTo>
                  <a:lnTo>
                    <a:pt x="4222" y="6051"/>
                  </a:lnTo>
                  <a:lnTo>
                    <a:pt x="4062" y="6161"/>
                  </a:lnTo>
                  <a:lnTo>
                    <a:pt x="3910" y="6270"/>
                  </a:lnTo>
                  <a:lnTo>
                    <a:pt x="3776" y="6380"/>
                  </a:lnTo>
                  <a:lnTo>
                    <a:pt x="3641" y="6498"/>
                  </a:lnTo>
                  <a:lnTo>
                    <a:pt x="3523" y="6616"/>
                  </a:lnTo>
                  <a:lnTo>
                    <a:pt x="3405" y="6734"/>
                  </a:lnTo>
                  <a:lnTo>
                    <a:pt x="3295" y="6852"/>
                  </a:lnTo>
                  <a:lnTo>
                    <a:pt x="3194" y="6970"/>
                  </a:lnTo>
                  <a:lnTo>
                    <a:pt x="3093" y="7096"/>
                  </a:lnTo>
                  <a:lnTo>
                    <a:pt x="3009" y="7222"/>
                  </a:lnTo>
                  <a:lnTo>
                    <a:pt x="2924" y="7349"/>
                  </a:lnTo>
                  <a:lnTo>
                    <a:pt x="2849" y="7475"/>
                  </a:lnTo>
                  <a:lnTo>
                    <a:pt x="2781" y="7602"/>
                  </a:lnTo>
                  <a:lnTo>
                    <a:pt x="2714" y="7728"/>
                  </a:lnTo>
                  <a:lnTo>
                    <a:pt x="2596" y="7998"/>
                  </a:lnTo>
                  <a:lnTo>
                    <a:pt x="2495" y="8259"/>
                  </a:lnTo>
                  <a:lnTo>
                    <a:pt x="2410" y="8529"/>
                  </a:lnTo>
                  <a:lnTo>
                    <a:pt x="2343" y="8807"/>
                  </a:lnTo>
                  <a:lnTo>
                    <a:pt x="2284" y="9076"/>
                  </a:lnTo>
                  <a:lnTo>
                    <a:pt x="2233" y="9355"/>
                  </a:lnTo>
                  <a:lnTo>
                    <a:pt x="2191" y="9633"/>
                  </a:lnTo>
                  <a:lnTo>
                    <a:pt x="2115" y="10180"/>
                  </a:lnTo>
                  <a:lnTo>
                    <a:pt x="2039" y="10720"/>
                  </a:lnTo>
                  <a:lnTo>
                    <a:pt x="1997" y="10981"/>
                  </a:lnTo>
                  <a:lnTo>
                    <a:pt x="1955" y="11242"/>
                  </a:lnTo>
                  <a:lnTo>
                    <a:pt x="1896" y="11495"/>
                  </a:lnTo>
                  <a:lnTo>
                    <a:pt x="1829" y="11748"/>
                  </a:lnTo>
                  <a:lnTo>
                    <a:pt x="1753" y="12001"/>
                  </a:lnTo>
                  <a:lnTo>
                    <a:pt x="1660" y="12245"/>
                  </a:lnTo>
                  <a:lnTo>
                    <a:pt x="1551" y="12481"/>
                  </a:lnTo>
                  <a:lnTo>
                    <a:pt x="1424" y="12717"/>
                  </a:lnTo>
                  <a:lnTo>
                    <a:pt x="1357" y="12835"/>
                  </a:lnTo>
                  <a:lnTo>
                    <a:pt x="1281" y="12953"/>
                  </a:lnTo>
                  <a:lnTo>
                    <a:pt x="1197" y="13063"/>
                  </a:lnTo>
                  <a:lnTo>
                    <a:pt x="1112" y="13172"/>
                  </a:lnTo>
                  <a:lnTo>
                    <a:pt x="1020" y="13282"/>
                  </a:lnTo>
                  <a:lnTo>
                    <a:pt x="919" y="13391"/>
                  </a:lnTo>
                  <a:lnTo>
                    <a:pt x="809" y="13501"/>
                  </a:lnTo>
                  <a:lnTo>
                    <a:pt x="691" y="13602"/>
                  </a:lnTo>
                  <a:lnTo>
                    <a:pt x="573" y="13712"/>
                  </a:lnTo>
                  <a:lnTo>
                    <a:pt x="447" y="13813"/>
                  </a:lnTo>
                  <a:lnTo>
                    <a:pt x="303" y="13914"/>
                  </a:lnTo>
                  <a:lnTo>
                    <a:pt x="160" y="14007"/>
                  </a:lnTo>
                  <a:lnTo>
                    <a:pt x="101" y="14057"/>
                  </a:lnTo>
                  <a:lnTo>
                    <a:pt x="59" y="14108"/>
                  </a:lnTo>
                  <a:lnTo>
                    <a:pt x="25" y="14167"/>
                  </a:lnTo>
                  <a:lnTo>
                    <a:pt x="8" y="14234"/>
                  </a:lnTo>
                  <a:lnTo>
                    <a:pt x="0" y="14302"/>
                  </a:lnTo>
                  <a:lnTo>
                    <a:pt x="8" y="14369"/>
                  </a:lnTo>
                  <a:lnTo>
                    <a:pt x="25" y="14436"/>
                  </a:lnTo>
                  <a:lnTo>
                    <a:pt x="59" y="14504"/>
                  </a:lnTo>
                  <a:lnTo>
                    <a:pt x="84" y="14537"/>
                  </a:lnTo>
                  <a:lnTo>
                    <a:pt x="118" y="14571"/>
                  </a:lnTo>
                  <a:lnTo>
                    <a:pt x="152" y="14596"/>
                  </a:lnTo>
                  <a:lnTo>
                    <a:pt x="185" y="14622"/>
                  </a:lnTo>
                  <a:lnTo>
                    <a:pt x="228" y="14639"/>
                  </a:lnTo>
                  <a:lnTo>
                    <a:pt x="270" y="14647"/>
                  </a:lnTo>
                  <a:lnTo>
                    <a:pt x="312" y="14655"/>
                  </a:lnTo>
                  <a:lnTo>
                    <a:pt x="405" y="14655"/>
                  </a:lnTo>
                  <a:lnTo>
                    <a:pt x="455" y="14647"/>
                  </a:lnTo>
                  <a:lnTo>
                    <a:pt x="506" y="14630"/>
                  </a:lnTo>
                  <a:lnTo>
                    <a:pt x="548" y="14605"/>
                  </a:lnTo>
                  <a:lnTo>
                    <a:pt x="716" y="14487"/>
                  </a:lnTo>
                  <a:lnTo>
                    <a:pt x="876" y="14369"/>
                  </a:lnTo>
                  <a:lnTo>
                    <a:pt x="1028" y="14251"/>
                  </a:lnTo>
                  <a:lnTo>
                    <a:pt x="1171" y="14125"/>
                  </a:lnTo>
                  <a:lnTo>
                    <a:pt x="1306" y="13998"/>
                  </a:lnTo>
                  <a:lnTo>
                    <a:pt x="1433" y="13872"/>
                  </a:lnTo>
                  <a:lnTo>
                    <a:pt x="1551" y="13745"/>
                  </a:lnTo>
                  <a:lnTo>
                    <a:pt x="1660" y="13619"/>
                  </a:lnTo>
                  <a:lnTo>
                    <a:pt x="1761" y="13484"/>
                  </a:lnTo>
                  <a:lnTo>
                    <a:pt x="1862" y="13349"/>
                  </a:lnTo>
                  <a:lnTo>
                    <a:pt x="1947" y="13214"/>
                  </a:lnTo>
                  <a:lnTo>
                    <a:pt x="2031" y="13080"/>
                  </a:lnTo>
                  <a:lnTo>
                    <a:pt x="2107" y="12945"/>
                  </a:lnTo>
                  <a:lnTo>
                    <a:pt x="2183" y="12801"/>
                  </a:lnTo>
                  <a:lnTo>
                    <a:pt x="2250" y="12667"/>
                  </a:lnTo>
                  <a:lnTo>
                    <a:pt x="2309" y="12523"/>
                  </a:lnTo>
                  <a:lnTo>
                    <a:pt x="2410" y="12245"/>
                  </a:lnTo>
                  <a:lnTo>
                    <a:pt x="2503" y="11959"/>
                  </a:lnTo>
                  <a:lnTo>
                    <a:pt x="2579" y="11681"/>
                  </a:lnTo>
                  <a:lnTo>
                    <a:pt x="2638" y="11394"/>
                  </a:lnTo>
                  <a:lnTo>
                    <a:pt x="2697" y="11107"/>
                  </a:lnTo>
                  <a:lnTo>
                    <a:pt x="2739" y="10829"/>
                  </a:lnTo>
                  <a:lnTo>
                    <a:pt x="2815" y="10273"/>
                  </a:lnTo>
                  <a:lnTo>
                    <a:pt x="2882" y="9759"/>
                  </a:lnTo>
                  <a:lnTo>
                    <a:pt x="2924" y="9515"/>
                  </a:lnTo>
                  <a:lnTo>
                    <a:pt x="2966" y="9262"/>
                  </a:lnTo>
                  <a:lnTo>
                    <a:pt x="3017" y="9017"/>
                  </a:lnTo>
                  <a:lnTo>
                    <a:pt x="3076" y="8773"/>
                  </a:lnTo>
                  <a:lnTo>
                    <a:pt x="3152" y="8537"/>
                  </a:lnTo>
                  <a:lnTo>
                    <a:pt x="3236" y="8301"/>
                  </a:lnTo>
                  <a:lnTo>
                    <a:pt x="3337" y="8074"/>
                  </a:lnTo>
                  <a:lnTo>
                    <a:pt x="3455" y="7854"/>
                  </a:lnTo>
                  <a:lnTo>
                    <a:pt x="3590" y="7635"/>
                  </a:lnTo>
                  <a:lnTo>
                    <a:pt x="3666" y="7526"/>
                  </a:lnTo>
                  <a:lnTo>
                    <a:pt x="3742" y="7425"/>
                  </a:lnTo>
                  <a:lnTo>
                    <a:pt x="3826" y="7315"/>
                  </a:lnTo>
                  <a:lnTo>
                    <a:pt x="3919" y="7214"/>
                  </a:lnTo>
                  <a:lnTo>
                    <a:pt x="4020" y="7113"/>
                  </a:lnTo>
                  <a:lnTo>
                    <a:pt x="4121" y="7020"/>
                  </a:lnTo>
                  <a:lnTo>
                    <a:pt x="4239" y="6919"/>
                  </a:lnTo>
                  <a:lnTo>
                    <a:pt x="4357" y="6826"/>
                  </a:lnTo>
                  <a:lnTo>
                    <a:pt x="4475" y="6734"/>
                  </a:lnTo>
                  <a:lnTo>
                    <a:pt x="4610" y="6641"/>
                  </a:lnTo>
                  <a:lnTo>
                    <a:pt x="4913" y="6430"/>
                  </a:lnTo>
                  <a:lnTo>
                    <a:pt x="5200" y="6203"/>
                  </a:lnTo>
                  <a:lnTo>
                    <a:pt x="5461" y="5975"/>
                  </a:lnTo>
                  <a:lnTo>
                    <a:pt x="5705" y="5739"/>
                  </a:lnTo>
                  <a:lnTo>
                    <a:pt x="5941" y="5495"/>
                  </a:lnTo>
                  <a:lnTo>
                    <a:pt x="6152" y="5250"/>
                  </a:lnTo>
                  <a:lnTo>
                    <a:pt x="6346" y="4998"/>
                  </a:lnTo>
                  <a:lnTo>
                    <a:pt x="6523" y="4745"/>
                  </a:lnTo>
                  <a:lnTo>
                    <a:pt x="6691" y="4483"/>
                  </a:lnTo>
                  <a:lnTo>
                    <a:pt x="6843" y="4231"/>
                  </a:lnTo>
                  <a:lnTo>
                    <a:pt x="6978" y="3969"/>
                  </a:lnTo>
                  <a:lnTo>
                    <a:pt x="7104" y="3717"/>
                  </a:lnTo>
                  <a:lnTo>
                    <a:pt x="7222" y="3464"/>
                  </a:lnTo>
                  <a:lnTo>
                    <a:pt x="7324" y="3211"/>
                  </a:lnTo>
                  <a:lnTo>
                    <a:pt x="7408" y="2967"/>
                  </a:lnTo>
                  <a:lnTo>
                    <a:pt x="7492" y="2722"/>
                  </a:lnTo>
                  <a:lnTo>
                    <a:pt x="7559" y="2486"/>
                  </a:lnTo>
                  <a:lnTo>
                    <a:pt x="7618" y="2259"/>
                  </a:lnTo>
                  <a:lnTo>
                    <a:pt x="7669" y="2039"/>
                  </a:lnTo>
                  <a:lnTo>
                    <a:pt x="7711" y="1820"/>
                  </a:lnTo>
                  <a:lnTo>
                    <a:pt x="7779" y="1433"/>
                  </a:lnTo>
                  <a:lnTo>
                    <a:pt x="7829" y="1087"/>
                  </a:lnTo>
                  <a:lnTo>
                    <a:pt x="7846" y="792"/>
                  </a:lnTo>
                  <a:lnTo>
                    <a:pt x="7863" y="573"/>
                  </a:lnTo>
                  <a:lnTo>
                    <a:pt x="7863" y="346"/>
                  </a:lnTo>
                  <a:lnTo>
                    <a:pt x="7854" y="270"/>
                  </a:lnTo>
                  <a:lnTo>
                    <a:pt x="7829" y="211"/>
                  </a:lnTo>
                  <a:lnTo>
                    <a:pt x="7795" y="143"/>
                  </a:lnTo>
                  <a:lnTo>
                    <a:pt x="7753" y="93"/>
                  </a:lnTo>
                  <a:lnTo>
                    <a:pt x="7703" y="51"/>
                  </a:lnTo>
                  <a:lnTo>
                    <a:pt x="7644" y="25"/>
                  </a:lnTo>
                  <a:lnTo>
                    <a:pt x="7576" y="8"/>
                  </a:lnTo>
                  <a:lnTo>
                    <a:pt x="75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5"/>
            <p:cNvSpPr/>
            <p:nvPr/>
          </p:nvSpPr>
          <p:spPr>
            <a:xfrm>
              <a:off x="1197866" y="1435370"/>
              <a:ext cx="531661" cy="417334"/>
            </a:xfrm>
            <a:custGeom>
              <a:avLst/>
              <a:gdLst/>
              <a:ahLst/>
              <a:cxnLst/>
              <a:rect l="l" t="t" r="r" b="b"/>
              <a:pathLst>
                <a:path w="36998" h="29042" extrusionOk="0">
                  <a:moveTo>
                    <a:pt x="31637" y="0"/>
                  </a:moveTo>
                  <a:lnTo>
                    <a:pt x="31359" y="9"/>
                  </a:lnTo>
                  <a:lnTo>
                    <a:pt x="29741" y="93"/>
                  </a:lnTo>
                  <a:lnTo>
                    <a:pt x="27879" y="202"/>
                  </a:lnTo>
                  <a:lnTo>
                    <a:pt x="27609" y="219"/>
                  </a:lnTo>
                  <a:lnTo>
                    <a:pt x="27322" y="236"/>
                  </a:lnTo>
                  <a:lnTo>
                    <a:pt x="27036" y="253"/>
                  </a:lnTo>
                  <a:lnTo>
                    <a:pt x="26884" y="270"/>
                  </a:lnTo>
                  <a:lnTo>
                    <a:pt x="26732" y="295"/>
                  </a:lnTo>
                  <a:lnTo>
                    <a:pt x="25452" y="497"/>
                  </a:lnTo>
                  <a:lnTo>
                    <a:pt x="24769" y="607"/>
                  </a:lnTo>
                  <a:lnTo>
                    <a:pt x="24061" y="717"/>
                  </a:lnTo>
                  <a:lnTo>
                    <a:pt x="23699" y="784"/>
                  </a:lnTo>
                  <a:lnTo>
                    <a:pt x="23328" y="851"/>
                  </a:lnTo>
                  <a:lnTo>
                    <a:pt x="22949" y="927"/>
                  </a:lnTo>
                  <a:lnTo>
                    <a:pt x="22569" y="1012"/>
                  </a:lnTo>
                  <a:lnTo>
                    <a:pt x="19367" y="1905"/>
                  </a:lnTo>
                  <a:lnTo>
                    <a:pt x="18541" y="2217"/>
                  </a:lnTo>
                  <a:lnTo>
                    <a:pt x="17698" y="2554"/>
                  </a:lnTo>
                  <a:lnTo>
                    <a:pt x="16004" y="3245"/>
                  </a:lnTo>
                  <a:lnTo>
                    <a:pt x="15170" y="3683"/>
                  </a:lnTo>
                  <a:lnTo>
                    <a:pt x="14336" y="4121"/>
                  </a:lnTo>
                  <a:lnTo>
                    <a:pt x="13923" y="4349"/>
                  </a:lnTo>
                  <a:lnTo>
                    <a:pt x="13501" y="4585"/>
                  </a:lnTo>
                  <a:lnTo>
                    <a:pt x="13097" y="4821"/>
                  </a:lnTo>
                  <a:lnTo>
                    <a:pt x="12684" y="5074"/>
                  </a:lnTo>
                  <a:lnTo>
                    <a:pt x="12288" y="5343"/>
                  </a:lnTo>
                  <a:lnTo>
                    <a:pt x="11892" y="5613"/>
                  </a:lnTo>
                  <a:lnTo>
                    <a:pt x="11099" y="6152"/>
                  </a:lnTo>
                  <a:lnTo>
                    <a:pt x="10712" y="6430"/>
                  </a:lnTo>
                  <a:lnTo>
                    <a:pt x="10333" y="6717"/>
                  </a:lnTo>
                  <a:lnTo>
                    <a:pt x="9962" y="7012"/>
                  </a:lnTo>
                  <a:lnTo>
                    <a:pt x="9776" y="7164"/>
                  </a:lnTo>
                  <a:lnTo>
                    <a:pt x="9599" y="7324"/>
                  </a:lnTo>
                  <a:lnTo>
                    <a:pt x="8175" y="8546"/>
                  </a:lnTo>
                  <a:lnTo>
                    <a:pt x="6894" y="9860"/>
                  </a:lnTo>
                  <a:lnTo>
                    <a:pt x="6279" y="10509"/>
                  </a:lnTo>
                  <a:lnTo>
                    <a:pt x="5723" y="11192"/>
                  </a:lnTo>
                  <a:lnTo>
                    <a:pt x="5183" y="11858"/>
                  </a:lnTo>
                  <a:lnTo>
                    <a:pt x="4914" y="12186"/>
                  </a:lnTo>
                  <a:lnTo>
                    <a:pt x="4661" y="12515"/>
                  </a:lnTo>
                  <a:lnTo>
                    <a:pt x="4197" y="13189"/>
                  </a:lnTo>
                  <a:lnTo>
                    <a:pt x="3751" y="13838"/>
                  </a:lnTo>
                  <a:lnTo>
                    <a:pt x="3532" y="14167"/>
                  </a:lnTo>
                  <a:lnTo>
                    <a:pt x="3329" y="14487"/>
                  </a:lnTo>
                  <a:lnTo>
                    <a:pt x="3135" y="14799"/>
                  </a:lnTo>
                  <a:lnTo>
                    <a:pt x="2950" y="15119"/>
                  </a:lnTo>
                  <a:lnTo>
                    <a:pt x="2773" y="15431"/>
                  </a:lnTo>
                  <a:lnTo>
                    <a:pt x="2596" y="15734"/>
                  </a:lnTo>
                  <a:lnTo>
                    <a:pt x="2428" y="16029"/>
                  </a:lnTo>
                  <a:lnTo>
                    <a:pt x="2267" y="16324"/>
                  </a:lnTo>
                  <a:lnTo>
                    <a:pt x="1972" y="16906"/>
                  </a:lnTo>
                  <a:lnTo>
                    <a:pt x="1703" y="17454"/>
                  </a:lnTo>
                  <a:lnTo>
                    <a:pt x="1467" y="17985"/>
                  </a:lnTo>
                  <a:lnTo>
                    <a:pt x="1248" y="18473"/>
                  </a:lnTo>
                  <a:lnTo>
                    <a:pt x="1054" y="18945"/>
                  </a:lnTo>
                  <a:lnTo>
                    <a:pt x="877" y="19375"/>
                  </a:lnTo>
                  <a:lnTo>
                    <a:pt x="599" y="20134"/>
                  </a:lnTo>
                  <a:lnTo>
                    <a:pt x="481" y="20504"/>
                  </a:lnTo>
                  <a:lnTo>
                    <a:pt x="380" y="20833"/>
                  </a:lnTo>
                  <a:lnTo>
                    <a:pt x="245" y="21305"/>
                  </a:lnTo>
                  <a:lnTo>
                    <a:pt x="169" y="21592"/>
                  </a:lnTo>
                  <a:lnTo>
                    <a:pt x="102" y="21895"/>
                  </a:lnTo>
                  <a:lnTo>
                    <a:pt x="51" y="22198"/>
                  </a:lnTo>
                  <a:lnTo>
                    <a:pt x="17" y="22502"/>
                  </a:lnTo>
                  <a:lnTo>
                    <a:pt x="0" y="22805"/>
                  </a:lnTo>
                  <a:lnTo>
                    <a:pt x="0" y="23108"/>
                  </a:lnTo>
                  <a:lnTo>
                    <a:pt x="17" y="23403"/>
                  </a:lnTo>
                  <a:lnTo>
                    <a:pt x="43" y="23698"/>
                  </a:lnTo>
                  <a:lnTo>
                    <a:pt x="85" y="23993"/>
                  </a:lnTo>
                  <a:lnTo>
                    <a:pt x="135" y="24280"/>
                  </a:lnTo>
                  <a:lnTo>
                    <a:pt x="211" y="24566"/>
                  </a:lnTo>
                  <a:lnTo>
                    <a:pt x="295" y="24845"/>
                  </a:lnTo>
                  <a:lnTo>
                    <a:pt x="388" y="25123"/>
                  </a:lnTo>
                  <a:lnTo>
                    <a:pt x="498" y="25392"/>
                  </a:lnTo>
                  <a:lnTo>
                    <a:pt x="616" y="25654"/>
                  </a:lnTo>
                  <a:lnTo>
                    <a:pt x="751" y="25906"/>
                  </a:lnTo>
                  <a:lnTo>
                    <a:pt x="902" y="26159"/>
                  </a:lnTo>
                  <a:lnTo>
                    <a:pt x="1054" y="26404"/>
                  </a:lnTo>
                  <a:lnTo>
                    <a:pt x="1222" y="26640"/>
                  </a:lnTo>
                  <a:lnTo>
                    <a:pt x="1408" y="26867"/>
                  </a:lnTo>
                  <a:lnTo>
                    <a:pt x="1593" y="27086"/>
                  </a:lnTo>
                  <a:lnTo>
                    <a:pt x="1796" y="27297"/>
                  </a:lnTo>
                  <a:lnTo>
                    <a:pt x="2015" y="27499"/>
                  </a:lnTo>
                  <a:lnTo>
                    <a:pt x="2234" y="27685"/>
                  </a:lnTo>
                  <a:lnTo>
                    <a:pt x="2470" y="27862"/>
                  </a:lnTo>
                  <a:lnTo>
                    <a:pt x="2706" y="28030"/>
                  </a:lnTo>
                  <a:lnTo>
                    <a:pt x="2959" y="28190"/>
                  </a:lnTo>
                  <a:lnTo>
                    <a:pt x="3220" y="28334"/>
                  </a:lnTo>
                  <a:lnTo>
                    <a:pt x="3489" y="28468"/>
                  </a:lnTo>
                  <a:lnTo>
                    <a:pt x="3768" y="28595"/>
                  </a:lnTo>
                  <a:lnTo>
                    <a:pt x="4054" y="28696"/>
                  </a:lnTo>
                  <a:lnTo>
                    <a:pt x="4341" y="28789"/>
                  </a:lnTo>
                  <a:lnTo>
                    <a:pt x="4644" y="28873"/>
                  </a:lnTo>
                  <a:lnTo>
                    <a:pt x="4947" y="28940"/>
                  </a:lnTo>
                  <a:lnTo>
                    <a:pt x="5251" y="28982"/>
                  </a:lnTo>
                  <a:lnTo>
                    <a:pt x="5554" y="29016"/>
                  </a:lnTo>
                  <a:lnTo>
                    <a:pt x="5858" y="29033"/>
                  </a:lnTo>
                  <a:lnTo>
                    <a:pt x="6161" y="29041"/>
                  </a:lnTo>
                  <a:lnTo>
                    <a:pt x="6456" y="29025"/>
                  </a:lnTo>
                  <a:lnTo>
                    <a:pt x="6751" y="28999"/>
                  </a:lnTo>
                  <a:lnTo>
                    <a:pt x="7046" y="28957"/>
                  </a:lnTo>
                  <a:lnTo>
                    <a:pt x="7332" y="28898"/>
                  </a:lnTo>
                  <a:lnTo>
                    <a:pt x="7619" y="28831"/>
                  </a:lnTo>
                  <a:lnTo>
                    <a:pt x="7897" y="28746"/>
                  </a:lnTo>
                  <a:lnTo>
                    <a:pt x="8175" y="28654"/>
                  </a:lnTo>
                  <a:lnTo>
                    <a:pt x="8445" y="28544"/>
                  </a:lnTo>
                  <a:lnTo>
                    <a:pt x="8706" y="28418"/>
                  </a:lnTo>
                  <a:lnTo>
                    <a:pt x="8959" y="28291"/>
                  </a:lnTo>
                  <a:lnTo>
                    <a:pt x="9212" y="28140"/>
                  </a:lnTo>
                  <a:lnTo>
                    <a:pt x="9456" y="27980"/>
                  </a:lnTo>
                  <a:lnTo>
                    <a:pt x="9692" y="27811"/>
                  </a:lnTo>
                  <a:lnTo>
                    <a:pt x="9920" y="27634"/>
                  </a:lnTo>
                  <a:lnTo>
                    <a:pt x="10139" y="27440"/>
                  </a:lnTo>
                  <a:lnTo>
                    <a:pt x="10349" y="27238"/>
                  </a:lnTo>
                  <a:lnTo>
                    <a:pt x="10552" y="27027"/>
                  </a:lnTo>
                  <a:lnTo>
                    <a:pt x="10737" y="26808"/>
                  </a:lnTo>
                  <a:lnTo>
                    <a:pt x="10914" y="26572"/>
                  </a:lnTo>
                  <a:lnTo>
                    <a:pt x="11083" y="26328"/>
                  </a:lnTo>
                  <a:lnTo>
                    <a:pt x="11243" y="26083"/>
                  </a:lnTo>
                  <a:lnTo>
                    <a:pt x="11386" y="25822"/>
                  </a:lnTo>
                  <a:lnTo>
                    <a:pt x="11521" y="25552"/>
                  </a:lnTo>
                  <a:lnTo>
                    <a:pt x="11647" y="25274"/>
                  </a:lnTo>
                  <a:lnTo>
                    <a:pt x="11748" y="24988"/>
                  </a:lnTo>
                  <a:lnTo>
                    <a:pt x="11841" y="24693"/>
                  </a:lnTo>
                  <a:lnTo>
                    <a:pt x="11925" y="24398"/>
                  </a:lnTo>
                  <a:lnTo>
                    <a:pt x="11959" y="24271"/>
                  </a:lnTo>
                  <a:lnTo>
                    <a:pt x="11976" y="24179"/>
                  </a:lnTo>
                  <a:lnTo>
                    <a:pt x="12001" y="24069"/>
                  </a:lnTo>
                  <a:lnTo>
                    <a:pt x="12018" y="24027"/>
                  </a:lnTo>
                  <a:lnTo>
                    <a:pt x="12060" y="23867"/>
                  </a:lnTo>
                  <a:lnTo>
                    <a:pt x="12178" y="23488"/>
                  </a:lnTo>
                  <a:lnTo>
                    <a:pt x="12262" y="23252"/>
                  </a:lnTo>
                  <a:lnTo>
                    <a:pt x="12355" y="22990"/>
                  </a:lnTo>
                  <a:lnTo>
                    <a:pt x="12465" y="22704"/>
                  </a:lnTo>
                  <a:lnTo>
                    <a:pt x="12591" y="22401"/>
                  </a:lnTo>
                  <a:lnTo>
                    <a:pt x="12743" y="22072"/>
                  </a:lnTo>
                  <a:lnTo>
                    <a:pt x="12903" y="21718"/>
                  </a:lnTo>
                  <a:lnTo>
                    <a:pt x="13080" y="21356"/>
                  </a:lnTo>
                  <a:lnTo>
                    <a:pt x="13282" y="20976"/>
                  </a:lnTo>
                  <a:lnTo>
                    <a:pt x="13375" y="20782"/>
                  </a:lnTo>
                  <a:lnTo>
                    <a:pt x="13484" y="20589"/>
                  </a:lnTo>
                  <a:lnTo>
                    <a:pt x="13602" y="20386"/>
                  </a:lnTo>
                  <a:lnTo>
                    <a:pt x="13729" y="20184"/>
                  </a:lnTo>
                  <a:lnTo>
                    <a:pt x="13982" y="19780"/>
                  </a:lnTo>
                  <a:lnTo>
                    <a:pt x="14243" y="19358"/>
                  </a:lnTo>
                  <a:lnTo>
                    <a:pt x="14858" y="18532"/>
                  </a:lnTo>
                  <a:lnTo>
                    <a:pt x="15170" y="18094"/>
                  </a:lnTo>
                  <a:lnTo>
                    <a:pt x="15532" y="17698"/>
                  </a:lnTo>
                  <a:lnTo>
                    <a:pt x="16274" y="16855"/>
                  </a:lnTo>
                  <a:lnTo>
                    <a:pt x="17108" y="16088"/>
                  </a:lnTo>
                  <a:lnTo>
                    <a:pt x="17311" y="15886"/>
                  </a:lnTo>
                  <a:lnTo>
                    <a:pt x="17530" y="15692"/>
                  </a:lnTo>
                  <a:lnTo>
                    <a:pt x="17757" y="15507"/>
                  </a:lnTo>
                  <a:lnTo>
                    <a:pt x="17993" y="15330"/>
                  </a:lnTo>
                  <a:lnTo>
                    <a:pt x="18465" y="14984"/>
                  </a:lnTo>
                  <a:lnTo>
                    <a:pt x="18701" y="14807"/>
                  </a:lnTo>
                  <a:lnTo>
                    <a:pt x="18937" y="14622"/>
                  </a:lnTo>
                  <a:lnTo>
                    <a:pt x="19181" y="14462"/>
                  </a:lnTo>
                  <a:lnTo>
                    <a:pt x="19426" y="14302"/>
                  </a:lnTo>
                  <a:lnTo>
                    <a:pt x="19940" y="13998"/>
                  </a:lnTo>
                  <a:lnTo>
                    <a:pt x="20454" y="13695"/>
                  </a:lnTo>
                  <a:lnTo>
                    <a:pt x="20707" y="13543"/>
                  </a:lnTo>
                  <a:lnTo>
                    <a:pt x="20960" y="13392"/>
                  </a:lnTo>
                  <a:lnTo>
                    <a:pt x="23100" y="12431"/>
                  </a:lnTo>
                  <a:lnTo>
                    <a:pt x="24196" y="12085"/>
                  </a:lnTo>
                  <a:lnTo>
                    <a:pt x="25249" y="11740"/>
                  </a:lnTo>
                  <a:lnTo>
                    <a:pt x="25502" y="11672"/>
                  </a:lnTo>
                  <a:lnTo>
                    <a:pt x="25763" y="11605"/>
                  </a:lnTo>
                  <a:lnTo>
                    <a:pt x="26025" y="11546"/>
                  </a:lnTo>
                  <a:lnTo>
                    <a:pt x="26286" y="11495"/>
                  </a:lnTo>
                  <a:lnTo>
                    <a:pt x="26783" y="11403"/>
                  </a:lnTo>
                  <a:lnTo>
                    <a:pt x="27027" y="11352"/>
                  </a:lnTo>
                  <a:lnTo>
                    <a:pt x="27272" y="11302"/>
                  </a:lnTo>
                  <a:lnTo>
                    <a:pt x="28174" y="11108"/>
                  </a:lnTo>
                  <a:lnTo>
                    <a:pt x="28283" y="11091"/>
                  </a:lnTo>
                  <a:lnTo>
                    <a:pt x="28393" y="11074"/>
                  </a:lnTo>
                  <a:lnTo>
                    <a:pt x="28603" y="11049"/>
                  </a:lnTo>
                  <a:lnTo>
                    <a:pt x="28814" y="11032"/>
                  </a:lnTo>
                  <a:lnTo>
                    <a:pt x="29016" y="11015"/>
                  </a:lnTo>
                  <a:lnTo>
                    <a:pt x="30407" y="10880"/>
                  </a:lnTo>
                  <a:lnTo>
                    <a:pt x="31620" y="10754"/>
                  </a:lnTo>
                  <a:lnTo>
                    <a:pt x="32202" y="10695"/>
                  </a:lnTo>
                  <a:lnTo>
                    <a:pt x="32463" y="10661"/>
                  </a:lnTo>
                  <a:lnTo>
                    <a:pt x="32716" y="10610"/>
                  </a:lnTo>
                  <a:lnTo>
                    <a:pt x="32977" y="10560"/>
                  </a:lnTo>
                  <a:lnTo>
                    <a:pt x="33222" y="10484"/>
                  </a:lnTo>
                  <a:lnTo>
                    <a:pt x="33466" y="10408"/>
                  </a:lnTo>
                  <a:lnTo>
                    <a:pt x="33702" y="10316"/>
                  </a:lnTo>
                  <a:lnTo>
                    <a:pt x="33930" y="10206"/>
                  </a:lnTo>
                  <a:lnTo>
                    <a:pt x="34157" y="10096"/>
                  </a:lnTo>
                  <a:lnTo>
                    <a:pt x="34376" y="9970"/>
                  </a:lnTo>
                  <a:lnTo>
                    <a:pt x="34587" y="9835"/>
                  </a:lnTo>
                  <a:lnTo>
                    <a:pt x="34798" y="9692"/>
                  </a:lnTo>
                  <a:lnTo>
                    <a:pt x="34991" y="9540"/>
                  </a:lnTo>
                  <a:lnTo>
                    <a:pt x="35185" y="9380"/>
                  </a:lnTo>
                  <a:lnTo>
                    <a:pt x="35371" y="9211"/>
                  </a:lnTo>
                  <a:lnTo>
                    <a:pt x="35539" y="9035"/>
                  </a:lnTo>
                  <a:lnTo>
                    <a:pt x="35708" y="8849"/>
                  </a:lnTo>
                  <a:lnTo>
                    <a:pt x="35868" y="8655"/>
                  </a:lnTo>
                  <a:lnTo>
                    <a:pt x="36020" y="8461"/>
                  </a:lnTo>
                  <a:lnTo>
                    <a:pt x="36154" y="8251"/>
                  </a:lnTo>
                  <a:lnTo>
                    <a:pt x="36289" y="8040"/>
                  </a:lnTo>
                  <a:lnTo>
                    <a:pt x="36407" y="7821"/>
                  </a:lnTo>
                  <a:lnTo>
                    <a:pt x="36517" y="7593"/>
                  </a:lnTo>
                  <a:lnTo>
                    <a:pt x="36618" y="7357"/>
                  </a:lnTo>
                  <a:lnTo>
                    <a:pt x="36702" y="7121"/>
                  </a:lnTo>
                  <a:lnTo>
                    <a:pt x="36778" y="6886"/>
                  </a:lnTo>
                  <a:lnTo>
                    <a:pt x="36845" y="6641"/>
                  </a:lnTo>
                  <a:lnTo>
                    <a:pt x="36904" y="6388"/>
                  </a:lnTo>
                  <a:lnTo>
                    <a:pt x="36947" y="6135"/>
                  </a:lnTo>
                  <a:lnTo>
                    <a:pt x="36972" y="5874"/>
                  </a:lnTo>
                  <a:lnTo>
                    <a:pt x="36997" y="5613"/>
                  </a:lnTo>
                  <a:lnTo>
                    <a:pt x="36997" y="5352"/>
                  </a:lnTo>
                  <a:lnTo>
                    <a:pt x="36989" y="5082"/>
                  </a:lnTo>
                  <a:lnTo>
                    <a:pt x="36972" y="4804"/>
                  </a:lnTo>
                  <a:lnTo>
                    <a:pt x="36938" y="4534"/>
                  </a:lnTo>
                  <a:lnTo>
                    <a:pt x="36888" y="4273"/>
                  </a:lnTo>
                  <a:lnTo>
                    <a:pt x="36829" y="4012"/>
                  </a:lnTo>
                  <a:lnTo>
                    <a:pt x="36753" y="3750"/>
                  </a:lnTo>
                  <a:lnTo>
                    <a:pt x="36669" y="3506"/>
                  </a:lnTo>
                  <a:lnTo>
                    <a:pt x="36567" y="3262"/>
                  </a:lnTo>
                  <a:lnTo>
                    <a:pt x="36466" y="3017"/>
                  </a:lnTo>
                  <a:lnTo>
                    <a:pt x="36340" y="2790"/>
                  </a:lnTo>
                  <a:lnTo>
                    <a:pt x="36213" y="2562"/>
                  </a:lnTo>
                  <a:lnTo>
                    <a:pt x="36070" y="2343"/>
                  </a:lnTo>
                  <a:lnTo>
                    <a:pt x="35918" y="2132"/>
                  </a:lnTo>
                  <a:lnTo>
                    <a:pt x="35758" y="1939"/>
                  </a:lnTo>
                  <a:lnTo>
                    <a:pt x="35590" y="1736"/>
                  </a:lnTo>
                  <a:lnTo>
                    <a:pt x="35413" y="1551"/>
                  </a:lnTo>
                  <a:lnTo>
                    <a:pt x="35227" y="1382"/>
                  </a:lnTo>
                  <a:lnTo>
                    <a:pt x="35034" y="1214"/>
                  </a:lnTo>
                  <a:lnTo>
                    <a:pt x="34831" y="1054"/>
                  </a:lnTo>
                  <a:lnTo>
                    <a:pt x="34621" y="902"/>
                  </a:lnTo>
                  <a:lnTo>
                    <a:pt x="34402" y="767"/>
                  </a:lnTo>
                  <a:lnTo>
                    <a:pt x="34174" y="641"/>
                  </a:lnTo>
                  <a:lnTo>
                    <a:pt x="33946" y="523"/>
                  </a:lnTo>
                  <a:lnTo>
                    <a:pt x="33710" y="413"/>
                  </a:lnTo>
                  <a:lnTo>
                    <a:pt x="33466" y="320"/>
                  </a:lnTo>
                  <a:lnTo>
                    <a:pt x="33213" y="236"/>
                  </a:lnTo>
                  <a:lnTo>
                    <a:pt x="32960" y="169"/>
                  </a:lnTo>
                  <a:lnTo>
                    <a:pt x="32708" y="110"/>
                  </a:lnTo>
                  <a:lnTo>
                    <a:pt x="32446" y="59"/>
                  </a:lnTo>
                  <a:lnTo>
                    <a:pt x="32177" y="26"/>
                  </a:lnTo>
                  <a:lnTo>
                    <a:pt x="31907" y="9"/>
                  </a:lnTo>
                  <a:lnTo>
                    <a:pt x="3163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5"/>
            <p:cNvSpPr/>
            <p:nvPr/>
          </p:nvSpPr>
          <p:spPr>
            <a:xfrm>
              <a:off x="1232384" y="1462128"/>
              <a:ext cx="461780" cy="356419"/>
            </a:xfrm>
            <a:custGeom>
              <a:avLst/>
              <a:gdLst/>
              <a:ahLst/>
              <a:cxnLst/>
              <a:rect l="l" t="t" r="r" b="b"/>
              <a:pathLst>
                <a:path w="32135" h="24803" extrusionOk="0">
                  <a:moveTo>
                    <a:pt x="28047" y="1"/>
                  </a:moveTo>
                  <a:lnTo>
                    <a:pt x="27744" y="9"/>
                  </a:lnTo>
                  <a:lnTo>
                    <a:pt x="27440" y="18"/>
                  </a:lnTo>
                  <a:lnTo>
                    <a:pt x="27145" y="34"/>
                  </a:lnTo>
                  <a:lnTo>
                    <a:pt x="26572" y="85"/>
                  </a:lnTo>
                  <a:lnTo>
                    <a:pt x="26024" y="144"/>
                  </a:lnTo>
                  <a:lnTo>
                    <a:pt x="25527" y="203"/>
                  </a:lnTo>
                  <a:lnTo>
                    <a:pt x="25089" y="262"/>
                  </a:lnTo>
                  <a:lnTo>
                    <a:pt x="23918" y="414"/>
                  </a:lnTo>
                  <a:lnTo>
                    <a:pt x="22569" y="607"/>
                  </a:lnTo>
                  <a:lnTo>
                    <a:pt x="22367" y="633"/>
                  </a:lnTo>
                  <a:lnTo>
                    <a:pt x="22165" y="658"/>
                  </a:lnTo>
                  <a:lnTo>
                    <a:pt x="21954" y="692"/>
                  </a:lnTo>
                  <a:lnTo>
                    <a:pt x="21735" y="734"/>
                  </a:lnTo>
                  <a:lnTo>
                    <a:pt x="20791" y="953"/>
                  </a:lnTo>
                  <a:lnTo>
                    <a:pt x="20294" y="1071"/>
                  </a:lnTo>
                  <a:lnTo>
                    <a:pt x="19771" y="1197"/>
                  </a:lnTo>
                  <a:lnTo>
                    <a:pt x="19232" y="1324"/>
                  </a:lnTo>
                  <a:lnTo>
                    <a:pt x="18954" y="1400"/>
                  </a:lnTo>
                  <a:lnTo>
                    <a:pt x="18676" y="1484"/>
                  </a:lnTo>
                  <a:lnTo>
                    <a:pt x="16308" y="2293"/>
                  </a:lnTo>
                  <a:lnTo>
                    <a:pt x="15684" y="2563"/>
                  </a:lnTo>
                  <a:lnTo>
                    <a:pt x="15060" y="2849"/>
                  </a:lnTo>
                  <a:lnTo>
                    <a:pt x="13796" y="3431"/>
                  </a:lnTo>
                  <a:lnTo>
                    <a:pt x="12532" y="4139"/>
                  </a:lnTo>
                  <a:lnTo>
                    <a:pt x="11908" y="4509"/>
                  </a:lnTo>
                  <a:lnTo>
                    <a:pt x="11588" y="4695"/>
                  </a:lnTo>
                  <a:lnTo>
                    <a:pt x="11285" y="4897"/>
                  </a:lnTo>
                  <a:lnTo>
                    <a:pt x="10678" y="5318"/>
                  </a:lnTo>
                  <a:lnTo>
                    <a:pt x="10071" y="5740"/>
                  </a:lnTo>
                  <a:lnTo>
                    <a:pt x="9776" y="5951"/>
                  </a:lnTo>
                  <a:lnTo>
                    <a:pt x="9481" y="6170"/>
                  </a:lnTo>
                  <a:lnTo>
                    <a:pt x="9195" y="6397"/>
                  </a:lnTo>
                  <a:lnTo>
                    <a:pt x="8917" y="6642"/>
                  </a:lnTo>
                  <a:lnTo>
                    <a:pt x="7813" y="7569"/>
                  </a:lnTo>
                  <a:lnTo>
                    <a:pt x="6810" y="8555"/>
                  </a:lnTo>
                  <a:lnTo>
                    <a:pt x="6321" y="9043"/>
                  </a:lnTo>
                  <a:lnTo>
                    <a:pt x="5874" y="9549"/>
                  </a:lnTo>
                  <a:lnTo>
                    <a:pt x="5444" y="10046"/>
                  </a:lnTo>
                  <a:lnTo>
                    <a:pt x="5032" y="10527"/>
                  </a:lnTo>
                  <a:lnTo>
                    <a:pt x="4290" y="11504"/>
                  </a:lnTo>
                  <a:lnTo>
                    <a:pt x="3944" y="11968"/>
                  </a:lnTo>
                  <a:lnTo>
                    <a:pt x="3784" y="12204"/>
                  </a:lnTo>
                  <a:lnTo>
                    <a:pt x="3633" y="12431"/>
                  </a:lnTo>
                  <a:lnTo>
                    <a:pt x="3338" y="12878"/>
                  </a:lnTo>
                  <a:lnTo>
                    <a:pt x="3068" y="13308"/>
                  </a:lnTo>
                  <a:lnTo>
                    <a:pt x="2824" y="13729"/>
                  </a:lnTo>
                  <a:lnTo>
                    <a:pt x="2596" y="14125"/>
                  </a:lnTo>
                  <a:lnTo>
                    <a:pt x="2385" y="14504"/>
                  </a:lnTo>
                  <a:lnTo>
                    <a:pt x="2200" y="14858"/>
                  </a:lnTo>
                  <a:lnTo>
                    <a:pt x="2031" y="15196"/>
                  </a:lnTo>
                  <a:lnTo>
                    <a:pt x="1880" y="15507"/>
                  </a:lnTo>
                  <a:lnTo>
                    <a:pt x="1635" y="16047"/>
                  </a:lnTo>
                  <a:lnTo>
                    <a:pt x="1526" y="16308"/>
                  </a:lnTo>
                  <a:lnTo>
                    <a:pt x="1433" y="16535"/>
                  </a:lnTo>
                  <a:lnTo>
                    <a:pt x="1307" y="16873"/>
                  </a:lnTo>
                  <a:lnTo>
                    <a:pt x="1231" y="17075"/>
                  </a:lnTo>
                  <a:lnTo>
                    <a:pt x="1155" y="17294"/>
                  </a:lnTo>
                  <a:lnTo>
                    <a:pt x="1071" y="17522"/>
                  </a:lnTo>
                  <a:lnTo>
                    <a:pt x="885" y="17993"/>
                  </a:lnTo>
                  <a:lnTo>
                    <a:pt x="691" y="18482"/>
                  </a:lnTo>
                  <a:lnTo>
                    <a:pt x="498" y="18996"/>
                  </a:lnTo>
                  <a:lnTo>
                    <a:pt x="405" y="19249"/>
                  </a:lnTo>
                  <a:lnTo>
                    <a:pt x="312" y="19510"/>
                  </a:lnTo>
                  <a:lnTo>
                    <a:pt x="236" y="19772"/>
                  </a:lnTo>
                  <a:lnTo>
                    <a:pt x="160" y="20041"/>
                  </a:lnTo>
                  <a:lnTo>
                    <a:pt x="101" y="20303"/>
                  </a:lnTo>
                  <a:lnTo>
                    <a:pt x="51" y="20564"/>
                  </a:lnTo>
                  <a:lnTo>
                    <a:pt x="17" y="20834"/>
                  </a:lnTo>
                  <a:lnTo>
                    <a:pt x="0" y="21095"/>
                  </a:lnTo>
                  <a:lnTo>
                    <a:pt x="0" y="21356"/>
                  </a:lnTo>
                  <a:lnTo>
                    <a:pt x="9" y="21482"/>
                  </a:lnTo>
                  <a:lnTo>
                    <a:pt x="17" y="21609"/>
                  </a:lnTo>
                  <a:lnTo>
                    <a:pt x="34" y="21744"/>
                  </a:lnTo>
                  <a:lnTo>
                    <a:pt x="59" y="21870"/>
                  </a:lnTo>
                  <a:lnTo>
                    <a:pt x="85" y="21997"/>
                  </a:lnTo>
                  <a:lnTo>
                    <a:pt x="118" y="22123"/>
                  </a:lnTo>
                  <a:lnTo>
                    <a:pt x="160" y="22241"/>
                  </a:lnTo>
                  <a:lnTo>
                    <a:pt x="203" y="22367"/>
                  </a:lnTo>
                  <a:lnTo>
                    <a:pt x="253" y="22485"/>
                  </a:lnTo>
                  <a:lnTo>
                    <a:pt x="312" y="22612"/>
                  </a:lnTo>
                  <a:lnTo>
                    <a:pt x="380" y="22730"/>
                  </a:lnTo>
                  <a:lnTo>
                    <a:pt x="455" y="22848"/>
                  </a:lnTo>
                  <a:lnTo>
                    <a:pt x="531" y="22966"/>
                  </a:lnTo>
                  <a:lnTo>
                    <a:pt x="624" y="23075"/>
                  </a:lnTo>
                  <a:lnTo>
                    <a:pt x="717" y="23193"/>
                  </a:lnTo>
                  <a:lnTo>
                    <a:pt x="818" y="23303"/>
                  </a:lnTo>
                  <a:lnTo>
                    <a:pt x="936" y="23412"/>
                  </a:lnTo>
                  <a:lnTo>
                    <a:pt x="1054" y="23522"/>
                  </a:lnTo>
                  <a:lnTo>
                    <a:pt x="1180" y="23623"/>
                  </a:lnTo>
                  <a:lnTo>
                    <a:pt x="1315" y="23733"/>
                  </a:lnTo>
                  <a:lnTo>
                    <a:pt x="1467" y="23834"/>
                  </a:lnTo>
                  <a:lnTo>
                    <a:pt x="1618" y="23926"/>
                  </a:lnTo>
                  <a:lnTo>
                    <a:pt x="1787" y="24028"/>
                  </a:lnTo>
                  <a:lnTo>
                    <a:pt x="1964" y="24120"/>
                  </a:lnTo>
                  <a:lnTo>
                    <a:pt x="2141" y="24213"/>
                  </a:lnTo>
                  <a:lnTo>
                    <a:pt x="2343" y="24306"/>
                  </a:lnTo>
                  <a:lnTo>
                    <a:pt x="2545" y="24390"/>
                  </a:lnTo>
                  <a:lnTo>
                    <a:pt x="2756" y="24474"/>
                  </a:lnTo>
                  <a:lnTo>
                    <a:pt x="2984" y="24558"/>
                  </a:lnTo>
                  <a:lnTo>
                    <a:pt x="3220" y="24643"/>
                  </a:lnTo>
                  <a:lnTo>
                    <a:pt x="3388" y="24685"/>
                  </a:lnTo>
                  <a:lnTo>
                    <a:pt x="3548" y="24727"/>
                  </a:lnTo>
                  <a:lnTo>
                    <a:pt x="3717" y="24761"/>
                  </a:lnTo>
                  <a:lnTo>
                    <a:pt x="3877" y="24786"/>
                  </a:lnTo>
                  <a:lnTo>
                    <a:pt x="4029" y="24794"/>
                  </a:lnTo>
                  <a:lnTo>
                    <a:pt x="4189" y="24803"/>
                  </a:lnTo>
                  <a:lnTo>
                    <a:pt x="4340" y="24803"/>
                  </a:lnTo>
                  <a:lnTo>
                    <a:pt x="4492" y="24794"/>
                  </a:lnTo>
                  <a:lnTo>
                    <a:pt x="4635" y="24769"/>
                  </a:lnTo>
                  <a:lnTo>
                    <a:pt x="4779" y="24752"/>
                  </a:lnTo>
                  <a:lnTo>
                    <a:pt x="4922" y="24719"/>
                  </a:lnTo>
                  <a:lnTo>
                    <a:pt x="5065" y="24676"/>
                  </a:lnTo>
                  <a:lnTo>
                    <a:pt x="5208" y="24634"/>
                  </a:lnTo>
                  <a:lnTo>
                    <a:pt x="5343" y="24584"/>
                  </a:lnTo>
                  <a:lnTo>
                    <a:pt x="5478" y="24525"/>
                  </a:lnTo>
                  <a:lnTo>
                    <a:pt x="5613" y="24457"/>
                  </a:lnTo>
                  <a:lnTo>
                    <a:pt x="5739" y="24390"/>
                  </a:lnTo>
                  <a:lnTo>
                    <a:pt x="5874" y="24306"/>
                  </a:lnTo>
                  <a:lnTo>
                    <a:pt x="6001" y="24230"/>
                  </a:lnTo>
                  <a:lnTo>
                    <a:pt x="6119" y="24137"/>
                  </a:lnTo>
                  <a:lnTo>
                    <a:pt x="6245" y="24044"/>
                  </a:lnTo>
                  <a:lnTo>
                    <a:pt x="6363" y="23952"/>
                  </a:lnTo>
                  <a:lnTo>
                    <a:pt x="6599" y="23741"/>
                  </a:lnTo>
                  <a:lnTo>
                    <a:pt x="6818" y="23522"/>
                  </a:lnTo>
                  <a:lnTo>
                    <a:pt x="7037" y="23277"/>
                  </a:lnTo>
                  <a:lnTo>
                    <a:pt x="7248" y="23025"/>
                  </a:lnTo>
                  <a:lnTo>
                    <a:pt x="7450" y="22763"/>
                  </a:lnTo>
                  <a:lnTo>
                    <a:pt x="7636" y="22485"/>
                  </a:lnTo>
                  <a:lnTo>
                    <a:pt x="7821" y="22207"/>
                  </a:lnTo>
                  <a:lnTo>
                    <a:pt x="7998" y="21912"/>
                  </a:lnTo>
                  <a:lnTo>
                    <a:pt x="8167" y="21617"/>
                  </a:lnTo>
                  <a:lnTo>
                    <a:pt x="8327" y="21322"/>
                  </a:lnTo>
                  <a:lnTo>
                    <a:pt x="8478" y="21019"/>
                  </a:lnTo>
                  <a:lnTo>
                    <a:pt x="8622" y="20724"/>
                  </a:lnTo>
                  <a:lnTo>
                    <a:pt x="8756" y="20421"/>
                  </a:lnTo>
                  <a:lnTo>
                    <a:pt x="8883" y="20126"/>
                  </a:lnTo>
                  <a:lnTo>
                    <a:pt x="9001" y="19839"/>
                  </a:lnTo>
                  <a:lnTo>
                    <a:pt x="9220" y="19283"/>
                  </a:lnTo>
                  <a:lnTo>
                    <a:pt x="9405" y="18769"/>
                  </a:lnTo>
                  <a:lnTo>
                    <a:pt x="9566" y="18305"/>
                  </a:lnTo>
                  <a:lnTo>
                    <a:pt x="9591" y="18213"/>
                  </a:lnTo>
                  <a:lnTo>
                    <a:pt x="9616" y="18154"/>
                  </a:lnTo>
                  <a:lnTo>
                    <a:pt x="9641" y="18078"/>
                  </a:lnTo>
                  <a:lnTo>
                    <a:pt x="9650" y="18044"/>
                  </a:lnTo>
                  <a:lnTo>
                    <a:pt x="9692" y="17934"/>
                  </a:lnTo>
                  <a:lnTo>
                    <a:pt x="9801" y="17665"/>
                  </a:lnTo>
                  <a:lnTo>
                    <a:pt x="9962" y="17311"/>
                  </a:lnTo>
                  <a:lnTo>
                    <a:pt x="10164" y="16881"/>
                  </a:lnTo>
                  <a:lnTo>
                    <a:pt x="10425" y="16401"/>
                  </a:lnTo>
                  <a:lnTo>
                    <a:pt x="10577" y="16131"/>
                  </a:lnTo>
                  <a:lnTo>
                    <a:pt x="10745" y="15861"/>
                  </a:lnTo>
                  <a:lnTo>
                    <a:pt x="10830" y="15718"/>
                  </a:lnTo>
                  <a:lnTo>
                    <a:pt x="10922" y="15575"/>
                  </a:lnTo>
                  <a:lnTo>
                    <a:pt x="11116" y="15288"/>
                  </a:lnTo>
                  <a:lnTo>
                    <a:pt x="11327" y="14985"/>
                  </a:lnTo>
                  <a:lnTo>
                    <a:pt x="11546" y="14681"/>
                  </a:lnTo>
                  <a:lnTo>
                    <a:pt x="12035" y="14066"/>
                  </a:lnTo>
                  <a:lnTo>
                    <a:pt x="12288" y="13754"/>
                  </a:lnTo>
                  <a:lnTo>
                    <a:pt x="12574" y="13451"/>
                  </a:lnTo>
                  <a:lnTo>
                    <a:pt x="13164" y="12827"/>
                  </a:lnTo>
                  <a:lnTo>
                    <a:pt x="13813" y="12246"/>
                  </a:lnTo>
                  <a:lnTo>
                    <a:pt x="13973" y="12094"/>
                  </a:lnTo>
                  <a:lnTo>
                    <a:pt x="14142" y="11942"/>
                  </a:lnTo>
                  <a:lnTo>
                    <a:pt x="14319" y="11808"/>
                  </a:lnTo>
                  <a:lnTo>
                    <a:pt x="14496" y="11673"/>
                  </a:lnTo>
                  <a:lnTo>
                    <a:pt x="14866" y="11403"/>
                  </a:lnTo>
                  <a:lnTo>
                    <a:pt x="15043" y="11260"/>
                  </a:lnTo>
                  <a:lnTo>
                    <a:pt x="15220" y="11125"/>
                  </a:lnTo>
                  <a:lnTo>
                    <a:pt x="15414" y="10990"/>
                  </a:lnTo>
                  <a:lnTo>
                    <a:pt x="15600" y="10872"/>
                  </a:lnTo>
                  <a:lnTo>
                    <a:pt x="15987" y="10628"/>
                  </a:lnTo>
                  <a:lnTo>
                    <a:pt x="16375" y="10392"/>
                  </a:lnTo>
                  <a:lnTo>
                    <a:pt x="16763" y="10147"/>
                  </a:lnTo>
                  <a:lnTo>
                    <a:pt x="18372" y="9355"/>
                  </a:lnTo>
                  <a:lnTo>
                    <a:pt x="19181" y="9043"/>
                  </a:lnTo>
                  <a:lnTo>
                    <a:pt x="19965" y="8748"/>
                  </a:lnTo>
                  <a:lnTo>
                    <a:pt x="20150" y="8681"/>
                  </a:lnTo>
                  <a:lnTo>
                    <a:pt x="20344" y="8622"/>
                  </a:lnTo>
                  <a:lnTo>
                    <a:pt x="20724" y="8512"/>
                  </a:lnTo>
                  <a:lnTo>
                    <a:pt x="21094" y="8420"/>
                  </a:lnTo>
                  <a:lnTo>
                    <a:pt x="21448" y="8319"/>
                  </a:lnTo>
                  <a:lnTo>
                    <a:pt x="22114" y="8133"/>
                  </a:lnTo>
                  <a:lnTo>
                    <a:pt x="22274" y="8091"/>
                  </a:lnTo>
                  <a:lnTo>
                    <a:pt x="22434" y="8066"/>
                  </a:lnTo>
                  <a:lnTo>
                    <a:pt x="22586" y="8041"/>
                  </a:lnTo>
                  <a:lnTo>
                    <a:pt x="22738" y="8015"/>
                  </a:lnTo>
                  <a:lnTo>
                    <a:pt x="23749" y="7838"/>
                  </a:lnTo>
                  <a:lnTo>
                    <a:pt x="24634" y="7678"/>
                  </a:lnTo>
                  <a:lnTo>
                    <a:pt x="25055" y="7602"/>
                  </a:lnTo>
                  <a:lnTo>
                    <a:pt x="25258" y="7569"/>
                  </a:lnTo>
                  <a:lnTo>
                    <a:pt x="25468" y="7535"/>
                  </a:lnTo>
                  <a:lnTo>
                    <a:pt x="25932" y="7484"/>
                  </a:lnTo>
                  <a:lnTo>
                    <a:pt x="26429" y="7442"/>
                  </a:lnTo>
                  <a:lnTo>
                    <a:pt x="26960" y="7383"/>
                  </a:lnTo>
                  <a:lnTo>
                    <a:pt x="27516" y="7316"/>
                  </a:lnTo>
                  <a:lnTo>
                    <a:pt x="27794" y="7265"/>
                  </a:lnTo>
                  <a:lnTo>
                    <a:pt x="28072" y="7215"/>
                  </a:lnTo>
                  <a:lnTo>
                    <a:pt x="28359" y="7156"/>
                  </a:lnTo>
                  <a:lnTo>
                    <a:pt x="28637" y="7088"/>
                  </a:lnTo>
                  <a:lnTo>
                    <a:pt x="28915" y="7004"/>
                  </a:lnTo>
                  <a:lnTo>
                    <a:pt x="29193" y="6920"/>
                  </a:lnTo>
                  <a:lnTo>
                    <a:pt x="29463" y="6810"/>
                  </a:lnTo>
                  <a:lnTo>
                    <a:pt x="29724" y="6692"/>
                  </a:lnTo>
                  <a:lnTo>
                    <a:pt x="29985" y="6557"/>
                  </a:lnTo>
                  <a:lnTo>
                    <a:pt x="30230" y="6414"/>
                  </a:lnTo>
                  <a:lnTo>
                    <a:pt x="30348" y="6330"/>
                  </a:lnTo>
                  <a:lnTo>
                    <a:pt x="30466" y="6245"/>
                  </a:lnTo>
                  <a:lnTo>
                    <a:pt x="30584" y="6153"/>
                  </a:lnTo>
                  <a:lnTo>
                    <a:pt x="30693" y="6060"/>
                  </a:lnTo>
                  <a:lnTo>
                    <a:pt x="30803" y="5959"/>
                  </a:lnTo>
                  <a:lnTo>
                    <a:pt x="30912" y="5858"/>
                  </a:lnTo>
                  <a:lnTo>
                    <a:pt x="31013" y="5748"/>
                  </a:lnTo>
                  <a:lnTo>
                    <a:pt x="31115" y="5630"/>
                  </a:lnTo>
                  <a:lnTo>
                    <a:pt x="31216" y="5512"/>
                  </a:lnTo>
                  <a:lnTo>
                    <a:pt x="31308" y="5386"/>
                  </a:lnTo>
                  <a:lnTo>
                    <a:pt x="31393" y="5251"/>
                  </a:lnTo>
                  <a:lnTo>
                    <a:pt x="31477" y="5116"/>
                  </a:lnTo>
                  <a:lnTo>
                    <a:pt x="31561" y="4973"/>
                  </a:lnTo>
                  <a:lnTo>
                    <a:pt x="31637" y="4821"/>
                  </a:lnTo>
                  <a:lnTo>
                    <a:pt x="31705" y="4670"/>
                  </a:lnTo>
                  <a:lnTo>
                    <a:pt x="31772" y="4501"/>
                  </a:lnTo>
                  <a:lnTo>
                    <a:pt x="31831" y="4332"/>
                  </a:lnTo>
                  <a:lnTo>
                    <a:pt x="31890" y="4164"/>
                  </a:lnTo>
                  <a:lnTo>
                    <a:pt x="31941" y="3978"/>
                  </a:lnTo>
                  <a:lnTo>
                    <a:pt x="31991" y="3793"/>
                  </a:lnTo>
                  <a:lnTo>
                    <a:pt x="32033" y="3591"/>
                  </a:lnTo>
                  <a:lnTo>
                    <a:pt x="32067" y="3389"/>
                  </a:lnTo>
                  <a:lnTo>
                    <a:pt x="32092" y="3178"/>
                  </a:lnTo>
                  <a:lnTo>
                    <a:pt x="32117" y="2959"/>
                  </a:lnTo>
                  <a:lnTo>
                    <a:pt x="32134" y="2790"/>
                  </a:lnTo>
                  <a:lnTo>
                    <a:pt x="32134" y="2622"/>
                  </a:lnTo>
                  <a:lnTo>
                    <a:pt x="32134" y="2470"/>
                  </a:lnTo>
                  <a:lnTo>
                    <a:pt x="32117" y="2310"/>
                  </a:lnTo>
                  <a:lnTo>
                    <a:pt x="32101" y="2167"/>
                  </a:lnTo>
                  <a:lnTo>
                    <a:pt x="32075" y="2023"/>
                  </a:lnTo>
                  <a:lnTo>
                    <a:pt x="32042" y="1888"/>
                  </a:lnTo>
                  <a:lnTo>
                    <a:pt x="32008" y="1762"/>
                  </a:lnTo>
                  <a:lnTo>
                    <a:pt x="31957" y="1636"/>
                  </a:lnTo>
                  <a:lnTo>
                    <a:pt x="31907" y="1518"/>
                  </a:lnTo>
                  <a:lnTo>
                    <a:pt x="31848" y="1408"/>
                  </a:lnTo>
                  <a:lnTo>
                    <a:pt x="31780" y="1299"/>
                  </a:lnTo>
                  <a:lnTo>
                    <a:pt x="31713" y="1197"/>
                  </a:lnTo>
                  <a:lnTo>
                    <a:pt x="31637" y="1105"/>
                  </a:lnTo>
                  <a:lnTo>
                    <a:pt x="31561" y="1012"/>
                  </a:lnTo>
                  <a:lnTo>
                    <a:pt x="31469" y="928"/>
                  </a:lnTo>
                  <a:lnTo>
                    <a:pt x="31376" y="843"/>
                  </a:lnTo>
                  <a:lnTo>
                    <a:pt x="31283" y="768"/>
                  </a:lnTo>
                  <a:lnTo>
                    <a:pt x="31182" y="692"/>
                  </a:lnTo>
                  <a:lnTo>
                    <a:pt x="31081" y="624"/>
                  </a:lnTo>
                  <a:lnTo>
                    <a:pt x="30971" y="557"/>
                  </a:lnTo>
                  <a:lnTo>
                    <a:pt x="30853" y="498"/>
                  </a:lnTo>
                  <a:lnTo>
                    <a:pt x="30735" y="447"/>
                  </a:lnTo>
                  <a:lnTo>
                    <a:pt x="30617" y="388"/>
                  </a:lnTo>
                  <a:lnTo>
                    <a:pt x="30365" y="296"/>
                  </a:lnTo>
                  <a:lnTo>
                    <a:pt x="30103" y="220"/>
                  </a:lnTo>
                  <a:lnTo>
                    <a:pt x="29825" y="152"/>
                  </a:lnTo>
                  <a:lnTo>
                    <a:pt x="29539" y="102"/>
                  </a:lnTo>
                  <a:lnTo>
                    <a:pt x="29252" y="68"/>
                  </a:lnTo>
                  <a:lnTo>
                    <a:pt x="28957" y="34"/>
                  </a:lnTo>
                  <a:lnTo>
                    <a:pt x="28654" y="18"/>
                  </a:lnTo>
                  <a:lnTo>
                    <a:pt x="28350" y="9"/>
                  </a:lnTo>
                  <a:lnTo>
                    <a:pt x="2804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5"/>
            <p:cNvSpPr/>
            <p:nvPr/>
          </p:nvSpPr>
          <p:spPr>
            <a:xfrm>
              <a:off x="1232384" y="1462128"/>
              <a:ext cx="461780" cy="356419"/>
            </a:xfrm>
            <a:custGeom>
              <a:avLst/>
              <a:gdLst/>
              <a:ahLst/>
              <a:cxnLst/>
              <a:rect l="l" t="t" r="r" b="b"/>
              <a:pathLst>
                <a:path w="32135" h="24803" fill="none" extrusionOk="0">
                  <a:moveTo>
                    <a:pt x="1307" y="16873"/>
                  </a:moveTo>
                  <a:lnTo>
                    <a:pt x="1307" y="16873"/>
                  </a:lnTo>
                  <a:lnTo>
                    <a:pt x="1433" y="16535"/>
                  </a:lnTo>
                  <a:lnTo>
                    <a:pt x="1433" y="16535"/>
                  </a:lnTo>
                  <a:lnTo>
                    <a:pt x="1526" y="16308"/>
                  </a:lnTo>
                  <a:lnTo>
                    <a:pt x="1635" y="16047"/>
                  </a:lnTo>
                  <a:lnTo>
                    <a:pt x="1635" y="16047"/>
                  </a:lnTo>
                  <a:lnTo>
                    <a:pt x="1880" y="15507"/>
                  </a:lnTo>
                  <a:lnTo>
                    <a:pt x="1880" y="15507"/>
                  </a:lnTo>
                  <a:lnTo>
                    <a:pt x="2031" y="15196"/>
                  </a:lnTo>
                  <a:lnTo>
                    <a:pt x="2200" y="14858"/>
                  </a:lnTo>
                  <a:lnTo>
                    <a:pt x="2385" y="14504"/>
                  </a:lnTo>
                  <a:lnTo>
                    <a:pt x="2596" y="14125"/>
                  </a:lnTo>
                  <a:lnTo>
                    <a:pt x="2596" y="14125"/>
                  </a:lnTo>
                  <a:lnTo>
                    <a:pt x="2824" y="13729"/>
                  </a:lnTo>
                  <a:lnTo>
                    <a:pt x="3068" y="13308"/>
                  </a:lnTo>
                  <a:lnTo>
                    <a:pt x="3338" y="12878"/>
                  </a:lnTo>
                  <a:lnTo>
                    <a:pt x="3633" y="12431"/>
                  </a:lnTo>
                  <a:lnTo>
                    <a:pt x="3633" y="12431"/>
                  </a:lnTo>
                  <a:lnTo>
                    <a:pt x="3784" y="12204"/>
                  </a:lnTo>
                  <a:lnTo>
                    <a:pt x="3944" y="11968"/>
                  </a:lnTo>
                  <a:lnTo>
                    <a:pt x="4290" y="11504"/>
                  </a:lnTo>
                  <a:lnTo>
                    <a:pt x="5032" y="10527"/>
                  </a:lnTo>
                  <a:lnTo>
                    <a:pt x="5032" y="10527"/>
                  </a:lnTo>
                  <a:lnTo>
                    <a:pt x="5444" y="10046"/>
                  </a:lnTo>
                  <a:lnTo>
                    <a:pt x="5874" y="9549"/>
                  </a:lnTo>
                  <a:lnTo>
                    <a:pt x="5874" y="9549"/>
                  </a:lnTo>
                  <a:lnTo>
                    <a:pt x="6321" y="9043"/>
                  </a:lnTo>
                  <a:lnTo>
                    <a:pt x="6321" y="9043"/>
                  </a:lnTo>
                  <a:lnTo>
                    <a:pt x="6810" y="8555"/>
                  </a:lnTo>
                  <a:lnTo>
                    <a:pt x="6810" y="8555"/>
                  </a:lnTo>
                  <a:lnTo>
                    <a:pt x="7813" y="7569"/>
                  </a:lnTo>
                  <a:lnTo>
                    <a:pt x="7813" y="7569"/>
                  </a:lnTo>
                  <a:lnTo>
                    <a:pt x="8917" y="6642"/>
                  </a:lnTo>
                  <a:lnTo>
                    <a:pt x="8917" y="6642"/>
                  </a:lnTo>
                  <a:lnTo>
                    <a:pt x="9195" y="6397"/>
                  </a:lnTo>
                  <a:lnTo>
                    <a:pt x="9481" y="6170"/>
                  </a:lnTo>
                  <a:lnTo>
                    <a:pt x="9776" y="5951"/>
                  </a:lnTo>
                  <a:lnTo>
                    <a:pt x="10071" y="5740"/>
                  </a:lnTo>
                  <a:lnTo>
                    <a:pt x="10678" y="5318"/>
                  </a:lnTo>
                  <a:lnTo>
                    <a:pt x="11285" y="4897"/>
                  </a:lnTo>
                  <a:lnTo>
                    <a:pt x="11285" y="4897"/>
                  </a:lnTo>
                  <a:lnTo>
                    <a:pt x="11588" y="4695"/>
                  </a:lnTo>
                  <a:lnTo>
                    <a:pt x="11908" y="4509"/>
                  </a:lnTo>
                  <a:lnTo>
                    <a:pt x="12532" y="4139"/>
                  </a:lnTo>
                  <a:lnTo>
                    <a:pt x="13796" y="3431"/>
                  </a:lnTo>
                  <a:lnTo>
                    <a:pt x="13796" y="3431"/>
                  </a:lnTo>
                  <a:lnTo>
                    <a:pt x="15060" y="2849"/>
                  </a:lnTo>
                  <a:lnTo>
                    <a:pt x="15684" y="2563"/>
                  </a:lnTo>
                  <a:lnTo>
                    <a:pt x="16308" y="2293"/>
                  </a:lnTo>
                  <a:lnTo>
                    <a:pt x="16308" y="2293"/>
                  </a:lnTo>
                  <a:lnTo>
                    <a:pt x="18676" y="1484"/>
                  </a:lnTo>
                  <a:lnTo>
                    <a:pt x="18676" y="1484"/>
                  </a:lnTo>
                  <a:lnTo>
                    <a:pt x="18954" y="1400"/>
                  </a:lnTo>
                  <a:lnTo>
                    <a:pt x="19232" y="1324"/>
                  </a:lnTo>
                  <a:lnTo>
                    <a:pt x="19771" y="1197"/>
                  </a:lnTo>
                  <a:lnTo>
                    <a:pt x="20294" y="1071"/>
                  </a:lnTo>
                  <a:lnTo>
                    <a:pt x="20791" y="953"/>
                  </a:lnTo>
                  <a:lnTo>
                    <a:pt x="20791" y="953"/>
                  </a:lnTo>
                  <a:lnTo>
                    <a:pt x="21735" y="734"/>
                  </a:lnTo>
                  <a:lnTo>
                    <a:pt x="21735" y="734"/>
                  </a:lnTo>
                  <a:lnTo>
                    <a:pt x="21954" y="692"/>
                  </a:lnTo>
                  <a:lnTo>
                    <a:pt x="22165" y="658"/>
                  </a:lnTo>
                  <a:lnTo>
                    <a:pt x="22367" y="633"/>
                  </a:lnTo>
                  <a:lnTo>
                    <a:pt x="22569" y="607"/>
                  </a:lnTo>
                  <a:lnTo>
                    <a:pt x="22569" y="607"/>
                  </a:lnTo>
                  <a:lnTo>
                    <a:pt x="23918" y="414"/>
                  </a:lnTo>
                  <a:lnTo>
                    <a:pt x="23918" y="414"/>
                  </a:lnTo>
                  <a:lnTo>
                    <a:pt x="25089" y="262"/>
                  </a:lnTo>
                  <a:lnTo>
                    <a:pt x="25089" y="262"/>
                  </a:lnTo>
                  <a:lnTo>
                    <a:pt x="25527" y="203"/>
                  </a:lnTo>
                  <a:lnTo>
                    <a:pt x="26024" y="144"/>
                  </a:lnTo>
                  <a:lnTo>
                    <a:pt x="26572" y="85"/>
                  </a:lnTo>
                  <a:lnTo>
                    <a:pt x="27145" y="34"/>
                  </a:lnTo>
                  <a:lnTo>
                    <a:pt x="27440" y="18"/>
                  </a:lnTo>
                  <a:lnTo>
                    <a:pt x="27744" y="9"/>
                  </a:lnTo>
                  <a:lnTo>
                    <a:pt x="28047" y="1"/>
                  </a:lnTo>
                  <a:lnTo>
                    <a:pt x="28350" y="9"/>
                  </a:lnTo>
                  <a:lnTo>
                    <a:pt x="28654" y="18"/>
                  </a:lnTo>
                  <a:lnTo>
                    <a:pt x="28957" y="34"/>
                  </a:lnTo>
                  <a:lnTo>
                    <a:pt x="29252" y="68"/>
                  </a:lnTo>
                  <a:lnTo>
                    <a:pt x="29539" y="102"/>
                  </a:lnTo>
                  <a:lnTo>
                    <a:pt x="29825" y="152"/>
                  </a:lnTo>
                  <a:lnTo>
                    <a:pt x="30103" y="220"/>
                  </a:lnTo>
                  <a:lnTo>
                    <a:pt x="30365" y="296"/>
                  </a:lnTo>
                  <a:lnTo>
                    <a:pt x="30617" y="388"/>
                  </a:lnTo>
                  <a:lnTo>
                    <a:pt x="30735" y="447"/>
                  </a:lnTo>
                  <a:lnTo>
                    <a:pt x="30853" y="498"/>
                  </a:lnTo>
                  <a:lnTo>
                    <a:pt x="30971" y="557"/>
                  </a:lnTo>
                  <a:lnTo>
                    <a:pt x="31081" y="624"/>
                  </a:lnTo>
                  <a:lnTo>
                    <a:pt x="31182" y="692"/>
                  </a:lnTo>
                  <a:lnTo>
                    <a:pt x="31283" y="768"/>
                  </a:lnTo>
                  <a:lnTo>
                    <a:pt x="31376" y="843"/>
                  </a:lnTo>
                  <a:lnTo>
                    <a:pt x="31469" y="928"/>
                  </a:lnTo>
                  <a:lnTo>
                    <a:pt x="31561" y="1012"/>
                  </a:lnTo>
                  <a:lnTo>
                    <a:pt x="31637" y="1105"/>
                  </a:lnTo>
                  <a:lnTo>
                    <a:pt x="31713" y="1197"/>
                  </a:lnTo>
                  <a:lnTo>
                    <a:pt x="31780" y="1299"/>
                  </a:lnTo>
                  <a:lnTo>
                    <a:pt x="31848" y="1408"/>
                  </a:lnTo>
                  <a:lnTo>
                    <a:pt x="31907" y="1518"/>
                  </a:lnTo>
                  <a:lnTo>
                    <a:pt x="31957" y="1636"/>
                  </a:lnTo>
                  <a:lnTo>
                    <a:pt x="32008" y="1762"/>
                  </a:lnTo>
                  <a:lnTo>
                    <a:pt x="32042" y="1888"/>
                  </a:lnTo>
                  <a:lnTo>
                    <a:pt x="32075" y="2023"/>
                  </a:lnTo>
                  <a:lnTo>
                    <a:pt x="32101" y="2167"/>
                  </a:lnTo>
                  <a:lnTo>
                    <a:pt x="32117" y="2310"/>
                  </a:lnTo>
                  <a:lnTo>
                    <a:pt x="32134" y="2470"/>
                  </a:lnTo>
                  <a:lnTo>
                    <a:pt x="32134" y="2622"/>
                  </a:lnTo>
                  <a:lnTo>
                    <a:pt x="32134" y="2790"/>
                  </a:lnTo>
                  <a:lnTo>
                    <a:pt x="32117" y="2959"/>
                  </a:lnTo>
                  <a:lnTo>
                    <a:pt x="32117" y="2959"/>
                  </a:lnTo>
                  <a:lnTo>
                    <a:pt x="32092" y="3178"/>
                  </a:lnTo>
                  <a:lnTo>
                    <a:pt x="32067" y="3389"/>
                  </a:lnTo>
                  <a:lnTo>
                    <a:pt x="32033" y="3591"/>
                  </a:lnTo>
                  <a:lnTo>
                    <a:pt x="31991" y="3793"/>
                  </a:lnTo>
                  <a:lnTo>
                    <a:pt x="31941" y="3978"/>
                  </a:lnTo>
                  <a:lnTo>
                    <a:pt x="31890" y="4164"/>
                  </a:lnTo>
                  <a:lnTo>
                    <a:pt x="31831" y="4332"/>
                  </a:lnTo>
                  <a:lnTo>
                    <a:pt x="31772" y="4501"/>
                  </a:lnTo>
                  <a:lnTo>
                    <a:pt x="31705" y="4670"/>
                  </a:lnTo>
                  <a:lnTo>
                    <a:pt x="31637" y="4821"/>
                  </a:lnTo>
                  <a:lnTo>
                    <a:pt x="31561" y="4973"/>
                  </a:lnTo>
                  <a:lnTo>
                    <a:pt x="31477" y="5116"/>
                  </a:lnTo>
                  <a:lnTo>
                    <a:pt x="31393" y="5251"/>
                  </a:lnTo>
                  <a:lnTo>
                    <a:pt x="31308" y="5386"/>
                  </a:lnTo>
                  <a:lnTo>
                    <a:pt x="31216" y="5512"/>
                  </a:lnTo>
                  <a:lnTo>
                    <a:pt x="31115" y="5630"/>
                  </a:lnTo>
                  <a:lnTo>
                    <a:pt x="31013" y="5748"/>
                  </a:lnTo>
                  <a:lnTo>
                    <a:pt x="30912" y="5858"/>
                  </a:lnTo>
                  <a:lnTo>
                    <a:pt x="30803" y="5959"/>
                  </a:lnTo>
                  <a:lnTo>
                    <a:pt x="30693" y="6060"/>
                  </a:lnTo>
                  <a:lnTo>
                    <a:pt x="30584" y="6153"/>
                  </a:lnTo>
                  <a:lnTo>
                    <a:pt x="30466" y="6245"/>
                  </a:lnTo>
                  <a:lnTo>
                    <a:pt x="30348" y="6330"/>
                  </a:lnTo>
                  <a:lnTo>
                    <a:pt x="30230" y="6414"/>
                  </a:lnTo>
                  <a:lnTo>
                    <a:pt x="29985" y="6557"/>
                  </a:lnTo>
                  <a:lnTo>
                    <a:pt x="29724" y="6692"/>
                  </a:lnTo>
                  <a:lnTo>
                    <a:pt x="29463" y="6810"/>
                  </a:lnTo>
                  <a:lnTo>
                    <a:pt x="29193" y="6920"/>
                  </a:lnTo>
                  <a:lnTo>
                    <a:pt x="28915" y="7004"/>
                  </a:lnTo>
                  <a:lnTo>
                    <a:pt x="28637" y="7088"/>
                  </a:lnTo>
                  <a:lnTo>
                    <a:pt x="28359" y="7156"/>
                  </a:lnTo>
                  <a:lnTo>
                    <a:pt x="28072" y="7215"/>
                  </a:lnTo>
                  <a:lnTo>
                    <a:pt x="27794" y="7265"/>
                  </a:lnTo>
                  <a:lnTo>
                    <a:pt x="27516" y="7316"/>
                  </a:lnTo>
                  <a:lnTo>
                    <a:pt x="26960" y="7383"/>
                  </a:lnTo>
                  <a:lnTo>
                    <a:pt x="26429" y="7442"/>
                  </a:lnTo>
                  <a:lnTo>
                    <a:pt x="25932" y="7484"/>
                  </a:lnTo>
                  <a:lnTo>
                    <a:pt x="25468" y="7535"/>
                  </a:lnTo>
                  <a:lnTo>
                    <a:pt x="25258" y="7569"/>
                  </a:lnTo>
                  <a:lnTo>
                    <a:pt x="25055" y="7602"/>
                  </a:lnTo>
                  <a:lnTo>
                    <a:pt x="24634" y="7678"/>
                  </a:lnTo>
                  <a:lnTo>
                    <a:pt x="24634" y="7678"/>
                  </a:lnTo>
                  <a:lnTo>
                    <a:pt x="23749" y="7838"/>
                  </a:lnTo>
                  <a:lnTo>
                    <a:pt x="23749" y="7838"/>
                  </a:lnTo>
                  <a:lnTo>
                    <a:pt x="22738" y="8015"/>
                  </a:lnTo>
                  <a:lnTo>
                    <a:pt x="22738" y="8015"/>
                  </a:lnTo>
                  <a:lnTo>
                    <a:pt x="22586" y="8041"/>
                  </a:lnTo>
                  <a:lnTo>
                    <a:pt x="22434" y="8066"/>
                  </a:lnTo>
                  <a:lnTo>
                    <a:pt x="22274" y="8091"/>
                  </a:lnTo>
                  <a:lnTo>
                    <a:pt x="22114" y="8133"/>
                  </a:lnTo>
                  <a:lnTo>
                    <a:pt x="22114" y="8133"/>
                  </a:lnTo>
                  <a:lnTo>
                    <a:pt x="21448" y="8319"/>
                  </a:lnTo>
                  <a:lnTo>
                    <a:pt x="21448" y="8319"/>
                  </a:lnTo>
                  <a:lnTo>
                    <a:pt x="21094" y="8420"/>
                  </a:lnTo>
                  <a:lnTo>
                    <a:pt x="20724" y="8512"/>
                  </a:lnTo>
                  <a:lnTo>
                    <a:pt x="20344" y="8622"/>
                  </a:lnTo>
                  <a:lnTo>
                    <a:pt x="20150" y="8681"/>
                  </a:lnTo>
                  <a:lnTo>
                    <a:pt x="19965" y="8748"/>
                  </a:lnTo>
                  <a:lnTo>
                    <a:pt x="19965" y="8748"/>
                  </a:lnTo>
                  <a:lnTo>
                    <a:pt x="19181" y="9043"/>
                  </a:lnTo>
                  <a:lnTo>
                    <a:pt x="18372" y="9355"/>
                  </a:lnTo>
                  <a:lnTo>
                    <a:pt x="18372" y="9355"/>
                  </a:lnTo>
                  <a:lnTo>
                    <a:pt x="16763" y="10147"/>
                  </a:lnTo>
                  <a:lnTo>
                    <a:pt x="16763" y="10147"/>
                  </a:lnTo>
                  <a:lnTo>
                    <a:pt x="16375" y="10392"/>
                  </a:lnTo>
                  <a:lnTo>
                    <a:pt x="15987" y="10628"/>
                  </a:lnTo>
                  <a:lnTo>
                    <a:pt x="15600" y="10872"/>
                  </a:lnTo>
                  <a:lnTo>
                    <a:pt x="15414" y="10990"/>
                  </a:lnTo>
                  <a:lnTo>
                    <a:pt x="15220" y="11125"/>
                  </a:lnTo>
                  <a:lnTo>
                    <a:pt x="15220" y="11125"/>
                  </a:lnTo>
                  <a:lnTo>
                    <a:pt x="15043" y="11260"/>
                  </a:lnTo>
                  <a:lnTo>
                    <a:pt x="14866" y="11403"/>
                  </a:lnTo>
                  <a:lnTo>
                    <a:pt x="14496" y="11673"/>
                  </a:lnTo>
                  <a:lnTo>
                    <a:pt x="14319" y="11808"/>
                  </a:lnTo>
                  <a:lnTo>
                    <a:pt x="14142" y="11942"/>
                  </a:lnTo>
                  <a:lnTo>
                    <a:pt x="13973" y="12094"/>
                  </a:lnTo>
                  <a:lnTo>
                    <a:pt x="13813" y="12246"/>
                  </a:lnTo>
                  <a:lnTo>
                    <a:pt x="13813" y="12246"/>
                  </a:lnTo>
                  <a:lnTo>
                    <a:pt x="13164" y="12827"/>
                  </a:lnTo>
                  <a:lnTo>
                    <a:pt x="13164" y="12827"/>
                  </a:lnTo>
                  <a:lnTo>
                    <a:pt x="12574" y="13451"/>
                  </a:lnTo>
                  <a:lnTo>
                    <a:pt x="12574" y="13451"/>
                  </a:lnTo>
                  <a:lnTo>
                    <a:pt x="12288" y="13754"/>
                  </a:lnTo>
                  <a:lnTo>
                    <a:pt x="12288" y="13754"/>
                  </a:lnTo>
                  <a:lnTo>
                    <a:pt x="12035" y="14066"/>
                  </a:lnTo>
                  <a:lnTo>
                    <a:pt x="12035" y="14066"/>
                  </a:lnTo>
                  <a:lnTo>
                    <a:pt x="11546" y="14681"/>
                  </a:lnTo>
                  <a:lnTo>
                    <a:pt x="11546" y="14681"/>
                  </a:lnTo>
                  <a:lnTo>
                    <a:pt x="11327" y="14985"/>
                  </a:lnTo>
                  <a:lnTo>
                    <a:pt x="11116" y="15288"/>
                  </a:lnTo>
                  <a:lnTo>
                    <a:pt x="10922" y="15575"/>
                  </a:lnTo>
                  <a:lnTo>
                    <a:pt x="10830" y="15718"/>
                  </a:lnTo>
                  <a:lnTo>
                    <a:pt x="10745" y="15861"/>
                  </a:lnTo>
                  <a:lnTo>
                    <a:pt x="10745" y="15861"/>
                  </a:lnTo>
                  <a:lnTo>
                    <a:pt x="10577" y="16131"/>
                  </a:lnTo>
                  <a:lnTo>
                    <a:pt x="10425" y="16401"/>
                  </a:lnTo>
                  <a:lnTo>
                    <a:pt x="10164" y="16881"/>
                  </a:lnTo>
                  <a:lnTo>
                    <a:pt x="10164" y="16881"/>
                  </a:lnTo>
                  <a:lnTo>
                    <a:pt x="9962" y="17311"/>
                  </a:lnTo>
                  <a:lnTo>
                    <a:pt x="9801" y="17665"/>
                  </a:lnTo>
                  <a:lnTo>
                    <a:pt x="9801" y="17665"/>
                  </a:lnTo>
                  <a:lnTo>
                    <a:pt x="9692" y="17934"/>
                  </a:lnTo>
                  <a:lnTo>
                    <a:pt x="9692" y="17934"/>
                  </a:lnTo>
                  <a:lnTo>
                    <a:pt x="9650" y="18044"/>
                  </a:lnTo>
                  <a:lnTo>
                    <a:pt x="9650" y="18044"/>
                  </a:lnTo>
                  <a:lnTo>
                    <a:pt x="9641" y="18078"/>
                  </a:lnTo>
                  <a:lnTo>
                    <a:pt x="9641" y="18078"/>
                  </a:lnTo>
                  <a:lnTo>
                    <a:pt x="9616" y="18154"/>
                  </a:lnTo>
                  <a:lnTo>
                    <a:pt x="9616" y="18154"/>
                  </a:lnTo>
                  <a:lnTo>
                    <a:pt x="9591" y="18213"/>
                  </a:lnTo>
                  <a:lnTo>
                    <a:pt x="9566" y="18305"/>
                  </a:lnTo>
                  <a:lnTo>
                    <a:pt x="9566" y="18305"/>
                  </a:lnTo>
                  <a:lnTo>
                    <a:pt x="9405" y="18769"/>
                  </a:lnTo>
                  <a:lnTo>
                    <a:pt x="9220" y="19283"/>
                  </a:lnTo>
                  <a:lnTo>
                    <a:pt x="9001" y="19839"/>
                  </a:lnTo>
                  <a:lnTo>
                    <a:pt x="8883" y="20126"/>
                  </a:lnTo>
                  <a:lnTo>
                    <a:pt x="8756" y="20421"/>
                  </a:lnTo>
                  <a:lnTo>
                    <a:pt x="8622" y="20724"/>
                  </a:lnTo>
                  <a:lnTo>
                    <a:pt x="8478" y="21019"/>
                  </a:lnTo>
                  <a:lnTo>
                    <a:pt x="8327" y="21322"/>
                  </a:lnTo>
                  <a:lnTo>
                    <a:pt x="8167" y="21617"/>
                  </a:lnTo>
                  <a:lnTo>
                    <a:pt x="7998" y="21912"/>
                  </a:lnTo>
                  <a:lnTo>
                    <a:pt x="7821" y="22207"/>
                  </a:lnTo>
                  <a:lnTo>
                    <a:pt x="7636" y="22485"/>
                  </a:lnTo>
                  <a:lnTo>
                    <a:pt x="7450" y="22763"/>
                  </a:lnTo>
                  <a:lnTo>
                    <a:pt x="7248" y="23025"/>
                  </a:lnTo>
                  <a:lnTo>
                    <a:pt x="7037" y="23277"/>
                  </a:lnTo>
                  <a:lnTo>
                    <a:pt x="6818" y="23522"/>
                  </a:lnTo>
                  <a:lnTo>
                    <a:pt x="6599" y="23741"/>
                  </a:lnTo>
                  <a:lnTo>
                    <a:pt x="6363" y="23952"/>
                  </a:lnTo>
                  <a:lnTo>
                    <a:pt x="6245" y="24044"/>
                  </a:lnTo>
                  <a:lnTo>
                    <a:pt x="6119" y="24137"/>
                  </a:lnTo>
                  <a:lnTo>
                    <a:pt x="6001" y="24230"/>
                  </a:lnTo>
                  <a:lnTo>
                    <a:pt x="5874" y="24306"/>
                  </a:lnTo>
                  <a:lnTo>
                    <a:pt x="5739" y="24390"/>
                  </a:lnTo>
                  <a:lnTo>
                    <a:pt x="5613" y="24457"/>
                  </a:lnTo>
                  <a:lnTo>
                    <a:pt x="5478" y="24525"/>
                  </a:lnTo>
                  <a:lnTo>
                    <a:pt x="5343" y="24584"/>
                  </a:lnTo>
                  <a:lnTo>
                    <a:pt x="5208" y="24634"/>
                  </a:lnTo>
                  <a:lnTo>
                    <a:pt x="5065" y="24676"/>
                  </a:lnTo>
                  <a:lnTo>
                    <a:pt x="4922" y="24719"/>
                  </a:lnTo>
                  <a:lnTo>
                    <a:pt x="4779" y="24752"/>
                  </a:lnTo>
                  <a:lnTo>
                    <a:pt x="4635" y="24769"/>
                  </a:lnTo>
                  <a:lnTo>
                    <a:pt x="4492" y="24794"/>
                  </a:lnTo>
                  <a:lnTo>
                    <a:pt x="4340" y="24803"/>
                  </a:lnTo>
                  <a:lnTo>
                    <a:pt x="4189" y="24803"/>
                  </a:lnTo>
                  <a:lnTo>
                    <a:pt x="4029" y="24794"/>
                  </a:lnTo>
                  <a:lnTo>
                    <a:pt x="3877" y="24786"/>
                  </a:lnTo>
                  <a:lnTo>
                    <a:pt x="3717" y="24761"/>
                  </a:lnTo>
                  <a:lnTo>
                    <a:pt x="3548" y="24727"/>
                  </a:lnTo>
                  <a:lnTo>
                    <a:pt x="3388" y="24685"/>
                  </a:lnTo>
                  <a:lnTo>
                    <a:pt x="3220" y="24643"/>
                  </a:lnTo>
                  <a:lnTo>
                    <a:pt x="3220" y="24643"/>
                  </a:lnTo>
                  <a:lnTo>
                    <a:pt x="2984" y="24558"/>
                  </a:lnTo>
                  <a:lnTo>
                    <a:pt x="2756" y="24474"/>
                  </a:lnTo>
                  <a:lnTo>
                    <a:pt x="2545" y="24390"/>
                  </a:lnTo>
                  <a:lnTo>
                    <a:pt x="2343" y="24306"/>
                  </a:lnTo>
                  <a:lnTo>
                    <a:pt x="2141" y="24213"/>
                  </a:lnTo>
                  <a:lnTo>
                    <a:pt x="1964" y="24120"/>
                  </a:lnTo>
                  <a:lnTo>
                    <a:pt x="1787" y="24028"/>
                  </a:lnTo>
                  <a:lnTo>
                    <a:pt x="1618" y="23926"/>
                  </a:lnTo>
                  <a:lnTo>
                    <a:pt x="1467" y="23834"/>
                  </a:lnTo>
                  <a:lnTo>
                    <a:pt x="1315" y="23733"/>
                  </a:lnTo>
                  <a:lnTo>
                    <a:pt x="1180" y="23623"/>
                  </a:lnTo>
                  <a:lnTo>
                    <a:pt x="1054" y="23522"/>
                  </a:lnTo>
                  <a:lnTo>
                    <a:pt x="936" y="23412"/>
                  </a:lnTo>
                  <a:lnTo>
                    <a:pt x="818" y="23303"/>
                  </a:lnTo>
                  <a:lnTo>
                    <a:pt x="717" y="23193"/>
                  </a:lnTo>
                  <a:lnTo>
                    <a:pt x="624" y="23075"/>
                  </a:lnTo>
                  <a:lnTo>
                    <a:pt x="531" y="22966"/>
                  </a:lnTo>
                  <a:lnTo>
                    <a:pt x="455" y="22848"/>
                  </a:lnTo>
                  <a:lnTo>
                    <a:pt x="380" y="22730"/>
                  </a:lnTo>
                  <a:lnTo>
                    <a:pt x="312" y="22612"/>
                  </a:lnTo>
                  <a:lnTo>
                    <a:pt x="253" y="22485"/>
                  </a:lnTo>
                  <a:lnTo>
                    <a:pt x="203" y="22367"/>
                  </a:lnTo>
                  <a:lnTo>
                    <a:pt x="160" y="22241"/>
                  </a:lnTo>
                  <a:lnTo>
                    <a:pt x="118" y="22123"/>
                  </a:lnTo>
                  <a:lnTo>
                    <a:pt x="85" y="21997"/>
                  </a:lnTo>
                  <a:lnTo>
                    <a:pt x="59" y="21870"/>
                  </a:lnTo>
                  <a:lnTo>
                    <a:pt x="34" y="21744"/>
                  </a:lnTo>
                  <a:lnTo>
                    <a:pt x="17" y="21609"/>
                  </a:lnTo>
                  <a:lnTo>
                    <a:pt x="9" y="21482"/>
                  </a:lnTo>
                  <a:lnTo>
                    <a:pt x="0" y="21356"/>
                  </a:lnTo>
                  <a:lnTo>
                    <a:pt x="0" y="21095"/>
                  </a:lnTo>
                  <a:lnTo>
                    <a:pt x="17" y="20834"/>
                  </a:lnTo>
                  <a:lnTo>
                    <a:pt x="51" y="20564"/>
                  </a:lnTo>
                  <a:lnTo>
                    <a:pt x="101" y="20303"/>
                  </a:lnTo>
                  <a:lnTo>
                    <a:pt x="160" y="20041"/>
                  </a:lnTo>
                  <a:lnTo>
                    <a:pt x="236" y="19772"/>
                  </a:lnTo>
                  <a:lnTo>
                    <a:pt x="312" y="19510"/>
                  </a:lnTo>
                  <a:lnTo>
                    <a:pt x="405" y="19249"/>
                  </a:lnTo>
                  <a:lnTo>
                    <a:pt x="498" y="18996"/>
                  </a:lnTo>
                  <a:lnTo>
                    <a:pt x="691" y="18482"/>
                  </a:lnTo>
                  <a:lnTo>
                    <a:pt x="885" y="17993"/>
                  </a:lnTo>
                  <a:lnTo>
                    <a:pt x="1071" y="17522"/>
                  </a:lnTo>
                  <a:lnTo>
                    <a:pt x="1155" y="17294"/>
                  </a:lnTo>
                  <a:lnTo>
                    <a:pt x="1231" y="17075"/>
                  </a:lnTo>
                  <a:lnTo>
                    <a:pt x="1231" y="17075"/>
                  </a:lnTo>
                  <a:lnTo>
                    <a:pt x="1307" y="1687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5"/>
            <p:cNvSpPr/>
            <p:nvPr/>
          </p:nvSpPr>
          <p:spPr>
            <a:xfrm>
              <a:off x="1248493" y="1743831"/>
              <a:ext cx="45064" cy="45064"/>
            </a:xfrm>
            <a:custGeom>
              <a:avLst/>
              <a:gdLst/>
              <a:ahLst/>
              <a:cxnLst/>
              <a:rect l="l" t="t" r="r" b="b"/>
              <a:pathLst>
                <a:path w="3136" h="3136" extrusionOk="0">
                  <a:moveTo>
                    <a:pt x="1467" y="0"/>
                  </a:moveTo>
                  <a:lnTo>
                    <a:pt x="1315" y="25"/>
                  </a:lnTo>
                  <a:lnTo>
                    <a:pt x="1172" y="51"/>
                  </a:lnTo>
                  <a:lnTo>
                    <a:pt x="1020" y="101"/>
                  </a:lnTo>
                  <a:lnTo>
                    <a:pt x="877" y="160"/>
                  </a:lnTo>
                  <a:lnTo>
                    <a:pt x="742" y="236"/>
                  </a:lnTo>
                  <a:lnTo>
                    <a:pt x="607" y="329"/>
                  </a:lnTo>
                  <a:lnTo>
                    <a:pt x="489" y="430"/>
                  </a:lnTo>
                  <a:lnTo>
                    <a:pt x="379" y="548"/>
                  </a:lnTo>
                  <a:lnTo>
                    <a:pt x="287" y="666"/>
                  </a:lnTo>
                  <a:lnTo>
                    <a:pt x="202" y="801"/>
                  </a:lnTo>
                  <a:lnTo>
                    <a:pt x="135" y="936"/>
                  </a:lnTo>
                  <a:lnTo>
                    <a:pt x="84" y="1079"/>
                  </a:lnTo>
                  <a:lnTo>
                    <a:pt x="42" y="1222"/>
                  </a:lnTo>
                  <a:lnTo>
                    <a:pt x="17" y="1374"/>
                  </a:lnTo>
                  <a:lnTo>
                    <a:pt x="0" y="1517"/>
                  </a:lnTo>
                  <a:lnTo>
                    <a:pt x="9" y="1669"/>
                  </a:lnTo>
                  <a:lnTo>
                    <a:pt x="25" y="1820"/>
                  </a:lnTo>
                  <a:lnTo>
                    <a:pt x="51" y="1972"/>
                  </a:lnTo>
                  <a:lnTo>
                    <a:pt x="101" y="2115"/>
                  </a:lnTo>
                  <a:lnTo>
                    <a:pt x="160" y="2259"/>
                  </a:lnTo>
                  <a:lnTo>
                    <a:pt x="236" y="2394"/>
                  </a:lnTo>
                  <a:lnTo>
                    <a:pt x="329" y="2528"/>
                  </a:lnTo>
                  <a:lnTo>
                    <a:pt x="430" y="2646"/>
                  </a:lnTo>
                  <a:lnTo>
                    <a:pt x="548" y="2756"/>
                  </a:lnTo>
                  <a:lnTo>
                    <a:pt x="666" y="2857"/>
                  </a:lnTo>
                  <a:lnTo>
                    <a:pt x="801" y="2933"/>
                  </a:lnTo>
                  <a:lnTo>
                    <a:pt x="936" y="3000"/>
                  </a:lnTo>
                  <a:lnTo>
                    <a:pt x="1079" y="3059"/>
                  </a:lnTo>
                  <a:lnTo>
                    <a:pt x="1222" y="3101"/>
                  </a:lnTo>
                  <a:lnTo>
                    <a:pt x="1374" y="3127"/>
                  </a:lnTo>
                  <a:lnTo>
                    <a:pt x="1517" y="3135"/>
                  </a:lnTo>
                  <a:lnTo>
                    <a:pt x="1669" y="3135"/>
                  </a:lnTo>
                  <a:lnTo>
                    <a:pt x="1820" y="3118"/>
                  </a:lnTo>
                  <a:lnTo>
                    <a:pt x="1972" y="3085"/>
                  </a:lnTo>
                  <a:lnTo>
                    <a:pt x="2115" y="3034"/>
                  </a:lnTo>
                  <a:lnTo>
                    <a:pt x="2259" y="2975"/>
                  </a:lnTo>
                  <a:lnTo>
                    <a:pt x="2394" y="2899"/>
                  </a:lnTo>
                  <a:lnTo>
                    <a:pt x="2528" y="2806"/>
                  </a:lnTo>
                  <a:lnTo>
                    <a:pt x="2646" y="2705"/>
                  </a:lnTo>
                  <a:lnTo>
                    <a:pt x="2756" y="2587"/>
                  </a:lnTo>
                  <a:lnTo>
                    <a:pt x="2857" y="2469"/>
                  </a:lnTo>
                  <a:lnTo>
                    <a:pt x="2933" y="2335"/>
                  </a:lnTo>
                  <a:lnTo>
                    <a:pt x="3000" y="2200"/>
                  </a:lnTo>
                  <a:lnTo>
                    <a:pt x="3059" y="2065"/>
                  </a:lnTo>
                  <a:lnTo>
                    <a:pt x="3101" y="1913"/>
                  </a:lnTo>
                  <a:lnTo>
                    <a:pt x="3127" y="1770"/>
                  </a:lnTo>
                  <a:lnTo>
                    <a:pt x="3135" y="1618"/>
                  </a:lnTo>
                  <a:lnTo>
                    <a:pt x="3135" y="1466"/>
                  </a:lnTo>
                  <a:lnTo>
                    <a:pt x="3118" y="1315"/>
                  </a:lnTo>
                  <a:lnTo>
                    <a:pt x="3085" y="1172"/>
                  </a:lnTo>
                  <a:lnTo>
                    <a:pt x="3042" y="1020"/>
                  </a:lnTo>
                  <a:lnTo>
                    <a:pt x="2975" y="877"/>
                  </a:lnTo>
                  <a:lnTo>
                    <a:pt x="2899" y="742"/>
                  </a:lnTo>
                  <a:lnTo>
                    <a:pt x="2807" y="607"/>
                  </a:lnTo>
                  <a:lnTo>
                    <a:pt x="2705" y="489"/>
                  </a:lnTo>
                  <a:lnTo>
                    <a:pt x="2587" y="379"/>
                  </a:lnTo>
                  <a:lnTo>
                    <a:pt x="2469" y="287"/>
                  </a:lnTo>
                  <a:lnTo>
                    <a:pt x="2335" y="202"/>
                  </a:lnTo>
                  <a:lnTo>
                    <a:pt x="2200" y="135"/>
                  </a:lnTo>
                  <a:lnTo>
                    <a:pt x="2065" y="76"/>
                  </a:lnTo>
                  <a:lnTo>
                    <a:pt x="1913" y="42"/>
                  </a:lnTo>
                  <a:lnTo>
                    <a:pt x="1770" y="17"/>
                  </a:lnTo>
                  <a:lnTo>
                    <a:pt x="16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5"/>
            <p:cNvSpPr/>
            <p:nvPr/>
          </p:nvSpPr>
          <p:spPr>
            <a:xfrm>
              <a:off x="1270652" y="1687758"/>
              <a:ext cx="36945" cy="37060"/>
            </a:xfrm>
            <a:custGeom>
              <a:avLst/>
              <a:gdLst/>
              <a:ahLst/>
              <a:cxnLst/>
              <a:rect l="l" t="t" r="r" b="b"/>
              <a:pathLst>
                <a:path w="2571" h="2579" extrusionOk="0">
                  <a:moveTo>
                    <a:pt x="1180" y="0"/>
                  </a:moveTo>
                  <a:lnTo>
                    <a:pt x="1079" y="17"/>
                  </a:lnTo>
                  <a:lnTo>
                    <a:pt x="978" y="34"/>
                  </a:lnTo>
                  <a:lnTo>
                    <a:pt x="877" y="68"/>
                  </a:lnTo>
                  <a:lnTo>
                    <a:pt x="776" y="101"/>
                  </a:lnTo>
                  <a:lnTo>
                    <a:pt x="683" y="152"/>
                  </a:lnTo>
                  <a:lnTo>
                    <a:pt x="590" y="202"/>
                  </a:lnTo>
                  <a:lnTo>
                    <a:pt x="498" y="270"/>
                  </a:lnTo>
                  <a:lnTo>
                    <a:pt x="396" y="354"/>
                  </a:lnTo>
                  <a:lnTo>
                    <a:pt x="304" y="447"/>
                  </a:lnTo>
                  <a:lnTo>
                    <a:pt x="228" y="548"/>
                  </a:lnTo>
                  <a:lnTo>
                    <a:pt x="161" y="658"/>
                  </a:lnTo>
                  <a:lnTo>
                    <a:pt x="110" y="767"/>
                  </a:lnTo>
                  <a:lnTo>
                    <a:pt x="59" y="885"/>
                  </a:lnTo>
                  <a:lnTo>
                    <a:pt x="26" y="1003"/>
                  </a:lnTo>
                  <a:lnTo>
                    <a:pt x="9" y="1121"/>
                  </a:lnTo>
                  <a:lnTo>
                    <a:pt x="0" y="1247"/>
                  </a:lnTo>
                  <a:lnTo>
                    <a:pt x="0" y="1374"/>
                  </a:lnTo>
                  <a:lnTo>
                    <a:pt x="17" y="1492"/>
                  </a:lnTo>
                  <a:lnTo>
                    <a:pt x="43" y="1618"/>
                  </a:lnTo>
                  <a:lnTo>
                    <a:pt x="76" y="1736"/>
                  </a:lnTo>
                  <a:lnTo>
                    <a:pt x="127" y="1854"/>
                  </a:lnTo>
                  <a:lnTo>
                    <a:pt x="194" y="1964"/>
                  </a:lnTo>
                  <a:lnTo>
                    <a:pt x="270" y="2073"/>
                  </a:lnTo>
                  <a:lnTo>
                    <a:pt x="363" y="2191"/>
                  </a:lnTo>
                  <a:lnTo>
                    <a:pt x="481" y="2292"/>
                  </a:lnTo>
                  <a:lnTo>
                    <a:pt x="599" y="2377"/>
                  </a:lnTo>
                  <a:lnTo>
                    <a:pt x="725" y="2453"/>
                  </a:lnTo>
                  <a:lnTo>
                    <a:pt x="860" y="2503"/>
                  </a:lnTo>
                  <a:lnTo>
                    <a:pt x="1003" y="2545"/>
                  </a:lnTo>
                  <a:lnTo>
                    <a:pt x="1138" y="2571"/>
                  </a:lnTo>
                  <a:lnTo>
                    <a:pt x="1290" y="2579"/>
                  </a:lnTo>
                  <a:lnTo>
                    <a:pt x="1391" y="2571"/>
                  </a:lnTo>
                  <a:lnTo>
                    <a:pt x="1492" y="2562"/>
                  </a:lnTo>
                  <a:lnTo>
                    <a:pt x="1593" y="2537"/>
                  </a:lnTo>
                  <a:lnTo>
                    <a:pt x="1694" y="2512"/>
                  </a:lnTo>
                  <a:lnTo>
                    <a:pt x="1795" y="2469"/>
                  </a:lnTo>
                  <a:lnTo>
                    <a:pt x="1888" y="2427"/>
                  </a:lnTo>
                  <a:lnTo>
                    <a:pt x="1981" y="2368"/>
                  </a:lnTo>
                  <a:lnTo>
                    <a:pt x="2074" y="2309"/>
                  </a:lnTo>
                  <a:lnTo>
                    <a:pt x="2175" y="2225"/>
                  </a:lnTo>
                  <a:lnTo>
                    <a:pt x="2259" y="2124"/>
                  </a:lnTo>
                  <a:lnTo>
                    <a:pt x="2343" y="2023"/>
                  </a:lnTo>
                  <a:lnTo>
                    <a:pt x="2411" y="1922"/>
                  </a:lnTo>
                  <a:lnTo>
                    <a:pt x="2461" y="1812"/>
                  </a:lnTo>
                  <a:lnTo>
                    <a:pt x="2512" y="1694"/>
                  </a:lnTo>
                  <a:lnTo>
                    <a:pt x="2545" y="1576"/>
                  </a:lnTo>
                  <a:lnTo>
                    <a:pt x="2562" y="1450"/>
                  </a:lnTo>
                  <a:lnTo>
                    <a:pt x="2571" y="1332"/>
                  </a:lnTo>
                  <a:lnTo>
                    <a:pt x="2571" y="1205"/>
                  </a:lnTo>
                  <a:lnTo>
                    <a:pt x="2554" y="1079"/>
                  </a:lnTo>
                  <a:lnTo>
                    <a:pt x="2529" y="961"/>
                  </a:lnTo>
                  <a:lnTo>
                    <a:pt x="2495" y="834"/>
                  </a:lnTo>
                  <a:lnTo>
                    <a:pt x="2444" y="725"/>
                  </a:lnTo>
                  <a:lnTo>
                    <a:pt x="2377" y="607"/>
                  </a:lnTo>
                  <a:lnTo>
                    <a:pt x="2301" y="497"/>
                  </a:lnTo>
                  <a:lnTo>
                    <a:pt x="2200" y="388"/>
                  </a:lnTo>
                  <a:lnTo>
                    <a:pt x="2090" y="287"/>
                  </a:lnTo>
                  <a:lnTo>
                    <a:pt x="1972" y="194"/>
                  </a:lnTo>
                  <a:lnTo>
                    <a:pt x="1846" y="127"/>
                  </a:lnTo>
                  <a:lnTo>
                    <a:pt x="1711" y="68"/>
                  </a:lnTo>
                  <a:lnTo>
                    <a:pt x="1568" y="34"/>
                  </a:lnTo>
                  <a:lnTo>
                    <a:pt x="1425" y="9"/>
                  </a:lnTo>
                  <a:lnTo>
                    <a:pt x="128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5"/>
            <p:cNvSpPr/>
            <p:nvPr/>
          </p:nvSpPr>
          <p:spPr>
            <a:xfrm>
              <a:off x="1303100" y="1723598"/>
              <a:ext cx="37075" cy="36960"/>
            </a:xfrm>
            <a:custGeom>
              <a:avLst/>
              <a:gdLst/>
              <a:ahLst/>
              <a:cxnLst/>
              <a:rect l="l" t="t" r="r" b="b"/>
              <a:pathLst>
                <a:path w="2580" h="2572" extrusionOk="0">
                  <a:moveTo>
                    <a:pt x="1206" y="1"/>
                  </a:moveTo>
                  <a:lnTo>
                    <a:pt x="1080" y="18"/>
                  </a:lnTo>
                  <a:lnTo>
                    <a:pt x="962" y="43"/>
                  </a:lnTo>
                  <a:lnTo>
                    <a:pt x="844" y="77"/>
                  </a:lnTo>
                  <a:lnTo>
                    <a:pt x="726" y="127"/>
                  </a:lnTo>
                  <a:lnTo>
                    <a:pt x="608" y="195"/>
                  </a:lnTo>
                  <a:lnTo>
                    <a:pt x="498" y="270"/>
                  </a:lnTo>
                  <a:lnTo>
                    <a:pt x="405" y="355"/>
                  </a:lnTo>
                  <a:lnTo>
                    <a:pt x="313" y="447"/>
                  </a:lnTo>
                  <a:lnTo>
                    <a:pt x="237" y="548"/>
                  </a:lnTo>
                  <a:lnTo>
                    <a:pt x="170" y="650"/>
                  </a:lnTo>
                  <a:lnTo>
                    <a:pt x="111" y="768"/>
                  </a:lnTo>
                  <a:lnTo>
                    <a:pt x="68" y="886"/>
                  </a:lnTo>
                  <a:lnTo>
                    <a:pt x="35" y="1004"/>
                  </a:lnTo>
                  <a:lnTo>
                    <a:pt x="9" y="1122"/>
                  </a:lnTo>
                  <a:lnTo>
                    <a:pt x="1" y="1248"/>
                  </a:lnTo>
                  <a:lnTo>
                    <a:pt x="1" y="1366"/>
                  </a:lnTo>
                  <a:lnTo>
                    <a:pt x="18" y="1492"/>
                  </a:lnTo>
                  <a:lnTo>
                    <a:pt x="43" y="1619"/>
                  </a:lnTo>
                  <a:lnTo>
                    <a:pt x="85" y="1737"/>
                  </a:lnTo>
                  <a:lnTo>
                    <a:pt x="136" y="1855"/>
                  </a:lnTo>
                  <a:lnTo>
                    <a:pt x="195" y="1964"/>
                  </a:lnTo>
                  <a:lnTo>
                    <a:pt x="271" y="2074"/>
                  </a:lnTo>
                  <a:lnTo>
                    <a:pt x="355" y="2175"/>
                  </a:lnTo>
                  <a:lnTo>
                    <a:pt x="448" y="2268"/>
                  </a:lnTo>
                  <a:lnTo>
                    <a:pt x="549" y="2344"/>
                  </a:lnTo>
                  <a:lnTo>
                    <a:pt x="658" y="2411"/>
                  </a:lnTo>
                  <a:lnTo>
                    <a:pt x="768" y="2462"/>
                  </a:lnTo>
                  <a:lnTo>
                    <a:pt x="886" y="2512"/>
                  </a:lnTo>
                  <a:lnTo>
                    <a:pt x="1004" y="2546"/>
                  </a:lnTo>
                  <a:lnTo>
                    <a:pt x="1130" y="2563"/>
                  </a:lnTo>
                  <a:lnTo>
                    <a:pt x="1248" y="2571"/>
                  </a:lnTo>
                  <a:lnTo>
                    <a:pt x="1375" y="2571"/>
                  </a:lnTo>
                  <a:lnTo>
                    <a:pt x="1501" y="2554"/>
                  </a:lnTo>
                  <a:lnTo>
                    <a:pt x="1619" y="2529"/>
                  </a:lnTo>
                  <a:lnTo>
                    <a:pt x="1737" y="2495"/>
                  </a:lnTo>
                  <a:lnTo>
                    <a:pt x="1855" y="2445"/>
                  </a:lnTo>
                  <a:lnTo>
                    <a:pt x="1973" y="2377"/>
                  </a:lnTo>
                  <a:lnTo>
                    <a:pt x="2074" y="2310"/>
                  </a:lnTo>
                  <a:lnTo>
                    <a:pt x="2175" y="2217"/>
                  </a:lnTo>
                  <a:lnTo>
                    <a:pt x="2268" y="2124"/>
                  </a:lnTo>
                  <a:lnTo>
                    <a:pt x="2344" y="2023"/>
                  </a:lnTo>
                  <a:lnTo>
                    <a:pt x="2411" y="1922"/>
                  </a:lnTo>
                  <a:lnTo>
                    <a:pt x="2470" y="1804"/>
                  </a:lnTo>
                  <a:lnTo>
                    <a:pt x="2512" y="1695"/>
                  </a:lnTo>
                  <a:lnTo>
                    <a:pt x="2546" y="1568"/>
                  </a:lnTo>
                  <a:lnTo>
                    <a:pt x="2571" y="1450"/>
                  </a:lnTo>
                  <a:lnTo>
                    <a:pt x="2580" y="1324"/>
                  </a:lnTo>
                  <a:lnTo>
                    <a:pt x="2580" y="1206"/>
                  </a:lnTo>
                  <a:lnTo>
                    <a:pt x="2563" y="1079"/>
                  </a:lnTo>
                  <a:lnTo>
                    <a:pt x="2538" y="953"/>
                  </a:lnTo>
                  <a:lnTo>
                    <a:pt x="2495" y="835"/>
                  </a:lnTo>
                  <a:lnTo>
                    <a:pt x="2445" y="717"/>
                  </a:lnTo>
                  <a:lnTo>
                    <a:pt x="2386" y="607"/>
                  </a:lnTo>
                  <a:lnTo>
                    <a:pt x="2310" y="498"/>
                  </a:lnTo>
                  <a:lnTo>
                    <a:pt x="2226" y="397"/>
                  </a:lnTo>
                  <a:lnTo>
                    <a:pt x="2133" y="313"/>
                  </a:lnTo>
                  <a:lnTo>
                    <a:pt x="2032" y="228"/>
                  </a:lnTo>
                  <a:lnTo>
                    <a:pt x="1922" y="161"/>
                  </a:lnTo>
                  <a:lnTo>
                    <a:pt x="1813" y="110"/>
                  </a:lnTo>
                  <a:lnTo>
                    <a:pt x="1695" y="60"/>
                  </a:lnTo>
                  <a:lnTo>
                    <a:pt x="1577" y="26"/>
                  </a:lnTo>
                  <a:lnTo>
                    <a:pt x="1450" y="9"/>
                  </a:lnTo>
                  <a:lnTo>
                    <a:pt x="133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5"/>
            <p:cNvSpPr/>
            <p:nvPr/>
          </p:nvSpPr>
          <p:spPr>
            <a:xfrm>
              <a:off x="1319338" y="1691624"/>
              <a:ext cx="22776" cy="22791"/>
            </a:xfrm>
            <a:custGeom>
              <a:avLst/>
              <a:gdLst/>
              <a:ahLst/>
              <a:cxnLst/>
              <a:rect l="l" t="t" r="r" b="b"/>
              <a:pathLst>
                <a:path w="1585" h="1586" extrusionOk="0">
                  <a:moveTo>
                    <a:pt x="733" y="1"/>
                  </a:moveTo>
                  <a:lnTo>
                    <a:pt x="658" y="9"/>
                  </a:lnTo>
                  <a:lnTo>
                    <a:pt x="582" y="26"/>
                  </a:lnTo>
                  <a:lnTo>
                    <a:pt x="514" y="51"/>
                  </a:lnTo>
                  <a:lnTo>
                    <a:pt x="438" y="77"/>
                  </a:lnTo>
                  <a:lnTo>
                    <a:pt x="371" y="119"/>
                  </a:lnTo>
                  <a:lnTo>
                    <a:pt x="304" y="161"/>
                  </a:lnTo>
                  <a:lnTo>
                    <a:pt x="245" y="212"/>
                  </a:lnTo>
                  <a:lnTo>
                    <a:pt x="186" y="271"/>
                  </a:lnTo>
                  <a:lnTo>
                    <a:pt x="144" y="338"/>
                  </a:lnTo>
                  <a:lnTo>
                    <a:pt x="101" y="405"/>
                  </a:lnTo>
                  <a:lnTo>
                    <a:pt x="68" y="473"/>
                  </a:lnTo>
                  <a:lnTo>
                    <a:pt x="34" y="540"/>
                  </a:lnTo>
                  <a:lnTo>
                    <a:pt x="17" y="616"/>
                  </a:lnTo>
                  <a:lnTo>
                    <a:pt x="0" y="692"/>
                  </a:lnTo>
                  <a:lnTo>
                    <a:pt x="0" y="768"/>
                  </a:lnTo>
                  <a:lnTo>
                    <a:pt x="0" y="844"/>
                  </a:lnTo>
                  <a:lnTo>
                    <a:pt x="9" y="919"/>
                  </a:lnTo>
                  <a:lnTo>
                    <a:pt x="26" y="995"/>
                  </a:lnTo>
                  <a:lnTo>
                    <a:pt x="51" y="1071"/>
                  </a:lnTo>
                  <a:lnTo>
                    <a:pt x="76" y="1139"/>
                  </a:lnTo>
                  <a:lnTo>
                    <a:pt x="118" y="1206"/>
                  </a:lnTo>
                  <a:lnTo>
                    <a:pt x="160" y="1273"/>
                  </a:lnTo>
                  <a:lnTo>
                    <a:pt x="211" y="1332"/>
                  </a:lnTo>
                  <a:lnTo>
                    <a:pt x="270" y="1391"/>
                  </a:lnTo>
                  <a:lnTo>
                    <a:pt x="337" y="1442"/>
                  </a:lnTo>
                  <a:lnTo>
                    <a:pt x="405" y="1484"/>
                  </a:lnTo>
                  <a:lnTo>
                    <a:pt x="472" y="1518"/>
                  </a:lnTo>
                  <a:lnTo>
                    <a:pt x="548" y="1543"/>
                  </a:lnTo>
                  <a:lnTo>
                    <a:pt x="615" y="1568"/>
                  </a:lnTo>
                  <a:lnTo>
                    <a:pt x="691" y="1577"/>
                  </a:lnTo>
                  <a:lnTo>
                    <a:pt x="767" y="1585"/>
                  </a:lnTo>
                  <a:lnTo>
                    <a:pt x="843" y="1585"/>
                  </a:lnTo>
                  <a:lnTo>
                    <a:pt x="919" y="1577"/>
                  </a:lnTo>
                  <a:lnTo>
                    <a:pt x="995" y="1560"/>
                  </a:lnTo>
                  <a:lnTo>
                    <a:pt x="1071" y="1535"/>
                  </a:lnTo>
                  <a:lnTo>
                    <a:pt x="1138" y="1501"/>
                  </a:lnTo>
                  <a:lnTo>
                    <a:pt x="1205" y="1467"/>
                  </a:lnTo>
                  <a:lnTo>
                    <a:pt x="1273" y="1417"/>
                  </a:lnTo>
                  <a:lnTo>
                    <a:pt x="1332" y="1366"/>
                  </a:lnTo>
                  <a:lnTo>
                    <a:pt x="1391" y="1307"/>
                  </a:lnTo>
                  <a:lnTo>
                    <a:pt x="1441" y="1248"/>
                  </a:lnTo>
                  <a:lnTo>
                    <a:pt x="1483" y="1181"/>
                  </a:lnTo>
                  <a:lnTo>
                    <a:pt x="1517" y="1105"/>
                  </a:lnTo>
                  <a:lnTo>
                    <a:pt x="1542" y="1037"/>
                  </a:lnTo>
                  <a:lnTo>
                    <a:pt x="1568" y="962"/>
                  </a:lnTo>
                  <a:lnTo>
                    <a:pt x="1576" y="886"/>
                  </a:lnTo>
                  <a:lnTo>
                    <a:pt x="1585" y="810"/>
                  </a:lnTo>
                  <a:lnTo>
                    <a:pt x="1585" y="734"/>
                  </a:lnTo>
                  <a:lnTo>
                    <a:pt x="1576" y="658"/>
                  </a:lnTo>
                  <a:lnTo>
                    <a:pt x="1559" y="582"/>
                  </a:lnTo>
                  <a:lnTo>
                    <a:pt x="1534" y="515"/>
                  </a:lnTo>
                  <a:lnTo>
                    <a:pt x="1500" y="439"/>
                  </a:lnTo>
                  <a:lnTo>
                    <a:pt x="1467" y="372"/>
                  </a:lnTo>
                  <a:lnTo>
                    <a:pt x="1416" y="304"/>
                  </a:lnTo>
                  <a:lnTo>
                    <a:pt x="1365" y="245"/>
                  </a:lnTo>
                  <a:lnTo>
                    <a:pt x="1306" y="186"/>
                  </a:lnTo>
                  <a:lnTo>
                    <a:pt x="1248" y="144"/>
                  </a:lnTo>
                  <a:lnTo>
                    <a:pt x="1180" y="102"/>
                  </a:lnTo>
                  <a:lnTo>
                    <a:pt x="1113" y="68"/>
                  </a:lnTo>
                  <a:lnTo>
                    <a:pt x="1037" y="35"/>
                  </a:lnTo>
                  <a:lnTo>
                    <a:pt x="961" y="18"/>
                  </a:lnTo>
                  <a:lnTo>
                    <a:pt x="88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5"/>
            <p:cNvSpPr/>
            <p:nvPr/>
          </p:nvSpPr>
          <p:spPr>
            <a:xfrm>
              <a:off x="1594731" y="1477274"/>
              <a:ext cx="36945" cy="36945"/>
            </a:xfrm>
            <a:custGeom>
              <a:avLst/>
              <a:gdLst/>
              <a:ahLst/>
              <a:cxnLst/>
              <a:rect l="l" t="t" r="r" b="b"/>
              <a:pathLst>
                <a:path w="2571" h="2571" extrusionOk="0">
                  <a:moveTo>
                    <a:pt x="1206" y="0"/>
                  </a:moveTo>
                  <a:lnTo>
                    <a:pt x="1079" y="9"/>
                  </a:lnTo>
                  <a:lnTo>
                    <a:pt x="953" y="42"/>
                  </a:lnTo>
                  <a:lnTo>
                    <a:pt x="835" y="76"/>
                  </a:lnTo>
                  <a:lnTo>
                    <a:pt x="717" y="127"/>
                  </a:lnTo>
                  <a:lnTo>
                    <a:pt x="607" y="186"/>
                  </a:lnTo>
                  <a:lnTo>
                    <a:pt x="498" y="261"/>
                  </a:lnTo>
                  <a:lnTo>
                    <a:pt x="396" y="354"/>
                  </a:lnTo>
                  <a:lnTo>
                    <a:pt x="312" y="447"/>
                  </a:lnTo>
                  <a:lnTo>
                    <a:pt x="228" y="548"/>
                  </a:lnTo>
                  <a:lnTo>
                    <a:pt x="160" y="649"/>
                  </a:lnTo>
                  <a:lnTo>
                    <a:pt x="110" y="767"/>
                  </a:lnTo>
                  <a:lnTo>
                    <a:pt x="59" y="877"/>
                  </a:lnTo>
                  <a:lnTo>
                    <a:pt x="26" y="1003"/>
                  </a:lnTo>
                  <a:lnTo>
                    <a:pt x="9" y="1121"/>
                  </a:lnTo>
                  <a:lnTo>
                    <a:pt x="0" y="1247"/>
                  </a:lnTo>
                  <a:lnTo>
                    <a:pt x="0" y="1365"/>
                  </a:lnTo>
                  <a:lnTo>
                    <a:pt x="17" y="1492"/>
                  </a:lnTo>
                  <a:lnTo>
                    <a:pt x="43" y="1610"/>
                  </a:lnTo>
                  <a:lnTo>
                    <a:pt x="76" y="1736"/>
                  </a:lnTo>
                  <a:lnTo>
                    <a:pt x="127" y="1854"/>
                  </a:lnTo>
                  <a:lnTo>
                    <a:pt x="194" y="1964"/>
                  </a:lnTo>
                  <a:lnTo>
                    <a:pt x="270" y="2073"/>
                  </a:lnTo>
                  <a:lnTo>
                    <a:pt x="354" y="2174"/>
                  </a:lnTo>
                  <a:lnTo>
                    <a:pt x="447" y="2259"/>
                  </a:lnTo>
                  <a:lnTo>
                    <a:pt x="548" y="2343"/>
                  </a:lnTo>
                  <a:lnTo>
                    <a:pt x="649" y="2410"/>
                  </a:lnTo>
                  <a:lnTo>
                    <a:pt x="767" y="2461"/>
                  </a:lnTo>
                  <a:lnTo>
                    <a:pt x="885" y="2512"/>
                  </a:lnTo>
                  <a:lnTo>
                    <a:pt x="1003" y="2545"/>
                  </a:lnTo>
                  <a:lnTo>
                    <a:pt x="1121" y="2562"/>
                  </a:lnTo>
                  <a:lnTo>
                    <a:pt x="1248" y="2571"/>
                  </a:lnTo>
                  <a:lnTo>
                    <a:pt x="1366" y="2571"/>
                  </a:lnTo>
                  <a:lnTo>
                    <a:pt x="1492" y="2554"/>
                  </a:lnTo>
                  <a:lnTo>
                    <a:pt x="1618" y="2528"/>
                  </a:lnTo>
                  <a:lnTo>
                    <a:pt x="1736" y="2495"/>
                  </a:lnTo>
                  <a:lnTo>
                    <a:pt x="1854" y="2444"/>
                  </a:lnTo>
                  <a:lnTo>
                    <a:pt x="1964" y="2377"/>
                  </a:lnTo>
                  <a:lnTo>
                    <a:pt x="2074" y="2301"/>
                  </a:lnTo>
                  <a:lnTo>
                    <a:pt x="2175" y="2217"/>
                  </a:lnTo>
                  <a:lnTo>
                    <a:pt x="2267" y="2124"/>
                  </a:lnTo>
                  <a:lnTo>
                    <a:pt x="2343" y="2023"/>
                  </a:lnTo>
                  <a:lnTo>
                    <a:pt x="2411" y="1913"/>
                  </a:lnTo>
                  <a:lnTo>
                    <a:pt x="2461" y="1804"/>
                  </a:lnTo>
                  <a:lnTo>
                    <a:pt x="2512" y="1686"/>
                  </a:lnTo>
                  <a:lnTo>
                    <a:pt x="2545" y="1568"/>
                  </a:lnTo>
                  <a:lnTo>
                    <a:pt x="2562" y="1450"/>
                  </a:lnTo>
                  <a:lnTo>
                    <a:pt x="2571" y="1323"/>
                  </a:lnTo>
                  <a:lnTo>
                    <a:pt x="2571" y="1197"/>
                  </a:lnTo>
                  <a:lnTo>
                    <a:pt x="2554" y="1079"/>
                  </a:lnTo>
                  <a:lnTo>
                    <a:pt x="2529" y="952"/>
                  </a:lnTo>
                  <a:lnTo>
                    <a:pt x="2495" y="834"/>
                  </a:lnTo>
                  <a:lnTo>
                    <a:pt x="2444" y="716"/>
                  </a:lnTo>
                  <a:lnTo>
                    <a:pt x="2377" y="607"/>
                  </a:lnTo>
                  <a:lnTo>
                    <a:pt x="2301" y="497"/>
                  </a:lnTo>
                  <a:lnTo>
                    <a:pt x="2217" y="396"/>
                  </a:lnTo>
                  <a:lnTo>
                    <a:pt x="2124" y="304"/>
                  </a:lnTo>
                  <a:lnTo>
                    <a:pt x="2023" y="228"/>
                  </a:lnTo>
                  <a:lnTo>
                    <a:pt x="1922" y="160"/>
                  </a:lnTo>
                  <a:lnTo>
                    <a:pt x="1804" y="101"/>
                  </a:lnTo>
                  <a:lnTo>
                    <a:pt x="1694" y="59"/>
                  </a:lnTo>
                  <a:lnTo>
                    <a:pt x="1568" y="25"/>
                  </a:lnTo>
                  <a:lnTo>
                    <a:pt x="1450" y="9"/>
                  </a:lnTo>
                  <a:lnTo>
                    <a:pt x="132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5"/>
            <p:cNvSpPr/>
            <p:nvPr/>
          </p:nvSpPr>
          <p:spPr>
            <a:xfrm>
              <a:off x="1627179" y="1512999"/>
              <a:ext cx="37075" cy="37075"/>
            </a:xfrm>
            <a:custGeom>
              <a:avLst/>
              <a:gdLst/>
              <a:ahLst/>
              <a:cxnLst/>
              <a:rect l="l" t="t" r="r" b="b"/>
              <a:pathLst>
                <a:path w="2580" h="2580" extrusionOk="0">
                  <a:moveTo>
                    <a:pt x="1332" y="0"/>
                  </a:moveTo>
                  <a:lnTo>
                    <a:pt x="1206" y="9"/>
                  </a:lnTo>
                  <a:lnTo>
                    <a:pt x="1080" y="17"/>
                  </a:lnTo>
                  <a:lnTo>
                    <a:pt x="962" y="42"/>
                  </a:lnTo>
                  <a:lnTo>
                    <a:pt x="844" y="85"/>
                  </a:lnTo>
                  <a:lnTo>
                    <a:pt x="726" y="135"/>
                  </a:lnTo>
                  <a:lnTo>
                    <a:pt x="608" y="194"/>
                  </a:lnTo>
                  <a:lnTo>
                    <a:pt x="498" y="270"/>
                  </a:lnTo>
                  <a:lnTo>
                    <a:pt x="405" y="354"/>
                  </a:lnTo>
                  <a:lnTo>
                    <a:pt x="313" y="447"/>
                  </a:lnTo>
                  <a:lnTo>
                    <a:pt x="237" y="548"/>
                  </a:lnTo>
                  <a:lnTo>
                    <a:pt x="169" y="658"/>
                  </a:lnTo>
                  <a:lnTo>
                    <a:pt x="110" y="767"/>
                  </a:lnTo>
                  <a:lnTo>
                    <a:pt x="68" y="885"/>
                  </a:lnTo>
                  <a:lnTo>
                    <a:pt x="35" y="1003"/>
                  </a:lnTo>
                  <a:lnTo>
                    <a:pt x="9" y="1130"/>
                  </a:lnTo>
                  <a:lnTo>
                    <a:pt x="1" y="1248"/>
                  </a:lnTo>
                  <a:lnTo>
                    <a:pt x="1" y="1374"/>
                  </a:lnTo>
                  <a:lnTo>
                    <a:pt x="18" y="1500"/>
                  </a:lnTo>
                  <a:lnTo>
                    <a:pt x="43" y="1618"/>
                  </a:lnTo>
                  <a:lnTo>
                    <a:pt x="85" y="1745"/>
                  </a:lnTo>
                  <a:lnTo>
                    <a:pt x="136" y="1854"/>
                  </a:lnTo>
                  <a:lnTo>
                    <a:pt x="195" y="1972"/>
                  </a:lnTo>
                  <a:lnTo>
                    <a:pt x="271" y="2082"/>
                  </a:lnTo>
                  <a:lnTo>
                    <a:pt x="355" y="2183"/>
                  </a:lnTo>
                  <a:lnTo>
                    <a:pt x="448" y="2267"/>
                  </a:lnTo>
                  <a:lnTo>
                    <a:pt x="549" y="2343"/>
                  </a:lnTo>
                  <a:lnTo>
                    <a:pt x="658" y="2411"/>
                  </a:lnTo>
                  <a:lnTo>
                    <a:pt x="768" y="2470"/>
                  </a:lnTo>
                  <a:lnTo>
                    <a:pt x="886" y="2512"/>
                  </a:lnTo>
                  <a:lnTo>
                    <a:pt x="1004" y="2545"/>
                  </a:lnTo>
                  <a:lnTo>
                    <a:pt x="1130" y="2571"/>
                  </a:lnTo>
                  <a:lnTo>
                    <a:pt x="1248" y="2579"/>
                  </a:lnTo>
                  <a:lnTo>
                    <a:pt x="1375" y="2579"/>
                  </a:lnTo>
                  <a:lnTo>
                    <a:pt x="1501" y="2562"/>
                  </a:lnTo>
                  <a:lnTo>
                    <a:pt x="1619" y="2537"/>
                  </a:lnTo>
                  <a:lnTo>
                    <a:pt x="1737" y="2495"/>
                  </a:lnTo>
                  <a:lnTo>
                    <a:pt x="1855" y="2453"/>
                  </a:lnTo>
                  <a:lnTo>
                    <a:pt x="1973" y="2385"/>
                  </a:lnTo>
                  <a:lnTo>
                    <a:pt x="2083" y="2309"/>
                  </a:lnTo>
                  <a:lnTo>
                    <a:pt x="2175" y="2225"/>
                  </a:lnTo>
                  <a:lnTo>
                    <a:pt x="2268" y="2132"/>
                  </a:lnTo>
                  <a:lnTo>
                    <a:pt x="2344" y="2031"/>
                  </a:lnTo>
                  <a:lnTo>
                    <a:pt x="2411" y="1922"/>
                  </a:lnTo>
                  <a:lnTo>
                    <a:pt x="2470" y="1812"/>
                  </a:lnTo>
                  <a:lnTo>
                    <a:pt x="2512" y="1694"/>
                  </a:lnTo>
                  <a:lnTo>
                    <a:pt x="2546" y="1576"/>
                  </a:lnTo>
                  <a:lnTo>
                    <a:pt x="2571" y="1458"/>
                  </a:lnTo>
                  <a:lnTo>
                    <a:pt x="2580" y="1332"/>
                  </a:lnTo>
                  <a:lnTo>
                    <a:pt x="2580" y="1205"/>
                  </a:lnTo>
                  <a:lnTo>
                    <a:pt x="2563" y="1087"/>
                  </a:lnTo>
                  <a:lnTo>
                    <a:pt x="2538" y="961"/>
                  </a:lnTo>
                  <a:lnTo>
                    <a:pt x="2495" y="843"/>
                  </a:lnTo>
                  <a:lnTo>
                    <a:pt x="2445" y="725"/>
                  </a:lnTo>
                  <a:lnTo>
                    <a:pt x="2386" y="607"/>
                  </a:lnTo>
                  <a:lnTo>
                    <a:pt x="2310" y="506"/>
                  </a:lnTo>
                  <a:lnTo>
                    <a:pt x="2226" y="405"/>
                  </a:lnTo>
                  <a:lnTo>
                    <a:pt x="2133" y="312"/>
                  </a:lnTo>
                  <a:lnTo>
                    <a:pt x="2032" y="236"/>
                  </a:lnTo>
                  <a:lnTo>
                    <a:pt x="1922" y="169"/>
                  </a:lnTo>
                  <a:lnTo>
                    <a:pt x="1813" y="110"/>
                  </a:lnTo>
                  <a:lnTo>
                    <a:pt x="1695" y="68"/>
                  </a:lnTo>
                  <a:lnTo>
                    <a:pt x="1577" y="34"/>
                  </a:lnTo>
                  <a:lnTo>
                    <a:pt x="1450" y="9"/>
                  </a:lnTo>
                  <a:lnTo>
                    <a:pt x="133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5"/>
            <p:cNvSpPr/>
            <p:nvPr/>
          </p:nvSpPr>
          <p:spPr>
            <a:xfrm>
              <a:off x="1418034" y="1538550"/>
              <a:ext cx="37075" cy="37075"/>
            </a:xfrm>
            <a:custGeom>
              <a:avLst/>
              <a:gdLst/>
              <a:ahLst/>
              <a:cxnLst/>
              <a:rect l="l" t="t" r="r" b="b"/>
              <a:pathLst>
                <a:path w="2580" h="2580" extrusionOk="0">
                  <a:moveTo>
                    <a:pt x="1206" y="0"/>
                  </a:moveTo>
                  <a:lnTo>
                    <a:pt x="1088" y="17"/>
                  </a:lnTo>
                  <a:lnTo>
                    <a:pt x="961" y="43"/>
                  </a:lnTo>
                  <a:lnTo>
                    <a:pt x="843" y="85"/>
                  </a:lnTo>
                  <a:lnTo>
                    <a:pt x="725" y="135"/>
                  </a:lnTo>
                  <a:lnTo>
                    <a:pt x="607" y="194"/>
                  </a:lnTo>
                  <a:lnTo>
                    <a:pt x="506" y="270"/>
                  </a:lnTo>
                  <a:lnTo>
                    <a:pt x="405" y="354"/>
                  </a:lnTo>
                  <a:lnTo>
                    <a:pt x="312" y="447"/>
                  </a:lnTo>
                  <a:lnTo>
                    <a:pt x="237" y="548"/>
                  </a:lnTo>
                  <a:lnTo>
                    <a:pt x="169" y="658"/>
                  </a:lnTo>
                  <a:lnTo>
                    <a:pt x="110" y="767"/>
                  </a:lnTo>
                  <a:lnTo>
                    <a:pt x="68" y="885"/>
                  </a:lnTo>
                  <a:lnTo>
                    <a:pt x="34" y="1003"/>
                  </a:lnTo>
                  <a:lnTo>
                    <a:pt x="9" y="1130"/>
                  </a:lnTo>
                  <a:lnTo>
                    <a:pt x="1" y="1248"/>
                  </a:lnTo>
                  <a:lnTo>
                    <a:pt x="1" y="1374"/>
                  </a:lnTo>
                  <a:lnTo>
                    <a:pt x="18" y="1501"/>
                  </a:lnTo>
                  <a:lnTo>
                    <a:pt x="43" y="1619"/>
                  </a:lnTo>
                  <a:lnTo>
                    <a:pt x="85" y="1737"/>
                  </a:lnTo>
                  <a:lnTo>
                    <a:pt x="135" y="1855"/>
                  </a:lnTo>
                  <a:lnTo>
                    <a:pt x="194" y="1973"/>
                  </a:lnTo>
                  <a:lnTo>
                    <a:pt x="270" y="2074"/>
                  </a:lnTo>
                  <a:lnTo>
                    <a:pt x="355" y="2175"/>
                  </a:lnTo>
                  <a:lnTo>
                    <a:pt x="447" y="2267"/>
                  </a:lnTo>
                  <a:lnTo>
                    <a:pt x="548" y="2343"/>
                  </a:lnTo>
                  <a:lnTo>
                    <a:pt x="658" y="2411"/>
                  </a:lnTo>
                  <a:lnTo>
                    <a:pt x="768" y="2470"/>
                  </a:lnTo>
                  <a:lnTo>
                    <a:pt x="886" y="2512"/>
                  </a:lnTo>
                  <a:lnTo>
                    <a:pt x="1004" y="2546"/>
                  </a:lnTo>
                  <a:lnTo>
                    <a:pt x="1130" y="2571"/>
                  </a:lnTo>
                  <a:lnTo>
                    <a:pt x="1248" y="2579"/>
                  </a:lnTo>
                  <a:lnTo>
                    <a:pt x="1374" y="2579"/>
                  </a:lnTo>
                  <a:lnTo>
                    <a:pt x="1501" y="2562"/>
                  </a:lnTo>
                  <a:lnTo>
                    <a:pt x="1619" y="2537"/>
                  </a:lnTo>
                  <a:lnTo>
                    <a:pt x="1737" y="2495"/>
                  </a:lnTo>
                  <a:lnTo>
                    <a:pt x="1855" y="2444"/>
                  </a:lnTo>
                  <a:lnTo>
                    <a:pt x="1973" y="2385"/>
                  </a:lnTo>
                  <a:lnTo>
                    <a:pt x="2082" y="2310"/>
                  </a:lnTo>
                  <a:lnTo>
                    <a:pt x="2183" y="2225"/>
                  </a:lnTo>
                  <a:lnTo>
                    <a:pt x="2268" y="2133"/>
                  </a:lnTo>
                  <a:lnTo>
                    <a:pt x="2343" y="2031"/>
                  </a:lnTo>
                  <a:lnTo>
                    <a:pt x="2411" y="1922"/>
                  </a:lnTo>
                  <a:lnTo>
                    <a:pt x="2470" y="1812"/>
                  </a:lnTo>
                  <a:lnTo>
                    <a:pt x="2512" y="1694"/>
                  </a:lnTo>
                  <a:lnTo>
                    <a:pt x="2546" y="1576"/>
                  </a:lnTo>
                  <a:lnTo>
                    <a:pt x="2571" y="1450"/>
                  </a:lnTo>
                  <a:lnTo>
                    <a:pt x="2579" y="1332"/>
                  </a:lnTo>
                  <a:lnTo>
                    <a:pt x="2579" y="1206"/>
                  </a:lnTo>
                  <a:lnTo>
                    <a:pt x="2563" y="1079"/>
                  </a:lnTo>
                  <a:lnTo>
                    <a:pt x="2537" y="961"/>
                  </a:lnTo>
                  <a:lnTo>
                    <a:pt x="2495" y="843"/>
                  </a:lnTo>
                  <a:lnTo>
                    <a:pt x="2445" y="725"/>
                  </a:lnTo>
                  <a:lnTo>
                    <a:pt x="2386" y="607"/>
                  </a:lnTo>
                  <a:lnTo>
                    <a:pt x="2310" y="498"/>
                  </a:lnTo>
                  <a:lnTo>
                    <a:pt x="2226" y="397"/>
                  </a:lnTo>
                  <a:lnTo>
                    <a:pt x="2133" y="312"/>
                  </a:lnTo>
                  <a:lnTo>
                    <a:pt x="2032" y="236"/>
                  </a:lnTo>
                  <a:lnTo>
                    <a:pt x="1922" y="169"/>
                  </a:lnTo>
                  <a:lnTo>
                    <a:pt x="1813" y="110"/>
                  </a:lnTo>
                  <a:lnTo>
                    <a:pt x="1695" y="68"/>
                  </a:lnTo>
                  <a:lnTo>
                    <a:pt x="1577" y="34"/>
                  </a:lnTo>
                  <a:lnTo>
                    <a:pt x="1450" y="9"/>
                  </a:lnTo>
                  <a:lnTo>
                    <a:pt x="133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5"/>
            <p:cNvSpPr/>
            <p:nvPr/>
          </p:nvSpPr>
          <p:spPr>
            <a:xfrm>
              <a:off x="1466720" y="1542430"/>
              <a:ext cx="22776" cy="22776"/>
            </a:xfrm>
            <a:custGeom>
              <a:avLst/>
              <a:gdLst/>
              <a:ahLst/>
              <a:cxnLst/>
              <a:rect l="l" t="t" r="r" b="b"/>
              <a:pathLst>
                <a:path w="1585" h="1585" extrusionOk="0">
                  <a:moveTo>
                    <a:pt x="725" y="0"/>
                  </a:moveTo>
                  <a:lnTo>
                    <a:pt x="649" y="9"/>
                  </a:lnTo>
                  <a:lnTo>
                    <a:pt x="582" y="25"/>
                  </a:lnTo>
                  <a:lnTo>
                    <a:pt x="506" y="51"/>
                  </a:lnTo>
                  <a:lnTo>
                    <a:pt x="439" y="84"/>
                  </a:lnTo>
                  <a:lnTo>
                    <a:pt x="371" y="118"/>
                  </a:lnTo>
                  <a:lnTo>
                    <a:pt x="312" y="160"/>
                  </a:lnTo>
                  <a:lnTo>
                    <a:pt x="253" y="219"/>
                  </a:lnTo>
                  <a:lnTo>
                    <a:pt x="194" y="278"/>
                  </a:lnTo>
                  <a:lnTo>
                    <a:pt x="144" y="337"/>
                  </a:lnTo>
                  <a:lnTo>
                    <a:pt x="102" y="405"/>
                  </a:lnTo>
                  <a:lnTo>
                    <a:pt x="68" y="472"/>
                  </a:lnTo>
                  <a:lnTo>
                    <a:pt x="43" y="548"/>
                  </a:lnTo>
                  <a:lnTo>
                    <a:pt x="26" y="615"/>
                  </a:lnTo>
                  <a:lnTo>
                    <a:pt x="9" y="691"/>
                  </a:lnTo>
                  <a:lnTo>
                    <a:pt x="1" y="767"/>
                  </a:lnTo>
                  <a:lnTo>
                    <a:pt x="9" y="843"/>
                  </a:lnTo>
                  <a:lnTo>
                    <a:pt x="17" y="919"/>
                  </a:lnTo>
                  <a:lnTo>
                    <a:pt x="34" y="995"/>
                  </a:lnTo>
                  <a:lnTo>
                    <a:pt x="51" y="1070"/>
                  </a:lnTo>
                  <a:lnTo>
                    <a:pt x="85" y="1138"/>
                  </a:lnTo>
                  <a:lnTo>
                    <a:pt x="118" y="1205"/>
                  </a:lnTo>
                  <a:lnTo>
                    <a:pt x="169" y="1273"/>
                  </a:lnTo>
                  <a:lnTo>
                    <a:pt x="220" y="1340"/>
                  </a:lnTo>
                  <a:lnTo>
                    <a:pt x="279" y="1391"/>
                  </a:lnTo>
                  <a:lnTo>
                    <a:pt x="346" y="1441"/>
                  </a:lnTo>
                  <a:lnTo>
                    <a:pt x="413" y="1483"/>
                  </a:lnTo>
                  <a:lnTo>
                    <a:pt x="489" y="1526"/>
                  </a:lnTo>
                  <a:lnTo>
                    <a:pt x="565" y="1551"/>
                  </a:lnTo>
                  <a:lnTo>
                    <a:pt x="641" y="1568"/>
                  </a:lnTo>
                  <a:lnTo>
                    <a:pt x="717" y="1576"/>
                  </a:lnTo>
                  <a:lnTo>
                    <a:pt x="793" y="1585"/>
                  </a:lnTo>
                  <a:lnTo>
                    <a:pt x="869" y="1585"/>
                  </a:lnTo>
                  <a:lnTo>
                    <a:pt x="944" y="1568"/>
                  </a:lnTo>
                  <a:lnTo>
                    <a:pt x="1012" y="1551"/>
                  </a:lnTo>
                  <a:lnTo>
                    <a:pt x="1088" y="1526"/>
                  </a:lnTo>
                  <a:lnTo>
                    <a:pt x="1155" y="1500"/>
                  </a:lnTo>
                  <a:lnTo>
                    <a:pt x="1222" y="1458"/>
                  </a:lnTo>
                  <a:lnTo>
                    <a:pt x="1281" y="1416"/>
                  </a:lnTo>
                  <a:lnTo>
                    <a:pt x="1340" y="1365"/>
                  </a:lnTo>
                  <a:lnTo>
                    <a:pt x="1399" y="1306"/>
                  </a:lnTo>
                  <a:lnTo>
                    <a:pt x="1450" y="1247"/>
                  </a:lnTo>
                  <a:lnTo>
                    <a:pt x="1492" y="1180"/>
                  </a:lnTo>
                  <a:lnTo>
                    <a:pt x="1526" y="1113"/>
                  </a:lnTo>
                  <a:lnTo>
                    <a:pt x="1551" y="1037"/>
                  </a:lnTo>
                  <a:lnTo>
                    <a:pt x="1568" y="961"/>
                  </a:lnTo>
                  <a:lnTo>
                    <a:pt x="1585" y="885"/>
                  </a:lnTo>
                  <a:lnTo>
                    <a:pt x="1585" y="809"/>
                  </a:lnTo>
                  <a:lnTo>
                    <a:pt x="1585" y="733"/>
                  </a:lnTo>
                  <a:lnTo>
                    <a:pt x="1576" y="657"/>
                  </a:lnTo>
                  <a:lnTo>
                    <a:pt x="1560" y="590"/>
                  </a:lnTo>
                  <a:lnTo>
                    <a:pt x="1543" y="514"/>
                  </a:lnTo>
                  <a:lnTo>
                    <a:pt x="1509" y="438"/>
                  </a:lnTo>
                  <a:lnTo>
                    <a:pt x="1467" y="371"/>
                  </a:lnTo>
                  <a:lnTo>
                    <a:pt x="1425" y="312"/>
                  </a:lnTo>
                  <a:lnTo>
                    <a:pt x="1374" y="245"/>
                  </a:lnTo>
                  <a:lnTo>
                    <a:pt x="1315" y="186"/>
                  </a:lnTo>
                  <a:lnTo>
                    <a:pt x="1248" y="135"/>
                  </a:lnTo>
                  <a:lnTo>
                    <a:pt x="1180" y="93"/>
                  </a:lnTo>
                  <a:lnTo>
                    <a:pt x="1105" y="59"/>
                  </a:lnTo>
                  <a:lnTo>
                    <a:pt x="1029" y="34"/>
                  </a:lnTo>
                  <a:lnTo>
                    <a:pt x="953" y="17"/>
                  </a:lnTo>
                  <a:lnTo>
                    <a:pt x="87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5"/>
            <p:cNvSpPr/>
            <p:nvPr/>
          </p:nvSpPr>
          <p:spPr>
            <a:xfrm>
              <a:off x="1413924" y="1597167"/>
              <a:ext cx="22776" cy="22776"/>
            </a:xfrm>
            <a:custGeom>
              <a:avLst/>
              <a:gdLst/>
              <a:ahLst/>
              <a:cxnLst/>
              <a:rect l="l" t="t" r="r" b="b"/>
              <a:pathLst>
                <a:path w="1585" h="1585" extrusionOk="0">
                  <a:moveTo>
                    <a:pt x="716" y="0"/>
                  </a:moveTo>
                  <a:lnTo>
                    <a:pt x="649" y="17"/>
                  </a:lnTo>
                  <a:lnTo>
                    <a:pt x="573" y="34"/>
                  </a:lnTo>
                  <a:lnTo>
                    <a:pt x="506" y="51"/>
                  </a:lnTo>
                  <a:lnTo>
                    <a:pt x="438" y="85"/>
                  </a:lnTo>
                  <a:lnTo>
                    <a:pt x="371" y="118"/>
                  </a:lnTo>
                  <a:lnTo>
                    <a:pt x="312" y="169"/>
                  </a:lnTo>
                  <a:lnTo>
                    <a:pt x="245" y="219"/>
                  </a:lnTo>
                  <a:lnTo>
                    <a:pt x="194" y="278"/>
                  </a:lnTo>
                  <a:lnTo>
                    <a:pt x="143" y="337"/>
                  </a:lnTo>
                  <a:lnTo>
                    <a:pt x="101" y="405"/>
                  </a:lnTo>
                  <a:lnTo>
                    <a:pt x="68" y="472"/>
                  </a:lnTo>
                  <a:lnTo>
                    <a:pt x="42" y="548"/>
                  </a:lnTo>
                  <a:lnTo>
                    <a:pt x="17" y="624"/>
                  </a:lnTo>
                  <a:lnTo>
                    <a:pt x="9" y="691"/>
                  </a:lnTo>
                  <a:lnTo>
                    <a:pt x="0" y="767"/>
                  </a:lnTo>
                  <a:lnTo>
                    <a:pt x="0" y="852"/>
                  </a:lnTo>
                  <a:lnTo>
                    <a:pt x="9" y="919"/>
                  </a:lnTo>
                  <a:lnTo>
                    <a:pt x="25" y="995"/>
                  </a:lnTo>
                  <a:lnTo>
                    <a:pt x="51" y="1071"/>
                  </a:lnTo>
                  <a:lnTo>
                    <a:pt x="84" y="1147"/>
                  </a:lnTo>
                  <a:lnTo>
                    <a:pt x="118" y="1214"/>
                  </a:lnTo>
                  <a:lnTo>
                    <a:pt x="169" y="1273"/>
                  </a:lnTo>
                  <a:lnTo>
                    <a:pt x="219" y="1340"/>
                  </a:lnTo>
                  <a:lnTo>
                    <a:pt x="278" y="1399"/>
                  </a:lnTo>
                  <a:lnTo>
                    <a:pt x="346" y="1450"/>
                  </a:lnTo>
                  <a:lnTo>
                    <a:pt x="413" y="1492"/>
                  </a:lnTo>
                  <a:lnTo>
                    <a:pt x="489" y="1526"/>
                  </a:lnTo>
                  <a:lnTo>
                    <a:pt x="556" y="1551"/>
                  </a:lnTo>
                  <a:lnTo>
                    <a:pt x="641" y="1568"/>
                  </a:lnTo>
                  <a:lnTo>
                    <a:pt x="716" y="1585"/>
                  </a:lnTo>
                  <a:lnTo>
                    <a:pt x="868" y="1585"/>
                  </a:lnTo>
                  <a:lnTo>
                    <a:pt x="944" y="1576"/>
                  </a:lnTo>
                  <a:lnTo>
                    <a:pt x="1011" y="1559"/>
                  </a:lnTo>
                  <a:lnTo>
                    <a:pt x="1079" y="1534"/>
                  </a:lnTo>
                  <a:lnTo>
                    <a:pt x="1155" y="1500"/>
                  </a:lnTo>
                  <a:lnTo>
                    <a:pt x="1214" y="1467"/>
                  </a:lnTo>
                  <a:lnTo>
                    <a:pt x="1281" y="1416"/>
                  </a:lnTo>
                  <a:lnTo>
                    <a:pt x="1340" y="1366"/>
                  </a:lnTo>
                  <a:lnTo>
                    <a:pt x="1391" y="1307"/>
                  </a:lnTo>
                  <a:lnTo>
                    <a:pt x="1441" y="1248"/>
                  </a:lnTo>
                  <a:lnTo>
                    <a:pt x="1483" y="1180"/>
                  </a:lnTo>
                  <a:lnTo>
                    <a:pt x="1517" y="1113"/>
                  </a:lnTo>
                  <a:lnTo>
                    <a:pt x="1551" y="1037"/>
                  </a:lnTo>
                  <a:lnTo>
                    <a:pt x="1568" y="970"/>
                  </a:lnTo>
                  <a:lnTo>
                    <a:pt x="1584" y="894"/>
                  </a:lnTo>
                  <a:lnTo>
                    <a:pt x="1584" y="818"/>
                  </a:lnTo>
                  <a:lnTo>
                    <a:pt x="1584" y="742"/>
                  </a:lnTo>
                  <a:lnTo>
                    <a:pt x="1576" y="666"/>
                  </a:lnTo>
                  <a:lnTo>
                    <a:pt x="1559" y="590"/>
                  </a:lnTo>
                  <a:lnTo>
                    <a:pt x="1534" y="514"/>
                  </a:lnTo>
                  <a:lnTo>
                    <a:pt x="1509" y="447"/>
                  </a:lnTo>
                  <a:lnTo>
                    <a:pt x="1466" y="371"/>
                  </a:lnTo>
                  <a:lnTo>
                    <a:pt x="1424" y="312"/>
                  </a:lnTo>
                  <a:lnTo>
                    <a:pt x="1365" y="245"/>
                  </a:lnTo>
                  <a:lnTo>
                    <a:pt x="1306" y="194"/>
                  </a:lnTo>
                  <a:lnTo>
                    <a:pt x="1239" y="144"/>
                  </a:lnTo>
                  <a:lnTo>
                    <a:pt x="1172" y="102"/>
                  </a:lnTo>
                  <a:lnTo>
                    <a:pt x="1104" y="59"/>
                  </a:lnTo>
                  <a:lnTo>
                    <a:pt x="1028" y="34"/>
                  </a:lnTo>
                  <a:lnTo>
                    <a:pt x="952" y="17"/>
                  </a:lnTo>
                  <a:lnTo>
                    <a:pt x="86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5"/>
            <p:cNvSpPr/>
            <p:nvPr/>
          </p:nvSpPr>
          <p:spPr>
            <a:xfrm>
              <a:off x="1379766" y="1561686"/>
              <a:ext cx="22776" cy="22776"/>
            </a:xfrm>
            <a:custGeom>
              <a:avLst/>
              <a:gdLst/>
              <a:ahLst/>
              <a:cxnLst/>
              <a:rect l="l" t="t" r="r" b="b"/>
              <a:pathLst>
                <a:path w="1585" h="1585" extrusionOk="0">
                  <a:moveTo>
                    <a:pt x="742" y="0"/>
                  </a:moveTo>
                  <a:lnTo>
                    <a:pt x="666" y="9"/>
                  </a:lnTo>
                  <a:lnTo>
                    <a:pt x="590" y="25"/>
                  </a:lnTo>
                  <a:lnTo>
                    <a:pt x="515" y="51"/>
                  </a:lnTo>
                  <a:lnTo>
                    <a:pt x="447" y="76"/>
                  </a:lnTo>
                  <a:lnTo>
                    <a:pt x="380" y="118"/>
                  </a:lnTo>
                  <a:lnTo>
                    <a:pt x="312" y="160"/>
                  </a:lnTo>
                  <a:lnTo>
                    <a:pt x="253" y="219"/>
                  </a:lnTo>
                  <a:lnTo>
                    <a:pt x="194" y="270"/>
                  </a:lnTo>
                  <a:lnTo>
                    <a:pt x="144" y="337"/>
                  </a:lnTo>
                  <a:lnTo>
                    <a:pt x="102" y="405"/>
                  </a:lnTo>
                  <a:lnTo>
                    <a:pt x="68" y="472"/>
                  </a:lnTo>
                  <a:lnTo>
                    <a:pt x="43" y="548"/>
                  </a:lnTo>
                  <a:lnTo>
                    <a:pt x="17" y="615"/>
                  </a:lnTo>
                  <a:lnTo>
                    <a:pt x="9" y="691"/>
                  </a:lnTo>
                  <a:lnTo>
                    <a:pt x="1" y="767"/>
                  </a:lnTo>
                  <a:lnTo>
                    <a:pt x="1" y="843"/>
                  </a:lnTo>
                  <a:lnTo>
                    <a:pt x="9" y="919"/>
                  </a:lnTo>
                  <a:lnTo>
                    <a:pt x="26" y="995"/>
                  </a:lnTo>
                  <a:lnTo>
                    <a:pt x="51" y="1070"/>
                  </a:lnTo>
                  <a:lnTo>
                    <a:pt x="85" y="1138"/>
                  </a:lnTo>
                  <a:lnTo>
                    <a:pt x="119" y="1205"/>
                  </a:lnTo>
                  <a:lnTo>
                    <a:pt x="169" y="1273"/>
                  </a:lnTo>
                  <a:lnTo>
                    <a:pt x="220" y="1340"/>
                  </a:lnTo>
                  <a:lnTo>
                    <a:pt x="279" y="1391"/>
                  </a:lnTo>
                  <a:lnTo>
                    <a:pt x="338" y="1441"/>
                  </a:lnTo>
                  <a:lnTo>
                    <a:pt x="405" y="1483"/>
                  </a:lnTo>
                  <a:lnTo>
                    <a:pt x="472" y="1517"/>
                  </a:lnTo>
                  <a:lnTo>
                    <a:pt x="548" y="1542"/>
                  </a:lnTo>
                  <a:lnTo>
                    <a:pt x="624" y="1568"/>
                  </a:lnTo>
                  <a:lnTo>
                    <a:pt x="700" y="1576"/>
                  </a:lnTo>
                  <a:lnTo>
                    <a:pt x="776" y="1584"/>
                  </a:lnTo>
                  <a:lnTo>
                    <a:pt x="852" y="1584"/>
                  </a:lnTo>
                  <a:lnTo>
                    <a:pt x="928" y="1576"/>
                  </a:lnTo>
                  <a:lnTo>
                    <a:pt x="1003" y="1559"/>
                  </a:lnTo>
                  <a:lnTo>
                    <a:pt x="1071" y="1534"/>
                  </a:lnTo>
                  <a:lnTo>
                    <a:pt x="1147" y="1500"/>
                  </a:lnTo>
                  <a:lnTo>
                    <a:pt x="1214" y="1467"/>
                  </a:lnTo>
                  <a:lnTo>
                    <a:pt x="1282" y="1416"/>
                  </a:lnTo>
                  <a:lnTo>
                    <a:pt x="1341" y="1365"/>
                  </a:lnTo>
                  <a:lnTo>
                    <a:pt x="1400" y="1306"/>
                  </a:lnTo>
                  <a:lnTo>
                    <a:pt x="1442" y="1247"/>
                  </a:lnTo>
                  <a:lnTo>
                    <a:pt x="1484" y="1180"/>
                  </a:lnTo>
                  <a:lnTo>
                    <a:pt x="1518" y="1113"/>
                  </a:lnTo>
                  <a:lnTo>
                    <a:pt x="1551" y="1037"/>
                  </a:lnTo>
                  <a:lnTo>
                    <a:pt x="1568" y="961"/>
                  </a:lnTo>
                  <a:lnTo>
                    <a:pt x="1585" y="885"/>
                  </a:lnTo>
                  <a:lnTo>
                    <a:pt x="1585" y="809"/>
                  </a:lnTo>
                  <a:lnTo>
                    <a:pt x="1585" y="733"/>
                  </a:lnTo>
                  <a:lnTo>
                    <a:pt x="1576" y="657"/>
                  </a:lnTo>
                  <a:lnTo>
                    <a:pt x="1560" y="590"/>
                  </a:lnTo>
                  <a:lnTo>
                    <a:pt x="1534" y="514"/>
                  </a:lnTo>
                  <a:lnTo>
                    <a:pt x="1509" y="438"/>
                  </a:lnTo>
                  <a:lnTo>
                    <a:pt x="1467" y="371"/>
                  </a:lnTo>
                  <a:lnTo>
                    <a:pt x="1425" y="304"/>
                  </a:lnTo>
                  <a:lnTo>
                    <a:pt x="1374" y="245"/>
                  </a:lnTo>
                  <a:lnTo>
                    <a:pt x="1315" y="194"/>
                  </a:lnTo>
                  <a:lnTo>
                    <a:pt x="1248" y="143"/>
                  </a:lnTo>
                  <a:lnTo>
                    <a:pt x="1180" y="101"/>
                  </a:lnTo>
                  <a:lnTo>
                    <a:pt x="1113" y="68"/>
                  </a:lnTo>
                  <a:lnTo>
                    <a:pt x="1037" y="34"/>
                  </a:lnTo>
                  <a:lnTo>
                    <a:pt x="970" y="17"/>
                  </a:lnTo>
                  <a:lnTo>
                    <a:pt x="89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5"/>
            <p:cNvSpPr/>
            <p:nvPr/>
          </p:nvSpPr>
          <p:spPr>
            <a:xfrm>
              <a:off x="1578981" y="1517713"/>
              <a:ext cx="22791" cy="22791"/>
            </a:xfrm>
            <a:custGeom>
              <a:avLst/>
              <a:gdLst/>
              <a:ahLst/>
              <a:cxnLst/>
              <a:rect l="l" t="t" r="r" b="b"/>
              <a:pathLst>
                <a:path w="1586" h="1586" extrusionOk="0">
                  <a:moveTo>
                    <a:pt x="793" y="1"/>
                  </a:moveTo>
                  <a:lnTo>
                    <a:pt x="717" y="9"/>
                  </a:lnTo>
                  <a:lnTo>
                    <a:pt x="650" y="18"/>
                  </a:lnTo>
                  <a:lnTo>
                    <a:pt x="574" y="35"/>
                  </a:lnTo>
                  <a:lnTo>
                    <a:pt x="506" y="60"/>
                  </a:lnTo>
                  <a:lnTo>
                    <a:pt x="439" y="85"/>
                  </a:lnTo>
                  <a:lnTo>
                    <a:pt x="372" y="127"/>
                  </a:lnTo>
                  <a:lnTo>
                    <a:pt x="313" y="169"/>
                  </a:lnTo>
                  <a:lnTo>
                    <a:pt x="245" y="220"/>
                  </a:lnTo>
                  <a:lnTo>
                    <a:pt x="195" y="279"/>
                  </a:lnTo>
                  <a:lnTo>
                    <a:pt x="144" y="338"/>
                  </a:lnTo>
                  <a:lnTo>
                    <a:pt x="102" y="405"/>
                  </a:lnTo>
                  <a:lnTo>
                    <a:pt x="68" y="481"/>
                  </a:lnTo>
                  <a:lnTo>
                    <a:pt x="43" y="549"/>
                  </a:lnTo>
                  <a:lnTo>
                    <a:pt x="18" y="625"/>
                  </a:lnTo>
                  <a:lnTo>
                    <a:pt x="9" y="700"/>
                  </a:lnTo>
                  <a:lnTo>
                    <a:pt x="1" y="776"/>
                  </a:lnTo>
                  <a:lnTo>
                    <a:pt x="1" y="852"/>
                  </a:lnTo>
                  <a:lnTo>
                    <a:pt x="9" y="928"/>
                  </a:lnTo>
                  <a:lnTo>
                    <a:pt x="26" y="1004"/>
                  </a:lnTo>
                  <a:lnTo>
                    <a:pt x="51" y="1071"/>
                  </a:lnTo>
                  <a:lnTo>
                    <a:pt x="85" y="1147"/>
                  </a:lnTo>
                  <a:lnTo>
                    <a:pt x="119" y="1214"/>
                  </a:lnTo>
                  <a:lnTo>
                    <a:pt x="169" y="1282"/>
                  </a:lnTo>
                  <a:lnTo>
                    <a:pt x="220" y="1341"/>
                  </a:lnTo>
                  <a:lnTo>
                    <a:pt x="279" y="1400"/>
                  </a:lnTo>
                  <a:lnTo>
                    <a:pt x="346" y="1450"/>
                  </a:lnTo>
                  <a:lnTo>
                    <a:pt x="414" y="1493"/>
                  </a:lnTo>
                  <a:lnTo>
                    <a:pt x="490" y="1526"/>
                  </a:lnTo>
                  <a:lnTo>
                    <a:pt x="557" y="1552"/>
                  </a:lnTo>
                  <a:lnTo>
                    <a:pt x="641" y="1577"/>
                  </a:lnTo>
                  <a:lnTo>
                    <a:pt x="717" y="1585"/>
                  </a:lnTo>
                  <a:lnTo>
                    <a:pt x="869" y="1585"/>
                  </a:lnTo>
                  <a:lnTo>
                    <a:pt x="936" y="1577"/>
                  </a:lnTo>
                  <a:lnTo>
                    <a:pt x="1012" y="1560"/>
                  </a:lnTo>
                  <a:lnTo>
                    <a:pt x="1080" y="1535"/>
                  </a:lnTo>
                  <a:lnTo>
                    <a:pt x="1147" y="1501"/>
                  </a:lnTo>
                  <a:lnTo>
                    <a:pt x="1214" y="1467"/>
                  </a:lnTo>
                  <a:lnTo>
                    <a:pt x="1282" y="1425"/>
                  </a:lnTo>
                  <a:lnTo>
                    <a:pt x="1341" y="1375"/>
                  </a:lnTo>
                  <a:lnTo>
                    <a:pt x="1391" y="1316"/>
                  </a:lnTo>
                  <a:lnTo>
                    <a:pt x="1442" y="1248"/>
                  </a:lnTo>
                  <a:lnTo>
                    <a:pt x="1484" y="1181"/>
                  </a:lnTo>
                  <a:lnTo>
                    <a:pt x="1518" y="1113"/>
                  </a:lnTo>
                  <a:lnTo>
                    <a:pt x="1551" y="1046"/>
                  </a:lnTo>
                  <a:lnTo>
                    <a:pt x="1568" y="970"/>
                  </a:lnTo>
                  <a:lnTo>
                    <a:pt x="1585" y="894"/>
                  </a:lnTo>
                  <a:lnTo>
                    <a:pt x="1585" y="818"/>
                  </a:lnTo>
                  <a:lnTo>
                    <a:pt x="1585" y="743"/>
                  </a:lnTo>
                  <a:lnTo>
                    <a:pt x="1577" y="667"/>
                  </a:lnTo>
                  <a:lnTo>
                    <a:pt x="1560" y="591"/>
                  </a:lnTo>
                  <a:lnTo>
                    <a:pt x="1535" y="515"/>
                  </a:lnTo>
                  <a:lnTo>
                    <a:pt x="1509" y="448"/>
                  </a:lnTo>
                  <a:lnTo>
                    <a:pt x="1467" y="380"/>
                  </a:lnTo>
                  <a:lnTo>
                    <a:pt x="1425" y="313"/>
                  </a:lnTo>
                  <a:lnTo>
                    <a:pt x="1366" y="254"/>
                  </a:lnTo>
                  <a:lnTo>
                    <a:pt x="1307" y="195"/>
                  </a:lnTo>
                  <a:lnTo>
                    <a:pt x="1240" y="144"/>
                  </a:lnTo>
                  <a:lnTo>
                    <a:pt x="1172" y="102"/>
                  </a:lnTo>
                  <a:lnTo>
                    <a:pt x="1105" y="68"/>
                  </a:lnTo>
                  <a:lnTo>
                    <a:pt x="1029" y="35"/>
                  </a:lnTo>
                  <a:lnTo>
                    <a:pt x="953" y="18"/>
                  </a:lnTo>
                  <a:lnTo>
                    <a:pt x="869" y="9"/>
                  </a:lnTo>
                  <a:lnTo>
                    <a:pt x="7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5"/>
            <p:cNvSpPr/>
            <p:nvPr/>
          </p:nvSpPr>
          <p:spPr>
            <a:xfrm>
              <a:off x="1522549" y="1495798"/>
              <a:ext cx="431258" cy="500895"/>
            </a:xfrm>
            <a:custGeom>
              <a:avLst/>
              <a:gdLst/>
              <a:ahLst/>
              <a:cxnLst/>
              <a:rect l="l" t="t" r="r" b="b"/>
              <a:pathLst>
                <a:path w="30011" h="34857" extrusionOk="0">
                  <a:moveTo>
                    <a:pt x="25755" y="1"/>
                  </a:moveTo>
                  <a:lnTo>
                    <a:pt x="25544" y="9"/>
                  </a:lnTo>
                  <a:lnTo>
                    <a:pt x="25334" y="17"/>
                  </a:lnTo>
                  <a:lnTo>
                    <a:pt x="25123" y="34"/>
                  </a:lnTo>
                  <a:lnTo>
                    <a:pt x="24912" y="68"/>
                  </a:lnTo>
                  <a:lnTo>
                    <a:pt x="24710" y="110"/>
                  </a:lnTo>
                  <a:lnTo>
                    <a:pt x="24499" y="161"/>
                  </a:lnTo>
                  <a:lnTo>
                    <a:pt x="24305" y="220"/>
                  </a:lnTo>
                  <a:lnTo>
                    <a:pt x="24103" y="287"/>
                  </a:lnTo>
                  <a:lnTo>
                    <a:pt x="23909" y="363"/>
                  </a:lnTo>
                  <a:lnTo>
                    <a:pt x="23716" y="456"/>
                  </a:lnTo>
                  <a:lnTo>
                    <a:pt x="23530" y="548"/>
                  </a:lnTo>
                  <a:lnTo>
                    <a:pt x="23353" y="658"/>
                  </a:lnTo>
                  <a:lnTo>
                    <a:pt x="23176" y="776"/>
                  </a:lnTo>
                  <a:lnTo>
                    <a:pt x="23008" y="894"/>
                  </a:lnTo>
                  <a:lnTo>
                    <a:pt x="22839" y="1029"/>
                  </a:lnTo>
                  <a:lnTo>
                    <a:pt x="22679" y="1172"/>
                  </a:lnTo>
                  <a:lnTo>
                    <a:pt x="22527" y="1315"/>
                  </a:lnTo>
                  <a:lnTo>
                    <a:pt x="22384" y="1475"/>
                  </a:lnTo>
                  <a:lnTo>
                    <a:pt x="22241" y="1635"/>
                  </a:lnTo>
                  <a:lnTo>
                    <a:pt x="22114" y="1812"/>
                  </a:lnTo>
                  <a:lnTo>
                    <a:pt x="21988" y="1989"/>
                  </a:lnTo>
                  <a:lnTo>
                    <a:pt x="21870" y="2183"/>
                  </a:lnTo>
                  <a:lnTo>
                    <a:pt x="21769" y="2377"/>
                  </a:lnTo>
                  <a:lnTo>
                    <a:pt x="21668" y="2579"/>
                  </a:lnTo>
                  <a:lnTo>
                    <a:pt x="20083" y="5782"/>
                  </a:lnTo>
                  <a:lnTo>
                    <a:pt x="19670" y="6684"/>
                  </a:lnTo>
                  <a:lnTo>
                    <a:pt x="19434" y="7181"/>
                  </a:lnTo>
                  <a:lnTo>
                    <a:pt x="19148" y="7771"/>
                  </a:lnTo>
                  <a:lnTo>
                    <a:pt x="18819" y="8445"/>
                  </a:lnTo>
                  <a:lnTo>
                    <a:pt x="18432" y="9187"/>
                  </a:lnTo>
                  <a:lnTo>
                    <a:pt x="18010" y="9979"/>
                  </a:lnTo>
                  <a:lnTo>
                    <a:pt x="17538" y="10830"/>
                  </a:lnTo>
                  <a:lnTo>
                    <a:pt x="17033" y="11715"/>
                  </a:lnTo>
                  <a:lnTo>
                    <a:pt x="16485" y="12625"/>
                  </a:lnTo>
                  <a:lnTo>
                    <a:pt x="16198" y="13080"/>
                  </a:lnTo>
                  <a:lnTo>
                    <a:pt x="15903" y="13552"/>
                  </a:lnTo>
                  <a:lnTo>
                    <a:pt x="15608" y="14016"/>
                  </a:lnTo>
                  <a:lnTo>
                    <a:pt x="15296" y="14479"/>
                  </a:lnTo>
                  <a:lnTo>
                    <a:pt x="14985" y="14943"/>
                  </a:lnTo>
                  <a:lnTo>
                    <a:pt x="14664" y="15406"/>
                  </a:lnTo>
                  <a:lnTo>
                    <a:pt x="14336" y="15861"/>
                  </a:lnTo>
                  <a:lnTo>
                    <a:pt x="13999" y="16308"/>
                  </a:lnTo>
                  <a:lnTo>
                    <a:pt x="13662" y="16754"/>
                  </a:lnTo>
                  <a:lnTo>
                    <a:pt x="13324" y="17193"/>
                  </a:lnTo>
                  <a:lnTo>
                    <a:pt x="12979" y="17622"/>
                  </a:lnTo>
                  <a:lnTo>
                    <a:pt x="12633" y="18035"/>
                  </a:lnTo>
                  <a:lnTo>
                    <a:pt x="12288" y="18440"/>
                  </a:lnTo>
                  <a:lnTo>
                    <a:pt x="11942" y="18836"/>
                  </a:lnTo>
                  <a:lnTo>
                    <a:pt x="11597" y="19207"/>
                  </a:lnTo>
                  <a:lnTo>
                    <a:pt x="11251" y="19578"/>
                  </a:lnTo>
                  <a:lnTo>
                    <a:pt x="10569" y="20252"/>
                  </a:lnTo>
                  <a:lnTo>
                    <a:pt x="9911" y="20867"/>
                  </a:lnTo>
                  <a:lnTo>
                    <a:pt x="9271" y="21398"/>
                  </a:lnTo>
                  <a:lnTo>
                    <a:pt x="8672" y="21862"/>
                  </a:lnTo>
                  <a:lnTo>
                    <a:pt x="8125" y="22241"/>
                  </a:lnTo>
                  <a:lnTo>
                    <a:pt x="7872" y="22409"/>
                  </a:lnTo>
                  <a:lnTo>
                    <a:pt x="7627" y="22553"/>
                  </a:lnTo>
                  <a:lnTo>
                    <a:pt x="7408" y="22696"/>
                  </a:lnTo>
                  <a:lnTo>
                    <a:pt x="7198" y="22805"/>
                  </a:lnTo>
                  <a:lnTo>
                    <a:pt x="7004" y="22907"/>
                  </a:lnTo>
                  <a:lnTo>
                    <a:pt x="6835" y="22999"/>
                  </a:lnTo>
                  <a:lnTo>
                    <a:pt x="6675" y="23075"/>
                  </a:lnTo>
                  <a:lnTo>
                    <a:pt x="6540" y="23134"/>
                  </a:lnTo>
                  <a:lnTo>
                    <a:pt x="6330" y="23227"/>
                  </a:lnTo>
                  <a:lnTo>
                    <a:pt x="6153" y="23311"/>
                  </a:lnTo>
                  <a:lnTo>
                    <a:pt x="5875" y="23437"/>
                  </a:lnTo>
                  <a:lnTo>
                    <a:pt x="4324" y="24356"/>
                  </a:lnTo>
                  <a:lnTo>
                    <a:pt x="2773" y="25266"/>
                  </a:lnTo>
                  <a:lnTo>
                    <a:pt x="2537" y="25393"/>
                  </a:lnTo>
                  <a:lnTo>
                    <a:pt x="2318" y="25527"/>
                  </a:lnTo>
                  <a:lnTo>
                    <a:pt x="2107" y="25671"/>
                  </a:lnTo>
                  <a:lnTo>
                    <a:pt x="1905" y="25822"/>
                  </a:lnTo>
                  <a:lnTo>
                    <a:pt x="1711" y="25991"/>
                  </a:lnTo>
                  <a:lnTo>
                    <a:pt x="1534" y="26160"/>
                  </a:lnTo>
                  <a:lnTo>
                    <a:pt x="1357" y="26337"/>
                  </a:lnTo>
                  <a:lnTo>
                    <a:pt x="1189" y="26522"/>
                  </a:lnTo>
                  <a:lnTo>
                    <a:pt x="1037" y="26716"/>
                  </a:lnTo>
                  <a:lnTo>
                    <a:pt x="894" y="26910"/>
                  </a:lnTo>
                  <a:lnTo>
                    <a:pt x="759" y="27120"/>
                  </a:lnTo>
                  <a:lnTo>
                    <a:pt x="641" y="27331"/>
                  </a:lnTo>
                  <a:lnTo>
                    <a:pt x="523" y="27542"/>
                  </a:lnTo>
                  <a:lnTo>
                    <a:pt x="422" y="27769"/>
                  </a:lnTo>
                  <a:lnTo>
                    <a:pt x="329" y="27997"/>
                  </a:lnTo>
                  <a:lnTo>
                    <a:pt x="253" y="28224"/>
                  </a:lnTo>
                  <a:lnTo>
                    <a:pt x="178" y="28452"/>
                  </a:lnTo>
                  <a:lnTo>
                    <a:pt x="127" y="28696"/>
                  </a:lnTo>
                  <a:lnTo>
                    <a:pt x="76" y="28932"/>
                  </a:lnTo>
                  <a:lnTo>
                    <a:pt x="43" y="29177"/>
                  </a:lnTo>
                  <a:lnTo>
                    <a:pt x="17" y="29413"/>
                  </a:lnTo>
                  <a:lnTo>
                    <a:pt x="1" y="29657"/>
                  </a:lnTo>
                  <a:lnTo>
                    <a:pt x="1" y="29910"/>
                  </a:lnTo>
                  <a:lnTo>
                    <a:pt x="17" y="30154"/>
                  </a:lnTo>
                  <a:lnTo>
                    <a:pt x="43" y="30399"/>
                  </a:lnTo>
                  <a:lnTo>
                    <a:pt x="76" y="30643"/>
                  </a:lnTo>
                  <a:lnTo>
                    <a:pt x="127" y="30887"/>
                  </a:lnTo>
                  <a:lnTo>
                    <a:pt x="186" y="31132"/>
                  </a:lnTo>
                  <a:lnTo>
                    <a:pt x="262" y="31376"/>
                  </a:lnTo>
                  <a:lnTo>
                    <a:pt x="346" y="31621"/>
                  </a:lnTo>
                  <a:lnTo>
                    <a:pt x="447" y="31857"/>
                  </a:lnTo>
                  <a:lnTo>
                    <a:pt x="557" y="32093"/>
                  </a:lnTo>
                  <a:lnTo>
                    <a:pt x="683" y="32320"/>
                  </a:lnTo>
                  <a:lnTo>
                    <a:pt x="818" y="32539"/>
                  </a:lnTo>
                  <a:lnTo>
                    <a:pt x="961" y="32750"/>
                  </a:lnTo>
                  <a:lnTo>
                    <a:pt x="1113" y="32952"/>
                  </a:lnTo>
                  <a:lnTo>
                    <a:pt x="1273" y="33146"/>
                  </a:lnTo>
                  <a:lnTo>
                    <a:pt x="1450" y="33331"/>
                  </a:lnTo>
                  <a:lnTo>
                    <a:pt x="1627" y="33508"/>
                  </a:lnTo>
                  <a:lnTo>
                    <a:pt x="1812" y="33668"/>
                  </a:lnTo>
                  <a:lnTo>
                    <a:pt x="2006" y="33820"/>
                  </a:lnTo>
                  <a:lnTo>
                    <a:pt x="2200" y="33972"/>
                  </a:lnTo>
                  <a:lnTo>
                    <a:pt x="2411" y="34098"/>
                  </a:lnTo>
                  <a:lnTo>
                    <a:pt x="2622" y="34225"/>
                  </a:lnTo>
                  <a:lnTo>
                    <a:pt x="2832" y="34334"/>
                  </a:lnTo>
                  <a:lnTo>
                    <a:pt x="3060" y="34444"/>
                  </a:lnTo>
                  <a:lnTo>
                    <a:pt x="3279" y="34528"/>
                  </a:lnTo>
                  <a:lnTo>
                    <a:pt x="3515" y="34612"/>
                  </a:lnTo>
                  <a:lnTo>
                    <a:pt x="3742" y="34680"/>
                  </a:lnTo>
                  <a:lnTo>
                    <a:pt x="3978" y="34739"/>
                  </a:lnTo>
                  <a:lnTo>
                    <a:pt x="4223" y="34789"/>
                  </a:lnTo>
                  <a:lnTo>
                    <a:pt x="4459" y="34823"/>
                  </a:lnTo>
                  <a:lnTo>
                    <a:pt x="4703" y="34848"/>
                  </a:lnTo>
                  <a:lnTo>
                    <a:pt x="4948" y="34857"/>
                  </a:lnTo>
                  <a:lnTo>
                    <a:pt x="5200" y="34857"/>
                  </a:lnTo>
                  <a:lnTo>
                    <a:pt x="5445" y="34848"/>
                  </a:lnTo>
                  <a:lnTo>
                    <a:pt x="5689" y="34823"/>
                  </a:lnTo>
                  <a:lnTo>
                    <a:pt x="5934" y="34789"/>
                  </a:lnTo>
                  <a:lnTo>
                    <a:pt x="6178" y="34739"/>
                  </a:lnTo>
                  <a:lnTo>
                    <a:pt x="6422" y="34680"/>
                  </a:lnTo>
                  <a:lnTo>
                    <a:pt x="6667" y="34604"/>
                  </a:lnTo>
                  <a:lnTo>
                    <a:pt x="6911" y="34520"/>
                  </a:lnTo>
                  <a:lnTo>
                    <a:pt x="7147" y="34419"/>
                  </a:lnTo>
                  <a:lnTo>
                    <a:pt x="7383" y="34301"/>
                  </a:lnTo>
                  <a:lnTo>
                    <a:pt x="8942" y="33382"/>
                  </a:lnTo>
                  <a:lnTo>
                    <a:pt x="10071" y="32725"/>
                  </a:lnTo>
                  <a:lnTo>
                    <a:pt x="10687" y="32371"/>
                  </a:lnTo>
                  <a:lnTo>
                    <a:pt x="11116" y="32152"/>
                  </a:lnTo>
                  <a:lnTo>
                    <a:pt x="11386" y="32008"/>
                  </a:lnTo>
                  <a:lnTo>
                    <a:pt x="11681" y="31840"/>
                  </a:lnTo>
                  <a:lnTo>
                    <a:pt x="12355" y="31435"/>
                  </a:lnTo>
                  <a:lnTo>
                    <a:pt x="12735" y="31191"/>
                  </a:lnTo>
                  <a:lnTo>
                    <a:pt x="12928" y="31064"/>
                  </a:lnTo>
                  <a:lnTo>
                    <a:pt x="13122" y="30930"/>
                  </a:lnTo>
                  <a:lnTo>
                    <a:pt x="13535" y="30643"/>
                  </a:lnTo>
                  <a:lnTo>
                    <a:pt x="13957" y="30331"/>
                  </a:lnTo>
                  <a:lnTo>
                    <a:pt x="14386" y="29994"/>
                  </a:lnTo>
                  <a:lnTo>
                    <a:pt x="14833" y="29640"/>
                  </a:lnTo>
                  <a:lnTo>
                    <a:pt x="15726" y="28865"/>
                  </a:lnTo>
                  <a:lnTo>
                    <a:pt x="16636" y="28014"/>
                  </a:lnTo>
                  <a:lnTo>
                    <a:pt x="17538" y="27087"/>
                  </a:lnTo>
                  <a:lnTo>
                    <a:pt x="18432" y="26101"/>
                  </a:lnTo>
                  <a:lnTo>
                    <a:pt x="18861" y="25578"/>
                  </a:lnTo>
                  <a:lnTo>
                    <a:pt x="19300" y="25056"/>
                  </a:lnTo>
                  <a:lnTo>
                    <a:pt x="19721" y="24525"/>
                  </a:lnTo>
                  <a:lnTo>
                    <a:pt x="20142" y="23977"/>
                  </a:lnTo>
                  <a:lnTo>
                    <a:pt x="20547" y="23421"/>
                  </a:lnTo>
                  <a:lnTo>
                    <a:pt x="20951" y="22864"/>
                  </a:lnTo>
                  <a:lnTo>
                    <a:pt x="21347" y="22300"/>
                  </a:lnTo>
                  <a:lnTo>
                    <a:pt x="21727" y="21727"/>
                  </a:lnTo>
                  <a:lnTo>
                    <a:pt x="22106" y="21162"/>
                  </a:lnTo>
                  <a:lnTo>
                    <a:pt x="22468" y="20589"/>
                  </a:lnTo>
                  <a:lnTo>
                    <a:pt x="22822" y="20016"/>
                  </a:lnTo>
                  <a:lnTo>
                    <a:pt x="23168" y="19443"/>
                  </a:lnTo>
                  <a:lnTo>
                    <a:pt x="23505" y="18870"/>
                  </a:lnTo>
                  <a:lnTo>
                    <a:pt x="23834" y="18305"/>
                  </a:lnTo>
                  <a:lnTo>
                    <a:pt x="24145" y="17740"/>
                  </a:lnTo>
                  <a:lnTo>
                    <a:pt x="24449" y="17184"/>
                  </a:lnTo>
                  <a:lnTo>
                    <a:pt x="24744" y="16636"/>
                  </a:lnTo>
                  <a:lnTo>
                    <a:pt x="25022" y="16097"/>
                  </a:lnTo>
                  <a:lnTo>
                    <a:pt x="25300" y="15575"/>
                  </a:lnTo>
                  <a:lnTo>
                    <a:pt x="25553" y="15052"/>
                  </a:lnTo>
                  <a:lnTo>
                    <a:pt x="26042" y="14058"/>
                  </a:lnTo>
                  <a:lnTo>
                    <a:pt x="26480" y="13114"/>
                  </a:lnTo>
                  <a:lnTo>
                    <a:pt x="26876" y="12246"/>
                  </a:lnTo>
                  <a:lnTo>
                    <a:pt x="27213" y="11454"/>
                  </a:lnTo>
                  <a:lnTo>
                    <a:pt x="27508" y="10754"/>
                  </a:lnTo>
                  <a:lnTo>
                    <a:pt x="27752" y="10156"/>
                  </a:lnTo>
                  <a:lnTo>
                    <a:pt x="28098" y="9288"/>
                  </a:lnTo>
                  <a:lnTo>
                    <a:pt x="28191" y="9077"/>
                  </a:lnTo>
                  <a:lnTo>
                    <a:pt x="28384" y="8664"/>
                  </a:lnTo>
                  <a:lnTo>
                    <a:pt x="28949" y="7509"/>
                  </a:lnTo>
                  <a:lnTo>
                    <a:pt x="29741" y="5900"/>
                  </a:lnTo>
                  <a:lnTo>
                    <a:pt x="29809" y="5698"/>
                  </a:lnTo>
                  <a:lnTo>
                    <a:pt x="29868" y="5495"/>
                  </a:lnTo>
                  <a:lnTo>
                    <a:pt x="29918" y="5293"/>
                  </a:lnTo>
                  <a:lnTo>
                    <a:pt x="29960" y="5091"/>
                  </a:lnTo>
                  <a:lnTo>
                    <a:pt x="29986" y="4889"/>
                  </a:lnTo>
                  <a:lnTo>
                    <a:pt x="30002" y="4678"/>
                  </a:lnTo>
                  <a:lnTo>
                    <a:pt x="30011" y="4476"/>
                  </a:lnTo>
                  <a:lnTo>
                    <a:pt x="30011" y="4273"/>
                  </a:lnTo>
                  <a:lnTo>
                    <a:pt x="30002" y="4071"/>
                  </a:lnTo>
                  <a:lnTo>
                    <a:pt x="29986" y="3869"/>
                  </a:lnTo>
                  <a:lnTo>
                    <a:pt x="29952" y="3667"/>
                  </a:lnTo>
                  <a:lnTo>
                    <a:pt x="29918" y="3473"/>
                  </a:lnTo>
                  <a:lnTo>
                    <a:pt x="29876" y="3270"/>
                  </a:lnTo>
                  <a:lnTo>
                    <a:pt x="29817" y="3077"/>
                  </a:lnTo>
                  <a:lnTo>
                    <a:pt x="29750" y="2891"/>
                  </a:lnTo>
                  <a:lnTo>
                    <a:pt x="29682" y="2697"/>
                  </a:lnTo>
                  <a:lnTo>
                    <a:pt x="29598" y="2520"/>
                  </a:lnTo>
                  <a:lnTo>
                    <a:pt x="29514" y="2335"/>
                  </a:lnTo>
                  <a:lnTo>
                    <a:pt x="29413" y="2158"/>
                  </a:lnTo>
                  <a:lnTo>
                    <a:pt x="29303" y="1989"/>
                  </a:lnTo>
                  <a:lnTo>
                    <a:pt x="29193" y="1821"/>
                  </a:lnTo>
                  <a:lnTo>
                    <a:pt x="29067" y="1661"/>
                  </a:lnTo>
                  <a:lnTo>
                    <a:pt x="28941" y="1501"/>
                  </a:lnTo>
                  <a:lnTo>
                    <a:pt x="28806" y="1349"/>
                  </a:lnTo>
                  <a:lnTo>
                    <a:pt x="28663" y="1206"/>
                  </a:lnTo>
                  <a:lnTo>
                    <a:pt x="28511" y="1071"/>
                  </a:lnTo>
                  <a:lnTo>
                    <a:pt x="28351" y="936"/>
                  </a:lnTo>
                  <a:lnTo>
                    <a:pt x="28182" y="810"/>
                  </a:lnTo>
                  <a:lnTo>
                    <a:pt x="28005" y="692"/>
                  </a:lnTo>
                  <a:lnTo>
                    <a:pt x="27828" y="582"/>
                  </a:lnTo>
                  <a:lnTo>
                    <a:pt x="27634" y="481"/>
                  </a:lnTo>
                  <a:lnTo>
                    <a:pt x="27441" y="388"/>
                  </a:lnTo>
                  <a:lnTo>
                    <a:pt x="27238" y="304"/>
                  </a:lnTo>
                  <a:lnTo>
                    <a:pt x="27028" y="228"/>
                  </a:lnTo>
                  <a:lnTo>
                    <a:pt x="26817" y="161"/>
                  </a:lnTo>
                  <a:lnTo>
                    <a:pt x="26606" y="110"/>
                  </a:lnTo>
                  <a:lnTo>
                    <a:pt x="26396" y="68"/>
                  </a:lnTo>
                  <a:lnTo>
                    <a:pt x="26176" y="34"/>
                  </a:lnTo>
                  <a:lnTo>
                    <a:pt x="25966" y="17"/>
                  </a:lnTo>
                  <a:lnTo>
                    <a:pt x="2575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5"/>
            <p:cNvSpPr/>
            <p:nvPr/>
          </p:nvSpPr>
          <p:spPr>
            <a:xfrm>
              <a:off x="1522549" y="1495798"/>
              <a:ext cx="431258" cy="500895"/>
            </a:xfrm>
            <a:custGeom>
              <a:avLst/>
              <a:gdLst/>
              <a:ahLst/>
              <a:cxnLst/>
              <a:rect l="l" t="t" r="r" b="b"/>
              <a:pathLst>
                <a:path w="30011" h="34857" fill="none" extrusionOk="0">
                  <a:moveTo>
                    <a:pt x="29741" y="5900"/>
                  </a:moveTo>
                  <a:lnTo>
                    <a:pt x="29741" y="5900"/>
                  </a:lnTo>
                  <a:lnTo>
                    <a:pt x="28949" y="7509"/>
                  </a:lnTo>
                  <a:lnTo>
                    <a:pt x="28384" y="8664"/>
                  </a:lnTo>
                  <a:lnTo>
                    <a:pt x="28191" y="9077"/>
                  </a:lnTo>
                  <a:lnTo>
                    <a:pt x="28098" y="9288"/>
                  </a:lnTo>
                  <a:lnTo>
                    <a:pt x="28098" y="9288"/>
                  </a:lnTo>
                  <a:lnTo>
                    <a:pt x="27752" y="10156"/>
                  </a:lnTo>
                  <a:lnTo>
                    <a:pt x="27752" y="10156"/>
                  </a:lnTo>
                  <a:lnTo>
                    <a:pt x="27508" y="10754"/>
                  </a:lnTo>
                  <a:lnTo>
                    <a:pt x="27213" y="11454"/>
                  </a:lnTo>
                  <a:lnTo>
                    <a:pt x="26876" y="12246"/>
                  </a:lnTo>
                  <a:lnTo>
                    <a:pt x="26480" y="13114"/>
                  </a:lnTo>
                  <a:lnTo>
                    <a:pt x="26480" y="13114"/>
                  </a:lnTo>
                  <a:lnTo>
                    <a:pt x="26042" y="14058"/>
                  </a:lnTo>
                  <a:lnTo>
                    <a:pt x="25553" y="15052"/>
                  </a:lnTo>
                  <a:lnTo>
                    <a:pt x="25300" y="15575"/>
                  </a:lnTo>
                  <a:lnTo>
                    <a:pt x="25022" y="16097"/>
                  </a:lnTo>
                  <a:lnTo>
                    <a:pt x="24744" y="16636"/>
                  </a:lnTo>
                  <a:lnTo>
                    <a:pt x="24449" y="17184"/>
                  </a:lnTo>
                  <a:lnTo>
                    <a:pt x="24145" y="17740"/>
                  </a:lnTo>
                  <a:lnTo>
                    <a:pt x="23834" y="18305"/>
                  </a:lnTo>
                  <a:lnTo>
                    <a:pt x="23505" y="18870"/>
                  </a:lnTo>
                  <a:lnTo>
                    <a:pt x="23168" y="19443"/>
                  </a:lnTo>
                  <a:lnTo>
                    <a:pt x="22822" y="20016"/>
                  </a:lnTo>
                  <a:lnTo>
                    <a:pt x="22468" y="20589"/>
                  </a:lnTo>
                  <a:lnTo>
                    <a:pt x="22106" y="21162"/>
                  </a:lnTo>
                  <a:lnTo>
                    <a:pt x="21727" y="21727"/>
                  </a:lnTo>
                  <a:lnTo>
                    <a:pt x="21727" y="21727"/>
                  </a:lnTo>
                  <a:lnTo>
                    <a:pt x="21347" y="22300"/>
                  </a:lnTo>
                  <a:lnTo>
                    <a:pt x="20951" y="22864"/>
                  </a:lnTo>
                  <a:lnTo>
                    <a:pt x="20547" y="23421"/>
                  </a:lnTo>
                  <a:lnTo>
                    <a:pt x="20142" y="23977"/>
                  </a:lnTo>
                  <a:lnTo>
                    <a:pt x="20142" y="23977"/>
                  </a:lnTo>
                  <a:lnTo>
                    <a:pt x="19721" y="24525"/>
                  </a:lnTo>
                  <a:lnTo>
                    <a:pt x="19300" y="25056"/>
                  </a:lnTo>
                  <a:lnTo>
                    <a:pt x="18861" y="25578"/>
                  </a:lnTo>
                  <a:lnTo>
                    <a:pt x="18432" y="26101"/>
                  </a:lnTo>
                  <a:lnTo>
                    <a:pt x="18432" y="26101"/>
                  </a:lnTo>
                  <a:lnTo>
                    <a:pt x="17538" y="27087"/>
                  </a:lnTo>
                  <a:lnTo>
                    <a:pt x="17538" y="27087"/>
                  </a:lnTo>
                  <a:lnTo>
                    <a:pt x="16636" y="28014"/>
                  </a:lnTo>
                  <a:lnTo>
                    <a:pt x="16636" y="28014"/>
                  </a:lnTo>
                  <a:lnTo>
                    <a:pt x="15726" y="28865"/>
                  </a:lnTo>
                  <a:lnTo>
                    <a:pt x="15726" y="28865"/>
                  </a:lnTo>
                  <a:lnTo>
                    <a:pt x="14833" y="29640"/>
                  </a:lnTo>
                  <a:lnTo>
                    <a:pt x="14833" y="29640"/>
                  </a:lnTo>
                  <a:lnTo>
                    <a:pt x="14386" y="29994"/>
                  </a:lnTo>
                  <a:lnTo>
                    <a:pt x="13957" y="30331"/>
                  </a:lnTo>
                  <a:lnTo>
                    <a:pt x="13535" y="30643"/>
                  </a:lnTo>
                  <a:lnTo>
                    <a:pt x="13122" y="30930"/>
                  </a:lnTo>
                  <a:lnTo>
                    <a:pt x="13122" y="30930"/>
                  </a:lnTo>
                  <a:lnTo>
                    <a:pt x="12928" y="31064"/>
                  </a:lnTo>
                  <a:lnTo>
                    <a:pt x="12735" y="31191"/>
                  </a:lnTo>
                  <a:lnTo>
                    <a:pt x="12355" y="31435"/>
                  </a:lnTo>
                  <a:lnTo>
                    <a:pt x="11681" y="31840"/>
                  </a:lnTo>
                  <a:lnTo>
                    <a:pt x="11681" y="31840"/>
                  </a:lnTo>
                  <a:lnTo>
                    <a:pt x="11386" y="32008"/>
                  </a:lnTo>
                  <a:lnTo>
                    <a:pt x="11116" y="32152"/>
                  </a:lnTo>
                  <a:lnTo>
                    <a:pt x="10687" y="32371"/>
                  </a:lnTo>
                  <a:lnTo>
                    <a:pt x="10687" y="32371"/>
                  </a:lnTo>
                  <a:lnTo>
                    <a:pt x="10071" y="32725"/>
                  </a:lnTo>
                  <a:lnTo>
                    <a:pt x="8942" y="33382"/>
                  </a:lnTo>
                  <a:lnTo>
                    <a:pt x="7383" y="34301"/>
                  </a:lnTo>
                  <a:lnTo>
                    <a:pt x="7383" y="34301"/>
                  </a:lnTo>
                  <a:lnTo>
                    <a:pt x="7147" y="34419"/>
                  </a:lnTo>
                  <a:lnTo>
                    <a:pt x="6911" y="34520"/>
                  </a:lnTo>
                  <a:lnTo>
                    <a:pt x="6667" y="34604"/>
                  </a:lnTo>
                  <a:lnTo>
                    <a:pt x="6422" y="34680"/>
                  </a:lnTo>
                  <a:lnTo>
                    <a:pt x="6178" y="34739"/>
                  </a:lnTo>
                  <a:lnTo>
                    <a:pt x="5934" y="34789"/>
                  </a:lnTo>
                  <a:lnTo>
                    <a:pt x="5689" y="34823"/>
                  </a:lnTo>
                  <a:lnTo>
                    <a:pt x="5445" y="34848"/>
                  </a:lnTo>
                  <a:lnTo>
                    <a:pt x="5200" y="34857"/>
                  </a:lnTo>
                  <a:lnTo>
                    <a:pt x="4948" y="34857"/>
                  </a:lnTo>
                  <a:lnTo>
                    <a:pt x="4703" y="34848"/>
                  </a:lnTo>
                  <a:lnTo>
                    <a:pt x="4459" y="34823"/>
                  </a:lnTo>
                  <a:lnTo>
                    <a:pt x="4223" y="34789"/>
                  </a:lnTo>
                  <a:lnTo>
                    <a:pt x="3978" y="34739"/>
                  </a:lnTo>
                  <a:lnTo>
                    <a:pt x="3742" y="34680"/>
                  </a:lnTo>
                  <a:lnTo>
                    <a:pt x="3515" y="34612"/>
                  </a:lnTo>
                  <a:lnTo>
                    <a:pt x="3279" y="34528"/>
                  </a:lnTo>
                  <a:lnTo>
                    <a:pt x="3060" y="34444"/>
                  </a:lnTo>
                  <a:lnTo>
                    <a:pt x="2832" y="34334"/>
                  </a:lnTo>
                  <a:lnTo>
                    <a:pt x="2622" y="34225"/>
                  </a:lnTo>
                  <a:lnTo>
                    <a:pt x="2411" y="34098"/>
                  </a:lnTo>
                  <a:lnTo>
                    <a:pt x="2200" y="33972"/>
                  </a:lnTo>
                  <a:lnTo>
                    <a:pt x="2006" y="33820"/>
                  </a:lnTo>
                  <a:lnTo>
                    <a:pt x="1812" y="33668"/>
                  </a:lnTo>
                  <a:lnTo>
                    <a:pt x="1627" y="33508"/>
                  </a:lnTo>
                  <a:lnTo>
                    <a:pt x="1450" y="33331"/>
                  </a:lnTo>
                  <a:lnTo>
                    <a:pt x="1273" y="33146"/>
                  </a:lnTo>
                  <a:lnTo>
                    <a:pt x="1113" y="32952"/>
                  </a:lnTo>
                  <a:lnTo>
                    <a:pt x="961" y="32750"/>
                  </a:lnTo>
                  <a:lnTo>
                    <a:pt x="818" y="32539"/>
                  </a:lnTo>
                  <a:lnTo>
                    <a:pt x="683" y="32320"/>
                  </a:lnTo>
                  <a:lnTo>
                    <a:pt x="557" y="32093"/>
                  </a:lnTo>
                  <a:lnTo>
                    <a:pt x="557" y="32093"/>
                  </a:lnTo>
                  <a:lnTo>
                    <a:pt x="447" y="31857"/>
                  </a:lnTo>
                  <a:lnTo>
                    <a:pt x="346" y="31621"/>
                  </a:lnTo>
                  <a:lnTo>
                    <a:pt x="262" y="31376"/>
                  </a:lnTo>
                  <a:lnTo>
                    <a:pt x="186" y="31132"/>
                  </a:lnTo>
                  <a:lnTo>
                    <a:pt x="127" y="30887"/>
                  </a:lnTo>
                  <a:lnTo>
                    <a:pt x="76" y="30643"/>
                  </a:lnTo>
                  <a:lnTo>
                    <a:pt x="43" y="30399"/>
                  </a:lnTo>
                  <a:lnTo>
                    <a:pt x="17" y="30154"/>
                  </a:lnTo>
                  <a:lnTo>
                    <a:pt x="1" y="29910"/>
                  </a:lnTo>
                  <a:lnTo>
                    <a:pt x="1" y="29657"/>
                  </a:lnTo>
                  <a:lnTo>
                    <a:pt x="17" y="29413"/>
                  </a:lnTo>
                  <a:lnTo>
                    <a:pt x="43" y="29177"/>
                  </a:lnTo>
                  <a:lnTo>
                    <a:pt x="76" y="28932"/>
                  </a:lnTo>
                  <a:lnTo>
                    <a:pt x="127" y="28696"/>
                  </a:lnTo>
                  <a:lnTo>
                    <a:pt x="178" y="28452"/>
                  </a:lnTo>
                  <a:lnTo>
                    <a:pt x="253" y="28224"/>
                  </a:lnTo>
                  <a:lnTo>
                    <a:pt x="329" y="27997"/>
                  </a:lnTo>
                  <a:lnTo>
                    <a:pt x="422" y="27769"/>
                  </a:lnTo>
                  <a:lnTo>
                    <a:pt x="523" y="27542"/>
                  </a:lnTo>
                  <a:lnTo>
                    <a:pt x="641" y="27331"/>
                  </a:lnTo>
                  <a:lnTo>
                    <a:pt x="759" y="27120"/>
                  </a:lnTo>
                  <a:lnTo>
                    <a:pt x="894" y="26910"/>
                  </a:lnTo>
                  <a:lnTo>
                    <a:pt x="1037" y="26716"/>
                  </a:lnTo>
                  <a:lnTo>
                    <a:pt x="1189" y="26522"/>
                  </a:lnTo>
                  <a:lnTo>
                    <a:pt x="1357" y="26337"/>
                  </a:lnTo>
                  <a:lnTo>
                    <a:pt x="1534" y="26160"/>
                  </a:lnTo>
                  <a:lnTo>
                    <a:pt x="1711" y="25991"/>
                  </a:lnTo>
                  <a:lnTo>
                    <a:pt x="1905" y="25822"/>
                  </a:lnTo>
                  <a:lnTo>
                    <a:pt x="2107" y="25671"/>
                  </a:lnTo>
                  <a:lnTo>
                    <a:pt x="2318" y="25527"/>
                  </a:lnTo>
                  <a:lnTo>
                    <a:pt x="2537" y="25393"/>
                  </a:lnTo>
                  <a:lnTo>
                    <a:pt x="2773" y="25266"/>
                  </a:lnTo>
                  <a:lnTo>
                    <a:pt x="2773" y="25266"/>
                  </a:lnTo>
                  <a:lnTo>
                    <a:pt x="4324" y="24356"/>
                  </a:lnTo>
                  <a:lnTo>
                    <a:pt x="5875" y="23437"/>
                  </a:lnTo>
                  <a:lnTo>
                    <a:pt x="6153" y="23311"/>
                  </a:lnTo>
                  <a:lnTo>
                    <a:pt x="6153" y="23311"/>
                  </a:lnTo>
                  <a:lnTo>
                    <a:pt x="6330" y="23227"/>
                  </a:lnTo>
                  <a:lnTo>
                    <a:pt x="6330" y="23227"/>
                  </a:lnTo>
                  <a:lnTo>
                    <a:pt x="6540" y="23134"/>
                  </a:lnTo>
                  <a:lnTo>
                    <a:pt x="6675" y="23075"/>
                  </a:lnTo>
                  <a:lnTo>
                    <a:pt x="6835" y="22999"/>
                  </a:lnTo>
                  <a:lnTo>
                    <a:pt x="6835" y="22999"/>
                  </a:lnTo>
                  <a:lnTo>
                    <a:pt x="7004" y="22907"/>
                  </a:lnTo>
                  <a:lnTo>
                    <a:pt x="7198" y="22805"/>
                  </a:lnTo>
                  <a:lnTo>
                    <a:pt x="7408" y="22696"/>
                  </a:lnTo>
                  <a:lnTo>
                    <a:pt x="7627" y="22553"/>
                  </a:lnTo>
                  <a:lnTo>
                    <a:pt x="7627" y="22553"/>
                  </a:lnTo>
                  <a:lnTo>
                    <a:pt x="7872" y="22409"/>
                  </a:lnTo>
                  <a:lnTo>
                    <a:pt x="8125" y="22241"/>
                  </a:lnTo>
                  <a:lnTo>
                    <a:pt x="8672" y="21862"/>
                  </a:lnTo>
                  <a:lnTo>
                    <a:pt x="8672" y="21862"/>
                  </a:lnTo>
                  <a:lnTo>
                    <a:pt x="9271" y="21398"/>
                  </a:lnTo>
                  <a:lnTo>
                    <a:pt x="9271" y="21398"/>
                  </a:lnTo>
                  <a:lnTo>
                    <a:pt x="9911" y="20867"/>
                  </a:lnTo>
                  <a:lnTo>
                    <a:pt x="9911" y="20867"/>
                  </a:lnTo>
                  <a:lnTo>
                    <a:pt x="10569" y="20252"/>
                  </a:lnTo>
                  <a:lnTo>
                    <a:pt x="10569" y="20252"/>
                  </a:lnTo>
                  <a:lnTo>
                    <a:pt x="11251" y="19578"/>
                  </a:lnTo>
                  <a:lnTo>
                    <a:pt x="11251" y="19578"/>
                  </a:lnTo>
                  <a:lnTo>
                    <a:pt x="11597" y="19207"/>
                  </a:lnTo>
                  <a:lnTo>
                    <a:pt x="11942" y="18836"/>
                  </a:lnTo>
                  <a:lnTo>
                    <a:pt x="12288" y="18440"/>
                  </a:lnTo>
                  <a:lnTo>
                    <a:pt x="12633" y="18035"/>
                  </a:lnTo>
                  <a:lnTo>
                    <a:pt x="12633" y="18035"/>
                  </a:lnTo>
                  <a:lnTo>
                    <a:pt x="12979" y="17622"/>
                  </a:lnTo>
                  <a:lnTo>
                    <a:pt x="13324" y="17193"/>
                  </a:lnTo>
                  <a:lnTo>
                    <a:pt x="13662" y="16754"/>
                  </a:lnTo>
                  <a:lnTo>
                    <a:pt x="13999" y="16308"/>
                  </a:lnTo>
                  <a:lnTo>
                    <a:pt x="13999" y="16308"/>
                  </a:lnTo>
                  <a:lnTo>
                    <a:pt x="14336" y="15861"/>
                  </a:lnTo>
                  <a:lnTo>
                    <a:pt x="14664" y="15406"/>
                  </a:lnTo>
                  <a:lnTo>
                    <a:pt x="14985" y="14943"/>
                  </a:lnTo>
                  <a:lnTo>
                    <a:pt x="15296" y="14479"/>
                  </a:lnTo>
                  <a:lnTo>
                    <a:pt x="15608" y="14016"/>
                  </a:lnTo>
                  <a:lnTo>
                    <a:pt x="15903" y="13552"/>
                  </a:lnTo>
                  <a:lnTo>
                    <a:pt x="16198" y="13080"/>
                  </a:lnTo>
                  <a:lnTo>
                    <a:pt x="16485" y="12625"/>
                  </a:lnTo>
                  <a:lnTo>
                    <a:pt x="17033" y="11715"/>
                  </a:lnTo>
                  <a:lnTo>
                    <a:pt x="17538" y="10830"/>
                  </a:lnTo>
                  <a:lnTo>
                    <a:pt x="18010" y="9979"/>
                  </a:lnTo>
                  <a:lnTo>
                    <a:pt x="18432" y="9187"/>
                  </a:lnTo>
                  <a:lnTo>
                    <a:pt x="18432" y="9187"/>
                  </a:lnTo>
                  <a:lnTo>
                    <a:pt x="18819" y="8445"/>
                  </a:lnTo>
                  <a:lnTo>
                    <a:pt x="19148" y="7771"/>
                  </a:lnTo>
                  <a:lnTo>
                    <a:pt x="19434" y="7181"/>
                  </a:lnTo>
                  <a:lnTo>
                    <a:pt x="19670" y="6684"/>
                  </a:lnTo>
                  <a:lnTo>
                    <a:pt x="19670" y="6684"/>
                  </a:lnTo>
                  <a:lnTo>
                    <a:pt x="20083" y="5782"/>
                  </a:lnTo>
                  <a:lnTo>
                    <a:pt x="21668" y="2579"/>
                  </a:lnTo>
                  <a:lnTo>
                    <a:pt x="21668" y="2579"/>
                  </a:lnTo>
                  <a:lnTo>
                    <a:pt x="21769" y="2377"/>
                  </a:lnTo>
                  <a:lnTo>
                    <a:pt x="21870" y="2183"/>
                  </a:lnTo>
                  <a:lnTo>
                    <a:pt x="21988" y="1989"/>
                  </a:lnTo>
                  <a:lnTo>
                    <a:pt x="22114" y="1812"/>
                  </a:lnTo>
                  <a:lnTo>
                    <a:pt x="22241" y="1635"/>
                  </a:lnTo>
                  <a:lnTo>
                    <a:pt x="22384" y="1475"/>
                  </a:lnTo>
                  <a:lnTo>
                    <a:pt x="22527" y="1315"/>
                  </a:lnTo>
                  <a:lnTo>
                    <a:pt x="22679" y="1172"/>
                  </a:lnTo>
                  <a:lnTo>
                    <a:pt x="22839" y="1029"/>
                  </a:lnTo>
                  <a:lnTo>
                    <a:pt x="23008" y="894"/>
                  </a:lnTo>
                  <a:lnTo>
                    <a:pt x="23176" y="776"/>
                  </a:lnTo>
                  <a:lnTo>
                    <a:pt x="23353" y="658"/>
                  </a:lnTo>
                  <a:lnTo>
                    <a:pt x="23530" y="548"/>
                  </a:lnTo>
                  <a:lnTo>
                    <a:pt x="23716" y="456"/>
                  </a:lnTo>
                  <a:lnTo>
                    <a:pt x="23909" y="363"/>
                  </a:lnTo>
                  <a:lnTo>
                    <a:pt x="24103" y="287"/>
                  </a:lnTo>
                  <a:lnTo>
                    <a:pt x="24305" y="220"/>
                  </a:lnTo>
                  <a:lnTo>
                    <a:pt x="24499" y="161"/>
                  </a:lnTo>
                  <a:lnTo>
                    <a:pt x="24710" y="110"/>
                  </a:lnTo>
                  <a:lnTo>
                    <a:pt x="24912" y="68"/>
                  </a:lnTo>
                  <a:lnTo>
                    <a:pt x="25123" y="34"/>
                  </a:lnTo>
                  <a:lnTo>
                    <a:pt x="25334" y="17"/>
                  </a:lnTo>
                  <a:lnTo>
                    <a:pt x="25544" y="9"/>
                  </a:lnTo>
                  <a:lnTo>
                    <a:pt x="25755" y="1"/>
                  </a:lnTo>
                  <a:lnTo>
                    <a:pt x="25966" y="17"/>
                  </a:lnTo>
                  <a:lnTo>
                    <a:pt x="26176" y="34"/>
                  </a:lnTo>
                  <a:lnTo>
                    <a:pt x="26396" y="68"/>
                  </a:lnTo>
                  <a:lnTo>
                    <a:pt x="26606" y="110"/>
                  </a:lnTo>
                  <a:lnTo>
                    <a:pt x="26817" y="161"/>
                  </a:lnTo>
                  <a:lnTo>
                    <a:pt x="27028" y="228"/>
                  </a:lnTo>
                  <a:lnTo>
                    <a:pt x="27238" y="304"/>
                  </a:lnTo>
                  <a:lnTo>
                    <a:pt x="27441" y="388"/>
                  </a:lnTo>
                  <a:lnTo>
                    <a:pt x="27441" y="388"/>
                  </a:lnTo>
                  <a:lnTo>
                    <a:pt x="27634" y="481"/>
                  </a:lnTo>
                  <a:lnTo>
                    <a:pt x="27828" y="582"/>
                  </a:lnTo>
                  <a:lnTo>
                    <a:pt x="28005" y="692"/>
                  </a:lnTo>
                  <a:lnTo>
                    <a:pt x="28182" y="810"/>
                  </a:lnTo>
                  <a:lnTo>
                    <a:pt x="28351" y="936"/>
                  </a:lnTo>
                  <a:lnTo>
                    <a:pt x="28511" y="1071"/>
                  </a:lnTo>
                  <a:lnTo>
                    <a:pt x="28663" y="1206"/>
                  </a:lnTo>
                  <a:lnTo>
                    <a:pt x="28806" y="1349"/>
                  </a:lnTo>
                  <a:lnTo>
                    <a:pt x="28941" y="1501"/>
                  </a:lnTo>
                  <a:lnTo>
                    <a:pt x="29067" y="1661"/>
                  </a:lnTo>
                  <a:lnTo>
                    <a:pt x="29193" y="1821"/>
                  </a:lnTo>
                  <a:lnTo>
                    <a:pt x="29303" y="1989"/>
                  </a:lnTo>
                  <a:lnTo>
                    <a:pt x="29413" y="2158"/>
                  </a:lnTo>
                  <a:lnTo>
                    <a:pt x="29514" y="2335"/>
                  </a:lnTo>
                  <a:lnTo>
                    <a:pt x="29598" y="2520"/>
                  </a:lnTo>
                  <a:lnTo>
                    <a:pt x="29682" y="2697"/>
                  </a:lnTo>
                  <a:lnTo>
                    <a:pt x="29750" y="2891"/>
                  </a:lnTo>
                  <a:lnTo>
                    <a:pt x="29817" y="3077"/>
                  </a:lnTo>
                  <a:lnTo>
                    <a:pt x="29876" y="3270"/>
                  </a:lnTo>
                  <a:lnTo>
                    <a:pt x="29918" y="3473"/>
                  </a:lnTo>
                  <a:lnTo>
                    <a:pt x="29952" y="3667"/>
                  </a:lnTo>
                  <a:lnTo>
                    <a:pt x="29986" y="3869"/>
                  </a:lnTo>
                  <a:lnTo>
                    <a:pt x="30002" y="4071"/>
                  </a:lnTo>
                  <a:lnTo>
                    <a:pt x="30011" y="4273"/>
                  </a:lnTo>
                  <a:lnTo>
                    <a:pt x="30011" y="4476"/>
                  </a:lnTo>
                  <a:lnTo>
                    <a:pt x="30002" y="4678"/>
                  </a:lnTo>
                  <a:lnTo>
                    <a:pt x="29986" y="4889"/>
                  </a:lnTo>
                  <a:lnTo>
                    <a:pt x="29960" y="5091"/>
                  </a:lnTo>
                  <a:lnTo>
                    <a:pt x="29918" y="5293"/>
                  </a:lnTo>
                  <a:lnTo>
                    <a:pt x="29868" y="5495"/>
                  </a:lnTo>
                  <a:lnTo>
                    <a:pt x="29809" y="5698"/>
                  </a:lnTo>
                  <a:lnTo>
                    <a:pt x="29741" y="590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5"/>
            <p:cNvSpPr/>
            <p:nvPr/>
          </p:nvSpPr>
          <p:spPr>
            <a:xfrm>
              <a:off x="1567729" y="1921493"/>
              <a:ext cx="45064" cy="45064"/>
            </a:xfrm>
            <a:custGeom>
              <a:avLst/>
              <a:gdLst/>
              <a:ahLst/>
              <a:cxnLst/>
              <a:rect l="l" t="t" r="r" b="b"/>
              <a:pathLst>
                <a:path w="3136" h="3136" extrusionOk="0">
                  <a:moveTo>
                    <a:pt x="1466" y="0"/>
                  </a:moveTo>
                  <a:lnTo>
                    <a:pt x="1315" y="17"/>
                  </a:lnTo>
                  <a:lnTo>
                    <a:pt x="1163" y="51"/>
                  </a:lnTo>
                  <a:lnTo>
                    <a:pt x="1020" y="101"/>
                  </a:lnTo>
                  <a:lnTo>
                    <a:pt x="876" y="160"/>
                  </a:lnTo>
                  <a:lnTo>
                    <a:pt x="742" y="236"/>
                  </a:lnTo>
                  <a:lnTo>
                    <a:pt x="607" y="329"/>
                  </a:lnTo>
                  <a:lnTo>
                    <a:pt x="480" y="430"/>
                  </a:lnTo>
                  <a:lnTo>
                    <a:pt x="379" y="548"/>
                  </a:lnTo>
                  <a:lnTo>
                    <a:pt x="278" y="666"/>
                  </a:lnTo>
                  <a:lnTo>
                    <a:pt x="202" y="801"/>
                  </a:lnTo>
                  <a:lnTo>
                    <a:pt x="126" y="936"/>
                  </a:lnTo>
                  <a:lnTo>
                    <a:pt x="76" y="1079"/>
                  </a:lnTo>
                  <a:lnTo>
                    <a:pt x="34" y="1222"/>
                  </a:lnTo>
                  <a:lnTo>
                    <a:pt x="8" y="1366"/>
                  </a:lnTo>
                  <a:lnTo>
                    <a:pt x="0" y="1517"/>
                  </a:lnTo>
                  <a:lnTo>
                    <a:pt x="0" y="1669"/>
                  </a:lnTo>
                  <a:lnTo>
                    <a:pt x="17" y="1821"/>
                  </a:lnTo>
                  <a:lnTo>
                    <a:pt x="51" y="1964"/>
                  </a:lnTo>
                  <a:lnTo>
                    <a:pt x="93" y="2116"/>
                  </a:lnTo>
                  <a:lnTo>
                    <a:pt x="160" y="2259"/>
                  </a:lnTo>
                  <a:lnTo>
                    <a:pt x="236" y="2394"/>
                  </a:lnTo>
                  <a:lnTo>
                    <a:pt x="329" y="2529"/>
                  </a:lnTo>
                  <a:lnTo>
                    <a:pt x="430" y="2646"/>
                  </a:lnTo>
                  <a:lnTo>
                    <a:pt x="539" y="2756"/>
                  </a:lnTo>
                  <a:lnTo>
                    <a:pt x="666" y="2849"/>
                  </a:lnTo>
                  <a:lnTo>
                    <a:pt x="792" y="2933"/>
                  </a:lnTo>
                  <a:lnTo>
                    <a:pt x="935" y="3000"/>
                  </a:lnTo>
                  <a:lnTo>
                    <a:pt x="1070" y="3059"/>
                  </a:lnTo>
                  <a:lnTo>
                    <a:pt x="1222" y="3093"/>
                  </a:lnTo>
                  <a:lnTo>
                    <a:pt x="1365" y="3118"/>
                  </a:lnTo>
                  <a:lnTo>
                    <a:pt x="1517" y="3135"/>
                  </a:lnTo>
                  <a:lnTo>
                    <a:pt x="1669" y="3135"/>
                  </a:lnTo>
                  <a:lnTo>
                    <a:pt x="1820" y="3118"/>
                  </a:lnTo>
                  <a:lnTo>
                    <a:pt x="1964" y="3085"/>
                  </a:lnTo>
                  <a:lnTo>
                    <a:pt x="2115" y="3034"/>
                  </a:lnTo>
                  <a:lnTo>
                    <a:pt x="2250" y="2975"/>
                  </a:lnTo>
                  <a:lnTo>
                    <a:pt x="2393" y="2899"/>
                  </a:lnTo>
                  <a:lnTo>
                    <a:pt x="2520" y="2807"/>
                  </a:lnTo>
                  <a:lnTo>
                    <a:pt x="2646" y="2705"/>
                  </a:lnTo>
                  <a:lnTo>
                    <a:pt x="2756" y="2587"/>
                  </a:lnTo>
                  <a:lnTo>
                    <a:pt x="2849" y="2470"/>
                  </a:lnTo>
                  <a:lnTo>
                    <a:pt x="2933" y="2335"/>
                  </a:lnTo>
                  <a:lnTo>
                    <a:pt x="3000" y="2200"/>
                  </a:lnTo>
                  <a:lnTo>
                    <a:pt x="3051" y="2057"/>
                  </a:lnTo>
                  <a:lnTo>
                    <a:pt x="3093" y="1913"/>
                  </a:lnTo>
                  <a:lnTo>
                    <a:pt x="3118" y="1762"/>
                  </a:lnTo>
                  <a:lnTo>
                    <a:pt x="3135" y="1618"/>
                  </a:lnTo>
                  <a:lnTo>
                    <a:pt x="3127" y="1467"/>
                  </a:lnTo>
                  <a:lnTo>
                    <a:pt x="3110" y="1315"/>
                  </a:lnTo>
                  <a:lnTo>
                    <a:pt x="3085" y="1163"/>
                  </a:lnTo>
                  <a:lnTo>
                    <a:pt x="3034" y="1020"/>
                  </a:lnTo>
                  <a:lnTo>
                    <a:pt x="2975" y="877"/>
                  </a:lnTo>
                  <a:lnTo>
                    <a:pt x="2899" y="742"/>
                  </a:lnTo>
                  <a:lnTo>
                    <a:pt x="2806" y="607"/>
                  </a:lnTo>
                  <a:lnTo>
                    <a:pt x="2697" y="489"/>
                  </a:lnTo>
                  <a:lnTo>
                    <a:pt x="2587" y="379"/>
                  </a:lnTo>
                  <a:lnTo>
                    <a:pt x="2461" y="278"/>
                  </a:lnTo>
                  <a:lnTo>
                    <a:pt x="2334" y="203"/>
                  </a:lnTo>
                  <a:lnTo>
                    <a:pt x="2200" y="135"/>
                  </a:lnTo>
                  <a:lnTo>
                    <a:pt x="2056" y="76"/>
                  </a:lnTo>
                  <a:lnTo>
                    <a:pt x="1913" y="42"/>
                  </a:lnTo>
                  <a:lnTo>
                    <a:pt x="1761" y="9"/>
                  </a:lnTo>
                  <a:lnTo>
                    <a:pt x="161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5"/>
            <p:cNvSpPr/>
            <p:nvPr/>
          </p:nvSpPr>
          <p:spPr>
            <a:xfrm>
              <a:off x="1589759" y="1865420"/>
              <a:ext cx="37075" cy="36945"/>
            </a:xfrm>
            <a:custGeom>
              <a:avLst/>
              <a:gdLst/>
              <a:ahLst/>
              <a:cxnLst/>
              <a:rect l="l" t="t" r="r" b="b"/>
              <a:pathLst>
                <a:path w="2580" h="2571" extrusionOk="0">
                  <a:moveTo>
                    <a:pt x="1189" y="0"/>
                  </a:moveTo>
                  <a:lnTo>
                    <a:pt x="1080" y="17"/>
                  </a:lnTo>
                  <a:lnTo>
                    <a:pt x="978" y="34"/>
                  </a:lnTo>
                  <a:lnTo>
                    <a:pt x="877" y="68"/>
                  </a:lnTo>
                  <a:lnTo>
                    <a:pt x="785" y="101"/>
                  </a:lnTo>
                  <a:lnTo>
                    <a:pt x="683" y="152"/>
                  </a:lnTo>
                  <a:lnTo>
                    <a:pt x="591" y="203"/>
                  </a:lnTo>
                  <a:lnTo>
                    <a:pt x="498" y="270"/>
                  </a:lnTo>
                  <a:lnTo>
                    <a:pt x="405" y="354"/>
                  </a:lnTo>
                  <a:lnTo>
                    <a:pt x="313" y="447"/>
                  </a:lnTo>
                  <a:lnTo>
                    <a:pt x="237" y="548"/>
                  </a:lnTo>
                  <a:lnTo>
                    <a:pt x="169" y="658"/>
                  </a:lnTo>
                  <a:lnTo>
                    <a:pt x="110" y="767"/>
                  </a:lnTo>
                  <a:lnTo>
                    <a:pt x="68" y="885"/>
                  </a:lnTo>
                  <a:lnTo>
                    <a:pt x="35" y="1003"/>
                  </a:lnTo>
                  <a:lnTo>
                    <a:pt x="9" y="1121"/>
                  </a:lnTo>
                  <a:lnTo>
                    <a:pt x="1" y="1248"/>
                  </a:lnTo>
                  <a:lnTo>
                    <a:pt x="1" y="1374"/>
                  </a:lnTo>
                  <a:lnTo>
                    <a:pt x="18" y="1492"/>
                  </a:lnTo>
                  <a:lnTo>
                    <a:pt x="43" y="1618"/>
                  </a:lnTo>
                  <a:lnTo>
                    <a:pt x="85" y="1736"/>
                  </a:lnTo>
                  <a:lnTo>
                    <a:pt x="136" y="1854"/>
                  </a:lnTo>
                  <a:lnTo>
                    <a:pt x="195" y="1964"/>
                  </a:lnTo>
                  <a:lnTo>
                    <a:pt x="271" y="2073"/>
                  </a:lnTo>
                  <a:lnTo>
                    <a:pt x="372" y="2191"/>
                  </a:lnTo>
                  <a:lnTo>
                    <a:pt x="481" y="2293"/>
                  </a:lnTo>
                  <a:lnTo>
                    <a:pt x="608" y="2377"/>
                  </a:lnTo>
                  <a:lnTo>
                    <a:pt x="734" y="2444"/>
                  </a:lnTo>
                  <a:lnTo>
                    <a:pt x="869" y="2503"/>
                  </a:lnTo>
                  <a:lnTo>
                    <a:pt x="1004" y="2545"/>
                  </a:lnTo>
                  <a:lnTo>
                    <a:pt x="1147" y="2571"/>
                  </a:lnTo>
                  <a:lnTo>
                    <a:pt x="1391" y="2571"/>
                  </a:lnTo>
                  <a:lnTo>
                    <a:pt x="1501" y="2562"/>
                  </a:lnTo>
                  <a:lnTo>
                    <a:pt x="1602" y="2537"/>
                  </a:lnTo>
                  <a:lnTo>
                    <a:pt x="1703" y="2512"/>
                  </a:lnTo>
                  <a:lnTo>
                    <a:pt x="1796" y="2470"/>
                  </a:lnTo>
                  <a:lnTo>
                    <a:pt x="1897" y="2427"/>
                  </a:lnTo>
                  <a:lnTo>
                    <a:pt x="1990" y="2368"/>
                  </a:lnTo>
                  <a:lnTo>
                    <a:pt x="2082" y="2309"/>
                  </a:lnTo>
                  <a:lnTo>
                    <a:pt x="2175" y="2217"/>
                  </a:lnTo>
                  <a:lnTo>
                    <a:pt x="2268" y="2124"/>
                  </a:lnTo>
                  <a:lnTo>
                    <a:pt x="2344" y="2023"/>
                  </a:lnTo>
                  <a:lnTo>
                    <a:pt x="2411" y="1922"/>
                  </a:lnTo>
                  <a:lnTo>
                    <a:pt x="2470" y="1804"/>
                  </a:lnTo>
                  <a:lnTo>
                    <a:pt x="2512" y="1694"/>
                  </a:lnTo>
                  <a:lnTo>
                    <a:pt x="2546" y="1568"/>
                  </a:lnTo>
                  <a:lnTo>
                    <a:pt x="2571" y="1450"/>
                  </a:lnTo>
                  <a:lnTo>
                    <a:pt x="2580" y="1323"/>
                  </a:lnTo>
                  <a:lnTo>
                    <a:pt x="2580" y="1205"/>
                  </a:lnTo>
                  <a:lnTo>
                    <a:pt x="2563" y="1079"/>
                  </a:lnTo>
                  <a:lnTo>
                    <a:pt x="2538" y="953"/>
                  </a:lnTo>
                  <a:lnTo>
                    <a:pt x="2495" y="835"/>
                  </a:lnTo>
                  <a:lnTo>
                    <a:pt x="2445" y="717"/>
                  </a:lnTo>
                  <a:lnTo>
                    <a:pt x="2386" y="607"/>
                  </a:lnTo>
                  <a:lnTo>
                    <a:pt x="2310" y="498"/>
                  </a:lnTo>
                  <a:lnTo>
                    <a:pt x="2209" y="380"/>
                  </a:lnTo>
                  <a:lnTo>
                    <a:pt x="2099" y="278"/>
                  </a:lnTo>
                  <a:lnTo>
                    <a:pt x="1973" y="194"/>
                  </a:lnTo>
                  <a:lnTo>
                    <a:pt x="1846" y="127"/>
                  </a:lnTo>
                  <a:lnTo>
                    <a:pt x="1712" y="68"/>
                  </a:lnTo>
                  <a:lnTo>
                    <a:pt x="1577" y="26"/>
                  </a:lnTo>
                  <a:lnTo>
                    <a:pt x="1434" y="9"/>
                  </a:lnTo>
                  <a:lnTo>
                    <a:pt x="1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5"/>
            <p:cNvSpPr/>
            <p:nvPr/>
          </p:nvSpPr>
          <p:spPr>
            <a:xfrm>
              <a:off x="1622337" y="1901145"/>
              <a:ext cx="36960" cy="37075"/>
            </a:xfrm>
            <a:custGeom>
              <a:avLst/>
              <a:gdLst/>
              <a:ahLst/>
              <a:cxnLst/>
              <a:rect l="l" t="t" r="r" b="b"/>
              <a:pathLst>
                <a:path w="2572" h="2580" extrusionOk="0">
                  <a:moveTo>
                    <a:pt x="1324" y="0"/>
                  </a:moveTo>
                  <a:lnTo>
                    <a:pt x="1206" y="9"/>
                  </a:lnTo>
                  <a:lnTo>
                    <a:pt x="1080" y="17"/>
                  </a:lnTo>
                  <a:lnTo>
                    <a:pt x="953" y="43"/>
                  </a:lnTo>
                  <a:lnTo>
                    <a:pt x="835" y="85"/>
                  </a:lnTo>
                  <a:lnTo>
                    <a:pt x="717" y="135"/>
                  </a:lnTo>
                  <a:lnTo>
                    <a:pt x="608" y="194"/>
                  </a:lnTo>
                  <a:lnTo>
                    <a:pt x="498" y="270"/>
                  </a:lnTo>
                  <a:lnTo>
                    <a:pt x="397" y="363"/>
                  </a:lnTo>
                  <a:lnTo>
                    <a:pt x="304" y="456"/>
                  </a:lnTo>
                  <a:lnTo>
                    <a:pt x="228" y="557"/>
                  </a:lnTo>
                  <a:lnTo>
                    <a:pt x="161" y="658"/>
                  </a:lnTo>
                  <a:lnTo>
                    <a:pt x="110" y="776"/>
                  </a:lnTo>
                  <a:lnTo>
                    <a:pt x="60" y="885"/>
                  </a:lnTo>
                  <a:lnTo>
                    <a:pt x="26" y="1003"/>
                  </a:lnTo>
                  <a:lnTo>
                    <a:pt x="9" y="1130"/>
                  </a:lnTo>
                  <a:lnTo>
                    <a:pt x="1" y="1256"/>
                  </a:lnTo>
                  <a:lnTo>
                    <a:pt x="1" y="1374"/>
                  </a:lnTo>
                  <a:lnTo>
                    <a:pt x="18" y="1501"/>
                  </a:lnTo>
                  <a:lnTo>
                    <a:pt x="43" y="1619"/>
                  </a:lnTo>
                  <a:lnTo>
                    <a:pt x="77" y="1745"/>
                  </a:lnTo>
                  <a:lnTo>
                    <a:pt x="127" y="1863"/>
                  </a:lnTo>
                  <a:lnTo>
                    <a:pt x="195" y="1972"/>
                  </a:lnTo>
                  <a:lnTo>
                    <a:pt x="262" y="2082"/>
                  </a:lnTo>
                  <a:lnTo>
                    <a:pt x="355" y="2183"/>
                  </a:lnTo>
                  <a:lnTo>
                    <a:pt x="447" y="2267"/>
                  </a:lnTo>
                  <a:lnTo>
                    <a:pt x="549" y="2352"/>
                  </a:lnTo>
                  <a:lnTo>
                    <a:pt x="650" y="2419"/>
                  </a:lnTo>
                  <a:lnTo>
                    <a:pt x="768" y="2470"/>
                  </a:lnTo>
                  <a:lnTo>
                    <a:pt x="877" y="2520"/>
                  </a:lnTo>
                  <a:lnTo>
                    <a:pt x="1004" y="2546"/>
                  </a:lnTo>
                  <a:lnTo>
                    <a:pt x="1122" y="2571"/>
                  </a:lnTo>
                  <a:lnTo>
                    <a:pt x="1248" y="2579"/>
                  </a:lnTo>
                  <a:lnTo>
                    <a:pt x="1366" y="2579"/>
                  </a:lnTo>
                  <a:lnTo>
                    <a:pt x="1493" y="2562"/>
                  </a:lnTo>
                  <a:lnTo>
                    <a:pt x="1619" y="2537"/>
                  </a:lnTo>
                  <a:lnTo>
                    <a:pt x="1737" y="2503"/>
                  </a:lnTo>
                  <a:lnTo>
                    <a:pt x="1855" y="2453"/>
                  </a:lnTo>
                  <a:lnTo>
                    <a:pt x="1964" y="2385"/>
                  </a:lnTo>
                  <a:lnTo>
                    <a:pt x="2074" y="2310"/>
                  </a:lnTo>
                  <a:lnTo>
                    <a:pt x="2175" y="2225"/>
                  </a:lnTo>
                  <a:lnTo>
                    <a:pt x="2259" y="2133"/>
                  </a:lnTo>
                  <a:lnTo>
                    <a:pt x="2344" y="2031"/>
                  </a:lnTo>
                  <a:lnTo>
                    <a:pt x="2411" y="1922"/>
                  </a:lnTo>
                  <a:lnTo>
                    <a:pt x="2462" y="1812"/>
                  </a:lnTo>
                  <a:lnTo>
                    <a:pt x="2512" y="1694"/>
                  </a:lnTo>
                  <a:lnTo>
                    <a:pt x="2546" y="1576"/>
                  </a:lnTo>
                  <a:lnTo>
                    <a:pt x="2563" y="1458"/>
                  </a:lnTo>
                  <a:lnTo>
                    <a:pt x="2571" y="1332"/>
                  </a:lnTo>
                  <a:lnTo>
                    <a:pt x="2571" y="1206"/>
                  </a:lnTo>
                  <a:lnTo>
                    <a:pt x="2554" y="1088"/>
                  </a:lnTo>
                  <a:lnTo>
                    <a:pt x="2529" y="961"/>
                  </a:lnTo>
                  <a:lnTo>
                    <a:pt x="2495" y="843"/>
                  </a:lnTo>
                  <a:lnTo>
                    <a:pt x="2445" y="725"/>
                  </a:lnTo>
                  <a:lnTo>
                    <a:pt x="2377" y="616"/>
                  </a:lnTo>
                  <a:lnTo>
                    <a:pt x="2302" y="506"/>
                  </a:lnTo>
                  <a:lnTo>
                    <a:pt x="2217" y="405"/>
                  </a:lnTo>
                  <a:lnTo>
                    <a:pt x="2125" y="312"/>
                  </a:lnTo>
                  <a:lnTo>
                    <a:pt x="2023" y="236"/>
                  </a:lnTo>
                  <a:lnTo>
                    <a:pt x="1922" y="169"/>
                  </a:lnTo>
                  <a:lnTo>
                    <a:pt x="1804" y="110"/>
                  </a:lnTo>
                  <a:lnTo>
                    <a:pt x="1686" y="68"/>
                  </a:lnTo>
                  <a:lnTo>
                    <a:pt x="1568" y="34"/>
                  </a:lnTo>
                  <a:lnTo>
                    <a:pt x="1450" y="17"/>
                  </a:lnTo>
                  <a:lnTo>
                    <a:pt x="13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5"/>
            <p:cNvSpPr/>
            <p:nvPr/>
          </p:nvSpPr>
          <p:spPr>
            <a:xfrm>
              <a:off x="1638446" y="1869170"/>
              <a:ext cx="22791" cy="22906"/>
            </a:xfrm>
            <a:custGeom>
              <a:avLst/>
              <a:gdLst/>
              <a:ahLst/>
              <a:cxnLst/>
              <a:rect l="l" t="t" r="r" b="b"/>
              <a:pathLst>
                <a:path w="1586" h="1594" extrusionOk="0">
                  <a:moveTo>
                    <a:pt x="818" y="1"/>
                  </a:moveTo>
                  <a:lnTo>
                    <a:pt x="742" y="9"/>
                  </a:lnTo>
                  <a:lnTo>
                    <a:pt x="666" y="17"/>
                  </a:lnTo>
                  <a:lnTo>
                    <a:pt x="591" y="34"/>
                  </a:lnTo>
                  <a:lnTo>
                    <a:pt x="515" y="51"/>
                  </a:lnTo>
                  <a:lnTo>
                    <a:pt x="447" y="85"/>
                  </a:lnTo>
                  <a:lnTo>
                    <a:pt x="380" y="127"/>
                  </a:lnTo>
                  <a:lnTo>
                    <a:pt x="313" y="169"/>
                  </a:lnTo>
                  <a:lnTo>
                    <a:pt x="254" y="220"/>
                  </a:lnTo>
                  <a:lnTo>
                    <a:pt x="195" y="279"/>
                  </a:lnTo>
                  <a:lnTo>
                    <a:pt x="144" y="346"/>
                  </a:lnTo>
                  <a:lnTo>
                    <a:pt x="102" y="414"/>
                  </a:lnTo>
                  <a:lnTo>
                    <a:pt x="68" y="481"/>
                  </a:lnTo>
                  <a:lnTo>
                    <a:pt x="43" y="548"/>
                  </a:lnTo>
                  <a:lnTo>
                    <a:pt x="18" y="624"/>
                  </a:lnTo>
                  <a:lnTo>
                    <a:pt x="9" y="700"/>
                  </a:lnTo>
                  <a:lnTo>
                    <a:pt x="1" y="776"/>
                  </a:lnTo>
                  <a:lnTo>
                    <a:pt x="1" y="852"/>
                  </a:lnTo>
                  <a:lnTo>
                    <a:pt x="18" y="928"/>
                  </a:lnTo>
                  <a:lnTo>
                    <a:pt x="26" y="1003"/>
                  </a:lnTo>
                  <a:lnTo>
                    <a:pt x="51" y="1079"/>
                  </a:lnTo>
                  <a:lnTo>
                    <a:pt x="85" y="1147"/>
                  </a:lnTo>
                  <a:lnTo>
                    <a:pt x="119" y="1214"/>
                  </a:lnTo>
                  <a:lnTo>
                    <a:pt x="169" y="1282"/>
                  </a:lnTo>
                  <a:lnTo>
                    <a:pt x="220" y="1341"/>
                  </a:lnTo>
                  <a:lnTo>
                    <a:pt x="279" y="1400"/>
                  </a:lnTo>
                  <a:lnTo>
                    <a:pt x="338" y="1450"/>
                  </a:lnTo>
                  <a:lnTo>
                    <a:pt x="405" y="1492"/>
                  </a:lnTo>
                  <a:lnTo>
                    <a:pt x="481" y="1526"/>
                  </a:lnTo>
                  <a:lnTo>
                    <a:pt x="548" y="1551"/>
                  </a:lnTo>
                  <a:lnTo>
                    <a:pt x="624" y="1568"/>
                  </a:lnTo>
                  <a:lnTo>
                    <a:pt x="700" y="1585"/>
                  </a:lnTo>
                  <a:lnTo>
                    <a:pt x="776" y="1593"/>
                  </a:lnTo>
                  <a:lnTo>
                    <a:pt x="852" y="1585"/>
                  </a:lnTo>
                  <a:lnTo>
                    <a:pt x="928" y="1577"/>
                  </a:lnTo>
                  <a:lnTo>
                    <a:pt x="1004" y="1560"/>
                  </a:lnTo>
                  <a:lnTo>
                    <a:pt x="1071" y="1543"/>
                  </a:lnTo>
                  <a:lnTo>
                    <a:pt x="1147" y="1509"/>
                  </a:lnTo>
                  <a:lnTo>
                    <a:pt x="1214" y="1467"/>
                  </a:lnTo>
                  <a:lnTo>
                    <a:pt x="1282" y="1425"/>
                  </a:lnTo>
                  <a:lnTo>
                    <a:pt x="1341" y="1374"/>
                  </a:lnTo>
                  <a:lnTo>
                    <a:pt x="1400" y="1315"/>
                  </a:lnTo>
                  <a:lnTo>
                    <a:pt x="1442" y="1248"/>
                  </a:lnTo>
                  <a:lnTo>
                    <a:pt x="1484" y="1189"/>
                  </a:lnTo>
                  <a:lnTo>
                    <a:pt x="1526" y="1113"/>
                  </a:lnTo>
                  <a:lnTo>
                    <a:pt x="1551" y="1046"/>
                  </a:lnTo>
                  <a:lnTo>
                    <a:pt x="1568" y="970"/>
                  </a:lnTo>
                  <a:lnTo>
                    <a:pt x="1585" y="894"/>
                  </a:lnTo>
                  <a:lnTo>
                    <a:pt x="1585" y="818"/>
                  </a:lnTo>
                  <a:lnTo>
                    <a:pt x="1585" y="742"/>
                  </a:lnTo>
                  <a:lnTo>
                    <a:pt x="1577" y="666"/>
                  </a:lnTo>
                  <a:lnTo>
                    <a:pt x="1560" y="590"/>
                  </a:lnTo>
                  <a:lnTo>
                    <a:pt x="1535" y="523"/>
                  </a:lnTo>
                  <a:lnTo>
                    <a:pt x="1509" y="447"/>
                  </a:lnTo>
                  <a:lnTo>
                    <a:pt x="1467" y="380"/>
                  </a:lnTo>
                  <a:lnTo>
                    <a:pt x="1425" y="312"/>
                  </a:lnTo>
                  <a:lnTo>
                    <a:pt x="1374" y="253"/>
                  </a:lnTo>
                  <a:lnTo>
                    <a:pt x="1315" y="194"/>
                  </a:lnTo>
                  <a:lnTo>
                    <a:pt x="1248" y="144"/>
                  </a:lnTo>
                  <a:lnTo>
                    <a:pt x="1181" y="102"/>
                  </a:lnTo>
                  <a:lnTo>
                    <a:pt x="1113" y="68"/>
                  </a:lnTo>
                  <a:lnTo>
                    <a:pt x="1046" y="43"/>
                  </a:lnTo>
                  <a:lnTo>
                    <a:pt x="970" y="26"/>
                  </a:lnTo>
                  <a:lnTo>
                    <a:pt x="894" y="9"/>
                  </a:lnTo>
                  <a:lnTo>
                    <a:pt x="81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5"/>
            <p:cNvSpPr/>
            <p:nvPr/>
          </p:nvSpPr>
          <p:spPr>
            <a:xfrm>
              <a:off x="1852075" y="1526565"/>
              <a:ext cx="37075" cy="37060"/>
            </a:xfrm>
            <a:custGeom>
              <a:avLst/>
              <a:gdLst/>
              <a:ahLst/>
              <a:cxnLst/>
              <a:rect l="l" t="t" r="r" b="b"/>
              <a:pathLst>
                <a:path w="2580" h="2579" extrusionOk="0">
                  <a:moveTo>
                    <a:pt x="1332" y="0"/>
                  </a:moveTo>
                  <a:lnTo>
                    <a:pt x="1206" y="9"/>
                  </a:lnTo>
                  <a:lnTo>
                    <a:pt x="1088" y="17"/>
                  </a:lnTo>
                  <a:lnTo>
                    <a:pt x="962" y="42"/>
                  </a:lnTo>
                  <a:lnTo>
                    <a:pt x="844" y="84"/>
                  </a:lnTo>
                  <a:lnTo>
                    <a:pt x="726" y="135"/>
                  </a:lnTo>
                  <a:lnTo>
                    <a:pt x="616" y="194"/>
                  </a:lnTo>
                  <a:lnTo>
                    <a:pt x="506" y="270"/>
                  </a:lnTo>
                  <a:lnTo>
                    <a:pt x="405" y="354"/>
                  </a:lnTo>
                  <a:lnTo>
                    <a:pt x="313" y="455"/>
                  </a:lnTo>
                  <a:lnTo>
                    <a:pt x="237" y="556"/>
                  </a:lnTo>
                  <a:lnTo>
                    <a:pt x="169" y="657"/>
                  </a:lnTo>
                  <a:lnTo>
                    <a:pt x="110" y="767"/>
                  </a:lnTo>
                  <a:lnTo>
                    <a:pt x="68" y="885"/>
                  </a:lnTo>
                  <a:lnTo>
                    <a:pt x="35" y="1003"/>
                  </a:lnTo>
                  <a:lnTo>
                    <a:pt x="18" y="1129"/>
                  </a:lnTo>
                  <a:lnTo>
                    <a:pt x="1" y="1256"/>
                  </a:lnTo>
                  <a:lnTo>
                    <a:pt x="9" y="1374"/>
                  </a:lnTo>
                  <a:lnTo>
                    <a:pt x="18" y="1500"/>
                  </a:lnTo>
                  <a:lnTo>
                    <a:pt x="43" y="1618"/>
                  </a:lnTo>
                  <a:lnTo>
                    <a:pt x="85" y="1745"/>
                  </a:lnTo>
                  <a:lnTo>
                    <a:pt x="136" y="1863"/>
                  </a:lnTo>
                  <a:lnTo>
                    <a:pt x="195" y="1972"/>
                  </a:lnTo>
                  <a:lnTo>
                    <a:pt x="270" y="2082"/>
                  </a:lnTo>
                  <a:lnTo>
                    <a:pt x="355" y="2183"/>
                  </a:lnTo>
                  <a:lnTo>
                    <a:pt x="456" y="2267"/>
                  </a:lnTo>
                  <a:lnTo>
                    <a:pt x="549" y="2351"/>
                  </a:lnTo>
                  <a:lnTo>
                    <a:pt x="658" y="2419"/>
                  </a:lnTo>
                  <a:lnTo>
                    <a:pt x="768" y="2469"/>
                  </a:lnTo>
                  <a:lnTo>
                    <a:pt x="886" y="2512"/>
                  </a:lnTo>
                  <a:lnTo>
                    <a:pt x="1004" y="2545"/>
                  </a:lnTo>
                  <a:lnTo>
                    <a:pt x="1130" y="2571"/>
                  </a:lnTo>
                  <a:lnTo>
                    <a:pt x="1248" y="2579"/>
                  </a:lnTo>
                  <a:lnTo>
                    <a:pt x="1374" y="2579"/>
                  </a:lnTo>
                  <a:lnTo>
                    <a:pt x="1501" y="2562"/>
                  </a:lnTo>
                  <a:lnTo>
                    <a:pt x="1619" y="2537"/>
                  </a:lnTo>
                  <a:lnTo>
                    <a:pt x="1745" y="2503"/>
                  </a:lnTo>
                  <a:lnTo>
                    <a:pt x="1855" y="2453"/>
                  </a:lnTo>
                  <a:lnTo>
                    <a:pt x="1973" y="2385"/>
                  </a:lnTo>
                  <a:lnTo>
                    <a:pt x="2082" y="2309"/>
                  </a:lnTo>
                  <a:lnTo>
                    <a:pt x="2184" y="2225"/>
                  </a:lnTo>
                  <a:lnTo>
                    <a:pt x="2268" y="2132"/>
                  </a:lnTo>
                  <a:lnTo>
                    <a:pt x="2352" y="2031"/>
                  </a:lnTo>
                  <a:lnTo>
                    <a:pt x="2411" y="1922"/>
                  </a:lnTo>
                  <a:lnTo>
                    <a:pt x="2470" y="1812"/>
                  </a:lnTo>
                  <a:lnTo>
                    <a:pt x="2512" y="1694"/>
                  </a:lnTo>
                  <a:lnTo>
                    <a:pt x="2546" y="1576"/>
                  </a:lnTo>
                  <a:lnTo>
                    <a:pt x="2571" y="1458"/>
                  </a:lnTo>
                  <a:lnTo>
                    <a:pt x="2580" y="1332"/>
                  </a:lnTo>
                  <a:lnTo>
                    <a:pt x="2580" y="1205"/>
                  </a:lnTo>
                  <a:lnTo>
                    <a:pt x="2563" y="1087"/>
                  </a:lnTo>
                  <a:lnTo>
                    <a:pt x="2537" y="961"/>
                  </a:lnTo>
                  <a:lnTo>
                    <a:pt x="2504" y="843"/>
                  </a:lnTo>
                  <a:lnTo>
                    <a:pt x="2453" y="725"/>
                  </a:lnTo>
                  <a:lnTo>
                    <a:pt x="2386" y="615"/>
                  </a:lnTo>
                  <a:lnTo>
                    <a:pt x="2310" y="506"/>
                  </a:lnTo>
                  <a:lnTo>
                    <a:pt x="2226" y="405"/>
                  </a:lnTo>
                  <a:lnTo>
                    <a:pt x="2133" y="312"/>
                  </a:lnTo>
                  <a:lnTo>
                    <a:pt x="2032" y="236"/>
                  </a:lnTo>
                  <a:lnTo>
                    <a:pt x="1922" y="169"/>
                  </a:lnTo>
                  <a:lnTo>
                    <a:pt x="1813" y="110"/>
                  </a:lnTo>
                  <a:lnTo>
                    <a:pt x="1695" y="68"/>
                  </a:lnTo>
                  <a:lnTo>
                    <a:pt x="1577" y="34"/>
                  </a:lnTo>
                  <a:lnTo>
                    <a:pt x="1459" y="17"/>
                  </a:lnTo>
                  <a:lnTo>
                    <a:pt x="13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5"/>
            <p:cNvSpPr/>
            <p:nvPr/>
          </p:nvSpPr>
          <p:spPr>
            <a:xfrm>
              <a:off x="1884652" y="1562405"/>
              <a:ext cx="37075" cy="37075"/>
            </a:xfrm>
            <a:custGeom>
              <a:avLst/>
              <a:gdLst/>
              <a:ahLst/>
              <a:cxnLst/>
              <a:rect l="l" t="t" r="r" b="b"/>
              <a:pathLst>
                <a:path w="2580" h="2580" extrusionOk="0">
                  <a:moveTo>
                    <a:pt x="1206" y="1"/>
                  </a:moveTo>
                  <a:lnTo>
                    <a:pt x="1080" y="18"/>
                  </a:lnTo>
                  <a:lnTo>
                    <a:pt x="962" y="43"/>
                  </a:lnTo>
                  <a:lnTo>
                    <a:pt x="835" y="85"/>
                  </a:lnTo>
                  <a:lnTo>
                    <a:pt x="717" y="136"/>
                  </a:lnTo>
                  <a:lnTo>
                    <a:pt x="608" y="195"/>
                  </a:lnTo>
                  <a:lnTo>
                    <a:pt x="498" y="270"/>
                  </a:lnTo>
                  <a:lnTo>
                    <a:pt x="397" y="355"/>
                  </a:lnTo>
                  <a:lnTo>
                    <a:pt x="313" y="447"/>
                  </a:lnTo>
                  <a:lnTo>
                    <a:pt x="228" y="548"/>
                  </a:lnTo>
                  <a:lnTo>
                    <a:pt x="161" y="658"/>
                  </a:lnTo>
                  <a:lnTo>
                    <a:pt x="110" y="768"/>
                  </a:lnTo>
                  <a:lnTo>
                    <a:pt x="60" y="886"/>
                  </a:lnTo>
                  <a:lnTo>
                    <a:pt x="35" y="1004"/>
                  </a:lnTo>
                  <a:lnTo>
                    <a:pt x="9" y="1130"/>
                  </a:lnTo>
                  <a:lnTo>
                    <a:pt x="1" y="1248"/>
                  </a:lnTo>
                  <a:lnTo>
                    <a:pt x="1" y="1374"/>
                  </a:lnTo>
                  <a:lnTo>
                    <a:pt x="18" y="1501"/>
                  </a:lnTo>
                  <a:lnTo>
                    <a:pt x="43" y="1619"/>
                  </a:lnTo>
                  <a:lnTo>
                    <a:pt x="77" y="1737"/>
                  </a:lnTo>
                  <a:lnTo>
                    <a:pt x="127" y="1855"/>
                  </a:lnTo>
                  <a:lnTo>
                    <a:pt x="195" y="1973"/>
                  </a:lnTo>
                  <a:lnTo>
                    <a:pt x="270" y="2082"/>
                  </a:lnTo>
                  <a:lnTo>
                    <a:pt x="355" y="2175"/>
                  </a:lnTo>
                  <a:lnTo>
                    <a:pt x="447" y="2268"/>
                  </a:lnTo>
                  <a:lnTo>
                    <a:pt x="549" y="2344"/>
                  </a:lnTo>
                  <a:lnTo>
                    <a:pt x="658" y="2411"/>
                  </a:lnTo>
                  <a:lnTo>
                    <a:pt x="768" y="2470"/>
                  </a:lnTo>
                  <a:lnTo>
                    <a:pt x="886" y="2512"/>
                  </a:lnTo>
                  <a:lnTo>
                    <a:pt x="1004" y="2546"/>
                  </a:lnTo>
                  <a:lnTo>
                    <a:pt x="1122" y="2571"/>
                  </a:lnTo>
                  <a:lnTo>
                    <a:pt x="1248" y="2580"/>
                  </a:lnTo>
                  <a:lnTo>
                    <a:pt x="1374" y="2580"/>
                  </a:lnTo>
                  <a:lnTo>
                    <a:pt x="1492" y="2563"/>
                  </a:lnTo>
                  <a:lnTo>
                    <a:pt x="1619" y="2537"/>
                  </a:lnTo>
                  <a:lnTo>
                    <a:pt x="1737" y="2495"/>
                  </a:lnTo>
                  <a:lnTo>
                    <a:pt x="1855" y="2445"/>
                  </a:lnTo>
                  <a:lnTo>
                    <a:pt x="1964" y="2386"/>
                  </a:lnTo>
                  <a:lnTo>
                    <a:pt x="2074" y="2310"/>
                  </a:lnTo>
                  <a:lnTo>
                    <a:pt x="2175" y="2226"/>
                  </a:lnTo>
                  <a:lnTo>
                    <a:pt x="2268" y="2133"/>
                  </a:lnTo>
                  <a:lnTo>
                    <a:pt x="2344" y="2032"/>
                  </a:lnTo>
                  <a:lnTo>
                    <a:pt x="2411" y="1922"/>
                  </a:lnTo>
                  <a:lnTo>
                    <a:pt x="2470" y="1813"/>
                  </a:lnTo>
                  <a:lnTo>
                    <a:pt x="2512" y="1695"/>
                  </a:lnTo>
                  <a:lnTo>
                    <a:pt x="2546" y="1577"/>
                  </a:lnTo>
                  <a:lnTo>
                    <a:pt x="2563" y="1450"/>
                  </a:lnTo>
                  <a:lnTo>
                    <a:pt x="2580" y="1332"/>
                  </a:lnTo>
                  <a:lnTo>
                    <a:pt x="2571" y="1206"/>
                  </a:lnTo>
                  <a:lnTo>
                    <a:pt x="2563" y="1079"/>
                  </a:lnTo>
                  <a:lnTo>
                    <a:pt x="2537" y="961"/>
                  </a:lnTo>
                  <a:lnTo>
                    <a:pt x="2495" y="843"/>
                  </a:lnTo>
                  <a:lnTo>
                    <a:pt x="2445" y="725"/>
                  </a:lnTo>
                  <a:lnTo>
                    <a:pt x="2386" y="607"/>
                  </a:lnTo>
                  <a:lnTo>
                    <a:pt x="2310" y="498"/>
                  </a:lnTo>
                  <a:lnTo>
                    <a:pt x="2217" y="405"/>
                  </a:lnTo>
                  <a:lnTo>
                    <a:pt x="2125" y="313"/>
                  </a:lnTo>
                  <a:lnTo>
                    <a:pt x="2023" y="237"/>
                  </a:lnTo>
                  <a:lnTo>
                    <a:pt x="1922" y="169"/>
                  </a:lnTo>
                  <a:lnTo>
                    <a:pt x="1804" y="110"/>
                  </a:lnTo>
                  <a:lnTo>
                    <a:pt x="1695" y="68"/>
                  </a:lnTo>
                  <a:lnTo>
                    <a:pt x="1577" y="34"/>
                  </a:lnTo>
                  <a:lnTo>
                    <a:pt x="1450" y="9"/>
                  </a:lnTo>
                  <a:lnTo>
                    <a:pt x="132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5"/>
            <p:cNvSpPr/>
            <p:nvPr/>
          </p:nvSpPr>
          <p:spPr>
            <a:xfrm>
              <a:off x="1836454" y="1567133"/>
              <a:ext cx="22791" cy="22776"/>
            </a:xfrm>
            <a:custGeom>
              <a:avLst/>
              <a:gdLst/>
              <a:ahLst/>
              <a:cxnLst/>
              <a:rect l="l" t="t" r="r" b="b"/>
              <a:pathLst>
                <a:path w="1586" h="1585" extrusionOk="0">
                  <a:moveTo>
                    <a:pt x="793" y="0"/>
                  </a:moveTo>
                  <a:lnTo>
                    <a:pt x="717" y="9"/>
                  </a:lnTo>
                  <a:lnTo>
                    <a:pt x="641" y="17"/>
                  </a:lnTo>
                  <a:lnTo>
                    <a:pt x="574" y="34"/>
                  </a:lnTo>
                  <a:lnTo>
                    <a:pt x="506" y="59"/>
                  </a:lnTo>
                  <a:lnTo>
                    <a:pt x="430" y="85"/>
                  </a:lnTo>
                  <a:lnTo>
                    <a:pt x="371" y="127"/>
                  </a:lnTo>
                  <a:lnTo>
                    <a:pt x="304" y="169"/>
                  </a:lnTo>
                  <a:lnTo>
                    <a:pt x="245" y="219"/>
                  </a:lnTo>
                  <a:lnTo>
                    <a:pt x="186" y="278"/>
                  </a:lnTo>
                  <a:lnTo>
                    <a:pt x="144" y="337"/>
                  </a:lnTo>
                  <a:lnTo>
                    <a:pt x="102" y="405"/>
                  </a:lnTo>
                  <a:lnTo>
                    <a:pt x="68" y="472"/>
                  </a:lnTo>
                  <a:lnTo>
                    <a:pt x="34" y="548"/>
                  </a:lnTo>
                  <a:lnTo>
                    <a:pt x="18" y="624"/>
                  </a:lnTo>
                  <a:lnTo>
                    <a:pt x="1" y="700"/>
                  </a:lnTo>
                  <a:lnTo>
                    <a:pt x="1" y="776"/>
                  </a:lnTo>
                  <a:lnTo>
                    <a:pt x="1" y="852"/>
                  </a:lnTo>
                  <a:lnTo>
                    <a:pt x="9" y="927"/>
                  </a:lnTo>
                  <a:lnTo>
                    <a:pt x="26" y="1003"/>
                  </a:lnTo>
                  <a:lnTo>
                    <a:pt x="51" y="1071"/>
                  </a:lnTo>
                  <a:lnTo>
                    <a:pt x="77" y="1147"/>
                  </a:lnTo>
                  <a:lnTo>
                    <a:pt x="119" y="1214"/>
                  </a:lnTo>
                  <a:lnTo>
                    <a:pt x="161" y="1281"/>
                  </a:lnTo>
                  <a:lnTo>
                    <a:pt x="211" y="1340"/>
                  </a:lnTo>
                  <a:lnTo>
                    <a:pt x="279" y="1399"/>
                  </a:lnTo>
                  <a:lnTo>
                    <a:pt x="338" y="1450"/>
                  </a:lnTo>
                  <a:lnTo>
                    <a:pt x="414" y="1492"/>
                  </a:lnTo>
                  <a:lnTo>
                    <a:pt x="481" y="1526"/>
                  </a:lnTo>
                  <a:lnTo>
                    <a:pt x="557" y="1551"/>
                  </a:lnTo>
                  <a:lnTo>
                    <a:pt x="633" y="1568"/>
                  </a:lnTo>
                  <a:lnTo>
                    <a:pt x="709" y="1585"/>
                  </a:lnTo>
                  <a:lnTo>
                    <a:pt x="869" y="1585"/>
                  </a:lnTo>
                  <a:lnTo>
                    <a:pt x="936" y="1576"/>
                  </a:lnTo>
                  <a:lnTo>
                    <a:pt x="1012" y="1559"/>
                  </a:lnTo>
                  <a:lnTo>
                    <a:pt x="1079" y="1534"/>
                  </a:lnTo>
                  <a:lnTo>
                    <a:pt x="1147" y="1500"/>
                  </a:lnTo>
                  <a:lnTo>
                    <a:pt x="1214" y="1467"/>
                  </a:lnTo>
                  <a:lnTo>
                    <a:pt x="1273" y="1425"/>
                  </a:lnTo>
                  <a:lnTo>
                    <a:pt x="1332" y="1374"/>
                  </a:lnTo>
                  <a:lnTo>
                    <a:pt x="1391" y="1315"/>
                  </a:lnTo>
                  <a:lnTo>
                    <a:pt x="1442" y="1248"/>
                  </a:lnTo>
                  <a:lnTo>
                    <a:pt x="1484" y="1180"/>
                  </a:lnTo>
                  <a:lnTo>
                    <a:pt x="1518" y="1113"/>
                  </a:lnTo>
                  <a:lnTo>
                    <a:pt x="1543" y="1037"/>
                  </a:lnTo>
                  <a:lnTo>
                    <a:pt x="1568" y="970"/>
                  </a:lnTo>
                  <a:lnTo>
                    <a:pt x="1577" y="894"/>
                  </a:lnTo>
                  <a:lnTo>
                    <a:pt x="1585" y="818"/>
                  </a:lnTo>
                  <a:lnTo>
                    <a:pt x="1585" y="742"/>
                  </a:lnTo>
                  <a:lnTo>
                    <a:pt x="1577" y="666"/>
                  </a:lnTo>
                  <a:lnTo>
                    <a:pt x="1560" y="590"/>
                  </a:lnTo>
                  <a:lnTo>
                    <a:pt x="1534" y="514"/>
                  </a:lnTo>
                  <a:lnTo>
                    <a:pt x="1501" y="447"/>
                  </a:lnTo>
                  <a:lnTo>
                    <a:pt x="1467" y="380"/>
                  </a:lnTo>
                  <a:lnTo>
                    <a:pt x="1416" y="312"/>
                  </a:lnTo>
                  <a:lnTo>
                    <a:pt x="1366" y="253"/>
                  </a:lnTo>
                  <a:lnTo>
                    <a:pt x="1307" y="194"/>
                  </a:lnTo>
                  <a:lnTo>
                    <a:pt x="1239" y="144"/>
                  </a:lnTo>
                  <a:lnTo>
                    <a:pt x="1172" y="101"/>
                  </a:lnTo>
                  <a:lnTo>
                    <a:pt x="1096" y="68"/>
                  </a:lnTo>
                  <a:lnTo>
                    <a:pt x="1020" y="34"/>
                  </a:lnTo>
                  <a:lnTo>
                    <a:pt x="945" y="17"/>
                  </a:lnTo>
                  <a:lnTo>
                    <a:pt x="869" y="9"/>
                  </a:lnTo>
                  <a:lnTo>
                    <a:pt x="7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5"/>
            <p:cNvSpPr/>
            <p:nvPr/>
          </p:nvSpPr>
          <p:spPr>
            <a:xfrm>
              <a:off x="1854374" y="1598977"/>
              <a:ext cx="36960" cy="37075"/>
            </a:xfrm>
            <a:custGeom>
              <a:avLst/>
              <a:gdLst/>
              <a:ahLst/>
              <a:cxnLst/>
              <a:rect l="l" t="t" r="r" b="b"/>
              <a:pathLst>
                <a:path w="2572" h="2580" extrusionOk="0">
                  <a:moveTo>
                    <a:pt x="1282" y="1"/>
                  </a:moveTo>
                  <a:lnTo>
                    <a:pt x="1181" y="9"/>
                  </a:lnTo>
                  <a:lnTo>
                    <a:pt x="1080" y="18"/>
                  </a:lnTo>
                  <a:lnTo>
                    <a:pt x="979" y="43"/>
                  </a:lnTo>
                  <a:lnTo>
                    <a:pt x="877" y="68"/>
                  </a:lnTo>
                  <a:lnTo>
                    <a:pt x="776" y="110"/>
                  </a:lnTo>
                  <a:lnTo>
                    <a:pt x="684" y="152"/>
                  </a:lnTo>
                  <a:lnTo>
                    <a:pt x="591" y="211"/>
                  </a:lnTo>
                  <a:lnTo>
                    <a:pt x="498" y="270"/>
                  </a:lnTo>
                  <a:lnTo>
                    <a:pt x="397" y="355"/>
                  </a:lnTo>
                  <a:lnTo>
                    <a:pt x="304" y="456"/>
                  </a:lnTo>
                  <a:lnTo>
                    <a:pt x="228" y="557"/>
                  </a:lnTo>
                  <a:lnTo>
                    <a:pt x="161" y="658"/>
                  </a:lnTo>
                  <a:lnTo>
                    <a:pt x="102" y="768"/>
                  </a:lnTo>
                  <a:lnTo>
                    <a:pt x="60" y="886"/>
                  </a:lnTo>
                  <a:lnTo>
                    <a:pt x="26" y="1004"/>
                  </a:lnTo>
                  <a:lnTo>
                    <a:pt x="9" y="1130"/>
                  </a:lnTo>
                  <a:lnTo>
                    <a:pt x="1" y="1248"/>
                  </a:lnTo>
                  <a:lnTo>
                    <a:pt x="1" y="1374"/>
                  </a:lnTo>
                  <a:lnTo>
                    <a:pt x="9" y="1501"/>
                  </a:lnTo>
                  <a:lnTo>
                    <a:pt x="43" y="1619"/>
                  </a:lnTo>
                  <a:lnTo>
                    <a:pt x="77" y="1745"/>
                  </a:lnTo>
                  <a:lnTo>
                    <a:pt x="127" y="1855"/>
                  </a:lnTo>
                  <a:lnTo>
                    <a:pt x="186" y="1973"/>
                  </a:lnTo>
                  <a:lnTo>
                    <a:pt x="262" y="2082"/>
                  </a:lnTo>
                  <a:lnTo>
                    <a:pt x="363" y="2192"/>
                  </a:lnTo>
                  <a:lnTo>
                    <a:pt x="481" y="2293"/>
                  </a:lnTo>
                  <a:lnTo>
                    <a:pt x="599" y="2386"/>
                  </a:lnTo>
                  <a:lnTo>
                    <a:pt x="726" y="2453"/>
                  </a:lnTo>
                  <a:lnTo>
                    <a:pt x="861" y="2512"/>
                  </a:lnTo>
                  <a:lnTo>
                    <a:pt x="1004" y="2546"/>
                  </a:lnTo>
                  <a:lnTo>
                    <a:pt x="1139" y="2571"/>
                  </a:lnTo>
                  <a:lnTo>
                    <a:pt x="1290" y="2580"/>
                  </a:lnTo>
                  <a:lnTo>
                    <a:pt x="1391" y="2580"/>
                  </a:lnTo>
                  <a:lnTo>
                    <a:pt x="1493" y="2563"/>
                  </a:lnTo>
                  <a:lnTo>
                    <a:pt x="1594" y="2546"/>
                  </a:lnTo>
                  <a:lnTo>
                    <a:pt x="1695" y="2512"/>
                  </a:lnTo>
                  <a:lnTo>
                    <a:pt x="1796" y="2478"/>
                  </a:lnTo>
                  <a:lnTo>
                    <a:pt x="1889" y="2428"/>
                  </a:lnTo>
                  <a:lnTo>
                    <a:pt x="1981" y="2377"/>
                  </a:lnTo>
                  <a:lnTo>
                    <a:pt x="2074" y="2310"/>
                  </a:lnTo>
                  <a:lnTo>
                    <a:pt x="2175" y="2226"/>
                  </a:lnTo>
                  <a:lnTo>
                    <a:pt x="2259" y="2133"/>
                  </a:lnTo>
                  <a:lnTo>
                    <a:pt x="2344" y="2032"/>
                  </a:lnTo>
                  <a:lnTo>
                    <a:pt x="2411" y="1922"/>
                  </a:lnTo>
                  <a:lnTo>
                    <a:pt x="2462" y="1813"/>
                  </a:lnTo>
                  <a:lnTo>
                    <a:pt x="2512" y="1695"/>
                  </a:lnTo>
                  <a:lnTo>
                    <a:pt x="2546" y="1577"/>
                  </a:lnTo>
                  <a:lnTo>
                    <a:pt x="2563" y="1459"/>
                  </a:lnTo>
                  <a:lnTo>
                    <a:pt x="2571" y="1332"/>
                  </a:lnTo>
                  <a:lnTo>
                    <a:pt x="2571" y="1206"/>
                  </a:lnTo>
                  <a:lnTo>
                    <a:pt x="2554" y="1088"/>
                  </a:lnTo>
                  <a:lnTo>
                    <a:pt x="2529" y="962"/>
                  </a:lnTo>
                  <a:lnTo>
                    <a:pt x="2495" y="844"/>
                  </a:lnTo>
                  <a:lnTo>
                    <a:pt x="2445" y="726"/>
                  </a:lnTo>
                  <a:lnTo>
                    <a:pt x="2377" y="616"/>
                  </a:lnTo>
                  <a:lnTo>
                    <a:pt x="2302" y="506"/>
                  </a:lnTo>
                  <a:lnTo>
                    <a:pt x="2201" y="388"/>
                  </a:lnTo>
                  <a:lnTo>
                    <a:pt x="2091" y="287"/>
                  </a:lnTo>
                  <a:lnTo>
                    <a:pt x="1973" y="203"/>
                  </a:lnTo>
                  <a:lnTo>
                    <a:pt x="1847" y="127"/>
                  </a:lnTo>
                  <a:lnTo>
                    <a:pt x="1712" y="77"/>
                  </a:lnTo>
                  <a:lnTo>
                    <a:pt x="1568" y="35"/>
                  </a:lnTo>
                  <a:lnTo>
                    <a:pt x="1425" y="9"/>
                  </a:lnTo>
                  <a:lnTo>
                    <a:pt x="12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5"/>
            <p:cNvSpPr/>
            <p:nvPr/>
          </p:nvSpPr>
          <p:spPr>
            <a:xfrm>
              <a:off x="1788501" y="1730740"/>
              <a:ext cx="36945" cy="37075"/>
            </a:xfrm>
            <a:custGeom>
              <a:avLst/>
              <a:gdLst/>
              <a:ahLst/>
              <a:cxnLst/>
              <a:rect l="l" t="t" r="r" b="b"/>
              <a:pathLst>
                <a:path w="2571" h="2580" extrusionOk="0">
                  <a:moveTo>
                    <a:pt x="1180" y="1"/>
                  </a:moveTo>
                  <a:lnTo>
                    <a:pt x="1079" y="18"/>
                  </a:lnTo>
                  <a:lnTo>
                    <a:pt x="978" y="35"/>
                  </a:lnTo>
                  <a:lnTo>
                    <a:pt x="877" y="68"/>
                  </a:lnTo>
                  <a:lnTo>
                    <a:pt x="776" y="102"/>
                  </a:lnTo>
                  <a:lnTo>
                    <a:pt x="683" y="153"/>
                  </a:lnTo>
                  <a:lnTo>
                    <a:pt x="590" y="203"/>
                  </a:lnTo>
                  <a:lnTo>
                    <a:pt x="498" y="271"/>
                  </a:lnTo>
                  <a:lnTo>
                    <a:pt x="396" y="355"/>
                  </a:lnTo>
                  <a:lnTo>
                    <a:pt x="312" y="448"/>
                  </a:lnTo>
                  <a:lnTo>
                    <a:pt x="228" y="549"/>
                  </a:lnTo>
                  <a:lnTo>
                    <a:pt x="160" y="658"/>
                  </a:lnTo>
                  <a:lnTo>
                    <a:pt x="110" y="768"/>
                  </a:lnTo>
                  <a:lnTo>
                    <a:pt x="59" y="886"/>
                  </a:lnTo>
                  <a:lnTo>
                    <a:pt x="26" y="1004"/>
                  </a:lnTo>
                  <a:lnTo>
                    <a:pt x="9" y="1122"/>
                  </a:lnTo>
                  <a:lnTo>
                    <a:pt x="0" y="1248"/>
                  </a:lnTo>
                  <a:lnTo>
                    <a:pt x="0" y="1375"/>
                  </a:lnTo>
                  <a:lnTo>
                    <a:pt x="17" y="1493"/>
                  </a:lnTo>
                  <a:lnTo>
                    <a:pt x="43" y="1619"/>
                  </a:lnTo>
                  <a:lnTo>
                    <a:pt x="76" y="1737"/>
                  </a:lnTo>
                  <a:lnTo>
                    <a:pt x="127" y="1855"/>
                  </a:lnTo>
                  <a:lnTo>
                    <a:pt x="194" y="1973"/>
                  </a:lnTo>
                  <a:lnTo>
                    <a:pt x="270" y="2074"/>
                  </a:lnTo>
                  <a:lnTo>
                    <a:pt x="371" y="2192"/>
                  </a:lnTo>
                  <a:lnTo>
                    <a:pt x="481" y="2293"/>
                  </a:lnTo>
                  <a:lnTo>
                    <a:pt x="599" y="2377"/>
                  </a:lnTo>
                  <a:lnTo>
                    <a:pt x="725" y="2453"/>
                  </a:lnTo>
                  <a:lnTo>
                    <a:pt x="860" y="2504"/>
                  </a:lnTo>
                  <a:lnTo>
                    <a:pt x="1003" y="2546"/>
                  </a:lnTo>
                  <a:lnTo>
                    <a:pt x="1147" y="2571"/>
                  </a:lnTo>
                  <a:lnTo>
                    <a:pt x="1290" y="2580"/>
                  </a:lnTo>
                  <a:lnTo>
                    <a:pt x="1391" y="2571"/>
                  </a:lnTo>
                  <a:lnTo>
                    <a:pt x="1492" y="2563"/>
                  </a:lnTo>
                  <a:lnTo>
                    <a:pt x="1593" y="2538"/>
                  </a:lnTo>
                  <a:lnTo>
                    <a:pt x="1694" y="2512"/>
                  </a:lnTo>
                  <a:lnTo>
                    <a:pt x="1795" y="2470"/>
                  </a:lnTo>
                  <a:lnTo>
                    <a:pt x="1888" y="2428"/>
                  </a:lnTo>
                  <a:lnTo>
                    <a:pt x="1981" y="2369"/>
                  </a:lnTo>
                  <a:lnTo>
                    <a:pt x="2074" y="2310"/>
                  </a:lnTo>
                  <a:lnTo>
                    <a:pt x="2175" y="2226"/>
                  </a:lnTo>
                  <a:lnTo>
                    <a:pt x="2267" y="2133"/>
                  </a:lnTo>
                  <a:lnTo>
                    <a:pt x="2343" y="2032"/>
                  </a:lnTo>
                  <a:lnTo>
                    <a:pt x="2411" y="1922"/>
                  </a:lnTo>
                  <a:lnTo>
                    <a:pt x="2461" y="1813"/>
                  </a:lnTo>
                  <a:lnTo>
                    <a:pt x="2512" y="1695"/>
                  </a:lnTo>
                  <a:lnTo>
                    <a:pt x="2545" y="1577"/>
                  </a:lnTo>
                  <a:lnTo>
                    <a:pt x="2562" y="1450"/>
                  </a:lnTo>
                  <a:lnTo>
                    <a:pt x="2571" y="1332"/>
                  </a:lnTo>
                  <a:lnTo>
                    <a:pt x="2571" y="1206"/>
                  </a:lnTo>
                  <a:lnTo>
                    <a:pt x="2562" y="1080"/>
                  </a:lnTo>
                  <a:lnTo>
                    <a:pt x="2529" y="962"/>
                  </a:lnTo>
                  <a:lnTo>
                    <a:pt x="2495" y="844"/>
                  </a:lnTo>
                  <a:lnTo>
                    <a:pt x="2444" y="726"/>
                  </a:lnTo>
                  <a:lnTo>
                    <a:pt x="2377" y="608"/>
                  </a:lnTo>
                  <a:lnTo>
                    <a:pt x="2310" y="498"/>
                  </a:lnTo>
                  <a:lnTo>
                    <a:pt x="2208" y="389"/>
                  </a:lnTo>
                  <a:lnTo>
                    <a:pt x="2090" y="287"/>
                  </a:lnTo>
                  <a:lnTo>
                    <a:pt x="1972" y="195"/>
                  </a:lnTo>
                  <a:lnTo>
                    <a:pt x="1846" y="127"/>
                  </a:lnTo>
                  <a:lnTo>
                    <a:pt x="1711" y="68"/>
                  </a:lnTo>
                  <a:lnTo>
                    <a:pt x="1568" y="35"/>
                  </a:lnTo>
                  <a:lnTo>
                    <a:pt x="1433" y="9"/>
                  </a:lnTo>
                  <a:lnTo>
                    <a:pt x="128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1786561" y="1685689"/>
              <a:ext cx="33324" cy="33324"/>
            </a:xfrm>
            <a:custGeom>
              <a:avLst/>
              <a:gdLst/>
              <a:ahLst/>
              <a:cxnLst/>
              <a:rect l="l" t="t" r="r" b="b"/>
              <a:pathLst>
                <a:path w="2319" h="2319" extrusionOk="0">
                  <a:moveTo>
                    <a:pt x="1189" y="1"/>
                  </a:moveTo>
                  <a:lnTo>
                    <a:pt x="1079" y="9"/>
                  </a:lnTo>
                  <a:lnTo>
                    <a:pt x="970" y="18"/>
                  </a:lnTo>
                  <a:lnTo>
                    <a:pt x="860" y="43"/>
                  </a:lnTo>
                  <a:lnTo>
                    <a:pt x="751" y="77"/>
                  </a:lnTo>
                  <a:lnTo>
                    <a:pt x="649" y="119"/>
                  </a:lnTo>
                  <a:lnTo>
                    <a:pt x="548" y="178"/>
                  </a:lnTo>
                  <a:lnTo>
                    <a:pt x="447" y="245"/>
                  </a:lnTo>
                  <a:lnTo>
                    <a:pt x="354" y="321"/>
                  </a:lnTo>
                  <a:lnTo>
                    <a:pt x="279" y="405"/>
                  </a:lnTo>
                  <a:lnTo>
                    <a:pt x="203" y="498"/>
                  </a:lnTo>
                  <a:lnTo>
                    <a:pt x="144" y="591"/>
                  </a:lnTo>
                  <a:lnTo>
                    <a:pt x="93" y="692"/>
                  </a:lnTo>
                  <a:lnTo>
                    <a:pt x="60" y="802"/>
                  </a:lnTo>
                  <a:lnTo>
                    <a:pt x="26" y="903"/>
                  </a:lnTo>
                  <a:lnTo>
                    <a:pt x="9" y="1012"/>
                  </a:lnTo>
                  <a:lnTo>
                    <a:pt x="1" y="1130"/>
                  </a:lnTo>
                  <a:lnTo>
                    <a:pt x="1" y="1240"/>
                  </a:lnTo>
                  <a:lnTo>
                    <a:pt x="9" y="1349"/>
                  </a:lnTo>
                  <a:lnTo>
                    <a:pt x="34" y="1459"/>
                  </a:lnTo>
                  <a:lnTo>
                    <a:pt x="68" y="1568"/>
                  </a:lnTo>
                  <a:lnTo>
                    <a:pt x="119" y="1670"/>
                  </a:lnTo>
                  <a:lnTo>
                    <a:pt x="169" y="1779"/>
                  </a:lnTo>
                  <a:lnTo>
                    <a:pt x="236" y="1872"/>
                  </a:lnTo>
                  <a:lnTo>
                    <a:pt x="321" y="1965"/>
                  </a:lnTo>
                  <a:lnTo>
                    <a:pt x="405" y="2040"/>
                  </a:lnTo>
                  <a:lnTo>
                    <a:pt x="489" y="2116"/>
                  </a:lnTo>
                  <a:lnTo>
                    <a:pt x="590" y="2175"/>
                  </a:lnTo>
                  <a:lnTo>
                    <a:pt x="692" y="2226"/>
                  </a:lnTo>
                  <a:lnTo>
                    <a:pt x="793" y="2268"/>
                  </a:lnTo>
                  <a:lnTo>
                    <a:pt x="902" y="2293"/>
                  </a:lnTo>
                  <a:lnTo>
                    <a:pt x="1012" y="2310"/>
                  </a:lnTo>
                  <a:lnTo>
                    <a:pt x="1121" y="2318"/>
                  </a:lnTo>
                  <a:lnTo>
                    <a:pt x="1231" y="2318"/>
                  </a:lnTo>
                  <a:lnTo>
                    <a:pt x="1341" y="2310"/>
                  </a:lnTo>
                  <a:lnTo>
                    <a:pt x="1450" y="2285"/>
                  </a:lnTo>
                  <a:lnTo>
                    <a:pt x="1560" y="2251"/>
                  </a:lnTo>
                  <a:lnTo>
                    <a:pt x="1669" y="2200"/>
                  </a:lnTo>
                  <a:lnTo>
                    <a:pt x="1770" y="2150"/>
                  </a:lnTo>
                  <a:lnTo>
                    <a:pt x="1863" y="2082"/>
                  </a:lnTo>
                  <a:lnTo>
                    <a:pt x="1956" y="2007"/>
                  </a:lnTo>
                  <a:lnTo>
                    <a:pt x="2040" y="1922"/>
                  </a:lnTo>
                  <a:lnTo>
                    <a:pt x="2107" y="1830"/>
                  </a:lnTo>
                  <a:lnTo>
                    <a:pt x="2166" y="1729"/>
                  </a:lnTo>
                  <a:lnTo>
                    <a:pt x="2217" y="1627"/>
                  </a:lnTo>
                  <a:lnTo>
                    <a:pt x="2259" y="1526"/>
                  </a:lnTo>
                  <a:lnTo>
                    <a:pt x="2284" y="1417"/>
                  </a:lnTo>
                  <a:lnTo>
                    <a:pt x="2310" y="1307"/>
                  </a:lnTo>
                  <a:lnTo>
                    <a:pt x="2318" y="1198"/>
                  </a:lnTo>
                  <a:lnTo>
                    <a:pt x="2310" y="1088"/>
                  </a:lnTo>
                  <a:lnTo>
                    <a:pt x="2301" y="978"/>
                  </a:lnTo>
                  <a:lnTo>
                    <a:pt x="2276" y="869"/>
                  </a:lnTo>
                  <a:lnTo>
                    <a:pt x="2242" y="759"/>
                  </a:lnTo>
                  <a:lnTo>
                    <a:pt x="2200" y="650"/>
                  </a:lnTo>
                  <a:lnTo>
                    <a:pt x="2141" y="549"/>
                  </a:lnTo>
                  <a:lnTo>
                    <a:pt x="2074" y="456"/>
                  </a:lnTo>
                  <a:lnTo>
                    <a:pt x="1998" y="363"/>
                  </a:lnTo>
                  <a:lnTo>
                    <a:pt x="1914" y="287"/>
                  </a:lnTo>
                  <a:lnTo>
                    <a:pt x="1821" y="212"/>
                  </a:lnTo>
                  <a:lnTo>
                    <a:pt x="1728" y="153"/>
                  </a:lnTo>
                  <a:lnTo>
                    <a:pt x="1627" y="102"/>
                  </a:lnTo>
                  <a:lnTo>
                    <a:pt x="1517" y="60"/>
                  </a:lnTo>
                  <a:lnTo>
                    <a:pt x="1416" y="35"/>
                  </a:lnTo>
                  <a:lnTo>
                    <a:pt x="1307" y="9"/>
                  </a:lnTo>
                  <a:lnTo>
                    <a:pt x="118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" name="Google Shape;98;p15"/>
          <p:cNvSpPr/>
          <p:nvPr/>
        </p:nvSpPr>
        <p:spPr>
          <a:xfrm>
            <a:off x="2560238" y="1618820"/>
            <a:ext cx="140700" cy="140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9" name="Google Shape;99;p15"/>
          <p:cNvCxnSpPr>
            <a:stCxn id="98" idx="2"/>
            <a:endCxn id="47" idx="4"/>
          </p:cNvCxnSpPr>
          <p:nvPr/>
        </p:nvCxnSpPr>
        <p:spPr>
          <a:xfrm rot="10800000" flipV="1">
            <a:off x="1547488" y="1689170"/>
            <a:ext cx="1012750" cy="332730"/>
          </a:xfrm>
          <a:prstGeom prst="bentConnector4">
            <a:avLst>
              <a:gd name="adj1" fmla="val 22696"/>
              <a:gd name="adj2" fmla="val 168704"/>
            </a:avLst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00" name="Google Shape;100;p15"/>
          <p:cNvCxnSpPr/>
          <p:nvPr/>
        </p:nvCxnSpPr>
        <p:spPr>
          <a:xfrm>
            <a:off x="1934913" y="4227750"/>
            <a:ext cx="1395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1" name="Picture 2">
            <a:extLst>
              <a:ext uri="{FF2B5EF4-FFF2-40B4-BE49-F238E27FC236}">
                <a16:creationId xmlns:a16="http://schemas.microsoft.com/office/drawing/2014/main" xmlns="" id="{CB1AA968-A9F2-4781-B2CD-6A994D3E6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241"/>
            <a:ext cx="1081697" cy="672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" name="Picture 3">
            <a:extLst>
              <a:ext uri="{FF2B5EF4-FFF2-40B4-BE49-F238E27FC236}">
                <a16:creationId xmlns:a16="http://schemas.microsoft.com/office/drawing/2014/main" xmlns="" id="{BDA391C4-B891-4C71-9A5D-787F620FA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320" y="-1"/>
            <a:ext cx="1254983" cy="672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9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>
              <a:buSzPts val="1100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Treatment of tuberculosis in HIV patient</a:t>
            </a:r>
            <a:endParaRPr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10" name="Google Shape;310;p19"/>
          <p:cNvSpPr txBox="1"/>
          <p:nvPr/>
        </p:nvSpPr>
        <p:spPr>
          <a:xfrm>
            <a:off x="1152900" y="1240199"/>
            <a:ext cx="2061000" cy="66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1</a:t>
            </a:r>
            <a:r>
              <a:rPr lang="en-US" sz="2100" b="1" baseline="30000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ST</a:t>
            </a:r>
            <a:r>
              <a:rPr lang="en-US" sz="21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 Regimen </a:t>
            </a:r>
            <a:endParaRPr sz="2100" b="1" dirty="0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11" name="Google Shape;311;p19"/>
          <p:cNvSpPr txBox="1"/>
          <p:nvPr/>
        </p:nvSpPr>
        <p:spPr>
          <a:xfrm>
            <a:off x="1152900" y="3568501"/>
            <a:ext cx="2061000" cy="669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</a:t>
            </a:r>
            <a:r>
              <a:rPr lang="en-US" sz="2100" b="1" baseline="30000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nd</a:t>
            </a:r>
            <a:r>
              <a:rPr lang="en-US" sz="21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 Regimen </a:t>
            </a:r>
            <a:endParaRPr sz="2100" b="1" dirty="0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cxnSp>
        <p:nvCxnSpPr>
          <p:cNvPr id="315" name="Google Shape;315;p19"/>
          <p:cNvCxnSpPr>
            <a:cxnSpLocks/>
            <a:endCxn id="311" idx="1"/>
          </p:cNvCxnSpPr>
          <p:nvPr/>
        </p:nvCxnSpPr>
        <p:spPr>
          <a:xfrm flipH="1" flipV="1">
            <a:off x="1152900" y="3903301"/>
            <a:ext cx="54000" cy="3353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318" name="Google Shape;318;p19"/>
          <p:cNvSpPr/>
          <p:nvPr/>
        </p:nvSpPr>
        <p:spPr>
          <a:xfrm>
            <a:off x="6446874" y="207738"/>
            <a:ext cx="669600" cy="6696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19" name="Google Shape;319;p19"/>
          <p:cNvGrpSpPr/>
          <p:nvPr/>
        </p:nvGrpSpPr>
        <p:grpSpPr>
          <a:xfrm>
            <a:off x="6594545" y="359633"/>
            <a:ext cx="374257" cy="365785"/>
            <a:chOff x="828868" y="3460823"/>
            <a:chExt cx="374257" cy="365785"/>
          </a:xfrm>
        </p:grpSpPr>
        <p:sp>
          <p:nvSpPr>
            <p:cNvPr id="320" name="Google Shape;320;p19"/>
            <p:cNvSpPr/>
            <p:nvPr/>
          </p:nvSpPr>
          <p:spPr>
            <a:xfrm>
              <a:off x="1074547" y="3560911"/>
              <a:ext cx="128578" cy="167726"/>
            </a:xfrm>
            <a:custGeom>
              <a:avLst/>
              <a:gdLst/>
              <a:ahLst/>
              <a:cxnLst/>
              <a:rect l="l" t="t" r="r" b="b"/>
              <a:pathLst>
                <a:path w="3764" h="4910" extrusionOk="0">
                  <a:moveTo>
                    <a:pt x="2393" y="0"/>
                  </a:moveTo>
                  <a:cubicBezTo>
                    <a:pt x="2269" y="0"/>
                    <a:pt x="2155" y="71"/>
                    <a:pt x="2120" y="194"/>
                  </a:cubicBezTo>
                  <a:cubicBezTo>
                    <a:pt x="1" y="4910"/>
                    <a:pt x="858" y="3004"/>
                    <a:pt x="406" y="4005"/>
                  </a:cubicBezTo>
                  <a:cubicBezTo>
                    <a:pt x="281" y="4254"/>
                    <a:pt x="483" y="4453"/>
                    <a:pt x="691" y="4453"/>
                  </a:cubicBezTo>
                  <a:cubicBezTo>
                    <a:pt x="801" y="4453"/>
                    <a:pt x="912" y="4398"/>
                    <a:pt x="977" y="4267"/>
                  </a:cubicBezTo>
                  <a:lnTo>
                    <a:pt x="1144" y="3862"/>
                  </a:lnTo>
                  <a:cubicBezTo>
                    <a:pt x="1256" y="3890"/>
                    <a:pt x="1375" y="3901"/>
                    <a:pt x="1494" y="3901"/>
                  </a:cubicBezTo>
                  <a:cubicBezTo>
                    <a:pt x="1577" y="3901"/>
                    <a:pt x="1660" y="3895"/>
                    <a:pt x="1739" y="3886"/>
                  </a:cubicBezTo>
                  <a:lnTo>
                    <a:pt x="1858" y="4219"/>
                  </a:lnTo>
                  <a:cubicBezTo>
                    <a:pt x="1911" y="4358"/>
                    <a:pt x="2023" y="4418"/>
                    <a:pt x="2138" y="4418"/>
                  </a:cubicBezTo>
                  <a:cubicBezTo>
                    <a:pt x="2338" y="4418"/>
                    <a:pt x="2544" y="4238"/>
                    <a:pt x="2454" y="3981"/>
                  </a:cubicBezTo>
                  <a:lnTo>
                    <a:pt x="2335" y="3671"/>
                  </a:lnTo>
                  <a:cubicBezTo>
                    <a:pt x="2501" y="3552"/>
                    <a:pt x="2644" y="3409"/>
                    <a:pt x="2763" y="3243"/>
                  </a:cubicBezTo>
                  <a:lnTo>
                    <a:pt x="3168" y="3433"/>
                  </a:lnTo>
                  <a:cubicBezTo>
                    <a:pt x="3216" y="3454"/>
                    <a:pt x="3262" y="3463"/>
                    <a:pt x="3304" y="3463"/>
                  </a:cubicBezTo>
                  <a:cubicBezTo>
                    <a:pt x="3605" y="3463"/>
                    <a:pt x="3764" y="3007"/>
                    <a:pt x="3430" y="2862"/>
                  </a:cubicBezTo>
                  <a:lnTo>
                    <a:pt x="3025" y="2671"/>
                  </a:lnTo>
                  <a:cubicBezTo>
                    <a:pt x="3073" y="2481"/>
                    <a:pt x="3073" y="2266"/>
                    <a:pt x="3049" y="2076"/>
                  </a:cubicBezTo>
                  <a:lnTo>
                    <a:pt x="3359" y="1957"/>
                  </a:lnTo>
                  <a:cubicBezTo>
                    <a:pt x="3721" y="1829"/>
                    <a:pt x="3588" y="1339"/>
                    <a:pt x="3266" y="1339"/>
                  </a:cubicBezTo>
                  <a:cubicBezTo>
                    <a:pt x="3228" y="1339"/>
                    <a:pt x="3187" y="1346"/>
                    <a:pt x="3144" y="1361"/>
                  </a:cubicBezTo>
                  <a:lnTo>
                    <a:pt x="2811" y="1480"/>
                  </a:lnTo>
                  <a:cubicBezTo>
                    <a:pt x="2716" y="1314"/>
                    <a:pt x="2573" y="1171"/>
                    <a:pt x="2406" y="1052"/>
                  </a:cubicBezTo>
                  <a:lnTo>
                    <a:pt x="2692" y="456"/>
                  </a:lnTo>
                  <a:cubicBezTo>
                    <a:pt x="2739" y="290"/>
                    <a:pt x="2692" y="99"/>
                    <a:pt x="2525" y="28"/>
                  </a:cubicBezTo>
                  <a:cubicBezTo>
                    <a:pt x="2482" y="9"/>
                    <a:pt x="2436" y="0"/>
                    <a:pt x="2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19"/>
            <p:cNvSpPr/>
            <p:nvPr/>
          </p:nvSpPr>
          <p:spPr>
            <a:xfrm>
              <a:off x="896403" y="3650513"/>
              <a:ext cx="174114" cy="176095"/>
            </a:xfrm>
            <a:custGeom>
              <a:avLst/>
              <a:gdLst/>
              <a:ahLst/>
              <a:cxnLst/>
              <a:rect l="l" t="t" r="r" b="b"/>
              <a:pathLst>
                <a:path w="5097" h="5155" extrusionOk="0">
                  <a:moveTo>
                    <a:pt x="2906" y="0"/>
                  </a:moveTo>
                  <a:lnTo>
                    <a:pt x="2906" y="0"/>
                  </a:lnTo>
                  <a:cubicBezTo>
                    <a:pt x="3263" y="381"/>
                    <a:pt x="3239" y="1001"/>
                    <a:pt x="2858" y="1334"/>
                  </a:cubicBezTo>
                  <a:cubicBezTo>
                    <a:pt x="3144" y="1429"/>
                    <a:pt x="3382" y="1644"/>
                    <a:pt x="3477" y="1929"/>
                  </a:cubicBezTo>
                  <a:cubicBezTo>
                    <a:pt x="3735" y="2582"/>
                    <a:pt x="3219" y="3202"/>
                    <a:pt x="2601" y="3202"/>
                  </a:cubicBezTo>
                  <a:cubicBezTo>
                    <a:pt x="2475" y="3202"/>
                    <a:pt x="2344" y="3177"/>
                    <a:pt x="2215" y="3120"/>
                  </a:cubicBezTo>
                  <a:lnTo>
                    <a:pt x="2120" y="3072"/>
                  </a:lnTo>
                  <a:lnTo>
                    <a:pt x="2120" y="3072"/>
                  </a:lnTo>
                  <a:cubicBezTo>
                    <a:pt x="2151" y="3668"/>
                    <a:pt x="1657" y="4068"/>
                    <a:pt x="1152" y="4068"/>
                  </a:cubicBezTo>
                  <a:cubicBezTo>
                    <a:pt x="890" y="4068"/>
                    <a:pt x="625" y="3960"/>
                    <a:pt x="429" y="3715"/>
                  </a:cubicBezTo>
                  <a:cubicBezTo>
                    <a:pt x="358" y="3930"/>
                    <a:pt x="191" y="4096"/>
                    <a:pt x="0" y="4216"/>
                  </a:cubicBezTo>
                  <a:cubicBezTo>
                    <a:pt x="442" y="4850"/>
                    <a:pt x="1116" y="5155"/>
                    <a:pt x="1789" y="5155"/>
                  </a:cubicBezTo>
                  <a:cubicBezTo>
                    <a:pt x="2605" y="5155"/>
                    <a:pt x="3419" y="4707"/>
                    <a:pt x="3811" y="3858"/>
                  </a:cubicBezTo>
                  <a:lnTo>
                    <a:pt x="5097" y="977"/>
                  </a:lnTo>
                  <a:lnTo>
                    <a:pt x="29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19"/>
            <p:cNvSpPr/>
            <p:nvPr/>
          </p:nvSpPr>
          <p:spPr>
            <a:xfrm>
              <a:off x="946037" y="3460823"/>
              <a:ext cx="194439" cy="203559"/>
            </a:xfrm>
            <a:custGeom>
              <a:avLst/>
              <a:gdLst/>
              <a:ahLst/>
              <a:cxnLst/>
              <a:rect l="l" t="t" r="r" b="b"/>
              <a:pathLst>
                <a:path w="5692" h="5959" extrusionOk="0">
                  <a:moveTo>
                    <a:pt x="3192" y="1"/>
                  </a:moveTo>
                  <a:cubicBezTo>
                    <a:pt x="2352" y="1"/>
                    <a:pt x="1559" y="485"/>
                    <a:pt x="1191" y="1291"/>
                  </a:cubicBezTo>
                  <a:lnTo>
                    <a:pt x="0" y="3934"/>
                  </a:lnTo>
                  <a:cubicBezTo>
                    <a:pt x="381" y="3958"/>
                    <a:pt x="691" y="4220"/>
                    <a:pt x="810" y="4577"/>
                  </a:cubicBezTo>
                  <a:lnTo>
                    <a:pt x="3906" y="5958"/>
                  </a:lnTo>
                  <a:lnTo>
                    <a:pt x="5192" y="3101"/>
                  </a:lnTo>
                  <a:cubicBezTo>
                    <a:pt x="5692" y="1981"/>
                    <a:pt x="5192" y="671"/>
                    <a:pt x="4072" y="195"/>
                  </a:cubicBezTo>
                  <a:lnTo>
                    <a:pt x="4096" y="195"/>
                  </a:lnTo>
                  <a:cubicBezTo>
                    <a:pt x="3801" y="63"/>
                    <a:pt x="3493" y="1"/>
                    <a:pt x="31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19"/>
            <p:cNvSpPr/>
            <p:nvPr/>
          </p:nvSpPr>
          <p:spPr>
            <a:xfrm>
              <a:off x="828868" y="3616490"/>
              <a:ext cx="172508" cy="161167"/>
            </a:xfrm>
            <a:custGeom>
              <a:avLst/>
              <a:gdLst/>
              <a:ahLst/>
              <a:cxnLst/>
              <a:rect l="l" t="t" r="r" b="b"/>
              <a:pathLst>
                <a:path w="5050" h="4718" extrusionOk="0">
                  <a:moveTo>
                    <a:pt x="3343" y="0"/>
                  </a:moveTo>
                  <a:cubicBezTo>
                    <a:pt x="3236" y="0"/>
                    <a:pt x="3130" y="55"/>
                    <a:pt x="3073" y="187"/>
                  </a:cubicBezTo>
                  <a:lnTo>
                    <a:pt x="2811" y="758"/>
                  </a:lnTo>
                  <a:cubicBezTo>
                    <a:pt x="2704" y="734"/>
                    <a:pt x="2603" y="723"/>
                    <a:pt x="2504" y="723"/>
                  </a:cubicBezTo>
                  <a:cubicBezTo>
                    <a:pt x="2406" y="723"/>
                    <a:pt x="2311" y="734"/>
                    <a:pt x="2216" y="758"/>
                  </a:cubicBezTo>
                  <a:lnTo>
                    <a:pt x="2049" y="353"/>
                  </a:lnTo>
                  <a:cubicBezTo>
                    <a:pt x="1995" y="201"/>
                    <a:pt x="1878" y="137"/>
                    <a:pt x="1759" y="137"/>
                  </a:cubicBezTo>
                  <a:cubicBezTo>
                    <a:pt x="1563" y="137"/>
                    <a:pt x="1364" y="315"/>
                    <a:pt x="1454" y="568"/>
                  </a:cubicBezTo>
                  <a:lnTo>
                    <a:pt x="1620" y="973"/>
                  </a:lnTo>
                  <a:cubicBezTo>
                    <a:pt x="1430" y="1068"/>
                    <a:pt x="1287" y="1211"/>
                    <a:pt x="1168" y="1377"/>
                  </a:cubicBezTo>
                  <a:lnTo>
                    <a:pt x="572" y="1115"/>
                  </a:lnTo>
                  <a:cubicBezTo>
                    <a:pt x="525" y="1095"/>
                    <a:pt x="479" y="1085"/>
                    <a:pt x="437" y="1085"/>
                  </a:cubicBezTo>
                  <a:cubicBezTo>
                    <a:pt x="142" y="1085"/>
                    <a:pt x="1" y="1541"/>
                    <a:pt x="334" y="1687"/>
                  </a:cubicBezTo>
                  <a:lnTo>
                    <a:pt x="930" y="1949"/>
                  </a:lnTo>
                  <a:cubicBezTo>
                    <a:pt x="882" y="2140"/>
                    <a:pt x="858" y="2354"/>
                    <a:pt x="906" y="2544"/>
                  </a:cubicBezTo>
                  <a:lnTo>
                    <a:pt x="477" y="2711"/>
                  </a:lnTo>
                  <a:cubicBezTo>
                    <a:pt x="136" y="2839"/>
                    <a:pt x="272" y="3328"/>
                    <a:pt x="594" y="3328"/>
                  </a:cubicBezTo>
                  <a:cubicBezTo>
                    <a:pt x="632" y="3328"/>
                    <a:pt x="672" y="3322"/>
                    <a:pt x="715" y="3306"/>
                  </a:cubicBezTo>
                  <a:lnTo>
                    <a:pt x="1120" y="3140"/>
                  </a:lnTo>
                  <a:cubicBezTo>
                    <a:pt x="1239" y="3306"/>
                    <a:pt x="1382" y="3473"/>
                    <a:pt x="1549" y="3592"/>
                  </a:cubicBezTo>
                  <a:lnTo>
                    <a:pt x="1239" y="4259"/>
                  </a:lnTo>
                  <a:cubicBezTo>
                    <a:pt x="1099" y="4509"/>
                    <a:pt x="1317" y="4718"/>
                    <a:pt x="1530" y="4718"/>
                  </a:cubicBezTo>
                  <a:cubicBezTo>
                    <a:pt x="1642" y="4718"/>
                    <a:pt x="1753" y="4660"/>
                    <a:pt x="1811" y="4521"/>
                  </a:cubicBezTo>
                  <a:lnTo>
                    <a:pt x="2120" y="3830"/>
                  </a:lnTo>
                  <a:cubicBezTo>
                    <a:pt x="2232" y="3858"/>
                    <a:pt x="2344" y="3870"/>
                    <a:pt x="2460" y="3870"/>
                  </a:cubicBezTo>
                  <a:cubicBezTo>
                    <a:pt x="2542" y="3870"/>
                    <a:pt x="2627" y="3864"/>
                    <a:pt x="2716" y="3854"/>
                  </a:cubicBezTo>
                  <a:lnTo>
                    <a:pt x="2859" y="4235"/>
                  </a:lnTo>
                  <a:cubicBezTo>
                    <a:pt x="2911" y="4384"/>
                    <a:pt x="3025" y="4446"/>
                    <a:pt x="3140" y="4446"/>
                  </a:cubicBezTo>
                  <a:cubicBezTo>
                    <a:pt x="3339" y="4446"/>
                    <a:pt x="3544" y="4262"/>
                    <a:pt x="3454" y="4021"/>
                  </a:cubicBezTo>
                  <a:lnTo>
                    <a:pt x="3311" y="3640"/>
                  </a:lnTo>
                  <a:cubicBezTo>
                    <a:pt x="3478" y="3521"/>
                    <a:pt x="3621" y="3378"/>
                    <a:pt x="3740" y="3211"/>
                  </a:cubicBezTo>
                  <a:lnTo>
                    <a:pt x="4454" y="3545"/>
                  </a:lnTo>
                  <a:cubicBezTo>
                    <a:pt x="4502" y="3565"/>
                    <a:pt x="4548" y="3575"/>
                    <a:pt x="4590" y="3575"/>
                  </a:cubicBezTo>
                  <a:cubicBezTo>
                    <a:pt x="4891" y="3575"/>
                    <a:pt x="5050" y="3119"/>
                    <a:pt x="4716" y="2973"/>
                  </a:cubicBezTo>
                  <a:lnTo>
                    <a:pt x="4002" y="2640"/>
                  </a:lnTo>
                  <a:cubicBezTo>
                    <a:pt x="4025" y="2449"/>
                    <a:pt x="4049" y="2259"/>
                    <a:pt x="4002" y="2044"/>
                  </a:cubicBezTo>
                  <a:lnTo>
                    <a:pt x="4311" y="1949"/>
                  </a:lnTo>
                  <a:cubicBezTo>
                    <a:pt x="4478" y="1878"/>
                    <a:pt x="4549" y="1687"/>
                    <a:pt x="4478" y="1544"/>
                  </a:cubicBezTo>
                  <a:cubicBezTo>
                    <a:pt x="4441" y="1416"/>
                    <a:pt x="4320" y="1330"/>
                    <a:pt x="4190" y="1330"/>
                  </a:cubicBezTo>
                  <a:cubicBezTo>
                    <a:pt x="4151" y="1330"/>
                    <a:pt x="4111" y="1337"/>
                    <a:pt x="4073" y="1354"/>
                  </a:cubicBezTo>
                  <a:lnTo>
                    <a:pt x="3787" y="1473"/>
                  </a:lnTo>
                  <a:cubicBezTo>
                    <a:pt x="3668" y="1306"/>
                    <a:pt x="3549" y="1139"/>
                    <a:pt x="3383" y="1044"/>
                  </a:cubicBezTo>
                  <a:lnTo>
                    <a:pt x="3644" y="449"/>
                  </a:lnTo>
                  <a:cubicBezTo>
                    <a:pt x="3754" y="199"/>
                    <a:pt x="3546" y="0"/>
                    <a:pt x="33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5" name="Google Shape;325;p19"/>
          <p:cNvSpPr txBox="1"/>
          <p:nvPr/>
        </p:nvSpPr>
        <p:spPr>
          <a:xfrm>
            <a:off x="6171150" y="1166150"/>
            <a:ext cx="2515500" cy="1200900"/>
          </a:xfrm>
          <a:prstGeom prst="rect">
            <a:avLst/>
          </a:prstGeom>
          <a:solidFill>
            <a:srgbClr val="4FBBD8">
              <a:alpha val="1254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17500">
              <a:buClr>
                <a:schemeClr val="dk1"/>
              </a:buClr>
              <a:buSzPts val="1400"/>
              <a:buFont typeface="Roboto"/>
              <a:buChar char="✓"/>
            </a:pPr>
            <a:r>
              <a:rPr lang="en-US" dirty="0">
                <a:latin typeface="Bahnschrift" panose="020B0502040204020203" pitchFamily="34" charset="0"/>
              </a:rPr>
              <a:t>4-months rifapentine-moxifloxacin TB treatment.</a:t>
            </a:r>
            <a:endParaRPr dirty="0">
              <a:solidFill>
                <a:schemeClr val="dk1"/>
              </a:solidFill>
              <a:latin typeface="Bahnschrift" panose="020B0502040204020203" pitchFamily="34" charset="0"/>
              <a:ea typeface="Roboto"/>
              <a:cs typeface="Roboto"/>
              <a:sym typeface="Roboto"/>
            </a:endParaRPr>
          </a:p>
        </p:txBody>
      </p:sp>
      <p:cxnSp>
        <p:nvCxnSpPr>
          <p:cNvPr id="327" name="Google Shape;327;p19"/>
          <p:cNvCxnSpPr>
            <a:stCxn id="310" idx="3"/>
            <a:endCxn id="325" idx="1"/>
          </p:cNvCxnSpPr>
          <p:nvPr/>
        </p:nvCxnSpPr>
        <p:spPr>
          <a:xfrm>
            <a:off x="3213900" y="1574999"/>
            <a:ext cx="2957250" cy="191601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328" name="Google Shape;328;p19"/>
          <p:cNvCxnSpPr>
            <a:cxnSpLocks/>
            <a:stCxn id="311" idx="3"/>
          </p:cNvCxnSpPr>
          <p:nvPr/>
        </p:nvCxnSpPr>
        <p:spPr>
          <a:xfrm flipV="1">
            <a:off x="3213900" y="3679263"/>
            <a:ext cx="2957400" cy="224038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35" name="Google Shape;325;p19">
            <a:extLst>
              <a:ext uri="{FF2B5EF4-FFF2-40B4-BE49-F238E27FC236}">
                <a16:creationId xmlns:a16="http://schemas.microsoft.com/office/drawing/2014/main" xmlns="" id="{33C46793-5EA3-44E1-A95C-B22E4562AAF2}"/>
              </a:ext>
            </a:extLst>
          </p:cNvPr>
          <p:cNvSpPr txBox="1"/>
          <p:nvPr/>
        </p:nvSpPr>
        <p:spPr>
          <a:xfrm>
            <a:off x="6171150" y="3190832"/>
            <a:ext cx="2515500" cy="1200900"/>
          </a:xfrm>
          <a:prstGeom prst="rect">
            <a:avLst/>
          </a:prstGeom>
          <a:solidFill>
            <a:srgbClr val="4FBBD8">
              <a:alpha val="1254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17500">
              <a:buClr>
                <a:schemeClr val="dk1"/>
              </a:buClr>
              <a:buSzPts val="1400"/>
              <a:buFont typeface="Roboto"/>
              <a:buChar char="✓"/>
            </a:pPr>
            <a:r>
              <a:rPr lang="en-US" sz="1600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6- to 9-months RIPE TB treatment .</a:t>
            </a:r>
            <a:endParaRPr sz="1600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  <a:ea typeface="Roboto"/>
              <a:cs typeface="Roboto"/>
              <a:sym typeface="Roboto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274DCEF0-5BD9-4859-92E0-6DAEEA705E30}"/>
              </a:ext>
            </a:extLst>
          </p:cNvPr>
          <p:cNvSpPr txBox="1"/>
          <p:nvPr/>
        </p:nvSpPr>
        <p:spPr>
          <a:xfrm>
            <a:off x="8686650" y="4835723"/>
            <a:ext cx="457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" grpId="0" animBg="1"/>
      <p:bldP spid="311" grpId="0" animBg="1"/>
      <p:bldP spid="325" grpId="0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" name="Google Shape;1720;p45"/>
          <p:cNvSpPr/>
          <p:nvPr/>
        </p:nvSpPr>
        <p:spPr>
          <a:xfrm>
            <a:off x="6052199" y="1140345"/>
            <a:ext cx="1425762" cy="3591680"/>
          </a:xfrm>
          <a:custGeom>
            <a:avLst/>
            <a:gdLst/>
            <a:ahLst/>
            <a:cxnLst/>
            <a:rect l="l" t="t" r="r" b="b"/>
            <a:pathLst>
              <a:path w="17846" h="44955" extrusionOk="0">
                <a:moveTo>
                  <a:pt x="8915" y="1"/>
                </a:moveTo>
                <a:cubicBezTo>
                  <a:pt x="6365" y="17"/>
                  <a:pt x="6904" y="2693"/>
                  <a:pt x="6904" y="2693"/>
                </a:cubicBezTo>
                <a:cubicBezTo>
                  <a:pt x="6474" y="2916"/>
                  <a:pt x="6812" y="3559"/>
                  <a:pt x="6844" y="3897"/>
                </a:cubicBezTo>
                <a:cubicBezTo>
                  <a:pt x="6871" y="4240"/>
                  <a:pt x="7084" y="4256"/>
                  <a:pt x="7084" y="4256"/>
                </a:cubicBezTo>
                <a:cubicBezTo>
                  <a:pt x="7198" y="4769"/>
                  <a:pt x="7678" y="5575"/>
                  <a:pt x="7678" y="5575"/>
                </a:cubicBezTo>
                <a:cubicBezTo>
                  <a:pt x="7874" y="7831"/>
                  <a:pt x="5422" y="7766"/>
                  <a:pt x="4234" y="8474"/>
                </a:cubicBezTo>
                <a:cubicBezTo>
                  <a:pt x="3041" y="9182"/>
                  <a:pt x="3362" y="11215"/>
                  <a:pt x="3362" y="12888"/>
                </a:cubicBezTo>
                <a:cubicBezTo>
                  <a:pt x="3362" y="14566"/>
                  <a:pt x="2817" y="16081"/>
                  <a:pt x="2332" y="18173"/>
                </a:cubicBezTo>
                <a:cubicBezTo>
                  <a:pt x="1935" y="19901"/>
                  <a:pt x="1755" y="21137"/>
                  <a:pt x="1700" y="21524"/>
                </a:cubicBezTo>
                <a:cubicBezTo>
                  <a:pt x="1542" y="21552"/>
                  <a:pt x="1177" y="21677"/>
                  <a:pt x="774" y="22260"/>
                </a:cubicBezTo>
                <a:cubicBezTo>
                  <a:pt x="540" y="22603"/>
                  <a:pt x="469" y="22936"/>
                  <a:pt x="300" y="23110"/>
                </a:cubicBezTo>
                <a:cubicBezTo>
                  <a:pt x="205" y="23205"/>
                  <a:pt x="280" y="23371"/>
                  <a:pt x="441" y="23371"/>
                </a:cubicBezTo>
                <a:cubicBezTo>
                  <a:pt x="568" y="23371"/>
                  <a:pt x="749" y="23268"/>
                  <a:pt x="943" y="22946"/>
                </a:cubicBezTo>
                <a:lnTo>
                  <a:pt x="943" y="22946"/>
                </a:lnTo>
                <a:lnTo>
                  <a:pt x="147" y="24805"/>
                </a:lnTo>
                <a:cubicBezTo>
                  <a:pt x="147" y="24805"/>
                  <a:pt x="0" y="25077"/>
                  <a:pt x="235" y="25104"/>
                </a:cubicBezTo>
                <a:cubicBezTo>
                  <a:pt x="241" y="25105"/>
                  <a:pt x="247" y="25106"/>
                  <a:pt x="253" y="25106"/>
                </a:cubicBezTo>
                <a:cubicBezTo>
                  <a:pt x="599" y="25106"/>
                  <a:pt x="886" y="23786"/>
                  <a:pt x="1041" y="23786"/>
                </a:cubicBezTo>
                <a:cubicBezTo>
                  <a:pt x="1155" y="23786"/>
                  <a:pt x="404" y="25306"/>
                  <a:pt x="779" y="25431"/>
                </a:cubicBezTo>
                <a:cubicBezTo>
                  <a:pt x="793" y="25435"/>
                  <a:pt x="805" y="25437"/>
                  <a:pt x="818" y="25437"/>
                </a:cubicBezTo>
                <a:cubicBezTo>
                  <a:pt x="1182" y="25437"/>
                  <a:pt x="1437" y="23862"/>
                  <a:pt x="1519" y="23862"/>
                </a:cubicBezTo>
                <a:cubicBezTo>
                  <a:pt x="1519" y="23862"/>
                  <a:pt x="1520" y="23862"/>
                  <a:pt x="1521" y="23862"/>
                </a:cubicBezTo>
                <a:cubicBezTo>
                  <a:pt x="1613" y="23889"/>
                  <a:pt x="1085" y="25268"/>
                  <a:pt x="1384" y="25371"/>
                </a:cubicBezTo>
                <a:cubicBezTo>
                  <a:pt x="1399" y="25377"/>
                  <a:pt x="1414" y="25379"/>
                  <a:pt x="1428" y="25379"/>
                </a:cubicBezTo>
                <a:cubicBezTo>
                  <a:pt x="1774" y="25379"/>
                  <a:pt x="1780" y="23840"/>
                  <a:pt x="2005" y="23840"/>
                </a:cubicBezTo>
                <a:cubicBezTo>
                  <a:pt x="2007" y="23840"/>
                  <a:pt x="2009" y="23840"/>
                  <a:pt x="2011" y="23840"/>
                </a:cubicBezTo>
                <a:cubicBezTo>
                  <a:pt x="2060" y="23846"/>
                  <a:pt x="1695" y="25012"/>
                  <a:pt x="1956" y="25012"/>
                </a:cubicBezTo>
                <a:cubicBezTo>
                  <a:pt x="2213" y="25012"/>
                  <a:pt x="2218" y="24238"/>
                  <a:pt x="2463" y="23846"/>
                </a:cubicBezTo>
                <a:cubicBezTo>
                  <a:pt x="2698" y="23486"/>
                  <a:pt x="2997" y="22434"/>
                  <a:pt x="2845" y="21906"/>
                </a:cubicBezTo>
                <a:cubicBezTo>
                  <a:pt x="3281" y="20467"/>
                  <a:pt x="4354" y="17568"/>
                  <a:pt x="4616" y="16304"/>
                </a:cubicBezTo>
                <a:cubicBezTo>
                  <a:pt x="4904" y="14887"/>
                  <a:pt x="5389" y="12119"/>
                  <a:pt x="5389" y="12119"/>
                </a:cubicBezTo>
                <a:cubicBezTo>
                  <a:pt x="5842" y="13018"/>
                  <a:pt x="6098" y="17111"/>
                  <a:pt x="5711" y="18206"/>
                </a:cubicBezTo>
                <a:cubicBezTo>
                  <a:pt x="5324" y="19307"/>
                  <a:pt x="4419" y="21944"/>
                  <a:pt x="4806" y="24396"/>
                </a:cubicBezTo>
                <a:cubicBezTo>
                  <a:pt x="5193" y="26843"/>
                  <a:pt x="5515" y="30161"/>
                  <a:pt x="5389" y="33033"/>
                </a:cubicBezTo>
                <a:cubicBezTo>
                  <a:pt x="5259" y="35899"/>
                  <a:pt x="5744" y="39026"/>
                  <a:pt x="6130" y="41184"/>
                </a:cubicBezTo>
                <a:cubicBezTo>
                  <a:pt x="6517" y="43342"/>
                  <a:pt x="6065" y="43892"/>
                  <a:pt x="5776" y="44279"/>
                </a:cubicBezTo>
                <a:cubicBezTo>
                  <a:pt x="5487" y="44666"/>
                  <a:pt x="6065" y="44955"/>
                  <a:pt x="6065" y="44955"/>
                </a:cubicBezTo>
                <a:lnTo>
                  <a:pt x="7547" y="44955"/>
                </a:lnTo>
                <a:cubicBezTo>
                  <a:pt x="8092" y="44955"/>
                  <a:pt x="7934" y="44568"/>
                  <a:pt x="7743" y="43440"/>
                </a:cubicBezTo>
                <a:cubicBezTo>
                  <a:pt x="7547" y="42312"/>
                  <a:pt x="7356" y="41408"/>
                  <a:pt x="7580" y="39925"/>
                </a:cubicBezTo>
                <a:cubicBezTo>
                  <a:pt x="7874" y="38062"/>
                  <a:pt x="7972" y="36171"/>
                  <a:pt x="7869" y="34286"/>
                </a:cubicBezTo>
                <a:cubicBezTo>
                  <a:pt x="7743" y="32030"/>
                  <a:pt x="7771" y="31583"/>
                  <a:pt x="8190" y="29905"/>
                </a:cubicBezTo>
                <a:cubicBezTo>
                  <a:pt x="8566" y="28412"/>
                  <a:pt x="8860" y="24396"/>
                  <a:pt x="8920" y="23535"/>
                </a:cubicBezTo>
                <a:cubicBezTo>
                  <a:pt x="8980" y="24396"/>
                  <a:pt x="9280" y="28412"/>
                  <a:pt x="9650" y="29905"/>
                </a:cubicBezTo>
                <a:cubicBezTo>
                  <a:pt x="10070" y="31583"/>
                  <a:pt x="10103" y="32030"/>
                  <a:pt x="9972" y="34286"/>
                </a:cubicBezTo>
                <a:cubicBezTo>
                  <a:pt x="9874" y="36171"/>
                  <a:pt x="9966" y="38062"/>
                  <a:pt x="10266" y="39925"/>
                </a:cubicBezTo>
                <a:cubicBezTo>
                  <a:pt x="10490" y="41408"/>
                  <a:pt x="10293" y="42312"/>
                  <a:pt x="10103" y="43440"/>
                </a:cubicBezTo>
                <a:cubicBezTo>
                  <a:pt x="9907" y="44568"/>
                  <a:pt x="9749" y="44955"/>
                  <a:pt x="10293" y="44955"/>
                </a:cubicBezTo>
                <a:lnTo>
                  <a:pt x="11776" y="44955"/>
                </a:lnTo>
                <a:cubicBezTo>
                  <a:pt x="11776" y="44955"/>
                  <a:pt x="12359" y="44666"/>
                  <a:pt x="12070" y="44279"/>
                </a:cubicBezTo>
                <a:cubicBezTo>
                  <a:pt x="11776" y="43892"/>
                  <a:pt x="11329" y="43342"/>
                  <a:pt x="11716" y="41184"/>
                </a:cubicBezTo>
                <a:cubicBezTo>
                  <a:pt x="12102" y="39026"/>
                  <a:pt x="12582" y="35899"/>
                  <a:pt x="12457" y="33033"/>
                </a:cubicBezTo>
                <a:cubicBezTo>
                  <a:pt x="12326" y="30166"/>
                  <a:pt x="12653" y="26848"/>
                  <a:pt x="13034" y="24396"/>
                </a:cubicBezTo>
                <a:cubicBezTo>
                  <a:pt x="13421" y="21944"/>
                  <a:pt x="12522" y="19301"/>
                  <a:pt x="12135" y="18206"/>
                </a:cubicBezTo>
                <a:cubicBezTo>
                  <a:pt x="11748" y="17111"/>
                  <a:pt x="12004" y="13018"/>
                  <a:pt x="12457" y="12119"/>
                </a:cubicBezTo>
                <a:cubicBezTo>
                  <a:pt x="12457" y="12119"/>
                  <a:pt x="12936" y="14887"/>
                  <a:pt x="13230" y="16304"/>
                </a:cubicBezTo>
                <a:cubicBezTo>
                  <a:pt x="13487" y="17568"/>
                  <a:pt x="14560" y="20462"/>
                  <a:pt x="15001" y="21900"/>
                </a:cubicBezTo>
                <a:cubicBezTo>
                  <a:pt x="14843" y="22434"/>
                  <a:pt x="15148" y="23480"/>
                  <a:pt x="15377" y="23846"/>
                </a:cubicBezTo>
                <a:cubicBezTo>
                  <a:pt x="15623" y="24238"/>
                  <a:pt x="15628" y="25006"/>
                  <a:pt x="15890" y="25006"/>
                </a:cubicBezTo>
                <a:cubicBezTo>
                  <a:pt x="16146" y="25006"/>
                  <a:pt x="15781" y="23846"/>
                  <a:pt x="15835" y="23840"/>
                </a:cubicBezTo>
                <a:cubicBezTo>
                  <a:pt x="15837" y="23840"/>
                  <a:pt x="15839" y="23840"/>
                  <a:pt x="15841" y="23840"/>
                </a:cubicBezTo>
                <a:cubicBezTo>
                  <a:pt x="16060" y="23840"/>
                  <a:pt x="16072" y="25379"/>
                  <a:pt x="16418" y="25379"/>
                </a:cubicBezTo>
                <a:cubicBezTo>
                  <a:pt x="16432" y="25379"/>
                  <a:pt x="16447" y="25377"/>
                  <a:pt x="16462" y="25371"/>
                </a:cubicBezTo>
                <a:cubicBezTo>
                  <a:pt x="16756" y="25268"/>
                  <a:pt x="16227" y="23889"/>
                  <a:pt x="16320" y="23862"/>
                </a:cubicBezTo>
                <a:cubicBezTo>
                  <a:pt x="16321" y="23862"/>
                  <a:pt x="16321" y="23862"/>
                  <a:pt x="16322" y="23862"/>
                </a:cubicBezTo>
                <a:cubicBezTo>
                  <a:pt x="16413" y="23862"/>
                  <a:pt x="16659" y="25432"/>
                  <a:pt x="17021" y="25432"/>
                </a:cubicBezTo>
                <a:cubicBezTo>
                  <a:pt x="17034" y="25432"/>
                  <a:pt x="17047" y="25430"/>
                  <a:pt x="17061" y="25426"/>
                </a:cubicBezTo>
                <a:cubicBezTo>
                  <a:pt x="17437" y="25306"/>
                  <a:pt x="16685" y="23786"/>
                  <a:pt x="16805" y="23786"/>
                </a:cubicBezTo>
                <a:cubicBezTo>
                  <a:pt x="16955" y="23786"/>
                  <a:pt x="17247" y="25106"/>
                  <a:pt x="17588" y="25106"/>
                </a:cubicBezTo>
                <a:cubicBezTo>
                  <a:pt x="17594" y="25106"/>
                  <a:pt x="17600" y="25105"/>
                  <a:pt x="17606" y="25104"/>
                </a:cubicBezTo>
                <a:cubicBezTo>
                  <a:pt x="17846" y="25077"/>
                  <a:pt x="17699" y="24805"/>
                  <a:pt x="17699" y="24805"/>
                </a:cubicBezTo>
                <a:lnTo>
                  <a:pt x="16908" y="22946"/>
                </a:lnTo>
                <a:lnTo>
                  <a:pt x="16908" y="22946"/>
                </a:lnTo>
                <a:cubicBezTo>
                  <a:pt x="17100" y="23268"/>
                  <a:pt x="17281" y="23371"/>
                  <a:pt x="17408" y="23371"/>
                </a:cubicBezTo>
                <a:cubicBezTo>
                  <a:pt x="17570" y="23371"/>
                  <a:pt x="17646" y="23205"/>
                  <a:pt x="17551" y="23110"/>
                </a:cubicBezTo>
                <a:cubicBezTo>
                  <a:pt x="17383" y="22936"/>
                  <a:pt x="17306" y="22598"/>
                  <a:pt x="17072" y="22260"/>
                </a:cubicBezTo>
                <a:cubicBezTo>
                  <a:pt x="16669" y="21677"/>
                  <a:pt x="16309" y="21552"/>
                  <a:pt x="16146" y="21524"/>
                </a:cubicBezTo>
                <a:cubicBezTo>
                  <a:pt x="16097" y="21137"/>
                  <a:pt x="15917" y="19901"/>
                  <a:pt x="15519" y="18173"/>
                </a:cubicBezTo>
                <a:cubicBezTo>
                  <a:pt x="15034" y="16081"/>
                  <a:pt x="14489" y="14566"/>
                  <a:pt x="14489" y="12888"/>
                </a:cubicBezTo>
                <a:cubicBezTo>
                  <a:pt x="14489" y="11215"/>
                  <a:pt x="14811" y="9182"/>
                  <a:pt x="13617" y="8474"/>
                </a:cubicBezTo>
                <a:cubicBezTo>
                  <a:pt x="12424" y="7766"/>
                  <a:pt x="9977" y="7831"/>
                  <a:pt x="10168" y="5575"/>
                </a:cubicBezTo>
                <a:cubicBezTo>
                  <a:pt x="10168" y="5575"/>
                  <a:pt x="10653" y="4769"/>
                  <a:pt x="10767" y="4256"/>
                </a:cubicBezTo>
                <a:cubicBezTo>
                  <a:pt x="10767" y="4256"/>
                  <a:pt x="10975" y="4240"/>
                  <a:pt x="11007" y="3897"/>
                </a:cubicBezTo>
                <a:cubicBezTo>
                  <a:pt x="11040" y="3559"/>
                  <a:pt x="11378" y="2916"/>
                  <a:pt x="10942" y="2693"/>
                </a:cubicBezTo>
                <a:cubicBezTo>
                  <a:pt x="10942" y="2693"/>
                  <a:pt x="11487" y="17"/>
                  <a:pt x="8937" y="1"/>
                </a:cubicBezTo>
                <a:close/>
              </a:path>
            </a:pathLst>
          </a:custGeom>
          <a:solidFill>
            <a:srgbClr val="649DB1">
              <a:alpha val="501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1" name="Google Shape;1721;p45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Conclusion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1723" name="Google Shape;1723;p45"/>
          <p:cNvSpPr txBox="1"/>
          <p:nvPr/>
        </p:nvSpPr>
        <p:spPr>
          <a:xfrm>
            <a:off x="356840" y="1434790"/>
            <a:ext cx="4883214" cy="2575545"/>
          </a:xfrm>
          <a:prstGeom prst="rect">
            <a:avLst/>
          </a:prstGeom>
          <a:solidFill>
            <a:srgbClr val="649DB1">
              <a:alpha val="1254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indent="-317500">
              <a:buSzPts val="1400"/>
              <a:buFont typeface="Roboto"/>
              <a:buChar char="✓"/>
            </a:pPr>
            <a:r>
              <a:rPr lang="en-US" sz="1600" dirty="0">
                <a:latin typeface="Bahnschrift" panose="020B0502040204020203" pitchFamily="34" charset="0"/>
              </a:rPr>
              <a:t>The risk of progression in immunosuppressed patients from LTB to active TB can be much higher than in healthy patients.</a:t>
            </a:r>
          </a:p>
          <a:p>
            <a:pPr marL="457200" indent="-317500">
              <a:buSzPts val="1400"/>
              <a:buFont typeface="Roboto"/>
              <a:buChar char="✓"/>
            </a:pPr>
            <a:endParaRPr lang="en-US" sz="1600" dirty="0">
              <a:latin typeface="Bahnschrift" panose="020B0502040204020203" pitchFamily="34" charset="0"/>
            </a:endParaRPr>
          </a:p>
          <a:p>
            <a:pPr marL="457200" lvl="0" indent="-317500">
              <a:buSzPts val="1400"/>
              <a:buFont typeface="Roboto"/>
              <a:buChar char="✓"/>
            </a:pPr>
            <a:r>
              <a:rPr lang="en-US" sz="1600" dirty="0">
                <a:latin typeface="Bahnschrift" panose="020B0502040204020203" pitchFamily="34" charset="0"/>
              </a:rPr>
              <a:t>TB infection can increase the progression of comorbid conditions, such as HIV.</a:t>
            </a:r>
          </a:p>
          <a:p>
            <a:pPr marL="457200" lvl="0" indent="-317500">
              <a:buSzPts val="1400"/>
              <a:buFont typeface="Roboto"/>
              <a:buChar char="✓"/>
            </a:pPr>
            <a:endParaRPr lang="en-US" sz="1600" dirty="0">
              <a:latin typeface="Bahnschrift" panose="020B0502040204020203" pitchFamily="34" charset="0"/>
            </a:endParaRPr>
          </a:p>
          <a:p>
            <a:pPr marL="457200" lvl="0" indent="-317500">
              <a:buSzPts val="1400"/>
              <a:buFont typeface="Roboto"/>
              <a:buChar char="✓"/>
            </a:pPr>
            <a:r>
              <a:rPr lang="en-US" sz="1600" dirty="0">
                <a:latin typeface="Bahnschrift" panose="020B0502040204020203" pitchFamily="34" charset="0"/>
              </a:rPr>
              <a:t>Treatment of TB  can be complicated by drug interactions and cumulative toxicities</a:t>
            </a:r>
            <a:r>
              <a:rPr lang="en-US" dirty="0">
                <a:latin typeface="Bahnschrift" panose="020B0502040204020203" pitchFamily="34" charset="0"/>
              </a:rPr>
              <a:t>.</a:t>
            </a:r>
            <a:endParaRPr dirty="0">
              <a:latin typeface="Bahnschrift" panose="020B0502040204020203" pitchFamily="34" charset="0"/>
              <a:ea typeface="Roboto"/>
              <a:cs typeface="Roboto"/>
              <a:sym typeface="Roboto"/>
            </a:endParaRPr>
          </a:p>
        </p:txBody>
      </p:sp>
      <p:grpSp>
        <p:nvGrpSpPr>
          <p:cNvPr id="1726" name="Google Shape;1726;p45"/>
          <p:cNvGrpSpPr/>
          <p:nvPr/>
        </p:nvGrpSpPr>
        <p:grpSpPr>
          <a:xfrm>
            <a:off x="6535730" y="1960005"/>
            <a:ext cx="458700" cy="458700"/>
            <a:chOff x="4342650" y="2706888"/>
            <a:chExt cx="458700" cy="458700"/>
          </a:xfrm>
        </p:grpSpPr>
        <p:sp>
          <p:nvSpPr>
            <p:cNvPr id="1727" name="Google Shape;1727;p45"/>
            <p:cNvSpPr/>
            <p:nvPr/>
          </p:nvSpPr>
          <p:spPr>
            <a:xfrm>
              <a:off x="4342650" y="2706888"/>
              <a:ext cx="458700" cy="458700"/>
            </a:xfrm>
            <a:prstGeom prst="ellipse">
              <a:avLst/>
            </a:prstGeom>
            <a:solidFill>
              <a:srgbClr val="C751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45"/>
            <p:cNvSpPr/>
            <p:nvPr/>
          </p:nvSpPr>
          <p:spPr>
            <a:xfrm>
              <a:off x="4455000" y="2819238"/>
              <a:ext cx="234000" cy="234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735" name="Google Shape;1735;p45"/>
          <p:cNvCxnSpPr>
            <a:cxnSpLocks/>
            <a:endCxn id="1728" idx="2"/>
          </p:cNvCxnSpPr>
          <p:nvPr/>
        </p:nvCxnSpPr>
        <p:spPr>
          <a:xfrm flipV="1">
            <a:off x="5240053" y="2189355"/>
            <a:ext cx="1408027" cy="133443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36" name="Google Shape;1736;p45"/>
          <p:cNvCxnSpPr>
            <a:cxnSpLocks/>
            <a:endCxn id="1728" idx="2"/>
          </p:cNvCxnSpPr>
          <p:nvPr/>
        </p:nvCxnSpPr>
        <p:spPr>
          <a:xfrm>
            <a:off x="5240053" y="1768497"/>
            <a:ext cx="1408027" cy="42085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38" name="Google Shape;1738;p45"/>
          <p:cNvCxnSpPr>
            <a:cxnSpLocks/>
            <a:stCxn id="1723" idx="3"/>
            <a:endCxn id="1728" idx="2"/>
          </p:cNvCxnSpPr>
          <p:nvPr/>
        </p:nvCxnSpPr>
        <p:spPr>
          <a:xfrm flipV="1">
            <a:off x="5240054" y="2189355"/>
            <a:ext cx="1408026" cy="53320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14E1064B-69F9-4095-B99E-1D4ABBF65B1B}"/>
              </a:ext>
            </a:extLst>
          </p:cNvPr>
          <p:cNvSpPr txBox="1"/>
          <p:nvPr/>
        </p:nvSpPr>
        <p:spPr>
          <a:xfrm>
            <a:off x="8677470" y="4681834"/>
            <a:ext cx="402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  <a:alpha val="60000"/>
          </a:schemeClr>
        </a:solidFill>
        <a:effectLst/>
      </p:bgPr>
    </p:bg>
    <p:spTree>
      <p:nvGrpSpPr>
        <p:cNvPr id="1" name="Shape 1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" name="Google Shape;1743;p46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References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14411F7-27C5-4ADB-9014-B547997367B2}"/>
              </a:ext>
            </a:extLst>
          </p:cNvPr>
          <p:cNvSpPr txBox="1"/>
          <p:nvPr/>
        </p:nvSpPr>
        <p:spPr>
          <a:xfrm>
            <a:off x="550127" y="988741"/>
            <a:ext cx="844519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Bahnschrift" panose="020B0502040204020203" pitchFamily="34" charset="0"/>
              </a:rPr>
              <a:t>Tuberculosis (TB) in the immunocompromised | T-SPOT.TB [Internet]. T-Spot International. 2022 [cited 20 January 2022]. Available from</a:t>
            </a: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  <a:latin typeface="Bahnschrift" panose="020B0502040204020203" pitchFamily="34" charset="0"/>
              </a:rPr>
              <a:t>: </a:t>
            </a: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  <a:latin typeface="Bahnschrift" panose="020B05020402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https://www.tspot.com/uk/why-the-t-spot-tb-test/tb-in-the-immunosuppressed/</a:t>
            </a:r>
            <a:endParaRPr lang="en-US" sz="1600" dirty="0">
              <a:solidFill>
                <a:schemeClr val="accent6">
                  <a:lumMod val="60000"/>
                  <a:lumOff val="40000"/>
                </a:schemeClr>
              </a:solidFill>
              <a:latin typeface="Bahnschrift" panose="020B0502040204020203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Bahnschrift" panose="020B0502040204020203" pitchFamily="34" charset="0"/>
              </a:rPr>
              <a:t>Kumar V, Abbas A, Aster J, Perkins J. Robbins basic pathology. Philadelphia: Elsevier; 2018.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Bahnschrift" panose="020B0502040204020203" pitchFamily="34" charset="0"/>
              </a:rPr>
              <a:t>Tuberculosis in People With HIV [Internet]. WebMD. 2022 [cited 3 April 2022]. Available from</a:t>
            </a: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  <a:latin typeface="Bahnschrift" panose="020B0502040204020203" pitchFamily="34" charset="0"/>
              </a:rPr>
              <a:t>: </a:t>
            </a: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  <a:latin typeface="Bahnschrift" panose="020B0502040204020203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https://www.webmd.com/hiv-aids/guide/aids-hiv-opportunistic-infections-tuberculosis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Bahnschrift" panose="020B0502040204020203" pitchFamily="34" charset="0"/>
              </a:rPr>
              <a:t>.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Bahnschrift" panose="020B0502040204020203" pitchFamily="34" charset="0"/>
              </a:rPr>
              <a:t>Tuberculosis deaths among people living with HIV are declining globally, but worrying gaps in TB care persist [Internet]. Unaids.org. 2022 [cited 4 April 2022]. Available from: </a:t>
            </a: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  <a:latin typeface="Bahnschrift" panose="020B0502040204020203" pitchFamily="34" charset="0"/>
              </a:rPr>
              <a:t>https://www.unaids.org/en/resources/presscentre/featurestories/2021/march/20210324_tuberculosis-deaths-people-living-with-hiv</a:t>
            </a:r>
            <a:endParaRPr lang="ar-SA" sz="1600" dirty="0">
              <a:solidFill>
                <a:schemeClr val="accent6">
                  <a:lumMod val="60000"/>
                  <a:lumOff val="40000"/>
                </a:schemeClr>
              </a:solidFill>
              <a:latin typeface="Bahnschrift" panose="020B0502040204020203" pitchFamily="34" charset="0"/>
            </a:endParaRP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BD982D6-65A7-4D24-9254-81D31D03ED00}"/>
              </a:ext>
            </a:extLst>
          </p:cNvPr>
          <p:cNvSpPr txBox="1"/>
          <p:nvPr/>
        </p:nvSpPr>
        <p:spPr>
          <a:xfrm>
            <a:off x="8766717" y="4835723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60000"/>
          </a:schemeClr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>
            <a:spLocks noGrp="1"/>
          </p:cNvSpPr>
          <p:nvPr>
            <p:ph type="title"/>
          </p:nvPr>
        </p:nvSpPr>
        <p:spPr>
          <a:xfrm>
            <a:off x="315951" y="2200350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accent3">
                    <a:lumMod val="75000"/>
                  </a:schemeClr>
                </a:solidFill>
              </a:rPr>
              <a:t>Thank you  </a:t>
            </a:r>
            <a:endParaRPr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AC7C526A-7C04-46B3-AD91-F080659BFB9C}"/>
              </a:ext>
            </a:extLst>
          </p:cNvPr>
          <p:cNvCxnSpPr>
            <a:endCxn id="107" idx="1"/>
          </p:cNvCxnSpPr>
          <p:nvPr/>
        </p:nvCxnSpPr>
        <p:spPr>
          <a:xfrm flipH="1">
            <a:off x="315951" y="2386050"/>
            <a:ext cx="244955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xmlns="" id="{2187A949-4E39-4EFC-BB8F-F507D39FC62D}"/>
              </a:ext>
            </a:extLst>
          </p:cNvPr>
          <p:cNvCxnSpPr/>
          <p:nvPr/>
        </p:nvCxnSpPr>
        <p:spPr>
          <a:xfrm flipH="1">
            <a:off x="6148039" y="2441495"/>
            <a:ext cx="244955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791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Objective . </a:t>
            </a:r>
            <a:endParaRPr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43D509D-98F5-4DD8-8371-F9401E49A239}"/>
              </a:ext>
            </a:extLst>
          </p:cNvPr>
          <p:cNvSpPr/>
          <p:nvPr/>
        </p:nvSpPr>
        <p:spPr>
          <a:xfrm>
            <a:off x="0" y="1406042"/>
            <a:ext cx="762000" cy="2826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01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37BC9C0-1AF4-4764-811A-B20A3938D557}"/>
              </a:ext>
            </a:extLst>
          </p:cNvPr>
          <p:cNvSpPr/>
          <p:nvPr/>
        </p:nvSpPr>
        <p:spPr>
          <a:xfrm>
            <a:off x="0" y="3532895"/>
            <a:ext cx="762000" cy="2826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04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BA3EF648-FE11-414C-8E71-6DACFA862BCF}"/>
              </a:ext>
            </a:extLst>
          </p:cNvPr>
          <p:cNvSpPr/>
          <p:nvPr/>
        </p:nvSpPr>
        <p:spPr>
          <a:xfrm>
            <a:off x="0" y="2113352"/>
            <a:ext cx="762000" cy="2826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02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62D2889A-514D-4804-AE8E-012282B06FE2}"/>
              </a:ext>
            </a:extLst>
          </p:cNvPr>
          <p:cNvSpPr/>
          <p:nvPr/>
        </p:nvSpPr>
        <p:spPr>
          <a:xfrm>
            <a:off x="-1397" y="2825585"/>
            <a:ext cx="762000" cy="2826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03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940A007-5A9A-4909-B8A6-CF0586FBA44B}"/>
              </a:ext>
            </a:extLst>
          </p:cNvPr>
          <p:cNvSpPr txBox="1"/>
          <p:nvPr/>
        </p:nvSpPr>
        <p:spPr>
          <a:xfrm>
            <a:off x="797543" y="1405573"/>
            <a:ext cx="4709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hnschrift" panose="020B0502040204020203" pitchFamily="34" charset="0"/>
              </a:rPr>
              <a:t> </a:t>
            </a:r>
            <a:r>
              <a:rPr lang="en-US" sz="2000" dirty="0">
                <a:latin typeface="Bahnschrift" panose="020B0502040204020203" pitchFamily="34" charset="0"/>
              </a:rPr>
              <a:t>Define tuberculosis.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07E0708-78EA-48FF-ADEA-7F6244641544}"/>
              </a:ext>
            </a:extLst>
          </p:cNvPr>
          <p:cNvSpPr txBox="1"/>
          <p:nvPr/>
        </p:nvSpPr>
        <p:spPr>
          <a:xfrm>
            <a:off x="845411" y="2077658"/>
            <a:ext cx="7833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" panose="020B0502040204020203" pitchFamily="34" charset="0"/>
              </a:rPr>
              <a:t>Risk of infection by Tuberculosis in an immunosuppressed patient.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370B03E-2195-4F1D-BF5F-6F6D22BF8822}"/>
              </a:ext>
            </a:extLst>
          </p:cNvPr>
          <p:cNvSpPr txBox="1"/>
          <p:nvPr/>
        </p:nvSpPr>
        <p:spPr>
          <a:xfrm>
            <a:off x="808863" y="2777363"/>
            <a:ext cx="7254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" panose="020B0502040204020203" pitchFamily="34" charset="0"/>
              </a:rPr>
              <a:t>Association between  tuberculosis and HIV.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81FFFF1-8A25-411C-92EE-5446BF824788}"/>
              </a:ext>
            </a:extLst>
          </p:cNvPr>
          <p:cNvSpPr txBox="1"/>
          <p:nvPr/>
        </p:nvSpPr>
        <p:spPr>
          <a:xfrm>
            <a:off x="808863" y="3477068"/>
            <a:ext cx="61906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" panose="020B0502040204020203" pitchFamily="34" charset="0"/>
              </a:rPr>
              <a:t>Treatment  of tuberculosis in HIV patient. </a:t>
            </a:r>
          </a:p>
          <a:p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0FFD0047-2323-4F50-9A6A-2918C1782020}"/>
              </a:ext>
            </a:extLst>
          </p:cNvPr>
          <p:cNvCxnSpPr/>
          <p:nvPr/>
        </p:nvCxnSpPr>
        <p:spPr>
          <a:xfrm>
            <a:off x="0" y="1873405"/>
            <a:ext cx="9144000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xmlns="" id="{F78E85B5-CB61-4351-B79E-3D8921C50940}"/>
              </a:ext>
            </a:extLst>
          </p:cNvPr>
          <p:cNvCxnSpPr/>
          <p:nvPr/>
        </p:nvCxnSpPr>
        <p:spPr>
          <a:xfrm>
            <a:off x="0" y="2631595"/>
            <a:ext cx="9144000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xmlns="" id="{1DBCBB82-94B2-47C0-96A0-8AD3A0D0481B}"/>
              </a:ext>
            </a:extLst>
          </p:cNvPr>
          <p:cNvCxnSpPr/>
          <p:nvPr/>
        </p:nvCxnSpPr>
        <p:spPr>
          <a:xfrm>
            <a:off x="-1397" y="3336445"/>
            <a:ext cx="9144000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60000"/>
          </a:schemeClr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>
            <a:spLocks noGrp="1"/>
          </p:cNvSpPr>
          <p:nvPr>
            <p:ph type="title"/>
          </p:nvPr>
        </p:nvSpPr>
        <p:spPr>
          <a:xfrm>
            <a:off x="315951" y="2200350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accent3">
                    <a:lumMod val="75000"/>
                  </a:schemeClr>
                </a:solidFill>
              </a:rPr>
              <a:t>Introduction </a:t>
            </a:r>
            <a:endParaRPr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AC7C526A-7C04-46B3-AD91-F080659BFB9C}"/>
              </a:ext>
            </a:extLst>
          </p:cNvPr>
          <p:cNvCxnSpPr>
            <a:endCxn id="107" idx="1"/>
          </p:cNvCxnSpPr>
          <p:nvPr/>
        </p:nvCxnSpPr>
        <p:spPr>
          <a:xfrm flipH="1">
            <a:off x="315951" y="2386050"/>
            <a:ext cx="244955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xmlns="" id="{2187A949-4E39-4EFC-BB8F-F507D39FC62D}"/>
              </a:ext>
            </a:extLst>
          </p:cNvPr>
          <p:cNvCxnSpPr/>
          <p:nvPr/>
        </p:nvCxnSpPr>
        <p:spPr>
          <a:xfrm flipH="1">
            <a:off x="6148039" y="2441495"/>
            <a:ext cx="244955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5E22E87-F0D2-4F95-B832-EE1705EA6C00}"/>
              </a:ext>
            </a:extLst>
          </p:cNvPr>
          <p:cNvSpPr txBox="1"/>
          <p:nvPr/>
        </p:nvSpPr>
        <p:spPr>
          <a:xfrm>
            <a:off x="8854068" y="4899102"/>
            <a:ext cx="289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6293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244ABCB2-736B-45E5-B819-DF6C45F66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Tuberculosis  definition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D607C0F-A4EE-4477-A8C0-569200D87581}"/>
              </a:ext>
            </a:extLst>
          </p:cNvPr>
          <p:cNvSpPr txBox="1"/>
          <p:nvPr/>
        </p:nvSpPr>
        <p:spPr>
          <a:xfrm>
            <a:off x="457200" y="1675235"/>
            <a:ext cx="49920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Bahnschrift" panose="020B0502040204020203" pitchFamily="34" charset="0"/>
              </a:rPr>
              <a:t>Tuberculosis is a communicable chronic granulomatous disease caused by Mycobacterium tuberculosis.</a:t>
            </a:r>
            <a:endParaRPr lang="ar-SA" sz="2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xmlns="" id="{9140A7EE-4ED8-4047-B950-3D274B7B17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732" y="1775955"/>
            <a:ext cx="2368068" cy="2847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xmlns="" id="{E6D7AE96-3705-4830-8D0E-0A5AB0ADE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29" y="3482091"/>
            <a:ext cx="2029521" cy="1440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4E3FE88-8C3E-4162-9A11-A52AC09713FB}"/>
              </a:ext>
            </a:extLst>
          </p:cNvPr>
          <p:cNvSpPr txBox="1"/>
          <p:nvPr/>
        </p:nvSpPr>
        <p:spPr>
          <a:xfrm>
            <a:off x="8883805" y="4835723"/>
            <a:ext cx="2601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96923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Google Shape;955;p28"/>
          <p:cNvSpPr txBox="1">
            <a:spLocks noGrp="1"/>
          </p:cNvSpPr>
          <p:nvPr>
            <p:ph type="title"/>
          </p:nvPr>
        </p:nvSpPr>
        <p:spPr>
          <a:xfrm>
            <a:off x="457200" y="402144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>
              <a:buSzPts val="1100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Risk of tuberculosis in immunosuppressed patient</a:t>
            </a:r>
            <a:endParaRPr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40" name="Google Shape;1040;p28"/>
          <p:cNvSpPr txBox="1"/>
          <p:nvPr/>
        </p:nvSpPr>
        <p:spPr>
          <a:xfrm>
            <a:off x="2639200" y="964500"/>
            <a:ext cx="3882600" cy="477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dirty="0" smtClean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Who are the immunosuppressed?</a:t>
            </a:r>
            <a:endParaRPr sz="2100" b="1" dirty="0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F614190-AA1E-4F9D-8F50-BA5B5FE0A1B7}"/>
              </a:ext>
            </a:extLst>
          </p:cNvPr>
          <p:cNvSpPr txBox="1"/>
          <p:nvPr/>
        </p:nvSpPr>
        <p:spPr>
          <a:xfrm>
            <a:off x="8906107" y="4854498"/>
            <a:ext cx="237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755" y="1617585"/>
            <a:ext cx="4535487" cy="323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818" y="738124"/>
            <a:ext cx="1103313" cy="110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754" y="738124"/>
            <a:ext cx="712787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6093245" y="1076731"/>
            <a:ext cx="170079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Of  the patients all over the world are </a:t>
            </a:r>
            <a:r>
              <a:rPr lang="en-US" dirty="0" err="1" smtClean="0"/>
              <a:t>immunosuppressd</a:t>
            </a:r>
            <a:endParaRPr lang="ar-SA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80" y="1984416"/>
            <a:ext cx="1749425" cy="126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848" y="1984416"/>
            <a:ext cx="2017713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65314" y="3565802"/>
            <a:ext cx="137795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Bahnschrift" panose="020B0502040204020203" pitchFamily="34" charset="0"/>
              </a:rPr>
              <a:t>-Homeless </a:t>
            </a:r>
          </a:p>
          <a:p>
            <a:r>
              <a:rPr lang="en-US" dirty="0">
                <a:latin typeface="Bahnschrift" panose="020B0502040204020203" pitchFamily="34" charset="0"/>
              </a:rPr>
              <a:t>-Elderly </a:t>
            </a:r>
          </a:p>
          <a:p>
            <a:r>
              <a:rPr lang="en-US" dirty="0">
                <a:latin typeface="Bahnschrift" panose="020B0502040204020203" pitchFamily="34" charset="0"/>
              </a:rPr>
              <a:t>-Children </a:t>
            </a:r>
          </a:p>
          <a:p>
            <a:r>
              <a:rPr lang="en-US" dirty="0">
                <a:latin typeface="Bahnschrift" panose="020B0502040204020203" pitchFamily="34" charset="0"/>
              </a:rPr>
              <a:t>-Underweight </a:t>
            </a:r>
          </a:p>
          <a:p>
            <a:r>
              <a:rPr lang="en-US" dirty="0">
                <a:latin typeface="Bahnschrift" panose="020B0502040204020203" pitchFamily="34" charset="0"/>
              </a:rPr>
              <a:t>-Overweight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377950" y="3585809"/>
            <a:ext cx="132974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-High stress </a:t>
            </a:r>
            <a:endParaRPr lang="en-US" dirty="0" smtClean="0"/>
          </a:p>
          <a:p>
            <a:r>
              <a:rPr lang="en-US" dirty="0" smtClean="0"/>
              <a:t>levels</a:t>
            </a:r>
            <a:r>
              <a:rPr lang="en-US" dirty="0"/>
              <a:t>. </a:t>
            </a:r>
          </a:p>
          <a:p>
            <a:r>
              <a:rPr lang="en-US" dirty="0"/>
              <a:t>-High alcohol </a:t>
            </a:r>
            <a:endParaRPr lang="en-US" dirty="0" smtClean="0"/>
          </a:p>
          <a:p>
            <a:r>
              <a:rPr lang="en-US" dirty="0" smtClean="0"/>
              <a:t>consumption</a:t>
            </a:r>
            <a:r>
              <a:rPr lang="en-US" dirty="0"/>
              <a:t>. </a:t>
            </a:r>
          </a:p>
          <a:p>
            <a:r>
              <a:rPr lang="en-US" dirty="0"/>
              <a:t>-Smokers .</a:t>
            </a:r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169" y="1873347"/>
            <a:ext cx="695325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950" y="3426361"/>
            <a:ext cx="1920875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040" y="1860647"/>
            <a:ext cx="7016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802" y="1984416"/>
            <a:ext cx="1804987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225" y="3386228"/>
            <a:ext cx="2541587" cy="230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323849" y="270588"/>
            <a:ext cx="4666083" cy="64381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sz="2400" dirty="0" smtClean="0">
                <a:solidFill>
                  <a:schemeClr val="bg1"/>
                </a:solidFill>
              </a:rPr>
              <a:t>The immunosuppressed patient :</a:t>
            </a:r>
            <a:endParaRPr lang="ar-SA" sz="2400" dirty="0">
              <a:solidFill>
                <a:schemeClr val="bg1"/>
              </a:solidFill>
            </a:endParaRPr>
          </a:p>
        </p:txBody>
      </p:sp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530" y="1882905"/>
            <a:ext cx="7016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ربع نص 8"/>
          <p:cNvSpPr txBox="1"/>
          <p:nvPr/>
        </p:nvSpPr>
        <p:spPr>
          <a:xfrm>
            <a:off x="8851558" y="4735353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319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3" name="Google Shape;1523;p39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>
              <a:buSzPts val="1100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Tuberculosis in People With HIV</a:t>
            </a:r>
            <a:endParaRPr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37" name="Google Shape;1550;p39">
            <a:extLst>
              <a:ext uri="{FF2B5EF4-FFF2-40B4-BE49-F238E27FC236}">
                <a16:creationId xmlns:a16="http://schemas.microsoft.com/office/drawing/2014/main" xmlns="" id="{45AC181D-07D0-4536-A37A-E3C3302E7F9F}"/>
              </a:ext>
            </a:extLst>
          </p:cNvPr>
          <p:cNvGrpSpPr/>
          <p:nvPr/>
        </p:nvGrpSpPr>
        <p:grpSpPr>
          <a:xfrm>
            <a:off x="2864498" y="2789853"/>
            <a:ext cx="1594509" cy="1463869"/>
            <a:chOff x="4601842" y="1086975"/>
            <a:chExt cx="1397415" cy="1397700"/>
          </a:xfrm>
        </p:grpSpPr>
        <p:sp>
          <p:nvSpPr>
            <p:cNvPr id="38" name="Google Shape;1551;p39">
              <a:extLst>
                <a:ext uri="{FF2B5EF4-FFF2-40B4-BE49-F238E27FC236}">
                  <a16:creationId xmlns:a16="http://schemas.microsoft.com/office/drawing/2014/main" xmlns="" id="{E159EFFF-3F59-4222-BDA5-91B259DC1F55}"/>
                </a:ext>
              </a:extLst>
            </p:cNvPr>
            <p:cNvSpPr/>
            <p:nvPr/>
          </p:nvSpPr>
          <p:spPr>
            <a:xfrm>
              <a:off x="4601842" y="1086975"/>
              <a:ext cx="1397400" cy="1397700"/>
            </a:xfrm>
            <a:prstGeom prst="ellipse">
              <a:avLst/>
            </a:prstGeom>
            <a:solidFill>
              <a:schemeClr val="accent3">
                <a:lumMod val="75000"/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9" name="Google Shape;1552;p39">
              <a:extLst>
                <a:ext uri="{FF2B5EF4-FFF2-40B4-BE49-F238E27FC236}">
                  <a16:creationId xmlns:a16="http://schemas.microsoft.com/office/drawing/2014/main" xmlns="" id="{D0A69DAB-897F-444D-930C-FE2C7C26F3DC}"/>
                </a:ext>
              </a:extLst>
            </p:cNvPr>
            <p:cNvSpPr/>
            <p:nvPr/>
          </p:nvSpPr>
          <p:spPr>
            <a:xfrm>
              <a:off x="4601857" y="1086975"/>
              <a:ext cx="1397400" cy="1397700"/>
            </a:xfrm>
            <a:prstGeom prst="pie">
              <a:avLst>
                <a:gd name="adj1" fmla="val 16261269"/>
                <a:gd name="adj2" fmla="val 2438926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40" name="Google Shape;1557;p39">
            <a:extLst>
              <a:ext uri="{FF2B5EF4-FFF2-40B4-BE49-F238E27FC236}">
                <a16:creationId xmlns:a16="http://schemas.microsoft.com/office/drawing/2014/main" xmlns="" id="{9328F9F5-421E-45E6-A309-1B701A8D4217}"/>
              </a:ext>
            </a:extLst>
          </p:cNvPr>
          <p:cNvSpPr txBox="1"/>
          <p:nvPr/>
        </p:nvSpPr>
        <p:spPr>
          <a:xfrm>
            <a:off x="4459007" y="2771192"/>
            <a:ext cx="870955" cy="44383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32% </a:t>
            </a:r>
            <a:endParaRPr sz="1800" b="1" dirty="0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1" name="Google Shape;1555;p39">
            <a:extLst>
              <a:ext uri="{FF2B5EF4-FFF2-40B4-BE49-F238E27FC236}">
                <a16:creationId xmlns:a16="http://schemas.microsoft.com/office/drawing/2014/main" xmlns="" id="{AE578A8A-6225-47BA-8237-29B60BA78B7D}"/>
              </a:ext>
            </a:extLst>
          </p:cNvPr>
          <p:cNvSpPr txBox="1"/>
          <p:nvPr/>
        </p:nvSpPr>
        <p:spPr>
          <a:xfrm>
            <a:off x="4458990" y="3452328"/>
            <a:ext cx="2212398" cy="801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Of HIV deaths occurred in patient with TB co- infection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83F7F6C-DAA0-4247-9A9E-937B8B008688}"/>
              </a:ext>
            </a:extLst>
          </p:cNvPr>
          <p:cNvSpPr txBox="1"/>
          <p:nvPr/>
        </p:nvSpPr>
        <p:spPr>
          <a:xfrm>
            <a:off x="8846634" y="4835723"/>
            <a:ext cx="29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753060" y="1040338"/>
            <a:ext cx="65808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800" dirty="0"/>
              <a:t>HIV serves as the most important risk factor for active </a:t>
            </a:r>
            <a:r>
              <a:rPr lang="en-US" sz="1800" dirty="0" smtClean="0"/>
              <a:t>TB.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sz="1800" dirty="0"/>
              <a:t>TB is a leading cause of death for people with HIV, around the </a:t>
            </a:r>
            <a:r>
              <a:rPr lang="en-US" sz="1800" dirty="0" smtClean="0"/>
              <a:t>world.</a:t>
            </a:r>
            <a:endParaRPr lang="ar-SA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Tuberculosis progression from latent </a:t>
            </a: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to </a:t>
            </a:r>
            <a:r>
              <a:rPr lang="en-US" smtClean="0">
                <a:solidFill>
                  <a:schemeClr val="accent2">
                    <a:lumMod val="75000"/>
                  </a:schemeClr>
                </a:solidFill>
              </a:rPr>
              <a:t>active TB  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TB </a:t>
            </a:r>
            <a:r>
              <a:rPr lang="en-US" dirty="0" smtClean="0">
                <a:latin typeface="+mj-lt"/>
              </a:rPr>
              <a:t>bacteria become active if the immune system can't stop them from growing 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ar-SA" dirty="0"/>
          </a:p>
          <a:p>
            <a:r>
              <a:rPr lang="en-US" dirty="0" smtClean="0"/>
              <a:t>The risk of progression increases with conditions that suppress the immune system.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8911675" y="4609456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8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8475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p26"/>
          <p:cNvSpPr txBox="1">
            <a:spLocks noGrp="1"/>
          </p:cNvSpPr>
          <p:nvPr>
            <p:ph type="title"/>
          </p:nvPr>
        </p:nvSpPr>
        <p:spPr>
          <a:xfrm>
            <a:off x="241201" y="330130"/>
            <a:ext cx="8574688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>
              <a:buSzPts val="1100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difference between latent TB and active TB </a:t>
            </a:r>
            <a:endParaRPr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836" name="Google Shape;836;p26"/>
          <p:cNvGrpSpPr/>
          <p:nvPr/>
        </p:nvGrpSpPr>
        <p:grpSpPr>
          <a:xfrm>
            <a:off x="3404698" y="1038893"/>
            <a:ext cx="2334616" cy="3693058"/>
            <a:chOff x="457154" y="1128657"/>
            <a:chExt cx="1952673" cy="3088874"/>
          </a:xfrm>
        </p:grpSpPr>
        <p:grpSp>
          <p:nvGrpSpPr>
            <p:cNvPr id="837" name="Google Shape;837;p26"/>
            <p:cNvGrpSpPr/>
            <p:nvPr/>
          </p:nvGrpSpPr>
          <p:grpSpPr>
            <a:xfrm>
              <a:off x="457154" y="1128657"/>
              <a:ext cx="1952673" cy="3088874"/>
              <a:chOff x="1002229" y="1542724"/>
              <a:chExt cx="1801525" cy="2849778"/>
            </a:xfrm>
          </p:grpSpPr>
          <p:sp>
            <p:nvSpPr>
              <p:cNvPr id="838" name="Google Shape;838;p26"/>
              <p:cNvSpPr/>
              <p:nvPr/>
            </p:nvSpPr>
            <p:spPr>
              <a:xfrm>
                <a:off x="1002229" y="1542724"/>
                <a:ext cx="1801525" cy="2849778"/>
              </a:xfrm>
              <a:custGeom>
                <a:avLst/>
                <a:gdLst/>
                <a:ahLst/>
                <a:cxnLst/>
                <a:rect l="l" t="t" r="r" b="b"/>
                <a:pathLst>
                  <a:path w="71284" h="112762" extrusionOk="0">
                    <a:moveTo>
                      <a:pt x="33233" y="0"/>
                    </a:moveTo>
                    <a:cubicBezTo>
                      <a:pt x="24128" y="0"/>
                      <a:pt x="22128" y="6626"/>
                      <a:pt x="21469" y="8958"/>
                    </a:cubicBezTo>
                    <a:cubicBezTo>
                      <a:pt x="20788" y="11339"/>
                      <a:pt x="22134" y="12004"/>
                      <a:pt x="22096" y="14347"/>
                    </a:cubicBezTo>
                    <a:cubicBezTo>
                      <a:pt x="22057" y="16668"/>
                      <a:pt x="19404" y="18238"/>
                      <a:pt x="19567" y="19104"/>
                    </a:cubicBezTo>
                    <a:cubicBezTo>
                      <a:pt x="19709" y="19791"/>
                      <a:pt x="21158" y="19867"/>
                      <a:pt x="21807" y="19867"/>
                    </a:cubicBezTo>
                    <a:cubicBezTo>
                      <a:pt x="21992" y="19867"/>
                      <a:pt x="22112" y="19862"/>
                      <a:pt x="22112" y="19862"/>
                    </a:cubicBezTo>
                    <a:lnTo>
                      <a:pt x="22112" y="19862"/>
                    </a:lnTo>
                    <a:cubicBezTo>
                      <a:pt x="22499" y="20706"/>
                      <a:pt x="21447" y="21333"/>
                      <a:pt x="21431" y="21850"/>
                    </a:cubicBezTo>
                    <a:cubicBezTo>
                      <a:pt x="21414" y="22368"/>
                      <a:pt x="22079" y="22717"/>
                      <a:pt x="22079" y="22717"/>
                    </a:cubicBezTo>
                    <a:cubicBezTo>
                      <a:pt x="22079" y="22717"/>
                      <a:pt x="21431" y="23011"/>
                      <a:pt x="22079" y="23768"/>
                    </a:cubicBezTo>
                    <a:cubicBezTo>
                      <a:pt x="22722" y="24542"/>
                      <a:pt x="22112" y="24711"/>
                      <a:pt x="22079" y="26073"/>
                    </a:cubicBezTo>
                    <a:cubicBezTo>
                      <a:pt x="22047" y="27196"/>
                      <a:pt x="23447" y="27430"/>
                      <a:pt x="24973" y="27430"/>
                    </a:cubicBezTo>
                    <a:cubicBezTo>
                      <a:pt x="25327" y="27430"/>
                      <a:pt x="25692" y="27419"/>
                      <a:pt x="26041" y="27403"/>
                    </a:cubicBezTo>
                    <a:cubicBezTo>
                      <a:pt x="26144" y="27397"/>
                      <a:pt x="26242" y="27397"/>
                      <a:pt x="26340" y="27397"/>
                    </a:cubicBezTo>
                    <a:cubicBezTo>
                      <a:pt x="28030" y="27397"/>
                      <a:pt x="28929" y="28171"/>
                      <a:pt x="29343" y="30024"/>
                    </a:cubicBezTo>
                    <a:cubicBezTo>
                      <a:pt x="29806" y="31975"/>
                      <a:pt x="28329" y="32787"/>
                      <a:pt x="28329" y="32787"/>
                    </a:cubicBezTo>
                    <a:cubicBezTo>
                      <a:pt x="28329" y="32787"/>
                      <a:pt x="24809" y="33620"/>
                      <a:pt x="22243" y="34890"/>
                    </a:cubicBezTo>
                    <a:cubicBezTo>
                      <a:pt x="19682" y="36187"/>
                      <a:pt x="18646" y="36824"/>
                      <a:pt x="13813" y="37789"/>
                    </a:cubicBezTo>
                    <a:cubicBezTo>
                      <a:pt x="8964" y="38742"/>
                      <a:pt x="5994" y="46049"/>
                      <a:pt x="5923" y="53612"/>
                    </a:cubicBezTo>
                    <a:cubicBezTo>
                      <a:pt x="5863" y="61170"/>
                      <a:pt x="5351" y="63034"/>
                      <a:pt x="5182" y="67295"/>
                    </a:cubicBezTo>
                    <a:cubicBezTo>
                      <a:pt x="5019" y="71572"/>
                      <a:pt x="6179" y="74357"/>
                      <a:pt x="4277" y="79027"/>
                    </a:cubicBezTo>
                    <a:cubicBezTo>
                      <a:pt x="2398" y="83707"/>
                      <a:pt x="1014" y="95183"/>
                      <a:pt x="1351" y="100179"/>
                    </a:cubicBezTo>
                    <a:cubicBezTo>
                      <a:pt x="1662" y="105198"/>
                      <a:pt x="185" y="112298"/>
                      <a:pt x="0" y="112756"/>
                    </a:cubicBezTo>
                    <a:lnTo>
                      <a:pt x="6729" y="112756"/>
                    </a:lnTo>
                    <a:cubicBezTo>
                      <a:pt x="6729" y="112756"/>
                      <a:pt x="9923" y="103460"/>
                      <a:pt x="11138" y="101155"/>
                    </a:cubicBezTo>
                    <a:cubicBezTo>
                      <a:pt x="12358" y="98834"/>
                      <a:pt x="14091" y="88045"/>
                      <a:pt x="14037" y="86018"/>
                    </a:cubicBezTo>
                    <a:cubicBezTo>
                      <a:pt x="13960" y="84007"/>
                      <a:pt x="14587" y="75207"/>
                      <a:pt x="14941" y="74264"/>
                    </a:cubicBezTo>
                    <a:cubicBezTo>
                      <a:pt x="15181" y="73637"/>
                      <a:pt x="15955" y="59476"/>
                      <a:pt x="15955" y="59476"/>
                    </a:cubicBezTo>
                    <a:cubicBezTo>
                      <a:pt x="15955" y="59476"/>
                      <a:pt x="18554" y="72112"/>
                      <a:pt x="18592" y="77239"/>
                    </a:cubicBezTo>
                    <a:cubicBezTo>
                      <a:pt x="18608" y="82367"/>
                      <a:pt x="18298" y="86628"/>
                      <a:pt x="18074" y="89434"/>
                    </a:cubicBezTo>
                    <a:cubicBezTo>
                      <a:pt x="17851" y="92219"/>
                      <a:pt x="17006" y="96698"/>
                      <a:pt x="16914" y="98970"/>
                    </a:cubicBezTo>
                    <a:cubicBezTo>
                      <a:pt x="16821" y="101253"/>
                      <a:pt x="14609" y="105198"/>
                      <a:pt x="15693" y="112761"/>
                    </a:cubicBezTo>
                    <a:lnTo>
                      <a:pt x="55569" y="112761"/>
                    </a:lnTo>
                    <a:cubicBezTo>
                      <a:pt x="56659" y="105203"/>
                      <a:pt x="54446" y="101253"/>
                      <a:pt x="54354" y="98970"/>
                    </a:cubicBezTo>
                    <a:cubicBezTo>
                      <a:pt x="54261" y="96698"/>
                      <a:pt x="53433" y="92219"/>
                      <a:pt x="53193" y="89434"/>
                    </a:cubicBezTo>
                    <a:cubicBezTo>
                      <a:pt x="52970" y="86628"/>
                      <a:pt x="52654" y="82367"/>
                      <a:pt x="52692" y="77239"/>
                    </a:cubicBezTo>
                    <a:cubicBezTo>
                      <a:pt x="52713" y="72112"/>
                      <a:pt x="55313" y="59481"/>
                      <a:pt x="55313" y="59481"/>
                    </a:cubicBezTo>
                    <a:cubicBezTo>
                      <a:pt x="55313" y="59481"/>
                      <a:pt x="56086" y="73648"/>
                      <a:pt x="56326" y="74270"/>
                    </a:cubicBezTo>
                    <a:cubicBezTo>
                      <a:pt x="56675" y="75212"/>
                      <a:pt x="57301" y="84012"/>
                      <a:pt x="57231" y="86018"/>
                    </a:cubicBezTo>
                    <a:cubicBezTo>
                      <a:pt x="57176" y="88045"/>
                      <a:pt x="58909" y="98839"/>
                      <a:pt x="60124" y="101160"/>
                    </a:cubicBezTo>
                    <a:cubicBezTo>
                      <a:pt x="61345" y="103465"/>
                      <a:pt x="64554" y="112761"/>
                      <a:pt x="64554" y="112761"/>
                    </a:cubicBezTo>
                    <a:lnTo>
                      <a:pt x="71284" y="112761"/>
                    </a:lnTo>
                    <a:cubicBezTo>
                      <a:pt x="71082" y="112298"/>
                      <a:pt x="69605" y="105203"/>
                      <a:pt x="69938" y="100185"/>
                    </a:cubicBezTo>
                    <a:cubicBezTo>
                      <a:pt x="70248" y="95183"/>
                      <a:pt x="68870" y="83713"/>
                      <a:pt x="66984" y="79027"/>
                    </a:cubicBezTo>
                    <a:cubicBezTo>
                      <a:pt x="65088" y="74362"/>
                      <a:pt x="66249" y="71578"/>
                      <a:pt x="66085" y="67300"/>
                    </a:cubicBezTo>
                    <a:cubicBezTo>
                      <a:pt x="65916" y="63039"/>
                      <a:pt x="65638" y="59683"/>
                      <a:pt x="65568" y="52119"/>
                    </a:cubicBezTo>
                    <a:cubicBezTo>
                      <a:pt x="65513" y="44534"/>
                      <a:pt x="62336" y="37696"/>
                      <a:pt x="57487" y="36715"/>
                    </a:cubicBezTo>
                    <a:cubicBezTo>
                      <a:pt x="52654" y="35762"/>
                      <a:pt x="52049" y="34541"/>
                      <a:pt x="49482" y="33266"/>
                    </a:cubicBezTo>
                    <a:cubicBezTo>
                      <a:pt x="47842" y="32432"/>
                      <a:pt x="46262" y="31490"/>
                      <a:pt x="44742" y="30449"/>
                    </a:cubicBezTo>
                    <a:cubicBezTo>
                      <a:pt x="42251" y="29670"/>
                      <a:pt x="43156" y="27032"/>
                      <a:pt x="43156" y="24139"/>
                    </a:cubicBezTo>
                    <a:cubicBezTo>
                      <a:pt x="43156" y="21262"/>
                      <a:pt x="47363" y="19622"/>
                      <a:pt x="47858" y="12762"/>
                    </a:cubicBezTo>
                    <a:cubicBezTo>
                      <a:pt x="48360" y="5879"/>
                      <a:pt x="43712" y="365"/>
                      <a:pt x="33974" y="16"/>
                    </a:cubicBezTo>
                    <a:cubicBezTo>
                      <a:pt x="33718" y="5"/>
                      <a:pt x="33473" y="0"/>
                      <a:pt x="33233" y="0"/>
                    </a:cubicBezTo>
                    <a:close/>
                  </a:path>
                </a:pathLst>
              </a:custGeom>
              <a:solidFill>
                <a:srgbClr val="666666">
                  <a:alpha val="125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9" name="Google Shape;839;p26"/>
              <p:cNvSpPr/>
              <p:nvPr/>
            </p:nvSpPr>
            <p:spPr>
              <a:xfrm>
                <a:off x="1586934" y="1597666"/>
                <a:ext cx="592312" cy="519173"/>
              </a:xfrm>
              <a:custGeom>
                <a:avLst/>
                <a:gdLst/>
                <a:ahLst/>
                <a:cxnLst/>
                <a:rect l="l" t="t" r="r" b="b"/>
                <a:pathLst>
                  <a:path w="23437" h="20543" extrusionOk="0">
                    <a:moveTo>
                      <a:pt x="11144" y="0"/>
                    </a:moveTo>
                    <a:cubicBezTo>
                      <a:pt x="4392" y="0"/>
                      <a:pt x="605" y="2681"/>
                      <a:pt x="306" y="6621"/>
                    </a:cubicBezTo>
                    <a:cubicBezTo>
                      <a:pt x="0" y="10620"/>
                      <a:pt x="1815" y="11912"/>
                      <a:pt x="4376" y="11912"/>
                    </a:cubicBezTo>
                    <a:cubicBezTo>
                      <a:pt x="4621" y="11912"/>
                      <a:pt x="4877" y="11901"/>
                      <a:pt x="5139" y="11873"/>
                    </a:cubicBezTo>
                    <a:cubicBezTo>
                      <a:pt x="5139" y="11873"/>
                      <a:pt x="5362" y="11857"/>
                      <a:pt x="5656" y="11857"/>
                    </a:cubicBezTo>
                    <a:cubicBezTo>
                      <a:pt x="6234" y="11857"/>
                      <a:pt x="7073" y="11928"/>
                      <a:pt x="7073" y="12298"/>
                    </a:cubicBezTo>
                    <a:cubicBezTo>
                      <a:pt x="7073" y="12854"/>
                      <a:pt x="6888" y="14364"/>
                      <a:pt x="8125" y="14402"/>
                    </a:cubicBezTo>
                    <a:cubicBezTo>
                      <a:pt x="8539" y="14418"/>
                      <a:pt x="8926" y="14429"/>
                      <a:pt x="9258" y="14429"/>
                    </a:cubicBezTo>
                    <a:cubicBezTo>
                      <a:pt x="9923" y="14429"/>
                      <a:pt x="10375" y="14402"/>
                      <a:pt x="10375" y="14402"/>
                    </a:cubicBezTo>
                    <a:cubicBezTo>
                      <a:pt x="10375" y="14402"/>
                      <a:pt x="10724" y="16096"/>
                      <a:pt x="11465" y="16451"/>
                    </a:cubicBezTo>
                    <a:cubicBezTo>
                      <a:pt x="12201" y="16821"/>
                      <a:pt x="11906" y="17480"/>
                      <a:pt x="12130" y="17867"/>
                    </a:cubicBezTo>
                    <a:cubicBezTo>
                      <a:pt x="12348" y="18238"/>
                      <a:pt x="13236" y="18663"/>
                      <a:pt x="13585" y="19230"/>
                    </a:cubicBezTo>
                    <a:cubicBezTo>
                      <a:pt x="13939" y="19785"/>
                      <a:pt x="14086" y="20521"/>
                      <a:pt x="14674" y="20543"/>
                    </a:cubicBezTo>
                    <a:lnTo>
                      <a:pt x="14707" y="20543"/>
                    </a:lnTo>
                    <a:cubicBezTo>
                      <a:pt x="15301" y="20543"/>
                      <a:pt x="15759" y="20047"/>
                      <a:pt x="15377" y="19268"/>
                    </a:cubicBezTo>
                    <a:cubicBezTo>
                      <a:pt x="14969" y="18456"/>
                      <a:pt x="14582" y="17737"/>
                      <a:pt x="14843" y="17666"/>
                    </a:cubicBezTo>
                    <a:cubicBezTo>
                      <a:pt x="14854" y="17660"/>
                      <a:pt x="14860" y="17660"/>
                      <a:pt x="14871" y="17666"/>
                    </a:cubicBezTo>
                    <a:cubicBezTo>
                      <a:pt x="15099" y="17666"/>
                      <a:pt x="16009" y="17971"/>
                      <a:pt x="16985" y="17971"/>
                    </a:cubicBezTo>
                    <a:cubicBezTo>
                      <a:pt x="17562" y="17971"/>
                      <a:pt x="18162" y="17862"/>
                      <a:pt x="18663" y="17519"/>
                    </a:cubicBezTo>
                    <a:cubicBezTo>
                      <a:pt x="20064" y="16560"/>
                      <a:pt x="21998" y="15361"/>
                      <a:pt x="21077" y="12576"/>
                    </a:cubicBezTo>
                    <a:lnTo>
                      <a:pt x="21132" y="12576"/>
                    </a:lnTo>
                    <a:cubicBezTo>
                      <a:pt x="21437" y="12576"/>
                      <a:pt x="22984" y="12457"/>
                      <a:pt x="23197" y="10048"/>
                    </a:cubicBezTo>
                    <a:cubicBezTo>
                      <a:pt x="23436" y="7373"/>
                      <a:pt x="21851" y="807"/>
                      <a:pt x="13568" y="104"/>
                    </a:cubicBezTo>
                    <a:cubicBezTo>
                      <a:pt x="12724" y="33"/>
                      <a:pt x="11912" y="0"/>
                      <a:pt x="111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0" name="Google Shape;840;p26"/>
              <p:cNvSpPr/>
              <p:nvPr/>
            </p:nvSpPr>
            <p:spPr>
              <a:xfrm>
                <a:off x="1915375" y="2556935"/>
                <a:ext cx="398547" cy="598251"/>
              </a:xfrm>
              <a:custGeom>
                <a:avLst/>
                <a:gdLst/>
                <a:ahLst/>
                <a:cxnLst/>
                <a:rect l="l" t="t" r="r" b="b"/>
                <a:pathLst>
                  <a:path w="15770" h="23672" extrusionOk="0">
                    <a:moveTo>
                      <a:pt x="4833" y="6"/>
                    </a:moveTo>
                    <a:cubicBezTo>
                      <a:pt x="4131" y="6"/>
                      <a:pt x="2730" y="235"/>
                      <a:pt x="2267" y="1968"/>
                    </a:cubicBezTo>
                    <a:cubicBezTo>
                      <a:pt x="1657" y="4311"/>
                      <a:pt x="126" y="7226"/>
                      <a:pt x="905" y="10583"/>
                    </a:cubicBezTo>
                    <a:cubicBezTo>
                      <a:pt x="1662" y="13939"/>
                      <a:pt x="0" y="16871"/>
                      <a:pt x="1733" y="18718"/>
                    </a:cubicBezTo>
                    <a:cubicBezTo>
                      <a:pt x="3411" y="20516"/>
                      <a:pt x="7405" y="23671"/>
                      <a:pt x="11312" y="23671"/>
                    </a:cubicBezTo>
                    <a:cubicBezTo>
                      <a:pt x="11454" y="23671"/>
                      <a:pt x="11590" y="23666"/>
                      <a:pt x="11732" y="23660"/>
                    </a:cubicBezTo>
                    <a:cubicBezTo>
                      <a:pt x="15770" y="23420"/>
                      <a:pt x="15677" y="19879"/>
                      <a:pt x="14990" y="18533"/>
                    </a:cubicBezTo>
                    <a:cubicBezTo>
                      <a:pt x="14331" y="17187"/>
                      <a:pt x="12800" y="14310"/>
                      <a:pt x="12669" y="12631"/>
                    </a:cubicBezTo>
                    <a:cubicBezTo>
                      <a:pt x="12538" y="10970"/>
                      <a:pt x="10588" y="1733"/>
                      <a:pt x="5253" y="33"/>
                    </a:cubicBezTo>
                    <a:cubicBezTo>
                      <a:pt x="5117" y="12"/>
                      <a:pt x="4975" y="1"/>
                      <a:pt x="4833" y="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1" name="Google Shape;841;p26"/>
              <p:cNvSpPr/>
              <p:nvPr/>
            </p:nvSpPr>
            <p:spPr>
              <a:xfrm>
                <a:off x="1457614" y="2541114"/>
                <a:ext cx="398977" cy="598225"/>
              </a:xfrm>
              <a:custGeom>
                <a:avLst/>
                <a:gdLst/>
                <a:ahLst/>
                <a:cxnLst/>
                <a:rect l="l" t="t" r="r" b="b"/>
                <a:pathLst>
                  <a:path w="15787" h="23671" extrusionOk="0">
                    <a:moveTo>
                      <a:pt x="10970" y="0"/>
                    </a:moveTo>
                    <a:cubicBezTo>
                      <a:pt x="10822" y="0"/>
                      <a:pt x="10675" y="11"/>
                      <a:pt x="10534" y="33"/>
                    </a:cubicBezTo>
                    <a:cubicBezTo>
                      <a:pt x="5183" y="1733"/>
                      <a:pt x="3243" y="10953"/>
                      <a:pt x="3118" y="12631"/>
                    </a:cubicBezTo>
                    <a:cubicBezTo>
                      <a:pt x="2987" y="14293"/>
                      <a:pt x="1456" y="17186"/>
                      <a:pt x="775" y="18532"/>
                    </a:cubicBezTo>
                    <a:cubicBezTo>
                      <a:pt x="110" y="19862"/>
                      <a:pt x="1" y="23420"/>
                      <a:pt x="4038" y="23660"/>
                    </a:cubicBezTo>
                    <a:cubicBezTo>
                      <a:pt x="4175" y="23665"/>
                      <a:pt x="4316" y="23670"/>
                      <a:pt x="4458" y="23670"/>
                    </a:cubicBezTo>
                    <a:cubicBezTo>
                      <a:pt x="8370" y="23670"/>
                      <a:pt x="12381" y="20515"/>
                      <a:pt x="14054" y="18717"/>
                    </a:cubicBezTo>
                    <a:cubicBezTo>
                      <a:pt x="15786" y="16854"/>
                      <a:pt x="14108" y="13922"/>
                      <a:pt x="14882" y="10582"/>
                    </a:cubicBezTo>
                    <a:cubicBezTo>
                      <a:pt x="15661" y="7225"/>
                      <a:pt x="14130" y="4310"/>
                      <a:pt x="13498" y="1951"/>
                    </a:cubicBezTo>
                    <a:cubicBezTo>
                      <a:pt x="13046" y="234"/>
                      <a:pt x="11683" y="0"/>
                      <a:pt x="1097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2" name="Google Shape;842;p26"/>
              <p:cNvSpPr/>
              <p:nvPr/>
            </p:nvSpPr>
            <p:spPr>
              <a:xfrm>
                <a:off x="1836045" y="2217070"/>
                <a:ext cx="115698" cy="519198"/>
              </a:xfrm>
              <a:custGeom>
                <a:avLst/>
                <a:gdLst/>
                <a:ahLst/>
                <a:cxnLst/>
                <a:rect l="l" t="t" r="r" b="b"/>
                <a:pathLst>
                  <a:path w="4578" h="20544" extrusionOk="0">
                    <a:moveTo>
                      <a:pt x="3210" y="1"/>
                    </a:moveTo>
                    <a:cubicBezTo>
                      <a:pt x="3210" y="1"/>
                      <a:pt x="2104" y="611"/>
                      <a:pt x="774" y="682"/>
                    </a:cubicBezTo>
                    <a:cubicBezTo>
                      <a:pt x="774" y="682"/>
                      <a:pt x="1663" y="9700"/>
                      <a:pt x="1237" y="13225"/>
                    </a:cubicBezTo>
                    <a:cubicBezTo>
                      <a:pt x="796" y="16767"/>
                      <a:pt x="1" y="18053"/>
                      <a:pt x="1" y="18053"/>
                    </a:cubicBezTo>
                    <a:cubicBezTo>
                      <a:pt x="17" y="18385"/>
                      <a:pt x="142" y="18484"/>
                      <a:pt x="289" y="18484"/>
                    </a:cubicBezTo>
                    <a:cubicBezTo>
                      <a:pt x="507" y="18484"/>
                      <a:pt x="774" y="18255"/>
                      <a:pt x="774" y="18255"/>
                    </a:cubicBezTo>
                    <a:lnTo>
                      <a:pt x="1368" y="17132"/>
                    </a:lnTo>
                    <a:cubicBezTo>
                      <a:pt x="1417" y="17132"/>
                      <a:pt x="1461" y="17127"/>
                      <a:pt x="1504" y="17127"/>
                    </a:cubicBezTo>
                    <a:cubicBezTo>
                      <a:pt x="2349" y="17127"/>
                      <a:pt x="2382" y="17612"/>
                      <a:pt x="2382" y="17612"/>
                    </a:cubicBezTo>
                    <a:lnTo>
                      <a:pt x="2197" y="18091"/>
                    </a:lnTo>
                    <a:lnTo>
                      <a:pt x="3946" y="20543"/>
                    </a:lnTo>
                    <a:lnTo>
                      <a:pt x="4578" y="18048"/>
                    </a:lnTo>
                    <a:cubicBezTo>
                      <a:pt x="4578" y="18048"/>
                      <a:pt x="2970" y="16375"/>
                      <a:pt x="3248" y="11874"/>
                    </a:cubicBezTo>
                    <a:cubicBezTo>
                      <a:pt x="3542" y="7395"/>
                      <a:pt x="3210" y="1"/>
                      <a:pt x="3210" y="1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3" name="Google Shape;843;p26"/>
              <p:cNvSpPr/>
              <p:nvPr/>
            </p:nvSpPr>
            <p:spPr>
              <a:xfrm>
                <a:off x="1625348" y="3061652"/>
                <a:ext cx="645055" cy="415076"/>
              </a:xfrm>
              <a:custGeom>
                <a:avLst/>
                <a:gdLst/>
                <a:ahLst/>
                <a:cxnLst/>
                <a:rect l="l" t="t" r="r" b="b"/>
                <a:pathLst>
                  <a:path w="25524" h="16424" extrusionOk="0">
                    <a:moveTo>
                      <a:pt x="18331" y="0"/>
                    </a:moveTo>
                    <a:cubicBezTo>
                      <a:pt x="15552" y="0"/>
                      <a:pt x="12511" y="1003"/>
                      <a:pt x="10975" y="1493"/>
                    </a:cubicBezTo>
                    <a:cubicBezTo>
                      <a:pt x="9411" y="1989"/>
                      <a:pt x="6736" y="1826"/>
                      <a:pt x="3989" y="2065"/>
                    </a:cubicBezTo>
                    <a:cubicBezTo>
                      <a:pt x="1238" y="2305"/>
                      <a:pt x="1" y="4060"/>
                      <a:pt x="633" y="4812"/>
                    </a:cubicBezTo>
                    <a:cubicBezTo>
                      <a:pt x="1259" y="5553"/>
                      <a:pt x="4098" y="4648"/>
                      <a:pt x="5482" y="6310"/>
                    </a:cubicBezTo>
                    <a:cubicBezTo>
                      <a:pt x="6883" y="7967"/>
                      <a:pt x="8746" y="8871"/>
                      <a:pt x="9814" y="9389"/>
                    </a:cubicBezTo>
                    <a:cubicBezTo>
                      <a:pt x="10147" y="9536"/>
                      <a:pt x="10702" y="9776"/>
                      <a:pt x="11329" y="10086"/>
                    </a:cubicBezTo>
                    <a:cubicBezTo>
                      <a:pt x="11694" y="10255"/>
                      <a:pt x="12081" y="10440"/>
                      <a:pt x="12490" y="10642"/>
                    </a:cubicBezTo>
                    <a:cubicBezTo>
                      <a:pt x="13579" y="11231"/>
                      <a:pt x="14702" y="11917"/>
                      <a:pt x="15290" y="12598"/>
                    </a:cubicBezTo>
                    <a:cubicBezTo>
                      <a:pt x="16435" y="13982"/>
                      <a:pt x="20402" y="15677"/>
                      <a:pt x="21933" y="16249"/>
                    </a:cubicBezTo>
                    <a:cubicBezTo>
                      <a:pt x="22200" y="16358"/>
                      <a:pt x="22489" y="16418"/>
                      <a:pt x="22783" y="16423"/>
                    </a:cubicBezTo>
                    <a:cubicBezTo>
                      <a:pt x="23824" y="16423"/>
                      <a:pt x="24527" y="15519"/>
                      <a:pt x="24810" y="13944"/>
                    </a:cubicBezTo>
                    <a:cubicBezTo>
                      <a:pt x="25175" y="11966"/>
                      <a:pt x="25050" y="8392"/>
                      <a:pt x="25284" y="5106"/>
                    </a:cubicBezTo>
                    <a:cubicBezTo>
                      <a:pt x="25524" y="1809"/>
                      <a:pt x="22739" y="387"/>
                      <a:pt x="22739" y="387"/>
                    </a:cubicBezTo>
                    <a:cubicBezTo>
                      <a:pt x="22739" y="387"/>
                      <a:pt x="21230" y="38"/>
                      <a:pt x="1840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4" name="Google Shape;844;p26"/>
              <p:cNvSpPr/>
              <p:nvPr/>
            </p:nvSpPr>
            <p:spPr>
              <a:xfrm>
                <a:off x="1523727" y="3044441"/>
                <a:ext cx="358465" cy="579776"/>
              </a:xfrm>
              <a:custGeom>
                <a:avLst/>
                <a:gdLst/>
                <a:ahLst/>
                <a:cxnLst/>
                <a:rect l="l" t="t" r="r" b="b"/>
                <a:pathLst>
                  <a:path w="14184" h="22941" extrusionOk="0">
                    <a:moveTo>
                      <a:pt x="10163" y="0"/>
                    </a:moveTo>
                    <a:lnTo>
                      <a:pt x="8190" y="1493"/>
                    </a:lnTo>
                    <a:cubicBezTo>
                      <a:pt x="7302" y="1199"/>
                      <a:pt x="6528" y="1074"/>
                      <a:pt x="5842" y="1074"/>
                    </a:cubicBezTo>
                    <a:cubicBezTo>
                      <a:pt x="4016" y="1074"/>
                      <a:pt x="2790" y="1984"/>
                      <a:pt x="1624" y="3133"/>
                    </a:cubicBezTo>
                    <a:cubicBezTo>
                      <a:pt x="0" y="4719"/>
                      <a:pt x="60" y="9569"/>
                      <a:pt x="2049" y="12260"/>
                    </a:cubicBezTo>
                    <a:cubicBezTo>
                      <a:pt x="4038" y="14952"/>
                      <a:pt x="8354" y="15748"/>
                      <a:pt x="10310" y="16118"/>
                    </a:cubicBezTo>
                    <a:cubicBezTo>
                      <a:pt x="12288" y="16483"/>
                      <a:pt x="11803" y="17442"/>
                      <a:pt x="11770" y="18238"/>
                    </a:cubicBezTo>
                    <a:cubicBezTo>
                      <a:pt x="11710" y="19028"/>
                      <a:pt x="8724" y="21131"/>
                      <a:pt x="8833" y="22074"/>
                    </a:cubicBezTo>
                    <a:cubicBezTo>
                      <a:pt x="8915" y="22886"/>
                      <a:pt x="9999" y="22940"/>
                      <a:pt x="10293" y="22940"/>
                    </a:cubicBezTo>
                    <a:lnTo>
                      <a:pt x="10364" y="22940"/>
                    </a:lnTo>
                    <a:cubicBezTo>
                      <a:pt x="10364" y="22940"/>
                      <a:pt x="10773" y="21889"/>
                      <a:pt x="11863" y="20695"/>
                    </a:cubicBezTo>
                    <a:cubicBezTo>
                      <a:pt x="12953" y="19475"/>
                      <a:pt x="14108" y="18630"/>
                      <a:pt x="14021" y="16837"/>
                    </a:cubicBezTo>
                    <a:cubicBezTo>
                      <a:pt x="13928" y="15067"/>
                      <a:pt x="12468" y="14533"/>
                      <a:pt x="12468" y="14533"/>
                    </a:cubicBezTo>
                    <a:cubicBezTo>
                      <a:pt x="12468" y="14533"/>
                      <a:pt x="14184" y="13922"/>
                      <a:pt x="13388" y="11786"/>
                    </a:cubicBezTo>
                    <a:cubicBezTo>
                      <a:pt x="12598" y="9645"/>
                      <a:pt x="8691" y="10958"/>
                      <a:pt x="8724" y="8893"/>
                    </a:cubicBezTo>
                    <a:cubicBezTo>
                      <a:pt x="8779" y="6844"/>
                      <a:pt x="7934" y="5329"/>
                      <a:pt x="9165" y="3744"/>
                    </a:cubicBezTo>
                    <a:cubicBezTo>
                      <a:pt x="10386" y="2180"/>
                      <a:pt x="11291" y="202"/>
                      <a:pt x="11291" y="20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845" name="Google Shape;845;p26"/>
              <p:cNvGrpSpPr/>
              <p:nvPr/>
            </p:nvGrpSpPr>
            <p:grpSpPr>
              <a:xfrm>
                <a:off x="1675337" y="3316550"/>
                <a:ext cx="437113" cy="383257"/>
                <a:chOff x="1675337" y="3316550"/>
                <a:chExt cx="437113" cy="383257"/>
              </a:xfrm>
            </p:grpSpPr>
            <p:sp>
              <p:nvSpPr>
                <p:cNvPr id="846" name="Google Shape;846;p26"/>
                <p:cNvSpPr/>
                <p:nvPr/>
              </p:nvSpPr>
              <p:spPr>
                <a:xfrm>
                  <a:off x="1948836" y="3389941"/>
                  <a:ext cx="163614" cy="2339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74" h="9259" extrusionOk="0">
                      <a:moveTo>
                        <a:pt x="3286" y="1"/>
                      </a:moveTo>
                      <a:cubicBezTo>
                        <a:pt x="2316" y="1"/>
                        <a:pt x="1052" y="273"/>
                        <a:pt x="594" y="1505"/>
                      </a:cubicBezTo>
                      <a:cubicBezTo>
                        <a:pt x="0" y="3096"/>
                        <a:pt x="1717" y="3940"/>
                        <a:pt x="1717" y="3940"/>
                      </a:cubicBezTo>
                      <a:cubicBezTo>
                        <a:pt x="1493" y="4496"/>
                        <a:pt x="1771" y="4845"/>
                        <a:pt x="1771" y="4845"/>
                      </a:cubicBezTo>
                      <a:cubicBezTo>
                        <a:pt x="1477" y="5401"/>
                        <a:pt x="1717" y="5673"/>
                        <a:pt x="1717" y="5673"/>
                      </a:cubicBezTo>
                      <a:cubicBezTo>
                        <a:pt x="1205" y="6109"/>
                        <a:pt x="916" y="6752"/>
                        <a:pt x="921" y="7428"/>
                      </a:cubicBezTo>
                      <a:cubicBezTo>
                        <a:pt x="921" y="8338"/>
                        <a:pt x="2049" y="9258"/>
                        <a:pt x="3428" y="9258"/>
                      </a:cubicBezTo>
                      <a:cubicBezTo>
                        <a:pt x="3836" y="9258"/>
                        <a:pt x="4234" y="9182"/>
                        <a:pt x="4610" y="9030"/>
                      </a:cubicBezTo>
                      <a:cubicBezTo>
                        <a:pt x="6474" y="8294"/>
                        <a:pt x="6179" y="6360"/>
                        <a:pt x="6141" y="3444"/>
                      </a:cubicBezTo>
                      <a:cubicBezTo>
                        <a:pt x="6109" y="513"/>
                        <a:pt x="4022" y="55"/>
                        <a:pt x="4022" y="55"/>
                      </a:cubicBezTo>
                      <a:cubicBezTo>
                        <a:pt x="3776" y="17"/>
                        <a:pt x="3531" y="1"/>
                        <a:pt x="3286" y="1"/>
                      </a:cubicBez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47" name="Google Shape;847;p26"/>
                <p:cNvSpPr/>
                <p:nvPr/>
              </p:nvSpPr>
              <p:spPr>
                <a:xfrm>
                  <a:off x="1675337" y="3384988"/>
                  <a:ext cx="163639" cy="2341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75" h="9264" extrusionOk="0">
                      <a:moveTo>
                        <a:pt x="3139" y="0"/>
                      </a:moveTo>
                      <a:cubicBezTo>
                        <a:pt x="2910" y="0"/>
                        <a:pt x="2676" y="17"/>
                        <a:pt x="2453" y="44"/>
                      </a:cubicBezTo>
                      <a:cubicBezTo>
                        <a:pt x="2453" y="44"/>
                        <a:pt x="366" y="502"/>
                        <a:pt x="328" y="3433"/>
                      </a:cubicBezTo>
                      <a:cubicBezTo>
                        <a:pt x="295" y="6370"/>
                        <a:pt x="1" y="8305"/>
                        <a:pt x="1859" y="9046"/>
                      </a:cubicBezTo>
                      <a:cubicBezTo>
                        <a:pt x="2229" y="9187"/>
                        <a:pt x="2627" y="9264"/>
                        <a:pt x="3025" y="9264"/>
                      </a:cubicBezTo>
                      <a:cubicBezTo>
                        <a:pt x="4414" y="9264"/>
                        <a:pt x="5548" y="8337"/>
                        <a:pt x="5548" y="7422"/>
                      </a:cubicBezTo>
                      <a:cubicBezTo>
                        <a:pt x="5559" y="6752"/>
                        <a:pt x="5270" y="6109"/>
                        <a:pt x="4758" y="5673"/>
                      </a:cubicBezTo>
                      <a:cubicBezTo>
                        <a:pt x="4758" y="5673"/>
                        <a:pt x="4997" y="5411"/>
                        <a:pt x="4703" y="4861"/>
                      </a:cubicBezTo>
                      <a:cubicBezTo>
                        <a:pt x="4703" y="4861"/>
                        <a:pt x="4976" y="4507"/>
                        <a:pt x="4758" y="3940"/>
                      </a:cubicBezTo>
                      <a:cubicBezTo>
                        <a:pt x="4758" y="3940"/>
                        <a:pt x="6474" y="3106"/>
                        <a:pt x="5880" y="1521"/>
                      </a:cubicBezTo>
                      <a:cubicBezTo>
                        <a:pt x="5417" y="262"/>
                        <a:pt x="4115" y="0"/>
                        <a:pt x="3139" y="0"/>
                      </a:cubicBez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48" name="Google Shape;848;p26"/>
                <p:cNvSpPr/>
                <p:nvPr/>
              </p:nvSpPr>
              <p:spPr>
                <a:xfrm>
                  <a:off x="1794193" y="3316550"/>
                  <a:ext cx="199552" cy="3832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96" h="15165" extrusionOk="0">
                      <a:moveTo>
                        <a:pt x="4648" y="0"/>
                      </a:moveTo>
                      <a:lnTo>
                        <a:pt x="4648" y="4191"/>
                      </a:lnTo>
                      <a:cubicBezTo>
                        <a:pt x="4648" y="4191"/>
                        <a:pt x="1733" y="6812"/>
                        <a:pt x="125" y="6959"/>
                      </a:cubicBezTo>
                      <a:lnTo>
                        <a:pt x="0" y="7563"/>
                      </a:lnTo>
                      <a:cubicBezTo>
                        <a:pt x="0" y="7563"/>
                        <a:pt x="2839" y="6719"/>
                        <a:pt x="4239" y="5558"/>
                      </a:cubicBezTo>
                      <a:lnTo>
                        <a:pt x="4239" y="5558"/>
                      </a:lnTo>
                      <a:cubicBezTo>
                        <a:pt x="4054" y="5722"/>
                        <a:pt x="1139" y="8283"/>
                        <a:pt x="55" y="8375"/>
                      </a:cubicBezTo>
                      <a:lnTo>
                        <a:pt x="550" y="8969"/>
                      </a:lnTo>
                      <a:cubicBezTo>
                        <a:pt x="550" y="8969"/>
                        <a:pt x="4169" y="7068"/>
                        <a:pt x="4299" y="6294"/>
                      </a:cubicBezTo>
                      <a:lnTo>
                        <a:pt x="4299" y="15165"/>
                      </a:lnTo>
                      <a:lnTo>
                        <a:pt x="5754" y="15165"/>
                      </a:lnTo>
                      <a:lnTo>
                        <a:pt x="5754" y="8081"/>
                      </a:lnTo>
                      <a:cubicBezTo>
                        <a:pt x="6283" y="8931"/>
                        <a:pt x="7187" y="8986"/>
                        <a:pt x="7416" y="8986"/>
                      </a:cubicBezTo>
                      <a:lnTo>
                        <a:pt x="7471" y="8986"/>
                      </a:lnTo>
                      <a:lnTo>
                        <a:pt x="7841" y="8577"/>
                      </a:lnTo>
                      <a:cubicBezTo>
                        <a:pt x="6713" y="8468"/>
                        <a:pt x="6217" y="7340"/>
                        <a:pt x="6217" y="7340"/>
                      </a:cubicBezTo>
                      <a:lnTo>
                        <a:pt x="6217" y="7340"/>
                      </a:lnTo>
                      <a:cubicBezTo>
                        <a:pt x="6768" y="7705"/>
                        <a:pt x="7405" y="7754"/>
                        <a:pt x="7716" y="7754"/>
                      </a:cubicBezTo>
                      <a:cubicBezTo>
                        <a:pt x="7825" y="7754"/>
                        <a:pt x="7896" y="7749"/>
                        <a:pt x="7896" y="7749"/>
                      </a:cubicBezTo>
                      <a:lnTo>
                        <a:pt x="7765" y="7155"/>
                      </a:lnTo>
                      <a:cubicBezTo>
                        <a:pt x="7667" y="7166"/>
                        <a:pt x="7569" y="7171"/>
                        <a:pt x="7471" y="7171"/>
                      </a:cubicBezTo>
                      <a:cubicBezTo>
                        <a:pt x="6081" y="7171"/>
                        <a:pt x="5792" y="5978"/>
                        <a:pt x="5792" y="5978"/>
                      </a:cubicBezTo>
                      <a:lnTo>
                        <a:pt x="5792" y="556"/>
                      </a:lnTo>
                      <a:cubicBezTo>
                        <a:pt x="5400" y="354"/>
                        <a:pt x="5013" y="175"/>
                        <a:pt x="4648" y="0"/>
                      </a:cubicBezTo>
                      <a:close/>
                    </a:path>
                  </a:pathLst>
                </a:custGeom>
                <a:solidFill>
                  <a:srgbClr val="B7B7B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849" name="Google Shape;849;p26"/>
              <p:cNvSpPr/>
              <p:nvPr/>
            </p:nvSpPr>
            <p:spPr>
              <a:xfrm>
                <a:off x="1512152" y="3450115"/>
                <a:ext cx="732650" cy="863056"/>
              </a:xfrm>
              <a:custGeom>
                <a:avLst/>
                <a:gdLst/>
                <a:ahLst/>
                <a:cxnLst/>
                <a:rect l="l" t="t" r="r" b="b"/>
                <a:pathLst>
                  <a:path w="28990" h="34150" extrusionOk="0">
                    <a:moveTo>
                      <a:pt x="2235" y="1"/>
                    </a:moveTo>
                    <a:cubicBezTo>
                      <a:pt x="1968" y="6"/>
                      <a:pt x="1695" y="44"/>
                      <a:pt x="1439" y="121"/>
                    </a:cubicBezTo>
                    <a:cubicBezTo>
                      <a:pt x="1" y="508"/>
                      <a:pt x="1014" y="2061"/>
                      <a:pt x="1090" y="2796"/>
                    </a:cubicBezTo>
                    <a:cubicBezTo>
                      <a:pt x="1145" y="3515"/>
                      <a:pt x="1586" y="4698"/>
                      <a:pt x="1586" y="4698"/>
                    </a:cubicBezTo>
                    <a:cubicBezTo>
                      <a:pt x="1363" y="5657"/>
                      <a:pt x="2305" y="6981"/>
                      <a:pt x="2305" y="6981"/>
                    </a:cubicBezTo>
                    <a:cubicBezTo>
                      <a:pt x="1842" y="8180"/>
                      <a:pt x="2398" y="8736"/>
                      <a:pt x="2398" y="8736"/>
                    </a:cubicBezTo>
                    <a:cubicBezTo>
                      <a:pt x="1919" y="9509"/>
                      <a:pt x="2414" y="10915"/>
                      <a:pt x="2414" y="10915"/>
                    </a:cubicBezTo>
                    <a:cubicBezTo>
                      <a:pt x="1510" y="12686"/>
                      <a:pt x="2289" y="13830"/>
                      <a:pt x="2289" y="13830"/>
                    </a:cubicBezTo>
                    <a:cubicBezTo>
                      <a:pt x="1641" y="14713"/>
                      <a:pt x="1973" y="16282"/>
                      <a:pt x="1973" y="16282"/>
                    </a:cubicBezTo>
                    <a:cubicBezTo>
                      <a:pt x="938" y="17917"/>
                      <a:pt x="1826" y="19781"/>
                      <a:pt x="1826" y="19781"/>
                    </a:cubicBezTo>
                    <a:cubicBezTo>
                      <a:pt x="1494" y="21077"/>
                      <a:pt x="1733" y="22380"/>
                      <a:pt x="1733" y="22380"/>
                    </a:cubicBezTo>
                    <a:cubicBezTo>
                      <a:pt x="1401" y="24298"/>
                      <a:pt x="2213" y="24963"/>
                      <a:pt x="2213" y="24963"/>
                    </a:cubicBezTo>
                    <a:cubicBezTo>
                      <a:pt x="2360" y="27584"/>
                      <a:pt x="4937" y="27954"/>
                      <a:pt x="4937" y="27954"/>
                    </a:cubicBezTo>
                    <a:cubicBezTo>
                      <a:pt x="5395" y="28880"/>
                      <a:pt x="6125" y="29158"/>
                      <a:pt x="6839" y="29158"/>
                    </a:cubicBezTo>
                    <a:cubicBezTo>
                      <a:pt x="7907" y="29158"/>
                      <a:pt x="8942" y="28526"/>
                      <a:pt x="8942" y="28526"/>
                    </a:cubicBezTo>
                    <a:cubicBezTo>
                      <a:pt x="9286" y="28641"/>
                      <a:pt x="9645" y="28706"/>
                      <a:pt x="10010" y="28717"/>
                    </a:cubicBezTo>
                    <a:cubicBezTo>
                      <a:pt x="10893" y="28717"/>
                      <a:pt x="11138" y="28177"/>
                      <a:pt x="11710" y="27954"/>
                    </a:cubicBezTo>
                    <a:cubicBezTo>
                      <a:pt x="11923" y="27861"/>
                      <a:pt x="12152" y="27812"/>
                      <a:pt x="12386" y="27801"/>
                    </a:cubicBezTo>
                    <a:cubicBezTo>
                      <a:pt x="12811" y="27801"/>
                      <a:pt x="13127" y="28030"/>
                      <a:pt x="13274" y="28581"/>
                    </a:cubicBezTo>
                    <a:cubicBezTo>
                      <a:pt x="13498" y="29393"/>
                      <a:pt x="13111" y="30646"/>
                      <a:pt x="12942" y="31899"/>
                    </a:cubicBezTo>
                    <a:cubicBezTo>
                      <a:pt x="12778" y="33136"/>
                      <a:pt x="13574" y="34150"/>
                      <a:pt x="13574" y="34150"/>
                    </a:cubicBezTo>
                    <a:lnTo>
                      <a:pt x="15454" y="34150"/>
                    </a:lnTo>
                    <a:cubicBezTo>
                      <a:pt x="15416" y="34150"/>
                      <a:pt x="15269" y="34111"/>
                      <a:pt x="15912" y="33005"/>
                    </a:cubicBezTo>
                    <a:cubicBezTo>
                      <a:pt x="16615" y="31823"/>
                      <a:pt x="15655" y="30679"/>
                      <a:pt x="16560" y="29240"/>
                    </a:cubicBezTo>
                    <a:cubicBezTo>
                      <a:pt x="17465" y="27801"/>
                      <a:pt x="17410" y="25976"/>
                      <a:pt x="17410" y="25976"/>
                    </a:cubicBezTo>
                    <a:cubicBezTo>
                      <a:pt x="17851" y="23540"/>
                      <a:pt x="16707" y="23470"/>
                      <a:pt x="15786" y="22434"/>
                    </a:cubicBezTo>
                    <a:cubicBezTo>
                      <a:pt x="15388" y="22009"/>
                      <a:pt x="14773" y="21884"/>
                      <a:pt x="14184" y="21884"/>
                    </a:cubicBezTo>
                    <a:cubicBezTo>
                      <a:pt x="13661" y="21895"/>
                      <a:pt x="13138" y="21971"/>
                      <a:pt x="12631" y="22124"/>
                    </a:cubicBezTo>
                    <a:cubicBezTo>
                      <a:pt x="12419" y="22042"/>
                      <a:pt x="12201" y="21998"/>
                      <a:pt x="11977" y="21993"/>
                    </a:cubicBezTo>
                    <a:cubicBezTo>
                      <a:pt x="11525" y="21977"/>
                      <a:pt x="11122" y="22254"/>
                      <a:pt x="10969" y="22674"/>
                    </a:cubicBezTo>
                    <a:cubicBezTo>
                      <a:pt x="10828" y="22625"/>
                      <a:pt x="10681" y="22598"/>
                      <a:pt x="10533" y="22598"/>
                    </a:cubicBezTo>
                    <a:cubicBezTo>
                      <a:pt x="9781" y="22598"/>
                      <a:pt x="9144" y="23213"/>
                      <a:pt x="9144" y="23213"/>
                    </a:cubicBezTo>
                    <a:cubicBezTo>
                      <a:pt x="9089" y="22837"/>
                      <a:pt x="8779" y="22734"/>
                      <a:pt x="8452" y="22734"/>
                    </a:cubicBezTo>
                    <a:cubicBezTo>
                      <a:pt x="8158" y="22745"/>
                      <a:pt x="7869" y="22805"/>
                      <a:pt x="7596" y="22903"/>
                    </a:cubicBezTo>
                    <a:cubicBezTo>
                      <a:pt x="7667" y="22036"/>
                      <a:pt x="6877" y="21720"/>
                      <a:pt x="6877" y="21720"/>
                    </a:cubicBezTo>
                    <a:cubicBezTo>
                      <a:pt x="7542" y="20467"/>
                      <a:pt x="6599" y="19639"/>
                      <a:pt x="6599" y="19639"/>
                    </a:cubicBezTo>
                    <a:cubicBezTo>
                      <a:pt x="7689" y="18070"/>
                      <a:pt x="7024" y="16266"/>
                      <a:pt x="7024" y="16266"/>
                    </a:cubicBezTo>
                    <a:cubicBezTo>
                      <a:pt x="7487" y="14402"/>
                      <a:pt x="6452" y="13367"/>
                      <a:pt x="6452" y="13367"/>
                    </a:cubicBezTo>
                    <a:cubicBezTo>
                      <a:pt x="7558" y="11890"/>
                      <a:pt x="6251" y="10528"/>
                      <a:pt x="6251" y="10528"/>
                    </a:cubicBezTo>
                    <a:cubicBezTo>
                      <a:pt x="6670" y="10120"/>
                      <a:pt x="6523" y="9231"/>
                      <a:pt x="6490" y="9013"/>
                    </a:cubicBezTo>
                    <a:lnTo>
                      <a:pt x="6490" y="9013"/>
                    </a:lnTo>
                    <a:cubicBezTo>
                      <a:pt x="6665" y="9983"/>
                      <a:pt x="7733" y="10049"/>
                      <a:pt x="8032" y="10049"/>
                    </a:cubicBezTo>
                    <a:lnTo>
                      <a:pt x="8109" y="10049"/>
                    </a:lnTo>
                    <a:cubicBezTo>
                      <a:pt x="8196" y="10899"/>
                      <a:pt x="9280" y="11002"/>
                      <a:pt x="9814" y="11002"/>
                    </a:cubicBezTo>
                    <a:cubicBezTo>
                      <a:pt x="9989" y="11002"/>
                      <a:pt x="10103" y="10991"/>
                      <a:pt x="10103" y="10991"/>
                    </a:cubicBezTo>
                    <a:cubicBezTo>
                      <a:pt x="10272" y="11743"/>
                      <a:pt x="10735" y="11934"/>
                      <a:pt x="11166" y="11934"/>
                    </a:cubicBezTo>
                    <a:cubicBezTo>
                      <a:pt x="11476" y="11923"/>
                      <a:pt x="11781" y="11847"/>
                      <a:pt x="12059" y="11711"/>
                    </a:cubicBezTo>
                    <a:cubicBezTo>
                      <a:pt x="12479" y="12119"/>
                      <a:pt x="13013" y="12245"/>
                      <a:pt x="13525" y="12245"/>
                    </a:cubicBezTo>
                    <a:cubicBezTo>
                      <a:pt x="14413" y="12245"/>
                      <a:pt x="15230" y="11858"/>
                      <a:pt x="15230" y="11858"/>
                    </a:cubicBezTo>
                    <a:cubicBezTo>
                      <a:pt x="15454" y="12076"/>
                      <a:pt x="15759" y="12196"/>
                      <a:pt x="16070" y="12179"/>
                    </a:cubicBezTo>
                    <a:cubicBezTo>
                      <a:pt x="16963" y="12179"/>
                      <a:pt x="17977" y="11471"/>
                      <a:pt x="17977" y="11471"/>
                    </a:cubicBezTo>
                    <a:cubicBezTo>
                      <a:pt x="18173" y="11536"/>
                      <a:pt x="18369" y="11569"/>
                      <a:pt x="18571" y="11569"/>
                    </a:cubicBezTo>
                    <a:cubicBezTo>
                      <a:pt x="19699" y="11569"/>
                      <a:pt x="19987" y="10387"/>
                      <a:pt x="19987" y="10387"/>
                    </a:cubicBezTo>
                    <a:lnTo>
                      <a:pt x="20031" y="10387"/>
                    </a:lnTo>
                    <a:cubicBezTo>
                      <a:pt x="21617" y="10387"/>
                      <a:pt x="21927" y="9297"/>
                      <a:pt x="21927" y="9297"/>
                    </a:cubicBezTo>
                    <a:cubicBezTo>
                      <a:pt x="22123" y="9362"/>
                      <a:pt x="22331" y="9400"/>
                      <a:pt x="22538" y="9406"/>
                    </a:cubicBezTo>
                    <a:cubicBezTo>
                      <a:pt x="22946" y="9406"/>
                      <a:pt x="23066" y="9188"/>
                      <a:pt x="23110" y="9052"/>
                    </a:cubicBezTo>
                    <a:lnTo>
                      <a:pt x="23110" y="9052"/>
                    </a:lnTo>
                    <a:cubicBezTo>
                      <a:pt x="22924" y="10365"/>
                      <a:pt x="23753" y="10583"/>
                      <a:pt x="23753" y="10583"/>
                    </a:cubicBezTo>
                    <a:cubicBezTo>
                      <a:pt x="23382" y="11945"/>
                      <a:pt x="23458" y="13018"/>
                      <a:pt x="23458" y="13018"/>
                    </a:cubicBezTo>
                    <a:cubicBezTo>
                      <a:pt x="22554" y="15307"/>
                      <a:pt x="24031" y="16212"/>
                      <a:pt x="24031" y="16212"/>
                    </a:cubicBezTo>
                    <a:cubicBezTo>
                      <a:pt x="22941" y="17574"/>
                      <a:pt x="23753" y="18903"/>
                      <a:pt x="23753" y="18903"/>
                    </a:cubicBezTo>
                    <a:cubicBezTo>
                      <a:pt x="23344" y="19514"/>
                      <a:pt x="23529" y="21377"/>
                      <a:pt x="23529" y="21377"/>
                    </a:cubicBezTo>
                    <a:cubicBezTo>
                      <a:pt x="22995" y="21982"/>
                      <a:pt x="22723" y="23257"/>
                      <a:pt x="22723" y="23257"/>
                    </a:cubicBezTo>
                    <a:cubicBezTo>
                      <a:pt x="20892" y="24031"/>
                      <a:pt x="20985" y="25655"/>
                      <a:pt x="20985" y="25655"/>
                    </a:cubicBezTo>
                    <a:cubicBezTo>
                      <a:pt x="21099" y="25704"/>
                      <a:pt x="21197" y="25785"/>
                      <a:pt x="21263" y="25894"/>
                    </a:cubicBezTo>
                    <a:cubicBezTo>
                      <a:pt x="21524" y="26281"/>
                      <a:pt x="22167" y="26706"/>
                      <a:pt x="22167" y="26706"/>
                    </a:cubicBezTo>
                    <a:cubicBezTo>
                      <a:pt x="21448" y="27039"/>
                      <a:pt x="20805" y="29398"/>
                      <a:pt x="20598" y="29970"/>
                    </a:cubicBezTo>
                    <a:cubicBezTo>
                      <a:pt x="20543" y="30134"/>
                      <a:pt x="20609" y="30210"/>
                      <a:pt x="20734" y="30210"/>
                    </a:cubicBezTo>
                    <a:cubicBezTo>
                      <a:pt x="21061" y="30210"/>
                      <a:pt x="21824" y="29692"/>
                      <a:pt x="22020" y="28864"/>
                    </a:cubicBezTo>
                    <a:cubicBezTo>
                      <a:pt x="22314" y="27736"/>
                      <a:pt x="23126" y="27333"/>
                      <a:pt x="23126" y="27333"/>
                    </a:cubicBezTo>
                    <a:cubicBezTo>
                      <a:pt x="23513" y="28194"/>
                      <a:pt x="24140" y="28466"/>
                      <a:pt x="24793" y="28466"/>
                    </a:cubicBezTo>
                    <a:cubicBezTo>
                      <a:pt x="25507" y="28466"/>
                      <a:pt x="26248" y="28145"/>
                      <a:pt x="26744" y="27921"/>
                    </a:cubicBezTo>
                    <a:cubicBezTo>
                      <a:pt x="27681" y="27496"/>
                      <a:pt x="27589" y="25355"/>
                      <a:pt x="27589" y="25355"/>
                    </a:cubicBezTo>
                    <a:cubicBezTo>
                      <a:pt x="27589" y="25355"/>
                      <a:pt x="27905" y="25230"/>
                      <a:pt x="28439" y="23731"/>
                    </a:cubicBezTo>
                    <a:cubicBezTo>
                      <a:pt x="28989" y="22260"/>
                      <a:pt x="28215" y="21154"/>
                      <a:pt x="28215" y="21154"/>
                    </a:cubicBezTo>
                    <a:cubicBezTo>
                      <a:pt x="28864" y="19159"/>
                      <a:pt x="27790" y="17999"/>
                      <a:pt x="27790" y="17999"/>
                    </a:cubicBezTo>
                    <a:cubicBezTo>
                      <a:pt x="28733" y="16429"/>
                      <a:pt x="27774" y="15045"/>
                      <a:pt x="27774" y="15045"/>
                    </a:cubicBezTo>
                    <a:cubicBezTo>
                      <a:pt x="28570" y="13700"/>
                      <a:pt x="27698" y="12408"/>
                      <a:pt x="27698" y="12408"/>
                    </a:cubicBezTo>
                    <a:cubicBezTo>
                      <a:pt x="28493" y="11264"/>
                      <a:pt x="27921" y="9771"/>
                      <a:pt x="27921" y="9771"/>
                    </a:cubicBezTo>
                    <a:cubicBezTo>
                      <a:pt x="28935" y="8294"/>
                      <a:pt x="27976" y="7335"/>
                      <a:pt x="27976" y="7335"/>
                    </a:cubicBezTo>
                    <a:cubicBezTo>
                      <a:pt x="27976" y="7335"/>
                      <a:pt x="28602" y="7155"/>
                      <a:pt x="28531" y="5145"/>
                    </a:cubicBezTo>
                    <a:cubicBezTo>
                      <a:pt x="28482" y="3417"/>
                      <a:pt x="26913" y="3297"/>
                      <a:pt x="26472" y="3297"/>
                    </a:cubicBezTo>
                    <a:cubicBezTo>
                      <a:pt x="26395" y="3297"/>
                      <a:pt x="26352" y="3297"/>
                      <a:pt x="26352" y="3297"/>
                    </a:cubicBezTo>
                    <a:cubicBezTo>
                      <a:pt x="25976" y="2894"/>
                      <a:pt x="25611" y="2753"/>
                      <a:pt x="25289" y="2753"/>
                    </a:cubicBezTo>
                    <a:cubicBezTo>
                      <a:pt x="24532" y="2753"/>
                      <a:pt x="23998" y="3537"/>
                      <a:pt x="23998" y="3537"/>
                    </a:cubicBezTo>
                    <a:cubicBezTo>
                      <a:pt x="23894" y="3510"/>
                      <a:pt x="23796" y="3494"/>
                      <a:pt x="23693" y="3494"/>
                    </a:cubicBezTo>
                    <a:cubicBezTo>
                      <a:pt x="22614" y="3494"/>
                      <a:pt x="21764" y="5014"/>
                      <a:pt x="21764" y="5014"/>
                    </a:cubicBezTo>
                    <a:lnTo>
                      <a:pt x="21688" y="5014"/>
                    </a:lnTo>
                    <a:cubicBezTo>
                      <a:pt x="20527" y="5014"/>
                      <a:pt x="20603" y="5826"/>
                      <a:pt x="20603" y="5826"/>
                    </a:cubicBezTo>
                    <a:cubicBezTo>
                      <a:pt x="20402" y="5771"/>
                      <a:pt x="20189" y="5744"/>
                      <a:pt x="19982" y="5744"/>
                    </a:cubicBezTo>
                    <a:cubicBezTo>
                      <a:pt x="19306" y="5733"/>
                      <a:pt x="18680" y="6098"/>
                      <a:pt x="18353" y="6692"/>
                    </a:cubicBezTo>
                    <a:cubicBezTo>
                      <a:pt x="18113" y="6567"/>
                      <a:pt x="17846" y="6501"/>
                      <a:pt x="17579" y="6501"/>
                    </a:cubicBezTo>
                    <a:cubicBezTo>
                      <a:pt x="16669" y="6501"/>
                      <a:pt x="16102" y="7302"/>
                      <a:pt x="16102" y="7302"/>
                    </a:cubicBezTo>
                    <a:cubicBezTo>
                      <a:pt x="15868" y="7237"/>
                      <a:pt x="15628" y="7204"/>
                      <a:pt x="15383" y="7204"/>
                    </a:cubicBezTo>
                    <a:cubicBezTo>
                      <a:pt x="14364" y="7204"/>
                      <a:pt x="13819" y="7815"/>
                      <a:pt x="13819" y="7815"/>
                    </a:cubicBezTo>
                    <a:cubicBezTo>
                      <a:pt x="13312" y="7155"/>
                      <a:pt x="12718" y="6965"/>
                      <a:pt x="12206" y="6965"/>
                    </a:cubicBezTo>
                    <a:cubicBezTo>
                      <a:pt x="11770" y="6970"/>
                      <a:pt x="11334" y="7095"/>
                      <a:pt x="10958" y="7319"/>
                    </a:cubicBezTo>
                    <a:cubicBezTo>
                      <a:pt x="10920" y="6382"/>
                      <a:pt x="10179" y="6234"/>
                      <a:pt x="9722" y="6234"/>
                    </a:cubicBezTo>
                    <a:cubicBezTo>
                      <a:pt x="9596" y="6234"/>
                      <a:pt x="9476" y="6245"/>
                      <a:pt x="9351" y="6267"/>
                    </a:cubicBezTo>
                    <a:cubicBezTo>
                      <a:pt x="9188" y="5215"/>
                      <a:pt x="7580" y="5030"/>
                      <a:pt x="7580" y="5030"/>
                    </a:cubicBezTo>
                    <a:cubicBezTo>
                      <a:pt x="8098" y="3761"/>
                      <a:pt x="6681" y="3319"/>
                      <a:pt x="6681" y="3319"/>
                    </a:cubicBezTo>
                    <a:cubicBezTo>
                      <a:pt x="6736" y="2175"/>
                      <a:pt x="5591" y="1804"/>
                      <a:pt x="5591" y="1804"/>
                    </a:cubicBezTo>
                    <a:cubicBezTo>
                      <a:pt x="5417" y="578"/>
                      <a:pt x="4768" y="300"/>
                      <a:pt x="4229" y="300"/>
                    </a:cubicBezTo>
                    <a:cubicBezTo>
                      <a:pt x="3951" y="306"/>
                      <a:pt x="3679" y="366"/>
                      <a:pt x="3428" y="475"/>
                    </a:cubicBezTo>
                    <a:cubicBezTo>
                      <a:pt x="3428" y="475"/>
                      <a:pt x="3085" y="1"/>
                      <a:pt x="223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" name="Google Shape;850;p26"/>
              <p:cNvSpPr/>
              <p:nvPr/>
            </p:nvSpPr>
            <p:spPr>
              <a:xfrm>
                <a:off x="1727524" y="2620015"/>
                <a:ext cx="283861" cy="436153"/>
              </a:xfrm>
              <a:custGeom>
                <a:avLst/>
                <a:gdLst/>
                <a:ahLst/>
                <a:cxnLst/>
                <a:rect l="l" t="t" r="r" b="b"/>
                <a:pathLst>
                  <a:path w="11232" h="17258" extrusionOk="0">
                    <a:moveTo>
                      <a:pt x="6136" y="0"/>
                    </a:moveTo>
                    <a:cubicBezTo>
                      <a:pt x="6125" y="0"/>
                      <a:pt x="6115" y="0"/>
                      <a:pt x="6109" y="6"/>
                    </a:cubicBezTo>
                    <a:cubicBezTo>
                      <a:pt x="6033" y="60"/>
                      <a:pt x="5564" y="872"/>
                      <a:pt x="5504" y="1172"/>
                    </a:cubicBezTo>
                    <a:cubicBezTo>
                      <a:pt x="5472" y="1357"/>
                      <a:pt x="5292" y="1412"/>
                      <a:pt x="5117" y="1412"/>
                    </a:cubicBezTo>
                    <a:cubicBezTo>
                      <a:pt x="5008" y="1412"/>
                      <a:pt x="4905" y="1395"/>
                      <a:pt x="4807" y="1363"/>
                    </a:cubicBezTo>
                    <a:cubicBezTo>
                      <a:pt x="4676" y="1324"/>
                      <a:pt x="4676" y="98"/>
                      <a:pt x="4676" y="98"/>
                    </a:cubicBezTo>
                    <a:cubicBezTo>
                      <a:pt x="4109" y="98"/>
                      <a:pt x="3543" y="551"/>
                      <a:pt x="3543" y="551"/>
                    </a:cubicBezTo>
                    <a:lnTo>
                      <a:pt x="3733" y="1608"/>
                    </a:lnTo>
                    <a:cubicBezTo>
                      <a:pt x="3205" y="2060"/>
                      <a:pt x="3412" y="2491"/>
                      <a:pt x="3412" y="2491"/>
                    </a:cubicBezTo>
                    <a:cubicBezTo>
                      <a:pt x="2676" y="3035"/>
                      <a:pt x="2791" y="4223"/>
                      <a:pt x="2355" y="4223"/>
                    </a:cubicBezTo>
                    <a:cubicBezTo>
                      <a:pt x="1968" y="4207"/>
                      <a:pt x="1973" y="4027"/>
                      <a:pt x="1843" y="4027"/>
                    </a:cubicBezTo>
                    <a:cubicBezTo>
                      <a:pt x="1826" y="4027"/>
                      <a:pt x="1810" y="4033"/>
                      <a:pt x="1788" y="4038"/>
                    </a:cubicBezTo>
                    <a:cubicBezTo>
                      <a:pt x="1619" y="4114"/>
                      <a:pt x="1374" y="4360"/>
                      <a:pt x="1586" y="4507"/>
                    </a:cubicBezTo>
                    <a:cubicBezTo>
                      <a:pt x="1772" y="4676"/>
                      <a:pt x="1603" y="4676"/>
                      <a:pt x="1379" y="4959"/>
                    </a:cubicBezTo>
                    <a:cubicBezTo>
                      <a:pt x="1134" y="5242"/>
                      <a:pt x="1646" y="5809"/>
                      <a:pt x="1832" y="5885"/>
                    </a:cubicBezTo>
                    <a:cubicBezTo>
                      <a:pt x="1848" y="5885"/>
                      <a:pt x="1859" y="5891"/>
                      <a:pt x="1870" y="5885"/>
                    </a:cubicBezTo>
                    <a:cubicBezTo>
                      <a:pt x="2120" y="5885"/>
                      <a:pt x="2965" y="5449"/>
                      <a:pt x="2965" y="5449"/>
                    </a:cubicBezTo>
                    <a:lnTo>
                      <a:pt x="2965" y="5449"/>
                    </a:lnTo>
                    <a:cubicBezTo>
                      <a:pt x="2731" y="5940"/>
                      <a:pt x="2769" y="6621"/>
                      <a:pt x="2769" y="6621"/>
                    </a:cubicBezTo>
                    <a:cubicBezTo>
                      <a:pt x="2769" y="6621"/>
                      <a:pt x="2622" y="6212"/>
                      <a:pt x="2268" y="6212"/>
                    </a:cubicBezTo>
                    <a:cubicBezTo>
                      <a:pt x="2186" y="6212"/>
                      <a:pt x="2104" y="6229"/>
                      <a:pt x="2033" y="6261"/>
                    </a:cubicBezTo>
                    <a:cubicBezTo>
                      <a:pt x="1505" y="6468"/>
                      <a:pt x="1488" y="6866"/>
                      <a:pt x="1488" y="6866"/>
                    </a:cubicBezTo>
                    <a:cubicBezTo>
                      <a:pt x="1864" y="6882"/>
                      <a:pt x="2017" y="7258"/>
                      <a:pt x="2017" y="7258"/>
                    </a:cubicBezTo>
                    <a:cubicBezTo>
                      <a:pt x="1" y="10631"/>
                      <a:pt x="1" y="15890"/>
                      <a:pt x="682" y="16647"/>
                    </a:cubicBezTo>
                    <a:cubicBezTo>
                      <a:pt x="1069" y="17056"/>
                      <a:pt x="1565" y="17257"/>
                      <a:pt x="2295" y="17257"/>
                    </a:cubicBezTo>
                    <a:cubicBezTo>
                      <a:pt x="2867" y="17257"/>
                      <a:pt x="3586" y="17126"/>
                      <a:pt x="4507" y="16870"/>
                    </a:cubicBezTo>
                    <a:cubicBezTo>
                      <a:pt x="6599" y="16266"/>
                      <a:pt x="10043" y="13835"/>
                      <a:pt x="10632" y="11329"/>
                    </a:cubicBezTo>
                    <a:cubicBezTo>
                      <a:pt x="11231" y="8822"/>
                      <a:pt x="9161" y="7389"/>
                      <a:pt x="9161" y="7389"/>
                    </a:cubicBezTo>
                    <a:cubicBezTo>
                      <a:pt x="9161" y="7389"/>
                      <a:pt x="9237" y="6654"/>
                      <a:pt x="9161" y="5166"/>
                    </a:cubicBezTo>
                    <a:cubicBezTo>
                      <a:pt x="9111" y="3847"/>
                      <a:pt x="8169" y="3771"/>
                      <a:pt x="7956" y="3771"/>
                    </a:cubicBezTo>
                    <a:lnTo>
                      <a:pt x="7918" y="3771"/>
                    </a:lnTo>
                    <a:cubicBezTo>
                      <a:pt x="8027" y="2338"/>
                      <a:pt x="6654" y="1924"/>
                      <a:pt x="6654" y="1733"/>
                    </a:cubicBezTo>
                    <a:cubicBezTo>
                      <a:pt x="6670" y="1532"/>
                      <a:pt x="7068" y="829"/>
                      <a:pt x="7144" y="507"/>
                    </a:cubicBezTo>
                    <a:cubicBezTo>
                      <a:pt x="7232" y="218"/>
                      <a:pt x="6332" y="0"/>
                      <a:pt x="61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51" name="Google Shape;851;p26"/>
            <p:cNvSpPr/>
            <p:nvPr/>
          </p:nvSpPr>
          <p:spPr>
            <a:xfrm>
              <a:off x="1279141" y="1232699"/>
              <a:ext cx="308700" cy="3087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26"/>
            <p:cNvSpPr/>
            <p:nvPr/>
          </p:nvSpPr>
          <p:spPr>
            <a:xfrm>
              <a:off x="1279125" y="2160438"/>
              <a:ext cx="308700" cy="3087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26"/>
            <p:cNvSpPr/>
            <p:nvPr/>
          </p:nvSpPr>
          <p:spPr>
            <a:xfrm>
              <a:off x="1327794" y="2417388"/>
              <a:ext cx="308700" cy="3087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26"/>
            <p:cNvSpPr/>
            <p:nvPr/>
          </p:nvSpPr>
          <p:spPr>
            <a:xfrm>
              <a:off x="1397250" y="2781238"/>
              <a:ext cx="308700" cy="3087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26"/>
            <p:cNvSpPr/>
            <p:nvPr/>
          </p:nvSpPr>
          <p:spPr>
            <a:xfrm>
              <a:off x="1122561" y="2792931"/>
              <a:ext cx="308700" cy="3087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6" name="Google Shape;856;p26"/>
          <p:cNvGrpSpPr/>
          <p:nvPr/>
        </p:nvGrpSpPr>
        <p:grpSpPr>
          <a:xfrm>
            <a:off x="639716" y="1999239"/>
            <a:ext cx="2098120" cy="783776"/>
            <a:chOff x="639716" y="1999252"/>
            <a:chExt cx="2098120" cy="783776"/>
          </a:xfrm>
        </p:grpSpPr>
        <p:sp>
          <p:nvSpPr>
            <p:cNvPr id="858" name="Google Shape;858;p26"/>
            <p:cNvSpPr txBox="1"/>
            <p:nvPr/>
          </p:nvSpPr>
          <p:spPr>
            <a:xfrm>
              <a:off x="676836" y="2379528"/>
              <a:ext cx="2061000" cy="40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dirty="0">
                  <a:solidFill>
                    <a:srgbClr val="000000"/>
                  </a:solidFill>
                  <a:latin typeface="Bahnschrift" panose="020B0502040204020203" pitchFamily="34" charset="0"/>
                  <a:ea typeface="Roboto"/>
                  <a:cs typeface="Roboto"/>
                  <a:sym typeface="Roboto"/>
                </a:rPr>
                <a:t>Doesn’t make a person feel sick or have symptoms.</a:t>
              </a:r>
              <a:endParaRPr dirty="0">
                <a:solidFill>
                  <a:srgbClr val="000000"/>
                </a:solidFill>
                <a:latin typeface="Bahnschrift" panose="020B0502040204020203" pitchFamily="34" charset="0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59" name="Google Shape;859;p26"/>
            <p:cNvSpPr txBox="1"/>
            <p:nvPr/>
          </p:nvSpPr>
          <p:spPr>
            <a:xfrm>
              <a:off x="639716" y="1999252"/>
              <a:ext cx="5802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chemeClr val="accent3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02</a:t>
              </a:r>
              <a:endParaRPr sz="1800" b="1" dirty="0">
                <a:solidFill>
                  <a:schemeClr val="accent3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860" name="Google Shape;860;p26"/>
          <p:cNvGrpSpPr/>
          <p:nvPr/>
        </p:nvGrpSpPr>
        <p:grpSpPr>
          <a:xfrm>
            <a:off x="6043898" y="1964670"/>
            <a:ext cx="2317140" cy="710455"/>
            <a:chOff x="6050686" y="1952610"/>
            <a:chExt cx="2317140" cy="710455"/>
          </a:xfrm>
        </p:grpSpPr>
        <p:sp>
          <p:nvSpPr>
            <p:cNvPr id="862" name="Google Shape;862;p26"/>
            <p:cNvSpPr txBox="1"/>
            <p:nvPr/>
          </p:nvSpPr>
          <p:spPr>
            <a:xfrm>
              <a:off x="6050686" y="2259565"/>
              <a:ext cx="2317140" cy="40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dirty="0">
                  <a:solidFill>
                    <a:srgbClr val="000000"/>
                  </a:solidFill>
                  <a:latin typeface="Bahnschrift" panose="020B0502040204020203" pitchFamily="34" charset="0"/>
                  <a:ea typeface="Roboto"/>
                  <a:cs typeface="Roboto"/>
                  <a:sym typeface="Roboto"/>
                </a:rPr>
                <a:t>Makes a person feel sick and have symptoms. </a:t>
              </a:r>
              <a:endParaRPr dirty="0">
                <a:solidFill>
                  <a:srgbClr val="000000"/>
                </a:solidFill>
                <a:latin typeface="Bahnschrift" panose="020B0502040204020203" pitchFamily="34" charset="0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63" name="Google Shape;863;p26"/>
            <p:cNvSpPr txBox="1"/>
            <p:nvPr/>
          </p:nvSpPr>
          <p:spPr>
            <a:xfrm>
              <a:off x="7072361" y="1952610"/>
              <a:ext cx="5802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chemeClr val="accent4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02</a:t>
              </a:r>
              <a:endParaRPr sz="1800" b="1" dirty="0">
                <a:solidFill>
                  <a:schemeClr val="accent4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864" name="Google Shape;864;p26"/>
          <p:cNvGrpSpPr/>
          <p:nvPr/>
        </p:nvGrpSpPr>
        <p:grpSpPr>
          <a:xfrm>
            <a:off x="676656" y="2992239"/>
            <a:ext cx="2120071" cy="724757"/>
            <a:chOff x="676656" y="2992239"/>
            <a:chExt cx="2120071" cy="724757"/>
          </a:xfrm>
        </p:grpSpPr>
        <p:sp>
          <p:nvSpPr>
            <p:cNvPr id="866" name="Google Shape;866;p26"/>
            <p:cNvSpPr txBox="1"/>
            <p:nvPr/>
          </p:nvSpPr>
          <p:spPr>
            <a:xfrm>
              <a:off x="735727" y="3318296"/>
              <a:ext cx="20610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dirty="0" smtClean="0">
                  <a:solidFill>
                    <a:srgbClr val="000000"/>
                  </a:solidFill>
                  <a:latin typeface="Bahnschrift" panose="020B0502040204020203" pitchFamily="34" charset="0"/>
                  <a:ea typeface="Roboto"/>
                  <a:cs typeface="Roboto"/>
                  <a:sym typeface="Roboto"/>
                </a:rPr>
                <a:t>Can’t </a:t>
              </a:r>
              <a:r>
                <a:rPr lang="en-US" dirty="0">
                  <a:solidFill>
                    <a:srgbClr val="000000"/>
                  </a:solidFill>
                  <a:latin typeface="Bahnschrift" panose="020B0502040204020203" pitchFamily="34" charset="0"/>
                  <a:ea typeface="Roboto"/>
                  <a:cs typeface="Roboto"/>
                  <a:sym typeface="Roboto"/>
                </a:rPr>
                <a:t>spread from person to person</a:t>
              </a:r>
              <a:r>
                <a:rPr lang="en-US" dirty="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67" name="Google Shape;867;p26"/>
            <p:cNvSpPr txBox="1"/>
            <p:nvPr/>
          </p:nvSpPr>
          <p:spPr>
            <a:xfrm>
              <a:off x="676656" y="2992239"/>
              <a:ext cx="5802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chemeClr val="accent5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03</a:t>
              </a:r>
              <a:endParaRPr sz="1800" b="1" dirty="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868" name="Google Shape;868;p26"/>
          <p:cNvGrpSpPr/>
          <p:nvPr/>
        </p:nvGrpSpPr>
        <p:grpSpPr>
          <a:xfrm>
            <a:off x="5739314" y="1011714"/>
            <a:ext cx="2129599" cy="637893"/>
            <a:chOff x="7607143" y="1126769"/>
            <a:chExt cx="2129599" cy="637893"/>
          </a:xfrm>
        </p:grpSpPr>
        <p:sp>
          <p:nvSpPr>
            <p:cNvPr id="870" name="Google Shape;870;p26"/>
            <p:cNvSpPr txBox="1"/>
            <p:nvPr/>
          </p:nvSpPr>
          <p:spPr>
            <a:xfrm>
              <a:off x="7607143" y="1365962"/>
              <a:ext cx="2129599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dirty="0">
                  <a:solidFill>
                    <a:srgbClr val="000000"/>
                  </a:solidFill>
                  <a:latin typeface="Bahnschrift" panose="020B0502040204020203" pitchFamily="34" charset="0"/>
                  <a:ea typeface="Roboto"/>
                  <a:cs typeface="Roboto"/>
                  <a:sym typeface="Roboto"/>
                </a:rPr>
                <a:t>Tb is active and grows in the body</a:t>
              </a:r>
              <a:r>
                <a:rPr lang="en-US" dirty="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71" name="Google Shape;871;p26"/>
            <p:cNvSpPr txBox="1"/>
            <p:nvPr/>
          </p:nvSpPr>
          <p:spPr>
            <a:xfrm>
              <a:off x="8920647" y="1126769"/>
              <a:ext cx="588749" cy="2300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chemeClr val="accent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01</a:t>
              </a:r>
              <a:endParaRPr sz="1800" b="1" dirty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872" name="Google Shape;872;p26"/>
          <p:cNvGrpSpPr/>
          <p:nvPr/>
        </p:nvGrpSpPr>
        <p:grpSpPr>
          <a:xfrm>
            <a:off x="619612" y="1084796"/>
            <a:ext cx="2141804" cy="666156"/>
            <a:chOff x="619612" y="1084796"/>
            <a:chExt cx="2141804" cy="666156"/>
          </a:xfrm>
        </p:grpSpPr>
        <p:sp>
          <p:nvSpPr>
            <p:cNvPr id="874" name="Google Shape;874;p26"/>
            <p:cNvSpPr txBox="1"/>
            <p:nvPr/>
          </p:nvSpPr>
          <p:spPr>
            <a:xfrm>
              <a:off x="700416" y="1352252"/>
              <a:ext cx="20610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dirty="0">
                  <a:solidFill>
                    <a:srgbClr val="000000"/>
                  </a:solidFill>
                  <a:latin typeface="Bahnschrift" panose="020B0502040204020203" pitchFamily="34" charset="0"/>
                  <a:ea typeface="Roboto"/>
                  <a:cs typeface="Roboto"/>
                  <a:sym typeface="Roboto"/>
                </a:rPr>
                <a:t>TB lives but doesn’t grow in the body . </a:t>
              </a:r>
              <a:endParaRPr dirty="0">
                <a:solidFill>
                  <a:srgbClr val="000000"/>
                </a:solidFill>
                <a:latin typeface="Bahnschrift" panose="020B0502040204020203" pitchFamily="34" charset="0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75" name="Google Shape;875;p26"/>
            <p:cNvSpPr txBox="1"/>
            <p:nvPr/>
          </p:nvSpPr>
          <p:spPr>
            <a:xfrm>
              <a:off x="619612" y="1084796"/>
              <a:ext cx="5802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chemeClr val="accen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01</a:t>
              </a:r>
              <a:endParaRPr sz="1800" b="1" dirty="0">
                <a:solidFill>
                  <a:schemeClr val="accen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876" name="Google Shape;876;p26"/>
          <p:cNvGrpSpPr/>
          <p:nvPr/>
        </p:nvGrpSpPr>
        <p:grpSpPr>
          <a:xfrm>
            <a:off x="6200842" y="3119063"/>
            <a:ext cx="2317140" cy="712358"/>
            <a:chOff x="6200842" y="3119063"/>
            <a:chExt cx="2317140" cy="712358"/>
          </a:xfrm>
        </p:grpSpPr>
        <p:sp>
          <p:nvSpPr>
            <p:cNvPr id="878" name="Google Shape;878;p26"/>
            <p:cNvSpPr txBox="1"/>
            <p:nvPr/>
          </p:nvSpPr>
          <p:spPr>
            <a:xfrm>
              <a:off x="6200842" y="3432721"/>
              <a:ext cx="231714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dirty="0">
                  <a:solidFill>
                    <a:srgbClr val="000000"/>
                  </a:solidFill>
                  <a:latin typeface="Bahnschrift" panose="020B0502040204020203" pitchFamily="34" charset="0"/>
                  <a:ea typeface="Roboto"/>
                  <a:cs typeface="Roboto"/>
                  <a:sym typeface="Roboto"/>
                </a:rPr>
                <a:t>Can spread from person to person.</a:t>
              </a:r>
              <a:endParaRPr dirty="0">
                <a:solidFill>
                  <a:srgbClr val="000000"/>
                </a:solidFill>
                <a:latin typeface="Bahnschrift" panose="020B0502040204020203" pitchFamily="34" charset="0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79" name="Google Shape;879;p26"/>
            <p:cNvSpPr txBox="1"/>
            <p:nvPr/>
          </p:nvSpPr>
          <p:spPr>
            <a:xfrm>
              <a:off x="7105007" y="3119063"/>
              <a:ext cx="5802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chemeClr val="accent6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03</a:t>
              </a:r>
              <a:endParaRPr sz="1800" b="1" dirty="0">
                <a:solidFill>
                  <a:schemeClr val="accent6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cxnSp>
        <p:nvCxnSpPr>
          <p:cNvPr id="880" name="Google Shape;880;p26"/>
          <p:cNvCxnSpPr>
            <a:cxnSpLocks/>
          </p:cNvCxnSpPr>
          <p:nvPr/>
        </p:nvCxnSpPr>
        <p:spPr>
          <a:xfrm>
            <a:off x="1037399" y="1248851"/>
            <a:ext cx="3350100" cy="171900"/>
          </a:xfrm>
          <a:prstGeom prst="bentConnector3">
            <a:avLst>
              <a:gd name="adj1" fmla="val 49999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881" name="Google Shape;881;p26"/>
          <p:cNvCxnSpPr>
            <a:cxnSpLocks/>
          </p:cNvCxnSpPr>
          <p:nvPr/>
        </p:nvCxnSpPr>
        <p:spPr>
          <a:xfrm rot="10800000" flipV="1">
            <a:off x="4756530" y="1125401"/>
            <a:ext cx="2445939" cy="1331630"/>
          </a:xfrm>
          <a:prstGeom prst="bentConnector3">
            <a:avLst>
              <a:gd name="adj1" fmla="val 65888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882" name="Google Shape;882;p26"/>
          <p:cNvCxnSpPr>
            <a:cxnSpLocks/>
          </p:cNvCxnSpPr>
          <p:nvPr/>
        </p:nvCxnSpPr>
        <p:spPr>
          <a:xfrm>
            <a:off x="1051162" y="2142986"/>
            <a:ext cx="3408300" cy="217500"/>
          </a:xfrm>
          <a:prstGeom prst="bentConnector3">
            <a:avLst>
              <a:gd name="adj1" fmla="val 49999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883" name="Google Shape;883;p26"/>
          <p:cNvCxnSpPr>
            <a:cxnSpLocks/>
            <a:endCxn id="854" idx="6"/>
          </p:cNvCxnSpPr>
          <p:nvPr/>
        </p:nvCxnSpPr>
        <p:spPr>
          <a:xfrm rot="10800000" flipV="1">
            <a:off x="4897760" y="2142586"/>
            <a:ext cx="2371721" cy="1056673"/>
          </a:xfrm>
          <a:prstGeom prst="bentConnector3">
            <a:avLst>
              <a:gd name="adj1" fmla="val 55462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884" name="Google Shape;884;p26"/>
          <p:cNvCxnSpPr>
            <a:cxnSpLocks/>
          </p:cNvCxnSpPr>
          <p:nvPr/>
        </p:nvCxnSpPr>
        <p:spPr>
          <a:xfrm flipV="1">
            <a:off x="1126596" y="3083388"/>
            <a:ext cx="3017267" cy="90337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885" name="Google Shape;885;p26"/>
          <p:cNvSpPr/>
          <p:nvPr/>
        </p:nvSpPr>
        <p:spPr>
          <a:xfrm>
            <a:off x="4528671" y="3603724"/>
            <a:ext cx="369000" cy="369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86" name="Google Shape;886;p26"/>
          <p:cNvCxnSpPr>
            <a:cxnSpLocks/>
          </p:cNvCxnSpPr>
          <p:nvPr/>
        </p:nvCxnSpPr>
        <p:spPr>
          <a:xfrm rot="10800000" flipV="1">
            <a:off x="4908425" y="3259055"/>
            <a:ext cx="2361057" cy="354494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56" name="Google Shape;884;p26">
            <a:extLst>
              <a:ext uri="{FF2B5EF4-FFF2-40B4-BE49-F238E27FC236}">
                <a16:creationId xmlns:a16="http://schemas.microsoft.com/office/drawing/2014/main" xmlns="" id="{6D96FAFD-9984-4071-81FE-4980DF829203}"/>
              </a:ext>
            </a:extLst>
          </p:cNvPr>
          <p:cNvCxnSpPr>
            <a:cxnSpLocks/>
          </p:cNvCxnSpPr>
          <p:nvPr/>
        </p:nvCxnSpPr>
        <p:spPr>
          <a:xfrm flipV="1">
            <a:off x="1126596" y="3696512"/>
            <a:ext cx="3080434" cy="357847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62" name="Google Shape;867;p26">
            <a:extLst>
              <a:ext uri="{FF2B5EF4-FFF2-40B4-BE49-F238E27FC236}">
                <a16:creationId xmlns:a16="http://schemas.microsoft.com/office/drawing/2014/main" xmlns="" id="{0CF32C86-1F08-409F-AE98-14B115F92A46}"/>
              </a:ext>
            </a:extLst>
          </p:cNvPr>
          <p:cNvSpPr txBox="1"/>
          <p:nvPr/>
        </p:nvSpPr>
        <p:spPr>
          <a:xfrm>
            <a:off x="700416" y="3876197"/>
            <a:ext cx="5802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accent6">
                    <a:lumMod val="75000"/>
                  </a:schemeClr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04</a:t>
            </a:r>
            <a:endParaRPr sz="1800" b="1" dirty="0">
              <a:solidFill>
                <a:schemeClr val="accent6">
                  <a:lumMod val="75000"/>
                </a:schemeClr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666D3CA-1355-45C7-AAB9-C1DF386ED66A}"/>
              </a:ext>
            </a:extLst>
          </p:cNvPr>
          <p:cNvSpPr txBox="1"/>
          <p:nvPr/>
        </p:nvSpPr>
        <p:spPr>
          <a:xfrm>
            <a:off x="763373" y="4204014"/>
            <a:ext cx="1887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hnschrift" panose="020B0502040204020203" pitchFamily="34" charset="0"/>
              </a:rPr>
              <a:t>Cant advance to TB disease.</a:t>
            </a:r>
          </a:p>
        </p:txBody>
      </p:sp>
      <p:cxnSp>
        <p:nvCxnSpPr>
          <p:cNvPr id="67" name="Google Shape;886;p26">
            <a:extLst>
              <a:ext uri="{FF2B5EF4-FFF2-40B4-BE49-F238E27FC236}">
                <a16:creationId xmlns:a16="http://schemas.microsoft.com/office/drawing/2014/main" xmlns="" id="{37896107-6AE2-42E1-A27F-3C4B18CBF88B}"/>
              </a:ext>
            </a:extLst>
          </p:cNvPr>
          <p:cNvCxnSpPr>
            <a:cxnSpLocks/>
            <a:stCxn id="71" idx="1"/>
          </p:cNvCxnSpPr>
          <p:nvPr/>
        </p:nvCxnSpPr>
        <p:spPr>
          <a:xfrm rot="10800000" flipV="1">
            <a:off x="4778151" y="4100690"/>
            <a:ext cx="2336113" cy="195076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71" name="Google Shape;879;p26">
            <a:extLst>
              <a:ext uri="{FF2B5EF4-FFF2-40B4-BE49-F238E27FC236}">
                <a16:creationId xmlns:a16="http://schemas.microsoft.com/office/drawing/2014/main" xmlns="" id="{6CE3E446-3469-4D17-B6AE-A7A2577838DC}"/>
              </a:ext>
            </a:extLst>
          </p:cNvPr>
          <p:cNvSpPr txBox="1"/>
          <p:nvPr/>
        </p:nvSpPr>
        <p:spPr>
          <a:xfrm>
            <a:off x="7114263" y="3963740"/>
            <a:ext cx="5802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04</a:t>
            </a:r>
            <a:endParaRPr sz="1800" b="1" dirty="0">
              <a:solidFill>
                <a:schemeClr val="accent2">
                  <a:lumMod val="60000"/>
                  <a:lumOff val="40000"/>
                </a:schemeClr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D8FF0E02-9A34-4040-832E-DDC3F95D960B}"/>
              </a:ext>
            </a:extLst>
          </p:cNvPr>
          <p:cNvSpPr txBox="1"/>
          <p:nvPr/>
        </p:nvSpPr>
        <p:spPr>
          <a:xfrm>
            <a:off x="6396565" y="4191186"/>
            <a:ext cx="20721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hnschrift" panose="020B0502040204020203" pitchFamily="34" charset="0"/>
              </a:rPr>
              <a:t>Can cause death if not treated.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77D305B5-482A-4057-9946-F9FD212F989D}"/>
              </a:ext>
            </a:extLst>
          </p:cNvPr>
          <p:cNvSpPr/>
          <p:nvPr/>
        </p:nvSpPr>
        <p:spPr>
          <a:xfrm>
            <a:off x="8182113" y="821713"/>
            <a:ext cx="961887" cy="19000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ACTIVE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2C5C6176-7BA7-40B5-A35B-21EFC972D6B0}"/>
              </a:ext>
            </a:extLst>
          </p:cNvPr>
          <p:cNvSpPr/>
          <p:nvPr/>
        </p:nvSpPr>
        <p:spPr>
          <a:xfrm>
            <a:off x="0" y="848892"/>
            <a:ext cx="961887" cy="19000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LATENT </a:t>
            </a:r>
          </a:p>
        </p:txBody>
      </p:sp>
      <p:sp>
        <p:nvSpPr>
          <p:cNvPr id="2" name="مربع نص 1"/>
          <p:cNvSpPr txBox="1"/>
          <p:nvPr/>
        </p:nvSpPr>
        <p:spPr>
          <a:xfrm>
            <a:off x="8880490" y="4629146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9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8" grpId="0"/>
      <p:bldP spid="71" grpId="0"/>
      <p:bldP spid="15" grpId="0"/>
    </p:bldLst>
  </p:timing>
</p:sld>
</file>

<file path=ppt/theme/theme1.xml><?xml version="1.0" encoding="utf-8"?>
<a:theme xmlns:a="http://schemas.openxmlformats.org/drawingml/2006/main" name="Bacterial Infection Infographics by Slidesgo">
  <a:themeElements>
    <a:clrScheme name="Simple Light">
      <a:dk1>
        <a:srgbClr val="000000"/>
      </a:dk1>
      <a:lt1>
        <a:srgbClr val="FFFFFF"/>
      </a:lt1>
      <a:dk2>
        <a:srgbClr val="666666"/>
      </a:dk2>
      <a:lt2>
        <a:srgbClr val="D9D9D9"/>
      </a:lt2>
      <a:accent1>
        <a:srgbClr val="265667"/>
      </a:accent1>
      <a:accent2>
        <a:srgbClr val="457A8C"/>
      </a:accent2>
      <a:accent3>
        <a:srgbClr val="649DB1"/>
      </a:accent3>
      <a:accent4>
        <a:srgbClr val="F6751F"/>
      </a:accent4>
      <a:accent5>
        <a:srgbClr val="DF6310"/>
      </a:accent5>
      <a:accent6>
        <a:srgbClr val="C75100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479</Words>
  <Application>Microsoft Office PowerPoint</Application>
  <PresentationFormat>عرض على الشاشة (9:16)‏</PresentationFormat>
  <Paragraphs>91</Paragraphs>
  <Slides>13</Slides>
  <Notes>11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20" baseType="lpstr">
      <vt:lpstr>Arial</vt:lpstr>
      <vt:lpstr>Fira Sans Extra Condensed</vt:lpstr>
      <vt:lpstr>Fira Sans Extra Condensed SemiBold</vt:lpstr>
      <vt:lpstr>Wingdings</vt:lpstr>
      <vt:lpstr>Bahnschrift</vt:lpstr>
      <vt:lpstr>Roboto</vt:lpstr>
      <vt:lpstr>Bacterial Infection Infographics by Slidesgo</vt:lpstr>
      <vt:lpstr>Tuberculosis in immunosuppressed patients</vt:lpstr>
      <vt:lpstr>Objective . </vt:lpstr>
      <vt:lpstr>Introduction </vt:lpstr>
      <vt:lpstr>Tuberculosis  definition  </vt:lpstr>
      <vt:lpstr>Risk of tuberculosis in immunosuppressed patient</vt:lpstr>
      <vt:lpstr>عرض تقديمي في PowerPoint</vt:lpstr>
      <vt:lpstr>Tuberculosis in People With HIV</vt:lpstr>
      <vt:lpstr>Tuberculosis progression from latent to active TB  </vt:lpstr>
      <vt:lpstr>The difference between latent TB and active TB </vt:lpstr>
      <vt:lpstr>Treatment of tuberculosis in HIV patient</vt:lpstr>
      <vt:lpstr>Conclusion </vt:lpstr>
      <vt:lpstr>References </vt:lpstr>
      <vt:lpstr>Thank you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Tuberculosis in immunosuppressed patients</dc:title>
  <dc:creator>HP</dc:creator>
  <cp:lastModifiedBy>Maher</cp:lastModifiedBy>
  <cp:revision>34</cp:revision>
  <dcterms:modified xsi:type="dcterms:W3CDTF">2022-05-16T08:21:51Z</dcterms:modified>
</cp:coreProperties>
</file>