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5143500" type="screen16x9"/>
  <p:notesSz cx="6858000" cy="9144000"/>
  <p:embeddedFontLst>
    <p:embeddedFont>
      <p:font typeface="Advent Pro Medium" panose="020B0604020202020204" charset="0"/>
      <p:regular r:id="rId17"/>
      <p:bold r:id="rId18"/>
    </p:embeddedFont>
    <p:embeddedFont>
      <p:font typeface="Montserrat ExtraLight" panose="020B0604020202020204" charset="0"/>
      <p:regular r:id="rId19"/>
      <p:bold r:id="rId20"/>
      <p:italic r:id="rId21"/>
      <p:boldItalic r:id="rId22"/>
    </p:embeddedFont>
    <p:embeddedFont>
      <p:font typeface="Caveat Brush" panose="020B0604020202020204" charset="0"/>
      <p:regular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6" roundtripDataSignature="AMtx7mg+KZcSkYbYAJbrNvSGZ2GqptReX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customschemas.google.com/relationships/presentationmetadata" Target="meta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8" name="Google Shape;16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 name="Google Shape;17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5" name="Google Shape;185;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3" name="Google Shape;203;p14: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 name="Google Shape;9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 name="Google Shape;11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0" name="Google Shape;15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9" name="Google Shape;15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16"/>
          <p:cNvSpPr txBox="1">
            <a:spLocks noGrp="1"/>
          </p:cNvSpPr>
          <p:nvPr>
            <p:ph type="ctrTitle"/>
          </p:nvPr>
        </p:nvSpPr>
        <p:spPr>
          <a:xfrm>
            <a:off x="2040600" y="1554575"/>
            <a:ext cx="5063400" cy="2180400"/>
          </a:xfrm>
          <a:prstGeom prst="rect">
            <a:avLst/>
          </a:prstGeom>
          <a:noFill/>
          <a:ln>
            <a:noFill/>
          </a:ln>
          <a:effectLst>
            <a:outerShdw blurRad="57150" dist="19050" dir="5400000" algn="bl" rotWithShape="0">
              <a:schemeClr val="lt1">
                <a:alpha val="49803"/>
              </a:schemeClr>
            </a:outerShdw>
          </a:effectLst>
        </p:spPr>
        <p:txBody>
          <a:bodyPr spcFirstLastPara="1" wrap="square" lIns="0" tIns="0" rIns="0" bIns="0" anchor="ctr" anchorCtr="0">
            <a:noAutofit/>
          </a:bodyPr>
          <a:lstStyle>
            <a:lvl1pPr lvl="0" algn="ctr">
              <a:lnSpc>
                <a:spcPct val="80000"/>
              </a:lnSpc>
              <a:spcBef>
                <a:spcPts val="0"/>
              </a:spcBef>
              <a:spcAft>
                <a:spcPts val="0"/>
              </a:spcAft>
              <a:buClr>
                <a:srgbClr val="191919"/>
              </a:buClr>
              <a:buSzPts val="5200"/>
              <a:buNone/>
              <a:defRPr sz="8500">
                <a:solidFill>
                  <a:schemeClr val="dk1"/>
                </a:solidFill>
              </a:defRPr>
            </a:lvl1pPr>
            <a:lvl2pPr lvl="1" algn="ctr">
              <a:lnSpc>
                <a:spcPct val="100000"/>
              </a:lnSpc>
              <a:spcBef>
                <a:spcPts val="0"/>
              </a:spcBef>
              <a:spcAft>
                <a:spcPts val="0"/>
              </a:spcAft>
              <a:buClr>
                <a:srgbClr val="191919"/>
              </a:buClr>
              <a:buSzPts val="5200"/>
              <a:buNone/>
              <a:defRPr sz="5200">
                <a:solidFill>
                  <a:srgbClr val="191919"/>
                </a:solidFill>
              </a:defRPr>
            </a:lvl2pPr>
            <a:lvl3pPr lvl="2" algn="ctr">
              <a:lnSpc>
                <a:spcPct val="100000"/>
              </a:lnSpc>
              <a:spcBef>
                <a:spcPts val="0"/>
              </a:spcBef>
              <a:spcAft>
                <a:spcPts val="0"/>
              </a:spcAft>
              <a:buClr>
                <a:srgbClr val="191919"/>
              </a:buClr>
              <a:buSzPts val="5200"/>
              <a:buNone/>
              <a:defRPr sz="5200">
                <a:solidFill>
                  <a:srgbClr val="191919"/>
                </a:solidFill>
              </a:defRPr>
            </a:lvl3pPr>
            <a:lvl4pPr lvl="3" algn="ctr">
              <a:lnSpc>
                <a:spcPct val="100000"/>
              </a:lnSpc>
              <a:spcBef>
                <a:spcPts val="0"/>
              </a:spcBef>
              <a:spcAft>
                <a:spcPts val="0"/>
              </a:spcAft>
              <a:buClr>
                <a:srgbClr val="191919"/>
              </a:buClr>
              <a:buSzPts val="5200"/>
              <a:buNone/>
              <a:defRPr sz="5200">
                <a:solidFill>
                  <a:srgbClr val="191919"/>
                </a:solidFill>
              </a:defRPr>
            </a:lvl4pPr>
            <a:lvl5pPr lvl="4" algn="ctr">
              <a:lnSpc>
                <a:spcPct val="100000"/>
              </a:lnSpc>
              <a:spcBef>
                <a:spcPts val="0"/>
              </a:spcBef>
              <a:spcAft>
                <a:spcPts val="0"/>
              </a:spcAft>
              <a:buClr>
                <a:srgbClr val="191919"/>
              </a:buClr>
              <a:buSzPts val="5200"/>
              <a:buNone/>
              <a:defRPr sz="5200">
                <a:solidFill>
                  <a:srgbClr val="191919"/>
                </a:solidFill>
              </a:defRPr>
            </a:lvl5pPr>
            <a:lvl6pPr lvl="5" algn="ctr">
              <a:lnSpc>
                <a:spcPct val="100000"/>
              </a:lnSpc>
              <a:spcBef>
                <a:spcPts val="0"/>
              </a:spcBef>
              <a:spcAft>
                <a:spcPts val="0"/>
              </a:spcAft>
              <a:buClr>
                <a:srgbClr val="191919"/>
              </a:buClr>
              <a:buSzPts val="5200"/>
              <a:buNone/>
              <a:defRPr sz="5200">
                <a:solidFill>
                  <a:srgbClr val="191919"/>
                </a:solidFill>
              </a:defRPr>
            </a:lvl6pPr>
            <a:lvl7pPr lvl="6" algn="ctr">
              <a:lnSpc>
                <a:spcPct val="100000"/>
              </a:lnSpc>
              <a:spcBef>
                <a:spcPts val="0"/>
              </a:spcBef>
              <a:spcAft>
                <a:spcPts val="0"/>
              </a:spcAft>
              <a:buClr>
                <a:srgbClr val="191919"/>
              </a:buClr>
              <a:buSzPts val="5200"/>
              <a:buNone/>
              <a:defRPr sz="5200">
                <a:solidFill>
                  <a:srgbClr val="191919"/>
                </a:solidFill>
              </a:defRPr>
            </a:lvl7pPr>
            <a:lvl8pPr lvl="7" algn="ctr">
              <a:lnSpc>
                <a:spcPct val="100000"/>
              </a:lnSpc>
              <a:spcBef>
                <a:spcPts val="0"/>
              </a:spcBef>
              <a:spcAft>
                <a:spcPts val="0"/>
              </a:spcAft>
              <a:buClr>
                <a:srgbClr val="191919"/>
              </a:buClr>
              <a:buSzPts val="5200"/>
              <a:buNone/>
              <a:defRPr sz="5200">
                <a:solidFill>
                  <a:srgbClr val="191919"/>
                </a:solidFill>
              </a:defRPr>
            </a:lvl8pPr>
            <a:lvl9pPr lvl="8" algn="ctr">
              <a:lnSpc>
                <a:spcPct val="100000"/>
              </a:lnSpc>
              <a:spcBef>
                <a:spcPts val="0"/>
              </a:spcBef>
              <a:spcAft>
                <a:spcPts val="0"/>
              </a:spcAft>
              <a:buClr>
                <a:srgbClr val="191919"/>
              </a:buClr>
              <a:buSzPts val="5200"/>
              <a:buNone/>
              <a:defRPr sz="5200">
                <a:solidFill>
                  <a:srgbClr val="191919"/>
                </a:solidFill>
              </a:defRPr>
            </a:lvl9pPr>
          </a:lstStyle>
          <a:p>
            <a:endParaRPr/>
          </a:p>
        </p:txBody>
      </p:sp>
      <p:sp>
        <p:nvSpPr>
          <p:cNvPr id="10" name="Google Shape;10;p16"/>
          <p:cNvSpPr txBox="1">
            <a:spLocks noGrp="1"/>
          </p:cNvSpPr>
          <p:nvPr>
            <p:ph type="subTitle" idx="1"/>
          </p:nvPr>
        </p:nvSpPr>
        <p:spPr>
          <a:xfrm>
            <a:off x="2392525" y="3880700"/>
            <a:ext cx="4359000" cy="409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8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84"/>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BLANK_1_1_1_1_1_1_1_1">
    <p:bg>
      <p:bgPr>
        <a:blipFill>
          <a:blip r:embed="rId2">
            <a:alphaModFix/>
          </a:blip>
          <a:stretch>
            <a:fillRect/>
          </a:stretch>
        </a:blipFill>
        <a:effectLst/>
      </p:bgPr>
    </p:bg>
    <p:spTree>
      <p:nvGrpSpPr>
        <p:cNvPr id="1" name="Shape 8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BLANK_1">
    <p:bg>
      <p:bgPr>
        <a:blipFill>
          <a:blip r:embed="rId2">
            <a:alphaModFix/>
          </a:blip>
          <a:stretch>
            <a:fillRect/>
          </a:stretch>
        </a:blipFill>
        <a:effectLst/>
      </p:bgPr>
    </p:bg>
    <p:spTree>
      <p:nvGrpSpPr>
        <p:cNvPr id="1" name="Shape 11"/>
        <p:cNvGrpSpPr/>
        <p:nvPr/>
      </p:nvGrpSpPr>
      <p:grpSpPr>
        <a:xfrm>
          <a:off x="0" y="0"/>
          <a:ext cx="0" cy="0"/>
          <a:chOff x="0" y="0"/>
          <a:chExt cx="0" cy="0"/>
        </a:xfrm>
      </p:grpSpPr>
      <p:pic>
        <p:nvPicPr>
          <p:cNvPr id="12" name="Google Shape;12;p17"/>
          <p:cNvPicPr preferRelativeResize="0"/>
          <p:nvPr/>
        </p:nvPicPr>
        <p:blipFill rotWithShape="1">
          <a:blip r:embed="rId3">
            <a:alphaModFix/>
          </a:blip>
          <a:srcRect l="40926" t="4624" r="4626" b="32623"/>
          <a:stretch/>
        </p:blipFill>
        <p:spPr>
          <a:xfrm>
            <a:off x="0" y="3104650"/>
            <a:ext cx="3144850" cy="2038851"/>
          </a:xfrm>
          <a:prstGeom prst="rect">
            <a:avLst/>
          </a:prstGeom>
          <a:noFill/>
          <a:ln>
            <a:noFill/>
          </a:ln>
        </p:spPr>
      </p:pic>
      <p:sp>
        <p:nvSpPr>
          <p:cNvPr id="13" name="Google Shape;13;p17"/>
          <p:cNvSpPr txBox="1">
            <a:spLocks noGrp="1"/>
          </p:cNvSpPr>
          <p:nvPr>
            <p:ph type="title"/>
          </p:nvPr>
        </p:nvSpPr>
        <p:spPr>
          <a:xfrm>
            <a:off x="2895938" y="1615618"/>
            <a:ext cx="2011800" cy="3657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2400"/>
              <a:buNone/>
              <a:defRPr sz="25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4" name="Google Shape;14;p17"/>
          <p:cNvSpPr txBox="1">
            <a:spLocks noGrp="1"/>
          </p:cNvSpPr>
          <p:nvPr>
            <p:ph type="title" idx="2"/>
          </p:nvPr>
        </p:nvSpPr>
        <p:spPr>
          <a:xfrm>
            <a:off x="1682222" y="1499178"/>
            <a:ext cx="1041300" cy="8079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3000"/>
              <a:buNone/>
              <a:defRPr sz="57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15" name="Google Shape;15;p17"/>
          <p:cNvSpPr txBox="1">
            <a:spLocks noGrp="1"/>
          </p:cNvSpPr>
          <p:nvPr>
            <p:ph type="subTitle" idx="1"/>
          </p:nvPr>
        </p:nvSpPr>
        <p:spPr>
          <a:xfrm>
            <a:off x="2895938" y="2021700"/>
            <a:ext cx="2011800" cy="484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7"/>
          <p:cNvSpPr txBox="1">
            <a:spLocks noGrp="1"/>
          </p:cNvSpPr>
          <p:nvPr>
            <p:ph type="title" idx="3"/>
          </p:nvPr>
        </p:nvSpPr>
        <p:spPr>
          <a:xfrm>
            <a:off x="6412188" y="1615618"/>
            <a:ext cx="2011800" cy="3657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2400"/>
              <a:buNone/>
              <a:defRPr sz="25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 name="Google Shape;17;p17"/>
          <p:cNvSpPr txBox="1">
            <a:spLocks noGrp="1"/>
          </p:cNvSpPr>
          <p:nvPr>
            <p:ph type="title" idx="4"/>
          </p:nvPr>
        </p:nvSpPr>
        <p:spPr>
          <a:xfrm>
            <a:off x="5198400" y="1499178"/>
            <a:ext cx="1041300" cy="8079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3000"/>
              <a:buNone/>
              <a:defRPr sz="57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18" name="Google Shape;18;p17"/>
          <p:cNvSpPr txBox="1">
            <a:spLocks noGrp="1"/>
          </p:cNvSpPr>
          <p:nvPr>
            <p:ph type="subTitle" idx="5"/>
          </p:nvPr>
        </p:nvSpPr>
        <p:spPr>
          <a:xfrm>
            <a:off x="6412188" y="2021700"/>
            <a:ext cx="2011800" cy="484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7"/>
          <p:cNvSpPr txBox="1">
            <a:spLocks noGrp="1"/>
          </p:cNvSpPr>
          <p:nvPr>
            <p:ph type="title" idx="6"/>
          </p:nvPr>
        </p:nvSpPr>
        <p:spPr>
          <a:xfrm>
            <a:off x="2895938" y="3115756"/>
            <a:ext cx="2011800" cy="3657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2400"/>
              <a:buNone/>
              <a:defRPr sz="25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20" name="Google Shape;20;p17"/>
          <p:cNvSpPr txBox="1">
            <a:spLocks noGrp="1"/>
          </p:cNvSpPr>
          <p:nvPr>
            <p:ph type="title" idx="7"/>
          </p:nvPr>
        </p:nvSpPr>
        <p:spPr>
          <a:xfrm>
            <a:off x="1682222" y="2954903"/>
            <a:ext cx="1041300" cy="8079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3000"/>
              <a:buNone/>
              <a:defRPr sz="57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21" name="Google Shape;21;p17"/>
          <p:cNvSpPr txBox="1">
            <a:spLocks noGrp="1"/>
          </p:cNvSpPr>
          <p:nvPr>
            <p:ph type="subTitle" idx="8"/>
          </p:nvPr>
        </p:nvSpPr>
        <p:spPr>
          <a:xfrm>
            <a:off x="2895938" y="3521838"/>
            <a:ext cx="2011800" cy="484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7"/>
          <p:cNvSpPr txBox="1">
            <a:spLocks noGrp="1"/>
          </p:cNvSpPr>
          <p:nvPr>
            <p:ph type="title" idx="9"/>
          </p:nvPr>
        </p:nvSpPr>
        <p:spPr>
          <a:xfrm>
            <a:off x="6412188" y="3115756"/>
            <a:ext cx="2011800" cy="3657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2400"/>
              <a:buNone/>
              <a:defRPr sz="25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23" name="Google Shape;23;p17"/>
          <p:cNvSpPr txBox="1">
            <a:spLocks noGrp="1"/>
          </p:cNvSpPr>
          <p:nvPr>
            <p:ph type="title" idx="13"/>
          </p:nvPr>
        </p:nvSpPr>
        <p:spPr>
          <a:xfrm>
            <a:off x="5198400" y="2954903"/>
            <a:ext cx="1041300" cy="8079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3000"/>
              <a:buNone/>
              <a:defRPr sz="57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24" name="Google Shape;24;p17"/>
          <p:cNvSpPr txBox="1">
            <a:spLocks noGrp="1"/>
          </p:cNvSpPr>
          <p:nvPr>
            <p:ph type="subTitle" idx="14"/>
          </p:nvPr>
        </p:nvSpPr>
        <p:spPr>
          <a:xfrm>
            <a:off x="6412188" y="3521838"/>
            <a:ext cx="2011800" cy="484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7"/>
          <p:cNvSpPr txBox="1">
            <a:spLocks noGrp="1"/>
          </p:cNvSpPr>
          <p:nvPr>
            <p:ph type="title" idx="15"/>
          </p:nvPr>
        </p:nvSpPr>
        <p:spPr>
          <a:xfrm>
            <a:off x="720000" y="421102"/>
            <a:ext cx="7704000" cy="4572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grpSp>
        <p:nvGrpSpPr>
          <p:cNvPr id="26" name="Google Shape;26;p17"/>
          <p:cNvGrpSpPr/>
          <p:nvPr/>
        </p:nvGrpSpPr>
        <p:grpSpPr>
          <a:xfrm>
            <a:off x="249218" y="566775"/>
            <a:ext cx="274314" cy="274316"/>
            <a:chOff x="325418" y="566775"/>
            <a:chExt cx="274314" cy="274316"/>
          </a:xfrm>
        </p:grpSpPr>
        <p:sp>
          <p:nvSpPr>
            <p:cNvPr id="27" name="Google Shape;27;p17"/>
            <p:cNvSpPr/>
            <p:nvPr/>
          </p:nvSpPr>
          <p:spPr>
            <a:xfrm>
              <a:off x="362375" y="566775"/>
              <a:ext cx="219455" cy="182881"/>
            </a:xfrm>
            <a:custGeom>
              <a:avLst/>
              <a:gdLst/>
              <a:ahLst/>
              <a:cxnLst/>
              <a:rect l="l" t="t" r="r" b="b"/>
              <a:pathLst>
                <a:path w="4388" h="3543" extrusionOk="0">
                  <a:moveTo>
                    <a:pt x="1891" y="0"/>
                  </a:moveTo>
                  <a:cubicBezTo>
                    <a:pt x="1661" y="0"/>
                    <a:pt x="1438" y="31"/>
                    <a:pt x="1238" y="90"/>
                  </a:cubicBezTo>
                  <a:cubicBezTo>
                    <a:pt x="250" y="816"/>
                    <a:pt x="0" y="2626"/>
                    <a:pt x="1167" y="3281"/>
                  </a:cubicBezTo>
                  <a:cubicBezTo>
                    <a:pt x="1419" y="3463"/>
                    <a:pt x="1703" y="3543"/>
                    <a:pt x="1989" y="3543"/>
                  </a:cubicBezTo>
                  <a:cubicBezTo>
                    <a:pt x="3164" y="3543"/>
                    <a:pt x="4387" y="2198"/>
                    <a:pt x="3679" y="1030"/>
                  </a:cubicBezTo>
                  <a:cubicBezTo>
                    <a:pt x="3442" y="321"/>
                    <a:pt x="2636" y="0"/>
                    <a:pt x="189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17"/>
            <p:cNvSpPr/>
            <p:nvPr/>
          </p:nvSpPr>
          <p:spPr>
            <a:xfrm rot="-5400000">
              <a:off x="352849" y="594208"/>
              <a:ext cx="219452" cy="274314"/>
            </a:xfrm>
            <a:custGeom>
              <a:avLst/>
              <a:gdLst/>
              <a:ahLst/>
              <a:cxnLst/>
              <a:rect l="l" t="t" r="r" b="b"/>
              <a:pathLst>
                <a:path w="4287" h="5518" extrusionOk="0">
                  <a:moveTo>
                    <a:pt x="643" y="0"/>
                  </a:moveTo>
                  <a:cubicBezTo>
                    <a:pt x="465" y="83"/>
                    <a:pt x="286" y="167"/>
                    <a:pt x="131" y="286"/>
                  </a:cubicBezTo>
                  <a:cubicBezTo>
                    <a:pt x="0" y="1488"/>
                    <a:pt x="274" y="2679"/>
                    <a:pt x="286" y="3893"/>
                  </a:cubicBezTo>
                  <a:cubicBezTo>
                    <a:pt x="274" y="4262"/>
                    <a:pt x="250" y="4989"/>
                    <a:pt x="238" y="5358"/>
                  </a:cubicBezTo>
                  <a:lnTo>
                    <a:pt x="369" y="5358"/>
                  </a:lnTo>
                  <a:cubicBezTo>
                    <a:pt x="394" y="5473"/>
                    <a:pt x="475" y="5518"/>
                    <a:pt x="579" y="5518"/>
                  </a:cubicBezTo>
                  <a:cubicBezTo>
                    <a:pt x="831" y="5518"/>
                    <a:pt x="1219" y="5259"/>
                    <a:pt x="1286" y="5108"/>
                  </a:cubicBezTo>
                  <a:cubicBezTo>
                    <a:pt x="2084" y="4322"/>
                    <a:pt x="3191" y="3989"/>
                    <a:pt x="4001" y="3250"/>
                  </a:cubicBezTo>
                  <a:cubicBezTo>
                    <a:pt x="4287" y="2488"/>
                    <a:pt x="3453" y="2226"/>
                    <a:pt x="3025" y="1810"/>
                  </a:cubicBezTo>
                  <a:cubicBezTo>
                    <a:pt x="2370" y="1048"/>
                    <a:pt x="1489" y="536"/>
                    <a:pt x="643"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9" name="Google Shape;29;p17"/>
          <p:cNvPicPr preferRelativeResize="0"/>
          <p:nvPr/>
        </p:nvPicPr>
        <p:blipFill rotWithShape="1">
          <a:blip r:embed="rId4">
            <a:alphaModFix/>
          </a:blip>
          <a:srcRect l="17320" t="24330" r="33984" b="-4522"/>
          <a:stretch/>
        </p:blipFill>
        <p:spPr>
          <a:xfrm>
            <a:off x="7676450" y="0"/>
            <a:ext cx="1467552" cy="135952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30"/>
        <p:cNvGrpSpPr/>
        <p:nvPr/>
      </p:nvGrpSpPr>
      <p:grpSpPr>
        <a:xfrm>
          <a:off x="0" y="0"/>
          <a:ext cx="0" cy="0"/>
          <a:chOff x="0" y="0"/>
          <a:chExt cx="0" cy="0"/>
        </a:xfrm>
      </p:grpSpPr>
      <p:sp>
        <p:nvSpPr>
          <p:cNvPr id="31" name="Google Shape;31;p18"/>
          <p:cNvSpPr txBox="1">
            <a:spLocks noGrp="1"/>
          </p:cNvSpPr>
          <p:nvPr>
            <p:ph type="title"/>
          </p:nvPr>
        </p:nvSpPr>
        <p:spPr>
          <a:xfrm>
            <a:off x="720000" y="425514"/>
            <a:ext cx="7704000" cy="4572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32" name="Google Shape;32;p18"/>
          <p:cNvSpPr txBox="1">
            <a:spLocks noGrp="1"/>
          </p:cNvSpPr>
          <p:nvPr>
            <p:ph type="body" idx="1"/>
          </p:nvPr>
        </p:nvSpPr>
        <p:spPr>
          <a:xfrm>
            <a:off x="720000" y="1152475"/>
            <a:ext cx="3852000" cy="3416400"/>
          </a:xfrm>
          <a:prstGeom prst="rect">
            <a:avLst/>
          </a:prstGeom>
          <a:noFill/>
          <a:ln>
            <a:noFill/>
          </a:ln>
        </p:spPr>
        <p:txBody>
          <a:bodyPr spcFirstLastPara="1" wrap="square" lIns="91425" tIns="91425" rIns="91425" bIns="91425" anchor="ctr" anchorCtr="0">
            <a:noAutofit/>
          </a:bodyPr>
          <a:lstStyle>
            <a:lvl1pPr marL="457200" lvl="0" indent="-279400" algn="l">
              <a:lnSpc>
                <a:spcPct val="100000"/>
              </a:lnSpc>
              <a:spcBef>
                <a:spcPts val="0"/>
              </a:spcBef>
              <a:spcAft>
                <a:spcPts val="0"/>
              </a:spcAft>
              <a:buClr>
                <a:srgbClr val="999999"/>
              </a:buClr>
              <a:buSzPts val="800"/>
              <a:buFont typeface="Open Sans"/>
              <a:buChar char="●"/>
              <a:defRPr sz="1600">
                <a:solidFill>
                  <a:srgbClr val="434343"/>
                </a:solidFill>
              </a:defRPr>
            </a:lvl1pPr>
            <a:lvl2pPr marL="914400" lvl="1" indent="-279400" algn="l">
              <a:lnSpc>
                <a:spcPct val="115000"/>
              </a:lnSpc>
              <a:spcBef>
                <a:spcPts val="0"/>
              </a:spcBef>
              <a:spcAft>
                <a:spcPts val="0"/>
              </a:spcAft>
              <a:buClr>
                <a:srgbClr val="999999"/>
              </a:buClr>
              <a:buSzPts val="800"/>
              <a:buFont typeface="Open Sans"/>
              <a:buChar char="○"/>
              <a:defRPr>
                <a:solidFill>
                  <a:srgbClr val="434343"/>
                </a:solidFill>
              </a:defRPr>
            </a:lvl2pPr>
            <a:lvl3pPr marL="1371600" lvl="2" indent="-279400" algn="l">
              <a:lnSpc>
                <a:spcPct val="115000"/>
              </a:lnSpc>
              <a:spcBef>
                <a:spcPts val="0"/>
              </a:spcBef>
              <a:spcAft>
                <a:spcPts val="0"/>
              </a:spcAft>
              <a:buClr>
                <a:srgbClr val="999999"/>
              </a:buClr>
              <a:buSzPts val="800"/>
              <a:buFont typeface="Open Sans"/>
              <a:buChar char="■"/>
              <a:defRPr>
                <a:solidFill>
                  <a:srgbClr val="434343"/>
                </a:solidFill>
              </a:defRPr>
            </a:lvl3pPr>
            <a:lvl4pPr marL="1828800" lvl="3" indent="-279400" algn="l">
              <a:lnSpc>
                <a:spcPct val="115000"/>
              </a:lnSpc>
              <a:spcBef>
                <a:spcPts val="0"/>
              </a:spcBef>
              <a:spcAft>
                <a:spcPts val="0"/>
              </a:spcAft>
              <a:buClr>
                <a:srgbClr val="999999"/>
              </a:buClr>
              <a:buSzPts val="800"/>
              <a:buFont typeface="Open Sans"/>
              <a:buChar char="●"/>
              <a:defRPr>
                <a:solidFill>
                  <a:srgbClr val="434343"/>
                </a:solidFill>
              </a:defRPr>
            </a:lvl4pPr>
            <a:lvl5pPr marL="2286000" lvl="4" indent="-304800" algn="l">
              <a:lnSpc>
                <a:spcPct val="115000"/>
              </a:lnSpc>
              <a:spcBef>
                <a:spcPts val="0"/>
              </a:spcBef>
              <a:spcAft>
                <a:spcPts val="0"/>
              </a:spcAft>
              <a:buClr>
                <a:srgbClr val="999999"/>
              </a:buClr>
              <a:buSzPts val="1200"/>
              <a:buFont typeface="Open Sans"/>
              <a:buChar char="○"/>
              <a:defRPr>
                <a:solidFill>
                  <a:srgbClr val="434343"/>
                </a:solidFill>
              </a:defRPr>
            </a:lvl5pPr>
            <a:lvl6pPr marL="2743200" lvl="5" indent="-304800" algn="l">
              <a:lnSpc>
                <a:spcPct val="115000"/>
              </a:lnSpc>
              <a:spcBef>
                <a:spcPts val="0"/>
              </a:spcBef>
              <a:spcAft>
                <a:spcPts val="0"/>
              </a:spcAft>
              <a:buClr>
                <a:srgbClr val="999999"/>
              </a:buClr>
              <a:buSzPts val="1200"/>
              <a:buFont typeface="Open Sans"/>
              <a:buChar char="■"/>
              <a:defRPr>
                <a:solidFill>
                  <a:srgbClr val="434343"/>
                </a:solidFill>
              </a:defRPr>
            </a:lvl6pPr>
            <a:lvl7pPr marL="3200400" lvl="6" indent="-273050" algn="l">
              <a:lnSpc>
                <a:spcPct val="115000"/>
              </a:lnSpc>
              <a:spcBef>
                <a:spcPts val="0"/>
              </a:spcBef>
              <a:spcAft>
                <a:spcPts val="0"/>
              </a:spcAft>
              <a:buClr>
                <a:srgbClr val="999999"/>
              </a:buClr>
              <a:buSzPts val="700"/>
              <a:buFont typeface="Open Sans"/>
              <a:buChar char="●"/>
              <a:defRPr>
                <a:solidFill>
                  <a:srgbClr val="434343"/>
                </a:solidFill>
              </a:defRPr>
            </a:lvl7pPr>
            <a:lvl8pPr marL="3657600" lvl="7" indent="-273050" algn="l">
              <a:lnSpc>
                <a:spcPct val="115000"/>
              </a:lnSpc>
              <a:spcBef>
                <a:spcPts val="0"/>
              </a:spcBef>
              <a:spcAft>
                <a:spcPts val="0"/>
              </a:spcAft>
              <a:buClr>
                <a:srgbClr val="999999"/>
              </a:buClr>
              <a:buSzPts val="700"/>
              <a:buFont typeface="Open Sans"/>
              <a:buChar char="○"/>
              <a:defRPr>
                <a:solidFill>
                  <a:srgbClr val="434343"/>
                </a:solidFill>
              </a:defRPr>
            </a:lvl8pPr>
            <a:lvl9pPr marL="4114800" lvl="8" indent="-266700" algn="l">
              <a:lnSpc>
                <a:spcPct val="115000"/>
              </a:lnSpc>
              <a:spcBef>
                <a:spcPts val="0"/>
              </a:spcBef>
              <a:spcAft>
                <a:spcPts val="0"/>
              </a:spcAft>
              <a:buClr>
                <a:srgbClr val="999999"/>
              </a:buClr>
              <a:buSzPts val="600"/>
              <a:buFont typeface="Open Sans"/>
              <a:buChar char="■"/>
              <a:defRPr>
                <a:solidFill>
                  <a:srgbClr val="434343"/>
                </a:solidFill>
              </a:defRPr>
            </a:lvl9pPr>
          </a:lstStyle>
          <a:p>
            <a:endParaRPr/>
          </a:p>
        </p:txBody>
      </p:sp>
      <p:grpSp>
        <p:nvGrpSpPr>
          <p:cNvPr id="33" name="Google Shape;33;p18"/>
          <p:cNvGrpSpPr/>
          <p:nvPr/>
        </p:nvGrpSpPr>
        <p:grpSpPr>
          <a:xfrm>
            <a:off x="249218" y="566775"/>
            <a:ext cx="274314" cy="274316"/>
            <a:chOff x="325418" y="566775"/>
            <a:chExt cx="274314" cy="274316"/>
          </a:xfrm>
        </p:grpSpPr>
        <p:sp>
          <p:nvSpPr>
            <p:cNvPr id="34" name="Google Shape;34;p18"/>
            <p:cNvSpPr/>
            <p:nvPr/>
          </p:nvSpPr>
          <p:spPr>
            <a:xfrm>
              <a:off x="362375" y="566775"/>
              <a:ext cx="219455" cy="182881"/>
            </a:xfrm>
            <a:custGeom>
              <a:avLst/>
              <a:gdLst/>
              <a:ahLst/>
              <a:cxnLst/>
              <a:rect l="l" t="t" r="r" b="b"/>
              <a:pathLst>
                <a:path w="4388" h="3543" extrusionOk="0">
                  <a:moveTo>
                    <a:pt x="1891" y="0"/>
                  </a:moveTo>
                  <a:cubicBezTo>
                    <a:pt x="1661" y="0"/>
                    <a:pt x="1438" y="31"/>
                    <a:pt x="1238" y="90"/>
                  </a:cubicBezTo>
                  <a:cubicBezTo>
                    <a:pt x="250" y="816"/>
                    <a:pt x="0" y="2626"/>
                    <a:pt x="1167" y="3281"/>
                  </a:cubicBezTo>
                  <a:cubicBezTo>
                    <a:pt x="1419" y="3463"/>
                    <a:pt x="1703" y="3543"/>
                    <a:pt x="1989" y="3543"/>
                  </a:cubicBezTo>
                  <a:cubicBezTo>
                    <a:pt x="3164" y="3543"/>
                    <a:pt x="4387" y="2198"/>
                    <a:pt x="3679" y="1030"/>
                  </a:cubicBezTo>
                  <a:cubicBezTo>
                    <a:pt x="3442" y="321"/>
                    <a:pt x="2636" y="0"/>
                    <a:pt x="189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18"/>
            <p:cNvSpPr/>
            <p:nvPr/>
          </p:nvSpPr>
          <p:spPr>
            <a:xfrm rot="-5400000">
              <a:off x="352849" y="594208"/>
              <a:ext cx="219452" cy="274314"/>
            </a:xfrm>
            <a:custGeom>
              <a:avLst/>
              <a:gdLst/>
              <a:ahLst/>
              <a:cxnLst/>
              <a:rect l="l" t="t" r="r" b="b"/>
              <a:pathLst>
                <a:path w="4287" h="5518" extrusionOk="0">
                  <a:moveTo>
                    <a:pt x="643" y="0"/>
                  </a:moveTo>
                  <a:cubicBezTo>
                    <a:pt x="465" y="83"/>
                    <a:pt x="286" y="167"/>
                    <a:pt x="131" y="286"/>
                  </a:cubicBezTo>
                  <a:cubicBezTo>
                    <a:pt x="0" y="1488"/>
                    <a:pt x="274" y="2679"/>
                    <a:pt x="286" y="3893"/>
                  </a:cubicBezTo>
                  <a:cubicBezTo>
                    <a:pt x="274" y="4262"/>
                    <a:pt x="250" y="4989"/>
                    <a:pt x="238" y="5358"/>
                  </a:cubicBezTo>
                  <a:lnTo>
                    <a:pt x="369" y="5358"/>
                  </a:lnTo>
                  <a:cubicBezTo>
                    <a:pt x="394" y="5473"/>
                    <a:pt x="475" y="5518"/>
                    <a:pt x="579" y="5518"/>
                  </a:cubicBezTo>
                  <a:cubicBezTo>
                    <a:pt x="831" y="5518"/>
                    <a:pt x="1219" y="5259"/>
                    <a:pt x="1286" y="5108"/>
                  </a:cubicBezTo>
                  <a:cubicBezTo>
                    <a:pt x="2084" y="4322"/>
                    <a:pt x="3191" y="3989"/>
                    <a:pt x="4001" y="3250"/>
                  </a:cubicBezTo>
                  <a:cubicBezTo>
                    <a:pt x="4287" y="2488"/>
                    <a:pt x="3453" y="2226"/>
                    <a:pt x="3025" y="1810"/>
                  </a:cubicBezTo>
                  <a:cubicBezTo>
                    <a:pt x="2370" y="1048"/>
                    <a:pt x="1489" y="536"/>
                    <a:pt x="643"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36" name="Google Shape;36;p18"/>
          <p:cNvPicPr preferRelativeResize="0"/>
          <p:nvPr/>
        </p:nvPicPr>
        <p:blipFill rotWithShape="1">
          <a:blip r:embed="rId3">
            <a:alphaModFix/>
          </a:blip>
          <a:srcRect l="17320" t="24330" r="33984" b="-4522"/>
          <a:stretch/>
        </p:blipFill>
        <p:spPr>
          <a:xfrm>
            <a:off x="7676450" y="0"/>
            <a:ext cx="1467552" cy="135952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37"/>
        <p:cNvGrpSpPr/>
        <p:nvPr/>
      </p:nvGrpSpPr>
      <p:grpSpPr>
        <a:xfrm>
          <a:off x="0" y="0"/>
          <a:ext cx="0" cy="0"/>
          <a:chOff x="0" y="0"/>
          <a:chExt cx="0" cy="0"/>
        </a:xfrm>
      </p:grpSpPr>
      <p:pic>
        <p:nvPicPr>
          <p:cNvPr id="38" name="Google Shape;38;p19"/>
          <p:cNvPicPr preferRelativeResize="0"/>
          <p:nvPr/>
        </p:nvPicPr>
        <p:blipFill rotWithShape="1">
          <a:blip r:embed="rId3">
            <a:alphaModFix/>
          </a:blip>
          <a:srcRect l="25652" t="9903" r="25652" b="9903"/>
          <a:stretch/>
        </p:blipFill>
        <p:spPr>
          <a:xfrm>
            <a:off x="3036325" y="540000"/>
            <a:ext cx="3071352" cy="2845249"/>
          </a:xfrm>
          <a:prstGeom prst="rect">
            <a:avLst/>
          </a:prstGeom>
          <a:noFill/>
          <a:ln>
            <a:noFill/>
          </a:ln>
        </p:spPr>
      </p:pic>
      <p:pic>
        <p:nvPicPr>
          <p:cNvPr id="39" name="Google Shape;39;p19"/>
          <p:cNvPicPr preferRelativeResize="0"/>
          <p:nvPr/>
        </p:nvPicPr>
        <p:blipFill rotWithShape="1">
          <a:blip r:embed="rId4">
            <a:alphaModFix/>
          </a:blip>
          <a:srcRect/>
          <a:stretch/>
        </p:blipFill>
        <p:spPr>
          <a:xfrm>
            <a:off x="0" y="-11"/>
            <a:ext cx="9144043" cy="5143500"/>
          </a:xfrm>
          <a:prstGeom prst="rect">
            <a:avLst/>
          </a:prstGeom>
          <a:noFill/>
          <a:ln>
            <a:noFill/>
          </a:ln>
        </p:spPr>
      </p:pic>
      <p:sp>
        <p:nvSpPr>
          <p:cNvPr id="40" name="Google Shape;40;p19"/>
          <p:cNvSpPr txBox="1">
            <a:spLocks noGrp="1"/>
          </p:cNvSpPr>
          <p:nvPr>
            <p:ph type="title"/>
          </p:nvPr>
        </p:nvSpPr>
        <p:spPr>
          <a:xfrm>
            <a:off x="1234725" y="2335312"/>
            <a:ext cx="6674700" cy="857100"/>
          </a:xfrm>
          <a:prstGeom prst="rect">
            <a:avLst/>
          </a:prstGeom>
          <a:noFill/>
          <a:ln>
            <a:noFill/>
          </a:ln>
          <a:effectLst>
            <a:outerShdw blurRad="57150" dist="19050" dir="5400000" algn="bl" rotWithShape="0">
              <a:schemeClr val="lt1">
                <a:alpha val="49803"/>
              </a:schemeClr>
            </a:outerShdw>
          </a:effectLst>
        </p:spPr>
        <p:txBody>
          <a:bodyPr spcFirstLastPara="1" wrap="square" lIns="0" tIns="0" rIns="0" bIns="0" anchor="ctr" anchorCtr="0">
            <a:noAutofit/>
          </a:bodyPr>
          <a:lstStyle>
            <a:lvl1pPr lvl="0" algn="ctr">
              <a:lnSpc>
                <a:spcPct val="100000"/>
              </a:lnSpc>
              <a:spcBef>
                <a:spcPts val="0"/>
              </a:spcBef>
              <a:spcAft>
                <a:spcPts val="0"/>
              </a:spcAft>
              <a:buSzPts val="3600"/>
              <a:buNone/>
              <a:defRPr sz="5200">
                <a:solidFill>
                  <a:schemeClr val="dk1"/>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41" name="Google Shape;41;p19"/>
          <p:cNvSpPr txBox="1">
            <a:spLocks noGrp="1"/>
          </p:cNvSpPr>
          <p:nvPr>
            <p:ph type="title" idx="2"/>
          </p:nvPr>
        </p:nvSpPr>
        <p:spPr>
          <a:xfrm>
            <a:off x="3886275" y="1254925"/>
            <a:ext cx="1371600" cy="9144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6000"/>
              <a:buNone/>
              <a:defRPr sz="10000">
                <a:solidFill>
                  <a:schemeClr val="dk1"/>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a:endParaRPr/>
          </a:p>
        </p:txBody>
      </p:sp>
      <p:sp>
        <p:nvSpPr>
          <p:cNvPr id="42" name="Google Shape;42;p19"/>
          <p:cNvSpPr txBox="1">
            <a:spLocks noGrp="1"/>
          </p:cNvSpPr>
          <p:nvPr>
            <p:ph type="subTitle" idx="1"/>
          </p:nvPr>
        </p:nvSpPr>
        <p:spPr>
          <a:xfrm>
            <a:off x="2286075" y="3233787"/>
            <a:ext cx="4572000" cy="365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6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p:cSld name="BLANK_1_1_1_1_1_1_1">
    <p:bg>
      <p:bgPr>
        <a:blipFill>
          <a:blip r:embed="rId2">
            <a:alphaModFix/>
          </a:blip>
          <a:stretch>
            <a:fillRect/>
          </a:stretch>
        </a:blipFill>
        <a:effectLst/>
      </p:bgPr>
    </p:bg>
    <p:spTree>
      <p:nvGrpSpPr>
        <p:cNvPr id="1" name="Shape 43"/>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44"/>
        <p:cNvGrpSpPr/>
        <p:nvPr/>
      </p:nvGrpSpPr>
      <p:grpSpPr>
        <a:xfrm>
          <a:off x="0" y="0"/>
          <a:ext cx="0" cy="0"/>
          <a:chOff x="0" y="0"/>
          <a:chExt cx="0" cy="0"/>
        </a:xfrm>
      </p:grpSpPr>
      <p:sp>
        <p:nvSpPr>
          <p:cNvPr id="45" name="Google Shape;45;p21"/>
          <p:cNvSpPr txBox="1">
            <a:spLocks noGrp="1"/>
          </p:cNvSpPr>
          <p:nvPr>
            <p:ph type="title"/>
          </p:nvPr>
        </p:nvSpPr>
        <p:spPr>
          <a:xfrm>
            <a:off x="2286000" y="1566000"/>
            <a:ext cx="4572000" cy="1280100"/>
          </a:xfrm>
          <a:prstGeom prst="rect">
            <a:avLst/>
          </a:prstGeom>
          <a:noFill/>
          <a:ln>
            <a:noFill/>
          </a:ln>
          <a:effectLst>
            <a:outerShdw blurRad="57150" dist="19050" dir="5400000" algn="bl" rotWithShape="0">
              <a:schemeClr val="lt1">
                <a:alpha val="49803"/>
              </a:schemeClr>
            </a:outerShdw>
          </a:effectLst>
        </p:spPr>
        <p:txBody>
          <a:bodyPr spcFirstLastPara="1" wrap="square" lIns="0" tIns="0" rIns="0" bIns="0" anchor="ctr" anchorCtr="0">
            <a:noAutofit/>
          </a:bodyPr>
          <a:lstStyle>
            <a:lvl1pPr lvl="0" algn="ctr">
              <a:lnSpc>
                <a:spcPct val="100000"/>
              </a:lnSpc>
              <a:spcBef>
                <a:spcPts val="0"/>
              </a:spcBef>
              <a:spcAft>
                <a:spcPts val="0"/>
              </a:spcAft>
              <a:buSzPts val="3600"/>
              <a:buNone/>
              <a:defRPr sz="12000">
                <a:solidFill>
                  <a:schemeClr val="dk1"/>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46" name="Google Shape;46;p21"/>
          <p:cNvSpPr txBox="1">
            <a:spLocks noGrp="1"/>
          </p:cNvSpPr>
          <p:nvPr>
            <p:ph type="subTitle" idx="1"/>
          </p:nvPr>
        </p:nvSpPr>
        <p:spPr>
          <a:xfrm>
            <a:off x="2459025" y="2846100"/>
            <a:ext cx="4225800" cy="731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hree columns">
  <p:cSld name="BLANK_1_1_1_2">
    <p:bg>
      <p:bgPr>
        <a:blipFill>
          <a:blip r:embed="rId2">
            <a:alphaModFix/>
          </a:blip>
          <a:stretch>
            <a:fillRect/>
          </a:stretch>
        </a:blipFill>
        <a:effectLst/>
      </p:bgPr>
    </p:bg>
    <p:spTree>
      <p:nvGrpSpPr>
        <p:cNvPr id="1" name="Shape 47"/>
        <p:cNvGrpSpPr/>
        <p:nvPr/>
      </p:nvGrpSpPr>
      <p:grpSpPr>
        <a:xfrm>
          <a:off x="0" y="0"/>
          <a:ext cx="0" cy="0"/>
          <a:chOff x="0" y="0"/>
          <a:chExt cx="0" cy="0"/>
        </a:xfrm>
      </p:grpSpPr>
      <p:sp>
        <p:nvSpPr>
          <p:cNvPr id="48" name="Google Shape;48;p22"/>
          <p:cNvSpPr txBox="1">
            <a:spLocks noGrp="1"/>
          </p:cNvSpPr>
          <p:nvPr>
            <p:ph type="title"/>
          </p:nvPr>
        </p:nvSpPr>
        <p:spPr>
          <a:xfrm>
            <a:off x="720000" y="3115538"/>
            <a:ext cx="2336400" cy="3657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49" name="Google Shape;49;p22"/>
          <p:cNvSpPr txBox="1">
            <a:spLocks noGrp="1"/>
          </p:cNvSpPr>
          <p:nvPr>
            <p:ph type="subTitle" idx="1"/>
          </p:nvPr>
        </p:nvSpPr>
        <p:spPr>
          <a:xfrm>
            <a:off x="720000" y="3481238"/>
            <a:ext cx="2336400" cy="731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50" name="Google Shape;50;p22"/>
          <p:cNvSpPr txBox="1">
            <a:spLocks noGrp="1"/>
          </p:cNvSpPr>
          <p:nvPr>
            <p:ph type="title" idx="2"/>
          </p:nvPr>
        </p:nvSpPr>
        <p:spPr>
          <a:xfrm>
            <a:off x="3403800" y="3115538"/>
            <a:ext cx="2336400" cy="3657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51" name="Google Shape;51;p22"/>
          <p:cNvSpPr txBox="1">
            <a:spLocks noGrp="1"/>
          </p:cNvSpPr>
          <p:nvPr>
            <p:ph type="subTitle" idx="3"/>
          </p:nvPr>
        </p:nvSpPr>
        <p:spPr>
          <a:xfrm>
            <a:off x="3403800" y="3481238"/>
            <a:ext cx="2336400" cy="731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52" name="Google Shape;52;p22"/>
          <p:cNvSpPr txBox="1">
            <a:spLocks noGrp="1"/>
          </p:cNvSpPr>
          <p:nvPr>
            <p:ph type="title" idx="4"/>
          </p:nvPr>
        </p:nvSpPr>
        <p:spPr>
          <a:xfrm>
            <a:off x="6087600" y="3115538"/>
            <a:ext cx="2336400" cy="3657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53" name="Google Shape;53;p22"/>
          <p:cNvSpPr txBox="1">
            <a:spLocks noGrp="1"/>
          </p:cNvSpPr>
          <p:nvPr>
            <p:ph type="subTitle" idx="5"/>
          </p:nvPr>
        </p:nvSpPr>
        <p:spPr>
          <a:xfrm>
            <a:off x="6087600" y="3481238"/>
            <a:ext cx="2336400" cy="731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54" name="Google Shape;54;p22"/>
          <p:cNvSpPr txBox="1">
            <a:spLocks noGrp="1"/>
          </p:cNvSpPr>
          <p:nvPr>
            <p:ph type="title" idx="6"/>
          </p:nvPr>
        </p:nvSpPr>
        <p:spPr>
          <a:xfrm>
            <a:off x="720000" y="425514"/>
            <a:ext cx="7704000" cy="4572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grpSp>
        <p:nvGrpSpPr>
          <p:cNvPr id="55" name="Google Shape;55;p22"/>
          <p:cNvGrpSpPr/>
          <p:nvPr/>
        </p:nvGrpSpPr>
        <p:grpSpPr>
          <a:xfrm>
            <a:off x="249218" y="566775"/>
            <a:ext cx="274314" cy="274316"/>
            <a:chOff x="325418" y="566775"/>
            <a:chExt cx="274314" cy="274316"/>
          </a:xfrm>
        </p:grpSpPr>
        <p:sp>
          <p:nvSpPr>
            <p:cNvPr id="56" name="Google Shape;56;p22"/>
            <p:cNvSpPr/>
            <p:nvPr/>
          </p:nvSpPr>
          <p:spPr>
            <a:xfrm>
              <a:off x="362375" y="566775"/>
              <a:ext cx="219455" cy="182881"/>
            </a:xfrm>
            <a:custGeom>
              <a:avLst/>
              <a:gdLst/>
              <a:ahLst/>
              <a:cxnLst/>
              <a:rect l="l" t="t" r="r" b="b"/>
              <a:pathLst>
                <a:path w="4388" h="3543" extrusionOk="0">
                  <a:moveTo>
                    <a:pt x="1891" y="0"/>
                  </a:moveTo>
                  <a:cubicBezTo>
                    <a:pt x="1661" y="0"/>
                    <a:pt x="1438" y="31"/>
                    <a:pt x="1238" y="90"/>
                  </a:cubicBezTo>
                  <a:cubicBezTo>
                    <a:pt x="250" y="816"/>
                    <a:pt x="0" y="2626"/>
                    <a:pt x="1167" y="3281"/>
                  </a:cubicBezTo>
                  <a:cubicBezTo>
                    <a:pt x="1419" y="3463"/>
                    <a:pt x="1703" y="3543"/>
                    <a:pt x="1989" y="3543"/>
                  </a:cubicBezTo>
                  <a:cubicBezTo>
                    <a:pt x="3164" y="3543"/>
                    <a:pt x="4387" y="2198"/>
                    <a:pt x="3679" y="1030"/>
                  </a:cubicBezTo>
                  <a:cubicBezTo>
                    <a:pt x="3442" y="321"/>
                    <a:pt x="2636" y="0"/>
                    <a:pt x="189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22"/>
            <p:cNvSpPr/>
            <p:nvPr/>
          </p:nvSpPr>
          <p:spPr>
            <a:xfrm rot="-5400000">
              <a:off x="352849" y="594208"/>
              <a:ext cx="219452" cy="274314"/>
            </a:xfrm>
            <a:custGeom>
              <a:avLst/>
              <a:gdLst/>
              <a:ahLst/>
              <a:cxnLst/>
              <a:rect l="l" t="t" r="r" b="b"/>
              <a:pathLst>
                <a:path w="4287" h="5518" extrusionOk="0">
                  <a:moveTo>
                    <a:pt x="643" y="0"/>
                  </a:moveTo>
                  <a:cubicBezTo>
                    <a:pt x="465" y="83"/>
                    <a:pt x="286" y="167"/>
                    <a:pt x="131" y="286"/>
                  </a:cubicBezTo>
                  <a:cubicBezTo>
                    <a:pt x="0" y="1488"/>
                    <a:pt x="274" y="2679"/>
                    <a:pt x="286" y="3893"/>
                  </a:cubicBezTo>
                  <a:cubicBezTo>
                    <a:pt x="274" y="4262"/>
                    <a:pt x="250" y="4989"/>
                    <a:pt x="238" y="5358"/>
                  </a:cubicBezTo>
                  <a:lnTo>
                    <a:pt x="369" y="5358"/>
                  </a:lnTo>
                  <a:cubicBezTo>
                    <a:pt x="394" y="5473"/>
                    <a:pt x="475" y="5518"/>
                    <a:pt x="579" y="5518"/>
                  </a:cubicBezTo>
                  <a:cubicBezTo>
                    <a:pt x="831" y="5518"/>
                    <a:pt x="1219" y="5259"/>
                    <a:pt x="1286" y="5108"/>
                  </a:cubicBezTo>
                  <a:cubicBezTo>
                    <a:pt x="2084" y="4322"/>
                    <a:pt x="3191" y="3989"/>
                    <a:pt x="4001" y="3250"/>
                  </a:cubicBezTo>
                  <a:cubicBezTo>
                    <a:pt x="4287" y="2488"/>
                    <a:pt x="3453" y="2226"/>
                    <a:pt x="3025" y="1810"/>
                  </a:cubicBezTo>
                  <a:cubicBezTo>
                    <a:pt x="2370" y="1048"/>
                    <a:pt x="1489" y="536"/>
                    <a:pt x="643"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58" name="Google Shape;58;p22"/>
          <p:cNvPicPr preferRelativeResize="0"/>
          <p:nvPr/>
        </p:nvPicPr>
        <p:blipFill rotWithShape="1">
          <a:blip r:embed="rId3">
            <a:alphaModFix/>
          </a:blip>
          <a:srcRect l="17320" t="24330" r="33984" b="-4522"/>
          <a:stretch/>
        </p:blipFill>
        <p:spPr>
          <a:xfrm>
            <a:off x="7676450" y="0"/>
            <a:ext cx="1467552" cy="135952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six columns">
  <p:cSld name="BLANK_1_1_1_1_1">
    <p:bg>
      <p:bgPr>
        <a:blipFill>
          <a:blip r:embed="rId2">
            <a:alphaModFix/>
          </a:blip>
          <a:stretch>
            <a:fillRect/>
          </a:stretch>
        </a:blipFill>
        <a:effectLst/>
      </p:bgPr>
    </p:bg>
    <p:spTree>
      <p:nvGrpSpPr>
        <p:cNvPr id="1" name="Shape 59"/>
        <p:cNvGrpSpPr/>
        <p:nvPr/>
      </p:nvGrpSpPr>
      <p:grpSpPr>
        <a:xfrm>
          <a:off x="0" y="0"/>
          <a:ext cx="0" cy="0"/>
          <a:chOff x="0" y="0"/>
          <a:chExt cx="0" cy="0"/>
        </a:xfrm>
      </p:grpSpPr>
      <p:sp>
        <p:nvSpPr>
          <p:cNvPr id="60" name="Google Shape;60;p23"/>
          <p:cNvSpPr txBox="1">
            <a:spLocks noGrp="1"/>
          </p:cNvSpPr>
          <p:nvPr>
            <p:ph type="title"/>
          </p:nvPr>
        </p:nvSpPr>
        <p:spPr>
          <a:xfrm>
            <a:off x="720000" y="2036930"/>
            <a:ext cx="1828800" cy="2742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61" name="Google Shape;61;p23"/>
          <p:cNvSpPr txBox="1">
            <a:spLocks noGrp="1"/>
          </p:cNvSpPr>
          <p:nvPr>
            <p:ph type="subTitle" idx="1"/>
          </p:nvPr>
        </p:nvSpPr>
        <p:spPr>
          <a:xfrm>
            <a:off x="720000" y="2325457"/>
            <a:ext cx="1828800" cy="484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2" name="Google Shape;62;p23"/>
          <p:cNvSpPr txBox="1">
            <a:spLocks noGrp="1"/>
          </p:cNvSpPr>
          <p:nvPr>
            <p:ph type="title" idx="2"/>
          </p:nvPr>
        </p:nvSpPr>
        <p:spPr>
          <a:xfrm>
            <a:off x="3657600" y="2036930"/>
            <a:ext cx="1828800" cy="2742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63" name="Google Shape;63;p23"/>
          <p:cNvSpPr txBox="1">
            <a:spLocks noGrp="1"/>
          </p:cNvSpPr>
          <p:nvPr>
            <p:ph type="subTitle" idx="3"/>
          </p:nvPr>
        </p:nvSpPr>
        <p:spPr>
          <a:xfrm>
            <a:off x="3657600" y="2325457"/>
            <a:ext cx="1828800" cy="484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4" name="Google Shape;64;p23"/>
          <p:cNvSpPr txBox="1">
            <a:spLocks noGrp="1"/>
          </p:cNvSpPr>
          <p:nvPr>
            <p:ph type="title" idx="4"/>
          </p:nvPr>
        </p:nvSpPr>
        <p:spPr>
          <a:xfrm>
            <a:off x="720000" y="3905080"/>
            <a:ext cx="1828800" cy="2742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65" name="Google Shape;65;p23"/>
          <p:cNvSpPr txBox="1">
            <a:spLocks noGrp="1"/>
          </p:cNvSpPr>
          <p:nvPr>
            <p:ph type="subTitle" idx="5"/>
          </p:nvPr>
        </p:nvSpPr>
        <p:spPr>
          <a:xfrm>
            <a:off x="720000" y="4193607"/>
            <a:ext cx="1828800" cy="484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6" name="Google Shape;66;p23"/>
          <p:cNvSpPr txBox="1">
            <a:spLocks noGrp="1"/>
          </p:cNvSpPr>
          <p:nvPr>
            <p:ph type="title" idx="6"/>
          </p:nvPr>
        </p:nvSpPr>
        <p:spPr>
          <a:xfrm>
            <a:off x="3657600" y="3905080"/>
            <a:ext cx="1828800" cy="2742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67" name="Google Shape;67;p23"/>
          <p:cNvSpPr txBox="1">
            <a:spLocks noGrp="1"/>
          </p:cNvSpPr>
          <p:nvPr>
            <p:ph type="subTitle" idx="7"/>
          </p:nvPr>
        </p:nvSpPr>
        <p:spPr>
          <a:xfrm>
            <a:off x="3657600" y="4193607"/>
            <a:ext cx="1828800" cy="484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8" name="Google Shape;68;p23"/>
          <p:cNvSpPr txBox="1">
            <a:spLocks noGrp="1"/>
          </p:cNvSpPr>
          <p:nvPr>
            <p:ph type="title" idx="8"/>
          </p:nvPr>
        </p:nvSpPr>
        <p:spPr>
          <a:xfrm>
            <a:off x="6595195" y="2036930"/>
            <a:ext cx="1828800" cy="2742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69" name="Google Shape;69;p23"/>
          <p:cNvSpPr txBox="1">
            <a:spLocks noGrp="1"/>
          </p:cNvSpPr>
          <p:nvPr>
            <p:ph type="subTitle" idx="9"/>
          </p:nvPr>
        </p:nvSpPr>
        <p:spPr>
          <a:xfrm>
            <a:off x="6595195" y="2325457"/>
            <a:ext cx="1828800" cy="484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0" name="Google Shape;70;p23"/>
          <p:cNvSpPr txBox="1">
            <a:spLocks noGrp="1"/>
          </p:cNvSpPr>
          <p:nvPr>
            <p:ph type="title" idx="13"/>
          </p:nvPr>
        </p:nvSpPr>
        <p:spPr>
          <a:xfrm>
            <a:off x="6595195" y="3905080"/>
            <a:ext cx="1828800" cy="2742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71" name="Google Shape;71;p23"/>
          <p:cNvSpPr txBox="1">
            <a:spLocks noGrp="1"/>
          </p:cNvSpPr>
          <p:nvPr>
            <p:ph type="subTitle" idx="14"/>
          </p:nvPr>
        </p:nvSpPr>
        <p:spPr>
          <a:xfrm>
            <a:off x="6595195" y="4193607"/>
            <a:ext cx="1828800" cy="484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2" name="Google Shape;72;p23"/>
          <p:cNvSpPr txBox="1">
            <a:spLocks noGrp="1"/>
          </p:cNvSpPr>
          <p:nvPr>
            <p:ph type="title" idx="15"/>
          </p:nvPr>
        </p:nvSpPr>
        <p:spPr>
          <a:xfrm>
            <a:off x="720000" y="425514"/>
            <a:ext cx="7704000" cy="4572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grpSp>
        <p:nvGrpSpPr>
          <p:cNvPr id="73" name="Google Shape;73;p23"/>
          <p:cNvGrpSpPr/>
          <p:nvPr/>
        </p:nvGrpSpPr>
        <p:grpSpPr>
          <a:xfrm>
            <a:off x="249218" y="566775"/>
            <a:ext cx="274314" cy="274316"/>
            <a:chOff x="325418" y="566775"/>
            <a:chExt cx="274314" cy="274316"/>
          </a:xfrm>
        </p:grpSpPr>
        <p:sp>
          <p:nvSpPr>
            <p:cNvPr id="74" name="Google Shape;74;p23"/>
            <p:cNvSpPr/>
            <p:nvPr/>
          </p:nvSpPr>
          <p:spPr>
            <a:xfrm>
              <a:off x="362375" y="566775"/>
              <a:ext cx="219455" cy="182881"/>
            </a:xfrm>
            <a:custGeom>
              <a:avLst/>
              <a:gdLst/>
              <a:ahLst/>
              <a:cxnLst/>
              <a:rect l="l" t="t" r="r" b="b"/>
              <a:pathLst>
                <a:path w="4388" h="3543" extrusionOk="0">
                  <a:moveTo>
                    <a:pt x="1891" y="0"/>
                  </a:moveTo>
                  <a:cubicBezTo>
                    <a:pt x="1661" y="0"/>
                    <a:pt x="1438" y="31"/>
                    <a:pt x="1238" y="90"/>
                  </a:cubicBezTo>
                  <a:cubicBezTo>
                    <a:pt x="250" y="816"/>
                    <a:pt x="0" y="2626"/>
                    <a:pt x="1167" y="3281"/>
                  </a:cubicBezTo>
                  <a:cubicBezTo>
                    <a:pt x="1419" y="3463"/>
                    <a:pt x="1703" y="3543"/>
                    <a:pt x="1989" y="3543"/>
                  </a:cubicBezTo>
                  <a:cubicBezTo>
                    <a:pt x="3164" y="3543"/>
                    <a:pt x="4387" y="2198"/>
                    <a:pt x="3679" y="1030"/>
                  </a:cubicBezTo>
                  <a:cubicBezTo>
                    <a:pt x="3442" y="321"/>
                    <a:pt x="2636" y="0"/>
                    <a:pt x="189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23"/>
            <p:cNvSpPr/>
            <p:nvPr/>
          </p:nvSpPr>
          <p:spPr>
            <a:xfrm rot="-5400000">
              <a:off x="352849" y="594208"/>
              <a:ext cx="219452" cy="274314"/>
            </a:xfrm>
            <a:custGeom>
              <a:avLst/>
              <a:gdLst/>
              <a:ahLst/>
              <a:cxnLst/>
              <a:rect l="l" t="t" r="r" b="b"/>
              <a:pathLst>
                <a:path w="4287" h="5518" extrusionOk="0">
                  <a:moveTo>
                    <a:pt x="643" y="0"/>
                  </a:moveTo>
                  <a:cubicBezTo>
                    <a:pt x="465" y="83"/>
                    <a:pt x="286" y="167"/>
                    <a:pt x="131" y="286"/>
                  </a:cubicBezTo>
                  <a:cubicBezTo>
                    <a:pt x="0" y="1488"/>
                    <a:pt x="274" y="2679"/>
                    <a:pt x="286" y="3893"/>
                  </a:cubicBezTo>
                  <a:cubicBezTo>
                    <a:pt x="274" y="4262"/>
                    <a:pt x="250" y="4989"/>
                    <a:pt x="238" y="5358"/>
                  </a:cubicBezTo>
                  <a:lnTo>
                    <a:pt x="369" y="5358"/>
                  </a:lnTo>
                  <a:cubicBezTo>
                    <a:pt x="394" y="5473"/>
                    <a:pt x="475" y="5518"/>
                    <a:pt x="579" y="5518"/>
                  </a:cubicBezTo>
                  <a:cubicBezTo>
                    <a:pt x="831" y="5518"/>
                    <a:pt x="1219" y="5259"/>
                    <a:pt x="1286" y="5108"/>
                  </a:cubicBezTo>
                  <a:cubicBezTo>
                    <a:pt x="2084" y="4322"/>
                    <a:pt x="3191" y="3989"/>
                    <a:pt x="4001" y="3250"/>
                  </a:cubicBezTo>
                  <a:cubicBezTo>
                    <a:pt x="4287" y="2488"/>
                    <a:pt x="3453" y="2226"/>
                    <a:pt x="3025" y="1810"/>
                  </a:cubicBezTo>
                  <a:cubicBezTo>
                    <a:pt x="2370" y="1048"/>
                    <a:pt x="1489" y="536"/>
                    <a:pt x="643"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76" name="Google Shape;76;p23"/>
          <p:cNvPicPr preferRelativeResize="0"/>
          <p:nvPr/>
        </p:nvPicPr>
        <p:blipFill rotWithShape="1">
          <a:blip r:embed="rId3">
            <a:alphaModFix/>
          </a:blip>
          <a:srcRect l="17320" t="24330" r="33984" b="-4522"/>
          <a:stretch/>
        </p:blipFill>
        <p:spPr>
          <a:xfrm>
            <a:off x="7676450" y="0"/>
            <a:ext cx="1467552" cy="1359526"/>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77"/>
        <p:cNvGrpSpPr/>
        <p:nvPr/>
      </p:nvGrpSpPr>
      <p:grpSpPr>
        <a:xfrm>
          <a:off x="0" y="0"/>
          <a:ext cx="0" cy="0"/>
          <a:chOff x="0" y="0"/>
          <a:chExt cx="0" cy="0"/>
        </a:xfrm>
      </p:grpSpPr>
      <p:sp>
        <p:nvSpPr>
          <p:cNvPr id="78" name="Google Shape;78;p24"/>
          <p:cNvSpPr txBox="1">
            <a:spLocks noGrp="1"/>
          </p:cNvSpPr>
          <p:nvPr>
            <p:ph type="title"/>
          </p:nvPr>
        </p:nvSpPr>
        <p:spPr>
          <a:xfrm>
            <a:off x="720000" y="425514"/>
            <a:ext cx="7704000" cy="4572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grpSp>
        <p:nvGrpSpPr>
          <p:cNvPr id="79" name="Google Shape;79;p24"/>
          <p:cNvGrpSpPr/>
          <p:nvPr/>
        </p:nvGrpSpPr>
        <p:grpSpPr>
          <a:xfrm>
            <a:off x="249218" y="566775"/>
            <a:ext cx="274314" cy="274316"/>
            <a:chOff x="325418" y="566775"/>
            <a:chExt cx="274314" cy="274316"/>
          </a:xfrm>
        </p:grpSpPr>
        <p:sp>
          <p:nvSpPr>
            <p:cNvPr id="80" name="Google Shape;80;p24"/>
            <p:cNvSpPr/>
            <p:nvPr/>
          </p:nvSpPr>
          <p:spPr>
            <a:xfrm>
              <a:off x="362375" y="566775"/>
              <a:ext cx="219455" cy="182881"/>
            </a:xfrm>
            <a:custGeom>
              <a:avLst/>
              <a:gdLst/>
              <a:ahLst/>
              <a:cxnLst/>
              <a:rect l="l" t="t" r="r" b="b"/>
              <a:pathLst>
                <a:path w="4388" h="3543" extrusionOk="0">
                  <a:moveTo>
                    <a:pt x="1891" y="0"/>
                  </a:moveTo>
                  <a:cubicBezTo>
                    <a:pt x="1661" y="0"/>
                    <a:pt x="1438" y="31"/>
                    <a:pt x="1238" y="90"/>
                  </a:cubicBezTo>
                  <a:cubicBezTo>
                    <a:pt x="250" y="816"/>
                    <a:pt x="0" y="2626"/>
                    <a:pt x="1167" y="3281"/>
                  </a:cubicBezTo>
                  <a:cubicBezTo>
                    <a:pt x="1419" y="3463"/>
                    <a:pt x="1703" y="3543"/>
                    <a:pt x="1989" y="3543"/>
                  </a:cubicBezTo>
                  <a:cubicBezTo>
                    <a:pt x="3164" y="3543"/>
                    <a:pt x="4387" y="2198"/>
                    <a:pt x="3679" y="1030"/>
                  </a:cubicBezTo>
                  <a:cubicBezTo>
                    <a:pt x="3442" y="321"/>
                    <a:pt x="2636" y="0"/>
                    <a:pt x="189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24"/>
            <p:cNvSpPr/>
            <p:nvPr/>
          </p:nvSpPr>
          <p:spPr>
            <a:xfrm rot="-5400000">
              <a:off x="352849" y="594208"/>
              <a:ext cx="219452" cy="274314"/>
            </a:xfrm>
            <a:custGeom>
              <a:avLst/>
              <a:gdLst/>
              <a:ahLst/>
              <a:cxnLst/>
              <a:rect l="l" t="t" r="r" b="b"/>
              <a:pathLst>
                <a:path w="4287" h="5518" extrusionOk="0">
                  <a:moveTo>
                    <a:pt x="643" y="0"/>
                  </a:moveTo>
                  <a:cubicBezTo>
                    <a:pt x="465" y="83"/>
                    <a:pt x="286" y="167"/>
                    <a:pt x="131" y="286"/>
                  </a:cubicBezTo>
                  <a:cubicBezTo>
                    <a:pt x="0" y="1488"/>
                    <a:pt x="274" y="2679"/>
                    <a:pt x="286" y="3893"/>
                  </a:cubicBezTo>
                  <a:cubicBezTo>
                    <a:pt x="274" y="4262"/>
                    <a:pt x="250" y="4989"/>
                    <a:pt x="238" y="5358"/>
                  </a:cubicBezTo>
                  <a:lnTo>
                    <a:pt x="369" y="5358"/>
                  </a:lnTo>
                  <a:cubicBezTo>
                    <a:pt x="394" y="5473"/>
                    <a:pt x="475" y="5518"/>
                    <a:pt x="579" y="5518"/>
                  </a:cubicBezTo>
                  <a:cubicBezTo>
                    <a:pt x="831" y="5518"/>
                    <a:pt x="1219" y="5259"/>
                    <a:pt x="1286" y="5108"/>
                  </a:cubicBezTo>
                  <a:cubicBezTo>
                    <a:pt x="2084" y="4322"/>
                    <a:pt x="3191" y="3989"/>
                    <a:pt x="4001" y="3250"/>
                  </a:cubicBezTo>
                  <a:cubicBezTo>
                    <a:pt x="4287" y="2488"/>
                    <a:pt x="3453" y="2226"/>
                    <a:pt x="3025" y="1810"/>
                  </a:cubicBezTo>
                  <a:cubicBezTo>
                    <a:pt x="2370" y="1048"/>
                    <a:pt x="1489" y="536"/>
                    <a:pt x="643"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82" name="Google Shape;82;p24"/>
          <p:cNvPicPr preferRelativeResize="0"/>
          <p:nvPr/>
        </p:nvPicPr>
        <p:blipFill rotWithShape="1">
          <a:blip r:embed="rId3">
            <a:alphaModFix/>
          </a:blip>
          <a:srcRect l="17320" t="24330" r="33984" b="-4522"/>
          <a:stretch/>
        </p:blipFill>
        <p:spPr>
          <a:xfrm>
            <a:off x="7676450" y="0"/>
            <a:ext cx="1467552" cy="1359526"/>
          </a:xfrm>
          <a:prstGeom prst="rect">
            <a:avLst/>
          </a:prstGeom>
          <a:noFill/>
          <a:ln>
            <a:noFill/>
          </a:ln>
        </p:spPr>
      </p:pic>
      <p:pic>
        <p:nvPicPr>
          <p:cNvPr id="83" name="Google Shape;83;p24"/>
          <p:cNvPicPr preferRelativeResize="0"/>
          <p:nvPr/>
        </p:nvPicPr>
        <p:blipFill rotWithShape="1">
          <a:blip r:embed="rId4">
            <a:alphaModFix/>
          </a:blip>
          <a:srcRect t="4624" r="49725" b="32623"/>
          <a:stretch/>
        </p:blipFill>
        <p:spPr>
          <a:xfrm flipH="1">
            <a:off x="-7173" y="3506625"/>
            <a:ext cx="2331398" cy="163687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5"/>
          <p:cNvSpPr txBox="1">
            <a:spLocks noGrp="1"/>
          </p:cNvSpPr>
          <p:nvPr>
            <p:ph type="title"/>
          </p:nvPr>
        </p:nvSpPr>
        <p:spPr>
          <a:xfrm>
            <a:off x="720000" y="425514"/>
            <a:ext cx="7704000" cy="4572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3500"/>
              <a:buFont typeface="Caveat Brush"/>
              <a:buNone/>
              <a:defRPr sz="3500" b="0" i="0" u="none" strike="noStrike" cap="none">
                <a:solidFill>
                  <a:schemeClr val="lt1"/>
                </a:solidFill>
                <a:latin typeface="Caveat Brush"/>
                <a:ea typeface="Caveat Brush"/>
                <a:cs typeface="Caveat Brush"/>
                <a:sym typeface="Caveat Brush"/>
              </a:defRPr>
            </a:lvl1pPr>
            <a:lvl2pPr marR="0" lvl="1" algn="l" rtl="0">
              <a:lnSpc>
                <a:spcPct val="100000"/>
              </a:lnSpc>
              <a:spcBef>
                <a:spcPts val="0"/>
              </a:spcBef>
              <a:spcAft>
                <a:spcPts val="0"/>
              </a:spcAft>
              <a:buClr>
                <a:schemeClr val="lt1"/>
              </a:buClr>
              <a:buSzPts val="3500"/>
              <a:buFont typeface="Caveat Brush"/>
              <a:buNone/>
              <a:defRPr sz="3500" b="0" i="0" u="none" strike="noStrike" cap="none">
                <a:solidFill>
                  <a:schemeClr val="lt1"/>
                </a:solidFill>
                <a:latin typeface="Caveat Brush"/>
                <a:ea typeface="Caveat Brush"/>
                <a:cs typeface="Caveat Brush"/>
                <a:sym typeface="Caveat Brush"/>
              </a:defRPr>
            </a:lvl2pPr>
            <a:lvl3pPr marR="0" lvl="2" algn="l" rtl="0">
              <a:lnSpc>
                <a:spcPct val="100000"/>
              </a:lnSpc>
              <a:spcBef>
                <a:spcPts val="0"/>
              </a:spcBef>
              <a:spcAft>
                <a:spcPts val="0"/>
              </a:spcAft>
              <a:buClr>
                <a:schemeClr val="lt1"/>
              </a:buClr>
              <a:buSzPts val="3500"/>
              <a:buFont typeface="Caveat Brush"/>
              <a:buNone/>
              <a:defRPr sz="3500" b="0" i="0" u="none" strike="noStrike" cap="none">
                <a:solidFill>
                  <a:schemeClr val="lt1"/>
                </a:solidFill>
                <a:latin typeface="Caveat Brush"/>
                <a:ea typeface="Caveat Brush"/>
                <a:cs typeface="Caveat Brush"/>
                <a:sym typeface="Caveat Brush"/>
              </a:defRPr>
            </a:lvl3pPr>
            <a:lvl4pPr marR="0" lvl="3" algn="l" rtl="0">
              <a:lnSpc>
                <a:spcPct val="100000"/>
              </a:lnSpc>
              <a:spcBef>
                <a:spcPts val="0"/>
              </a:spcBef>
              <a:spcAft>
                <a:spcPts val="0"/>
              </a:spcAft>
              <a:buClr>
                <a:schemeClr val="lt1"/>
              </a:buClr>
              <a:buSzPts val="3500"/>
              <a:buFont typeface="Caveat Brush"/>
              <a:buNone/>
              <a:defRPr sz="3500" b="0" i="0" u="none" strike="noStrike" cap="none">
                <a:solidFill>
                  <a:schemeClr val="lt1"/>
                </a:solidFill>
                <a:latin typeface="Caveat Brush"/>
                <a:ea typeface="Caveat Brush"/>
                <a:cs typeface="Caveat Brush"/>
                <a:sym typeface="Caveat Brush"/>
              </a:defRPr>
            </a:lvl4pPr>
            <a:lvl5pPr marR="0" lvl="4" algn="l" rtl="0">
              <a:lnSpc>
                <a:spcPct val="100000"/>
              </a:lnSpc>
              <a:spcBef>
                <a:spcPts val="0"/>
              </a:spcBef>
              <a:spcAft>
                <a:spcPts val="0"/>
              </a:spcAft>
              <a:buClr>
                <a:schemeClr val="lt1"/>
              </a:buClr>
              <a:buSzPts val="3500"/>
              <a:buFont typeface="Caveat Brush"/>
              <a:buNone/>
              <a:defRPr sz="3500" b="0" i="0" u="none" strike="noStrike" cap="none">
                <a:solidFill>
                  <a:schemeClr val="lt1"/>
                </a:solidFill>
                <a:latin typeface="Caveat Brush"/>
                <a:ea typeface="Caveat Brush"/>
                <a:cs typeface="Caveat Brush"/>
                <a:sym typeface="Caveat Brush"/>
              </a:defRPr>
            </a:lvl5pPr>
            <a:lvl6pPr marR="0" lvl="5" algn="l" rtl="0">
              <a:lnSpc>
                <a:spcPct val="100000"/>
              </a:lnSpc>
              <a:spcBef>
                <a:spcPts val="0"/>
              </a:spcBef>
              <a:spcAft>
                <a:spcPts val="0"/>
              </a:spcAft>
              <a:buClr>
                <a:schemeClr val="lt1"/>
              </a:buClr>
              <a:buSzPts val="3500"/>
              <a:buFont typeface="Caveat Brush"/>
              <a:buNone/>
              <a:defRPr sz="3500" b="0" i="0" u="none" strike="noStrike" cap="none">
                <a:solidFill>
                  <a:schemeClr val="lt1"/>
                </a:solidFill>
                <a:latin typeface="Caveat Brush"/>
                <a:ea typeface="Caveat Brush"/>
                <a:cs typeface="Caveat Brush"/>
                <a:sym typeface="Caveat Brush"/>
              </a:defRPr>
            </a:lvl6pPr>
            <a:lvl7pPr marR="0" lvl="6" algn="l" rtl="0">
              <a:lnSpc>
                <a:spcPct val="100000"/>
              </a:lnSpc>
              <a:spcBef>
                <a:spcPts val="0"/>
              </a:spcBef>
              <a:spcAft>
                <a:spcPts val="0"/>
              </a:spcAft>
              <a:buClr>
                <a:schemeClr val="lt1"/>
              </a:buClr>
              <a:buSzPts val="3500"/>
              <a:buFont typeface="Caveat Brush"/>
              <a:buNone/>
              <a:defRPr sz="3500" b="0" i="0" u="none" strike="noStrike" cap="none">
                <a:solidFill>
                  <a:schemeClr val="lt1"/>
                </a:solidFill>
                <a:latin typeface="Caveat Brush"/>
                <a:ea typeface="Caveat Brush"/>
                <a:cs typeface="Caveat Brush"/>
                <a:sym typeface="Caveat Brush"/>
              </a:defRPr>
            </a:lvl7pPr>
            <a:lvl8pPr marR="0" lvl="7" algn="l" rtl="0">
              <a:lnSpc>
                <a:spcPct val="100000"/>
              </a:lnSpc>
              <a:spcBef>
                <a:spcPts val="0"/>
              </a:spcBef>
              <a:spcAft>
                <a:spcPts val="0"/>
              </a:spcAft>
              <a:buClr>
                <a:schemeClr val="lt1"/>
              </a:buClr>
              <a:buSzPts val="3500"/>
              <a:buFont typeface="Caveat Brush"/>
              <a:buNone/>
              <a:defRPr sz="3500" b="0" i="0" u="none" strike="noStrike" cap="none">
                <a:solidFill>
                  <a:schemeClr val="lt1"/>
                </a:solidFill>
                <a:latin typeface="Caveat Brush"/>
                <a:ea typeface="Caveat Brush"/>
                <a:cs typeface="Caveat Brush"/>
                <a:sym typeface="Caveat Brush"/>
              </a:defRPr>
            </a:lvl8pPr>
            <a:lvl9pPr marR="0" lvl="8" algn="l" rtl="0">
              <a:lnSpc>
                <a:spcPct val="100000"/>
              </a:lnSpc>
              <a:spcBef>
                <a:spcPts val="0"/>
              </a:spcBef>
              <a:spcAft>
                <a:spcPts val="0"/>
              </a:spcAft>
              <a:buClr>
                <a:schemeClr val="lt1"/>
              </a:buClr>
              <a:buSzPts val="3500"/>
              <a:buFont typeface="Caveat Brush"/>
              <a:buNone/>
              <a:defRPr sz="3500" b="0" i="0" u="none" strike="noStrike" cap="none">
                <a:solidFill>
                  <a:schemeClr val="lt1"/>
                </a:solidFill>
                <a:latin typeface="Caveat Brush"/>
                <a:ea typeface="Caveat Brush"/>
                <a:cs typeface="Caveat Brush"/>
                <a:sym typeface="Caveat Brush"/>
              </a:defRPr>
            </a:lvl9pPr>
          </a:lstStyle>
          <a:p>
            <a:endParaRPr/>
          </a:p>
        </p:txBody>
      </p:sp>
      <p:sp>
        <p:nvSpPr>
          <p:cNvPr id="7" name="Google Shape;7;p15"/>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chemeClr val="lt1"/>
              </a:buClr>
              <a:buSzPts val="1400"/>
              <a:buFont typeface="Advent Pro Medium"/>
              <a:buChar char="●"/>
              <a:defRPr sz="1400" b="0" i="0" u="none" strike="noStrike" cap="none">
                <a:solidFill>
                  <a:schemeClr val="lt1"/>
                </a:solidFill>
                <a:latin typeface="Advent Pro Medium"/>
                <a:ea typeface="Advent Pro Medium"/>
                <a:cs typeface="Advent Pro Medium"/>
                <a:sym typeface="Advent Pro Medium"/>
              </a:defRPr>
            </a:lvl1pPr>
            <a:lvl2pPr marL="914400" marR="0" lvl="1" indent="-317500" algn="l" rtl="0">
              <a:lnSpc>
                <a:spcPct val="100000"/>
              </a:lnSpc>
              <a:spcBef>
                <a:spcPts val="1600"/>
              </a:spcBef>
              <a:spcAft>
                <a:spcPts val="0"/>
              </a:spcAft>
              <a:buClr>
                <a:schemeClr val="lt1"/>
              </a:buClr>
              <a:buSzPts val="1400"/>
              <a:buFont typeface="Advent Pro Medium"/>
              <a:buChar char="○"/>
              <a:defRPr sz="1400" b="0" i="0" u="none" strike="noStrike" cap="none">
                <a:solidFill>
                  <a:schemeClr val="lt1"/>
                </a:solidFill>
                <a:latin typeface="Advent Pro Medium"/>
                <a:ea typeface="Advent Pro Medium"/>
                <a:cs typeface="Advent Pro Medium"/>
                <a:sym typeface="Advent Pro Medium"/>
              </a:defRPr>
            </a:lvl2pPr>
            <a:lvl3pPr marL="1371600" marR="0" lvl="2" indent="-317500" algn="l" rtl="0">
              <a:lnSpc>
                <a:spcPct val="100000"/>
              </a:lnSpc>
              <a:spcBef>
                <a:spcPts val="1600"/>
              </a:spcBef>
              <a:spcAft>
                <a:spcPts val="0"/>
              </a:spcAft>
              <a:buClr>
                <a:schemeClr val="lt1"/>
              </a:buClr>
              <a:buSzPts val="1400"/>
              <a:buFont typeface="Advent Pro Medium"/>
              <a:buChar char="■"/>
              <a:defRPr sz="1400" b="0" i="0" u="none" strike="noStrike" cap="none">
                <a:solidFill>
                  <a:schemeClr val="lt1"/>
                </a:solidFill>
                <a:latin typeface="Advent Pro Medium"/>
                <a:ea typeface="Advent Pro Medium"/>
                <a:cs typeface="Advent Pro Medium"/>
                <a:sym typeface="Advent Pro Medium"/>
              </a:defRPr>
            </a:lvl3pPr>
            <a:lvl4pPr marL="1828800" marR="0" lvl="3" indent="-317500" algn="l" rtl="0">
              <a:lnSpc>
                <a:spcPct val="100000"/>
              </a:lnSpc>
              <a:spcBef>
                <a:spcPts val="1600"/>
              </a:spcBef>
              <a:spcAft>
                <a:spcPts val="0"/>
              </a:spcAft>
              <a:buClr>
                <a:schemeClr val="lt1"/>
              </a:buClr>
              <a:buSzPts val="1400"/>
              <a:buFont typeface="Advent Pro Medium"/>
              <a:buChar char="●"/>
              <a:defRPr sz="1400" b="0" i="0" u="none" strike="noStrike" cap="none">
                <a:solidFill>
                  <a:schemeClr val="lt1"/>
                </a:solidFill>
                <a:latin typeface="Advent Pro Medium"/>
                <a:ea typeface="Advent Pro Medium"/>
                <a:cs typeface="Advent Pro Medium"/>
                <a:sym typeface="Advent Pro Medium"/>
              </a:defRPr>
            </a:lvl4pPr>
            <a:lvl5pPr marL="2286000" marR="0" lvl="4" indent="-317500" algn="l" rtl="0">
              <a:lnSpc>
                <a:spcPct val="100000"/>
              </a:lnSpc>
              <a:spcBef>
                <a:spcPts val="1600"/>
              </a:spcBef>
              <a:spcAft>
                <a:spcPts val="0"/>
              </a:spcAft>
              <a:buClr>
                <a:schemeClr val="lt1"/>
              </a:buClr>
              <a:buSzPts val="1400"/>
              <a:buFont typeface="Advent Pro Medium"/>
              <a:buChar char="○"/>
              <a:defRPr sz="1400" b="0" i="0" u="none" strike="noStrike" cap="none">
                <a:solidFill>
                  <a:schemeClr val="lt1"/>
                </a:solidFill>
                <a:latin typeface="Advent Pro Medium"/>
                <a:ea typeface="Advent Pro Medium"/>
                <a:cs typeface="Advent Pro Medium"/>
                <a:sym typeface="Advent Pro Medium"/>
              </a:defRPr>
            </a:lvl5pPr>
            <a:lvl6pPr marL="2743200" marR="0" lvl="5" indent="-317500" algn="l" rtl="0">
              <a:lnSpc>
                <a:spcPct val="100000"/>
              </a:lnSpc>
              <a:spcBef>
                <a:spcPts val="1600"/>
              </a:spcBef>
              <a:spcAft>
                <a:spcPts val="0"/>
              </a:spcAft>
              <a:buClr>
                <a:schemeClr val="lt1"/>
              </a:buClr>
              <a:buSzPts val="1400"/>
              <a:buFont typeface="Advent Pro Medium"/>
              <a:buChar char="■"/>
              <a:defRPr sz="1400" b="0" i="0" u="none" strike="noStrike" cap="none">
                <a:solidFill>
                  <a:schemeClr val="lt1"/>
                </a:solidFill>
                <a:latin typeface="Advent Pro Medium"/>
                <a:ea typeface="Advent Pro Medium"/>
                <a:cs typeface="Advent Pro Medium"/>
                <a:sym typeface="Advent Pro Medium"/>
              </a:defRPr>
            </a:lvl6pPr>
            <a:lvl7pPr marL="3200400" marR="0" lvl="6" indent="-317500" algn="l" rtl="0">
              <a:lnSpc>
                <a:spcPct val="100000"/>
              </a:lnSpc>
              <a:spcBef>
                <a:spcPts val="1600"/>
              </a:spcBef>
              <a:spcAft>
                <a:spcPts val="0"/>
              </a:spcAft>
              <a:buClr>
                <a:schemeClr val="lt1"/>
              </a:buClr>
              <a:buSzPts val="1400"/>
              <a:buFont typeface="Advent Pro Medium"/>
              <a:buChar char="●"/>
              <a:defRPr sz="1400" b="0" i="0" u="none" strike="noStrike" cap="none">
                <a:solidFill>
                  <a:schemeClr val="lt1"/>
                </a:solidFill>
                <a:latin typeface="Advent Pro Medium"/>
                <a:ea typeface="Advent Pro Medium"/>
                <a:cs typeface="Advent Pro Medium"/>
                <a:sym typeface="Advent Pro Medium"/>
              </a:defRPr>
            </a:lvl7pPr>
            <a:lvl8pPr marL="3657600" marR="0" lvl="7" indent="-317500" algn="l" rtl="0">
              <a:lnSpc>
                <a:spcPct val="100000"/>
              </a:lnSpc>
              <a:spcBef>
                <a:spcPts val="1600"/>
              </a:spcBef>
              <a:spcAft>
                <a:spcPts val="0"/>
              </a:spcAft>
              <a:buClr>
                <a:schemeClr val="lt1"/>
              </a:buClr>
              <a:buSzPts val="1400"/>
              <a:buFont typeface="Advent Pro Medium"/>
              <a:buChar char="○"/>
              <a:defRPr sz="1400" b="0" i="0" u="none" strike="noStrike" cap="none">
                <a:solidFill>
                  <a:schemeClr val="lt1"/>
                </a:solidFill>
                <a:latin typeface="Advent Pro Medium"/>
                <a:ea typeface="Advent Pro Medium"/>
                <a:cs typeface="Advent Pro Medium"/>
                <a:sym typeface="Advent Pro Medium"/>
              </a:defRPr>
            </a:lvl8pPr>
            <a:lvl9pPr marL="4114800" marR="0" lvl="8" indent="-317500" algn="l" rtl="0">
              <a:lnSpc>
                <a:spcPct val="100000"/>
              </a:lnSpc>
              <a:spcBef>
                <a:spcPts val="1600"/>
              </a:spcBef>
              <a:spcAft>
                <a:spcPts val="1600"/>
              </a:spcAft>
              <a:buClr>
                <a:schemeClr val="lt1"/>
              </a:buClr>
              <a:buSzPts val="1400"/>
              <a:buFont typeface="Advent Pro Medium"/>
              <a:buChar char="■"/>
              <a:defRPr sz="1400" b="0" i="0" u="none" strike="noStrike" cap="none">
                <a:solidFill>
                  <a:schemeClr val="lt1"/>
                </a:solidFill>
                <a:latin typeface="Advent Pro Medium"/>
                <a:ea typeface="Advent Pro Medium"/>
                <a:cs typeface="Advent Pro Medium"/>
                <a:sym typeface="Advent Pro Medium"/>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9"/>
        <p:cNvGrpSpPr/>
        <p:nvPr/>
      </p:nvGrpSpPr>
      <p:grpSpPr>
        <a:xfrm>
          <a:off x="0" y="0"/>
          <a:ext cx="0" cy="0"/>
          <a:chOff x="0" y="0"/>
          <a:chExt cx="0" cy="0"/>
        </a:xfrm>
      </p:grpSpPr>
      <p:sp>
        <p:nvSpPr>
          <p:cNvPr id="90" name="Google Shape;90;p1"/>
          <p:cNvSpPr txBox="1">
            <a:spLocks noGrp="1"/>
          </p:cNvSpPr>
          <p:nvPr>
            <p:ph type="ctrTitle"/>
          </p:nvPr>
        </p:nvSpPr>
        <p:spPr>
          <a:xfrm>
            <a:off x="1661514" y="1608401"/>
            <a:ext cx="6281467" cy="2180400"/>
          </a:xfrm>
          <a:prstGeom prst="rect">
            <a:avLst/>
          </a:prstGeom>
          <a:noFill/>
          <a:ln>
            <a:noFill/>
          </a:ln>
          <a:effectLst>
            <a:outerShdw blurRad="57150" dist="19050" dir="5400000" algn="bl" rotWithShape="0">
              <a:schemeClr val="lt1">
                <a:alpha val="49803"/>
              </a:schemeClr>
            </a:outerShdw>
          </a:effectLst>
        </p:spPr>
        <p:txBody>
          <a:bodyPr spcFirstLastPara="1" wrap="square" lIns="0" tIns="0" rIns="0" bIns="0" anchor="ctr" anchorCtr="0">
            <a:noAutofit/>
          </a:bodyPr>
          <a:lstStyle/>
          <a:p>
            <a:pPr marL="0" lvl="0" indent="0" algn="ctr" rtl="0">
              <a:lnSpc>
                <a:spcPct val="80000"/>
              </a:lnSpc>
              <a:spcBef>
                <a:spcPts val="0"/>
              </a:spcBef>
              <a:spcAft>
                <a:spcPts val="0"/>
              </a:spcAft>
              <a:buSzPts val="5200"/>
              <a:buNone/>
            </a:pPr>
            <a:r>
              <a:rPr lang="en-US" sz="6000" dirty="0"/>
              <a:t>Principles of Emotions Messages </a:t>
            </a:r>
            <a:endParaRPr sz="3600" dirty="0"/>
          </a:p>
        </p:txBody>
      </p:sp>
      <p:sp>
        <p:nvSpPr>
          <p:cNvPr id="91" name="Google Shape;91;p1"/>
          <p:cNvSpPr txBox="1">
            <a:spLocks noGrp="1"/>
          </p:cNvSpPr>
          <p:nvPr>
            <p:ph type="subTitle" idx="1"/>
          </p:nvPr>
        </p:nvSpPr>
        <p:spPr>
          <a:xfrm>
            <a:off x="-321166" y="4323458"/>
            <a:ext cx="4359000" cy="409500"/>
          </a:xfrm>
          <a:prstGeom prst="rect">
            <a:avLst/>
          </a:prstGeom>
          <a:noFill/>
          <a:ln>
            <a:noFill/>
          </a:ln>
        </p:spPr>
        <p:txBody>
          <a:bodyPr spcFirstLastPara="1" wrap="square" lIns="91425" tIns="91425" rIns="91425" bIns="91425" anchor="ctr" anchorCtr="0">
            <a:noAutofit/>
          </a:bodyPr>
          <a:lstStyle/>
          <a:p>
            <a:pPr marL="457200" lvl="0" indent="-317500" algn="ctr" rtl="0">
              <a:lnSpc>
                <a:spcPct val="100000"/>
              </a:lnSpc>
              <a:spcBef>
                <a:spcPts val="0"/>
              </a:spcBef>
              <a:spcAft>
                <a:spcPts val="0"/>
              </a:spcAft>
              <a:buSzPts val="1400"/>
              <a:buNone/>
            </a:pPr>
            <a:r>
              <a:rPr lang="en-US">
                <a:solidFill>
                  <a:schemeClr val="lt1"/>
                </a:solidFill>
                <a:latin typeface="Montserrat ExtraLight"/>
                <a:ea typeface="Montserrat ExtraLight"/>
                <a:cs typeface="Montserrat ExtraLight"/>
                <a:sym typeface="Montserrat ExtraLight"/>
              </a:rPr>
              <a:t>Name: Roua El.frgani</a:t>
            </a:r>
            <a:endParaRPr/>
          </a:p>
          <a:p>
            <a:pPr marL="457200" lvl="0" indent="-317500" algn="ctr" rtl="0">
              <a:lnSpc>
                <a:spcPct val="100000"/>
              </a:lnSpc>
              <a:spcBef>
                <a:spcPts val="0"/>
              </a:spcBef>
              <a:spcAft>
                <a:spcPts val="0"/>
              </a:spcAft>
              <a:buSzPts val="1400"/>
              <a:buNone/>
            </a:pPr>
            <a:r>
              <a:rPr lang="en-US">
                <a:solidFill>
                  <a:schemeClr val="lt1"/>
                </a:solidFill>
                <a:latin typeface="Montserrat ExtraLight"/>
                <a:ea typeface="Montserrat ExtraLight"/>
                <a:cs typeface="Montserrat ExtraLight"/>
                <a:sym typeface="Montserrat ExtraLight"/>
              </a:rPr>
              <a:t>ID: 3169</a:t>
            </a:r>
            <a:endParaRPr/>
          </a:p>
          <a:p>
            <a:pPr marL="457200" lvl="0" indent="-317500" algn="ctr" rtl="0">
              <a:lnSpc>
                <a:spcPct val="100000"/>
              </a:lnSpc>
              <a:spcBef>
                <a:spcPts val="0"/>
              </a:spcBef>
              <a:spcAft>
                <a:spcPts val="0"/>
              </a:spcAft>
              <a:buSzPts val="1400"/>
              <a:buNone/>
            </a:pPr>
            <a:r>
              <a:rPr lang="en-US">
                <a:solidFill>
                  <a:schemeClr val="lt1"/>
                </a:solidFill>
              </a:rPr>
              <a:t>Roui_3169@limu.edu.ly</a:t>
            </a:r>
            <a:endParaRPr>
              <a:solidFill>
                <a:schemeClr val="lt1"/>
              </a:solidFill>
            </a:endParaRPr>
          </a:p>
          <a:p>
            <a:pPr marL="0" lvl="0" indent="0" algn="ctr" rtl="0">
              <a:lnSpc>
                <a:spcPct val="100000"/>
              </a:lnSpc>
              <a:spcBef>
                <a:spcPts val="0"/>
              </a:spcBef>
              <a:spcAft>
                <a:spcPts val="0"/>
              </a:spcAft>
              <a:buSzPts val="1400"/>
              <a:buNone/>
            </a:pPr>
            <a:endParaRPr/>
          </a:p>
        </p:txBody>
      </p:sp>
      <p:sp>
        <p:nvSpPr>
          <p:cNvPr id="92" name="Google Shape;92;p1"/>
          <p:cNvSpPr txBox="1"/>
          <p:nvPr/>
        </p:nvSpPr>
        <p:spPr>
          <a:xfrm>
            <a:off x="2280863" y="672983"/>
            <a:ext cx="50427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600" b="1" i="0" u="none" strike="noStrike" cap="none">
                <a:solidFill>
                  <a:schemeClr val="accent6"/>
                </a:solidFill>
                <a:latin typeface="Montserrat ExtraLight"/>
                <a:ea typeface="Montserrat ExtraLight"/>
                <a:cs typeface="Montserrat ExtraLight"/>
                <a:sym typeface="Montserrat ExtraLight"/>
              </a:rPr>
              <a:t>Libyan International Medical University </a:t>
            </a:r>
            <a:endParaRPr/>
          </a:p>
          <a:p>
            <a:pPr marL="0" marR="0" lvl="0" indent="0" algn="ctr" rtl="0">
              <a:lnSpc>
                <a:spcPct val="100000"/>
              </a:lnSpc>
              <a:spcBef>
                <a:spcPts val="0"/>
              </a:spcBef>
              <a:spcAft>
                <a:spcPts val="0"/>
              </a:spcAft>
              <a:buNone/>
            </a:pPr>
            <a:r>
              <a:rPr lang="en-US" sz="1600" b="1" i="0" u="none" strike="noStrike" cap="none">
                <a:solidFill>
                  <a:schemeClr val="accent6"/>
                </a:solidFill>
                <a:latin typeface="Montserrat ExtraLight"/>
                <a:ea typeface="Montserrat ExtraLight"/>
                <a:cs typeface="Montserrat ExtraLight"/>
                <a:sym typeface="Montserrat ExtraLight"/>
              </a:rPr>
              <a:t>Faculty of Business </a:t>
            </a:r>
            <a:r>
              <a:rPr lang="en-US" sz="1600" b="1">
                <a:solidFill>
                  <a:schemeClr val="accent6"/>
                </a:solidFill>
                <a:latin typeface="Montserrat ExtraLight"/>
                <a:ea typeface="Montserrat ExtraLight"/>
                <a:cs typeface="Montserrat ExtraLight"/>
                <a:sym typeface="Montserrat ExtraLight"/>
              </a:rPr>
              <a:t>Administration</a:t>
            </a:r>
            <a:endParaRPr/>
          </a:p>
        </p:txBody>
      </p:sp>
      <p:pic>
        <p:nvPicPr>
          <p:cNvPr id="93" name="Google Shape;93;p1"/>
          <p:cNvPicPr preferRelativeResize="0"/>
          <p:nvPr/>
        </p:nvPicPr>
        <p:blipFill rotWithShape="1">
          <a:blip r:embed="rId4">
            <a:alphaModFix/>
          </a:blip>
          <a:srcRect/>
          <a:stretch/>
        </p:blipFill>
        <p:spPr>
          <a:xfrm>
            <a:off x="-321166" y="240302"/>
            <a:ext cx="2602029" cy="1073337"/>
          </a:xfrm>
          <a:prstGeom prst="rect">
            <a:avLst/>
          </a:prstGeom>
          <a:noFill/>
          <a:ln>
            <a:noFill/>
          </a:ln>
        </p:spPr>
      </p:pic>
      <p:pic>
        <p:nvPicPr>
          <p:cNvPr id="94" name="Google Shape;94;p1"/>
          <p:cNvPicPr preferRelativeResize="0"/>
          <p:nvPr/>
        </p:nvPicPr>
        <p:blipFill rotWithShape="1">
          <a:blip r:embed="rId5">
            <a:alphaModFix/>
          </a:blip>
          <a:srcRect/>
          <a:stretch/>
        </p:blipFill>
        <p:spPr>
          <a:xfrm>
            <a:off x="7972745" y="304869"/>
            <a:ext cx="1062227" cy="94420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0"/>
          <p:cNvSpPr txBox="1">
            <a:spLocks noGrp="1"/>
          </p:cNvSpPr>
          <p:nvPr>
            <p:ph type="title" idx="15"/>
          </p:nvPr>
        </p:nvSpPr>
        <p:spPr>
          <a:xfrm>
            <a:off x="794606" y="555482"/>
            <a:ext cx="7704000" cy="457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3500"/>
              <a:buNone/>
            </a:pPr>
            <a:r>
              <a:rPr lang="en-US"/>
              <a:t>Factors Affect on Emotions</a:t>
            </a:r>
            <a:endParaRPr/>
          </a:p>
        </p:txBody>
      </p:sp>
      <p:sp>
        <p:nvSpPr>
          <p:cNvPr id="171" name="Google Shape;171;p10"/>
          <p:cNvSpPr txBox="1">
            <a:spLocks noGrp="1"/>
          </p:cNvSpPr>
          <p:nvPr>
            <p:ph type="title" idx="8"/>
          </p:nvPr>
        </p:nvSpPr>
        <p:spPr>
          <a:xfrm>
            <a:off x="699707" y="1444944"/>
            <a:ext cx="7798899" cy="957897"/>
          </a:xfrm>
          <a:prstGeom prst="rect">
            <a:avLst/>
          </a:prstGeom>
          <a:noFill/>
          <a:ln>
            <a:noFill/>
          </a:ln>
        </p:spPr>
        <p:txBody>
          <a:bodyPr spcFirstLastPara="1" wrap="square" lIns="0" tIns="0" rIns="0" bIns="0" anchor="ctr" anchorCtr="0">
            <a:noAutofit/>
          </a:bodyPr>
          <a:lstStyle/>
          <a:p>
            <a:pPr marL="0" lvl="0" indent="0" algn="just" rtl="0">
              <a:lnSpc>
                <a:spcPct val="100000"/>
              </a:lnSpc>
              <a:spcBef>
                <a:spcPts val="0"/>
              </a:spcBef>
              <a:spcAft>
                <a:spcPts val="0"/>
              </a:spcAft>
              <a:buSzPts val="2500"/>
              <a:buNone/>
            </a:pPr>
            <a:r>
              <a:rPr lang="en-US" sz="2400">
                <a:solidFill>
                  <a:srgbClr val="9C6049"/>
                </a:solidFill>
              </a:rPr>
              <a:t>The emotions you feel at any one time and the ways in  which you interpret the emotions of others are influenced by a variety of factors.</a:t>
            </a:r>
            <a:br>
              <a:rPr lang="en-US" sz="2400">
                <a:solidFill>
                  <a:srgbClr val="9C6049"/>
                </a:solidFill>
              </a:rPr>
            </a:br>
            <a:r>
              <a:rPr lang="en-US" sz="2400">
                <a:solidFill>
                  <a:srgbClr val="9C6049"/>
                </a:solidFill>
              </a:rPr>
              <a:t>Some factors:</a:t>
            </a:r>
            <a:endParaRPr sz="2400">
              <a:solidFill>
                <a:srgbClr val="9C6049"/>
              </a:solidFill>
            </a:endParaRPr>
          </a:p>
        </p:txBody>
      </p:sp>
      <p:sp>
        <p:nvSpPr>
          <p:cNvPr id="172" name="Google Shape;172;p10"/>
          <p:cNvSpPr txBox="1">
            <a:spLocks noGrp="1"/>
          </p:cNvSpPr>
          <p:nvPr>
            <p:ph type="subTitle" idx="14"/>
          </p:nvPr>
        </p:nvSpPr>
        <p:spPr>
          <a:xfrm>
            <a:off x="871418" y="3154166"/>
            <a:ext cx="6930983" cy="1272246"/>
          </a:xfrm>
          <a:prstGeom prst="rect">
            <a:avLst/>
          </a:prstGeom>
          <a:noFill/>
          <a:ln>
            <a:noFill/>
          </a:ln>
        </p:spPr>
        <p:txBody>
          <a:bodyPr spcFirstLastPara="1" wrap="square" lIns="91425" tIns="91425" rIns="91425" bIns="91425" anchor="ctr" anchorCtr="0">
            <a:noAutofit/>
          </a:bodyPr>
          <a:lstStyle/>
          <a:p>
            <a:pPr marL="425450" lvl="0" indent="-285750" algn="just" rtl="0">
              <a:lnSpc>
                <a:spcPct val="100000"/>
              </a:lnSpc>
              <a:spcBef>
                <a:spcPts val="0"/>
              </a:spcBef>
              <a:spcAft>
                <a:spcPts val="0"/>
              </a:spcAft>
              <a:buSzPts val="1400"/>
              <a:buFont typeface="Arial"/>
              <a:buChar char="•"/>
            </a:pPr>
            <a:r>
              <a:rPr lang="en-US" sz="1800"/>
              <a:t>Culture: constrains how emotions are felt and expressed in a given cultural context.</a:t>
            </a:r>
            <a:endParaRPr sz="1800"/>
          </a:p>
          <a:p>
            <a:pPr marL="425450" lvl="0" indent="-285750" algn="just" rtl="0">
              <a:lnSpc>
                <a:spcPct val="100000"/>
              </a:lnSpc>
              <a:spcBef>
                <a:spcPts val="0"/>
              </a:spcBef>
              <a:spcAft>
                <a:spcPts val="0"/>
              </a:spcAft>
              <a:buSzPts val="1400"/>
              <a:buFont typeface="Arial"/>
              <a:buChar char="•"/>
            </a:pPr>
            <a:r>
              <a:rPr lang="en-US" sz="1800"/>
              <a:t>Gender: at the most women show stronger emotional expressivity, whereas men have stronger emotional experiences with angry and positive stimuli.</a:t>
            </a:r>
            <a:endParaRPr/>
          </a:p>
          <a:p>
            <a:pPr marL="425450" lvl="0" indent="-285750" algn="just" rtl="0">
              <a:lnSpc>
                <a:spcPct val="100000"/>
              </a:lnSpc>
              <a:spcBef>
                <a:spcPts val="0"/>
              </a:spcBef>
              <a:spcAft>
                <a:spcPts val="0"/>
              </a:spcAft>
              <a:buSzPts val="1400"/>
              <a:buFont typeface="Arial"/>
              <a:buChar char="•"/>
            </a:pPr>
            <a:r>
              <a:rPr lang="en-US" sz="1800"/>
              <a:t>Personality : Your personality influences the emotions you feel, the extent to which you feel them, the ways in which you express or conceal these emotions.</a:t>
            </a:r>
            <a:endParaRPr sz="1800"/>
          </a:p>
          <a:p>
            <a:pPr marL="425450" lvl="0" indent="-196850" algn="just" rtl="0">
              <a:lnSpc>
                <a:spcPct val="100000"/>
              </a:lnSpc>
              <a:spcBef>
                <a:spcPts val="0"/>
              </a:spcBef>
              <a:spcAft>
                <a:spcPts val="0"/>
              </a:spcAft>
              <a:buSzPts val="1400"/>
              <a:buFont typeface="Arial"/>
              <a:buNone/>
            </a:pPr>
            <a:endParaRPr sz="1800"/>
          </a:p>
        </p:txBody>
      </p:sp>
      <p:sp>
        <p:nvSpPr>
          <p:cNvPr id="173" name="Google Shape;173;p10"/>
          <p:cNvSpPr txBox="1"/>
          <p:nvPr/>
        </p:nvSpPr>
        <p:spPr>
          <a:xfrm>
            <a:off x="8691937" y="4732958"/>
            <a:ext cx="63699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10</a:t>
            </a:r>
            <a:endParaRPr sz="1400" b="0" i="0" u="none" strike="noStrike" cap="none">
              <a:solidFill>
                <a:schemeClr val="accent3"/>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1"/>
          <p:cNvSpPr txBox="1">
            <a:spLocks noGrp="1"/>
          </p:cNvSpPr>
          <p:nvPr>
            <p:ph type="title" idx="15"/>
          </p:nvPr>
        </p:nvSpPr>
        <p:spPr>
          <a:xfrm>
            <a:off x="720000" y="425514"/>
            <a:ext cx="7704000" cy="457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3500"/>
              <a:buNone/>
            </a:pPr>
            <a:r>
              <a:rPr lang="en-US"/>
              <a:t>Emotions Expression Uses Multiple Channel</a:t>
            </a:r>
            <a:endParaRPr/>
          </a:p>
        </p:txBody>
      </p:sp>
      <p:pic>
        <p:nvPicPr>
          <p:cNvPr id="179" name="Google Shape;179;p11"/>
          <p:cNvPicPr preferRelativeResize="0"/>
          <p:nvPr/>
        </p:nvPicPr>
        <p:blipFill rotWithShape="1">
          <a:blip r:embed="rId3">
            <a:alphaModFix/>
          </a:blip>
          <a:srcRect l="25652" t="9903" r="25652" b="9903"/>
          <a:stretch/>
        </p:blipFill>
        <p:spPr>
          <a:xfrm>
            <a:off x="363912" y="1183406"/>
            <a:ext cx="914400" cy="864524"/>
          </a:xfrm>
          <a:prstGeom prst="rect">
            <a:avLst/>
          </a:prstGeom>
          <a:noFill/>
          <a:ln>
            <a:noFill/>
          </a:ln>
        </p:spPr>
      </p:pic>
      <p:sp>
        <p:nvSpPr>
          <p:cNvPr id="180" name="Google Shape;180;p11"/>
          <p:cNvSpPr txBox="1">
            <a:spLocks noGrp="1"/>
          </p:cNvSpPr>
          <p:nvPr>
            <p:ph type="title" idx="8"/>
          </p:nvPr>
        </p:nvSpPr>
        <p:spPr>
          <a:xfrm>
            <a:off x="821112" y="1406073"/>
            <a:ext cx="7798899" cy="957897"/>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2500"/>
              <a:buNone/>
            </a:pPr>
            <a:r>
              <a:rPr lang="en-US" sz="2400">
                <a:solidFill>
                  <a:srgbClr val="9C6049"/>
                </a:solidFill>
              </a:rPr>
              <a:t>Channels have specific impact in communicate your emotions.</a:t>
            </a:r>
            <a:br>
              <a:rPr lang="en-US" sz="2400">
                <a:solidFill>
                  <a:srgbClr val="9C6049"/>
                </a:solidFill>
              </a:rPr>
            </a:br>
            <a:endParaRPr sz="2400">
              <a:solidFill>
                <a:srgbClr val="9C6049"/>
              </a:solidFill>
            </a:endParaRPr>
          </a:p>
        </p:txBody>
      </p:sp>
      <p:sp>
        <p:nvSpPr>
          <p:cNvPr id="181" name="Google Shape;181;p11"/>
          <p:cNvSpPr txBox="1">
            <a:spLocks noGrp="1"/>
          </p:cNvSpPr>
          <p:nvPr>
            <p:ph type="subTitle" idx="14"/>
          </p:nvPr>
        </p:nvSpPr>
        <p:spPr>
          <a:xfrm>
            <a:off x="1106508" y="3027799"/>
            <a:ext cx="6930983" cy="1272246"/>
          </a:xfrm>
          <a:prstGeom prst="rect">
            <a:avLst/>
          </a:prstGeom>
          <a:noFill/>
          <a:ln>
            <a:noFill/>
          </a:ln>
        </p:spPr>
        <p:txBody>
          <a:bodyPr spcFirstLastPara="1" wrap="square" lIns="91425" tIns="91425" rIns="91425" bIns="91425" anchor="ctr" anchorCtr="0">
            <a:noAutofit/>
          </a:bodyPr>
          <a:lstStyle/>
          <a:p>
            <a:pPr marL="457200" lvl="0" indent="-317500" algn="just" rtl="0">
              <a:lnSpc>
                <a:spcPct val="100000"/>
              </a:lnSpc>
              <a:spcBef>
                <a:spcPts val="0"/>
              </a:spcBef>
              <a:spcAft>
                <a:spcPts val="0"/>
              </a:spcAft>
              <a:buSzPts val="1400"/>
              <a:buFont typeface="Arial"/>
              <a:buChar char="•"/>
            </a:pPr>
            <a:r>
              <a:rPr lang="en-US" sz="1800"/>
              <a:t>In a face-to-face situation, we show emotions not just with words, but also with our facial expressions, body posture and gestures, eye movements, touching, and even the distance we keep from others.</a:t>
            </a:r>
            <a:endParaRPr/>
          </a:p>
          <a:p>
            <a:pPr marL="457200" lvl="0" indent="-228600" algn="just" rtl="0">
              <a:lnSpc>
                <a:spcPct val="100000"/>
              </a:lnSpc>
              <a:spcBef>
                <a:spcPts val="0"/>
              </a:spcBef>
              <a:spcAft>
                <a:spcPts val="0"/>
              </a:spcAft>
              <a:buSzPts val="1400"/>
              <a:buFont typeface="Arial"/>
              <a:buNone/>
            </a:pPr>
            <a:endParaRPr sz="1800"/>
          </a:p>
          <a:p>
            <a:pPr marL="457200" lvl="0" indent="-317500" algn="just" rtl="0">
              <a:lnSpc>
                <a:spcPct val="100000"/>
              </a:lnSpc>
              <a:spcBef>
                <a:spcPts val="0"/>
              </a:spcBef>
              <a:spcAft>
                <a:spcPts val="0"/>
              </a:spcAft>
              <a:buSzPts val="1400"/>
              <a:buFont typeface="Arial"/>
              <a:buChar char="•"/>
            </a:pPr>
            <a:r>
              <a:rPr lang="en-US" sz="1800"/>
              <a:t>In text-based messages, you would not be able to express by this channels.</a:t>
            </a:r>
            <a:endParaRPr/>
          </a:p>
          <a:p>
            <a:pPr marL="457200" lvl="0" indent="-317500" algn="just" rtl="0">
              <a:lnSpc>
                <a:spcPct val="100000"/>
              </a:lnSpc>
              <a:spcBef>
                <a:spcPts val="0"/>
              </a:spcBef>
              <a:spcAft>
                <a:spcPts val="0"/>
              </a:spcAft>
              <a:buSzPts val="1400"/>
              <a:buNone/>
            </a:pPr>
            <a:r>
              <a:rPr lang="en-US" sz="1800"/>
              <a:t>There are two major substitutes:</a:t>
            </a:r>
            <a:endParaRPr/>
          </a:p>
          <a:p>
            <a:pPr marL="285750" lvl="0" indent="-285750" algn="just" rtl="0">
              <a:lnSpc>
                <a:spcPct val="100000"/>
              </a:lnSpc>
              <a:spcBef>
                <a:spcPts val="0"/>
              </a:spcBef>
              <a:spcAft>
                <a:spcPts val="0"/>
              </a:spcAft>
              <a:buSzPts val="1400"/>
              <a:buFont typeface="Noto Sans Symbols"/>
              <a:buChar char="✔"/>
            </a:pPr>
            <a:r>
              <a:rPr lang="en-US" sz="1800"/>
              <a:t>Use words that describe the nonverbal that you would normally express. (describe you feeling).</a:t>
            </a:r>
            <a:endParaRPr sz="1800"/>
          </a:p>
          <a:p>
            <a:pPr marL="285750" lvl="0" indent="-285750" algn="just" rtl="0">
              <a:lnSpc>
                <a:spcPct val="100000"/>
              </a:lnSpc>
              <a:spcBef>
                <a:spcPts val="0"/>
              </a:spcBef>
              <a:spcAft>
                <a:spcPts val="0"/>
              </a:spcAft>
              <a:buSzPts val="1400"/>
              <a:buFont typeface="Noto Sans Symbols"/>
              <a:buChar char="✔"/>
            </a:pPr>
            <a:r>
              <a:rPr lang="en-US" sz="1800"/>
              <a:t>The emoticon or the Japanese emoji . </a:t>
            </a:r>
            <a:endParaRPr sz="1800"/>
          </a:p>
          <a:p>
            <a:pPr marL="457200" lvl="0" indent="-317500" algn="just" rtl="0">
              <a:lnSpc>
                <a:spcPct val="100000"/>
              </a:lnSpc>
              <a:spcBef>
                <a:spcPts val="0"/>
              </a:spcBef>
              <a:spcAft>
                <a:spcPts val="0"/>
              </a:spcAft>
              <a:buSzPts val="1400"/>
              <a:buNone/>
            </a:pPr>
            <a:endParaRPr sz="1800"/>
          </a:p>
          <a:p>
            <a:pPr marL="457200" lvl="0" indent="-228600" algn="just" rtl="0">
              <a:lnSpc>
                <a:spcPct val="100000"/>
              </a:lnSpc>
              <a:spcBef>
                <a:spcPts val="0"/>
              </a:spcBef>
              <a:spcAft>
                <a:spcPts val="0"/>
              </a:spcAft>
              <a:buSzPts val="1400"/>
              <a:buFont typeface="Arial"/>
              <a:buNone/>
            </a:pPr>
            <a:endParaRPr sz="1800"/>
          </a:p>
        </p:txBody>
      </p:sp>
      <p:sp>
        <p:nvSpPr>
          <p:cNvPr id="182" name="Google Shape;182;p11"/>
          <p:cNvSpPr txBox="1"/>
          <p:nvPr/>
        </p:nvSpPr>
        <p:spPr>
          <a:xfrm>
            <a:off x="8691937" y="4732958"/>
            <a:ext cx="63699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11</a:t>
            </a:r>
            <a:endParaRPr sz="1400" b="0" i="0" u="none" strike="noStrike" cap="none">
              <a:solidFill>
                <a:schemeClr val="accent3"/>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6"/>
        <p:cNvGrpSpPr/>
        <p:nvPr/>
      </p:nvGrpSpPr>
      <p:grpSpPr>
        <a:xfrm>
          <a:off x="0" y="0"/>
          <a:ext cx="0" cy="0"/>
          <a:chOff x="0" y="0"/>
          <a:chExt cx="0" cy="0"/>
        </a:xfrm>
      </p:grpSpPr>
      <p:grpSp>
        <p:nvGrpSpPr>
          <p:cNvPr id="187" name="Google Shape;187;p12"/>
          <p:cNvGrpSpPr/>
          <p:nvPr/>
        </p:nvGrpSpPr>
        <p:grpSpPr>
          <a:xfrm>
            <a:off x="631425" y="1540502"/>
            <a:ext cx="7881173" cy="3062868"/>
            <a:chOff x="1853025" y="1550150"/>
            <a:chExt cx="7881173" cy="2393801"/>
          </a:xfrm>
        </p:grpSpPr>
        <p:pic>
          <p:nvPicPr>
            <p:cNvPr id="188" name="Google Shape;188;p12"/>
            <p:cNvPicPr preferRelativeResize="0"/>
            <p:nvPr/>
          </p:nvPicPr>
          <p:blipFill rotWithShape="1">
            <a:blip r:embed="rId4">
              <a:alphaModFix/>
            </a:blip>
            <a:srcRect/>
            <a:stretch/>
          </p:blipFill>
          <p:spPr>
            <a:xfrm>
              <a:off x="1853025" y="1550150"/>
              <a:ext cx="4145623" cy="2393801"/>
            </a:xfrm>
            <a:prstGeom prst="rect">
              <a:avLst/>
            </a:prstGeom>
            <a:noFill/>
            <a:ln>
              <a:noFill/>
            </a:ln>
          </p:spPr>
        </p:pic>
        <p:pic>
          <p:nvPicPr>
            <p:cNvPr id="189" name="Google Shape;189;p12"/>
            <p:cNvPicPr preferRelativeResize="0"/>
            <p:nvPr/>
          </p:nvPicPr>
          <p:blipFill rotWithShape="1">
            <a:blip r:embed="rId4">
              <a:alphaModFix/>
            </a:blip>
            <a:srcRect/>
            <a:stretch/>
          </p:blipFill>
          <p:spPr>
            <a:xfrm flipH="1">
              <a:off x="5588575" y="1550150"/>
              <a:ext cx="4145623" cy="2393801"/>
            </a:xfrm>
            <a:prstGeom prst="rect">
              <a:avLst/>
            </a:prstGeom>
            <a:noFill/>
            <a:ln>
              <a:noFill/>
            </a:ln>
          </p:spPr>
        </p:pic>
      </p:grpSp>
      <p:sp>
        <p:nvSpPr>
          <p:cNvPr id="190" name="Google Shape;190;p12"/>
          <p:cNvSpPr txBox="1">
            <a:spLocks noGrp="1"/>
          </p:cNvSpPr>
          <p:nvPr>
            <p:ph type="title"/>
          </p:nvPr>
        </p:nvSpPr>
        <p:spPr>
          <a:xfrm>
            <a:off x="720000" y="425525"/>
            <a:ext cx="3852000" cy="457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3500"/>
              <a:buNone/>
            </a:pPr>
            <a:r>
              <a:rPr lang="en-US"/>
              <a:t>Conclusion</a:t>
            </a:r>
            <a:endParaRPr/>
          </a:p>
        </p:txBody>
      </p:sp>
      <p:sp>
        <p:nvSpPr>
          <p:cNvPr id="191" name="Google Shape;191;p12"/>
          <p:cNvSpPr txBox="1"/>
          <p:nvPr/>
        </p:nvSpPr>
        <p:spPr>
          <a:xfrm>
            <a:off x="8691937" y="4732958"/>
            <a:ext cx="63699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12</a:t>
            </a:r>
            <a:endParaRPr sz="1400" b="0" i="0" u="none" strike="noStrike" cap="none">
              <a:solidFill>
                <a:schemeClr val="accent3"/>
              </a:solidFill>
              <a:latin typeface="Arial"/>
              <a:ea typeface="Arial"/>
              <a:cs typeface="Arial"/>
              <a:sym typeface="Arial"/>
            </a:endParaRPr>
          </a:p>
        </p:txBody>
      </p:sp>
      <p:sp>
        <p:nvSpPr>
          <p:cNvPr id="192" name="Google Shape;192;p12"/>
          <p:cNvSpPr txBox="1"/>
          <p:nvPr/>
        </p:nvSpPr>
        <p:spPr>
          <a:xfrm>
            <a:off x="720000" y="2453087"/>
            <a:ext cx="7798899" cy="95789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US" sz="2400" b="0" i="0" u="none" strike="noStrike" cap="none">
                <a:solidFill>
                  <a:schemeClr val="accent3"/>
                </a:solidFill>
                <a:latin typeface="Arial"/>
                <a:ea typeface="Arial"/>
                <a:cs typeface="Arial"/>
                <a:sym typeface="Arial"/>
              </a:rPr>
              <a:t>As we are dealing with people in every day you have to be more responsible about your emotions </a:t>
            </a:r>
            <a:r>
              <a:rPr lang="en-US" sz="2400">
                <a:solidFill>
                  <a:schemeClr val="accent3"/>
                </a:solidFill>
              </a:rPr>
              <a:t>especially</a:t>
            </a:r>
            <a:r>
              <a:rPr lang="en-US" sz="2400" b="0" i="0" u="none" strike="noStrike" cap="none">
                <a:solidFill>
                  <a:schemeClr val="accent3"/>
                </a:solidFill>
                <a:latin typeface="Arial"/>
                <a:ea typeface="Arial"/>
                <a:cs typeface="Arial"/>
                <a:sym typeface="Arial"/>
              </a:rPr>
              <a:t> in </a:t>
            </a:r>
            <a:r>
              <a:rPr lang="en-US" sz="2400">
                <a:solidFill>
                  <a:schemeClr val="accent3"/>
                </a:solidFill>
              </a:rPr>
              <a:t>business</a:t>
            </a:r>
            <a:r>
              <a:rPr lang="en-US" sz="2400" b="0" i="0" u="none" strike="noStrike" cap="none">
                <a:solidFill>
                  <a:schemeClr val="accent3"/>
                </a:solidFill>
                <a:latin typeface="Arial"/>
                <a:ea typeface="Arial"/>
                <a:cs typeface="Arial"/>
                <a:sym typeface="Arial"/>
              </a:rPr>
              <a:t> work situations.</a:t>
            </a:r>
            <a:br>
              <a:rPr lang="en-US" sz="2400" b="0" i="0" u="none" strike="noStrike" cap="none">
                <a:solidFill>
                  <a:schemeClr val="accent3"/>
                </a:solidFill>
                <a:latin typeface="Arial"/>
                <a:ea typeface="Arial"/>
                <a:cs typeface="Arial"/>
                <a:sym typeface="Arial"/>
              </a:rPr>
            </a:br>
            <a:endParaRPr sz="2400" b="0" i="0" u="none" strike="noStrike" cap="none">
              <a:solidFill>
                <a:schemeClr val="accent3"/>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6"/>
        <p:cNvGrpSpPr/>
        <p:nvPr/>
      </p:nvGrpSpPr>
      <p:grpSpPr>
        <a:xfrm>
          <a:off x="0" y="0"/>
          <a:ext cx="0" cy="0"/>
          <a:chOff x="0" y="0"/>
          <a:chExt cx="0" cy="0"/>
        </a:xfrm>
      </p:grpSpPr>
      <p:sp>
        <p:nvSpPr>
          <p:cNvPr id="197" name="Google Shape;197;p13"/>
          <p:cNvSpPr txBox="1">
            <a:spLocks noGrp="1"/>
          </p:cNvSpPr>
          <p:nvPr>
            <p:ph type="title"/>
          </p:nvPr>
        </p:nvSpPr>
        <p:spPr>
          <a:xfrm>
            <a:off x="720000" y="425514"/>
            <a:ext cx="7704000" cy="457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3500"/>
              <a:buNone/>
            </a:pPr>
            <a:r>
              <a:rPr lang="en-US"/>
              <a:t>RESOURCES</a:t>
            </a:r>
            <a:endParaRPr/>
          </a:p>
        </p:txBody>
      </p:sp>
      <p:sp>
        <p:nvSpPr>
          <p:cNvPr id="198" name="Google Shape;198;p13"/>
          <p:cNvSpPr txBox="1"/>
          <p:nvPr/>
        </p:nvSpPr>
        <p:spPr>
          <a:xfrm>
            <a:off x="713225" y="1493524"/>
            <a:ext cx="7717500" cy="400500"/>
          </a:xfrm>
          <a:prstGeom prst="rect">
            <a:avLst/>
          </a:prstGeom>
          <a:noFill/>
          <a:ln>
            <a:noFill/>
          </a:ln>
        </p:spPr>
        <p:txBody>
          <a:bodyPr spcFirstLastPara="1" wrap="square" lIns="91425" tIns="91425" rIns="91425" bIns="91425" anchor="t" anchorCtr="0">
            <a:noAutofit/>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9C6049"/>
                </a:solidFill>
                <a:latin typeface="Arial"/>
                <a:ea typeface="Arial"/>
                <a:cs typeface="Arial"/>
                <a:sym typeface="Arial"/>
              </a:rPr>
              <a:t>DeVito, J.A,(2015). The Interpersonal communication Book, Global Edition. Pearson Education.</a:t>
            </a:r>
            <a:endParaRPr/>
          </a:p>
          <a:p>
            <a:pPr marL="285750" marR="0" lvl="0" indent="-285750" algn="l" rtl="0">
              <a:lnSpc>
                <a:spcPct val="100000"/>
              </a:lnSpc>
              <a:spcBef>
                <a:spcPts val="1600"/>
              </a:spcBef>
              <a:spcAft>
                <a:spcPts val="0"/>
              </a:spcAft>
              <a:buClr>
                <a:srgbClr val="000000"/>
              </a:buClr>
              <a:buSzPts val="1400"/>
              <a:buFont typeface="Arial"/>
              <a:buChar char="•"/>
            </a:pPr>
            <a:r>
              <a:rPr lang="en-US" sz="1400" b="0" i="1" u="none" strike="noStrike" cap="none">
                <a:solidFill>
                  <a:srgbClr val="9C6049"/>
                </a:solidFill>
                <a:latin typeface="Arial"/>
                <a:ea typeface="Arial"/>
                <a:cs typeface="Arial"/>
                <a:sym typeface="Arial"/>
              </a:rPr>
              <a:t>Primary and secondary emotions</a:t>
            </a:r>
            <a:r>
              <a:rPr lang="en-US" sz="1400" b="0" i="0" u="none" strike="noStrike" cap="none">
                <a:solidFill>
                  <a:srgbClr val="9C6049"/>
                </a:solidFill>
                <a:latin typeface="Arial"/>
                <a:ea typeface="Arial"/>
                <a:cs typeface="Arial"/>
                <a:sym typeface="Arial"/>
              </a:rPr>
              <a:t>. The Emotion Compass. (2018, August 18). Retrieved November 30, 2021, from https://emotioncompass.org/information/primary-secondary-emotions/. </a:t>
            </a:r>
            <a:endParaRPr/>
          </a:p>
          <a:p>
            <a:pPr marL="457200" marR="0" lvl="0" indent="0" algn="l" rtl="0">
              <a:lnSpc>
                <a:spcPct val="100000"/>
              </a:lnSpc>
              <a:spcBef>
                <a:spcPts val="1600"/>
              </a:spcBef>
              <a:spcAft>
                <a:spcPts val="1600"/>
              </a:spcAft>
              <a:buNone/>
            </a:pPr>
            <a:r>
              <a:rPr lang="en-US" sz="1400" b="0" i="0" u="none" strike="noStrike" cap="none">
                <a:solidFill>
                  <a:srgbClr val="9C6049"/>
                </a:solidFill>
                <a:latin typeface="Advent Pro Medium"/>
                <a:ea typeface="Advent Pro Medium"/>
                <a:cs typeface="Advent Pro Medium"/>
                <a:sym typeface="Advent Pro Medium"/>
              </a:rPr>
              <a:t>.</a:t>
            </a:r>
            <a:endParaRPr sz="1400" b="0" i="0" u="none" strike="noStrike" cap="none">
              <a:solidFill>
                <a:srgbClr val="9C6049"/>
              </a:solidFill>
              <a:latin typeface="Advent Pro Medium"/>
              <a:ea typeface="Advent Pro Medium"/>
              <a:cs typeface="Advent Pro Medium"/>
              <a:sym typeface="Advent Pro Medium"/>
            </a:endParaRPr>
          </a:p>
        </p:txBody>
      </p:sp>
      <p:pic>
        <p:nvPicPr>
          <p:cNvPr id="199" name="Google Shape;199;p13"/>
          <p:cNvPicPr preferRelativeResize="0"/>
          <p:nvPr/>
        </p:nvPicPr>
        <p:blipFill rotWithShape="1">
          <a:blip r:embed="rId4">
            <a:alphaModFix/>
          </a:blip>
          <a:srcRect l="17320" t="24330" r="33984" b="-4522"/>
          <a:stretch/>
        </p:blipFill>
        <p:spPr>
          <a:xfrm>
            <a:off x="7676450" y="0"/>
            <a:ext cx="1467552" cy="1359526"/>
          </a:xfrm>
          <a:prstGeom prst="rect">
            <a:avLst/>
          </a:prstGeom>
          <a:noFill/>
          <a:ln>
            <a:noFill/>
          </a:ln>
        </p:spPr>
      </p:pic>
      <p:sp>
        <p:nvSpPr>
          <p:cNvPr id="200" name="Google Shape;200;p13"/>
          <p:cNvSpPr txBox="1"/>
          <p:nvPr/>
        </p:nvSpPr>
        <p:spPr>
          <a:xfrm>
            <a:off x="8691937" y="4732958"/>
            <a:ext cx="63699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13</a:t>
            </a:r>
            <a:endParaRPr sz="1400" b="0" i="0" u="none" strike="noStrike" cap="none">
              <a:solidFill>
                <a:schemeClr val="accent3"/>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4"/>
          <p:cNvSpPr txBox="1">
            <a:spLocks noGrp="1"/>
          </p:cNvSpPr>
          <p:nvPr>
            <p:ph type="ctrTitle"/>
          </p:nvPr>
        </p:nvSpPr>
        <p:spPr>
          <a:xfrm>
            <a:off x="2040325" y="1143609"/>
            <a:ext cx="5063400" cy="2180400"/>
          </a:xfrm>
          <a:prstGeom prst="rect">
            <a:avLst/>
          </a:prstGeom>
          <a:noFill/>
          <a:ln>
            <a:noFill/>
          </a:ln>
          <a:effectLst>
            <a:outerShdw blurRad="57150" dist="19050" dir="5400000" algn="bl" rotWithShape="0">
              <a:schemeClr val="lt1">
                <a:alpha val="49803"/>
              </a:schemeClr>
            </a:outerShdw>
          </a:effectLst>
        </p:spPr>
        <p:txBody>
          <a:bodyPr spcFirstLastPara="1" wrap="square" lIns="0" tIns="0" rIns="0" bIns="0" anchor="ctr" anchorCtr="0">
            <a:noAutofit/>
          </a:bodyPr>
          <a:lstStyle/>
          <a:p>
            <a:pPr marL="0" lvl="0" indent="0" algn="ctr" rtl="0">
              <a:lnSpc>
                <a:spcPct val="80000"/>
              </a:lnSpc>
              <a:spcBef>
                <a:spcPts val="0"/>
              </a:spcBef>
              <a:spcAft>
                <a:spcPts val="0"/>
              </a:spcAft>
              <a:buClr>
                <a:srgbClr val="191919"/>
              </a:buClr>
              <a:buSzPts val="5200"/>
              <a:buNone/>
            </a:pPr>
            <a:r>
              <a:rPr lang="en-US" sz="8000"/>
              <a:t>THANKS</a:t>
            </a:r>
            <a:endParaRPr sz="8000"/>
          </a:p>
        </p:txBody>
      </p:sp>
      <p:sp>
        <p:nvSpPr>
          <p:cNvPr id="206" name="Google Shape;206;p14"/>
          <p:cNvSpPr txBox="1">
            <a:spLocks noGrp="1"/>
          </p:cNvSpPr>
          <p:nvPr>
            <p:ph type="subTitle" idx="1"/>
          </p:nvPr>
        </p:nvSpPr>
        <p:spPr>
          <a:xfrm>
            <a:off x="2392525" y="2667929"/>
            <a:ext cx="4359000" cy="4095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100"/>
              <a:buNone/>
            </a:pPr>
            <a:r>
              <a:rPr lang="en-US" b="1"/>
              <a:t>Do you have any questions?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9"/>
        <p:cNvGrpSpPr/>
        <p:nvPr/>
      </p:nvGrpSpPr>
      <p:grpSpPr>
        <a:xfrm>
          <a:off x="0" y="0"/>
          <a:ext cx="0" cy="0"/>
          <a:chOff x="0" y="0"/>
          <a:chExt cx="0" cy="0"/>
        </a:xfrm>
      </p:grpSpPr>
      <p:sp>
        <p:nvSpPr>
          <p:cNvPr id="100" name="Google Shape;100;p2"/>
          <p:cNvSpPr txBox="1">
            <a:spLocks noGrp="1"/>
          </p:cNvSpPr>
          <p:nvPr>
            <p:ph type="title" idx="2"/>
          </p:nvPr>
        </p:nvSpPr>
        <p:spPr>
          <a:xfrm>
            <a:off x="1682222" y="1499178"/>
            <a:ext cx="1041300" cy="807900"/>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3000"/>
              <a:buNone/>
            </a:pPr>
            <a:r>
              <a:rPr lang="en-US"/>
              <a:t>01</a:t>
            </a:r>
            <a:endParaRPr/>
          </a:p>
        </p:txBody>
      </p:sp>
      <p:sp>
        <p:nvSpPr>
          <p:cNvPr id="101" name="Google Shape;101;p2"/>
          <p:cNvSpPr txBox="1">
            <a:spLocks noGrp="1"/>
          </p:cNvSpPr>
          <p:nvPr>
            <p:ph type="title" idx="4"/>
          </p:nvPr>
        </p:nvSpPr>
        <p:spPr>
          <a:xfrm>
            <a:off x="5198400" y="1499178"/>
            <a:ext cx="1041300" cy="807900"/>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3000"/>
              <a:buNone/>
            </a:pPr>
            <a:r>
              <a:rPr lang="en-US"/>
              <a:t>02</a:t>
            </a:r>
            <a:endParaRPr/>
          </a:p>
        </p:txBody>
      </p:sp>
      <p:sp>
        <p:nvSpPr>
          <p:cNvPr id="102" name="Google Shape;102;p2"/>
          <p:cNvSpPr txBox="1">
            <a:spLocks noGrp="1"/>
          </p:cNvSpPr>
          <p:nvPr>
            <p:ph type="title" idx="7"/>
          </p:nvPr>
        </p:nvSpPr>
        <p:spPr>
          <a:xfrm>
            <a:off x="1682222" y="2954903"/>
            <a:ext cx="1041300" cy="807900"/>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3000"/>
              <a:buNone/>
            </a:pPr>
            <a:r>
              <a:rPr lang="en-US"/>
              <a:t>03</a:t>
            </a:r>
            <a:endParaRPr/>
          </a:p>
        </p:txBody>
      </p:sp>
      <p:sp>
        <p:nvSpPr>
          <p:cNvPr id="103" name="Google Shape;103;p2"/>
          <p:cNvSpPr txBox="1">
            <a:spLocks noGrp="1"/>
          </p:cNvSpPr>
          <p:nvPr>
            <p:ph type="title" idx="13"/>
          </p:nvPr>
        </p:nvSpPr>
        <p:spPr>
          <a:xfrm>
            <a:off x="5198400" y="2954903"/>
            <a:ext cx="1041300" cy="807900"/>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3000"/>
              <a:buNone/>
            </a:pPr>
            <a:r>
              <a:rPr lang="en-US"/>
              <a:t>04</a:t>
            </a:r>
            <a:endParaRPr/>
          </a:p>
        </p:txBody>
      </p:sp>
      <p:sp>
        <p:nvSpPr>
          <p:cNvPr id="104" name="Google Shape;104;p2"/>
          <p:cNvSpPr txBox="1">
            <a:spLocks noGrp="1"/>
          </p:cNvSpPr>
          <p:nvPr>
            <p:ph type="title"/>
          </p:nvPr>
        </p:nvSpPr>
        <p:spPr>
          <a:xfrm>
            <a:off x="2895938" y="1615618"/>
            <a:ext cx="2011800" cy="3657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2400"/>
              <a:buNone/>
            </a:pPr>
            <a:r>
              <a:rPr lang="en-US"/>
              <a:t>Introduction</a:t>
            </a:r>
            <a:endParaRPr/>
          </a:p>
        </p:txBody>
      </p:sp>
      <p:sp>
        <p:nvSpPr>
          <p:cNvPr id="105" name="Google Shape;105;p2"/>
          <p:cNvSpPr txBox="1">
            <a:spLocks noGrp="1"/>
          </p:cNvSpPr>
          <p:nvPr>
            <p:ph type="title" idx="3"/>
          </p:nvPr>
        </p:nvSpPr>
        <p:spPr>
          <a:xfrm>
            <a:off x="6412188" y="1720278"/>
            <a:ext cx="2302390" cy="3657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2400"/>
              <a:buNone/>
            </a:pPr>
            <a:r>
              <a:rPr lang="en-US" sz="2400"/>
              <a:t>Principles of emotions </a:t>
            </a:r>
            <a:endParaRPr sz="2400"/>
          </a:p>
        </p:txBody>
      </p:sp>
      <p:sp>
        <p:nvSpPr>
          <p:cNvPr id="106" name="Google Shape;106;p2"/>
          <p:cNvSpPr txBox="1">
            <a:spLocks noGrp="1"/>
          </p:cNvSpPr>
          <p:nvPr>
            <p:ph type="title" idx="6"/>
          </p:nvPr>
        </p:nvSpPr>
        <p:spPr>
          <a:xfrm>
            <a:off x="2895938" y="3115756"/>
            <a:ext cx="2011800" cy="3657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2400"/>
              <a:buNone/>
            </a:pPr>
            <a:r>
              <a:rPr lang="en-US"/>
              <a:t>Conclusion</a:t>
            </a:r>
            <a:endParaRPr/>
          </a:p>
        </p:txBody>
      </p:sp>
      <p:sp>
        <p:nvSpPr>
          <p:cNvPr id="107" name="Google Shape;107;p2"/>
          <p:cNvSpPr txBox="1">
            <a:spLocks noGrp="1"/>
          </p:cNvSpPr>
          <p:nvPr>
            <p:ph type="title" idx="9"/>
          </p:nvPr>
        </p:nvSpPr>
        <p:spPr>
          <a:xfrm>
            <a:off x="6412188" y="3115756"/>
            <a:ext cx="2011800" cy="3657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2400"/>
              <a:buNone/>
            </a:pPr>
            <a:r>
              <a:rPr lang="en-US"/>
              <a:t>References</a:t>
            </a:r>
            <a:endParaRPr/>
          </a:p>
        </p:txBody>
      </p:sp>
      <p:sp>
        <p:nvSpPr>
          <p:cNvPr id="108" name="Google Shape;108;p2"/>
          <p:cNvSpPr txBox="1">
            <a:spLocks noGrp="1"/>
          </p:cNvSpPr>
          <p:nvPr>
            <p:ph type="title" idx="15"/>
          </p:nvPr>
        </p:nvSpPr>
        <p:spPr>
          <a:xfrm>
            <a:off x="720000" y="421102"/>
            <a:ext cx="7704000" cy="457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3500"/>
              <a:buNone/>
            </a:pPr>
            <a:r>
              <a:rPr lang="en-US"/>
              <a:t>TABLE OF CONTENTS</a:t>
            </a:r>
            <a:endParaRPr/>
          </a:p>
        </p:txBody>
      </p:sp>
      <p:sp>
        <p:nvSpPr>
          <p:cNvPr id="109" name="Google Shape;109;p2"/>
          <p:cNvSpPr txBox="1"/>
          <p:nvPr/>
        </p:nvSpPr>
        <p:spPr>
          <a:xfrm>
            <a:off x="8691937" y="4732958"/>
            <a:ext cx="34303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2</a:t>
            </a:r>
            <a:endParaRPr sz="1400" b="0" i="0" u="none" strike="noStrike" cap="none">
              <a:solidFill>
                <a:schemeClr val="accent3"/>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720000" y="425514"/>
            <a:ext cx="7704000" cy="457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3500"/>
              <a:buNone/>
            </a:pPr>
            <a:r>
              <a:rPr lang="en-US"/>
              <a:t>Objectives!</a:t>
            </a:r>
            <a:endParaRPr/>
          </a:p>
        </p:txBody>
      </p:sp>
      <p:pic>
        <p:nvPicPr>
          <p:cNvPr id="115" name="Google Shape;115;p3"/>
          <p:cNvPicPr preferRelativeResize="0"/>
          <p:nvPr/>
        </p:nvPicPr>
        <p:blipFill rotWithShape="1">
          <a:blip r:embed="rId4">
            <a:alphaModFix/>
          </a:blip>
          <a:srcRect l="25652" t="9903" r="25652" b="9903"/>
          <a:stretch/>
        </p:blipFill>
        <p:spPr>
          <a:xfrm>
            <a:off x="1264017" y="934084"/>
            <a:ext cx="3810077" cy="3529626"/>
          </a:xfrm>
          <a:prstGeom prst="rect">
            <a:avLst/>
          </a:prstGeom>
          <a:noFill/>
          <a:ln>
            <a:noFill/>
          </a:ln>
        </p:spPr>
      </p:pic>
      <p:sp>
        <p:nvSpPr>
          <p:cNvPr id="116" name="Google Shape;116;p3"/>
          <p:cNvSpPr txBox="1">
            <a:spLocks noGrp="1"/>
          </p:cNvSpPr>
          <p:nvPr>
            <p:ph type="body" idx="1"/>
          </p:nvPr>
        </p:nvSpPr>
        <p:spPr>
          <a:xfrm>
            <a:off x="412455" y="1168815"/>
            <a:ext cx="3852000" cy="994824"/>
          </a:xfrm>
          <a:prstGeom prst="rect">
            <a:avLst/>
          </a:prstGeom>
          <a:noFill/>
          <a:ln>
            <a:noFill/>
          </a:ln>
        </p:spPr>
        <p:txBody>
          <a:bodyPr spcFirstLastPara="1" wrap="square" lIns="91425" tIns="91425" rIns="91425" bIns="91425" anchor="ctr" anchorCtr="0">
            <a:noAutofit/>
          </a:bodyPr>
          <a:lstStyle/>
          <a:p>
            <a:pPr marL="457200" lvl="0" indent="-279400" algn="l" rtl="0">
              <a:lnSpc>
                <a:spcPct val="100000"/>
              </a:lnSpc>
              <a:spcBef>
                <a:spcPts val="0"/>
              </a:spcBef>
              <a:spcAft>
                <a:spcPts val="0"/>
              </a:spcAft>
              <a:buSzPts val="800"/>
              <a:buChar char="●"/>
            </a:pPr>
            <a:r>
              <a:rPr lang="en-US" sz="2000" dirty="0">
                <a:solidFill>
                  <a:schemeClr val="lt1"/>
                </a:solidFill>
              </a:rPr>
              <a:t>Understand the Principles of emotions.</a:t>
            </a:r>
            <a:endParaRPr sz="2000" dirty="0">
              <a:solidFill>
                <a:schemeClr val="lt1"/>
              </a:solidFill>
            </a:endParaRPr>
          </a:p>
        </p:txBody>
      </p:sp>
      <p:pic>
        <p:nvPicPr>
          <p:cNvPr id="117" name="Google Shape;117;p3"/>
          <p:cNvPicPr preferRelativeResize="0"/>
          <p:nvPr/>
        </p:nvPicPr>
        <p:blipFill rotWithShape="1">
          <a:blip r:embed="rId5">
            <a:alphaModFix/>
          </a:blip>
          <a:srcRect l="40926" t="4624" r="4626" b="32623"/>
          <a:stretch/>
        </p:blipFill>
        <p:spPr>
          <a:xfrm flipH="1">
            <a:off x="5330925" y="2671425"/>
            <a:ext cx="3813072" cy="2472074"/>
          </a:xfrm>
          <a:prstGeom prst="rect">
            <a:avLst/>
          </a:prstGeom>
          <a:noFill/>
          <a:ln>
            <a:noFill/>
          </a:ln>
        </p:spPr>
      </p:pic>
      <p:sp>
        <p:nvSpPr>
          <p:cNvPr id="118" name="Google Shape;118;p3"/>
          <p:cNvSpPr txBox="1"/>
          <p:nvPr/>
        </p:nvSpPr>
        <p:spPr>
          <a:xfrm>
            <a:off x="8691937" y="4732958"/>
            <a:ext cx="34303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3</a:t>
            </a:r>
            <a:endParaRPr sz="1400" b="0" i="0" u="none" strike="noStrike" cap="none">
              <a:solidFill>
                <a:schemeClr val="accent3"/>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2"/>
        <p:cNvGrpSpPr/>
        <p:nvPr/>
      </p:nvGrpSpPr>
      <p:grpSpPr>
        <a:xfrm>
          <a:off x="0" y="0"/>
          <a:ext cx="0" cy="0"/>
          <a:chOff x="0" y="0"/>
          <a:chExt cx="0" cy="0"/>
        </a:xfrm>
      </p:grpSpPr>
      <p:sp>
        <p:nvSpPr>
          <p:cNvPr id="123" name="Google Shape;123;p4"/>
          <p:cNvSpPr txBox="1">
            <a:spLocks noGrp="1"/>
          </p:cNvSpPr>
          <p:nvPr>
            <p:ph type="title"/>
          </p:nvPr>
        </p:nvSpPr>
        <p:spPr>
          <a:xfrm>
            <a:off x="1234724" y="1554476"/>
            <a:ext cx="6674700" cy="857100"/>
          </a:xfrm>
          <a:prstGeom prst="rect">
            <a:avLst/>
          </a:prstGeom>
          <a:noFill/>
          <a:ln>
            <a:noFill/>
          </a:ln>
          <a:effectLst>
            <a:outerShdw blurRad="57150" dist="19050" dir="5400000" algn="bl" rotWithShape="0">
              <a:schemeClr val="lt1">
                <a:alpha val="49803"/>
              </a:schemeClr>
            </a:outerShdw>
          </a:effectLst>
        </p:spPr>
        <p:txBody>
          <a:bodyPr spcFirstLastPara="1" wrap="square" lIns="0" tIns="0" rIns="0" bIns="0" anchor="ctr" anchorCtr="0">
            <a:noAutofit/>
          </a:bodyPr>
          <a:lstStyle/>
          <a:p>
            <a:pPr marL="0" lvl="0" indent="0" algn="ctr" rtl="0">
              <a:lnSpc>
                <a:spcPct val="100000"/>
              </a:lnSpc>
              <a:spcBef>
                <a:spcPts val="0"/>
              </a:spcBef>
              <a:spcAft>
                <a:spcPts val="0"/>
              </a:spcAft>
              <a:buSzPts val="3600"/>
              <a:buNone/>
            </a:pPr>
            <a:r>
              <a:rPr lang="en-US">
                <a:solidFill>
                  <a:srgbClr val="5D3F33"/>
                </a:solidFill>
              </a:rPr>
              <a:t>Introduction</a:t>
            </a:r>
            <a:br>
              <a:rPr lang="en-US">
                <a:solidFill>
                  <a:srgbClr val="5D3F33"/>
                </a:solidFill>
              </a:rPr>
            </a:br>
            <a:endParaRPr>
              <a:solidFill>
                <a:srgbClr val="5D3F33"/>
              </a:solidFill>
            </a:endParaRPr>
          </a:p>
        </p:txBody>
      </p:sp>
      <p:sp>
        <p:nvSpPr>
          <p:cNvPr id="124" name="Google Shape;124;p4"/>
          <p:cNvSpPr txBox="1">
            <a:spLocks noGrp="1"/>
          </p:cNvSpPr>
          <p:nvPr>
            <p:ph type="subTitle" idx="1"/>
          </p:nvPr>
        </p:nvSpPr>
        <p:spPr>
          <a:xfrm>
            <a:off x="698717" y="2771449"/>
            <a:ext cx="7746715" cy="365700"/>
          </a:xfrm>
          <a:prstGeom prst="rect">
            <a:avLst/>
          </a:prstGeom>
          <a:noFill/>
          <a:ln>
            <a:noFill/>
          </a:ln>
        </p:spPr>
        <p:txBody>
          <a:bodyPr spcFirstLastPara="1" wrap="square" lIns="91425" tIns="91425" rIns="91425" bIns="91425" anchor="ctr" anchorCtr="0">
            <a:noAutofit/>
          </a:bodyPr>
          <a:lstStyle/>
          <a:p>
            <a:pPr marL="0" lvl="0" indent="0" algn="just" rtl="0">
              <a:lnSpc>
                <a:spcPct val="100000"/>
              </a:lnSpc>
              <a:spcBef>
                <a:spcPts val="0"/>
              </a:spcBef>
              <a:spcAft>
                <a:spcPts val="0"/>
              </a:spcAft>
              <a:buSzPts val="1400"/>
              <a:buNone/>
            </a:pPr>
            <a:r>
              <a:rPr lang="en-US" sz="3200"/>
              <a:t>Emotions are reactions to person, obgect or event and expressed  in a varitry ways such as frar, love, hate, happiness, sadness, surprise.</a:t>
            </a:r>
            <a:endParaRPr sz="3200"/>
          </a:p>
        </p:txBody>
      </p:sp>
      <p:sp>
        <p:nvSpPr>
          <p:cNvPr id="125" name="Google Shape;125;p4"/>
          <p:cNvSpPr txBox="1"/>
          <p:nvPr/>
        </p:nvSpPr>
        <p:spPr>
          <a:xfrm>
            <a:off x="8691937" y="4732958"/>
            <a:ext cx="34303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4</a:t>
            </a:r>
            <a:endParaRPr sz="1400" b="0" i="0" u="none" strike="noStrike" cap="none">
              <a:solidFill>
                <a:schemeClr val="accent3"/>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Google Shape;130;p5"/>
          <p:cNvPicPr preferRelativeResize="0"/>
          <p:nvPr/>
        </p:nvPicPr>
        <p:blipFill rotWithShape="1">
          <a:blip r:embed="rId3">
            <a:alphaModFix/>
          </a:blip>
          <a:srcRect/>
          <a:stretch/>
        </p:blipFill>
        <p:spPr>
          <a:xfrm>
            <a:off x="639982" y="880876"/>
            <a:ext cx="7957798" cy="3300706"/>
          </a:xfrm>
          <a:prstGeom prst="rect">
            <a:avLst/>
          </a:prstGeom>
          <a:noFill/>
          <a:ln>
            <a:noFill/>
          </a:ln>
        </p:spPr>
      </p:pic>
      <p:sp>
        <p:nvSpPr>
          <p:cNvPr id="131" name="Google Shape;131;p5"/>
          <p:cNvSpPr txBox="1"/>
          <p:nvPr/>
        </p:nvSpPr>
        <p:spPr>
          <a:xfrm>
            <a:off x="8691937" y="4732958"/>
            <a:ext cx="34303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5</a:t>
            </a:r>
            <a:endParaRPr sz="1400" b="0" i="0" u="none" strike="noStrike" cap="none">
              <a:solidFill>
                <a:schemeClr val="accent3"/>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136" name="Google Shape;136;p6"/>
          <p:cNvSpPr txBox="1">
            <a:spLocks noGrp="1"/>
          </p:cNvSpPr>
          <p:nvPr>
            <p:ph type="title"/>
          </p:nvPr>
        </p:nvSpPr>
        <p:spPr>
          <a:xfrm>
            <a:off x="354384" y="1833128"/>
            <a:ext cx="8419746" cy="1280100"/>
          </a:xfrm>
          <a:prstGeom prst="rect">
            <a:avLst/>
          </a:prstGeom>
          <a:noFill/>
          <a:ln>
            <a:noFill/>
          </a:ln>
          <a:effectLst>
            <a:outerShdw blurRad="57150" dist="19050" dir="5400000" algn="bl" rotWithShape="0">
              <a:schemeClr val="lt1">
                <a:alpha val="49803"/>
              </a:schemeClr>
            </a:outerShdw>
          </a:effectLst>
        </p:spPr>
        <p:txBody>
          <a:bodyPr spcFirstLastPara="1" wrap="square" lIns="0" tIns="0" rIns="0" bIns="0" anchor="ctr" anchorCtr="0">
            <a:noAutofit/>
          </a:bodyPr>
          <a:lstStyle/>
          <a:p>
            <a:pPr marL="0" lvl="0" indent="0" algn="ctr" rtl="0">
              <a:lnSpc>
                <a:spcPct val="100000"/>
              </a:lnSpc>
              <a:spcBef>
                <a:spcPts val="0"/>
              </a:spcBef>
              <a:spcAft>
                <a:spcPts val="0"/>
              </a:spcAft>
              <a:buSzPts val="3600"/>
              <a:buNone/>
            </a:pPr>
            <a:r>
              <a:rPr lang="en-US" sz="8800"/>
              <a:t>Principles of emotions </a:t>
            </a:r>
            <a:endParaRPr/>
          </a:p>
        </p:txBody>
      </p:sp>
      <p:sp>
        <p:nvSpPr>
          <p:cNvPr id="137" name="Google Shape;137;p6"/>
          <p:cNvSpPr txBox="1"/>
          <p:nvPr/>
        </p:nvSpPr>
        <p:spPr>
          <a:xfrm>
            <a:off x="8691937" y="4732958"/>
            <a:ext cx="34303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6</a:t>
            </a:r>
            <a:endParaRPr sz="1400" b="0" i="0" u="none" strike="noStrike" cap="none">
              <a:solidFill>
                <a:schemeClr val="accent3"/>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1"/>
        <p:cNvGrpSpPr/>
        <p:nvPr/>
      </p:nvGrpSpPr>
      <p:grpSpPr>
        <a:xfrm>
          <a:off x="0" y="0"/>
          <a:ext cx="0" cy="0"/>
          <a:chOff x="0" y="0"/>
          <a:chExt cx="0" cy="0"/>
        </a:xfrm>
      </p:grpSpPr>
      <p:sp>
        <p:nvSpPr>
          <p:cNvPr id="142" name="Google Shape;142;p7"/>
          <p:cNvSpPr txBox="1">
            <a:spLocks noGrp="1"/>
          </p:cNvSpPr>
          <p:nvPr>
            <p:ph type="title" idx="6"/>
          </p:nvPr>
        </p:nvSpPr>
        <p:spPr>
          <a:xfrm>
            <a:off x="720000" y="466610"/>
            <a:ext cx="7704000" cy="457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3500"/>
              <a:buNone/>
            </a:pPr>
            <a:r>
              <a:rPr lang="en-US"/>
              <a:t>Emotions May Be Primary or Secondary</a:t>
            </a:r>
            <a:endParaRPr/>
          </a:p>
        </p:txBody>
      </p:sp>
      <p:sp>
        <p:nvSpPr>
          <p:cNvPr id="143" name="Google Shape;143;p7"/>
          <p:cNvSpPr txBox="1">
            <a:spLocks noGrp="1"/>
          </p:cNvSpPr>
          <p:nvPr>
            <p:ph type="title"/>
          </p:nvPr>
        </p:nvSpPr>
        <p:spPr>
          <a:xfrm>
            <a:off x="1274806" y="1417667"/>
            <a:ext cx="5372574" cy="3657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2500"/>
              <a:buNone/>
            </a:pPr>
            <a:r>
              <a:rPr lang="en-US">
                <a:solidFill>
                  <a:srgbClr val="9C6049"/>
                </a:solidFill>
              </a:rPr>
              <a:t>How would you feel in each of the following situations?</a:t>
            </a:r>
            <a:endParaRPr/>
          </a:p>
        </p:txBody>
      </p:sp>
      <p:sp>
        <p:nvSpPr>
          <p:cNvPr id="144" name="Google Shape;144;p7"/>
          <p:cNvSpPr txBox="1">
            <a:spLocks noGrp="1"/>
          </p:cNvSpPr>
          <p:nvPr>
            <p:ph type="subTitle" idx="1"/>
          </p:nvPr>
        </p:nvSpPr>
        <p:spPr>
          <a:xfrm>
            <a:off x="1274806" y="2034211"/>
            <a:ext cx="5043801" cy="7314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None/>
            </a:pPr>
            <a:r>
              <a:rPr lang="en-US"/>
              <a:t>• You got the job you applied for. </a:t>
            </a:r>
            <a:endParaRPr/>
          </a:p>
          <a:p>
            <a:pPr marL="457200" lvl="0" indent="-317500" algn="l" rtl="0">
              <a:lnSpc>
                <a:spcPct val="100000"/>
              </a:lnSpc>
              <a:spcBef>
                <a:spcPts val="0"/>
              </a:spcBef>
              <a:spcAft>
                <a:spcPts val="0"/>
              </a:spcAft>
              <a:buSzPts val="1400"/>
              <a:buNone/>
            </a:pPr>
            <a:r>
              <a:rPr lang="en-US"/>
              <a:t>• Your parents tell you they are getting divorced.</a:t>
            </a:r>
            <a:endParaRPr/>
          </a:p>
          <a:p>
            <a:pPr marL="0" lvl="0" indent="0" algn="l" rtl="0">
              <a:lnSpc>
                <a:spcPct val="100000"/>
              </a:lnSpc>
              <a:spcBef>
                <a:spcPts val="0"/>
              </a:spcBef>
              <a:spcAft>
                <a:spcPts val="0"/>
              </a:spcAft>
              <a:buSzPts val="1400"/>
              <a:buNone/>
            </a:pPr>
            <a:endParaRPr/>
          </a:p>
        </p:txBody>
      </p:sp>
      <p:sp>
        <p:nvSpPr>
          <p:cNvPr id="145" name="Google Shape;145;p7"/>
          <p:cNvSpPr txBox="1">
            <a:spLocks noGrp="1"/>
          </p:cNvSpPr>
          <p:nvPr>
            <p:ph type="title" idx="6"/>
          </p:nvPr>
        </p:nvSpPr>
        <p:spPr>
          <a:xfrm>
            <a:off x="720000" y="2787855"/>
            <a:ext cx="7704000" cy="457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3500"/>
              <a:buNone/>
            </a:pPr>
            <a:r>
              <a:rPr lang="en-US" sz="1800"/>
              <a:t>You would  feel very differently in each of these situations, in fact, each feeling is unique and unrepeatable.</a:t>
            </a:r>
            <a:br>
              <a:rPr lang="en-US" sz="1800"/>
            </a:br>
            <a:endParaRPr sz="1800"/>
          </a:p>
        </p:txBody>
      </p:sp>
      <p:sp>
        <p:nvSpPr>
          <p:cNvPr id="146" name="Google Shape;146;p7"/>
          <p:cNvSpPr txBox="1">
            <a:spLocks noGrp="1"/>
          </p:cNvSpPr>
          <p:nvPr>
            <p:ph type="subTitle" idx="1"/>
          </p:nvPr>
        </p:nvSpPr>
        <p:spPr>
          <a:xfrm>
            <a:off x="923772" y="3518143"/>
            <a:ext cx="7120893" cy="731400"/>
          </a:xfrm>
          <a:prstGeom prst="rect">
            <a:avLst/>
          </a:prstGeom>
          <a:noFill/>
          <a:ln>
            <a:noFill/>
          </a:ln>
        </p:spPr>
        <p:txBody>
          <a:bodyPr spcFirstLastPara="1" wrap="square" lIns="91425" tIns="91425" rIns="91425" bIns="91425" anchor="t" anchorCtr="0">
            <a:noAutofit/>
          </a:bodyPr>
          <a:lstStyle/>
          <a:p>
            <a:pPr marL="457200" lvl="0" indent="-317500" algn="just" rtl="0">
              <a:lnSpc>
                <a:spcPct val="100000"/>
              </a:lnSpc>
              <a:spcBef>
                <a:spcPts val="0"/>
              </a:spcBef>
              <a:spcAft>
                <a:spcPts val="0"/>
              </a:spcAft>
              <a:buSzPts val="1400"/>
              <a:buNone/>
            </a:pPr>
            <a:r>
              <a:rPr lang="en-US" sz="1600"/>
              <a:t>Primary emotion is your very first reaction to a situation.</a:t>
            </a:r>
            <a:endParaRPr/>
          </a:p>
          <a:p>
            <a:pPr marL="457200" lvl="0" indent="-317500" algn="just" rtl="0">
              <a:lnSpc>
                <a:spcPct val="100000"/>
              </a:lnSpc>
              <a:spcBef>
                <a:spcPts val="0"/>
              </a:spcBef>
              <a:spcAft>
                <a:spcPts val="0"/>
              </a:spcAft>
              <a:buSzPts val="1400"/>
              <a:buNone/>
            </a:pPr>
            <a:r>
              <a:rPr lang="en-US" sz="1600"/>
              <a:t>Secondary emotion is an emotional response to a primary emotion, which emotion about what you feel.</a:t>
            </a:r>
            <a:endParaRPr sz="1600"/>
          </a:p>
        </p:txBody>
      </p:sp>
      <p:sp>
        <p:nvSpPr>
          <p:cNvPr id="147" name="Google Shape;147;p7"/>
          <p:cNvSpPr txBox="1"/>
          <p:nvPr/>
        </p:nvSpPr>
        <p:spPr>
          <a:xfrm>
            <a:off x="8691937" y="4732958"/>
            <a:ext cx="34303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7</a:t>
            </a:r>
            <a:endParaRPr sz="1400" b="0" i="0" u="none" strike="noStrike" cap="none">
              <a:solidFill>
                <a:schemeClr val="accent3"/>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8"/>
          <p:cNvSpPr txBox="1">
            <a:spLocks noGrp="1"/>
          </p:cNvSpPr>
          <p:nvPr>
            <p:ph type="title" idx="15"/>
          </p:nvPr>
        </p:nvSpPr>
        <p:spPr>
          <a:xfrm>
            <a:off x="720000" y="425514"/>
            <a:ext cx="7704000" cy="457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3500"/>
              <a:buNone/>
            </a:pPr>
            <a:r>
              <a:rPr lang="en-US"/>
              <a:t>Emotions involve Both Body and Mind</a:t>
            </a:r>
            <a:endParaRPr/>
          </a:p>
        </p:txBody>
      </p:sp>
      <p:pic>
        <p:nvPicPr>
          <p:cNvPr id="153" name="Google Shape;153;p8"/>
          <p:cNvPicPr preferRelativeResize="0"/>
          <p:nvPr/>
        </p:nvPicPr>
        <p:blipFill rotWithShape="1">
          <a:blip r:embed="rId3">
            <a:alphaModFix/>
          </a:blip>
          <a:srcRect l="25652" t="9903" r="25652" b="9903"/>
          <a:stretch/>
        </p:blipFill>
        <p:spPr>
          <a:xfrm>
            <a:off x="363912" y="1491630"/>
            <a:ext cx="914400" cy="864524"/>
          </a:xfrm>
          <a:prstGeom prst="rect">
            <a:avLst/>
          </a:prstGeom>
          <a:noFill/>
          <a:ln>
            <a:noFill/>
          </a:ln>
        </p:spPr>
      </p:pic>
      <p:sp>
        <p:nvSpPr>
          <p:cNvPr id="154" name="Google Shape;154;p8"/>
          <p:cNvSpPr txBox="1">
            <a:spLocks noGrp="1"/>
          </p:cNvSpPr>
          <p:nvPr>
            <p:ph type="title" idx="8"/>
          </p:nvPr>
        </p:nvSpPr>
        <p:spPr>
          <a:xfrm>
            <a:off x="821112" y="1569545"/>
            <a:ext cx="7798899" cy="957897"/>
          </a:xfrm>
          <a:prstGeom prst="rect">
            <a:avLst/>
          </a:prstGeom>
          <a:noFill/>
          <a:ln>
            <a:noFill/>
          </a:ln>
        </p:spPr>
        <p:txBody>
          <a:bodyPr spcFirstLastPara="1" wrap="square" lIns="0" tIns="0" rIns="0" bIns="0" anchor="ctr" anchorCtr="0">
            <a:noAutofit/>
          </a:bodyPr>
          <a:lstStyle/>
          <a:p>
            <a:pPr marL="0" lvl="0" indent="0" algn="just" rtl="0">
              <a:lnSpc>
                <a:spcPct val="100000"/>
              </a:lnSpc>
              <a:spcBef>
                <a:spcPts val="0"/>
              </a:spcBef>
              <a:spcAft>
                <a:spcPts val="0"/>
              </a:spcAft>
              <a:buSzPts val="2500"/>
              <a:buNone/>
            </a:pPr>
            <a:r>
              <a:rPr lang="en-US" sz="2400">
                <a:solidFill>
                  <a:srgbClr val="9C6049"/>
                </a:solidFill>
              </a:rPr>
              <a:t>Body: the reactions from your body.</a:t>
            </a:r>
            <a:endParaRPr sz="2400">
              <a:solidFill>
                <a:srgbClr val="9C6049"/>
              </a:solidFill>
            </a:endParaRPr>
          </a:p>
        </p:txBody>
      </p:sp>
      <p:sp>
        <p:nvSpPr>
          <p:cNvPr id="155" name="Google Shape;155;p8"/>
          <p:cNvSpPr txBox="1">
            <a:spLocks noGrp="1"/>
          </p:cNvSpPr>
          <p:nvPr>
            <p:ph type="subTitle" idx="14"/>
          </p:nvPr>
        </p:nvSpPr>
        <p:spPr>
          <a:xfrm>
            <a:off x="922789" y="2527442"/>
            <a:ext cx="6930983" cy="1272246"/>
          </a:xfrm>
          <a:prstGeom prst="rect">
            <a:avLst/>
          </a:prstGeom>
          <a:noFill/>
          <a:ln>
            <a:noFill/>
          </a:ln>
        </p:spPr>
        <p:txBody>
          <a:bodyPr spcFirstLastPara="1" wrap="square" lIns="91425" tIns="91425" rIns="91425" bIns="91425" anchor="ctr" anchorCtr="0">
            <a:noAutofit/>
          </a:bodyPr>
          <a:lstStyle/>
          <a:p>
            <a:pPr marL="457200" lvl="0" indent="-317500" algn="just" rtl="0">
              <a:lnSpc>
                <a:spcPct val="100000"/>
              </a:lnSpc>
              <a:spcBef>
                <a:spcPts val="0"/>
              </a:spcBef>
              <a:spcAft>
                <a:spcPts val="0"/>
              </a:spcAft>
              <a:buSzPts val="1400"/>
              <a:buNone/>
            </a:pPr>
            <a:r>
              <a:rPr lang="en-US" sz="1800"/>
              <a:t>Because we can easily perceive them, they are the most visible part of our emotional experience, for example, the blush of embarrassment, the sweating palms that accompany nervousness, and the gestures (such as playing with your hair or touching your face).</a:t>
            </a:r>
            <a:endParaRPr sz="1800"/>
          </a:p>
        </p:txBody>
      </p:sp>
      <p:sp>
        <p:nvSpPr>
          <p:cNvPr id="156" name="Google Shape;156;p8"/>
          <p:cNvSpPr txBox="1"/>
          <p:nvPr/>
        </p:nvSpPr>
        <p:spPr>
          <a:xfrm>
            <a:off x="8691937" y="4732958"/>
            <a:ext cx="34303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8</a:t>
            </a:r>
            <a:endParaRPr sz="1400" b="0" i="0" u="none" strike="noStrike" cap="none">
              <a:solidFill>
                <a:schemeClr val="accent3"/>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0"/>
        <p:cNvGrpSpPr/>
        <p:nvPr/>
      </p:nvGrpSpPr>
      <p:grpSpPr>
        <a:xfrm>
          <a:off x="0" y="0"/>
          <a:ext cx="0" cy="0"/>
          <a:chOff x="0" y="0"/>
          <a:chExt cx="0" cy="0"/>
        </a:xfrm>
      </p:grpSpPr>
      <p:pic>
        <p:nvPicPr>
          <p:cNvPr id="161" name="Google Shape;161;p9"/>
          <p:cNvPicPr preferRelativeResize="0"/>
          <p:nvPr/>
        </p:nvPicPr>
        <p:blipFill rotWithShape="1">
          <a:blip r:embed="rId4">
            <a:alphaModFix/>
          </a:blip>
          <a:srcRect l="25652" t="9903" r="25652" b="9903"/>
          <a:stretch/>
        </p:blipFill>
        <p:spPr>
          <a:xfrm>
            <a:off x="495763" y="564312"/>
            <a:ext cx="914400" cy="864524"/>
          </a:xfrm>
          <a:prstGeom prst="rect">
            <a:avLst/>
          </a:prstGeom>
          <a:noFill/>
          <a:ln>
            <a:noFill/>
          </a:ln>
        </p:spPr>
      </p:pic>
      <p:pic>
        <p:nvPicPr>
          <p:cNvPr id="162" name="Google Shape;162;p9"/>
          <p:cNvPicPr preferRelativeResize="0"/>
          <p:nvPr/>
        </p:nvPicPr>
        <p:blipFill rotWithShape="1">
          <a:blip r:embed="rId4">
            <a:alphaModFix/>
          </a:blip>
          <a:srcRect l="25652" t="9903" r="25652" b="9903"/>
          <a:stretch/>
        </p:blipFill>
        <p:spPr>
          <a:xfrm>
            <a:off x="158428" y="295246"/>
            <a:ext cx="914400" cy="864524"/>
          </a:xfrm>
          <a:prstGeom prst="rect">
            <a:avLst/>
          </a:prstGeom>
          <a:noFill/>
          <a:ln>
            <a:noFill/>
          </a:ln>
        </p:spPr>
      </p:pic>
      <p:sp>
        <p:nvSpPr>
          <p:cNvPr id="163" name="Google Shape;163;p9"/>
          <p:cNvSpPr txBox="1">
            <a:spLocks noGrp="1"/>
          </p:cNvSpPr>
          <p:nvPr>
            <p:ph type="title" idx="8"/>
          </p:nvPr>
        </p:nvSpPr>
        <p:spPr>
          <a:xfrm>
            <a:off x="952963" y="727508"/>
            <a:ext cx="6968411" cy="1224582"/>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2500"/>
              <a:buNone/>
            </a:pPr>
            <a:r>
              <a:rPr lang="en-US" sz="2400">
                <a:solidFill>
                  <a:srgbClr val="9C6049"/>
                </a:solidFill>
              </a:rPr>
              <a:t/>
            </a:r>
            <a:br>
              <a:rPr lang="en-US" sz="2400">
                <a:solidFill>
                  <a:srgbClr val="9C6049"/>
                </a:solidFill>
              </a:rPr>
            </a:br>
            <a:r>
              <a:rPr lang="en-US" sz="2400">
                <a:solidFill>
                  <a:srgbClr val="9C6049"/>
                </a:solidFill>
              </a:rPr>
              <a:t>Mind: involves the evaluations and interpretations you make on the basis of what you experience.</a:t>
            </a:r>
            <a:br>
              <a:rPr lang="en-US" sz="2400">
                <a:solidFill>
                  <a:srgbClr val="9C6049"/>
                </a:solidFill>
              </a:rPr>
            </a:br>
            <a:endParaRPr sz="2400">
              <a:solidFill>
                <a:srgbClr val="9C6049"/>
              </a:solidFill>
            </a:endParaRPr>
          </a:p>
        </p:txBody>
      </p:sp>
      <p:sp>
        <p:nvSpPr>
          <p:cNvPr id="164" name="Google Shape;164;p9"/>
          <p:cNvSpPr txBox="1">
            <a:spLocks noGrp="1"/>
          </p:cNvSpPr>
          <p:nvPr>
            <p:ph type="subTitle" idx="14"/>
          </p:nvPr>
        </p:nvSpPr>
        <p:spPr>
          <a:xfrm>
            <a:off x="850870" y="2418947"/>
            <a:ext cx="6930983" cy="1272246"/>
          </a:xfrm>
          <a:prstGeom prst="rect">
            <a:avLst/>
          </a:prstGeom>
          <a:noFill/>
          <a:ln>
            <a:noFill/>
          </a:ln>
        </p:spPr>
        <p:txBody>
          <a:bodyPr spcFirstLastPara="1" wrap="square" lIns="91425" tIns="91425" rIns="91425" bIns="91425" anchor="ctr" anchorCtr="0">
            <a:noAutofit/>
          </a:bodyPr>
          <a:lstStyle/>
          <a:p>
            <a:pPr marL="457200" lvl="0" indent="-317500" algn="just" rtl="0">
              <a:lnSpc>
                <a:spcPct val="100000"/>
              </a:lnSpc>
              <a:spcBef>
                <a:spcPts val="0"/>
              </a:spcBef>
              <a:spcAft>
                <a:spcPts val="0"/>
              </a:spcAft>
              <a:buSzPts val="1400"/>
              <a:buNone/>
            </a:pPr>
            <a:r>
              <a:rPr lang="en-US" sz="1800"/>
              <a:t>which is your evaluations of what happens have a greater influence on your feelings than what actually happens, for instant, your friend ignore you in the college, you may feel pity by thinking that depressed because his family issue, in other way, you may feel anger if you think he is rude and ignore you on purpose.</a:t>
            </a:r>
            <a:endParaRPr sz="1800"/>
          </a:p>
          <a:p>
            <a:pPr marL="457200" lvl="0" indent="-317500" algn="just" rtl="0">
              <a:lnSpc>
                <a:spcPct val="100000"/>
              </a:lnSpc>
              <a:spcBef>
                <a:spcPts val="0"/>
              </a:spcBef>
              <a:spcAft>
                <a:spcPts val="0"/>
              </a:spcAft>
              <a:buSzPts val="1400"/>
              <a:buNone/>
            </a:pPr>
            <a:endParaRPr sz="1800"/>
          </a:p>
        </p:txBody>
      </p:sp>
      <p:sp>
        <p:nvSpPr>
          <p:cNvPr id="165" name="Google Shape;165;p9"/>
          <p:cNvSpPr txBox="1"/>
          <p:nvPr/>
        </p:nvSpPr>
        <p:spPr>
          <a:xfrm>
            <a:off x="8691937" y="4732958"/>
            <a:ext cx="34303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3"/>
                </a:solidFill>
                <a:latin typeface="Arial"/>
                <a:ea typeface="Arial"/>
                <a:cs typeface="Arial"/>
                <a:sym typeface="Arial"/>
              </a:rPr>
              <a:t>9</a:t>
            </a:r>
            <a:endParaRPr sz="1400" b="0" i="0" u="none" strike="noStrike" cap="none">
              <a:solidFill>
                <a:schemeClr val="accent3"/>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International Mountain Day Minitheme by Slidesgo">
  <a:themeElements>
    <a:clrScheme name="Simple Light">
      <a:dk1>
        <a:srgbClr val="FCF6F0"/>
      </a:dk1>
      <a:lt1>
        <a:srgbClr val="3B251F"/>
      </a:lt1>
      <a:dk2>
        <a:srgbClr val="7D5444"/>
      </a:dk2>
      <a:lt2>
        <a:srgbClr val="BE8974"/>
      </a:lt2>
      <a:accent1>
        <a:srgbClr val="D5B89F"/>
      </a:accent1>
      <a:accent2>
        <a:srgbClr val="DBA46C"/>
      </a:accent2>
      <a:accent3>
        <a:srgbClr val="FFFFFF"/>
      </a:accent3>
      <a:accent4>
        <a:srgbClr val="FFFFFF"/>
      </a:accent4>
      <a:accent5>
        <a:srgbClr val="FFFFFF"/>
      </a:accent5>
      <a:accent6>
        <a:srgbClr val="FFFFFF"/>
      </a:accent6>
      <a:hlink>
        <a:srgbClr val="3B251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569</Words>
  <Application>Microsoft Office PowerPoint</Application>
  <PresentationFormat>On-screen Show (16:9)</PresentationFormat>
  <Paragraphs>65</Paragraphs>
  <Slides>14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Advent Pro Medium</vt:lpstr>
      <vt:lpstr>Montserrat ExtraLight</vt:lpstr>
      <vt:lpstr>Open Sans</vt:lpstr>
      <vt:lpstr>Arial</vt:lpstr>
      <vt:lpstr>Caveat Brush</vt:lpstr>
      <vt:lpstr>Noto Sans Symbols</vt:lpstr>
      <vt:lpstr>International Mountain Day Minitheme by Slidesgo</vt:lpstr>
      <vt:lpstr>Principles of Emotions Messages </vt:lpstr>
      <vt:lpstr>01</vt:lpstr>
      <vt:lpstr>Objectives!</vt:lpstr>
      <vt:lpstr>Introduction </vt:lpstr>
      <vt:lpstr>PowerPoint Presentation</vt:lpstr>
      <vt:lpstr>Principles of emotions </vt:lpstr>
      <vt:lpstr>Emotions May Be Primary or Secondary</vt:lpstr>
      <vt:lpstr>Emotions involve Both Body and Mind</vt:lpstr>
      <vt:lpstr> Mind: involves the evaluations and interpretations you make on the basis of what you experience. </vt:lpstr>
      <vt:lpstr>Factors Affect on Emotions</vt:lpstr>
      <vt:lpstr>Emotions Expression Uses Multiple Channel</vt:lpstr>
      <vt:lpstr>Conclusion</vt:lpstr>
      <vt:lpstr>RESOURCES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Emotions Messages </dc:title>
  <dc:creator>PIXEL-PC</dc:creator>
  <cp:lastModifiedBy>Maher Fattouh</cp:lastModifiedBy>
  <cp:revision>1</cp:revision>
  <dcterms:modified xsi:type="dcterms:W3CDTF">2022-01-29T10:55:34Z</dcterms:modified>
</cp:coreProperties>
</file>