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</p:sldMasterIdLst>
  <p:notesMasterIdLst>
    <p:notesMasterId r:id="rId13"/>
  </p:notesMasterIdLst>
  <p:sldIdLst>
    <p:sldId id="256" r:id="rId2"/>
    <p:sldId id="257" r:id="rId3"/>
    <p:sldId id="259" r:id="rId4"/>
    <p:sldId id="278" r:id="rId5"/>
    <p:sldId id="260" r:id="rId6"/>
    <p:sldId id="280" r:id="rId7"/>
    <p:sldId id="281" r:id="rId8"/>
    <p:sldId id="268" r:id="rId9"/>
    <p:sldId id="271" r:id="rId10"/>
    <p:sldId id="277" r:id="rId11"/>
    <p:sldId id="279" r:id="rId12"/>
  </p:sldIdLst>
  <p:sldSz cx="9144000" cy="5143500" type="screen16x9"/>
  <p:notesSz cx="6858000" cy="9144000"/>
  <p:embeddedFontLst>
    <p:embeddedFont>
      <p:font typeface="Mukta" panose="020B0604020202020204" charset="0"/>
      <p:regular r:id="rId14"/>
      <p:bold r:id="rId15"/>
    </p:embeddedFont>
    <p:embeddedFont>
      <p:font typeface="Roboto" panose="02000000000000000000" pitchFamily="2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tem Mohamed" initials="HM" lastIdx="1" clrIdx="0">
    <p:extLst>
      <p:ext uri="{19B8F6BF-5375-455C-9EA6-DF929625EA0E}">
        <p15:presenceInfo xmlns:p15="http://schemas.microsoft.com/office/powerpoint/2012/main" userId="18b5b0f20ef8148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5D75"/>
    <a:srgbClr val="D0EAF5"/>
    <a:srgbClr val="4E6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13E72A8-13D5-4DD8-AEDC-EF0A065B2295}">
  <a:tblStyle styleId="{013E72A8-13D5-4DD8-AEDC-EF0A065B229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9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0" name="Google Shape;8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0" name="Google Shape;1810;g8b385fd27f_2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1" name="Google Shape;1811;g8b385fd27f_2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9" name="Google Shape;1839;g8b385fd27f_2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0" name="Google Shape;1840;g8b385fd27f_2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g8b385fd27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1" name="Google Shape;941;g8b385fd27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g8d744abee0_0_9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2" name="Google Shape;972;g8d744abee0_0_9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9" name="Google Shape;1829;g8d744abee0_0_4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0" name="Google Shape;1830;g8d744abee0_0_4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g8d744abee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8" name="Google Shape;1038;g8d744abee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7" name="Google Shape;1887;g8b385fd27f_2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8" name="Google Shape;1888;g8b385fd27f_2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4" name="Google Shape;2504;g8b385fd27f_2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5" name="Google Shape;2505;g8b385fd27f_2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0" name="Google Shape;1470;g8b385fd27f_2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1" name="Google Shape;1471;g8b385fd27f_2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8d744abee0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8d744abee0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2980411" y="0"/>
            <a:ext cx="6163570" cy="5143484"/>
          </a:xfrm>
          <a:custGeom>
            <a:avLst/>
            <a:gdLst/>
            <a:ahLst/>
            <a:cxnLst/>
            <a:rect l="l" t="t" r="r" b="b"/>
            <a:pathLst>
              <a:path w="47244" h="39425" extrusionOk="0">
                <a:moveTo>
                  <a:pt x="22178" y="0"/>
                </a:moveTo>
                <a:cubicBezTo>
                  <a:pt x="19675" y="1372"/>
                  <a:pt x="17728" y="3558"/>
                  <a:pt x="16882" y="6112"/>
                </a:cubicBezTo>
                <a:cubicBezTo>
                  <a:pt x="15592" y="10138"/>
                  <a:pt x="16964" y="14720"/>
                  <a:pt x="14910" y="18487"/>
                </a:cubicBezTo>
                <a:cubicBezTo>
                  <a:pt x="12590" y="22753"/>
                  <a:pt x="6795" y="24440"/>
                  <a:pt x="3401" y="28049"/>
                </a:cubicBezTo>
                <a:cubicBezTo>
                  <a:pt x="1081" y="30495"/>
                  <a:pt x="1" y="33895"/>
                  <a:pt x="582" y="37080"/>
                </a:cubicBezTo>
                <a:cubicBezTo>
                  <a:pt x="715" y="37870"/>
                  <a:pt x="980" y="38660"/>
                  <a:pt x="1321" y="39425"/>
                </a:cubicBezTo>
                <a:lnTo>
                  <a:pt x="47243" y="39425"/>
                </a:lnTo>
                <a:lnTo>
                  <a:pt x="47243" y="0"/>
                </a:lnTo>
                <a:close/>
              </a:path>
            </a:pathLst>
          </a:custGeom>
          <a:solidFill>
            <a:srgbClr val="AADBEE">
              <a:alpha val="54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" name="Google Shape;10;p2"/>
          <p:cNvGrpSpPr/>
          <p:nvPr/>
        </p:nvGrpSpPr>
        <p:grpSpPr>
          <a:xfrm>
            <a:off x="261043" y="278685"/>
            <a:ext cx="6102229" cy="4134590"/>
            <a:chOff x="916725" y="1514875"/>
            <a:chExt cx="495150" cy="335491"/>
          </a:xfrm>
        </p:grpSpPr>
        <p:sp>
          <p:nvSpPr>
            <p:cNvPr id="11" name="Google Shape;11;p2"/>
            <p:cNvSpPr/>
            <p:nvPr/>
          </p:nvSpPr>
          <p:spPr>
            <a:xfrm>
              <a:off x="946300" y="1676900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983250" y="1542049"/>
              <a:ext cx="14025" cy="14400"/>
            </a:xfrm>
            <a:custGeom>
              <a:avLst/>
              <a:gdLst/>
              <a:ahLst/>
              <a:cxnLst/>
              <a:rect l="l" t="t" r="r" b="b"/>
              <a:pathLst>
                <a:path w="561" h="576" extrusionOk="0">
                  <a:moveTo>
                    <a:pt x="281" y="1"/>
                  </a:moveTo>
                  <a:cubicBezTo>
                    <a:pt x="124" y="1"/>
                    <a:pt x="1" y="124"/>
                    <a:pt x="1" y="296"/>
                  </a:cubicBezTo>
                  <a:cubicBezTo>
                    <a:pt x="1" y="452"/>
                    <a:pt x="124" y="576"/>
                    <a:pt x="281" y="576"/>
                  </a:cubicBezTo>
                  <a:cubicBezTo>
                    <a:pt x="434" y="576"/>
                    <a:pt x="560" y="452"/>
                    <a:pt x="560" y="296"/>
                  </a:cubicBezTo>
                  <a:cubicBezTo>
                    <a:pt x="560" y="124"/>
                    <a:pt x="434" y="1"/>
                    <a:pt x="281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029875" y="1701050"/>
              <a:ext cx="6175" cy="6200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120825" y="1519525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8"/>
                    <a:pt x="60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55625" y="1595650"/>
              <a:ext cx="9725" cy="9825"/>
            </a:xfrm>
            <a:custGeom>
              <a:avLst/>
              <a:gdLst/>
              <a:ahLst/>
              <a:cxnLst/>
              <a:rect l="l" t="t" r="r" b="b"/>
              <a:pathLst>
                <a:path w="389" h="393" extrusionOk="0">
                  <a:moveTo>
                    <a:pt x="187" y="1"/>
                  </a:moveTo>
                  <a:cubicBezTo>
                    <a:pt x="94" y="1"/>
                    <a:pt x="0" y="94"/>
                    <a:pt x="0" y="206"/>
                  </a:cubicBezTo>
                  <a:cubicBezTo>
                    <a:pt x="0" y="299"/>
                    <a:pt x="94" y="392"/>
                    <a:pt x="187" y="392"/>
                  </a:cubicBezTo>
                  <a:cubicBezTo>
                    <a:pt x="295" y="392"/>
                    <a:pt x="388" y="299"/>
                    <a:pt x="388" y="206"/>
                  </a:cubicBezTo>
                  <a:cubicBezTo>
                    <a:pt x="388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977350" y="1759350"/>
              <a:ext cx="5900" cy="5825"/>
            </a:xfrm>
            <a:custGeom>
              <a:avLst/>
              <a:gdLst/>
              <a:ahLst/>
              <a:cxnLst/>
              <a:rect l="l" t="t" r="r" b="b"/>
              <a:pathLst>
                <a:path w="236" h="233" extrusionOk="0">
                  <a:moveTo>
                    <a:pt x="109" y="1"/>
                  </a:moveTo>
                  <a:cubicBezTo>
                    <a:pt x="49" y="1"/>
                    <a:pt x="1" y="46"/>
                    <a:pt x="1" y="109"/>
                  </a:cubicBezTo>
                  <a:cubicBezTo>
                    <a:pt x="1" y="187"/>
                    <a:pt x="49" y="232"/>
                    <a:pt x="109" y="232"/>
                  </a:cubicBezTo>
                  <a:cubicBezTo>
                    <a:pt x="172" y="232"/>
                    <a:pt x="236" y="187"/>
                    <a:pt x="236" y="109"/>
                  </a:cubicBezTo>
                  <a:cubicBezTo>
                    <a:pt x="236" y="46"/>
                    <a:pt x="172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022875" y="1639575"/>
              <a:ext cx="5800" cy="6275"/>
            </a:xfrm>
            <a:custGeom>
              <a:avLst/>
              <a:gdLst/>
              <a:ahLst/>
              <a:cxnLst/>
              <a:rect l="l" t="t" r="r" b="b"/>
              <a:pathLst>
                <a:path w="232" h="251" extrusionOk="0">
                  <a:moveTo>
                    <a:pt x="124" y="1"/>
                  </a:moveTo>
                  <a:cubicBezTo>
                    <a:pt x="45" y="1"/>
                    <a:pt x="1" y="64"/>
                    <a:pt x="1" y="128"/>
                  </a:cubicBezTo>
                  <a:cubicBezTo>
                    <a:pt x="1" y="188"/>
                    <a:pt x="45" y="251"/>
                    <a:pt x="124" y="251"/>
                  </a:cubicBezTo>
                  <a:cubicBezTo>
                    <a:pt x="187" y="251"/>
                    <a:pt x="232" y="188"/>
                    <a:pt x="232" y="128"/>
                  </a:cubicBezTo>
                  <a:cubicBezTo>
                    <a:pt x="232" y="64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255600" y="1514875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937700" y="1521875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201938" y="1836341"/>
              <a:ext cx="14000" cy="14025"/>
            </a:xfrm>
            <a:custGeom>
              <a:avLst/>
              <a:gdLst/>
              <a:ahLst/>
              <a:cxnLst/>
              <a:rect l="l" t="t" r="r" b="b"/>
              <a:pathLst>
                <a:path w="560" h="561" extrusionOk="0">
                  <a:moveTo>
                    <a:pt x="280" y="0"/>
                  </a:moveTo>
                  <a:cubicBezTo>
                    <a:pt x="127" y="0"/>
                    <a:pt x="0" y="127"/>
                    <a:pt x="0" y="280"/>
                  </a:cubicBezTo>
                  <a:cubicBezTo>
                    <a:pt x="0" y="437"/>
                    <a:pt x="127" y="560"/>
                    <a:pt x="280" y="560"/>
                  </a:cubicBezTo>
                  <a:cubicBezTo>
                    <a:pt x="437" y="560"/>
                    <a:pt x="560" y="437"/>
                    <a:pt x="560" y="280"/>
                  </a:cubicBezTo>
                  <a:cubicBezTo>
                    <a:pt x="560" y="127"/>
                    <a:pt x="437" y="0"/>
                    <a:pt x="280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069520" y="1561494"/>
              <a:ext cx="14000" cy="14400"/>
            </a:xfrm>
            <a:custGeom>
              <a:avLst/>
              <a:gdLst/>
              <a:ahLst/>
              <a:cxnLst/>
              <a:rect l="l" t="t" r="r" b="b"/>
              <a:pathLst>
                <a:path w="560" h="576" extrusionOk="0">
                  <a:moveTo>
                    <a:pt x="280" y="1"/>
                  </a:moveTo>
                  <a:cubicBezTo>
                    <a:pt x="123" y="1"/>
                    <a:pt x="0" y="124"/>
                    <a:pt x="0" y="296"/>
                  </a:cubicBezTo>
                  <a:cubicBezTo>
                    <a:pt x="0" y="452"/>
                    <a:pt x="123" y="576"/>
                    <a:pt x="280" y="576"/>
                  </a:cubicBezTo>
                  <a:cubicBezTo>
                    <a:pt x="433" y="576"/>
                    <a:pt x="560" y="452"/>
                    <a:pt x="560" y="296"/>
                  </a:cubicBezTo>
                  <a:cubicBezTo>
                    <a:pt x="560" y="124"/>
                    <a:pt x="433" y="1"/>
                    <a:pt x="280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275020" y="1569692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406075" y="1519525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8"/>
                    <a:pt x="45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04262" y="1556450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110375" y="1821527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274782" y="1707250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2"/>
          <p:cNvSpPr/>
          <p:nvPr/>
        </p:nvSpPr>
        <p:spPr>
          <a:xfrm rot="6312029">
            <a:off x="-2270486" y="3883267"/>
            <a:ext cx="5005154" cy="4335881"/>
          </a:xfrm>
          <a:custGeom>
            <a:avLst/>
            <a:gdLst/>
            <a:ahLst/>
            <a:cxnLst/>
            <a:rect l="l" t="t" r="r" b="b"/>
            <a:pathLst>
              <a:path w="664" h="575" extrusionOk="0">
                <a:moveTo>
                  <a:pt x="346" y="1"/>
                </a:moveTo>
                <a:cubicBezTo>
                  <a:pt x="302" y="1"/>
                  <a:pt x="257" y="12"/>
                  <a:pt x="215" y="36"/>
                </a:cubicBezTo>
                <a:cubicBezTo>
                  <a:pt x="57" y="93"/>
                  <a:pt x="0" y="276"/>
                  <a:pt x="82" y="409"/>
                </a:cubicBezTo>
                <a:cubicBezTo>
                  <a:pt x="134" y="517"/>
                  <a:pt x="238" y="575"/>
                  <a:pt x="340" y="575"/>
                </a:cubicBezTo>
                <a:cubicBezTo>
                  <a:pt x="387" y="575"/>
                  <a:pt x="434" y="562"/>
                  <a:pt x="474" y="536"/>
                </a:cubicBezTo>
                <a:cubicBezTo>
                  <a:pt x="607" y="460"/>
                  <a:pt x="664" y="276"/>
                  <a:pt x="582" y="144"/>
                </a:cubicBezTo>
                <a:cubicBezTo>
                  <a:pt x="530" y="53"/>
                  <a:pt x="440" y="1"/>
                  <a:pt x="346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2"/>
          <p:cNvSpPr txBox="1">
            <a:spLocks noGrp="1"/>
          </p:cNvSpPr>
          <p:nvPr>
            <p:ph type="ctrTitle"/>
          </p:nvPr>
        </p:nvSpPr>
        <p:spPr>
          <a:xfrm>
            <a:off x="4361400" y="1787500"/>
            <a:ext cx="4062600" cy="16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subTitle" idx="1"/>
          </p:nvPr>
        </p:nvSpPr>
        <p:spPr>
          <a:xfrm>
            <a:off x="5496350" y="3711300"/>
            <a:ext cx="2927400" cy="8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3"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7"/>
          <p:cNvSpPr/>
          <p:nvPr/>
        </p:nvSpPr>
        <p:spPr>
          <a:xfrm>
            <a:off x="7123850" y="3274192"/>
            <a:ext cx="4964946" cy="3237923"/>
          </a:xfrm>
          <a:custGeom>
            <a:avLst/>
            <a:gdLst/>
            <a:ahLst/>
            <a:cxnLst/>
            <a:rect l="l" t="t" r="r" b="b"/>
            <a:pathLst>
              <a:path w="7650" h="4989" extrusionOk="0">
                <a:moveTo>
                  <a:pt x="5888" y="1"/>
                </a:moveTo>
                <a:cubicBezTo>
                  <a:pt x="5262" y="1"/>
                  <a:pt x="4587" y="369"/>
                  <a:pt x="4011" y="417"/>
                </a:cubicBezTo>
                <a:cubicBezTo>
                  <a:pt x="3960" y="420"/>
                  <a:pt x="3907" y="422"/>
                  <a:pt x="3853" y="422"/>
                </a:cubicBezTo>
                <a:cubicBezTo>
                  <a:pt x="3575" y="422"/>
                  <a:pt x="3266" y="387"/>
                  <a:pt x="2964" y="387"/>
                </a:cubicBezTo>
                <a:cubicBezTo>
                  <a:pt x="2490" y="387"/>
                  <a:pt x="2033" y="473"/>
                  <a:pt x="1743" y="914"/>
                </a:cubicBezTo>
                <a:cubicBezTo>
                  <a:pt x="1135" y="1846"/>
                  <a:pt x="0" y="1783"/>
                  <a:pt x="0" y="2622"/>
                </a:cubicBezTo>
                <a:cubicBezTo>
                  <a:pt x="0" y="3354"/>
                  <a:pt x="933" y="3570"/>
                  <a:pt x="933" y="4988"/>
                </a:cubicBezTo>
                <a:lnTo>
                  <a:pt x="6392" y="4988"/>
                </a:lnTo>
                <a:cubicBezTo>
                  <a:pt x="7198" y="4988"/>
                  <a:pt x="7590" y="4723"/>
                  <a:pt x="7619" y="4272"/>
                </a:cubicBezTo>
                <a:cubicBezTo>
                  <a:pt x="7649" y="3899"/>
                  <a:pt x="7384" y="3589"/>
                  <a:pt x="6937" y="3510"/>
                </a:cubicBezTo>
                <a:cubicBezTo>
                  <a:pt x="6672" y="3462"/>
                  <a:pt x="6299" y="3339"/>
                  <a:pt x="6220" y="3059"/>
                </a:cubicBezTo>
                <a:cubicBezTo>
                  <a:pt x="6112" y="2671"/>
                  <a:pt x="6530" y="2406"/>
                  <a:pt x="6687" y="2126"/>
                </a:cubicBezTo>
                <a:cubicBezTo>
                  <a:pt x="7075" y="1458"/>
                  <a:pt x="7104" y="462"/>
                  <a:pt x="6470" y="138"/>
                </a:cubicBezTo>
                <a:cubicBezTo>
                  <a:pt x="6284" y="39"/>
                  <a:pt x="6088" y="1"/>
                  <a:pt x="5888" y="1"/>
                </a:cubicBezTo>
                <a:close/>
              </a:path>
            </a:pathLst>
          </a:custGeom>
          <a:solidFill>
            <a:srgbClr val="AADBEE">
              <a:alpha val="54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1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490" name="Google Shape;490;p17"/>
          <p:cNvSpPr/>
          <p:nvPr/>
        </p:nvSpPr>
        <p:spPr>
          <a:xfrm rot="6312034">
            <a:off x="-1221808" y="4101668"/>
            <a:ext cx="2820265" cy="2443162"/>
          </a:xfrm>
          <a:custGeom>
            <a:avLst/>
            <a:gdLst/>
            <a:ahLst/>
            <a:cxnLst/>
            <a:rect l="l" t="t" r="r" b="b"/>
            <a:pathLst>
              <a:path w="664" h="575" extrusionOk="0">
                <a:moveTo>
                  <a:pt x="346" y="1"/>
                </a:moveTo>
                <a:cubicBezTo>
                  <a:pt x="302" y="1"/>
                  <a:pt x="257" y="12"/>
                  <a:pt x="215" y="36"/>
                </a:cubicBezTo>
                <a:cubicBezTo>
                  <a:pt x="57" y="93"/>
                  <a:pt x="0" y="276"/>
                  <a:pt x="82" y="409"/>
                </a:cubicBezTo>
                <a:cubicBezTo>
                  <a:pt x="134" y="517"/>
                  <a:pt x="238" y="575"/>
                  <a:pt x="340" y="575"/>
                </a:cubicBezTo>
                <a:cubicBezTo>
                  <a:pt x="387" y="575"/>
                  <a:pt x="434" y="562"/>
                  <a:pt x="474" y="536"/>
                </a:cubicBezTo>
                <a:cubicBezTo>
                  <a:pt x="607" y="460"/>
                  <a:pt x="664" y="276"/>
                  <a:pt x="582" y="144"/>
                </a:cubicBezTo>
                <a:cubicBezTo>
                  <a:pt x="530" y="53"/>
                  <a:pt x="440" y="1"/>
                  <a:pt x="346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1" name="Google Shape;491;p17"/>
          <p:cNvGrpSpPr/>
          <p:nvPr/>
        </p:nvGrpSpPr>
        <p:grpSpPr>
          <a:xfrm>
            <a:off x="194600" y="2511206"/>
            <a:ext cx="8688621" cy="2458243"/>
            <a:chOff x="911334" y="1696027"/>
            <a:chExt cx="705016" cy="199468"/>
          </a:xfrm>
        </p:grpSpPr>
        <p:sp>
          <p:nvSpPr>
            <p:cNvPr id="492" name="Google Shape;492;p17"/>
            <p:cNvSpPr/>
            <p:nvPr/>
          </p:nvSpPr>
          <p:spPr>
            <a:xfrm>
              <a:off x="911334" y="1715029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17"/>
            <p:cNvSpPr/>
            <p:nvPr/>
          </p:nvSpPr>
          <p:spPr>
            <a:xfrm rot="10800000">
              <a:off x="1011042" y="1884608"/>
              <a:ext cx="10011" cy="10050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17"/>
            <p:cNvSpPr/>
            <p:nvPr/>
          </p:nvSpPr>
          <p:spPr>
            <a:xfrm>
              <a:off x="977350" y="1759350"/>
              <a:ext cx="5900" cy="5825"/>
            </a:xfrm>
            <a:custGeom>
              <a:avLst/>
              <a:gdLst/>
              <a:ahLst/>
              <a:cxnLst/>
              <a:rect l="l" t="t" r="r" b="b"/>
              <a:pathLst>
                <a:path w="236" h="233" extrusionOk="0">
                  <a:moveTo>
                    <a:pt x="109" y="1"/>
                  </a:moveTo>
                  <a:cubicBezTo>
                    <a:pt x="49" y="1"/>
                    <a:pt x="1" y="46"/>
                    <a:pt x="1" y="109"/>
                  </a:cubicBezTo>
                  <a:cubicBezTo>
                    <a:pt x="1" y="187"/>
                    <a:pt x="49" y="232"/>
                    <a:pt x="109" y="232"/>
                  </a:cubicBezTo>
                  <a:cubicBezTo>
                    <a:pt x="172" y="232"/>
                    <a:pt x="236" y="187"/>
                    <a:pt x="236" y="109"/>
                  </a:cubicBezTo>
                  <a:cubicBezTo>
                    <a:pt x="236" y="46"/>
                    <a:pt x="172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17"/>
            <p:cNvSpPr/>
            <p:nvPr/>
          </p:nvSpPr>
          <p:spPr>
            <a:xfrm>
              <a:off x="1062872" y="1889693"/>
              <a:ext cx="6274" cy="5802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17"/>
            <p:cNvSpPr/>
            <p:nvPr/>
          </p:nvSpPr>
          <p:spPr>
            <a:xfrm>
              <a:off x="943867" y="1734462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17"/>
            <p:cNvSpPr/>
            <p:nvPr/>
          </p:nvSpPr>
          <p:spPr>
            <a:xfrm>
              <a:off x="1536103" y="1865802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17"/>
            <p:cNvSpPr/>
            <p:nvPr/>
          </p:nvSpPr>
          <p:spPr>
            <a:xfrm flipH="1">
              <a:off x="1458911" y="1878618"/>
              <a:ext cx="10613" cy="11076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8"/>
                    <a:pt x="45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17"/>
            <p:cNvSpPr/>
            <p:nvPr/>
          </p:nvSpPr>
          <p:spPr>
            <a:xfrm>
              <a:off x="1593516" y="1696027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17"/>
            <p:cNvSpPr/>
            <p:nvPr/>
          </p:nvSpPr>
          <p:spPr>
            <a:xfrm>
              <a:off x="1404123" y="1879106"/>
              <a:ext cx="10098" cy="10098"/>
            </a:xfrm>
            <a:custGeom>
              <a:avLst/>
              <a:gdLst/>
              <a:ahLst/>
              <a:cxnLst/>
              <a:rect l="l" t="t" r="r" b="b"/>
              <a:pathLst>
                <a:path w="233" h="233" extrusionOk="0">
                  <a:moveTo>
                    <a:pt x="109" y="1"/>
                  </a:moveTo>
                  <a:cubicBezTo>
                    <a:pt x="46" y="1"/>
                    <a:pt x="1" y="46"/>
                    <a:pt x="1" y="109"/>
                  </a:cubicBezTo>
                  <a:cubicBezTo>
                    <a:pt x="1" y="187"/>
                    <a:pt x="46" y="232"/>
                    <a:pt x="109" y="232"/>
                  </a:cubicBezTo>
                  <a:cubicBezTo>
                    <a:pt x="187" y="232"/>
                    <a:pt x="232" y="187"/>
                    <a:pt x="232" y="109"/>
                  </a:cubicBezTo>
                  <a:cubicBezTo>
                    <a:pt x="232" y="46"/>
                    <a:pt x="187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17"/>
            <p:cNvSpPr/>
            <p:nvPr/>
          </p:nvSpPr>
          <p:spPr>
            <a:xfrm>
              <a:off x="1535866" y="1818874"/>
              <a:ext cx="6275" cy="6275"/>
            </a:xfrm>
            <a:custGeom>
              <a:avLst/>
              <a:gdLst/>
              <a:ahLst/>
              <a:cxnLst/>
              <a:rect l="l" t="t" r="r" b="b"/>
              <a:pathLst>
                <a:path w="251" h="251" extrusionOk="0">
                  <a:moveTo>
                    <a:pt x="123" y="1"/>
                  </a:moveTo>
                  <a:cubicBezTo>
                    <a:pt x="64" y="1"/>
                    <a:pt x="0" y="64"/>
                    <a:pt x="0" y="128"/>
                  </a:cubicBezTo>
                  <a:cubicBezTo>
                    <a:pt x="0" y="188"/>
                    <a:pt x="64" y="251"/>
                    <a:pt x="123" y="251"/>
                  </a:cubicBezTo>
                  <a:cubicBezTo>
                    <a:pt x="187" y="251"/>
                    <a:pt x="250" y="188"/>
                    <a:pt x="250" y="128"/>
                  </a:cubicBezTo>
                  <a:cubicBezTo>
                    <a:pt x="250" y="64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17"/>
            <p:cNvSpPr/>
            <p:nvPr/>
          </p:nvSpPr>
          <p:spPr>
            <a:xfrm>
              <a:off x="1559890" y="1783801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17"/>
            <p:cNvSpPr/>
            <p:nvPr/>
          </p:nvSpPr>
          <p:spPr>
            <a:xfrm>
              <a:off x="1610075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4" name="Google Shape;504;p17"/>
          <p:cNvGrpSpPr/>
          <p:nvPr/>
        </p:nvGrpSpPr>
        <p:grpSpPr>
          <a:xfrm>
            <a:off x="233487" y="3642218"/>
            <a:ext cx="741874" cy="843207"/>
            <a:chOff x="5912600" y="3521075"/>
            <a:chExt cx="50150" cy="57000"/>
          </a:xfrm>
        </p:grpSpPr>
        <p:sp>
          <p:nvSpPr>
            <p:cNvPr id="505" name="Google Shape;505;p17"/>
            <p:cNvSpPr/>
            <p:nvPr/>
          </p:nvSpPr>
          <p:spPr>
            <a:xfrm>
              <a:off x="5935850" y="3570675"/>
              <a:ext cx="8975" cy="7400"/>
            </a:xfrm>
            <a:custGeom>
              <a:avLst/>
              <a:gdLst/>
              <a:ahLst/>
              <a:cxnLst/>
              <a:rect l="l" t="t" r="r" b="b"/>
              <a:pathLst>
                <a:path w="359" h="296" extrusionOk="0">
                  <a:moveTo>
                    <a:pt x="187" y="0"/>
                  </a:moveTo>
                  <a:cubicBezTo>
                    <a:pt x="127" y="0"/>
                    <a:pt x="79" y="30"/>
                    <a:pt x="49" y="79"/>
                  </a:cubicBezTo>
                  <a:cubicBezTo>
                    <a:pt x="1" y="172"/>
                    <a:pt x="64" y="295"/>
                    <a:pt x="187" y="295"/>
                  </a:cubicBezTo>
                  <a:cubicBezTo>
                    <a:pt x="236" y="295"/>
                    <a:pt x="280" y="265"/>
                    <a:pt x="314" y="217"/>
                  </a:cubicBezTo>
                  <a:cubicBezTo>
                    <a:pt x="359" y="109"/>
                    <a:pt x="299" y="0"/>
                    <a:pt x="18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17"/>
            <p:cNvSpPr/>
            <p:nvPr/>
          </p:nvSpPr>
          <p:spPr>
            <a:xfrm>
              <a:off x="5941725" y="3521075"/>
              <a:ext cx="8150" cy="7100"/>
            </a:xfrm>
            <a:custGeom>
              <a:avLst/>
              <a:gdLst/>
              <a:ahLst/>
              <a:cxnLst/>
              <a:rect l="l" t="t" r="r" b="b"/>
              <a:pathLst>
                <a:path w="326" h="284" extrusionOk="0">
                  <a:moveTo>
                    <a:pt x="155" y="1"/>
                  </a:moveTo>
                  <a:cubicBezTo>
                    <a:pt x="134" y="1"/>
                    <a:pt x="112" y="5"/>
                    <a:pt x="94" y="11"/>
                  </a:cubicBezTo>
                  <a:cubicBezTo>
                    <a:pt x="1" y="74"/>
                    <a:pt x="1" y="197"/>
                    <a:pt x="79" y="261"/>
                  </a:cubicBezTo>
                  <a:cubicBezTo>
                    <a:pt x="101" y="276"/>
                    <a:pt x="128" y="283"/>
                    <a:pt x="154" y="283"/>
                  </a:cubicBezTo>
                  <a:cubicBezTo>
                    <a:pt x="179" y="283"/>
                    <a:pt x="202" y="276"/>
                    <a:pt x="217" y="261"/>
                  </a:cubicBezTo>
                  <a:cubicBezTo>
                    <a:pt x="310" y="212"/>
                    <a:pt x="325" y="89"/>
                    <a:pt x="232" y="26"/>
                  </a:cubicBezTo>
                  <a:cubicBezTo>
                    <a:pt x="214" y="8"/>
                    <a:pt x="185" y="1"/>
                    <a:pt x="1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17"/>
            <p:cNvSpPr/>
            <p:nvPr/>
          </p:nvSpPr>
          <p:spPr>
            <a:xfrm>
              <a:off x="5953025" y="3559150"/>
              <a:ext cx="9350" cy="8625"/>
            </a:xfrm>
            <a:custGeom>
              <a:avLst/>
              <a:gdLst/>
              <a:ahLst/>
              <a:cxnLst/>
              <a:rect l="l" t="t" r="r" b="b"/>
              <a:pathLst>
                <a:path w="374" h="345" extrusionOk="0">
                  <a:moveTo>
                    <a:pt x="194" y="0"/>
                  </a:moveTo>
                  <a:cubicBezTo>
                    <a:pt x="154" y="0"/>
                    <a:pt x="113" y="14"/>
                    <a:pt x="78" y="44"/>
                  </a:cubicBezTo>
                  <a:cubicBezTo>
                    <a:pt x="15" y="88"/>
                    <a:pt x="0" y="152"/>
                    <a:pt x="15" y="230"/>
                  </a:cubicBezTo>
                  <a:cubicBezTo>
                    <a:pt x="44" y="301"/>
                    <a:pt x="115" y="344"/>
                    <a:pt x="186" y="344"/>
                  </a:cubicBezTo>
                  <a:cubicBezTo>
                    <a:pt x="224" y="344"/>
                    <a:pt x="262" y="332"/>
                    <a:pt x="295" y="305"/>
                  </a:cubicBezTo>
                  <a:cubicBezTo>
                    <a:pt x="358" y="260"/>
                    <a:pt x="373" y="182"/>
                    <a:pt x="358" y="118"/>
                  </a:cubicBezTo>
                  <a:cubicBezTo>
                    <a:pt x="328" y="41"/>
                    <a:pt x="262" y="0"/>
                    <a:pt x="194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17"/>
            <p:cNvSpPr/>
            <p:nvPr/>
          </p:nvSpPr>
          <p:spPr>
            <a:xfrm>
              <a:off x="5914125" y="3525675"/>
              <a:ext cx="8975" cy="8825"/>
            </a:xfrm>
            <a:custGeom>
              <a:avLst/>
              <a:gdLst/>
              <a:ahLst/>
              <a:cxnLst/>
              <a:rect l="l" t="t" r="r" b="b"/>
              <a:pathLst>
                <a:path w="359" h="353" extrusionOk="0">
                  <a:moveTo>
                    <a:pt x="177" y="0"/>
                  </a:moveTo>
                  <a:cubicBezTo>
                    <a:pt x="155" y="0"/>
                    <a:pt x="132" y="4"/>
                    <a:pt x="108" y="13"/>
                  </a:cubicBezTo>
                  <a:cubicBezTo>
                    <a:pt x="49" y="43"/>
                    <a:pt x="0" y="107"/>
                    <a:pt x="0" y="185"/>
                  </a:cubicBezTo>
                  <a:cubicBezTo>
                    <a:pt x="12" y="283"/>
                    <a:pt x="83" y="352"/>
                    <a:pt x="175" y="352"/>
                  </a:cubicBezTo>
                  <a:cubicBezTo>
                    <a:pt x="199" y="352"/>
                    <a:pt x="224" y="348"/>
                    <a:pt x="250" y="338"/>
                  </a:cubicBezTo>
                  <a:cubicBezTo>
                    <a:pt x="310" y="323"/>
                    <a:pt x="358" y="245"/>
                    <a:pt x="358" y="185"/>
                  </a:cubicBezTo>
                  <a:cubicBezTo>
                    <a:pt x="358" y="81"/>
                    <a:pt x="276" y="0"/>
                    <a:pt x="17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17"/>
            <p:cNvSpPr/>
            <p:nvPr/>
          </p:nvSpPr>
          <p:spPr>
            <a:xfrm>
              <a:off x="5912600" y="3559725"/>
              <a:ext cx="5375" cy="4400"/>
            </a:xfrm>
            <a:custGeom>
              <a:avLst/>
              <a:gdLst/>
              <a:ahLst/>
              <a:cxnLst/>
              <a:rect l="l" t="t" r="r" b="b"/>
              <a:pathLst>
                <a:path w="215" h="176" extrusionOk="0">
                  <a:moveTo>
                    <a:pt x="106" y="0"/>
                  </a:moveTo>
                  <a:cubicBezTo>
                    <a:pt x="39" y="0"/>
                    <a:pt x="1" y="71"/>
                    <a:pt x="31" y="129"/>
                  </a:cubicBezTo>
                  <a:cubicBezTo>
                    <a:pt x="46" y="144"/>
                    <a:pt x="61" y="174"/>
                    <a:pt x="91" y="174"/>
                  </a:cubicBezTo>
                  <a:cubicBezTo>
                    <a:pt x="98" y="175"/>
                    <a:pt x="104" y="175"/>
                    <a:pt x="111" y="175"/>
                  </a:cubicBezTo>
                  <a:cubicBezTo>
                    <a:pt x="177" y="175"/>
                    <a:pt x="215" y="107"/>
                    <a:pt x="184" y="36"/>
                  </a:cubicBezTo>
                  <a:cubicBezTo>
                    <a:pt x="169" y="21"/>
                    <a:pt x="154" y="2"/>
                    <a:pt x="125" y="2"/>
                  </a:cubicBezTo>
                  <a:cubicBezTo>
                    <a:pt x="118" y="1"/>
                    <a:pt x="112" y="0"/>
                    <a:pt x="106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17"/>
            <p:cNvSpPr/>
            <p:nvPr/>
          </p:nvSpPr>
          <p:spPr>
            <a:xfrm>
              <a:off x="5958425" y="3546425"/>
              <a:ext cx="4325" cy="4625"/>
            </a:xfrm>
            <a:custGeom>
              <a:avLst/>
              <a:gdLst/>
              <a:ahLst/>
              <a:cxnLst/>
              <a:rect l="l" t="t" r="r" b="b"/>
              <a:pathLst>
                <a:path w="173" h="185" extrusionOk="0">
                  <a:moveTo>
                    <a:pt x="87" y="0"/>
                  </a:moveTo>
                  <a:cubicBezTo>
                    <a:pt x="44" y="0"/>
                    <a:pt x="1" y="33"/>
                    <a:pt x="1" y="86"/>
                  </a:cubicBezTo>
                  <a:cubicBezTo>
                    <a:pt x="1" y="116"/>
                    <a:pt x="1" y="131"/>
                    <a:pt x="15" y="161"/>
                  </a:cubicBezTo>
                  <a:cubicBezTo>
                    <a:pt x="36" y="177"/>
                    <a:pt x="59" y="184"/>
                    <a:pt x="80" y="184"/>
                  </a:cubicBezTo>
                  <a:cubicBezTo>
                    <a:pt x="124" y="184"/>
                    <a:pt x="162" y="154"/>
                    <a:pt x="172" y="101"/>
                  </a:cubicBezTo>
                  <a:cubicBezTo>
                    <a:pt x="172" y="68"/>
                    <a:pt x="172" y="53"/>
                    <a:pt x="142" y="23"/>
                  </a:cubicBezTo>
                  <a:cubicBezTo>
                    <a:pt x="127" y="7"/>
                    <a:pt x="107" y="0"/>
                    <a:pt x="8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17"/>
            <p:cNvSpPr/>
            <p:nvPr/>
          </p:nvSpPr>
          <p:spPr>
            <a:xfrm>
              <a:off x="5914875" y="3531375"/>
              <a:ext cx="42450" cy="35900"/>
            </a:xfrm>
            <a:custGeom>
              <a:avLst/>
              <a:gdLst/>
              <a:ahLst/>
              <a:cxnLst/>
              <a:rect l="l" t="t" r="r" b="b"/>
              <a:pathLst>
                <a:path w="1698" h="1436" extrusionOk="0">
                  <a:moveTo>
                    <a:pt x="866" y="1"/>
                  </a:moveTo>
                  <a:cubicBezTo>
                    <a:pt x="571" y="1"/>
                    <a:pt x="308" y="170"/>
                    <a:pt x="187" y="438"/>
                  </a:cubicBezTo>
                  <a:cubicBezTo>
                    <a:pt x="0" y="890"/>
                    <a:pt x="299" y="1386"/>
                    <a:pt x="795" y="1434"/>
                  </a:cubicBezTo>
                  <a:cubicBezTo>
                    <a:pt x="807" y="1435"/>
                    <a:pt x="819" y="1435"/>
                    <a:pt x="830" y="1435"/>
                  </a:cubicBezTo>
                  <a:cubicBezTo>
                    <a:pt x="1113" y="1435"/>
                    <a:pt x="1389" y="1266"/>
                    <a:pt x="1493" y="998"/>
                  </a:cubicBezTo>
                  <a:cubicBezTo>
                    <a:pt x="1698" y="546"/>
                    <a:pt x="1384" y="50"/>
                    <a:pt x="903" y="2"/>
                  </a:cubicBezTo>
                  <a:cubicBezTo>
                    <a:pt x="891" y="1"/>
                    <a:pt x="878" y="1"/>
                    <a:pt x="86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17"/>
            <p:cNvSpPr/>
            <p:nvPr/>
          </p:nvSpPr>
          <p:spPr>
            <a:xfrm>
              <a:off x="5920000" y="3548950"/>
              <a:ext cx="6175" cy="5425"/>
            </a:xfrm>
            <a:custGeom>
              <a:avLst/>
              <a:gdLst/>
              <a:ahLst/>
              <a:cxnLst/>
              <a:rect l="l" t="t" r="r" b="b"/>
              <a:pathLst>
                <a:path w="247" h="217" extrusionOk="0">
                  <a:moveTo>
                    <a:pt x="0" y="0"/>
                  </a:moveTo>
                  <a:lnTo>
                    <a:pt x="0" y="217"/>
                  </a:lnTo>
                  <a:lnTo>
                    <a:pt x="247" y="217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17"/>
            <p:cNvSpPr/>
            <p:nvPr/>
          </p:nvSpPr>
          <p:spPr>
            <a:xfrm>
              <a:off x="5921125" y="3551275"/>
              <a:ext cx="3100" cy="3100"/>
            </a:xfrm>
            <a:custGeom>
              <a:avLst/>
              <a:gdLst/>
              <a:ahLst/>
              <a:cxnLst/>
              <a:rect l="l" t="t" r="r" b="b"/>
              <a:pathLst>
                <a:path w="124" h="124" extrusionOk="0">
                  <a:moveTo>
                    <a:pt x="63" y="0"/>
                  </a:moveTo>
                  <a:cubicBezTo>
                    <a:pt x="30" y="0"/>
                    <a:pt x="15" y="15"/>
                    <a:pt x="0" y="45"/>
                  </a:cubicBezTo>
                  <a:cubicBezTo>
                    <a:pt x="0" y="79"/>
                    <a:pt x="15" y="109"/>
                    <a:pt x="49" y="124"/>
                  </a:cubicBezTo>
                  <a:lnTo>
                    <a:pt x="63" y="124"/>
                  </a:lnTo>
                  <a:cubicBezTo>
                    <a:pt x="93" y="124"/>
                    <a:pt x="123" y="109"/>
                    <a:pt x="123" y="79"/>
                  </a:cubicBezTo>
                  <a:cubicBezTo>
                    <a:pt x="123" y="45"/>
                    <a:pt x="108" y="15"/>
                    <a:pt x="78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17"/>
            <p:cNvSpPr/>
            <p:nvPr/>
          </p:nvSpPr>
          <p:spPr>
            <a:xfrm>
              <a:off x="5923075" y="3555925"/>
              <a:ext cx="3950" cy="3125"/>
            </a:xfrm>
            <a:custGeom>
              <a:avLst/>
              <a:gdLst/>
              <a:ahLst/>
              <a:cxnLst/>
              <a:rect l="l" t="t" r="r" b="b"/>
              <a:pathLst>
                <a:path w="158" h="125" extrusionOk="0">
                  <a:moveTo>
                    <a:pt x="64" y="1"/>
                  </a:moveTo>
                  <a:cubicBezTo>
                    <a:pt x="15" y="16"/>
                    <a:pt x="0" y="61"/>
                    <a:pt x="30" y="109"/>
                  </a:cubicBezTo>
                  <a:cubicBezTo>
                    <a:pt x="45" y="109"/>
                    <a:pt x="64" y="124"/>
                    <a:pt x="79" y="124"/>
                  </a:cubicBezTo>
                  <a:cubicBezTo>
                    <a:pt x="79" y="124"/>
                    <a:pt x="94" y="124"/>
                    <a:pt x="94" y="109"/>
                  </a:cubicBezTo>
                  <a:cubicBezTo>
                    <a:pt x="138" y="109"/>
                    <a:pt x="157" y="46"/>
                    <a:pt x="124" y="16"/>
                  </a:cubicBezTo>
                  <a:cubicBezTo>
                    <a:pt x="109" y="1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17"/>
            <p:cNvSpPr/>
            <p:nvPr/>
          </p:nvSpPr>
          <p:spPr>
            <a:xfrm>
              <a:off x="5926525" y="3546975"/>
              <a:ext cx="7850" cy="7400"/>
            </a:xfrm>
            <a:custGeom>
              <a:avLst/>
              <a:gdLst/>
              <a:ahLst/>
              <a:cxnLst/>
              <a:rect l="l" t="t" r="r" b="b"/>
              <a:pathLst>
                <a:path w="314" h="296" extrusionOk="0">
                  <a:moveTo>
                    <a:pt x="157" y="1"/>
                  </a:moveTo>
                  <a:cubicBezTo>
                    <a:pt x="94" y="1"/>
                    <a:pt x="34" y="46"/>
                    <a:pt x="19" y="109"/>
                  </a:cubicBezTo>
                  <a:cubicBezTo>
                    <a:pt x="0" y="187"/>
                    <a:pt x="49" y="266"/>
                    <a:pt x="127" y="296"/>
                  </a:cubicBezTo>
                  <a:lnTo>
                    <a:pt x="157" y="296"/>
                  </a:lnTo>
                  <a:cubicBezTo>
                    <a:pt x="221" y="296"/>
                    <a:pt x="280" y="251"/>
                    <a:pt x="299" y="187"/>
                  </a:cubicBezTo>
                  <a:cubicBezTo>
                    <a:pt x="314" y="109"/>
                    <a:pt x="265" y="16"/>
                    <a:pt x="187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17"/>
            <p:cNvSpPr/>
            <p:nvPr/>
          </p:nvSpPr>
          <p:spPr>
            <a:xfrm>
              <a:off x="5933150" y="3555100"/>
              <a:ext cx="12525" cy="8975"/>
            </a:xfrm>
            <a:custGeom>
              <a:avLst/>
              <a:gdLst/>
              <a:ahLst/>
              <a:cxnLst/>
              <a:rect l="l" t="t" r="r" b="b"/>
              <a:pathLst>
                <a:path w="501" h="359" extrusionOk="0">
                  <a:moveTo>
                    <a:pt x="221" y="0"/>
                  </a:moveTo>
                  <a:cubicBezTo>
                    <a:pt x="127" y="0"/>
                    <a:pt x="49" y="49"/>
                    <a:pt x="34" y="127"/>
                  </a:cubicBezTo>
                  <a:cubicBezTo>
                    <a:pt x="0" y="221"/>
                    <a:pt x="79" y="329"/>
                    <a:pt x="202" y="359"/>
                  </a:cubicBezTo>
                  <a:lnTo>
                    <a:pt x="265" y="359"/>
                  </a:lnTo>
                  <a:cubicBezTo>
                    <a:pt x="359" y="359"/>
                    <a:pt x="452" y="314"/>
                    <a:pt x="467" y="235"/>
                  </a:cubicBezTo>
                  <a:lnTo>
                    <a:pt x="467" y="235"/>
                  </a:lnTo>
                  <a:cubicBezTo>
                    <a:pt x="452" y="280"/>
                    <a:pt x="407" y="299"/>
                    <a:pt x="359" y="299"/>
                  </a:cubicBezTo>
                  <a:lnTo>
                    <a:pt x="329" y="299"/>
                  </a:lnTo>
                  <a:cubicBezTo>
                    <a:pt x="265" y="280"/>
                    <a:pt x="221" y="235"/>
                    <a:pt x="235" y="172"/>
                  </a:cubicBezTo>
                  <a:cubicBezTo>
                    <a:pt x="250" y="127"/>
                    <a:pt x="280" y="112"/>
                    <a:pt x="344" y="112"/>
                  </a:cubicBezTo>
                  <a:lnTo>
                    <a:pt x="373" y="112"/>
                  </a:lnTo>
                  <a:cubicBezTo>
                    <a:pt x="437" y="127"/>
                    <a:pt x="482" y="187"/>
                    <a:pt x="467" y="235"/>
                  </a:cubicBezTo>
                  <a:cubicBezTo>
                    <a:pt x="500" y="142"/>
                    <a:pt x="407" y="34"/>
                    <a:pt x="295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17"/>
            <p:cNvSpPr/>
            <p:nvPr/>
          </p:nvSpPr>
          <p:spPr>
            <a:xfrm>
              <a:off x="5938650" y="3557900"/>
              <a:ext cx="6550" cy="4675"/>
            </a:xfrm>
            <a:custGeom>
              <a:avLst/>
              <a:gdLst/>
              <a:ahLst/>
              <a:cxnLst/>
              <a:rect l="l" t="t" r="r" b="b"/>
              <a:pathLst>
                <a:path w="262" h="187" extrusionOk="0">
                  <a:moveTo>
                    <a:pt x="124" y="0"/>
                  </a:moveTo>
                  <a:cubicBezTo>
                    <a:pt x="60" y="0"/>
                    <a:pt x="30" y="15"/>
                    <a:pt x="15" y="60"/>
                  </a:cubicBezTo>
                  <a:cubicBezTo>
                    <a:pt x="1" y="123"/>
                    <a:pt x="45" y="168"/>
                    <a:pt x="109" y="187"/>
                  </a:cubicBezTo>
                  <a:lnTo>
                    <a:pt x="139" y="187"/>
                  </a:lnTo>
                  <a:cubicBezTo>
                    <a:pt x="187" y="187"/>
                    <a:pt x="232" y="168"/>
                    <a:pt x="247" y="123"/>
                  </a:cubicBezTo>
                  <a:cubicBezTo>
                    <a:pt x="262" y="75"/>
                    <a:pt x="217" y="15"/>
                    <a:pt x="153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17"/>
            <p:cNvSpPr/>
            <p:nvPr/>
          </p:nvSpPr>
          <p:spPr>
            <a:xfrm>
              <a:off x="5922325" y="3539975"/>
              <a:ext cx="5425" cy="4325"/>
            </a:xfrm>
            <a:custGeom>
              <a:avLst/>
              <a:gdLst/>
              <a:ahLst/>
              <a:cxnLst/>
              <a:rect l="l" t="t" r="r" b="b"/>
              <a:pathLst>
                <a:path w="217" h="173" extrusionOk="0">
                  <a:moveTo>
                    <a:pt x="109" y="1"/>
                  </a:moveTo>
                  <a:cubicBezTo>
                    <a:pt x="60" y="1"/>
                    <a:pt x="15" y="16"/>
                    <a:pt x="1" y="64"/>
                  </a:cubicBezTo>
                  <a:cubicBezTo>
                    <a:pt x="1" y="109"/>
                    <a:pt x="30" y="158"/>
                    <a:pt x="94" y="173"/>
                  </a:cubicBezTo>
                  <a:lnTo>
                    <a:pt x="109" y="173"/>
                  </a:lnTo>
                  <a:cubicBezTo>
                    <a:pt x="154" y="173"/>
                    <a:pt x="202" y="158"/>
                    <a:pt x="202" y="109"/>
                  </a:cubicBezTo>
                  <a:cubicBezTo>
                    <a:pt x="217" y="64"/>
                    <a:pt x="187" y="16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17"/>
            <p:cNvSpPr/>
            <p:nvPr/>
          </p:nvSpPr>
          <p:spPr>
            <a:xfrm>
              <a:off x="5946400" y="3541575"/>
              <a:ext cx="3475" cy="2725"/>
            </a:xfrm>
            <a:custGeom>
              <a:avLst/>
              <a:gdLst/>
              <a:ahLst/>
              <a:cxnLst/>
              <a:rect l="l" t="t" r="r" b="b"/>
              <a:pathLst>
                <a:path w="139" h="109" extrusionOk="0">
                  <a:moveTo>
                    <a:pt x="64" y="0"/>
                  </a:moveTo>
                  <a:cubicBezTo>
                    <a:pt x="45" y="0"/>
                    <a:pt x="15" y="15"/>
                    <a:pt x="15" y="45"/>
                  </a:cubicBezTo>
                  <a:cubicBezTo>
                    <a:pt x="0" y="60"/>
                    <a:pt x="30" y="94"/>
                    <a:pt x="64" y="109"/>
                  </a:cubicBezTo>
                  <a:lnTo>
                    <a:pt x="79" y="109"/>
                  </a:lnTo>
                  <a:cubicBezTo>
                    <a:pt x="108" y="109"/>
                    <a:pt x="123" y="94"/>
                    <a:pt x="123" y="75"/>
                  </a:cubicBezTo>
                  <a:cubicBezTo>
                    <a:pt x="138" y="45"/>
                    <a:pt x="123" y="15"/>
                    <a:pt x="79" y="15"/>
                  </a:cubicBezTo>
                  <a:cubicBezTo>
                    <a:pt x="79" y="0"/>
                    <a:pt x="79" y="0"/>
                    <a:pt x="6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17"/>
            <p:cNvSpPr/>
            <p:nvPr/>
          </p:nvSpPr>
          <p:spPr>
            <a:xfrm>
              <a:off x="5929700" y="3538400"/>
              <a:ext cx="3475" cy="2725"/>
            </a:xfrm>
            <a:custGeom>
              <a:avLst/>
              <a:gdLst/>
              <a:ahLst/>
              <a:cxnLst/>
              <a:rect l="l" t="t" r="r" b="b"/>
              <a:pathLst>
                <a:path w="139" h="109" extrusionOk="0">
                  <a:moveTo>
                    <a:pt x="60" y="1"/>
                  </a:moveTo>
                  <a:cubicBezTo>
                    <a:pt x="30" y="1"/>
                    <a:pt x="15" y="15"/>
                    <a:pt x="15" y="34"/>
                  </a:cubicBezTo>
                  <a:cubicBezTo>
                    <a:pt x="0" y="64"/>
                    <a:pt x="15" y="94"/>
                    <a:pt x="60" y="109"/>
                  </a:cubicBezTo>
                  <a:lnTo>
                    <a:pt x="79" y="109"/>
                  </a:lnTo>
                  <a:cubicBezTo>
                    <a:pt x="94" y="109"/>
                    <a:pt x="123" y="94"/>
                    <a:pt x="123" y="64"/>
                  </a:cubicBezTo>
                  <a:cubicBezTo>
                    <a:pt x="138" y="49"/>
                    <a:pt x="109" y="15"/>
                    <a:pt x="7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CUSTOM_13"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2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grpSp>
        <p:nvGrpSpPr>
          <p:cNvPr id="629" name="Google Shape;629;p21"/>
          <p:cNvGrpSpPr/>
          <p:nvPr/>
        </p:nvGrpSpPr>
        <p:grpSpPr>
          <a:xfrm>
            <a:off x="123514" y="2364478"/>
            <a:ext cx="8691370" cy="2629499"/>
            <a:chOff x="904527" y="1684121"/>
            <a:chExt cx="705239" cy="213364"/>
          </a:xfrm>
        </p:grpSpPr>
        <p:sp>
          <p:nvSpPr>
            <p:cNvPr id="630" name="Google Shape;630;p21"/>
            <p:cNvSpPr/>
            <p:nvPr/>
          </p:nvSpPr>
          <p:spPr>
            <a:xfrm>
              <a:off x="924724" y="1743976"/>
              <a:ext cx="14025" cy="14400"/>
            </a:xfrm>
            <a:custGeom>
              <a:avLst/>
              <a:gdLst/>
              <a:ahLst/>
              <a:cxnLst/>
              <a:rect l="l" t="t" r="r" b="b"/>
              <a:pathLst>
                <a:path w="561" h="576" extrusionOk="0">
                  <a:moveTo>
                    <a:pt x="281" y="1"/>
                  </a:moveTo>
                  <a:cubicBezTo>
                    <a:pt x="124" y="1"/>
                    <a:pt x="1" y="124"/>
                    <a:pt x="1" y="296"/>
                  </a:cubicBezTo>
                  <a:cubicBezTo>
                    <a:pt x="1" y="452"/>
                    <a:pt x="124" y="576"/>
                    <a:pt x="281" y="576"/>
                  </a:cubicBezTo>
                  <a:cubicBezTo>
                    <a:pt x="434" y="576"/>
                    <a:pt x="560" y="452"/>
                    <a:pt x="560" y="296"/>
                  </a:cubicBezTo>
                  <a:cubicBezTo>
                    <a:pt x="560" y="124"/>
                    <a:pt x="434" y="1"/>
                    <a:pt x="281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1"/>
            <p:cNvSpPr/>
            <p:nvPr/>
          </p:nvSpPr>
          <p:spPr>
            <a:xfrm>
              <a:off x="1019437" y="1883854"/>
              <a:ext cx="9350" cy="9389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1"/>
            <p:cNvSpPr/>
            <p:nvPr/>
          </p:nvSpPr>
          <p:spPr>
            <a:xfrm>
              <a:off x="1603491" y="1764976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1"/>
            <p:cNvSpPr/>
            <p:nvPr/>
          </p:nvSpPr>
          <p:spPr>
            <a:xfrm>
              <a:off x="904527" y="1714820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1"/>
            <p:cNvSpPr/>
            <p:nvPr/>
          </p:nvSpPr>
          <p:spPr>
            <a:xfrm>
              <a:off x="1479076" y="1887661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1"/>
            <p:cNvSpPr/>
            <p:nvPr/>
          </p:nvSpPr>
          <p:spPr>
            <a:xfrm>
              <a:off x="1593025" y="1684121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1"/>
            <p:cNvSpPr/>
            <p:nvPr/>
          </p:nvSpPr>
          <p:spPr>
            <a:xfrm>
              <a:off x="1593025" y="1811173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7" name="Google Shape;637;p21"/>
          <p:cNvSpPr/>
          <p:nvPr/>
        </p:nvSpPr>
        <p:spPr>
          <a:xfrm rot="-6923940">
            <a:off x="5283033" y="1070395"/>
            <a:ext cx="7476293" cy="12632914"/>
          </a:xfrm>
          <a:custGeom>
            <a:avLst/>
            <a:gdLst/>
            <a:ahLst/>
            <a:cxnLst/>
            <a:rect l="l" t="t" r="r" b="b"/>
            <a:pathLst>
              <a:path w="43742" h="47312" extrusionOk="0">
                <a:moveTo>
                  <a:pt x="35213" y="0"/>
                </a:moveTo>
                <a:cubicBezTo>
                  <a:pt x="32403" y="0"/>
                  <a:pt x="28089" y="1090"/>
                  <a:pt x="22095" y="3185"/>
                </a:cubicBezTo>
                <a:cubicBezTo>
                  <a:pt x="22095" y="3185"/>
                  <a:pt x="6535" y="9404"/>
                  <a:pt x="6535" y="14403"/>
                </a:cubicBezTo>
                <a:cubicBezTo>
                  <a:pt x="6535" y="15474"/>
                  <a:pt x="7281" y="15848"/>
                  <a:pt x="8419" y="15848"/>
                </a:cubicBezTo>
                <a:cubicBezTo>
                  <a:pt x="11067" y="15848"/>
                  <a:pt x="15842" y="13825"/>
                  <a:pt x="18326" y="13825"/>
                </a:cubicBezTo>
                <a:cubicBezTo>
                  <a:pt x="19770" y="13825"/>
                  <a:pt x="20440" y="14509"/>
                  <a:pt x="19466" y="16672"/>
                </a:cubicBezTo>
                <a:cubicBezTo>
                  <a:pt x="16066" y="24174"/>
                  <a:pt x="0" y="25546"/>
                  <a:pt x="0" y="32365"/>
                </a:cubicBezTo>
                <a:cubicBezTo>
                  <a:pt x="0" y="39159"/>
                  <a:pt x="12141" y="35734"/>
                  <a:pt x="9089" y="40922"/>
                </a:cubicBezTo>
                <a:cubicBezTo>
                  <a:pt x="7065" y="44326"/>
                  <a:pt x="13635" y="47312"/>
                  <a:pt x="20892" y="47312"/>
                </a:cubicBezTo>
                <a:cubicBezTo>
                  <a:pt x="24697" y="47312"/>
                  <a:pt x="28690" y="46491"/>
                  <a:pt x="31734" y="44481"/>
                </a:cubicBezTo>
                <a:cubicBezTo>
                  <a:pt x="40582" y="38634"/>
                  <a:pt x="43742" y="35841"/>
                  <a:pt x="43325" y="31493"/>
                </a:cubicBezTo>
                <a:cubicBezTo>
                  <a:pt x="42901" y="27176"/>
                  <a:pt x="32132" y="28099"/>
                  <a:pt x="35317" y="23492"/>
                </a:cubicBezTo>
                <a:cubicBezTo>
                  <a:pt x="38528" y="18884"/>
                  <a:pt x="43350" y="13405"/>
                  <a:pt x="41530" y="10403"/>
                </a:cubicBezTo>
                <a:cubicBezTo>
                  <a:pt x="41052" y="9618"/>
                  <a:pt x="40234" y="9359"/>
                  <a:pt x="39295" y="9359"/>
                </a:cubicBezTo>
                <a:cubicBezTo>
                  <a:pt x="37463" y="9359"/>
                  <a:pt x="35166" y="10347"/>
                  <a:pt x="34021" y="10347"/>
                </a:cubicBezTo>
                <a:cubicBezTo>
                  <a:pt x="33528" y="10347"/>
                  <a:pt x="33249" y="10164"/>
                  <a:pt x="33314" y="9638"/>
                </a:cubicBezTo>
                <a:cubicBezTo>
                  <a:pt x="33630" y="7268"/>
                  <a:pt x="40165" y="5005"/>
                  <a:pt x="39109" y="1978"/>
                </a:cubicBezTo>
                <a:cubicBezTo>
                  <a:pt x="38650" y="647"/>
                  <a:pt x="37378" y="0"/>
                  <a:pt x="35213" y="0"/>
                </a:cubicBezTo>
                <a:close/>
              </a:path>
            </a:pathLst>
          </a:custGeom>
          <a:solidFill>
            <a:srgbClr val="AADBEE">
              <a:alpha val="54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p21"/>
          <p:cNvSpPr/>
          <p:nvPr/>
        </p:nvSpPr>
        <p:spPr>
          <a:xfrm rot="6312029">
            <a:off x="-1460560" y="130176"/>
            <a:ext cx="2933918" cy="1297249"/>
          </a:xfrm>
          <a:custGeom>
            <a:avLst/>
            <a:gdLst/>
            <a:ahLst/>
            <a:cxnLst/>
            <a:rect l="l" t="t" r="r" b="b"/>
            <a:pathLst>
              <a:path w="664" h="575" extrusionOk="0">
                <a:moveTo>
                  <a:pt x="346" y="1"/>
                </a:moveTo>
                <a:cubicBezTo>
                  <a:pt x="302" y="1"/>
                  <a:pt x="257" y="12"/>
                  <a:pt x="215" y="36"/>
                </a:cubicBezTo>
                <a:cubicBezTo>
                  <a:pt x="57" y="93"/>
                  <a:pt x="0" y="276"/>
                  <a:pt x="82" y="409"/>
                </a:cubicBezTo>
                <a:cubicBezTo>
                  <a:pt x="134" y="517"/>
                  <a:pt x="238" y="575"/>
                  <a:pt x="340" y="575"/>
                </a:cubicBezTo>
                <a:cubicBezTo>
                  <a:pt x="387" y="575"/>
                  <a:pt x="434" y="562"/>
                  <a:pt x="474" y="536"/>
                </a:cubicBezTo>
                <a:cubicBezTo>
                  <a:pt x="607" y="460"/>
                  <a:pt x="664" y="276"/>
                  <a:pt x="582" y="144"/>
                </a:cubicBezTo>
                <a:cubicBezTo>
                  <a:pt x="530" y="53"/>
                  <a:pt x="440" y="1"/>
                  <a:pt x="346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9" name="Google Shape;639;p21"/>
          <p:cNvGrpSpPr/>
          <p:nvPr/>
        </p:nvGrpSpPr>
        <p:grpSpPr>
          <a:xfrm>
            <a:off x="208149" y="4359112"/>
            <a:ext cx="511840" cy="585068"/>
            <a:chOff x="6144600" y="3520075"/>
            <a:chExt cx="29600" cy="33825"/>
          </a:xfrm>
        </p:grpSpPr>
        <p:sp>
          <p:nvSpPr>
            <p:cNvPr id="640" name="Google Shape;640;p21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1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1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1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1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1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1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1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1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1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1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1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1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1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1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1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CUSTOM_14"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22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58" name="Google Shape;658;p22"/>
          <p:cNvSpPr/>
          <p:nvPr/>
        </p:nvSpPr>
        <p:spPr>
          <a:xfrm>
            <a:off x="-1746975" y="-1108100"/>
            <a:ext cx="2879721" cy="2051502"/>
          </a:xfrm>
          <a:custGeom>
            <a:avLst/>
            <a:gdLst/>
            <a:ahLst/>
            <a:cxnLst/>
            <a:rect l="l" t="t" r="r" b="b"/>
            <a:pathLst>
              <a:path w="4680" h="3334" extrusionOk="0">
                <a:moveTo>
                  <a:pt x="1374" y="1"/>
                </a:moveTo>
                <a:cubicBezTo>
                  <a:pt x="1295" y="1"/>
                  <a:pt x="1215" y="8"/>
                  <a:pt x="1135" y="23"/>
                </a:cubicBezTo>
                <a:cubicBezTo>
                  <a:pt x="776" y="87"/>
                  <a:pt x="482" y="333"/>
                  <a:pt x="452" y="676"/>
                </a:cubicBezTo>
                <a:cubicBezTo>
                  <a:pt x="437" y="814"/>
                  <a:pt x="403" y="1049"/>
                  <a:pt x="359" y="1206"/>
                </a:cubicBezTo>
                <a:cubicBezTo>
                  <a:pt x="310" y="1344"/>
                  <a:pt x="0" y="1840"/>
                  <a:pt x="123" y="2169"/>
                </a:cubicBezTo>
                <a:cubicBezTo>
                  <a:pt x="466" y="3066"/>
                  <a:pt x="1354" y="3334"/>
                  <a:pt x="2162" y="3334"/>
                </a:cubicBezTo>
                <a:cubicBezTo>
                  <a:pt x="2822" y="3334"/>
                  <a:pt x="3428" y="3154"/>
                  <a:pt x="3638" y="2993"/>
                </a:cubicBezTo>
                <a:cubicBezTo>
                  <a:pt x="4026" y="2698"/>
                  <a:pt x="4523" y="1904"/>
                  <a:pt x="4601" y="1732"/>
                </a:cubicBezTo>
                <a:cubicBezTo>
                  <a:pt x="4664" y="1579"/>
                  <a:pt x="4679" y="1407"/>
                  <a:pt x="4664" y="1236"/>
                </a:cubicBezTo>
                <a:cubicBezTo>
                  <a:pt x="4649" y="1019"/>
                  <a:pt x="4541" y="784"/>
                  <a:pt x="4355" y="628"/>
                </a:cubicBezTo>
                <a:cubicBezTo>
                  <a:pt x="4132" y="432"/>
                  <a:pt x="3800" y="351"/>
                  <a:pt x="3486" y="351"/>
                </a:cubicBezTo>
                <a:cubicBezTo>
                  <a:pt x="3405" y="351"/>
                  <a:pt x="3326" y="357"/>
                  <a:pt x="3250" y="366"/>
                </a:cubicBezTo>
                <a:cubicBezTo>
                  <a:pt x="3102" y="392"/>
                  <a:pt x="2965" y="429"/>
                  <a:pt x="2832" y="429"/>
                </a:cubicBezTo>
                <a:cubicBezTo>
                  <a:pt x="2811" y="429"/>
                  <a:pt x="2790" y="428"/>
                  <a:pt x="2769" y="426"/>
                </a:cubicBezTo>
                <a:cubicBezTo>
                  <a:pt x="2519" y="396"/>
                  <a:pt x="2317" y="273"/>
                  <a:pt x="2097" y="161"/>
                </a:cubicBezTo>
                <a:cubicBezTo>
                  <a:pt x="1863" y="68"/>
                  <a:pt x="1621" y="1"/>
                  <a:pt x="1374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9" name="Google Shape;659;p22"/>
          <p:cNvSpPr/>
          <p:nvPr/>
        </p:nvSpPr>
        <p:spPr>
          <a:xfrm rot="-8100000">
            <a:off x="7263618" y="3899363"/>
            <a:ext cx="4425024" cy="2885810"/>
          </a:xfrm>
          <a:custGeom>
            <a:avLst/>
            <a:gdLst/>
            <a:ahLst/>
            <a:cxnLst/>
            <a:rect l="l" t="t" r="r" b="b"/>
            <a:pathLst>
              <a:path w="7650" h="4989" extrusionOk="0">
                <a:moveTo>
                  <a:pt x="5888" y="1"/>
                </a:moveTo>
                <a:cubicBezTo>
                  <a:pt x="5262" y="1"/>
                  <a:pt x="4587" y="369"/>
                  <a:pt x="4011" y="417"/>
                </a:cubicBezTo>
                <a:cubicBezTo>
                  <a:pt x="3960" y="420"/>
                  <a:pt x="3907" y="422"/>
                  <a:pt x="3853" y="422"/>
                </a:cubicBezTo>
                <a:cubicBezTo>
                  <a:pt x="3575" y="422"/>
                  <a:pt x="3266" y="387"/>
                  <a:pt x="2964" y="387"/>
                </a:cubicBezTo>
                <a:cubicBezTo>
                  <a:pt x="2490" y="387"/>
                  <a:pt x="2033" y="473"/>
                  <a:pt x="1743" y="914"/>
                </a:cubicBezTo>
                <a:cubicBezTo>
                  <a:pt x="1135" y="1846"/>
                  <a:pt x="0" y="1783"/>
                  <a:pt x="0" y="2622"/>
                </a:cubicBezTo>
                <a:cubicBezTo>
                  <a:pt x="0" y="3354"/>
                  <a:pt x="933" y="3570"/>
                  <a:pt x="933" y="4988"/>
                </a:cubicBezTo>
                <a:lnTo>
                  <a:pt x="6392" y="4988"/>
                </a:lnTo>
                <a:cubicBezTo>
                  <a:pt x="7198" y="4988"/>
                  <a:pt x="7590" y="4723"/>
                  <a:pt x="7619" y="4272"/>
                </a:cubicBezTo>
                <a:cubicBezTo>
                  <a:pt x="7649" y="3899"/>
                  <a:pt x="7384" y="3589"/>
                  <a:pt x="6937" y="3510"/>
                </a:cubicBezTo>
                <a:cubicBezTo>
                  <a:pt x="6672" y="3462"/>
                  <a:pt x="6299" y="3339"/>
                  <a:pt x="6220" y="3059"/>
                </a:cubicBezTo>
                <a:cubicBezTo>
                  <a:pt x="6112" y="2671"/>
                  <a:pt x="6530" y="2406"/>
                  <a:pt x="6687" y="2126"/>
                </a:cubicBezTo>
                <a:cubicBezTo>
                  <a:pt x="7075" y="1458"/>
                  <a:pt x="7104" y="462"/>
                  <a:pt x="6470" y="138"/>
                </a:cubicBezTo>
                <a:cubicBezTo>
                  <a:pt x="6284" y="39"/>
                  <a:pt x="6088" y="1"/>
                  <a:pt x="5888" y="1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0" name="Google Shape;660;p22"/>
          <p:cNvGrpSpPr/>
          <p:nvPr/>
        </p:nvGrpSpPr>
        <p:grpSpPr>
          <a:xfrm>
            <a:off x="123514" y="2742803"/>
            <a:ext cx="8772508" cy="2251174"/>
            <a:chOff x="904527" y="1714820"/>
            <a:chExt cx="711823" cy="182666"/>
          </a:xfrm>
        </p:grpSpPr>
        <p:sp>
          <p:nvSpPr>
            <p:cNvPr id="661" name="Google Shape;661;p22"/>
            <p:cNvSpPr/>
            <p:nvPr/>
          </p:nvSpPr>
          <p:spPr>
            <a:xfrm>
              <a:off x="924724" y="1743976"/>
              <a:ext cx="14025" cy="14400"/>
            </a:xfrm>
            <a:custGeom>
              <a:avLst/>
              <a:gdLst/>
              <a:ahLst/>
              <a:cxnLst/>
              <a:rect l="l" t="t" r="r" b="b"/>
              <a:pathLst>
                <a:path w="561" h="576" extrusionOk="0">
                  <a:moveTo>
                    <a:pt x="281" y="1"/>
                  </a:moveTo>
                  <a:cubicBezTo>
                    <a:pt x="124" y="1"/>
                    <a:pt x="1" y="124"/>
                    <a:pt x="1" y="296"/>
                  </a:cubicBezTo>
                  <a:cubicBezTo>
                    <a:pt x="1" y="452"/>
                    <a:pt x="124" y="576"/>
                    <a:pt x="281" y="576"/>
                  </a:cubicBezTo>
                  <a:cubicBezTo>
                    <a:pt x="434" y="576"/>
                    <a:pt x="560" y="452"/>
                    <a:pt x="560" y="296"/>
                  </a:cubicBezTo>
                  <a:cubicBezTo>
                    <a:pt x="560" y="124"/>
                    <a:pt x="434" y="1"/>
                    <a:pt x="281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2"/>
            <p:cNvSpPr/>
            <p:nvPr/>
          </p:nvSpPr>
          <p:spPr>
            <a:xfrm>
              <a:off x="944407" y="1870567"/>
              <a:ext cx="9350" cy="9389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2"/>
            <p:cNvSpPr/>
            <p:nvPr/>
          </p:nvSpPr>
          <p:spPr>
            <a:xfrm>
              <a:off x="1603491" y="1764976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2"/>
            <p:cNvSpPr/>
            <p:nvPr/>
          </p:nvSpPr>
          <p:spPr>
            <a:xfrm>
              <a:off x="904527" y="1714820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2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2"/>
            <p:cNvSpPr/>
            <p:nvPr/>
          </p:nvSpPr>
          <p:spPr>
            <a:xfrm>
              <a:off x="1024177" y="1889473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2"/>
            <p:cNvSpPr/>
            <p:nvPr/>
          </p:nvSpPr>
          <p:spPr>
            <a:xfrm>
              <a:off x="1595351" y="1859991"/>
              <a:ext cx="5799" cy="5802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8"/>
                    <a:pt x="45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2"/>
            <p:cNvSpPr/>
            <p:nvPr/>
          </p:nvSpPr>
          <p:spPr>
            <a:xfrm>
              <a:off x="1479076" y="1887661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2"/>
            <p:cNvSpPr/>
            <p:nvPr/>
          </p:nvSpPr>
          <p:spPr>
            <a:xfrm>
              <a:off x="1592227" y="1746126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2"/>
            <p:cNvSpPr/>
            <p:nvPr/>
          </p:nvSpPr>
          <p:spPr>
            <a:xfrm>
              <a:off x="1610075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1" name="Google Shape;671;p22"/>
          <p:cNvGrpSpPr/>
          <p:nvPr/>
        </p:nvGrpSpPr>
        <p:grpSpPr>
          <a:xfrm>
            <a:off x="7802310" y="3515022"/>
            <a:ext cx="621679" cy="706743"/>
            <a:chOff x="5912600" y="3521075"/>
            <a:chExt cx="50150" cy="57000"/>
          </a:xfrm>
        </p:grpSpPr>
        <p:sp>
          <p:nvSpPr>
            <p:cNvPr id="672" name="Google Shape;672;p22"/>
            <p:cNvSpPr/>
            <p:nvPr/>
          </p:nvSpPr>
          <p:spPr>
            <a:xfrm>
              <a:off x="5935850" y="3570675"/>
              <a:ext cx="8975" cy="7400"/>
            </a:xfrm>
            <a:custGeom>
              <a:avLst/>
              <a:gdLst/>
              <a:ahLst/>
              <a:cxnLst/>
              <a:rect l="l" t="t" r="r" b="b"/>
              <a:pathLst>
                <a:path w="359" h="296" extrusionOk="0">
                  <a:moveTo>
                    <a:pt x="187" y="0"/>
                  </a:moveTo>
                  <a:cubicBezTo>
                    <a:pt x="127" y="0"/>
                    <a:pt x="79" y="30"/>
                    <a:pt x="49" y="79"/>
                  </a:cubicBezTo>
                  <a:cubicBezTo>
                    <a:pt x="1" y="172"/>
                    <a:pt x="64" y="295"/>
                    <a:pt x="187" y="295"/>
                  </a:cubicBezTo>
                  <a:cubicBezTo>
                    <a:pt x="236" y="295"/>
                    <a:pt x="280" y="265"/>
                    <a:pt x="314" y="217"/>
                  </a:cubicBezTo>
                  <a:cubicBezTo>
                    <a:pt x="359" y="109"/>
                    <a:pt x="299" y="0"/>
                    <a:pt x="18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2"/>
            <p:cNvSpPr/>
            <p:nvPr/>
          </p:nvSpPr>
          <p:spPr>
            <a:xfrm>
              <a:off x="5941725" y="3521075"/>
              <a:ext cx="8150" cy="7100"/>
            </a:xfrm>
            <a:custGeom>
              <a:avLst/>
              <a:gdLst/>
              <a:ahLst/>
              <a:cxnLst/>
              <a:rect l="l" t="t" r="r" b="b"/>
              <a:pathLst>
                <a:path w="326" h="284" extrusionOk="0">
                  <a:moveTo>
                    <a:pt x="155" y="1"/>
                  </a:moveTo>
                  <a:cubicBezTo>
                    <a:pt x="134" y="1"/>
                    <a:pt x="112" y="5"/>
                    <a:pt x="94" y="11"/>
                  </a:cubicBezTo>
                  <a:cubicBezTo>
                    <a:pt x="1" y="74"/>
                    <a:pt x="1" y="197"/>
                    <a:pt x="79" y="261"/>
                  </a:cubicBezTo>
                  <a:cubicBezTo>
                    <a:pt x="101" y="276"/>
                    <a:pt x="128" y="283"/>
                    <a:pt x="154" y="283"/>
                  </a:cubicBezTo>
                  <a:cubicBezTo>
                    <a:pt x="179" y="283"/>
                    <a:pt x="202" y="276"/>
                    <a:pt x="217" y="261"/>
                  </a:cubicBezTo>
                  <a:cubicBezTo>
                    <a:pt x="310" y="212"/>
                    <a:pt x="325" y="89"/>
                    <a:pt x="232" y="26"/>
                  </a:cubicBezTo>
                  <a:cubicBezTo>
                    <a:pt x="214" y="8"/>
                    <a:pt x="185" y="1"/>
                    <a:pt x="1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2"/>
            <p:cNvSpPr/>
            <p:nvPr/>
          </p:nvSpPr>
          <p:spPr>
            <a:xfrm>
              <a:off x="5953025" y="3559150"/>
              <a:ext cx="9350" cy="8625"/>
            </a:xfrm>
            <a:custGeom>
              <a:avLst/>
              <a:gdLst/>
              <a:ahLst/>
              <a:cxnLst/>
              <a:rect l="l" t="t" r="r" b="b"/>
              <a:pathLst>
                <a:path w="374" h="345" extrusionOk="0">
                  <a:moveTo>
                    <a:pt x="194" y="0"/>
                  </a:moveTo>
                  <a:cubicBezTo>
                    <a:pt x="154" y="0"/>
                    <a:pt x="113" y="14"/>
                    <a:pt x="78" y="44"/>
                  </a:cubicBezTo>
                  <a:cubicBezTo>
                    <a:pt x="15" y="88"/>
                    <a:pt x="0" y="152"/>
                    <a:pt x="15" y="230"/>
                  </a:cubicBezTo>
                  <a:cubicBezTo>
                    <a:pt x="44" y="301"/>
                    <a:pt x="115" y="344"/>
                    <a:pt x="186" y="344"/>
                  </a:cubicBezTo>
                  <a:cubicBezTo>
                    <a:pt x="224" y="344"/>
                    <a:pt x="262" y="332"/>
                    <a:pt x="295" y="305"/>
                  </a:cubicBezTo>
                  <a:cubicBezTo>
                    <a:pt x="358" y="260"/>
                    <a:pt x="373" y="182"/>
                    <a:pt x="358" y="118"/>
                  </a:cubicBezTo>
                  <a:cubicBezTo>
                    <a:pt x="328" y="41"/>
                    <a:pt x="262" y="0"/>
                    <a:pt x="194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2"/>
            <p:cNvSpPr/>
            <p:nvPr/>
          </p:nvSpPr>
          <p:spPr>
            <a:xfrm>
              <a:off x="5914125" y="3525675"/>
              <a:ext cx="8975" cy="8825"/>
            </a:xfrm>
            <a:custGeom>
              <a:avLst/>
              <a:gdLst/>
              <a:ahLst/>
              <a:cxnLst/>
              <a:rect l="l" t="t" r="r" b="b"/>
              <a:pathLst>
                <a:path w="359" h="353" extrusionOk="0">
                  <a:moveTo>
                    <a:pt x="177" y="0"/>
                  </a:moveTo>
                  <a:cubicBezTo>
                    <a:pt x="155" y="0"/>
                    <a:pt x="132" y="4"/>
                    <a:pt x="108" y="13"/>
                  </a:cubicBezTo>
                  <a:cubicBezTo>
                    <a:pt x="49" y="43"/>
                    <a:pt x="0" y="107"/>
                    <a:pt x="0" y="185"/>
                  </a:cubicBezTo>
                  <a:cubicBezTo>
                    <a:pt x="12" y="283"/>
                    <a:pt x="83" y="352"/>
                    <a:pt x="175" y="352"/>
                  </a:cubicBezTo>
                  <a:cubicBezTo>
                    <a:pt x="199" y="352"/>
                    <a:pt x="224" y="348"/>
                    <a:pt x="250" y="338"/>
                  </a:cubicBezTo>
                  <a:cubicBezTo>
                    <a:pt x="310" y="323"/>
                    <a:pt x="358" y="245"/>
                    <a:pt x="358" y="185"/>
                  </a:cubicBezTo>
                  <a:cubicBezTo>
                    <a:pt x="358" y="81"/>
                    <a:pt x="276" y="0"/>
                    <a:pt x="17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2"/>
            <p:cNvSpPr/>
            <p:nvPr/>
          </p:nvSpPr>
          <p:spPr>
            <a:xfrm>
              <a:off x="5912600" y="3559725"/>
              <a:ext cx="5375" cy="4400"/>
            </a:xfrm>
            <a:custGeom>
              <a:avLst/>
              <a:gdLst/>
              <a:ahLst/>
              <a:cxnLst/>
              <a:rect l="l" t="t" r="r" b="b"/>
              <a:pathLst>
                <a:path w="215" h="176" extrusionOk="0">
                  <a:moveTo>
                    <a:pt x="106" y="0"/>
                  </a:moveTo>
                  <a:cubicBezTo>
                    <a:pt x="39" y="0"/>
                    <a:pt x="1" y="71"/>
                    <a:pt x="31" y="129"/>
                  </a:cubicBezTo>
                  <a:cubicBezTo>
                    <a:pt x="46" y="144"/>
                    <a:pt x="61" y="174"/>
                    <a:pt x="91" y="174"/>
                  </a:cubicBezTo>
                  <a:cubicBezTo>
                    <a:pt x="98" y="175"/>
                    <a:pt x="104" y="175"/>
                    <a:pt x="111" y="175"/>
                  </a:cubicBezTo>
                  <a:cubicBezTo>
                    <a:pt x="177" y="175"/>
                    <a:pt x="215" y="107"/>
                    <a:pt x="184" y="36"/>
                  </a:cubicBezTo>
                  <a:cubicBezTo>
                    <a:pt x="169" y="21"/>
                    <a:pt x="154" y="2"/>
                    <a:pt x="125" y="2"/>
                  </a:cubicBezTo>
                  <a:cubicBezTo>
                    <a:pt x="118" y="1"/>
                    <a:pt x="112" y="0"/>
                    <a:pt x="106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2"/>
            <p:cNvSpPr/>
            <p:nvPr/>
          </p:nvSpPr>
          <p:spPr>
            <a:xfrm>
              <a:off x="5958425" y="3546425"/>
              <a:ext cx="4325" cy="4625"/>
            </a:xfrm>
            <a:custGeom>
              <a:avLst/>
              <a:gdLst/>
              <a:ahLst/>
              <a:cxnLst/>
              <a:rect l="l" t="t" r="r" b="b"/>
              <a:pathLst>
                <a:path w="173" h="185" extrusionOk="0">
                  <a:moveTo>
                    <a:pt x="87" y="0"/>
                  </a:moveTo>
                  <a:cubicBezTo>
                    <a:pt x="44" y="0"/>
                    <a:pt x="1" y="33"/>
                    <a:pt x="1" y="86"/>
                  </a:cubicBezTo>
                  <a:cubicBezTo>
                    <a:pt x="1" y="116"/>
                    <a:pt x="1" y="131"/>
                    <a:pt x="15" y="161"/>
                  </a:cubicBezTo>
                  <a:cubicBezTo>
                    <a:pt x="36" y="177"/>
                    <a:pt x="59" y="184"/>
                    <a:pt x="80" y="184"/>
                  </a:cubicBezTo>
                  <a:cubicBezTo>
                    <a:pt x="124" y="184"/>
                    <a:pt x="162" y="154"/>
                    <a:pt x="172" y="101"/>
                  </a:cubicBezTo>
                  <a:cubicBezTo>
                    <a:pt x="172" y="68"/>
                    <a:pt x="172" y="53"/>
                    <a:pt x="142" y="23"/>
                  </a:cubicBezTo>
                  <a:cubicBezTo>
                    <a:pt x="127" y="7"/>
                    <a:pt x="107" y="0"/>
                    <a:pt x="8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2"/>
            <p:cNvSpPr/>
            <p:nvPr/>
          </p:nvSpPr>
          <p:spPr>
            <a:xfrm>
              <a:off x="5914875" y="3531375"/>
              <a:ext cx="42450" cy="35900"/>
            </a:xfrm>
            <a:custGeom>
              <a:avLst/>
              <a:gdLst/>
              <a:ahLst/>
              <a:cxnLst/>
              <a:rect l="l" t="t" r="r" b="b"/>
              <a:pathLst>
                <a:path w="1698" h="1436" extrusionOk="0">
                  <a:moveTo>
                    <a:pt x="866" y="1"/>
                  </a:moveTo>
                  <a:cubicBezTo>
                    <a:pt x="571" y="1"/>
                    <a:pt x="308" y="170"/>
                    <a:pt x="187" y="438"/>
                  </a:cubicBezTo>
                  <a:cubicBezTo>
                    <a:pt x="0" y="890"/>
                    <a:pt x="299" y="1386"/>
                    <a:pt x="795" y="1434"/>
                  </a:cubicBezTo>
                  <a:cubicBezTo>
                    <a:pt x="807" y="1435"/>
                    <a:pt x="819" y="1435"/>
                    <a:pt x="830" y="1435"/>
                  </a:cubicBezTo>
                  <a:cubicBezTo>
                    <a:pt x="1113" y="1435"/>
                    <a:pt x="1389" y="1266"/>
                    <a:pt x="1493" y="998"/>
                  </a:cubicBezTo>
                  <a:cubicBezTo>
                    <a:pt x="1698" y="546"/>
                    <a:pt x="1384" y="50"/>
                    <a:pt x="903" y="2"/>
                  </a:cubicBezTo>
                  <a:cubicBezTo>
                    <a:pt x="891" y="1"/>
                    <a:pt x="878" y="1"/>
                    <a:pt x="86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2"/>
            <p:cNvSpPr/>
            <p:nvPr/>
          </p:nvSpPr>
          <p:spPr>
            <a:xfrm>
              <a:off x="5920000" y="3548950"/>
              <a:ext cx="6175" cy="5425"/>
            </a:xfrm>
            <a:custGeom>
              <a:avLst/>
              <a:gdLst/>
              <a:ahLst/>
              <a:cxnLst/>
              <a:rect l="l" t="t" r="r" b="b"/>
              <a:pathLst>
                <a:path w="247" h="217" extrusionOk="0">
                  <a:moveTo>
                    <a:pt x="0" y="0"/>
                  </a:moveTo>
                  <a:lnTo>
                    <a:pt x="0" y="217"/>
                  </a:lnTo>
                  <a:lnTo>
                    <a:pt x="247" y="217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2"/>
            <p:cNvSpPr/>
            <p:nvPr/>
          </p:nvSpPr>
          <p:spPr>
            <a:xfrm>
              <a:off x="5921125" y="3551275"/>
              <a:ext cx="3100" cy="3100"/>
            </a:xfrm>
            <a:custGeom>
              <a:avLst/>
              <a:gdLst/>
              <a:ahLst/>
              <a:cxnLst/>
              <a:rect l="l" t="t" r="r" b="b"/>
              <a:pathLst>
                <a:path w="124" h="124" extrusionOk="0">
                  <a:moveTo>
                    <a:pt x="63" y="0"/>
                  </a:moveTo>
                  <a:cubicBezTo>
                    <a:pt x="30" y="0"/>
                    <a:pt x="15" y="15"/>
                    <a:pt x="0" y="45"/>
                  </a:cubicBezTo>
                  <a:cubicBezTo>
                    <a:pt x="0" y="79"/>
                    <a:pt x="15" y="109"/>
                    <a:pt x="49" y="124"/>
                  </a:cubicBezTo>
                  <a:lnTo>
                    <a:pt x="63" y="124"/>
                  </a:lnTo>
                  <a:cubicBezTo>
                    <a:pt x="93" y="124"/>
                    <a:pt x="123" y="109"/>
                    <a:pt x="123" y="79"/>
                  </a:cubicBezTo>
                  <a:cubicBezTo>
                    <a:pt x="123" y="45"/>
                    <a:pt x="108" y="15"/>
                    <a:pt x="78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2"/>
            <p:cNvSpPr/>
            <p:nvPr/>
          </p:nvSpPr>
          <p:spPr>
            <a:xfrm>
              <a:off x="5923075" y="3555925"/>
              <a:ext cx="3950" cy="3125"/>
            </a:xfrm>
            <a:custGeom>
              <a:avLst/>
              <a:gdLst/>
              <a:ahLst/>
              <a:cxnLst/>
              <a:rect l="l" t="t" r="r" b="b"/>
              <a:pathLst>
                <a:path w="158" h="125" extrusionOk="0">
                  <a:moveTo>
                    <a:pt x="64" y="1"/>
                  </a:moveTo>
                  <a:cubicBezTo>
                    <a:pt x="15" y="16"/>
                    <a:pt x="0" y="61"/>
                    <a:pt x="30" y="109"/>
                  </a:cubicBezTo>
                  <a:cubicBezTo>
                    <a:pt x="45" y="109"/>
                    <a:pt x="64" y="124"/>
                    <a:pt x="79" y="124"/>
                  </a:cubicBezTo>
                  <a:cubicBezTo>
                    <a:pt x="79" y="124"/>
                    <a:pt x="94" y="124"/>
                    <a:pt x="94" y="109"/>
                  </a:cubicBezTo>
                  <a:cubicBezTo>
                    <a:pt x="138" y="109"/>
                    <a:pt x="157" y="46"/>
                    <a:pt x="124" y="16"/>
                  </a:cubicBezTo>
                  <a:cubicBezTo>
                    <a:pt x="109" y="1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2"/>
            <p:cNvSpPr/>
            <p:nvPr/>
          </p:nvSpPr>
          <p:spPr>
            <a:xfrm>
              <a:off x="5926525" y="3546975"/>
              <a:ext cx="7850" cy="7400"/>
            </a:xfrm>
            <a:custGeom>
              <a:avLst/>
              <a:gdLst/>
              <a:ahLst/>
              <a:cxnLst/>
              <a:rect l="l" t="t" r="r" b="b"/>
              <a:pathLst>
                <a:path w="314" h="296" extrusionOk="0">
                  <a:moveTo>
                    <a:pt x="157" y="1"/>
                  </a:moveTo>
                  <a:cubicBezTo>
                    <a:pt x="94" y="1"/>
                    <a:pt x="34" y="46"/>
                    <a:pt x="19" y="109"/>
                  </a:cubicBezTo>
                  <a:cubicBezTo>
                    <a:pt x="0" y="187"/>
                    <a:pt x="49" y="266"/>
                    <a:pt x="127" y="296"/>
                  </a:cubicBezTo>
                  <a:lnTo>
                    <a:pt x="157" y="296"/>
                  </a:lnTo>
                  <a:cubicBezTo>
                    <a:pt x="221" y="296"/>
                    <a:pt x="280" y="251"/>
                    <a:pt x="299" y="187"/>
                  </a:cubicBezTo>
                  <a:cubicBezTo>
                    <a:pt x="314" y="109"/>
                    <a:pt x="265" y="16"/>
                    <a:pt x="187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2"/>
            <p:cNvSpPr/>
            <p:nvPr/>
          </p:nvSpPr>
          <p:spPr>
            <a:xfrm>
              <a:off x="5933150" y="3555100"/>
              <a:ext cx="12525" cy="8975"/>
            </a:xfrm>
            <a:custGeom>
              <a:avLst/>
              <a:gdLst/>
              <a:ahLst/>
              <a:cxnLst/>
              <a:rect l="l" t="t" r="r" b="b"/>
              <a:pathLst>
                <a:path w="501" h="359" extrusionOk="0">
                  <a:moveTo>
                    <a:pt x="221" y="0"/>
                  </a:moveTo>
                  <a:cubicBezTo>
                    <a:pt x="127" y="0"/>
                    <a:pt x="49" y="49"/>
                    <a:pt x="34" y="127"/>
                  </a:cubicBezTo>
                  <a:cubicBezTo>
                    <a:pt x="0" y="221"/>
                    <a:pt x="79" y="329"/>
                    <a:pt x="202" y="359"/>
                  </a:cubicBezTo>
                  <a:lnTo>
                    <a:pt x="265" y="359"/>
                  </a:lnTo>
                  <a:cubicBezTo>
                    <a:pt x="359" y="359"/>
                    <a:pt x="452" y="314"/>
                    <a:pt x="467" y="235"/>
                  </a:cubicBezTo>
                  <a:lnTo>
                    <a:pt x="467" y="235"/>
                  </a:lnTo>
                  <a:cubicBezTo>
                    <a:pt x="452" y="280"/>
                    <a:pt x="407" y="299"/>
                    <a:pt x="359" y="299"/>
                  </a:cubicBezTo>
                  <a:lnTo>
                    <a:pt x="329" y="299"/>
                  </a:lnTo>
                  <a:cubicBezTo>
                    <a:pt x="265" y="280"/>
                    <a:pt x="221" y="235"/>
                    <a:pt x="235" y="172"/>
                  </a:cubicBezTo>
                  <a:cubicBezTo>
                    <a:pt x="250" y="127"/>
                    <a:pt x="280" y="112"/>
                    <a:pt x="344" y="112"/>
                  </a:cubicBezTo>
                  <a:lnTo>
                    <a:pt x="373" y="112"/>
                  </a:lnTo>
                  <a:cubicBezTo>
                    <a:pt x="437" y="127"/>
                    <a:pt x="482" y="187"/>
                    <a:pt x="467" y="235"/>
                  </a:cubicBezTo>
                  <a:cubicBezTo>
                    <a:pt x="500" y="142"/>
                    <a:pt x="407" y="34"/>
                    <a:pt x="295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2"/>
            <p:cNvSpPr/>
            <p:nvPr/>
          </p:nvSpPr>
          <p:spPr>
            <a:xfrm>
              <a:off x="5938650" y="3557900"/>
              <a:ext cx="6550" cy="4675"/>
            </a:xfrm>
            <a:custGeom>
              <a:avLst/>
              <a:gdLst/>
              <a:ahLst/>
              <a:cxnLst/>
              <a:rect l="l" t="t" r="r" b="b"/>
              <a:pathLst>
                <a:path w="262" h="187" extrusionOk="0">
                  <a:moveTo>
                    <a:pt x="124" y="0"/>
                  </a:moveTo>
                  <a:cubicBezTo>
                    <a:pt x="60" y="0"/>
                    <a:pt x="30" y="15"/>
                    <a:pt x="15" y="60"/>
                  </a:cubicBezTo>
                  <a:cubicBezTo>
                    <a:pt x="1" y="123"/>
                    <a:pt x="45" y="168"/>
                    <a:pt x="109" y="187"/>
                  </a:cubicBezTo>
                  <a:lnTo>
                    <a:pt x="139" y="187"/>
                  </a:lnTo>
                  <a:cubicBezTo>
                    <a:pt x="187" y="187"/>
                    <a:pt x="232" y="168"/>
                    <a:pt x="247" y="123"/>
                  </a:cubicBezTo>
                  <a:cubicBezTo>
                    <a:pt x="262" y="75"/>
                    <a:pt x="217" y="15"/>
                    <a:pt x="153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2"/>
            <p:cNvSpPr/>
            <p:nvPr/>
          </p:nvSpPr>
          <p:spPr>
            <a:xfrm>
              <a:off x="5922325" y="3539975"/>
              <a:ext cx="5425" cy="4325"/>
            </a:xfrm>
            <a:custGeom>
              <a:avLst/>
              <a:gdLst/>
              <a:ahLst/>
              <a:cxnLst/>
              <a:rect l="l" t="t" r="r" b="b"/>
              <a:pathLst>
                <a:path w="217" h="173" extrusionOk="0">
                  <a:moveTo>
                    <a:pt x="109" y="1"/>
                  </a:moveTo>
                  <a:cubicBezTo>
                    <a:pt x="60" y="1"/>
                    <a:pt x="15" y="16"/>
                    <a:pt x="1" y="64"/>
                  </a:cubicBezTo>
                  <a:cubicBezTo>
                    <a:pt x="1" y="109"/>
                    <a:pt x="30" y="158"/>
                    <a:pt x="94" y="173"/>
                  </a:cubicBezTo>
                  <a:lnTo>
                    <a:pt x="109" y="173"/>
                  </a:lnTo>
                  <a:cubicBezTo>
                    <a:pt x="154" y="173"/>
                    <a:pt x="202" y="158"/>
                    <a:pt x="202" y="109"/>
                  </a:cubicBezTo>
                  <a:cubicBezTo>
                    <a:pt x="217" y="64"/>
                    <a:pt x="187" y="16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2"/>
            <p:cNvSpPr/>
            <p:nvPr/>
          </p:nvSpPr>
          <p:spPr>
            <a:xfrm>
              <a:off x="5946400" y="3541575"/>
              <a:ext cx="3475" cy="2725"/>
            </a:xfrm>
            <a:custGeom>
              <a:avLst/>
              <a:gdLst/>
              <a:ahLst/>
              <a:cxnLst/>
              <a:rect l="l" t="t" r="r" b="b"/>
              <a:pathLst>
                <a:path w="139" h="109" extrusionOk="0">
                  <a:moveTo>
                    <a:pt x="64" y="0"/>
                  </a:moveTo>
                  <a:cubicBezTo>
                    <a:pt x="45" y="0"/>
                    <a:pt x="15" y="15"/>
                    <a:pt x="15" y="45"/>
                  </a:cubicBezTo>
                  <a:cubicBezTo>
                    <a:pt x="0" y="60"/>
                    <a:pt x="30" y="94"/>
                    <a:pt x="64" y="109"/>
                  </a:cubicBezTo>
                  <a:lnTo>
                    <a:pt x="79" y="109"/>
                  </a:lnTo>
                  <a:cubicBezTo>
                    <a:pt x="108" y="109"/>
                    <a:pt x="123" y="94"/>
                    <a:pt x="123" y="75"/>
                  </a:cubicBezTo>
                  <a:cubicBezTo>
                    <a:pt x="138" y="45"/>
                    <a:pt x="123" y="15"/>
                    <a:pt x="79" y="15"/>
                  </a:cubicBezTo>
                  <a:cubicBezTo>
                    <a:pt x="79" y="0"/>
                    <a:pt x="79" y="0"/>
                    <a:pt x="6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2"/>
            <p:cNvSpPr/>
            <p:nvPr/>
          </p:nvSpPr>
          <p:spPr>
            <a:xfrm>
              <a:off x="5929700" y="3538400"/>
              <a:ext cx="3475" cy="2725"/>
            </a:xfrm>
            <a:custGeom>
              <a:avLst/>
              <a:gdLst/>
              <a:ahLst/>
              <a:cxnLst/>
              <a:rect l="l" t="t" r="r" b="b"/>
              <a:pathLst>
                <a:path w="139" h="109" extrusionOk="0">
                  <a:moveTo>
                    <a:pt x="60" y="1"/>
                  </a:moveTo>
                  <a:cubicBezTo>
                    <a:pt x="30" y="1"/>
                    <a:pt x="15" y="15"/>
                    <a:pt x="15" y="34"/>
                  </a:cubicBezTo>
                  <a:cubicBezTo>
                    <a:pt x="0" y="64"/>
                    <a:pt x="15" y="94"/>
                    <a:pt x="60" y="109"/>
                  </a:cubicBezTo>
                  <a:lnTo>
                    <a:pt x="79" y="109"/>
                  </a:lnTo>
                  <a:cubicBezTo>
                    <a:pt x="94" y="109"/>
                    <a:pt x="123" y="94"/>
                    <a:pt x="123" y="64"/>
                  </a:cubicBezTo>
                  <a:cubicBezTo>
                    <a:pt x="138" y="49"/>
                    <a:pt x="109" y="15"/>
                    <a:pt x="7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6"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23"/>
          <p:cNvSpPr/>
          <p:nvPr/>
        </p:nvSpPr>
        <p:spPr>
          <a:xfrm rot="-5399899" flipH="1">
            <a:off x="2291657" y="-9335582"/>
            <a:ext cx="7476273" cy="12632895"/>
          </a:xfrm>
          <a:custGeom>
            <a:avLst/>
            <a:gdLst/>
            <a:ahLst/>
            <a:cxnLst/>
            <a:rect l="l" t="t" r="r" b="b"/>
            <a:pathLst>
              <a:path w="43742" h="47312" extrusionOk="0">
                <a:moveTo>
                  <a:pt x="35213" y="0"/>
                </a:moveTo>
                <a:cubicBezTo>
                  <a:pt x="32403" y="0"/>
                  <a:pt x="28089" y="1090"/>
                  <a:pt x="22095" y="3185"/>
                </a:cubicBezTo>
                <a:cubicBezTo>
                  <a:pt x="22095" y="3185"/>
                  <a:pt x="6535" y="9404"/>
                  <a:pt x="6535" y="14403"/>
                </a:cubicBezTo>
                <a:cubicBezTo>
                  <a:pt x="6535" y="15474"/>
                  <a:pt x="7281" y="15848"/>
                  <a:pt x="8419" y="15848"/>
                </a:cubicBezTo>
                <a:cubicBezTo>
                  <a:pt x="11067" y="15848"/>
                  <a:pt x="15842" y="13825"/>
                  <a:pt x="18326" y="13825"/>
                </a:cubicBezTo>
                <a:cubicBezTo>
                  <a:pt x="19770" y="13825"/>
                  <a:pt x="20440" y="14509"/>
                  <a:pt x="19466" y="16672"/>
                </a:cubicBezTo>
                <a:cubicBezTo>
                  <a:pt x="16066" y="24174"/>
                  <a:pt x="0" y="25546"/>
                  <a:pt x="0" y="32365"/>
                </a:cubicBezTo>
                <a:cubicBezTo>
                  <a:pt x="0" y="39159"/>
                  <a:pt x="12141" y="35734"/>
                  <a:pt x="9089" y="40922"/>
                </a:cubicBezTo>
                <a:cubicBezTo>
                  <a:pt x="7065" y="44326"/>
                  <a:pt x="13635" y="47312"/>
                  <a:pt x="20892" y="47312"/>
                </a:cubicBezTo>
                <a:cubicBezTo>
                  <a:pt x="24697" y="47312"/>
                  <a:pt x="28690" y="46491"/>
                  <a:pt x="31734" y="44481"/>
                </a:cubicBezTo>
                <a:cubicBezTo>
                  <a:pt x="40582" y="38634"/>
                  <a:pt x="43742" y="35841"/>
                  <a:pt x="43325" y="31493"/>
                </a:cubicBezTo>
                <a:cubicBezTo>
                  <a:pt x="42901" y="27176"/>
                  <a:pt x="32132" y="28099"/>
                  <a:pt x="35317" y="23492"/>
                </a:cubicBezTo>
                <a:cubicBezTo>
                  <a:pt x="38528" y="18884"/>
                  <a:pt x="43350" y="13405"/>
                  <a:pt x="41530" y="10403"/>
                </a:cubicBezTo>
                <a:cubicBezTo>
                  <a:pt x="41052" y="9618"/>
                  <a:pt x="40234" y="9359"/>
                  <a:pt x="39295" y="9359"/>
                </a:cubicBezTo>
                <a:cubicBezTo>
                  <a:pt x="37463" y="9359"/>
                  <a:pt x="35166" y="10347"/>
                  <a:pt x="34021" y="10347"/>
                </a:cubicBezTo>
                <a:cubicBezTo>
                  <a:pt x="33528" y="10347"/>
                  <a:pt x="33249" y="10164"/>
                  <a:pt x="33314" y="9638"/>
                </a:cubicBezTo>
                <a:cubicBezTo>
                  <a:pt x="33630" y="7268"/>
                  <a:pt x="40165" y="5005"/>
                  <a:pt x="39109" y="1978"/>
                </a:cubicBezTo>
                <a:cubicBezTo>
                  <a:pt x="38650" y="647"/>
                  <a:pt x="37378" y="0"/>
                  <a:pt x="35213" y="0"/>
                </a:cubicBezTo>
                <a:close/>
              </a:path>
            </a:pathLst>
          </a:custGeom>
          <a:solidFill>
            <a:srgbClr val="AADBEE">
              <a:alpha val="54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0" name="Google Shape;690;p23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91" name="Google Shape;691;p23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2" name="Google Shape;692;p23"/>
          <p:cNvSpPr/>
          <p:nvPr/>
        </p:nvSpPr>
        <p:spPr>
          <a:xfrm rot="6312026">
            <a:off x="7901821" y="4068658"/>
            <a:ext cx="1044358" cy="904709"/>
          </a:xfrm>
          <a:custGeom>
            <a:avLst/>
            <a:gdLst/>
            <a:ahLst/>
            <a:cxnLst/>
            <a:rect l="l" t="t" r="r" b="b"/>
            <a:pathLst>
              <a:path w="664" h="575" extrusionOk="0">
                <a:moveTo>
                  <a:pt x="346" y="1"/>
                </a:moveTo>
                <a:cubicBezTo>
                  <a:pt x="302" y="1"/>
                  <a:pt x="257" y="12"/>
                  <a:pt x="215" y="36"/>
                </a:cubicBezTo>
                <a:cubicBezTo>
                  <a:pt x="57" y="93"/>
                  <a:pt x="0" y="276"/>
                  <a:pt x="82" y="409"/>
                </a:cubicBezTo>
                <a:cubicBezTo>
                  <a:pt x="134" y="517"/>
                  <a:pt x="238" y="575"/>
                  <a:pt x="340" y="575"/>
                </a:cubicBezTo>
                <a:cubicBezTo>
                  <a:pt x="387" y="575"/>
                  <a:pt x="434" y="562"/>
                  <a:pt x="474" y="536"/>
                </a:cubicBezTo>
                <a:cubicBezTo>
                  <a:pt x="607" y="460"/>
                  <a:pt x="664" y="276"/>
                  <a:pt x="582" y="144"/>
                </a:cubicBezTo>
                <a:cubicBezTo>
                  <a:pt x="530" y="53"/>
                  <a:pt x="440" y="1"/>
                  <a:pt x="346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93" name="Google Shape;693;p23"/>
          <p:cNvGrpSpPr/>
          <p:nvPr/>
        </p:nvGrpSpPr>
        <p:grpSpPr>
          <a:xfrm>
            <a:off x="208149" y="4151424"/>
            <a:ext cx="511840" cy="585068"/>
            <a:chOff x="6144600" y="3520075"/>
            <a:chExt cx="29600" cy="33825"/>
          </a:xfrm>
        </p:grpSpPr>
        <p:sp>
          <p:nvSpPr>
            <p:cNvPr id="694" name="Google Shape;694;p23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23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23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23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23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3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3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3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23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Google Shape;703;p23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23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Google Shape;705;p23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Google Shape;706;p23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23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23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23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0" name="Google Shape;710;p23"/>
          <p:cNvGrpSpPr/>
          <p:nvPr/>
        </p:nvGrpSpPr>
        <p:grpSpPr>
          <a:xfrm>
            <a:off x="110550" y="2266595"/>
            <a:ext cx="8858736" cy="2836861"/>
            <a:chOff x="916725" y="1641996"/>
            <a:chExt cx="679700" cy="217659"/>
          </a:xfrm>
        </p:grpSpPr>
        <p:sp>
          <p:nvSpPr>
            <p:cNvPr id="711" name="Google Shape;711;p23"/>
            <p:cNvSpPr/>
            <p:nvPr/>
          </p:nvSpPr>
          <p:spPr>
            <a:xfrm>
              <a:off x="924724" y="1743976"/>
              <a:ext cx="14025" cy="14400"/>
            </a:xfrm>
            <a:custGeom>
              <a:avLst/>
              <a:gdLst/>
              <a:ahLst/>
              <a:cxnLst/>
              <a:rect l="l" t="t" r="r" b="b"/>
              <a:pathLst>
                <a:path w="561" h="576" extrusionOk="0">
                  <a:moveTo>
                    <a:pt x="281" y="1"/>
                  </a:moveTo>
                  <a:cubicBezTo>
                    <a:pt x="124" y="1"/>
                    <a:pt x="1" y="124"/>
                    <a:pt x="1" y="296"/>
                  </a:cubicBezTo>
                  <a:cubicBezTo>
                    <a:pt x="1" y="452"/>
                    <a:pt x="124" y="576"/>
                    <a:pt x="281" y="576"/>
                  </a:cubicBezTo>
                  <a:cubicBezTo>
                    <a:pt x="434" y="576"/>
                    <a:pt x="560" y="452"/>
                    <a:pt x="560" y="296"/>
                  </a:cubicBezTo>
                  <a:cubicBezTo>
                    <a:pt x="560" y="124"/>
                    <a:pt x="434" y="1"/>
                    <a:pt x="281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23"/>
            <p:cNvSpPr/>
            <p:nvPr/>
          </p:nvSpPr>
          <p:spPr>
            <a:xfrm>
              <a:off x="933409" y="1849163"/>
              <a:ext cx="10448" cy="10492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Google Shape;713;p23"/>
            <p:cNvSpPr/>
            <p:nvPr/>
          </p:nvSpPr>
          <p:spPr>
            <a:xfrm>
              <a:off x="1586176" y="1752576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p23"/>
            <p:cNvSpPr/>
            <p:nvPr/>
          </p:nvSpPr>
          <p:spPr>
            <a:xfrm>
              <a:off x="943802" y="1682956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23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23"/>
            <p:cNvSpPr/>
            <p:nvPr/>
          </p:nvSpPr>
          <p:spPr>
            <a:xfrm>
              <a:off x="951477" y="1641996"/>
              <a:ext cx="6274" cy="6707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23"/>
            <p:cNvSpPr/>
            <p:nvPr/>
          </p:nvSpPr>
          <p:spPr>
            <a:xfrm>
              <a:off x="1554877" y="1832883"/>
              <a:ext cx="5799" cy="5802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8"/>
                    <a:pt x="45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23"/>
            <p:cNvSpPr/>
            <p:nvPr/>
          </p:nvSpPr>
          <p:spPr>
            <a:xfrm>
              <a:off x="1560676" y="1726789"/>
              <a:ext cx="6275" cy="6593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23"/>
            <p:cNvSpPr/>
            <p:nvPr/>
          </p:nvSpPr>
          <p:spPr>
            <a:xfrm>
              <a:off x="1585975" y="1649033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23"/>
            <p:cNvSpPr/>
            <p:nvPr/>
          </p:nvSpPr>
          <p:spPr>
            <a:xfrm>
              <a:off x="1573297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7"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25"/>
          <p:cNvSpPr/>
          <p:nvPr/>
        </p:nvSpPr>
        <p:spPr>
          <a:xfrm flipH="1">
            <a:off x="0" y="0"/>
            <a:ext cx="6163570" cy="5143484"/>
          </a:xfrm>
          <a:custGeom>
            <a:avLst/>
            <a:gdLst/>
            <a:ahLst/>
            <a:cxnLst/>
            <a:rect l="l" t="t" r="r" b="b"/>
            <a:pathLst>
              <a:path w="47244" h="39425" extrusionOk="0">
                <a:moveTo>
                  <a:pt x="22178" y="0"/>
                </a:moveTo>
                <a:cubicBezTo>
                  <a:pt x="19675" y="1372"/>
                  <a:pt x="17728" y="3558"/>
                  <a:pt x="16882" y="6112"/>
                </a:cubicBezTo>
                <a:cubicBezTo>
                  <a:pt x="15592" y="10138"/>
                  <a:pt x="16964" y="14720"/>
                  <a:pt x="14910" y="18487"/>
                </a:cubicBezTo>
                <a:cubicBezTo>
                  <a:pt x="12590" y="22753"/>
                  <a:pt x="6795" y="24440"/>
                  <a:pt x="3401" y="28049"/>
                </a:cubicBezTo>
                <a:cubicBezTo>
                  <a:pt x="1081" y="30495"/>
                  <a:pt x="1" y="33895"/>
                  <a:pt x="582" y="37080"/>
                </a:cubicBezTo>
                <a:cubicBezTo>
                  <a:pt x="715" y="37870"/>
                  <a:pt x="980" y="38660"/>
                  <a:pt x="1321" y="39425"/>
                </a:cubicBezTo>
                <a:lnTo>
                  <a:pt x="47243" y="39425"/>
                </a:lnTo>
                <a:lnTo>
                  <a:pt x="47243" y="0"/>
                </a:lnTo>
                <a:close/>
              </a:path>
            </a:pathLst>
          </a:custGeom>
          <a:solidFill>
            <a:srgbClr val="AADBEE">
              <a:alpha val="54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25"/>
          <p:cNvSpPr txBox="1">
            <a:spLocks noGrp="1"/>
          </p:cNvSpPr>
          <p:nvPr>
            <p:ph type="ctrTitle"/>
          </p:nvPr>
        </p:nvSpPr>
        <p:spPr>
          <a:xfrm flipH="1">
            <a:off x="5865875" y="780800"/>
            <a:ext cx="2558100" cy="89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solidFill>
                  <a:schemeClr val="accen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57" name="Google Shape;757;p25"/>
          <p:cNvSpPr txBox="1">
            <a:spLocks noGrp="1"/>
          </p:cNvSpPr>
          <p:nvPr>
            <p:ph type="subTitle" idx="1"/>
          </p:nvPr>
        </p:nvSpPr>
        <p:spPr>
          <a:xfrm flipH="1">
            <a:off x="4571975" y="1787875"/>
            <a:ext cx="3852000" cy="104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58" name="Google Shape;758;p25"/>
          <p:cNvSpPr/>
          <p:nvPr/>
        </p:nvSpPr>
        <p:spPr>
          <a:xfrm rot="6312027">
            <a:off x="7728460" y="3876730"/>
            <a:ext cx="3637102" cy="3150764"/>
          </a:xfrm>
          <a:custGeom>
            <a:avLst/>
            <a:gdLst/>
            <a:ahLst/>
            <a:cxnLst/>
            <a:rect l="l" t="t" r="r" b="b"/>
            <a:pathLst>
              <a:path w="664" h="575" extrusionOk="0">
                <a:moveTo>
                  <a:pt x="346" y="1"/>
                </a:moveTo>
                <a:cubicBezTo>
                  <a:pt x="302" y="1"/>
                  <a:pt x="257" y="12"/>
                  <a:pt x="215" y="36"/>
                </a:cubicBezTo>
                <a:cubicBezTo>
                  <a:pt x="57" y="93"/>
                  <a:pt x="0" y="276"/>
                  <a:pt x="82" y="409"/>
                </a:cubicBezTo>
                <a:cubicBezTo>
                  <a:pt x="134" y="517"/>
                  <a:pt x="238" y="575"/>
                  <a:pt x="340" y="575"/>
                </a:cubicBezTo>
                <a:cubicBezTo>
                  <a:pt x="387" y="575"/>
                  <a:pt x="434" y="562"/>
                  <a:pt x="474" y="536"/>
                </a:cubicBezTo>
                <a:cubicBezTo>
                  <a:pt x="607" y="460"/>
                  <a:pt x="664" y="276"/>
                  <a:pt x="582" y="144"/>
                </a:cubicBezTo>
                <a:cubicBezTo>
                  <a:pt x="530" y="53"/>
                  <a:pt x="440" y="1"/>
                  <a:pt x="346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25"/>
          <p:cNvSpPr txBox="1">
            <a:spLocks noGrp="1"/>
          </p:cNvSpPr>
          <p:nvPr>
            <p:ph type="subTitle" idx="2"/>
          </p:nvPr>
        </p:nvSpPr>
        <p:spPr>
          <a:xfrm>
            <a:off x="4571975" y="2971825"/>
            <a:ext cx="3499500" cy="104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0" name="Google Shape;760;p25"/>
          <p:cNvSpPr txBox="1"/>
          <p:nvPr/>
        </p:nvSpPr>
        <p:spPr>
          <a:xfrm>
            <a:off x="651125" y="4155775"/>
            <a:ext cx="47100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 and illustrations by Stories</a:t>
            </a:r>
            <a:endParaRPr sz="100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761" name="Google Shape;761;p25"/>
          <p:cNvGrpSpPr/>
          <p:nvPr/>
        </p:nvGrpSpPr>
        <p:grpSpPr>
          <a:xfrm>
            <a:off x="493175" y="360043"/>
            <a:ext cx="3500232" cy="4856319"/>
            <a:chOff x="2487000" y="340768"/>
            <a:chExt cx="3500232" cy="4856319"/>
          </a:xfrm>
        </p:grpSpPr>
        <p:sp>
          <p:nvSpPr>
            <p:cNvPr id="762" name="Google Shape;762;p25"/>
            <p:cNvSpPr/>
            <p:nvPr/>
          </p:nvSpPr>
          <p:spPr>
            <a:xfrm>
              <a:off x="3453072" y="366643"/>
              <a:ext cx="119851" cy="121083"/>
            </a:xfrm>
            <a:custGeom>
              <a:avLst/>
              <a:gdLst/>
              <a:ahLst/>
              <a:cxnLst/>
              <a:rect l="l" t="t" r="r" b="b"/>
              <a:pathLst>
                <a:path w="389" h="393" extrusionOk="0">
                  <a:moveTo>
                    <a:pt x="187" y="1"/>
                  </a:moveTo>
                  <a:cubicBezTo>
                    <a:pt x="94" y="1"/>
                    <a:pt x="0" y="94"/>
                    <a:pt x="0" y="206"/>
                  </a:cubicBezTo>
                  <a:cubicBezTo>
                    <a:pt x="0" y="299"/>
                    <a:pt x="94" y="392"/>
                    <a:pt x="187" y="392"/>
                  </a:cubicBezTo>
                  <a:cubicBezTo>
                    <a:pt x="295" y="392"/>
                    <a:pt x="388" y="299"/>
                    <a:pt x="388" y="206"/>
                  </a:cubicBezTo>
                  <a:cubicBezTo>
                    <a:pt x="388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25"/>
            <p:cNvSpPr/>
            <p:nvPr/>
          </p:nvSpPr>
          <p:spPr>
            <a:xfrm>
              <a:off x="5810075" y="1120931"/>
              <a:ext cx="177157" cy="172844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25"/>
            <p:cNvSpPr/>
            <p:nvPr/>
          </p:nvSpPr>
          <p:spPr>
            <a:xfrm>
              <a:off x="5116550" y="340768"/>
              <a:ext cx="177157" cy="172844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25"/>
            <p:cNvSpPr/>
            <p:nvPr/>
          </p:nvSpPr>
          <p:spPr>
            <a:xfrm>
              <a:off x="2487000" y="4742593"/>
              <a:ext cx="177158" cy="172844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25"/>
            <p:cNvSpPr/>
            <p:nvPr/>
          </p:nvSpPr>
          <p:spPr>
            <a:xfrm>
              <a:off x="5269350" y="5024243"/>
              <a:ext cx="177157" cy="172844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7" name="Google Shape;767;p25"/>
          <p:cNvGrpSpPr/>
          <p:nvPr/>
        </p:nvGrpSpPr>
        <p:grpSpPr>
          <a:xfrm>
            <a:off x="261043" y="187479"/>
            <a:ext cx="4375487" cy="4863170"/>
            <a:chOff x="916725" y="1507474"/>
            <a:chExt cx="355038" cy="394610"/>
          </a:xfrm>
        </p:grpSpPr>
        <p:sp>
          <p:nvSpPr>
            <p:cNvPr id="768" name="Google Shape;768;p25"/>
            <p:cNvSpPr/>
            <p:nvPr/>
          </p:nvSpPr>
          <p:spPr>
            <a:xfrm>
              <a:off x="935563" y="1693928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25"/>
            <p:cNvSpPr/>
            <p:nvPr/>
          </p:nvSpPr>
          <p:spPr>
            <a:xfrm>
              <a:off x="983250" y="1507474"/>
              <a:ext cx="14025" cy="14400"/>
            </a:xfrm>
            <a:custGeom>
              <a:avLst/>
              <a:gdLst/>
              <a:ahLst/>
              <a:cxnLst/>
              <a:rect l="l" t="t" r="r" b="b"/>
              <a:pathLst>
                <a:path w="561" h="576" extrusionOk="0">
                  <a:moveTo>
                    <a:pt x="281" y="1"/>
                  </a:moveTo>
                  <a:cubicBezTo>
                    <a:pt x="124" y="1"/>
                    <a:pt x="1" y="124"/>
                    <a:pt x="1" y="296"/>
                  </a:cubicBezTo>
                  <a:cubicBezTo>
                    <a:pt x="1" y="452"/>
                    <a:pt x="124" y="576"/>
                    <a:pt x="281" y="576"/>
                  </a:cubicBezTo>
                  <a:cubicBezTo>
                    <a:pt x="434" y="576"/>
                    <a:pt x="560" y="452"/>
                    <a:pt x="560" y="296"/>
                  </a:cubicBezTo>
                  <a:cubicBezTo>
                    <a:pt x="560" y="124"/>
                    <a:pt x="434" y="1"/>
                    <a:pt x="281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25"/>
            <p:cNvSpPr/>
            <p:nvPr/>
          </p:nvSpPr>
          <p:spPr>
            <a:xfrm>
              <a:off x="989647" y="1895783"/>
              <a:ext cx="6274" cy="6301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25"/>
            <p:cNvSpPr/>
            <p:nvPr/>
          </p:nvSpPr>
          <p:spPr>
            <a:xfrm>
              <a:off x="1120825" y="1519525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8"/>
                    <a:pt x="60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25"/>
            <p:cNvSpPr/>
            <p:nvPr/>
          </p:nvSpPr>
          <p:spPr>
            <a:xfrm>
              <a:off x="936575" y="1625350"/>
              <a:ext cx="9725" cy="9825"/>
            </a:xfrm>
            <a:custGeom>
              <a:avLst/>
              <a:gdLst/>
              <a:ahLst/>
              <a:cxnLst/>
              <a:rect l="l" t="t" r="r" b="b"/>
              <a:pathLst>
                <a:path w="389" h="393" extrusionOk="0">
                  <a:moveTo>
                    <a:pt x="187" y="1"/>
                  </a:moveTo>
                  <a:cubicBezTo>
                    <a:pt x="94" y="1"/>
                    <a:pt x="0" y="94"/>
                    <a:pt x="0" y="206"/>
                  </a:cubicBezTo>
                  <a:cubicBezTo>
                    <a:pt x="0" y="299"/>
                    <a:pt x="94" y="392"/>
                    <a:pt x="187" y="392"/>
                  </a:cubicBezTo>
                  <a:cubicBezTo>
                    <a:pt x="295" y="392"/>
                    <a:pt x="388" y="299"/>
                    <a:pt x="388" y="206"/>
                  </a:cubicBezTo>
                  <a:cubicBezTo>
                    <a:pt x="388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25"/>
            <p:cNvSpPr/>
            <p:nvPr/>
          </p:nvSpPr>
          <p:spPr>
            <a:xfrm>
              <a:off x="977350" y="1759350"/>
              <a:ext cx="5900" cy="5825"/>
            </a:xfrm>
            <a:custGeom>
              <a:avLst/>
              <a:gdLst/>
              <a:ahLst/>
              <a:cxnLst/>
              <a:rect l="l" t="t" r="r" b="b"/>
              <a:pathLst>
                <a:path w="236" h="233" extrusionOk="0">
                  <a:moveTo>
                    <a:pt x="109" y="1"/>
                  </a:moveTo>
                  <a:cubicBezTo>
                    <a:pt x="49" y="1"/>
                    <a:pt x="1" y="46"/>
                    <a:pt x="1" y="109"/>
                  </a:cubicBezTo>
                  <a:cubicBezTo>
                    <a:pt x="1" y="187"/>
                    <a:pt x="49" y="232"/>
                    <a:pt x="109" y="232"/>
                  </a:cubicBezTo>
                  <a:cubicBezTo>
                    <a:pt x="172" y="232"/>
                    <a:pt x="236" y="187"/>
                    <a:pt x="236" y="109"/>
                  </a:cubicBezTo>
                  <a:cubicBezTo>
                    <a:pt x="236" y="46"/>
                    <a:pt x="172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25"/>
            <p:cNvSpPr/>
            <p:nvPr/>
          </p:nvSpPr>
          <p:spPr>
            <a:xfrm>
              <a:off x="1022875" y="1639575"/>
              <a:ext cx="5800" cy="6275"/>
            </a:xfrm>
            <a:custGeom>
              <a:avLst/>
              <a:gdLst/>
              <a:ahLst/>
              <a:cxnLst/>
              <a:rect l="l" t="t" r="r" b="b"/>
              <a:pathLst>
                <a:path w="232" h="251" extrusionOk="0">
                  <a:moveTo>
                    <a:pt x="124" y="1"/>
                  </a:moveTo>
                  <a:cubicBezTo>
                    <a:pt x="45" y="1"/>
                    <a:pt x="1" y="64"/>
                    <a:pt x="1" y="128"/>
                  </a:cubicBezTo>
                  <a:cubicBezTo>
                    <a:pt x="1" y="188"/>
                    <a:pt x="45" y="251"/>
                    <a:pt x="124" y="251"/>
                  </a:cubicBezTo>
                  <a:cubicBezTo>
                    <a:pt x="187" y="251"/>
                    <a:pt x="232" y="188"/>
                    <a:pt x="232" y="128"/>
                  </a:cubicBezTo>
                  <a:cubicBezTo>
                    <a:pt x="232" y="64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25"/>
            <p:cNvSpPr/>
            <p:nvPr/>
          </p:nvSpPr>
          <p:spPr>
            <a:xfrm>
              <a:off x="1255600" y="1514875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25"/>
            <p:cNvSpPr/>
            <p:nvPr/>
          </p:nvSpPr>
          <p:spPr>
            <a:xfrm>
              <a:off x="937700" y="1521875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25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25"/>
            <p:cNvSpPr/>
            <p:nvPr/>
          </p:nvSpPr>
          <p:spPr>
            <a:xfrm>
              <a:off x="1241600" y="1676119"/>
              <a:ext cx="14000" cy="14025"/>
            </a:xfrm>
            <a:custGeom>
              <a:avLst/>
              <a:gdLst/>
              <a:ahLst/>
              <a:cxnLst/>
              <a:rect l="l" t="t" r="r" b="b"/>
              <a:pathLst>
                <a:path w="560" h="561" extrusionOk="0">
                  <a:moveTo>
                    <a:pt x="280" y="0"/>
                  </a:moveTo>
                  <a:cubicBezTo>
                    <a:pt x="127" y="0"/>
                    <a:pt x="0" y="127"/>
                    <a:pt x="0" y="280"/>
                  </a:cubicBezTo>
                  <a:cubicBezTo>
                    <a:pt x="0" y="437"/>
                    <a:pt x="127" y="560"/>
                    <a:pt x="280" y="560"/>
                  </a:cubicBezTo>
                  <a:cubicBezTo>
                    <a:pt x="437" y="560"/>
                    <a:pt x="560" y="437"/>
                    <a:pt x="560" y="280"/>
                  </a:cubicBezTo>
                  <a:cubicBezTo>
                    <a:pt x="560" y="127"/>
                    <a:pt x="437" y="0"/>
                    <a:pt x="280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25"/>
            <p:cNvSpPr/>
            <p:nvPr/>
          </p:nvSpPr>
          <p:spPr>
            <a:xfrm>
              <a:off x="1236052" y="1806905"/>
              <a:ext cx="14000" cy="14400"/>
            </a:xfrm>
            <a:custGeom>
              <a:avLst/>
              <a:gdLst/>
              <a:ahLst/>
              <a:cxnLst/>
              <a:rect l="l" t="t" r="r" b="b"/>
              <a:pathLst>
                <a:path w="560" h="576" extrusionOk="0">
                  <a:moveTo>
                    <a:pt x="280" y="1"/>
                  </a:moveTo>
                  <a:cubicBezTo>
                    <a:pt x="123" y="1"/>
                    <a:pt x="0" y="124"/>
                    <a:pt x="0" y="296"/>
                  </a:cubicBezTo>
                  <a:cubicBezTo>
                    <a:pt x="0" y="452"/>
                    <a:pt x="123" y="576"/>
                    <a:pt x="280" y="576"/>
                  </a:cubicBezTo>
                  <a:cubicBezTo>
                    <a:pt x="433" y="576"/>
                    <a:pt x="560" y="452"/>
                    <a:pt x="560" y="296"/>
                  </a:cubicBezTo>
                  <a:cubicBezTo>
                    <a:pt x="560" y="124"/>
                    <a:pt x="433" y="1"/>
                    <a:pt x="280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25"/>
            <p:cNvSpPr/>
            <p:nvPr/>
          </p:nvSpPr>
          <p:spPr>
            <a:xfrm>
              <a:off x="1197894" y="1531166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25"/>
            <p:cNvSpPr/>
            <p:nvPr/>
          </p:nvSpPr>
          <p:spPr>
            <a:xfrm>
              <a:off x="1261313" y="1577366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2" name="Google Shape;782;p25"/>
          <p:cNvGrpSpPr/>
          <p:nvPr/>
        </p:nvGrpSpPr>
        <p:grpSpPr>
          <a:xfrm>
            <a:off x="719999" y="539999"/>
            <a:ext cx="511840" cy="585068"/>
            <a:chOff x="6144600" y="3520075"/>
            <a:chExt cx="29600" cy="33825"/>
          </a:xfrm>
        </p:grpSpPr>
        <p:sp>
          <p:nvSpPr>
            <p:cNvPr id="783" name="Google Shape;783;p25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5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5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25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25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25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25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25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25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25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25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25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25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25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25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25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5"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26"/>
          <p:cNvSpPr/>
          <p:nvPr/>
        </p:nvSpPr>
        <p:spPr>
          <a:xfrm rot="-5644651">
            <a:off x="458982" y="2038178"/>
            <a:ext cx="10028743" cy="13939437"/>
          </a:xfrm>
          <a:custGeom>
            <a:avLst/>
            <a:gdLst/>
            <a:ahLst/>
            <a:cxnLst/>
            <a:rect l="l" t="t" r="r" b="b"/>
            <a:pathLst>
              <a:path w="43742" h="47312" extrusionOk="0">
                <a:moveTo>
                  <a:pt x="35213" y="0"/>
                </a:moveTo>
                <a:cubicBezTo>
                  <a:pt x="32403" y="0"/>
                  <a:pt x="28089" y="1090"/>
                  <a:pt x="22095" y="3185"/>
                </a:cubicBezTo>
                <a:cubicBezTo>
                  <a:pt x="22095" y="3185"/>
                  <a:pt x="6535" y="9404"/>
                  <a:pt x="6535" y="14403"/>
                </a:cubicBezTo>
                <a:cubicBezTo>
                  <a:pt x="6535" y="15474"/>
                  <a:pt x="7281" y="15848"/>
                  <a:pt x="8419" y="15848"/>
                </a:cubicBezTo>
                <a:cubicBezTo>
                  <a:pt x="11067" y="15848"/>
                  <a:pt x="15842" y="13825"/>
                  <a:pt x="18326" y="13825"/>
                </a:cubicBezTo>
                <a:cubicBezTo>
                  <a:pt x="19770" y="13825"/>
                  <a:pt x="20440" y="14509"/>
                  <a:pt x="19466" y="16672"/>
                </a:cubicBezTo>
                <a:cubicBezTo>
                  <a:pt x="16066" y="24174"/>
                  <a:pt x="0" y="25546"/>
                  <a:pt x="0" y="32365"/>
                </a:cubicBezTo>
                <a:cubicBezTo>
                  <a:pt x="0" y="39159"/>
                  <a:pt x="12141" y="35734"/>
                  <a:pt x="9089" y="40922"/>
                </a:cubicBezTo>
                <a:cubicBezTo>
                  <a:pt x="7065" y="44326"/>
                  <a:pt x="13635" y="47312"/>
                  <a:pt x="20892" y="47312"/>
                </a:cubicBezTo>
                <a:cubicBezTo>
                  <a:pt x="24697" y="47312"/>
                  <a:pt x="28690" y="46491"/>
                  <a:pt x="31734" y="44481"/>
                </a:cubicBezTo>
                <a:cubicBezTo>
                  <a:pt x="40582" y="38634"/>
                  <a:pt x="43742" y="35841"/>
                  <a:pt x="43325" y="31493"/>
                </a:cubicBezTo>
                <a:cubicBezTo>
                  <a:pt x="42901" y="27176"/>
                  <a:pt x="32132" y="28099"/>
                  <a:pt x="35317" y="23492"/>
                </a:cubicBezTo>
                <a:cubicBezTo>
                  <a:pt x="38528" y="18884"/>
                  <a:pt x="43350" y="13405"/>
                  <a:pt x="41530" y="10403"/>
                </a:cubicBezTo>
                <a:cubicBezTo>
                  <a:pt x="41052" y="9618"/>
                  <a:pt x="40234" y="9359"/>
                  <a:pt x="39295" y="9359"/>
                </a:cubicBezTo>
                <a:cubicBezTo>
                  <a:pt x="37463" y="9359"/>
                  <a:pt x="35166" y="10347"/>
                  <a:pt x="34021" y="10347"/>
                </a:cubicBezTo>
                <a:cubicBezTo>
                  <a:pt x="33528" y="10347"/>
                  <a:pt x="33249" y="10164"/>
                  <a:pt x="33314" y="9638"/>
                </a:cubicBezTo>
                <a:cubicBezTo>
                  <a:pt x="33630" y="7268"/>
                  <a:pt x="40165" y="5005"/>
                  <a:pt x="39109" y="1978"/>
                </a:cubicBezTo>
                <a:cubicBezTo>
                  <a:pt x="38650" y="647"/>
                  <a:pt x="37378" y="0"/>
                  <a:pt x="35213" y="0"/>
                </a:cubicBezTo>
                <a:close/>
              </a:path>
            </a:pathLst>
          </a:custGeom>
          <a:solidFill>
            <a:srgbClr val="AADBEE">
              <a:alpha val="54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26"/>
          <p:cNvSpPr/>
          <p:nvPr/>
        </p:nvSpPr>
        <p:spPr>
          <a:xfrm rot="10800000" flipH="1">
            <a:off x="-2415577" y="-6059009"/>
            <a:ext cx="12281468" cy="7465274"/>
          </a:xfrm>
          <a:custGeom>
            <a:avLst/>
            <a:gdLst/>
            <a:ahLst/>
            <a:cxnLst/>
            <a:rect l="l" t="t" r="r" b="b"/>
            <a:pathLst>
              <a:path w="35267" h="21437" extrusionOk="0">
                <a:moveTo>
                  <a:pt x="9647" y="0"/>
                </a:moveTo>
                <a:cubicBezTo>
                  <a:pt x="9051" y="0"/>
                  <a:pt x="8458" y="50"/>
                  <a:pt x="7876" y="157"/>
                </a:cubicBezTo>
                <a:cubicBezTo>
                  <a:pt x="5114" y="681"/>
                  <a:pt x="2845" y="2609"/>
                  <a:pt x="2586" y="5187"/>
                </a:cubicBezTo>
                <a:cubicBezTo>
                  <a:pt x="2453" y="6344"/>
                  <a:pt x="3717" y="8423"/>
                  <a:pt x="3319" y="9529"/>
                </a:cubicBezTo>
                <a:cubicBezTo>
                  <a:pt x="2927" y="10635"/>
                  <a:pt x="1" y="14086"/>
                  <a:pt x="83" y="16696"/>
                </a:cubicBezTo>
                <a:cubicBezTo>
                  <a:pt x="159" y="19300"/>
                  <a:pt x="822" y="20090"/>
                  <a:pt x="1770" y="21436"/>
                </a:cubicBezTo>
                <a:lnTo>
                  <a:pt x="32682" y="21436"/>
                </a:lnTo>
                <a:cubicBezTo>
                  <a:pt x="33263" y="20090"/>
                  <a:pt x="33737" y="19009"/>
                  <a:pt x="33055" y="17246"/>
                </a:cubicBezTo>
                <a:cubicBezTo>
                  <a:pt x="32499" y="15849"/>
                  <a:pt x="34003" y="14693"/>
                  <a:pt x="34578" y="13378"/>
                </a:cubicBezTo>
                <a:cubicBezTo>
                  <a:pt x="35077" y="12215"/>
                  <a:pt x="35267" y="10825"/>
                  <a:pt x="35134" y="9529"/>
                </a:cubicBezTo>
                <a:cubicBezTo>
                  <a:pt x="34951" y="7823"/>
                  <a:pt x="34129" y="6085"/>
                  <a:pt x="32707" y="4821"/>
                </a:cubicBezTo>
                <a:cubicBezTo>
                  <a:pt x="30980" y="3333"/>
                  <a:pt x="28580" y="2711"/>
                  <a:pt x="26205" y="2711"/>
                </a:cubicBezTo>
                <a:cubicBezTo>
                  <a:pt x="25503" y="2711"/>
                  <a:pt x="24804" y="2766"/>
                  <a:pt x="24125" y="2868"/>
                </a:cubicBezTo>
                <a:cubicBezTo>
                  <a:pt x="23050" y="3027"/>
                  <a:pt x="22000" y="3286"/>
                  <a:pt x="20916" y="3286"/>
                </a:cubicBezTo>
                <a:cubicBezTo>
                  <a:pt x="20750" y="3286"/>
                  <a:pt x="20583" y="3280"/>
                  <a:pt x="20415" y="3266"/>
                </a:cubicBezTo>
                <a:cubicBezTo>
                  <a:pt x="18544" y="3108"/>
                  <a:pt x="16939" y="2078"/>
                  <a:pt x="15251" y="1313"/>
                </a:cubicBezTo>
                <a:cubicBezTo>
                  <a:pt x="13502" y="513"/>
                  <a:pt x="11559" y="0"/>
                  <a:pt x="9647" y="0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2" name="Google Shape;802;p26"/>
          <p:cNvGrpSpPr/>
          <p:nvPr/>
        </p:nvGrpSpPr>
        <p:grpSpPr>
          <a:xfrm rot="10800000" flipH="1">
            <a:off x="162554" y="2188123"/>
            <a:ext cx="8538939" cy="2715065"/>
            <a:chOff x="902479" y="1514875"/>
            <a:chExt cx="692871" cy="220307"/>
          </a:xfrm>
        </p:grpSpPr>
        <p:sp>
          <p:nvSpPr>
            <p:cNvPr id="803" name="Google Shape;803;p26"/>
            <p:cNvSpPr/>
            <p:nvPr/>
          </p:nvSpPr>
          <p:spPr>
            <a:xfrm>
              <a:off x="927871" y="1635700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26"/>
            <p:cNvSpPr/>
            <p:nvPr/>
          </p:nvSpPr>
          <p:spPr>
            <a:xfrm>
              <a:off x="902479" y="1604892"/>
              <a:ext cx="6175" cy="6200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26"/>
            <p:cNvSpPr/>
            <p:nvPr/>
          </p:nvSpPr>
          <p:spPr>
            <a:xfrm>
              <a:off x="1120825" y="1519525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8"/>
                    <a:pt x="60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26"/>
            <p:cNvSpPr/>
            <p:nvPr/>
          </p:nvSpPr>
          <p:spPr>
            <a:xfrm>
              <a:off x="1180742" y="1539541"/>
              <a:ext cx="5900" cy="5825"/>
            </a:xfrm>
            <a:custGeom>
              <a:avLst/>
              <a:gdLst/>
              <a:ahLst/>
              <a:cxnLst/>
              <a:rect l="l" t="t" r="r" b="b"/>
              <a:pathLst>
                <a:path w="236" h="233" extrusionOk="0">
                  <a:moveTo>
                    <a:pt x="109" y="1"/>
                  </a:moveTo>
                  <a:cubicBezTo>
                    <a:pt x="49" y="1"/>
                    <a:pt x="1" y="46"/>
                    <a:pt x="1" y="109"/>
                  </a:cubicBezTo>
                  <a:cubicBezTo>
                    <a:pt x="1" y="187"/>
                    <a:pt x="49" y="232"/>
                    <a:pt x="109" y="232"/>
                  </a:cubicBezTo>
                  <a:cubicBezTo>
                    <a:pt x="172" y="232"/>
                    <a:pt x="236" y="187"/>
                    <a:pt x="236" y="109"/>
                  </a:cubicBezTo>
                  <a:cubicBezTo>
                    <a:pt x="236" y="46"/>
                    <a:pt x="172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26"/>
            <p:cNvSpPr/>
            <p:nvPr/>
          </p:nvSpPr>
          <p:spPr>
            <a:xfrm>
              <a:off x="1041633" y="1611092"/>
              <a:ext cx="5800" cy="6275"/>
            </a:xfrm>
            <a:custGeom>
              <a:avLst/>
              <a:gdLst/>
              <a:ahLst/>
              <a:cxnLst/>
              <a:rect l="l" t="t" r="r" b="b"/>
              <a:pathLst>
                <a:path w="232" h="251" extrusionOk="0">
                  <a:moveTo>
                    <a:pt x="124" y="1"/>
                  </a:moveTo>
                  <a:cubicBezTo>
                    <a:pt x="45" y="1"/>
                    <a:pt x="1" y="64"/>
                    <a:pt x="1" y="128"/>
                  </a:cubicBezTo>
                  <a:cubicBezTo>
                    <a:pt x="1" y="188"/>
                    <a:pt x="45" y="251"/>
                    <a:pt x="124" y="251"/>
                  </a:cubicBezTo>
                  <a:cubicBezTo>
                    <a:pt x="187" y="251"/>
                    <a:pt x="232" y="188"/>
                    <a:pt x="232" y="128"/>
                  </a:cubicBezTo>
                  <a:cubicBezTo>
                    <a:pt x="232" y="64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26"/>
            <p:cNvSpPr/>
            <p:nvPr/>
          </p:nvSpPr>
          <p:spPr>
            <a:xfrm>
              <a:off x="1255600" y="1514875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26"/>
            <p:cNvSpPr/>
            <p:nvPr/>
          </p:nvSpPr>
          <p:spPr>
            <a:xfrm>
              <a:off x="914625" y="1725082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26"/>
            <p:cNvSpPr/>
            <p:nvPr/>
          </p:nvSpPr>
          <p:spPr>
            <a:xfrm>
              <a:off x="983160" y="1625494"/>
              <a:ext cx="5388" cy="5641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26"/>
            <p:cNvSpPr/>
            <p:nvPr/>
          </p:nvSpPr>
          <p:spPr>
            <a:xfrm>
              <a:off x="1456383" y="1568940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26"/>
            <p:cNvSpPr/>
            <p:nvPr/>
          </p:nvSpPr>
          <p:spPr>
            <a:xfrm>
              <a:off x="1406075" y="1519525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8"/>
                    <a:pt x="45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6"/>
            <p:cNvSpPr/>
            <p:nvPr/>
          </p:nvSpPr>
          <p:spPr>
            <a:xfrm>
              <a:off x="1567725" y="1595650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6"/>
            <p:cNvSpPr/>
            <p:nvPr/>
          </p:nvSpPr>
          <p:spPr>
            <a:xfrm>
              <a:off x="1388809" y="1540984"/>
              <a:ext cx="7716" cy="7716"/>
            </a:xfrm>
            <a:custGeom>
              <a:avLst/>
              <a:gdLst/>
              <a:ahLst/>
              <a:cxnLst/>
              <a:rect l="l" t="t" r="r" b="b"/>
              <a:pathLst>
                <a:path w="233" h="233" extrusionOk="0">
                  <a:moveTo>
                    <a:pt x="109" y="1"/>
                  </a:moveTo>
                  <a:cubicBezTo>
                    <a:pt x="46" y="1"/>
                    <a:pt x="1" y="46"/>
                    <a:pt x="1" y="109"/>
                  </a:cubicBezTo>
                  <a:cubicBezTo>
                    <a:pt x="1" y="187"/>
                    <a:pt x="46" y="232"/>
                    <a:pt x="109" y="232"/>
                  </a:cubicBezTo>
                  <a:cubicBezTo>
                    <a:pt x="187" y="232"/>
                    <a:pt x="232" y="187"/>
                    <a:pt x="232" y="109"/>
                  </a:cubicBezTo>
                  <a:cubicBezTo>
                    <a:pt x="232" y="46"/>
                    <a:pt x="187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6"/>
            <p:cNvSpPr/>
            <p:nvPr/>
          </p:nvSpPr>
          <p:spPr>
            <a:xfrm>
              <a:off x="1504025" y="1639575"/>
              <a:ext cx="6275" cy="6275"/>
            </a:xfrm>
            <a:custGeom>
              <a:avLst/>
              <a:gdLst/>
              <a:ahLst/>
              <a:cxnLst/>
              <a:rect l="l" t="t" r="r" b="b"/>
              <a:pathLst>
                <a:path w="251" h="251" extrusionOk="0">
                  <a:moveTo>
                    <a:pt x="123" y="1"/>
                  </a:moveTo>
                  <a:cubicBezTo>
                    <a:pt x="64" y="1"/>
                    <a:pt x="0" y="64"/>
                    <a:pt x="0" y="128"/>
                  </a:cubicBezTo>
                  <a:cubicBezTo>
                    <a:pt x="0" y="188"/>
                    <a:pt x="64" y="251"/>
                    <a:pt x="123" y="251"/>
                  </a:cubicBezTo>
                  <a:cubicBezTo>
                    <a:pt x="187" y="251"/>
                    <a:pt x="250" y="188"/>
                    <a:pt x="250" y="128"/>
                  </a:cubicBezTo>
                  <a:cubicBezTo>
                    <a:pt x="250" y="64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26"/>
            <p:cNvSpPr/>
            <p:nvPr/>
          </p:nvSpPr>
          <p:spPr>
            <a:xfrm>
              <a:off x="1584900" y="1521875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26"/>
            <p:cNvSpPr/>
            <p:nvPr/>
          </p:nvSpPr>
          <p:spPr>
            <a:xfrm>
              <a:off x="1528010" y="1575141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8" name="Google Shape;818;p26"/>
          <p:cNvGrpSpPr/>
          <p:nvPr/>
        </p:nvGrpSpPr>
        <p:grpSpPr>
          <a:xfrm>
            <a:off x="389174" y="4310974"/>
            <a:ext cx="511840" cy="585068"/>
            <a:chOff x="6144600" y="3520075"/>
            <a:chExt cx="29600" cy="33825"/>
          </a:xfrm>
        </p:grpSpPr>
        <p:sp>
          <p:nvSpPr>
            <p:cNvPr id="819" name="Google Shape;819;p26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26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26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26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26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26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26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26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26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26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26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26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26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26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26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26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"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27"/>
          <p:cNvSpPr/>
          <p:nvPr/>
        </p:nvSpPr>
        <p:spPr>
          <a:xfrm>
            <a:off x="-1731052" y="3524241"/>
            <a:ext cx="12281468" cy="7465274"/>
          </a:xfrm>
          <a:custGeom>
            <a:avLst/>
            <a:gdLst/>
            <a:ahLst/>
            <a:cxnLst/>
            <a:rect l="l" t="t" r="r" b="b"/>
            <a:pathLst>
              <a:path w="35267" h="21437" extrusionOk="0">
                <a:moveTo>
                  <a:pt x="9647" y="0"/>
                </a:moveTo>
                <a:cubicBezTo>
                  <a:pt x="9051" y="0"/>
                  <a:pt x="8458" y="50"/>
                  <a:pt x="7876" y="157"/>
                </a:cubicBezTo>
                <a:cubicBezTo>
                  <a:pt x="5114" y="681"/>
                  <a:pt x="2845" y="2609"/>
                  <a:pt x="2586" y="5187"/>
                </a:cubicBezTo>
                <a:cubicBezTo>
                  <a:pt x="2453" y="6344"/>
                  <a:pt x="3717" y="8423"/>
                  <a:pt x="3319" y="9529"/>
                </a:cubicBezTo>
                <a:cubicBezTo>
                  <a:pt x="2927" y="10635"/>
                  <a:pt x="1" y="14086"/>
                  <a:pt x="83" y="16696"/>
                </a:cubicBezTo>
                <a:cubicBezTo>
                  <a:pt x="159" y="19300"/>
                  <a:pt x="822" y="20090"/>
                  <a:pt x="1770" y="21436"/>
                </a:cubicBezTo>
                <a:lnTo>
                  <a:pt x="32682" y="21436"/>
                </a:lnTo>
                <a:cubicBezTo>
                  <a:pt x="33263" y="20090"/>
                  <a:pt x="33737" y="19009"/>
                  <a:pt x="33055" y="17246"/>
                </a:cubicBezTo>
                <a:cubicBezTo>
                  <a:pt x="32499" y="15849"/>
                  <a:pt x="34003" y="14693"/>
                  <a:pt x="34578" y="13378"/>
                </a:cubicBezTo>
                <a:cubicBezTo>
                  <a:pt x="35077" y="12215"/>
                  <a:pt x="35267" y="10825"/>
                  <a:pt x="35134" y="9529"/>
                </a:cubicBezTo>
                <a:cubicBezTo>
                  <a:pt x="34951" y="7823"/>
                  <a:pt x="34129" y="6085"/>
                  <a:pt x="32707" y="4821"/>
                </a:cubicBezTo>
                <a:cubicBezTo>
                  <a:pt x="30980" y="3333"/>
                  <a:pt x="28580" y="2711"/>
                  <a:pt x="26205" y="2711"/>
                </a:cubicBezTo>
                <a:cubicBezTo>
                  <a:pt x="25503" y="2711"/>
                  <a:pt x="24804" y="2766"/>
                  <a:pt x="24125" y="2868"/>
                </a:cubicBezTo>
                <a:cubicBezTo>
                  <a:pt x="23050" y="3027"/>
                  <a:pt x="22000" y="3286"/>
                  <a:pt x="20916" y="3286"/>
                </a:cubicBezTo>
                <a:cubicBezTo>
                  <a:pt x="20750" y="3286"/>
                  <a:pt x="20583" y="3280"/>
                  <a:pt x="20415" y="3266"/>
                </a:cubicBezTo>
                <a:cubicBezTo>
                  <a:pt x="18544" y="3108"/>
                  <a:pt x="16939" y="2078"/>
                  <a:pt x="15251" y="1313"/>
                </a:cubicBezTo>
                <a:cubicBezTo>
                  <a:pt x="13502" y="513"/>
                  <a:pt x="11559" y="0"/>
                  <a:pt x="9647" y="0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7" name="Google Shape;837;p27"/>
          <p:cNvSpPr/>
          <p:nvPr/>
        </p:nvSpPr>
        <p:spPr>
          <a:xfrm rot="1052058">
            <a:off x="8154180" y="3685086"/>
            <a:ext cx="655276" cy="642468"/>
          </a:xfrm>
          <a:custGeom>
            <a:avLst/>
            <a:gdLst/>
            <a:ahLst/>
            <a:cxnLst/>
            <a:rect l="l" t="t" r="r" b="b"/>
            <a:pathLst>
              <a:path w="5941" h="5825" extrusionOk="0">
                <a:moveTo>
                  <a:pt x="3762" y="1"/>
                </a:moveTo>
                <a:cubicBezTo>
                  <a:pt x="3403" y="1"/>
                  <a:pt x="2991" y="63"/>
                  <a:pt x="2534" y="222"/>
                </a:cubicBezTo>
                <a:cubicBezTo>
                  <a:pt x="2004" y="394"/>
                  <a:pt x="1415" y="595"/>
                  <a:pt x="855" y="1715"/>
                </a:cubicBezTo>
                <a:cubicBezTo>
                  <a:pt x="560" y="2289"/>
                  <a:pt x="1" y="3162"/>
                  <a:pt x="1" y="4047"/>
                </a:cubicBezTo>
                <a:cubicBezTo>
                  <a:pt x="1" y="4747"/>
                  <a:pt x="1931" y="5824"/>
                  <a:pt x="3281" y="5824"/>
                </a:cubicBezTo>
                <a:cubicBezTo>
                  <a:pt x="3606" y="5824"/>
                  <a:pt x="3897" y="5762"/>
                  <a:pt x="4120" y="5617"/>
                </a:cubicBezTo>
                <a:cubicBezTo>
                  <a:pt x="5269" y="4856"/>
                  <a:pt x="5426" y="4450"/>
                  <a:pt x="5612" y="3923"/>
                </a:cubicBezTo>
                <a:cubicBezTo>
                  <a:pt x="5829" y="3349"/>
                  <a:pt x="5941" y="1125"/>
                  <a:pt x="5254" y="487"/>
                </a:cubicBezTo>
                <a:cubicBezTo>
                  <a:pt x="5004" y="257"/>
                  <a:pt x="4490" y="1"/>
                  <a:pt x="3762" y="1"/>
                </a:cubicBezTo>
                <a:close/>
              </a:path>
            </a:pathLst>
          </a:custGeom>
          <a:solidFill>
            <a:srgbClr val="AADBEE">
              <a:alpha val="54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8" name="Google Shape;838;p27"/>
          <p:cNvGrpSpPr/>
          <p:nvPr/>
        </p:nvGrpSpPr>
        <p:grpSpPr>
          <a:xfrm>
            <a:off x="389174" y="4310974"/>
            <a:ext cx="511840" cy="585068"/>
            <a:chOff x="6144600" y="3520075"/>
            <a:chExt cx="29600" cy="33825"/>
          </a:xfrm>
        </p:grpSpPr>
        <p:sp>
          <p:nvSpPr>
            <p:cNvPr id="839" name="Google Shape;839;p27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27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27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27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27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27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7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27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7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7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27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27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27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27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27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27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5" name="Google Shape;855;p27"/>
          <p:cNvGrpSpPr/>
          <p:nvPr/>
        </p:nvGrpSpPr>
        <p:grpSpPr>
          <a:xfrm>
            <a:off x="260906" y="2494963"/>
            <a:ext cx="8622178" cy="2454935"/>
            <a:chOff x="916725" y="1693928"/>
            <a:chExt cx="699625" cy="199200"/>
          </a:xfrm>
        </p:grpSpPr>
        <p:sp>
          <p:nvSpPr>
            <p:cNvPr id="856" name="Google Shape;856;p27"/>
            <p:cNvSpPr/>
            <p:nvPr/>
          </p:nvSpPr>
          <p:spPr>
            <a:xfrm>
              <a:off x="935563" y="1693928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27"/>
            <p:cNvSpPr/>
            <p:nvPr/>
          </p:nvSpPr>
          <p:spPr>
            <a:xfrm flipH="1">
              <a:off x="1054466" y="1870509"/>
              <a:ext cx="5799" cy="6274"/>
            </a:xfrm>
            <a:custGeom>
              <a:avLst/>
              <a:gdLst/>
              <a:ahLst/>
              <a:cxnLst/>
              <a:rect l="l" t="t" r="r" b="b"/>
              <a:pathLst>
                <a:path w="232" h="251" extrusionOk="0">
                  <a:moveTo>
                    <a:pt x="124" y="1"/>
                  </a:moveTo>
                  <a:cubicBezTo>
                    <a:pt x="45" y="1"/>
                    <a:pt x="1" y="64"/>
                    <a:pt x="1" y="128"/>
                  </a:cubicBezTo>
                  <a:cubicBezTo>
                    <a:pt x="1" y="188"/>
                    <a:pt x="45" y="251"/>
                    <a:pt x="124" y="251"/>
                  </a:cubicBezTo>
                  <a:cubicBezTo>
                    <a:pt x="187" y="251"/>
                    <a:pt x="232" y="188"/>
                    <a:pt x="232" y="128"/>
                  </a:cubicBezTo>
                  <a:cubicBezTo>
                    <a:pt x="232" y="64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27"/>
            <p:cNvSpPr/>
            <p:nvPr/>
          </p:nvSpPr>
          <p:spPr>
            <a:xfrm>
              <a:off x="948916" y="1820613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27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27"/>
            <p:cNvSpPr/>
            <p:nvPr/>
          </p:nvSpPr>
          <p:spPr>
            <a:xfrm>
              <a:off x="1586402" y="1827225"/>
              <a:ext cx="14000" cy="14400"/>
            </a:xfrm>
            <a:custGeom>
              <a:avLst/>
              <a:gdLst/>
              <a:ahLst/>
              <a:cxnLst/>
              <a:rect l="l" t="t" r="r" b="b"/>
              <a:pathLst>
                <a:path w="560" h="576" extrusionOk="0">
                  <a:moveTo>
                    <a:pt x="280" y="1"/>
                  </a:moveTo>
                  <a:cubicBezTo>
                    <a:pt x="123" y="1"/>
                    <a:pt x="0" y="124"/>
                    <a:pt x="0" y="296"/>
                  </a:cubicBezTo>
                  <a:cubicBezTo>
                    <a:pt x="0" y="452"/>
                    <a:pt x="123" y="576"/>
                    <a:pt x="280" y="576"/>
                  </a:cubicBezTo>
                  <a:cubicBezTo>
                    <a:pt x="433" y="576"/>
                    <a:pt x="560" y="452"/>
                    <a:pt x="560" y="296"/>
                  </a:cubicBezTo>
                  <a:cubicBezTo>
                    <a:pt x="560" y="124"/>
                    <a:pt x="433" y="1"/>
                    <a:pt x="280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27"/>
            <p:cNvSpPr/>
            <p:nvPr/>
          </p:nvSpPr>
          <p:spPr>
            <a:xfrm>
              <a:off x="1588726" y="1744930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27"/>
            <p:cNvSpPr/>
            <p:nvPr/>
          </p:nvSpPr>
          <p:spPr>
            <a:xfrm>
              <a:off x="1438371" y="1882678"/>
              <a:ext cx="10449" cy="10449"/>
            </a:xfrm>
            <a:custGeom>
              <a:avLst/>
              <a:gdLst/>
              <a:ahLst/>
              <a:cxnLst/>
              <a:rect l="l" t="t" r="r" b="b"/>
              <a:pathLst>
                <a:path w="251" h="251" extrusionOk="0">
                  <a:moveTo>
                    <a:pt x="123" y="1"/>
                  </a:moveTo>
                  <a:cubicBezTo>
                    <a:pt x="64" y="1"/>
                    <a:pt x="0" y="64"/>
                    <a:pt x="0" y="128"/>
                  </a:cubicBezTo>
                  <a:cubicBezTo>
                    <a:pt x="0" y="188"/>
                    <a:pt x="64" y="251"/>
                    <a:pt x="123" y="251"/>
                  </a:cubicBezTo>
                  <a:cubicBezTo>
                    <a:pt x="187" y="251"/>
                    <a:pt x="250" y="188"/>
                    <a:pt x="250" y="128"/>
                  </a:cubicBezTo>
                  <a:cubicBezTo>
                    <a:pt x="250" y="64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27"/>
            <p:cNvSpPr/>
            <p:nvPr/>
          </p:nvSpPr>
          <p:spPr>
            <a:xfrm>
              <a:off x="1610075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"/>
          <p:cNvSpPr txBox="1">
            <a:spLocks noGrp="1"/>
          </p:cNvSpPr>
          <p:nvPr>
            <p:ph type="title"/>
          </p:nvPr>
        </p:nvSpPr>
        <p:spPr>
          <a:xfrm>
            <a:off x="720000" y="2150850"/>
            <a:ext cx="7704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7399323" y="-539375"/>
            <a:ext cx="2472924" cy="2007101"/>
          </a:xfrm>
          <a:custGeom>
            <a:avLst/>
            <a:gdLst/>
            <a:ahLst/>
            <a:cxnLst/>
            <a:rect l="l" t="t" r="r" b="b"/>
            <a:pathLst>
              <a:path w="4680" h="3334" extrusionOk="0">
                <a:moveTo>
                  <a:pt x="1374" y="1"/>
                </a:moveTo>
                <a:cubicBezTo>
                  <a:pt x="1295" y="1"/>
                  <a:pt x="1215" y="8"/>
                  <a:pt x="1135" y="23"/>
                </a:cubicBezTo>
                <a:cubicBezTo>
                  <a:pt x="776" y="87"/>
                  <a:pt x="482" y="333"/>
                  <a:pt x="452" y="676"/>
                </a:cubicBezTo>
                <a:cubicBezTo>
                  <a:pt x="437" y="814"/>
                  <a:pt x="403" y="1049"/>
                  <a:pt x="359" y="1206"/>
                </a:cubicBezTo>
                <a:cubicBezTo>
                  <a:pt x="310" y="1344"/>
                  <a:pt x="0" y="1840"/>
                  <a:pt x="123" y="2169"/>
                </a:cubicBezTo>
                <a:cubicBezTo>
                  <a:pt x="466" y="3066"/>
                  <a:pt x="1354" y="3334"/>
                  <a:pt x="2162" y="3334"/>
                </a:cubicBezTo>
                <a:cubicBezTo>
                  <a:pt x="2822" y="3334"/>
                  <a:pt x="3428" y="3154"/>
                  <a:pt x="3638" y="2993"/>
                </a:cubicBezTo>
                <a:cubicBezTo>
                  <a:pt x="4026" y="2698"/>
                  <a:pt x="4523" y="1904"/>
                  <a:pt x="4601" y="1732"/>
                </a:cubicBezTo>
                <a:cubicBezTo>
                  <a:pt x="4664" y="1579"/>
                  <a:pt x="4679" y="1407"/>
                  <a:pt x="4664" y="1236"/>
                </a:cubicBezTo>
                <a:cubicBezTo>
                  <a:pt x="4649" y="1019"/>
                  <a:pt x="4541" y="784"/>
                  <a:pt x="4355" y="628"/>
                </a:cubicBezTo>
                <a:cubicBezTo>
                  <a:pt x="4132" y="432"/>
                  <a:pt x="3800" y="351"/>
                  <a:pt x="3486" y="351"/>
                </a:cubicBezTo>
                <a:cubicBezTo>
                  <a:pt x="3405" y="351"/>
                  <a:pt x="3326" y="357"/>
                  <a:pt x="3250" y="366"/>
                </a:cubicBezTo>
                <a:cubicBezTo>
                  <a:pt x="3102" y="392"/>
                  <a:pt x="2965" y="429"/>
                  <a:pt x="2832" y="429"/>
                </a:cubicBezTo>
                <a:cubicBezTo>
                  <a:pt x="2811" y="429"/>
                  <a:pt x="2790" y="428"/>
                  <a:pt x="2769" y="426"/>
                </a:cubicBezTo>
                <a:cubicBezTo>
                  <a:pt x="2519" y="396"/>
                  <a:pt x="2317" y="273"/>
                  <a:pt x="2097" y="161"/>
                </a:cubicBezTo>
                <a:cubicBezTo>
                  <a:pt x="1863" y="68"/>
                  <a:pt x="1621" y="1"/>
                  <a:pt x="1374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-1294550" y="3486101"/>
            <a:ext cx="3138126" cy="2331647"/>
          </a:xfrm>
          <a:custGeom>
            <a:avLst/>
            <a:gdLst/>
            <a:ahLst/>
            <a:cxnLst/>
            <a:rect l="l" t="t" r="r" b="b"/>
            <a:pathLst>
              <a:path w="7650" h="4989" extrusionOk="0">
                <a:moveTo>
                  <a:pt x="5888" y="1"/>
                </a:moveTo>
                <a:cubicBezTo>
                  <a:pt x="5262" y="1"/>
                  <a:pt x="4587" y="369"/>
                  <a:pt x="4011" y="417"/>
                </a:cubicBezTo>
                <a:cubicBezTo>
                  <a:pt x="3960" y="420"/>
                  <a:pt x="3907" y="422"/>
                  <a:pt x="3853" y="422"/>
                </a:cubicBezTo>
                <a:cubicBezTo>
                  <a:pt x="3575" y="422"/>
                  <a:pt x="3266" y="387"/>
                  <a:pt x="2964" y="387"/>
                </a:cubicBezTo>
                <a:cubicBezTo>
                  <a:pt x="2490" y="387"/>
                  <a:pt x="2033" y="473"/>
                  <a:pt x="1743" y="914"/>
                </a:cubicBezTo>
                <a:cubicBezTo>
                  <a:pt x="1135" y="1846"/>
                  <a:pt x="0" y="1783"/>
                  <a:pt x="0" y="2622"/>
                </a:cubicBezTo>
                <a:cubicBezTo>
                  <a:pt x="0" y="3354"/>
                  <a:pt x="933" y="3570"/>
                  <a:pt x="933" y="4988"/>
                </a:cubicBezTo>
                <a:lnTo>
                  <a:pt x="6392" y="4988"/>
                </a:lnTo>
                <a:cubicBezTo>
                  <a:pt x="7198" y="4988"/>
                  <a:pt x="7590" y="4723"/>
                  <a:pt x="7619" y="4272"/>
                </a:cubicBezTo>
                <a:cubicBezTo>
                  <a:pt x="7649" y="3899"/>
                  <a:pt x="7384" y="3589"/>
                  <a:pt x="6937" y="3510"/>
                </a:cubicBezTo>
                <a:cubicBezTo>
                  <a:pt x="6672" y="3462"/>
                  <a:pt x="6299" y="3339"/>
                  <a:pt x="6220" y="3059"/>
                </a:cubicBezTo>
                <a:cubicBezTo>
                  <a:pt x="6112" y="2671"/>
                  <a:pt x="6530" y="2406"/>
                  <a:pt x="6687" y="2126"/>
                </a:cubicBezTo>
                <a:cubicBezTo>
                  <a:pt x="7075" y="1458"/>
                  <a:pt x="7104" y="462"/>
                  <a:pt x="6470" y="138"/>
                </a:cubicBezTo>
                <a:cubicBezTo>
                  <a:pt x="6284" y="39"/>
                  <a:pt x="6088" y="1"/>
                  <a:pt x="5888" y="1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" name="Google Shape;35;p3"/>
          <p:cNvGrpSpPr/>
          <p:nvPr/>
        </p:nvGrpSpPr>
        <p:grpSpPr>
          <a:xfrm>
            <a:off x="110550" y="2266595"/>
            <a:ext cx="8858736" cy="2563549"/>
            <a:chOff x="916725" y="1641996"/>
            <a:chExt cx="679700" cy="196689"/>
          </a:xfrm>
        </p:grpSpPr>
        <p:sp>
          <p:nvSpPr>
            <p:cNvPr id="36" name="Google Shape;36;p3"/>
            <p:cNvSpPr/>
            <p:nvPr/>
          </p:nvSpPr>
          <p:spPr>
            <a:xfrm>
              <a:off x="924724" y="1743976"/>
              <a:ext cx="14025" cy="14400"/>
            </a:xfrm>
            <a:custGeom>
              <a:avLst/>
              <a:gdLst/>
              <a:ahLst/>
              <a:cxnLst/>
              <a:rect l="l" t="t" r="r" b="b"/>
              <a:pathLst>
                <a:path w="561" h="576" extrusionOk="0">
                  <a:moveTo>
                    <a:pt x="281" y="1"/>
                  </a:moveTo>
                  <a:cubicBezTo>
                    <a:pt x="124" y="1"/>
                    <a:pt x="1" y="124"/>
                    <a:pt x="1" y="296"/>
                  </a:cubicBezTo>
                  <a:cubicBezTo>
                    <a:pt x="1" y="452"/>
                    <a:pt x="124" y="576"/>
                    <a:pt x="281" y="576"/>
                  </a:cubicBezTo>
                  <a:cubicBezTo>
                    <a:pt x="434" y="576"/>
                    <a:pt x="560" y="452"/>
                    <a:pt x="560" y="296"/>
                  </a:cubicBezTo>
                  <a:cubicBezTo>
                    <a:pt x="560" y="124"/>
                    <a:pt x="434" y="1"/>
                    <a:pt x="281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953903" y="1825237"/>
              <a:ext cx="9350" cy="9389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1586176" y="1752576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943802" y="1682956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951477" y="1641996"/>
              <a:ext cx="6274" cy="6707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1554877" y="1832883"/>
              <a:ext cx="5799" cy="5802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8"/>
                    <a:pt x="45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1560676" y="1726789"/>
              <a:ext cx="6275" cy="6593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1585975" y="1649033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1573297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3"/>
          <p:cNvGrpSpPr/>
          <p:nvPr/>
        </p:nvGrpSpPr>
        <p:grpSpPr>
          <a:xfrm>
            <a:off x="1728024" y="4359399"/>
            <a:ext cx="511840" cy="585068"/>
            <a:chOff x="6144600" y="3520075"/>
            <a:chExt cx="29600" cy="33825"/>
          </a:xfrm>
        </p:grpSpPr>
        <p:sp>
          <p:nvSpPr>
            <p:cNvPr id="47" name="Google Shape;47;p3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3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3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3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3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3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3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3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"/>
          <p:cNvSpPr/>
          <p:nvPr/>
        </p:nvSpPr>
        <p:spPr>
          <a:xfrm rot="6312029">
            <a:off x="-3453611" y="-2845883"/>
            <a:ext cx="5005154" cy="4335881"/>
          </a:xfrm>
          <a:custGeom>
            <a:avLst/>
            <a:gdLst/>
            <a:ahLst/>
            <a:cxnLst/>
            <a:rect l="l" t="t" r="r" b="b"/>
            <a:pathLst>
              <a:path w="664" h="575" extrusionOk="0">
                <a:moveTo>
                  <a:pt x="346" y="1"/>
                </a:moveTo>
                <a:cubicBezTo>
                  <a:pt x="302" y="1"/>
                  <a:pt x="257" y="12"/>
                  <a:pt x="215" y="36"/>
                </a:cubicBezTo>
                <a:cubicBezTo>
                  <a:pt x="57" y="93"/>
                  <a:pt x="0" y="276"/>
                  <a:pt x="82" y="409"/>
                </a:cubicBezTo>
                <a:cubicBezTo>
                  <a:pt x="134" y="517"/>
                  <a:pt x="238" y="575"/>
                  <a:pt x="340" y="575"/>
                </a:cubicBezTo>
                <a:cubicBezTo>
                  <a:pt x="387" y="575"/>
                  <a:pt x="434" y="562"/>
                  <a:pt x="474" y="536"/>
                </a:cubicBezTo>
                <a:cubicBezTo>
                  <a:pt x="607" y="460"/>
                  <a:pt x="664" y="276"/>
                  <a:pt x="582" y="144"/>
                </a:cubicBezTo>
                <a:cubicBezTo>
                  <a:pt x="530" y="53"/>
                  <a:pt x="440" y="1"/>
                  <a:pt x="346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4"/>
          <p:cNvSpPr/>
          <p:nvPr/>
        </p:nvSpPr>
        <p:spPr>
          <a:xfrm rot="3776840">
            <a:off x="9428108" y="-2180733"/>
            <a:ext cx="7476287" cy="12632965"/>
          </a:xfrm>
          <a:custGeom>
            <a:avLst/>
            <a:gdLst/>
            <a:ahLst/>
            <a:cxnLst/>
            <a:rect l="l" t="t" r="r" b="b"/>
            <a:pathLst>
              <a:path w="43742" h="47312" extrusionOk="0">
                <a:moveTo>
                  <a:pt x="35213" y="0"/>
                </a:moveTo>
                <a:cubicBezTo>
                  <a:pt x="32403" y="0"/>
                  <a:pt x="28089" y="1090"/>
                  <a:pt x="22095" y="3185"/>
                </a:cubicBezTo>
                <a:cubicBezTo>
                  <a:pt x="22095" y="3185"/>
                  <a:pt x="6535" y="9404"/>
                  <a:pt x="6535" y="14403"/>
                </a:cubicBezTo>
                <a:cubicBezTo>
                  <a:pt x="6535" y="15474"/>
                  <a:pt x="7281" y="15848"/>
                  <a:pt x="8419" y="15848"/>
                </a:cubicBezTo>
                <a:cubicBezTo>
                  <a:pt x="11067" y="15848"/>
                  <a:pt x="15842" y="13825"/>
                  <a:pt x="18326" y="13825"/>
                </a:cubicBezTo>
                <a:cubicBezTo>
                  <a:pt x="19770" y="13825"/>
                  <a:pt x="20440" y="14509"/>
                  <a:pt x="19466" y="16672"/>
                </a:cubicBezTo>
                <a:cubicBezTo>
                  <a:pt x="16066" y="24174"/>
                  <a:pt x="0" y="25546"/>
                  <a:pt x="0" y="32365"/>
                </a:cubicBezTo>
                <a:cubicBezTo>
                  <a:pt x="0" y="39159"/>
                  <a:pt x="12141" y="35734"/>
                  <a:pt x="9089" y="40922"/>
                </a:cubicBezTo>
                <a:cubicBezTo>
                  <a:pt x="7065" y="44326"/>
                  <a:pt x="13635" y="47312"/>
                  <a:pt x="20892" y="47312"/>
                </a:cubicBezTo>
                <a:cubicBezTo>
                  <a:pt x="24697" y="47312"/>
                  <a:pt x="28690" y="46491"/>
                  <a:pt x="31734" y="44481"/>
                </a:cubicBezTo>
                <a:cubicBezTo>
                  <a:pt x="40582" y="38634"/>
                  <a:pt x="43742" y="35841"/>
                  <a:pt x="43325" y="31493"/>
                </a:cubicBezTo>
                <a:cubicBezTo>
                  <a:pt x="42901" y="27176"/>
                  <a:pt x="32132" y="28099"/>
                  <a:pt x="35317" y="23492"/>
                </a:cubicBezTo>
                <a:cubicBezTo>
                  <a:pt x="38528" y="18884"/>
                  <a:pt x="43350" y="13405"/>
                  <a:pt x="41530" y="10403"/>
                </a:cubicBezTo>
                <a:cubicBezTo>
                  <a:pt x="41052" y="9618"/>
                  <a:pt x="40234" y="9359"/>
                  <a:pt x="39295" y="9359"/>
                </a:cubicBezTo>
                <a:cubicBezTo>
                  <a:pt x="37463" y="9359"/>
                  <a:pt x="35166" y="10347"/>
                  <a:pt x="34021" y="10347"/>
                </a:cubicBezTo>
                <a:cubicBezTo>
                  <a:pt x="33528" y="10347"/>
                  <a:pt x="33249" y="10164"/>
                  <a:pt x="33314" y="9638"/>
                </a:cubicBezTo>
                <a:cubicBezTo>
                  <a:pt x="33630" y="7268"/>
                  <a:pt x="40165" y="5005"/>
                  <a:pt x="39109" y="1978"/>
                </a:cubicBezTo>
                <a:cubicBezTo>
                  <a:pt x="38650" y="647"/>
                  <a:pt x="37378" y="0"/>
                  <a:pt x="35213" y="0"/>
                </a:cubicBezTo>
                <a:close/>
              </a:path>
            </a:pathLst>
          </a:custGeom>
          <a:solidFill>
            <a:srgbClr val="AADBEE">
              <a:alpha val="544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68" name="Google Shape;68;p4"/>
          <p:cNvGrpSpPr/>
          <p:nvPr/>
        </p:nvGrpSpPr>
        <p:grpSpPr>
          <a:xfrm>
            <a:off x="261043" y="3063256"/>
            <a:ext cx="8622178" cy="1847683"/>
            <a:chOff x="916725" y="1740822"/>
            <a:chExt cx="699625" cy="149926"/>
          </a:xfrm>
        </p:grpSpPr>
        <p:sp>
          <p:nvSpPr>
            <p:cNvPr id="69" name="Google Shape;69;p4"/>
            <p:cNvSpPr/>
            <p:nvPr/>
          </p:nvSpPr>
          <p:spPr>
            <a:xfrm>
              <a:off x="916726" y="1740822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1480691" y="1850000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948916" y="1822797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1586402" y="1827225"/>
              <a:ext cx="14000" cy="14400"/>
            </a:xfrm>
            <a:custGeom>
              <a:avLst/>
              <a:gdLst/>
              <a:ahLst/>
              <a:cxnLst/>
              <a:rect l="l" t="t" r="r" b="b"/>
              <a:pathLst>
                <a:path w="560" h="576" extrusionOk="0">
                  <a:moveTo>
                    <a:pt x="280" y="1"/>
                  </a:moveTo>
                  <a:cubicBezTo>
                    <a:pt x="123" y="1"/>
                    <a:pt x="0" y="124"/>
                    <a:pt x="0" y="296"/>
                  </a:cubicBezTo>
                  <a:cubicBezTo>
                    <a:pt x="0" y="452"/>
                    <a:pt x="123" y="576"/>
                    <a:pt x="280" y="576"/>
                  </a:cubicBezTo>
                  <a:cubicBezTo>
                    <a:pt x="433" y="576"/>
                    <a:pt x="560" y="452"/>
                    <a:pt x="560" y="296"/>
                  </a:cubicBezTo>
                  <a:cubicBezTo>
                    <a:pt x="560" y="124"/>
                    <a:pt x="433" y="1"/>
                    <a:pt x="280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1536103" y="1865802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930748" y="1880923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1560671" y="1785764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1610075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" name="Google Shape;78;p4"/>
          <p:cNvGrpSpPr/>
          <p:nvPr/>
        </p:nvGrpSpPr>
        <p:grpSpPr>
          <a:xfrm>
            <a:off x="8534949" y="76162"/>
            <a:ext cx="511840" cy="585068"/>
            <a:chOff x="6144600" y="3520075"/>
            <a:chExt cx="29600" cy="33825"/>
          </a:xfrm>
        </p:grpSpPr>
        <p:sp>
          <p:nvSpPr>
            <p:cNvPr id="79" name="Google Shape;79;p4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4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4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4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4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4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4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4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4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4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4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4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4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4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"/>
          <p:cNvSpPr/>
          <p:nvPr/>
        </p:nvSpPr>
        <p:spPr>
          <a:xfrm rot="-6300004">
            <a:off x="7046124" y="-893204"/>
            <a:ext cx="4509621" cy="2721624"/>
          </a:xfrm>
          <a:custGeom>
            <a:avLst/>
            <a:gdLst/>
            <a:ahLst/>
            <a:cxnLst/>
            <a:rect l="l" t="t" r="r" b="b"/>
            <a:pathLst>
              <a:path w="8583" h="5180" extrusionOk="0">
                <a:moveTo>
                  <a:pt x="6070" y="0"/>
                </a:moveTo>
                <a:cubicBezTo>
                  <a:pt x="5442" y="0"/>
                  <a:pt x="4759" y="364"/>
                  <a:pt x="4183" y="401"/>
                </a:cubicBezTo>
                <a:cubicBezTo>
                  <a:pt x="4115" y="406"/>
                  <a:pt x="4044" y="409"/>
                  <a:pt x="3971" y="409"/>
                </a:cubicBezTo>
                <a:cubicBezTo>
                  <a:pt x="3720" y="409"/>
                  <a:pt x="3444" y="383"/>
                  <a:pt x="3172" y="383"/>
                </a:cubicBezTo>
                <a:cubicBezTo>
                  <a:pt x="2692" y="383"/>
                  <a:pt x="2225" y="464"/>
                  <a:pt x="1929" y="912"/>
                </a:cubicBezTo>
                <a:cubicBezTo>
                  <a:pt x="1321" y="1845"/>
                  <a:pt x="0" y="1643"/>
                  <a:pt x="0" y="3042"/>
                </a:cubicBezTo>
                <a:cubicBezTo>
                  <a:pt x="0" y="3975"/>
                  <a:pt x="1400" y="4643"/>
                  <a:pt x="2441" y="5031"/>
                </a:cubicBezTo>
                <a:cubicBezTo>
                  <a:pt x="2727" y="5138"/>
                  <a:pt x="2969" y="5179"/>
                  <a:pt x="3183" y="5179"/>
                </a:cubicBezTo>
                <a:cubicBezTo>
                  <a:pt x="3871" y="5179"/>
                  <a:pt x="4272" y="4756"/>
                  <a:pt x="4942" y="4756"/>
                </a:cubicBezTo>
                <a:cubicBezTo>
                  <a:pt x="5092" y="4756"/>
                  <a:pt x="5256" y="4777"/>
                  <a:pt x="5441" y="4830"/>
                </a:cubicBezTo>
                <a:cubicBezTo>
                  <a:pt x="5720" y="4914"/>
                  <a:pt x="6060" y="4970"/>
                  <a:pt x="6397" y="4970"/>
                </a:cubicBezTo>
                <a:cubicBezTo>
                  <a:pt x="7002" y="4970"/>
                  <a:pt x="7595" y="4790"/>
                  <a:pt x="7806" y="4270"/>
                </a:cubicBezTo>
                <a:cubicBezTo>
                  <a:pt x="8582" y="2311"/>
                  <a:pt x="7276" y="460"/>
                  <a:pt x="6653" y="136"/>
                </a:cubicBezTo>
                <a:cubicBezTo>
                  <a:pt x="6468" y="38"/>
                  <a:pt x="6272" y="0"/>
                  <a:pt x="6070" y="0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5"/>
          <p:cNvSpPr/>
          <p:nvPr/>
        </p:nvSpPr>
        <p:spPr>
          <a:xfrm>
            <a:off x="-1342698" y="3920250"/>
            <a:ext cx="2775828" cy="2721629"/>
          </a:xfrm>
          <a:custGeom>
            <a:avLst/>
            <a:gdLst/>
            <a:ahLst/>
            <a:cxnLst/>
            <a:rect l="l" t="t" r="r" b="b"/>
            <a:pathLst>
              <a:path w="5941" h="5825" extrusionOk="0">
                <a:moveTo>
                  <a:pt x="3762" y="1"/>
                </a:moveTo>
                <a:cubicBezTo>
                  <a:pt x="3403" y="1"/>
                  <a:pt x="2991" y="63"/>
                  <a:pt x="2534" y="222"/>
                </a:cubicBezTo>
                <a:cubicBezTo>
                  <a:pt x="2004" y="394"/>
                  <a:pt x="1415" y="595"/>
                  <a:pt x="855" y="1715"/>
                </a:cubicBezTo>
                <a:cubicBezTo>
                  <a:pt x="560" y="2289"/>
                  <a:pt x="1" y="3162"/>
                  <a:pt x="1" y="4047"/>
                </a:cubicBezTo>
                <a:cubicBezTo>
                  <a:pt x="1" y="4747"/>
                  <a:pt x="1931" y="5824"/>
                  <a:pt x="3281" y="5824"/>
                </a:cubicBezTo>
                <a:cubicBezTo>
                  <a:pt x="3606" y="5824"/>
                  <a:pt x="3897" y="5762"/>
                  <a:pt x="4120" y="5617"/>
                </a:cubicBezTo>
                <a:cubicBezTo>
                  <a:pt x="5269" y="4856"/>
                  <a:pt x="5426" y="4450"/>
                  <a:pt x="5612" y="3923"/>
                </a:cubicBezTo>
                <a:cubicBezTo>
                  <a:pt x="5829" y="3349"/>
                  <a:pt x="5941" y="1125"/>
                  <a:pt x="5254" y="487"/>
                </a:cubicBezTo>
                <a:cubicBezTo>
                  <a:pt x="5004" y="257"/>
                  <a:pt x="4490" y="1"/>
                  <a:pt x="3762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47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5"/>
          <p:cNvSpPr txBox="1">
            <a:spLocks noGrp="1"/>
          </p:cNvSpPr>
          <p:nvPr>
            <p:ph type="body" idx="1"/>
          </p:nvPr>
        </p:nvSpPr>
        <p:spPr>
          <a:xfrm>
            <a:off x="720000" y="1339450"/>
            <a:ext cx="3616500" cy="326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0" name="Google Shape;100;p5"/>
          <p:cNvSpPr txBox="1">
            <a:spLocks noGrp="1"/>
          </p:cNvSpPr>
          <p:nvPr>
            <p:ph type="body" idx="2"/>
          </p:nvPr>
        </p:nvSpPr>
        <p:spPr>
          <a:xfrm>
            <a:off x="4807449" y="1339450"/>
            <a:ext cx="3616500" cy="326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01" name="Google Shape;101;p5"/>
          <p:cNvGrpSpPr/>
          <p:nvPr/>
        </p:nvGrpSpPr>
        <p:grpSpPr>
          <a:xfrm>
            <a:off x="389174" y="4310974"/>
            <a:ext cx="511840" cy="585068"/>
            <a:chOff x="6144600" y="3520075"/>
            <a:chExt cx="29600" cy="33825"/>
          </a:xfrm>
        </p:grpSpPr>
        <p:sp>
          <p:nvSpPr>
            <p:cNvPr id="102" name="Google Shape;102;p5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5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5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5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5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5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5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5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5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5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5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5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5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5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5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5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" name="Google Shape;118;p5"/>
          <p:cNvGrpSpPr/>
          <p:nvPr/>
        </p:nvGrpSpPr>
        <p:grpSpPr>
          <a:xfrm>
            <a:off x="260906" y="2494963"/>
            <a:ext cx="8622178" cy="2454935"/>
            <a:chOff x="916725" y="1693928"/>
            <a:chExt cx="699625" cy="199200"/>
          </a:xfrm>
        </p:grpSpPr>
        <p:sp>
          <p:nvSpPr>
            <p:cNvPr id="119" name="Google Shape;119;p5"/>
            <p:cNvSpPr/>
            <p:nvPr/>
          </p:nvSpPr>
          <p:spPr>
            <a:xfrm>
              <a:off x="935563" y="1693928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5"/>
            <p:cNvSpPr/>
            <p:nvPr/>
          </p:nvSpPr>
          <p:spPr>
            <a:xfrm flipH="1">
              <a:off x="1054466" y="1870509"/>
              <a:ext cx="5799" cy="6274"/>
            </a:xfrm>
            <a:custGeom>
              <a:avLst/>
              <a:gdLst/>
              <a:ahLst/>
              <a:cxnLst/>
              <a:rect l="l" t="t" r="r" b="b"/>
              <a:pathLst>
                <a:path w="232" h="251" extrusionOk="0">
                  <a:moveTo>
                    <a:pt x="124" y="1"/>
                  </a:moveTo>
                  <a:cubicBezTo>
                    <a:pt x="45" y="1"/>
                    <a:pt x="1" y="64"/>
                    <a:pt x="1" y="128"/>
                  </a:cubicBezTo>
                  <a:cubicBezTo>
                    <a:pt x="1" y="188"/>
                    <a:pt x="45" y="251"/>
                    <a:pt x="124" y="251"/>
                  </a:cubicBezTo>
                  <a:cubicBezTo>
                    <a:pt x="187" y="251"/>
                    <a:pt x="232" y="188"/>
                    <a:pt x="232" y="128"/>
                  </a:cubicBezTo>
                  <a:cubicBezTo>
                    <a:pt x="232" y="64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5"/>
            <p:cNvSpPr/>
            <p:nvPr/>
          </p:nvSpPr>
          <p:spPr>
            <a:xfrm>
              <a:off x="948916" y="1820613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5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5"/>
            <p:cNvSpPr/>
            <p:nvPr/>
          </p:nvSpPr>
          <p:spPr>
            <a:xfrm>
              <a:off x="1586402" y="1827225"/>
              <a:ext cx="14000" cy="14400"/>
            </a:xfrm>
            <a:custGeom>
              <a:avLst/>
              <a:gdLst/>
              <a:ahLst/>
              <a:cxnLst/>
              <a:rect l="l" t="t" r="r" b="b"/>
              <a:pathLst>
                <a:path w="560" h="576" extrusionOk="0">
                  <a:moveTo>
                    <a:pt x="280" y="1"/>
                  </a:moveTo>
                  <a:cubicBezTo>
                    <a:pt x="123" y="1"/>
                    <a:pt x="0" y="124"/>
                    <a:pt x="0" y="296"/>
                  </a:cubicBezTo>
                  <a:cubicBezTo>
                    <a:pt x="0" y="452"/>
                    <a:pt x="123" y="576"/>
                    <a:pt x="280" y="576"/>
                  </a:cubicBezTo>
                  <a:cubicBezTo>
                    <a:pt x="433" y="576"/>
                    <a:pt x="560" y="452"/>
                    <a:pt x="560" y="296"/>
                  </a:cubicBezTo>
                  <a:cubicBezTo>
                    <a:pt x="560" y="124"/>
                    <a:pt x="433" y="1"/>
                    <a:pt x="280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5"/>
            <p:cNvSpPr/>
            <p:nvPr/>
          </p:nvSpPr>
          <p:spPr>
            <a:xfrm>
              <a:off x="1588726" y="1744930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5"/>
            <p:cNvSpPr/>
            <p:nvPr/>
          </p:nvSpPr>
          <p:spPr>
            <a:xfrm>
              <a:off x="1438371" y="1882678"/>
              <a:ext cx="10449" cy="10449"/>
            </a:xfrm>
            <a:custGeom>
              <a:avLst/>
              <a:gdLst/>
              <a:ahLst/>
              <a:cxnLst/>
              <a:rect l="l" t="t" r="r" b="b"/>
              <a:pathLst>
                <a:path w="251" h="251" extrusionOk="0">
                  <a:moveTo>
                    <a:pt x="123" y="1"/>
                  </a:moveTo>
                  <a:cubicBezTo>
                    <a:pt x="64" y="1"/>
                    <a:pt x="0" y="64"/>
                    <a:pt x="0" y="128"/>
                  </a:cubicBezTo>
                  <a:cubicBezTo>
                    <a:pt x="0" y="188"/>
                    <a:pt x="64" y="251"/>
                    <a:pt x="123" y="251"/>
                  </a:cubicBezTo>
                  <a:cubicBezTo>
                    <a:pt x="187" y="251"/>
                    <a:pt x="250" y="188"/>
                    <a:pt x="250" y="128"/>
                  </a:cubicBezTo>
                  <a:cubicBezTo>
                    <a:pt x="250" y="64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5"/>
            <p:cNvSpPr/>
            <p:nvPr/>
          </p:nvSpPr>
          <p:spPr>
            <a:xfrm>
              <a:off x="1610075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"/>
          <p:cNvSpPr/>
          <p:nvPr/>
        </p:nvSpPr>
        <p:spPr>
          <a:xfrm>
            <a:off x="875543" y="667053"/>
            <a:ext cx="7379032" cy="4503893"/>
          </a:xfrm>
          <a:custGeom>
            <a:avLst/>
            <a:gdLst/>
            <a:ahLst/>
            <a:cxnLst/>
            <a:rect l="l" t="t" r="r" b="b"/>
            <a:pathLst>
              <a:path w="7448" h="4546" extrusionOk="0">
                <a:moveTo>
                  <a:pt x="5705" y="0"/>
                </a:moveTo>
                <a:cubicBezTo>
                  <a:pt x="5389" y="0"/>
                  <a:pt x="5068" y="70"/>
                  <a:pt x="4772" y="191"/>
                </a:cubicBezTo>
                <a:cubicBezTo>
                  <a:pt x="4511" y="285"/>
                  <a:pt x="4276" y="423"/>
                  <a:pt x="3996" y="456"/>
                </a:cubicBezTo>
                <a:cubicBezTo>
                  <a:pt x="3953" y="461"/>
                  <a:pt x="3909" y="464"/>
                  <a:pt x="3866" y="464"/>
                </a:cubicBezTo>
                <a:cubicBezTo>
                  <a:pt x="3521" y="464"/>
                  <a:pt x="3177" y="319"/>
                  <a:pt x="2832" y="236"/>
                </a:cubicBezTo>
                <a:cubicBezTo>
                  <a:pt x="2592" y="172"/>
                  <a:pt x="2340" y="134"/>
                  <a:pt x="2088" y="134"/>
                </a:cubicBezTo>
                <a:cubicBezTo>
                  <a:pt x="1799" y="134"/>
                  <a:pt x="1512" y="184"/>
                  <a:pt x="1246" y="300"/>
                </a:cubicBezTo>
                <a:cubicBezTo>
                  <a:pt x="687" y="550"/>
                  <a:pt x="280" y="1094"/>
                  <a:pt x="328" y="1699"/>
                </a:cubicBezTo>
                <a:cubicBezTo>
                  <a:pt x="358" y="1979"/>
                  <a:pt x="466" y="2258"/>
                  <a:pt x="422" y="2523"/>
                </a:cubicBezTo>
                <a:cubicBezTo>
                  <a:pt x="388" y="2803"/>
                  <a:pt x="220" y="3035"/>
                  <a:pt x="127" y="3299"/>
                </a:cubicBezTo>
                <a:cubicBezTo>
                  <a:pt x="0" y="3658"/>
                  <a:pt x="0" y="4173"/>
                  <a:pt x="187" y="4546"/>
                </a:cubicBezTo>
                <a:lnTo>
                  <a:pt x="7168" y="4546"/>
                </a:lnTo>
                <a:cubicBezTo>
                  <a:pt x="7231" y="4419"/>
                  <a:pt x="7276" y="4296"/>
                  <a:pt x="7291" y="4173"/>
                </a:cubicBezTo>
                <a:cubicBezTo>
                  <a:pt x="7369" y="3799"/>
                  <a:pt x="7246" y="3471"/>
                  <a:pt x="7216" y="3113"/>
                </a:cubicBezTo>
                <a:cubicBezTo>
                  <a:pt x="7198" y="2773"/>
                  <a:pt x="7324" y="2475"/>
                  <a:pt x="7384" y="2150"/>
                </a:cubicBezTo>
                <a:cubicBezTo>
                  <a:pt x="7448" y="1856"/>
                  <a:pt x="7433" y="1527"/>
                  <a:pt x="7354" y="1232"/>
                </a:cubicBezTo>
                <a:cubicBezTo>
                  <a:pt x="7246" y="844"/>
                  <a:pt x="6996" y="471"/>
                  <a:pt x="6657" y="255"/>
                </a:cubicBezTo>
                <a:cubicBezTo>
                  <a:pt x="6369" y="78"/>
                  <a:pt x="6040" y="0"/>
                  <a:pt x="5705" y="0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7"/>
          <p:cNvSpPr/>
          <p:nvPr/>
        </p:nvSpPr>
        <p:spPr>
          <a:xfrm>
            <a:off x="1375246" y="1273984"/>
            <a:ext cx="6397440" cy="3896960"/>
          </a:xfrm>
          <a:custGeom>
            <a:avLst/>
            <a:gdLst/>
            <a:ahLst/>
            <a:cxnLst/>
            <a:rect l="l" t="t" r="r" b="b"/>
            <a:pathLst>
              <a:path w="4572" h="2785" extrusionOk="0">
                <a:moveTo>
                  <a:pt x="1239" y="0"/>
                </a:moveTo>
                <a:cubicBezTo>
                  <a:pt x="1167" y="0"/>
                  <a:pt x="1096" y="5"/>
                  <a:pt x="1027" y="16"/>
                </a:cubicBezTo>
                <a:cubicBezTo>
                  <a:pt x="669" y="95"/>
                  <a:pt x="374" y="341"/>
                  <a:pt x="325" y="669"/>
                </a:cubicBezTo>
                <a:cubicBezTo>
                  <a:pt x="310" y="826"/>
                  <a:pt x="482" y="1087"/>
                  <a:pt x="434" y="1229"/>
                </a:cubicBezTo>
                <a:cubicBezTo>
                  <a:pt x="374" y="1385"/>
                  <a:pt x="1" y="1818"/>
                  <a:pt x="16" y="2162"/>
                </a:cubicBezTo>
                <a:cubicBezTo>
                  <a:pt x="16" y="2505"/>
                  <a:pt x="109" y="2613"/>
                  <a:pt x="232" y="2785"/>
                </a:cubicBezTo>
                <a:lnTo>
                  <a:pt x="4228" y="2785"/>
                </a:lnTo>
                <a:cubicBezTo>
                  <a:pt x="4307" y="2598"/>
                  <a:pt x="4370" y="2471"/>
                  <a:pt x="4277" y="2240"/>
                </a:cubicBezTo>
                <a:cubicBezTo>
                  <a:pt x="4213" y="2053"/>
                  <a:pt x="4400" y="1897"/>
                  <a:pt x="4478" y="1740"/>
                </a:cubicBezTo>
                <a:cubicBezTo>
                  <a:pt x="4538" y="1587"/>
                  <a:pt x="4571" y="1400"/>
                  <a:pt x="4557" y="1244"/>
                </a:cubicBezTo>
                <a:cubicBezTo>
                  <a:pt x="4523" y="1012"/>
                  <a:pt x="4430" y="792"/>
                  <a:pt x="4243" y="621"/>
                </a:cubicBezTo>
                <a:cubicBezTo>
                  <a:pt x="4018" y="433"/>
                  <a:pt x="3711" y="351"/>
                  <a:pt x="3406" y="351"/>
                </a:cubicBezTo>
                <a:cubicBezTo>
                  <a:pt x="3311" y="351"/>
                  <a:pt x="3216" y="359"/>
                  <a:pt x="3124" y="374"/>
                </a:cubicBezTo>
                <a:cubicBezTo>
                  <a:pt x="2992" y="387"/>
                  <a:pt x="2858" y="422"/>
                  <a:pt x="2714" y="422"/>
                </a:cubicBezTo>
                <a:cubicBezTo>
                  <a:pt x="2690" y="422"/>
                  <a:pt x="2666" y="421"/>
                  <a:pt x="2642" y="419"/>
                </a:cubicBezTo>
                <a:cubicBezTo>
                  <a:pt x="2411" y="404"/>
                  <a:pt x="2191" y="266"/>
                  <a:pt x="1975" y="173"/>
                </a:cubicBezTo>
                <a:cubicBezTo>
                  <a:pt x="1746" y="63"/>
                  <a:pt x="1488" y="0"/>
                  <a:pt x="1239" y="0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7"/>
          <p:cNvSpPr txBox="1">
            <a:spLocks noGrp="1"/>
          </p:cNvSpPr>
          <p:nvPr>
            <p:ph type="title"/>
          </p:nvPr>
        </p:nvSpPr>
        <p:spPr>
          <a:xfrm>
            <a:off x="4325550" y="2378875"/>
            <a:ext cx="2711700" cy="4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65" name="Google Shape;165;p7"/>
          <p:cNvSpPr txBox="1">
            <a:spLocks noGrp="1"/>
          </p:cNvSpPr>
          <p:nvPr>
            <p:ph type="body" idx="1"/>
          </p:nvPr>
        </p:nvSpPr>
        <p:spPr>
          <a:xfrm>
            <a:off x="4325550" y="2805125"/>
            <a:ext cx="2711700" cy="113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6" name="Google Shape;166;p7"/>
          <p:cNvSpPr/>
          <p:nvPr/>
        </p:nvSpPr>
        <p:spPr>
          <a:xfrm>
            <a:off x="4302013" y="602250"/>
            <a:ext cx="591426" cy="435051"/>
          </a:xfrm>
          <a:custGeom>
            <a:avLst/>
            <a:gdLst/>
            <a:ahLst/>
            <a:cxnLst/>
            <a:rect l="l" t="t" r="r" b="b"/>
            <a:pathLst>
              <a:path w="624" h="459" extrusionOk="0">
                <a:moveTo>
                  <a:pt x="288" y="0"/>
                </a:moveTo>
                <a:cubicBezTo>
                  <a:pt x="214" y="0"/>
                  <a:pt x="143" y="38"/>
                  <a:pt x="94" y="108"/>
                </a:cubicBezTo>
                <a:cubicBezTo>
                  <a:pt x="16" y="216"/>
                  <a:pt x="1" y="402"/>
                  <a:pt x="187" y="402"/>
                </a:cubicBezTo>
                <a:cubicBezTo>
                  <a:pt x="270" y="412"/>
                  <a:pt x="376" y="458"/>
                  <a:pt x="459" y="458"/>
                </a:cubicBezTo>
                <a:cubicBezTo>
                  <a:pt x="500" y="458"/>
                  <a:pt x="535" y="448"/>
                  <a:pt x="560" y="417"/>
                </a:cubicBezTo>
                <a:cubicBezTo>
                  <a:pt x="624" y="309"/>
                  <a:pt x="531" y="108"/>
                  <a:pt x="422" y="44"/>
                </a:cubicBezTo>
                <a:cubicBezTo>
                  <a:pt x="380" y="14"/>
                  <a:pt x="334" y="0"/>
                  <a:pt x="288" y="0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7"/>
          <p:cNvSpPr/>
          <p:nvPr/>
        </p:nvSpPr>
        <p:spPr>
          <a:xfrm rot="2832630">
            <a:off x="8077425" y="3442225"/>
            <a:ext cx="591425" cy="435051"/>
          </a:xfrm>
          <a:custGeom>
            <a:avLst/>
            <a:gdLst/>
            <a:ahLst/>
            <a:cxnLst/>
            <a:rect l="l" t="t" r="r" b="b"/>
            <a:pathLst>
              <a:path w="624" h="459" extrusionOk="0">
                <a:moveTo>
                  <a:pt x="288" y="0"/>
                </a:moveTo>
                <a:cubicBezTo>
                  <a:pt x="214" y="0"/>
                  <a:pt x="143" y="38"/>
                  <a:pt x="94" y="108"/>
                </a:cubicBezTo>
                <a:cubicBezTo>
                  <a:pt x="16" y="216"/>
                  <a:pt x="1" y="402"/>
                  <a:pt x="187" y="402"/>
                </a:cubicBezTo>
                <a:cubicBezTo>
                  <a:pt x="270" y="412"/>
                  <a:pt x="376" y="458"/>
                  <a:pt x="459" y="458"/>
                </a:cubicBezTo>
                <a:cubicBezTo>
                  <a:pt x="500" y="458"/>
                  <a:pt x="535" y="448"/>
                  <a:pt x="560" y="417"/>
                </a:cubicBezTo>
                <a:cubicBezTo>
                  <a:pt x="624" y="309"/>
                  <a:pt x="531" y="108"/>
                  <a:pt x="422" y="44"/>
                </a:cubicBezTo>
                <a:cubicBezTo>
                  <a:pt x="380" y="14"/>
                  <a:pt x="334" y="0"/>
                  <a:pt x="288" y="0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7"/>
          <p:cNvSpPr/>
          <p:nvPr/>
        </p:nvSpPr>
        <p:spPr>
          <a:xfrm rot="-4073528">
            <a:off x="578413" y="2913425"/>
            <a:ext cx="591426" cy="435050"/>
          </a:xfrm>
          <a:custGeom>
            <a:avLst/>
            <a:gdLst/>
            <a:ahLst/>
            <a:cxnLst/>
            <a:rect l="l" t="t" r="r" b="b"/>
            <a:pathLst>
              <a:path w="624" h="459" extrusionOk="0">
                <a:moveTo>
                  <a:pt x="288" y="0"/>
                </a:moveTo>
                <a:cubicBezTo>
                  <a:pt x="214" y="0"/>
                  <a:pt x="143" y="38"/>
                  <a:pt x="94" y="108"/>
                </a:cubicBezTo>
                <a:cubicBezTo>
                  <a:pt x="16" y="216"/>
                  <a:pt x="1" y="402"/>
                  <a:pt x="187" y="402"/>
                </a:cubicBezTo>
                <a:cubicBezTo>
                  <a:pt x="270" y="412"/>
                  <a:pt x="376" y="458"/>
                  <a:pt x="459" y="458"/>
                </a:cubicBezTo>
                <a:cubicBezTo>
                  <a:pt x="500" y="458"/>
                  <a:pt x="535" y="448"/>
                  <a:pt x="560" y="417"/>
                </a:cubicBezTo>
                <a:cubicBezTo>
                  <a:pt x="624" y="309"/>
                  <a:pt x="531" y="108"/>
                  <a:pt x="422" y="44"/>
                </a:cubicBezTo>
                <a:cubicBezTo>
                  <a:pt x="380" y="14"/>
                  <a:pt x="334" y="0"/>
                  <a:pt x="288" y="0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7"/>
          <p:cNvGrpSpPr/>
          <p:nvPr/>
        </p:nvGrpSpPr>
        <p:grpSpPr>
          <a:xfrm rot="10800000">
            <a:off x="512305" y="1273976"/>
            <a:ext cx="8376625" cy="2423998"/>
            <a:chOff x="916725" y="1641996"/>
            <a:chExt cx="679700" cy="196689"/>
          </a:xfrm>
        </p:grpSpPr>
        <p:sp>
          <p:nvSpPr>
            <p:cNvPr id="170" name="Google Shape;170;p7"/>
            <p:cNvSpPr/>
            <p:nvPr/>
          </p:nvSpPr>
          <p:spPr>
            <a:xfrm>
              <a:off x="924724" y="1743976"/>
              <a:ext cx="14025" cy="14400"/>
            </a:xfrm>
            <a:custGeom>
              <a:avLst/>
              <a:gdLst/>
              <a:ahLst/>
              <a:cxnLst/>
              <a:rect l="l" t="t" r="r" b="b"/>
              <a:pathLst>
                <a:path w="561" h="576" extrusionOk="0">
                  <a:moveTo>
                    <a:pt x="281" y="1"/>
                  </a:moveTo>
                  <a:cubicBezTo>
                    <a:pt x="124" y="1"/>
                    <a:pt x="1" y="124"/>
                    <a:pt x="1" y="296"/>
                  </a:cubicBezTo>
                  <a:cubicBezTo>
                    <a:pt x="1" y="452"/>
                    <a:pt x="124" y="576"/>
                    <a:pt x="281" y="576"/>
                  </a:cubicBezTo>
                  <a:cubicBezTo>
                    <a:pt x="434" y="576"/>
                    <a:pt x="560" y="452"/>
                    <a:pt x="560" y="296"/>
                  </a:cubicBezTo>
                  <a:cubicBezTo>
                    <a:pt x="560" y="124"/>
                    <a:pt x="434" y="1"/>
                    <a:pt x="281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953903" y="1825237"/>
              <a:ext cx="9350" cy="9389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1586176" y="1752576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943802" y="1682956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7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951477" y="1641996"/>
              <a:ext cx="6274" cy="6707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7"/>
            <p:cNvSpPr/>
            <p:nvPr/>
          </p:nvSpPr>
          <p:spPr>
            <a:xfrm>
              <a:off x="1554877" y="1832883"/>
              <a:ext cx="5799" cy="5802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8"/>
                    <a:pt x="45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1560676" y="1726789"/>
              <a:ext cx="6275" cy="6593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1585975" y="1649033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1573297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0" name="Google Shape;180;p7"/>
          <p:cNvSpPr/>
          <p:nvPr/>
        </p:nvSpPr>
        <p:spPr>
          <a:xfrm rot="10800000">
            <a:off x="512288" y="1329381"/>
            <a:ext cx="172844" cy="177466"/>
          </a:xfrm>
          <a:custGeom>
            <a:avLst/>
            <a:gdLst/>
            <a:ahLst/>
            <a:cxnLst/>
            <a:rect l="l" t="t" r="r" b="b"/>
            <a:pathLst>
              <a:path w="561" h="576" extrusionOk="0">
                <a:moveTo>
                  <a:pt x="281" y="1"/>
                </a:moveTo>
                <a:cubicBezTo>
                  <a:pt x="124" y="1"/>
                  <a:pt x="1" y="124"/>
                  <a:pt x="1" y="296"/>
                </a:cubicBezTo>
                <a:cubicBezTo>
                  <a:pt x="1" y="452"/>
                  <a:pt x="124" y="576"/>
                  <a:pt x="281" y="576"/>
                </a:cubicBezTo>
                <a:cubicBezTo>
                  <a:pt x="434" y="576"/>
                  <a:pt x="560" y="452"/>
                  <a:pt x="560" y="296"/>
                </a:cubicBezTo>
                <a:cubicBezTo>
                  <a:pt x="560" y="124"/>
                  <a:pt x="434" y="1"/>
                  <a:pt x="281" y="1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"/>
          <p:cNvSpPr txBox="1">
            <a:spLocks noGrp="1"/>
          </p:cNvSpPr>
          <p:nvPr>
            <p:ph type="title"/>
          </p:nvPr>
        </p:nvSpPr>
        <p:spPr>
          <a:xfrm>
            <a:off x="2736150" y="1789650"/>
            <a:ext cx="3671700" cy="50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3" name="Google Shape;183;p8"/>
          <p:cNvSpPr txBox="1">
            <a:spLocks noGrp="1"/>
          </p:cNvSpPr>
          <p:nvPr>
            <p:ph type="subTitle" idx="1"/>
          </p:nvPr>
        </p:nvSpPr>
        <p:spPr>
          <a:xfrm>
            <a:off x="2736200" y="2290938"/>
            <a:ext cx="36717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84" name="Google Shape;184;p8"/>
          <p:cNvSpPr/>
          <p:nvPr/>
        </p:nvSpPr>
        <p:spPr>
          <a:xfrm rot="-8999983">
            <a:off x="6843064" y="-877696"/>
            <a:ext cx="3709640" cy="2642729"/>
          </a:xfrm>
          <a:custGeom>
            <a:avLst/>
            <a:gdLst/>
            <a:ahLst/>
            <a:cxnLst/>
            <a:rect l="l" t="t" r="r" b="b"/>
            <a:pathLst>
              <a:path w="4680" h="3334" extrusionOk="0">
                <a:moveTo>
                  <a:pt x="1374" y="1"/>
                </a:moveTo>
                <a:cubicBezTo>
                  <a:pt x="1295" y="1"/>
                  <a:pt x="1215" y="8"/>
                  <a:pt x="1135" y="23"/>
                </a:cubicBezTo>
                <a:cubicBezTo>
                  <a:pt x="776" y="87"/>
                  <a:pt x="482" y="333"/>
                  <a:pt x="452" y="676"/>
                </a:cubicBezTo>
                <a:cubicBezTo>
                  <a:pt x="437" y="814"/>
                  <a:pt x="403" y="1049"/>
                  <a:pt x="359" y="1206"/>
                </a:cubicBezTo>
                <a:cubicBezTo>
                  <a:pt x="310" y="1344"/>
                  <a:pt x="0" y="1840"/>
                  <a:pt x="123" y="2169"/>
                </a:cubicBezTo>
                <a:cubicBezTo>
                  <a:pt x="466" y="3066"/>
                  <a:pt x="1354" y="3334"/>
                  <a:pt x="2162" y="3334"/>
                </a:cubicBezTo>
                <a:cubicBezTo>
                  <a:pt x="2822" y="3334"/>
                  <a:pt x="3428" y="3154"/>
                  <a:pt x="3638" y="2993"/>
                </a:cubicBezTo>
                <a:cubicBezTo>
                  <a:pt x="4026" y="2698"/>
                  <a:pt x="4523" y="1904"/>
                  <a:pt x="4601" y="1732"/>
                </a:cubicBezTo>
                <a:cubicBezTo>
                  <a:pt x="4664" y="1579"/>
                  <a:pt x="4679" y="1407"/>
                  <a:pt x="4664" y="1236"/>
                </a:cubicBezTo>
                <a:cubicBezTo>
                  <a:pt x="4649" y="1019"/>
                  <a:pt x="4541" y="784"/>
                  <a:pt x="4355" y="628"/>
                </a:cubicBezTo>
                <a:cubicBezTo>
                  <a:pt x="4132" y="432"/>
                  <a:pt x="3800" y="351"/>
                  <a:pt x="3486" y="351"/>
                </a:cubicBezTo>
                <a:cubicBezTo>
                  <a:pt x="3405" y="351"/>
                  <a:pt x="3326" y="357"/>
                  <a:pt x="3250" y="366"/>
                </a:cubicBezTo>
                <a:cubicBezTo>
                  <a:pt x="3102" y="392"/>
                  <a:pt x="2965" y="429"/>
                  <a:pt x="2832" y="429"/>
                </a:cubicBezTo>
                <a:cubicBezTo>
                  <a:pt x="2811" y="429"/>
                  <a:pt x="2790" y="428"/>
                  <a:pt x="2769" y="426"/>
                </a:cubicBezTo>
                <a:cubicBezTo>
                  <a:pt x="2519" y="396"/>
                  <a:pt x="2317" y="273"/>
                  <a:pt x="2097" y="161"/>
                </a:cubicBezTo>
                <a:cubicBezTo>
                  <a:pt x="1863" y="68"/>
                  <a:pt x="1621" y="1"/>
                  <a:pt x="1374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8"/>
          <p:cNvSpPr/>
          <p:nvPr/>
        </p:nvSpPr>
        <p:spPr>
          <a:xfrm>
            <a:off x="-1421350" y="3529139"/>
            <a:ext cx="3217499" cy="1951478"/>
          </a:xfrm>
          <a:custGeom>
            <a:avLst/>
            <a:gdLst/>
            <a:ahLst/>
            <a:cxnLst/>
            <a:rect l="l" t="t" r="r" b="b"/>
            <a:pathLst>
              <a:path w="4572" h="2773" extrusionOk="0">
                <a:moveTo>
                  <a:pt x="1260" y="1"/>
                </a:moveTo>
                <a:cubicBezTo>
                  <a:pt x="1182" y="1"/>
                  <a:pt x="1104" y="8"/>
                  <a:pt x="1027" y="23"/>
                </a:cubicBezTo>
                <a:cubicBezTo>
                  <a:pt x="669" y="83"/>
                  <a:pt x="374" y="333"/>
                  <a:pt x="344" y="676"/>
                </a:cubicBezTo>
                <a:cubicBezTo>
                  <a:pt x="329" y="829"/>
                  <a:pt x="482" y="1094"/>
                  <a:pt x="438" y="1236"/>
                </a:cubicBezTo>
                <a:cubicBezTo>
                  <a:pt x="389" y="1374"/>
                  <a:pt x="1" y="1825"/>
                  <a:pt x="16" y="2168"/>
                </a:cubicBezTo>
                <a:cubicBezTo>
                  <a:pt x="35" y="2493"/>
                  <a:pt x="109" y="2601"/>
                  <a:pt x="236" y="2773"/>
                </a:cubicBezTo>
                <a:lnTo>
                  <a:pt x="4247" y="2773"/>
                </a:lnTo>
                <a:cubicBezTo>
                  <a:pt x="4325" y="2601"/>
                  <a:pt x="4385" y="2463"/>
                  <a:pt x="4292" y="2228"/>
                </a:cubicBezTo>
                <a:cubicBezTo>
                  <a:pt x="4213" y="2057"/>
                  <a:pt x="4419" y="1904"/>
                  <a:pt x="4478" y="1732"/>
                </a:cubicBezTo>
                <a:cubicBezTo>
                  <a:pt x="4557" y="1575"/>
                  <a:pt x="4572" y="1404"/>
                  <a:pt x="4557" y="1236"/>
                </a:cubicBezTo>
                <a:cubicBezTo>
                  <a:pt x="4542" y="1016"/>
                  <a:pt x="4434" y="784"/>
                  <a:pt x="4247" y="627"/>
                </a:cubicBezTo>
                <a:cubicBezTo>
                  <a:pt x="4011" y="427"/>
                  <a:pt x="3683" y="349"/>
                  <a:pt x="3370" y="349"/>
                </a:cubicBezTo>
                <a:cubicBezTo>
                  <a:pt x="3293" y="349"/>
                  <a:pt x="3217" y="354"/>
                  <a:pt x="3143" y="363"/>
                </a:cubicBezTo>
                <a:cubicBezTo>
                  <a:pt x="2994" y="392"/>
                  <a:pt x="2857" y="429"/>
                  <a:pt x="2714" y="429"/>
                </a:cubicBezTo>
                <a:cubicBezTo>
                  <a:pt x="2692" y="429"/>
                  <a:pt x="2669" y="428"/>
                  <a:pt x="2646" y="426"/>
                </a:cubicBezTo>
                <a:cubicBezTo>
                  <a:pt x="2411" y="411"/>
                  <a:pt x="2195" y="269"/>
                  <a:pt x="1975" y="161"/>
                </a:cubicBezTo>
                <a:cubicBezTo>
                  <a:pt x="1752" y="68"/>
                  <a:pt x="1504" y="1"/>
                  <a:pt x="1260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6" name="Google Shape;186;p8"/>
          <p:cNvGrpSpPr/>
          <p:nvPr/>
        </p:nvGrpSpPr>
        <p:grpSpPr>
          <a:xfrm>
            <a:off x="260906" y="2494963"/>
            <a:ext cx="8622178" cy="2454935"/>
            <a:chOff x="916725" y="1693928"/>
            <a:chExt cx="699625" cy="199200"/>
          </a:xfrm>
        </p:grpSpPr>
        <p:sp>
          <p:nvSpPr>
            <p:cNvPr id="187" name="Google Shape;187;p8"/>
            <p:cNvSpPr/>
            <p:nvPr/>
          </p:nvSpPr>
          <p:spPr>
            <a:xfrm>
              <a:off x="935563" y="1693928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8"/>
            <p:cNvSpPr/>
            <p:nvPr/>
          </p:nvSpPr>
          <p:spPr>
            <a:xfrm>
              <a:off x="955428" y="1742642"/>
              <a:ext cx="14025" cy="14400"/>
            </a:xfrm>
            <a:custGeom>
              <a:avLst/>
              <a:gdLst/>
              <a:ahLst/>
              <a:cxnLst/>
              <a:rect l="l" t="t" r="r" b="b"/>
              <a:pathLst>
                <a:path w="561" h="576" extrusionOk="0">
                  <a:moveTo>
                    <a:pt x="281" y="1"/>
                  </a:moveTo>
                  <a:cubicBezTo>
                    <a:pt x="124" y="1"/>
                    <a:pt x="1" y="124"/>
                    <a:pt x="1" y="296"/>
                  </a:cubicBezTo>
                  <a:cubicBezTo>
                    <a:pt x="1" y="452"/>
                    <a:pt x="124" y="576"/>
                    <a:pt x="281" y="576"/>
                  </a:cubicBezTo>
                  <a:cubicBezTo>
                    <a:pt x="434" y="576"/>
                    <a:pt x="560" y="452"/>
                    <a:pt x="560" y="296"/>
                  </a:cubicBezTo>
                  <a:cubicBezTo>
                    <a:pt x="560" y="124"/>
                    <a:pt x="434" y="1"/>
                    <a:pt x="281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8"/>
            <p:cNvSpPr/>
            <p:nvPr/>
          </p:nvSpPr>
          <p:spPr>
            <a:xfrm>
              <a:off x="1004865" y="1855801"/>
              <a:ext cx="6175" cy="6200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8"/>
            <p:cNvSpPr/>
            <p:nvPr/>
          </p:nvSpPr>
          <p:spPr>
            <a:xfrm>
              <a:off x="977350" y="1759350"/>
              <a:ext cx="5900" cy="5825"/>
            </a:xfrm>
            <a:custGeom>
              <a:avLst/>
              <a:gdLst/>
              <a:ahLst/>
              <a:cxnLst/>
              <a:rect l="l" t="t" r="r" b="b"/>
              <a:pathLst>
                <a:path w="236" h="233" extrusionOk="0">
                  <a:moveTo>
                    <a:pt x="109" y="1"/>
                  </a:moveTo>
                  <a:cubicBezTo>
                    <a:pt x="49" y="1"/>
                    <a:pt x="1" y="46"/>
                    <a:pt x="1" y="109"/>
                  </a:cubicBezTo>
                  <a:cubicBezTo>
                    <a:pt x="1" y="187"/>
                    <a:pt x="49" y="232"/>
                    <a:pt x="109" y="232"/>
                  </a:cubicBezTo>
                  <a:cubicBezTo>
                    <a:pt x="172" y="232"/>
                    <a:pt x="236" y="187"/>
                    <a:pt x="236" y="109"/>
                  </a:cubicBezTo>
                  <a:cubicBezTo>
                    <a:pt x="236" y="46"/>
                    <a:pt x="172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8"/>
            <p:cNvSpPr/>
            <p:nvPr/>
          </p:nvSpPr>
          <p:spPr>
            <a:xfrm flipH="1">
              <a:off x="1054466" y="1870509"/>
              <a:ext cx="5799" cy="6274"/>
            </a:xfrm>
            <a:custGeom>
              <a:avLst/>
              <a:gdLst/>
              <a:ahLst/>
              <a:cxnLst/>
              <a:rect l="l" t="t" r="r" b="b"/>
              <a:pathLst>
                <a:path w="232" h="251" extrusionOk="0">
                  <a:moveTo>
                    <a:pt x="124" y="1"/>
                  </a:moveTo>
                  <a:cubicBezTo>
                    <a:pt x="45" y="1"/>
                    <a:pt x="1" y="64"/>
                    <a:pt x="1" y="128"/>
                  </a:cubicBezTo>
                  <a:cubicBezTo>
                    <a:pt x="1" y="188"/>
                    <a:pt x="45" y="251"/>
                    <a:pt x="124" y="251"/>
                  </a:cubicBezTo>
                  <a:cubicBezTo>
                    <a:pt x="187" y="251"/>
                    <a:pt x="232" y="188"/>
                    <a:pt x="232" y="128"/>
                  </a:cubicBezTo>
                  <a:cubicBezTo>
                    <a:pt x="232" y="64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8"/>
            <p:cNvSpPr/>
            <p:nvPr/>
          </p:nvSpPr>
          <p:spPr>
            <a:xfrm>
              <a:off x="1230590" y="1841588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8"/>
            <p:cNvSpPr/>
            <p:nvPr/>
          </p:nvSpPr>
          <p:spPr>
            <a:xfrm>
              <a:off x="948916" y="1820613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8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8"/>
            <p:cNvSpPr/>
            <p:nvPr/>
          </p:nvSpPr>
          <p:spPr>
            <a:xfrm>
              <a:off x="1586402" y="1827225"/>
              <a:ext cx="14000" cy="14400"/>
            </a:xfrm>
            <a:custGeom>
              <a:avLst/>
              <a:gdLst/>
              <a:ahLst/>
              <a:cxnLst/>
              <a:rect l="l" t="t" r="r" b="b"/>
              <a:pathLst>
                <a:path w="560" h="576" extrusionOk="0">
                  <a:moveTo>
                    <a:pt x="280" y="1"/>
                  </a:moveTo>
                  <a:cubicBezTo>
                    <a:pt x="123" y="1"/>
                    <a:pt x="0" y="124"/>
                    <a:pt x="0" y="296"/>
                  </a:cubicBezTo>
                  <a:cubicBezTo>
                    <a:pt x="0" y="452"/>
                    <a:pt x="123" y="576"/>
                    <a:pt x="280" y="576"/>
                  </a:cubicBezTo>
                  <a:cubicBezTo>
                    <a:pt x="433" y="576"/>
                    <a:pt x="560" y="452"/>
                    <a:pt x="560" y="296"/>
                  </a:cubicBezTo>
                  <a:cubicBezTo>
                    <a:pt x="560" y="124"/>
                    <a:pt x="433" y="1"/>
                    <a:pt x="280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8"/>
            <p:cNvSpPr/>
            <p:nvPr/>
          </p:nvSpPr>
          <p:spPr>
            <a:xfrm>
              <a:off x="1536103" y="1865802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8"/>
            <p:cNvSpPr/>
            <p:nvPr/>
          </p:nvSpPr>
          <p:spPr>
            <a:xfrm>
              <a:off x="1421707" y="1810563"/>
              <a:ext cx="5800" cy="6200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8"/>
                    <a:pt x="45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8"/>
            <p:cNvSpPr/>
            <p:nvPr/>
          </p:nvSpPr>
          <p:spPr>
            <a:xfrm>
              <a:off x="1588726" y="1744930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8"/>
            <p:cNvSpPr/>
            <p:nvPr/>
          </p:nvSpPr>
          <p:spPr>
            <a:xfrm>
              <a:off x="1549900" y="1759350"/>
              <a:ext cx="5825" cy="5825"/>
            </a:xfrm>
            <a:custGeom>
              <a:avLst/>
              <a:gdLst/>
              <a:ahLst/>
              <a:cxnLst/>
              <a:rect l="l" t="t" r="r" b="b"/>
              <a:pathLst>
                <a:path w="233" h="233" extrusionOk="0">
                  <a:moveTo>
                    <a:pt x="109" y="1"/>
                  </a:moveTo>
                  <a:cubicBezTo>
                    <a:pt x="46" y="1"/>
                    <a:pt x="1" y="46"/>
                    <a:pt x="1" y="109"/>
                  </a:cubicBezTo>
                  <a:cubicBezTo>
                    <a:pt x="1" y="187"/>
                    <a:pt x="46" y="232"/>
                    <a:pt x="109" y="232"/>
                  </a:cubicBezTo>
                  <a:cubicBezTo>
                    <a:pt x="187" y="232"/>
                    <a:pt x="232" y="187"/>
                    <a:pt x="232" y="109"/>
                  </a:cubicBezTo>
                  <a:cubicBezTo>
                    <a:pt x="232" y="46"/>
                    <a:pt x="187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8"/>
            <p:cNvSpPr/>
            <p:nvPr/>
          </p:nvSpPr>
          <p:spPr>
            <a:xfrm>
              <a:off x="1438371" y="1882678"/>
              <a:ext cx="10449" cy="10449"/>
            </a:xfrm>
            <a:custGeom>
              <a:avLst/>
              <a:gdLst/>
              <a:ahLst/>
              <a:cxnLst/>
              <a:rect l="l" t="t" r="r" b="b"/>
              <a:pathLst>
                <a:path w="251" h="251" extrusionOk="0">
                  <a:moveTo>
                    <a:pt x="123" y="1"/>
                  </a:moveTo>
                  <a:cubicBezTo>
                    <a:pt x="64" y="1"/>
                    <a:pt x="0" y="64"/>
                    <a:pt x="0" y="128"/>
                  </a:cubicBezTo>
                  <a:cubicBezTo>
                    <a:pt x="0" y="188"/>
                    <a:pt x="64" y="251"/>
                    <a:pt x="123" y="251"/>
                  </a:cubicBezTo>
                  <a:cubicBezTo>
                    <a:pt x="187" y="251"/>
                    <a:pt x="250" y="188"/>
                    <a:pt x="250" y="128"/>
                  </a:cubicBezTo>
                  <a:cubicBezTo>
                    <a:pt x="250" y="64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8"/>
            <p:cNvSpPr/>
            <p:nvPr/>
          </p:nvSpPr>
          <p:spPr>
            <a:xfrm>
              <a:off x="1493574" y="1839439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8"/>
            <p:cNvSpPr/>
            <p:nvPr/>
          </p:nvSpPr>
          <p:spPr>
            <a:xfrm>
              <a:off x="1610075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3" name="Google Shape;203;p8"/>
          <p:cNvGrpSpPr/>
          <p:nvPr/>
        </p:nvGrpSpPr>
        <p:grpSpPr>
          <a:xfrm>
            <a:off x="2527474" y="4310962"/>
            <a:ext cx="511840" cy="585068"/>
            <a:chOff x="6144600" y="3520075"/>
            <a:chExt cx="29600" cy="33825"/>
          </a:xfrm>
        </p:grpSpPr>
        <p:sp>
          <p:nvSpPr>
            <p:cNvPr id="204" name="Google Shape;204;p8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8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8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0" name="Google Shape;220;p8"/>
          <p:cNvSpPr/>
          <p:nvPr/>
        </p:nvSpPr>
        <p:spPr>
          <a:xfrm rot="7052874">
            <a:off x="-1065524" y="-281615"/>
            <a:ext cx="3217496" cy="1951479"/>
          </a:xfrm>
          <a:custGeom>
            <a:avLst/>
            <a:gdLst/>
            <a:ahLst/>
            <a:cxnLst/>
            <a:rect l="l" t="t" r="r" b="b"/>
            <a:pathLst>
              <a:path w="4572" h="2773" extrusionOk="0">
                <a:moveTo>
                  <a:pt x="1260" y="1"/>
                </a:moveTo>
                <a:cubicBezTo>
                  <a:pt x="1182" y="1"/>
                  <a:pt x="1104" y="8"/>
                  <a:pt x="1027" y="23"/>
                </a:cubicBezTo>
                <a:cubicBezTo>
                  <a:pt x="669" y="83"/>
                  <a:pt x="374" y="333"/>
                  <a:pt x="344" y="676"/>
                </a:cubicBezTo>
                <a:cubicBezTo>
                  <a:pt x="329" y="829"/>
                  <a:pt x="482" y="1094"/>
                  <a:pt x="438" y="1236"/>
                </a:cubicBezTo>
                <a:cubicBezTo>
                  <a:pt x="389" y="1374"/>
                  <a:pt x="1" y="1825"/>
                  <a:pt x="16" y="2168"/>
                </a:cubicBezTo>
                <a:cubicBezTo>
                  <a:pt x="35" y="2493"/>
                  <a:pt x="109" y="2601"/>
                  <a:pt x="236" y="2773"/>
                </a:cubicBezTo>
                <a:lnTo>
                  <a:pt x="4247" y="2773"/>
                </a:lnTo>
                <a:cubicBezTo>
                  <a:pt x="4325" y="2601"/>
                  <a:pt x="4385" y="2463"/>
                  <a:pt x="4292" y="2228"/>
                </a:cubicBezTo>
                <a:cubicBezTo>
                  <a:pt x="4213" y="2057"/>
                  <a:pt x="4419" y="1904"/>
                  <a:pt x="4478" y="1732"/>
                </a:cubicBezTo>
                <a:cubicBezTo>
                  <a:pt x="4557" y="1575"/>
                  <a:pt x="4572" y="1404"/>
                  <a:pt x="4557" y="1236"/>
                </a:cubicBezTo>
                <a:cubicBezTo>
                  <a:pt x="4542" y="1016"/>
                  <a:pt x="4434" y="784"/>
                  <a:pt x="4247" y="627"/>
                </a:cubicBezTo>
                <a:cubicBezTo>
                  <a:pt x="4011" y="427"/>
                  <a:pt x="3683" y="349"/>
                  <a:pt x="3370" y="349"/>
                </a:cubicBezTo>
                <a:cubicBezTo>
                  <a:pt x="3293" y="349"/>
                  <a:pt x="3217" y="354"/>
                  <a:pt x="3143" y="363"/>
                </a:cubicBezTo>
                <a:cubicBezTo>
                  <a:pt x="2994" y="392"/>
                  <a:pt x="2857" y="429"/>
                  <a:pt x="2714" y="429"/>
                </a:cubicBezTo>
                <a:cubicBezTo>
                  <a:pt x="2692" y="429"/>
                  <a:pt x="2669" y="428"/>
                  <a:pt x="2646" y="426"/>
                </a:cubicBezTo>
                <a:cubicBezTo>
                  <a:pt x="2411" y="411"/>
                  <a:pt x="2195" y="269"/>
                  <a:pt x="1975" y="161"/>
                </a:cubicBezTo>
                <a:cubicBezTo>
                  <a:pt x="1752" y="68"/>
                  <a:pt x="1504" y="1"/>
                  <a:pt x="1260" y="1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8"/>
          <p:cNvSpPr/>
          <p:nvPr/>
        </p:nvSpPr>
        <p:spPr>
          <a:xfrm rot="-3751670">
            <a:off x="7612926" y="3907089"/>
            <a:ext cx="3217498" cy="1951476"/>
          </a:xfrm>
          <a:custGeom>
            <a:avLst/>
            <a:gdLst/>
            <a:ahLst/>
            <a:cxnLst/>
            <a:rect l="l" t="t" r="r" b="b"/>
            <a:pathLst>
              <a:path w="4572" h="2773" extrusionOk="0">
                <a:moveTo>
                  <a:pt x="1260" y="1"/>
                </a:moveTo>
                <a:cubicBezTo>
                  <a:pt x="1182" y="1"/>
                  <a:pt x="1104" y="8"/>
                  <a:pt x="1027" y="23"/>
                </a:cubicBezTo>
                <a:cubicBezTo>
                  <a:pt x="669" y="83"/>
                  <a:pt x="374" y="333"/>
                  <a:pt x="344" y="676"/>
                </a:cubicBezTo>
                <a:cubicBezTo>
                  <a:pt x="329" y="829"/>
                  <a:pt x="482" y="1094"/>
                  <a:pt x="438" y="1236"/>
                </a:cubicBezTo>
                <a:cubicBezTo>
                  <a:pt x="389" y="1374"/>
                  <a:pt x="1" y="1825"/>
                  <a:pt x="16" y="2168"/>
                </a:cubicBezTo>
                <a:cubicBezTo>
                  <a:pt x="35" y="2493"/>
                  <a:pt x="109" y="2601"/>
                  <a:pt x="236" y="2773"/>
                </a:cubicBezTo>
                <a:lnTo>
                  <a:pt x="4247" y="2773"/>
                </a:lnTo>
                <a:cubicBezTo>
                  <a:pt x="4325" y="2601"/>
                  <a:pt x="4385" y="2463"/>
                  <a:pt x="4292" y="2228"/>
                </a:cubicBezTo>
                <a:cubicBezTo>
                  <a:pt x="4213" y="2057"/>
                  <a:pt x="4419" y="1904"/>
                  <a:pt x="4478" y="1732"/>
                </a:cubicBezTo>
                <a:cubicBezTo>
                  <a:pt x="4557" y="1575"/>
                  <a:pt x="4572" y="1404"/>
                  <a:pt x="4557" y="1236"/>
                </a:cubicBezTo>
                <a:cubicBezTo>
                  <a:pt x="4542" y="1016"/>
                  <a:pt x="4434" y="784"/>
                  <a:pt x="4247" y="627"/>
                </a:cubicBezTo>
                <a:cubicBezTo>
                  <a:pt x="4011" y="427"/>
                  <a:pt x="3683" y="349"/>
                  <a:pt x="3370" y="349"/>
                </a:cubicBezTo>
                <a:cubicBezTo>
                  <a:pt x="3293" y="349"/>
                  <a:pt x="3217" y="354"/>
                  <a:pt x="3143" y="363"/>
                </a:cubicBezTo>
                <a:cubicBezTo>
                  <a:pt x="2994" y="392"/>
                  <a:pt x="2857" y="429"/>
                  <a:pt x="2714" y="429"/>
                </a:cubicBezTo>
                <a:cubicBezTo>
                  <a:pt x="2692" y="429"/>
                  <a:pt x="2669" y="428"/>
                  <a:pt x="2646" y="426"/>
                </a:cubicBezTo>
                <a:cubicBezTo>
                  <a:pt x="2411" y="411"/>
                  <a:pt x="2195" y="269"/>
                  <a:pt x="1975" y="161"/>
                </a:cubicBezTo>
                <a:cubicBezTo>
                  <a:pt x="1752" y="68"/>
                  <a:pt x="1504" y="1"/>
                  <a:pt x="1260" y="1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"/>
          <p:cNvSpPr txBox="1">
            <a:spLocks noGrp="1"/>
          </p:cNvSpPr>
          <p:nvPr>
            <p:ph type="title"/>
          </p:nvPr>
        </p:nvSpPr>
        <p:spPr>
          <a:xfrm>
            <a:off x="4572000" y="1878250"/>
            <a:ext cx="2743200" cy="837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24" name="Google Shape;224;p9"/>
          <p:cNvSpPr txBox="1">
            <a:spLocks noGrp="1"/>
          </p:cNvSpPr>
          <p:nvPr>
            <p:ph type="subTitle" idx="1"/>
          </p:nvPr>
        </p:nvSpPr>
        <p:spPr>
          <a:xfrm>
            <a:off x="4572000" y="2672780"/>
            <a:ext cx="2743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5" name="Google Shape;225;p9"/>
          <p:cNvSpPr txBox="1">
            <a:spLocks noGrp="1"/>
          </p:cNvSpPr>
          <p:nvPr>
            <p:ph type="title" idx="2" hasCustomPrompt="1"/>
          </p:nvPr>
        </p:nvSpPr>
        <p:spPr>
          <a:xfrm>
            <a:off x="4571988" y="1350638"/>
            <a:ext cx="1203300" cy="83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2000"/>
              <a:buFont typeface="Mukta"/>
              <a:buNone/>
              <a:defRPr sz="12000">
                <a:latin typeface="Mukta"/>
                <a:ea typeface="Mukta"/>
                <a:cs typeface="Mukta"/>
                <a:sym typeface="Mukta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2000"/>
              <a:buFont typeface="Mukta"/>
              <a:buNone/>
              <a:defRPr sz="12000">
                <a:latin typeface="Mukta"/>
                <a:ea typeface="Mukta"/>
                <a:cs typeface="Mukta"/>
                <a:sym typeface="Mukta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2000"/>
              <a:buFont typeface="Mukta"/>
              <a:buNone/>
              <a:defRPr sz="12000">
                <a:latin typeface="Mukta"/>
                <a:ea typeface="Mukta"/>
                <a:cs typeface="Mukta"/>
                <a:sym typeface="Mukta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2000"/>
              <a:buFont typeface="Mukta"/>
              <a:buNone/>
              <a:defRPr sz="12000">
                <a:latin typeface="Mukta"/>
                <a:ea typeface="Mukta"/>
                <a:cs typeface="Mukta"/>
                <a:sym typeface="Mukta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2000"/>
              <a:buFont typeface="Mukta"/>
              <a:buNone/>
              <a:defRPr sz="12000">
                <a:latin typeface="Mukta"/>
                <a:ea typeface="Mukta"/>
                <a:cs typeface="Mukta"/>
                <a:sym typeface="Mukta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2000"/>
              <a:buFont typeface="Mukta"/>
              <a:buNone/>
              <a:defRPr sz="12000">
                <a:latin typeface="Mukta"/>
                <a:ea typeface="Mukta"/>
                <a:cs typeface="Mukta"/>
                <a:sym typeface="Mukta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2000"/>
              <a:buFont typeface="Mukta"/>
              <a:buNone/>
              <a:defRPr sz="12000">
                <a:latin typeface="Mukta"/>
                <a:ea typeface="Mukta"/>
                <a:cs typeface="Mukta"/>
                <a:sym typeface="Mukta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2000"/>
              <a:buFont typeface="Mukta"/>
              <a:buNone/>
              <a:defRPr sz="12000">
                <a:latin typeface="Mukta"/>
                <a:ea typeface="Mukta"/>
                <a:cs typeface="Mukta"/>
                <a:sym typeface="Mukta"/>
              </a:defRPr>
            </a:lvl9pPr>
          </a:lstStyle>
          <a:p>
            <a:r>
              <a:t>xx%</a:t>
            </a:r>
          </a:p>
        </p:txBody>
      </p:sp>
      <p:sp>
        <p:nvSpPr>
          <p:cNvPr id="226" name="Google Shape;226;p9"/>
          <p:cNvSpPr/>
          <p:nvPr/>
        </p:nvSpPr>
        <p:spPr>
          <a:xfrm rot="5400000" flipH="1">
            <a:off x="-3074787" y="321247"/>
            <a:ext cx="5034995" cy="3053822"/>
          </a:xfrm>
          <a:custGeom>
            <a:avLst/>
            <a:gdLst/>
            <a:ahLst/>
            <a:cxnLst/>
            <a:rect l="l" t="t" r="r" b="b"/>
            <a:pathLst>
              <a:path w="4572" h="2773" extrusionOk="0">
                <a:moveTo>
                  <a:pt x="1260" y="1"/>
                </a:moveTo>
                <a:cubicBezTo>
                  <a:pt x="1182" y="1"/>
                  <a:pt x="1104" y="8"/>
                  <a:pt x="1027" y="23"/>
                </a:cubicBezTo>
                <a:cubicBezTo>
                  <a:pt x="669" y="83"/>
                  <a:pt x="374" y="333"/>
                  <a:pt x="344" y="676"/>
                </a:cubicBezTo>
                <a:cubicBezTo>
                  <a:pt x="329" y="829"/>
                  <a:pt x="482" y="1094"/>
                  <a:pt x="438" y="1236"/>
                </a:cubicBezTo>
                <a:cubicBezTo>
                  <a:pt x="389" y="1374"/>
                  <a:pt x="1" y="1825"/>
                  <a:pt x="16" y="2168"/>
                </a:cubicBezTo>
                <a:cubicBezTo>
                  <a:pt x="35" y="2493"/>
                  <a:pt x="109" y="2601"/>
                  <a:pt x="236" y="2773"/>
                </a:cubicBezTo>
                <a:lnTo>
                  <a:pt x="4247" y="2773"/>
                </a:lnTo>
                <a:cubicBezTo>
                  <a:pt x="4325" y="2601"/>
                  <a:pt x="4385" y="2463"/>
                  <a:pt x="4292" y="2228"/>
                </a:cubicBezTo>
                <a:cubicBezTo>
                  <a:pt x="4213" y="2057"/>
                  <a:pt x="4419" y="1904"/>
                  <a:pt x="4478" y="1732"/>
                </a:cubicBezTo>
                <a:cubicBezTo>
                  <a:pt x="4557" y="1575"/>
                  <a:pt x="4572" y="1404"/>
                  <a:pt x="4557" y="1236"/>
                </a:cubicBezTo>
                <a:cubicBezTo>
                  <a:pt x="4542" y="1016"/>
                  <a:pt x="4434" y="784"/>
                  <a:pt x="4247" y="627"/>
                </a:cubicBezTo>
                <a:cubicBezTo>
                  <a:pt x="4011" y="427"/>
                  <a:pt x="3683" y="349"/>
                  <a:pt x="3370" y="349"/>
                </a:cubicBezTo>
                <a:cubicBezTo>
                  <a:pt x="3293" y="349"/>
                  <a:pt x="3217" y="354"/>
                  <a:pt x="3143" y="363"/>
                </a:cubicBezTo>
                <a:cubicBezTo>
                  <a:pt x="2994" y="392"/>
                  <a:pt x="2857" y="429"/>
                  <a:pt x="2714" y="429"/>
                </a:cubicBezTo>
                <a:cubicBezTo>
                  <a:pt x="2692" y="429"/>
                  <a:pt x="2669" y="428"/>
                  <a:pt x="2646" y="426"/>
                </a:cubicBezTo>
                <a:cubicBezTo>
                  <a:pt x="2411" y="411"/>
                  <a:pt x="2195" y="269"/>
                  <a:pt x="1975" y="161"/>
                </a:cubicBezTo>
                <a:cubicBezTo>
                  <a:pt x="1752" y="68"/>
                  <a:pt x="1504" y="1"/>
                  <a:pt x="1260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9"/>
          <p:cNvSpPr/>
          <p:nvPr/>
        </p:nvSpPr>
        <p:spPr>
          <a:xfrm rot="865811">
            <a:off x="-182304" y="3876947"/>
            <a:ext cx="10092171" cy="6090810"/>
          </a:xfrm>
          <a:custGeom>
            <a:avLst/>
            <a:gdLst/>
            <a:ahLst/>
            <a:cxnLst/>
            <a:rect l="l" t="t" r="r" b="b"/>
            <a:pathLst>
              <a:path w="8583" h="5180" extrusionOk="0">
                <a:moveTo>
                  <a:pt x="6070" y="0"/>
                </a:moveTo>
                <a:cubicBezTo>
                  <a:pt x="5442" y="0"/>
                  <a:pt x="4759" y="364"/>
                  <a:pt x="4183" y="401"/>
                </a:cubicBezTo>
                <a:cubicBezTo>
                  <a:pt x="4115" y="406"/>
                  <a:pt x="4044" y="409"/>
                  <a:pt x="3971" y="409"/>
                </a:cubicBezTo>
                <a:cubicBezTo>
                  <a:pt x="3720" y="409"/>
                  <a:pt x="3444" y="383"/>
                  <a:pt x="3172" y="383"/>
                </a:cubicBezTo>
                <a:cubicBezTo>
                  <a:pt x="2692" y="383"/>
                  <a:pt x="2225" y="464"/>
                  <a:pt x="1929" y="912"/>
                </a:cubicBezTo>
                <a:cubicBezTo>
                  <a:pt x="1321" y="1845"/>
                  <a:pt x="0" y="1643"/>
                  <a:pt x="0" y="3042"/>
                </a:cubicBezTo>
                <a:cubicBezTo>
                  <a:pt x="0" y="3975"/>
                  <a:pt x="1400" y="4643"/>
                  <a:pt x="2441" y="5031"/>
                </a:cubicBezTo>
                <a:cubicBezTo>
                  <a:pt x="2727" y="5138"/>
                  <a:pt x="2969" y="5179"/>
                  <a:pt x="3183" y="5179"/>
                </a:cubicBezTo>
                <a:cubicBezTo>
                  <a:pt x="3871" y="5179"/>
                  <a:pt x="4272" y="4756"/>
                  <a:pt x="4942" y="4756"/>
                </a:cubicBezTo>
                <a:cubicBezTo>
                  <a:pt x="5092" y="4756"/>
                  <a:pt x="5256" y="4777"/>
                  <a:pt x="5441" y="4830"/>
                </a:cubicBezTo>
                <a:cubicBezTo>
                  <a:pt x="5720" y="4914"/>
                  <a:pt x="6060" y="4970"/>
                  <a:pt x="6397" y="4970"/>
                </a:cubicBezTo>
                <a:cubicBezTo>
                  <a:pt x="7002" y="4970"/>
                  <a:pt x="7595" y="4790"/>
                  <a:pt x="7806" y="4270"/>
                </a:cubicBezTo>
                <a:cubicBezTo>
                  <a:pt x="8582" y="2311"/>
                  <a:pt x="7276" y="460"/>
                  <a:pt x="6653" y="136"/>
                </a:cubicBezTo>
                <a:cubicBezTo>
                  <a:pt x="6468" y="38"/>
                  <a:pt x="6272" y="0"/>
                  <a:pt x="6070" y="0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28" name="Google Shape;228;p9"/>
          <p:cNvGrpSpPr/>
          <p:nvPr/>
        </p:nvGrpSpPr>
        <p:grpSpPr>
          <a:xfrm>
            <a:off x="389174" y="4310974"/>
            <a:ext cx="511840" cy="585068"/>
            <a:chOff x="6144600" y="3520075"/>
            <a:chExt cx="29600" cy="33825"/>
          </a:xfrm>
        </p:grpSpPr>
        <p:sp>
          <p:nvSpPr>
            <p:cNvPr id="229" name="Google Shape;229;p9"/>
            <p:cNvSpPr/>
            <p:nvPr/>
          </p:nvSpPr>
          <p:spPr>
            <a:xfrm>
              <a:off x="6155050" y="3520075"/>
              <a:ext cx="5475" cy="4350"/>
            </a:xfrm>
            <a:custGeom>
              <a:avLst/>
              <a:gdLst/>
              <a:ahLst/>
              <a:cxnLst/>
              <a:rect l="l" t="t" r="r" b="b"/>
              <a:pathLst>
                <a:path w="219" h="174" extrusionOk="0">
                  <a:moveTo>
                    <a:pt x="128" y="0"/>
                  </a:moveTo>
                  <a:cubicBezTo>
                    <a:pt x="123" y="0"/>
                    <a:pt x="118" y="1"/>
                    <a:pt x="113" y="2"/>
                  </a:cubicBezTo>
                  <a:cubicBezTo>
                    <a:pt x="79" y="2"/>
                    <a:pt x="49" y="21"/>
                    <a:pt x="49" y="36"/>
                  </a:cubicBezTo>
                  <a:cubicBezTo>
                    <a:pt x="1" y="95"/>
                    <a:pt x="49" y="174"/>
                    <a:pt x="128" y="174"/>
                  </a:cubicBezTo>
                  <a:cubicBezTo>
                    <a:pt x="143" y="174"/>
                    <a:pt x="173" y="159"/>
                    <a:pt x="187" y="129"/>
                  </a:cubicBezTo>
                  <a:cubicBezTo>
                    <a:pt x="218" y="71"/>
                    <a:pt x="180" y="0"/>
                    <a:pt x="12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9"/>
            <p:cNvSpPr/>
            <p:nvPr/>
          </p:nvSpPr>
          <p:spPr>
            <a:xfrm>
              <a:off x="6152350" y="3549675"/>
              <a:ext cx="4700" cy="4225"/>
            </a:xfrm>
            <a:custGeom>
              <a:avLst/>
              <a:gdLst/>
              <a:ahLst/>
              <a:cxnLst/>
              <a:rect l="l" t="t" r="r" b="b"/>
              <a:pathLst>
                <a:path w="188" h="169" extrusionOk="0">
                  <a:moveTo>
                    <a:pt x="64" y="1"/>
                  </a:moveTo>
                  <a:cubicBezTo>
                    <a:pt x="1" y="31"/>
                    <a:pt x="1" y="109"/>
                    <a:pt x="49" y="158"/>
                  </a:cubicBezTo>
                  <a:cubicBezTo>
                    <a:pt x="64" y="165"/>
                    <a:pt x="79" y="169"/>
                    <a:pt x="93" y="169"/>
                  </a:cubicBezTo>
                  <a:cubicBezTo>
                    <a:pt x="106" y="169"/>
                    <a:pt x="118" y="165"/>
                    <a:pt x="128" y="158"/>
                  </a:cubicBezTo>
                  <a:cubicBezTo>
                    <a:pt x="187" y="124"/>
                    <a:pt x="187" y="49"/>
                    <a:pt x="142" y="16"/>
                  </a:cubicBezTo>
                  <a:cubicBezTo>
                    <a:pt x="109" y="1"/>
                    <a:pt x="94" y="1"/>
                    <a:pt x="6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9"/>
            <p:cNvSpPr/>
            <p:nvPr/>
          </p:nvSpPr>
          <p:spPr>
            <a:xfrm>
              <a:off x="6144975" y="3526050"/>
              <a:ext cx="5450" cy="5350"/>
            </a:xfrm>
            <a:custGeom>
              <a:avLst/>
              <a:gdLst/>
              <a:ahLst/>
              <a:cxnLst/>
              <a:rect l="l" t="t" r="r" b="b"/>
              <a:pathLst>
                <a:path w="218" h="214" extrusionOk="0">
                  <a:moveTo>
                    <a:pt x="116" y="1"/>
                  </a:moveTo>
                  <a:cubicBezTo>
                    <a:pt x="86" y="1"/>
                    <a:pt x="55" y="14"/>
                    <a:pt x="31" y="43"/>
                  </a:cubicBezTo>
                  <a:cubicBezTo>
                    <a:pt x="16" y="62"/>
                    <a:pt x="1" y="92"/>
                    <a:pt x="1" y="121"/>
                  </a:cubicBezTo>
                  <a:cubicBezTo>
                    <a:pt x="10" y="179"/>
                    <a:pt x="55" y="214"/>
                    <a:pt x="102" y="214"/>
                  </a:cubicBezTo>
                  <a:cubicBezTo>
                    <a:pt x="132" y="214"/>
                    <a:pt x="163" y="200"/>
                    <a:pt x="187" y="170"/>
                  </a:cubicBezTo>
                  <a:cubicBezTo>
                    <a:pt x="202" y="155"/>
                    <a:pt x="217" y="121"/>
                    <a:pt x="217" y="92"/>
                  </a:cubicBezTo>
                  <a:cubicBezTo>
                    <a:pt x="208" y="34"/>
                    <a:pt x="164" y="1"/>
                    <a:pt x="11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9"/>
            <p:cNvSpPr/>
            <p:nvPr/>
          </p:nvSpPr>
          <p:spPr>
            <a:xfrm>
              <a:off x="6168025" y="3545825"/>
              <a:ext cx="5625" cy="5050"/>
            </a:xfrm>
            <a:custGeom>
              <a:avLst/>
              <a:gdLst/>
              <a:ahLst/>
              <a:cxnLst/>
              <a:rect l="l" t="t" r="r" b="b"/>
              <a:pathLst>
                <a:path w="225" h="202" extrusionOk="0">
                  <a:moveTo>
                    <a:pt x="115" y="0"/>
                  </a:moveTo>
                  <a:cubicBezTo>
                    <a:pt x="97" y="0"/>
                    <a:pt x="78" y="5"/>
                    <a:pt x="60" y="17"/>
                  </a:cubicBezTo>
                  <a:cubicBezTo>
                    <a:pt x="27" y="32"/>
                    <a:pt x="12" y="62"/>
                    <a:pt x="12" y="77"/>
                  </a:cubicBezTo>
                  <a:cubicBezTo>
                    <a:pt x="0" y="148"/>
                    <a:pt x="52" y="202"/>
                    <a:pt x="112" y="202"/>
                  </a:cubicBezTo>
                  <a:cubicBezTo>
                    <a:pt x="130" y="202"/>
                    <a:pt x="150" y="196"/>
                    <a:pt x="168" y="185"/>
                  </a:cubicBezTo>
                  <a:cubicBezTo>
                    <a:pt x="183" y="170"/>
                    <a:pt x="213" y="155"/>
                    <a:pt x="213" y="125"/>
                  </a:cubicBezTo>
                  <a:cubicBezTo>
                    <a:pt x="225" y="54"/>
                    <a:pt x="173" y="0"/>
                    <a:pt x="1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9"/>
            <p:cNvSpPr/>
            <p:nvPr/>
          </p:nvSpPr>
          <p:spPr>
            <a:xfrm>
              <a:off x="6171000" y="3528325"/>
              <a:ext cx="3200" cy="2725"/>
            </a:xfrm>
            <a:custGeom>
              <a:avLst/>
              <a:gdLst/>
              <a:ahLst/>
              <a:cxnLst/>
              <a:rect l="l" t="t" r="r" b="b"/>
              <a:pathLst>
                <a:path w="128" h="109" extrusionOk="0">
                  <a:moveTo>
                    <a:pt x="79" y="1"/>
                  </a:moveTo>
                  <a:cubicBezTo>
                    <a:pt x="35" y="1"/>
                    <a:pt x="1" y="30"/>
                    <a:pt x="16" y="79"/>
                  </a:cubicBezTo>
                  <a:cubicBezTo>
                    <a:pt x="35" y="94"/>
                    <a:pt x="49" y="109"/>
                    <a:pt x="64" y="109"/>
                  </a:cubicBezTo>
                  <a:cubicBezTo>
                    <a:pt x="109" y="109"/>
                    <a:pt x="128" y="64"/>
                    <a:pt x="128" y="30"/>
                  </a:cubicBezTo>
                  <a:cubicBezTo>
                    <a:pt x="109" y="15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9"/>
            <p:cNvSpPr/>
            <p:nvPr/>
          </p:nvSpPr>
          <p:spPr>
            <a:xfrm>
              <a:off x="6144600" y="3536050"/>
              <a:ext cx="2750" cy="2700"/>
            </a:xfrm>
            <a:custGeom>
              <a:avLst/>
              <a:gdLst/>
              <a:ahLst/>
              <a:cxnLst/>
              <a:rect l="l" t="t" r="r" b="b"/>
              <a:pathLst>
                <a:path w="110" h="108" extrusionOk="0">
                  <a:moveTo>
                    <a:pt x="55" y="1"/>
                  </a:moveTo>
                  <a:cubicBezTo>
                    <a:pt x="28" y="1"/>
                    <a:pt x="1" y="18"/>
                    <a:pt x="1" y="50"/>
                  </a:cubicBezTo>
                  <a:cubicBezTo>
                    <a:pt x="1" y="65"/>
                    <a:pt x="1" y="80"/>
                    <a:pt x="16" y="80"/>
                  </a:cubicBezTo>
                  <a:cubicBezTo>
                    <a:pt x="28" y="99"/>
                    <a:pt x="44" y="107"/>
                    <a:pt x="61" y="107"/>
                  </a:cubicBezTo>
                  <a:cubicBezTo>
                    <a:pt x="86" y="107"/>
                    <a:pt x="109" y="86"/>
                    <a:pt x="109" y="50"/>
                  </a:cubicBezTo>
                  <a:cubicBezTo>
                    <a:pt x="109" y="50"/>
                    <a:pt x="109" y="35"/>
                    <a:pt x="94" y="16"/>
                  </a:cubicBezTo>
                  <a:cubicBezTo>
                    <a:pt x="84" y="6"/>
                    <a:pt x="69" y="1"/>
                    <a:pt x="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9"/>
            <p:cNvSpPr/>
            <p:nvPr/>
          </p:nvSpPr>
          <p:spPr>
            <a:xfrm>
              <a:off x="6147700" y="3526375"/>
              <a:ext cx="25675" cy="21375"/>
            </a:xfrm>
            <a:custGeom>
              <a:avLst/>
              <a:gdLst/>
              <a:ahLst/>
              <a:cxnLst/>
              <a:rect l="l" t="t" r="r" b="b"/>
              <a:pathLst>
                <a:path w="1027" h="855" extrusionOk="0">
                  <a:moveTo>
                    <a:pt x="530" y="0"/>
                  </a:moveTo>
                  <a:cubicBezTo>
                    <a:pt x="358" y="0"/>
                    <a:pt x="202" y="93"/>
                    <a:pt x="127" y="250"/>
                  </a:cubicBezTo>
                  <a:cubicBezTo>
                    <a:pt x="0" y="530"/>
                    <a:pt x="187" y="840"/>
                    <a:pt x="500" y="855"/>
                  </a:cubicBezTo>
                  <a:cubicBezTo>
                    <a:pt x="668" y="855"/>
                    <a:pt x="825" y="761"/>
                    <a:pt x="903" y="608"/>
                  </a:cubicBezTo>
                  <a:cubicBezTo>
                    <a:pt x="1026" y="329"/>
                    <a:pt x="840" y="15"/>
                    <a:pt x="530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9"/>
            <p:cNvSpPr/>
            <p:nvPr/>
          </p:nvSpPr>
          <p:spPr>
            <a:xfrm>
              <a:off x="6166350" y="3534100"/>
              <a:ext cx="3575" cy="3200"/>
            </a:xfrm>
            <a:custGeom>
              <a:avLst/>
              <a:gdLst/>
              <a:ahLst/>
              <a:cxnLst/>
              <a:rect l="l" t="t" r="r" b="b"/>
              <a:pathLst>
                <a:path w="143" h="128" extrusionOk="0">
                  <a:moveTo>
                    <a:pt x="79" y="1"/>
                  </a:moveTo>
                  <a:cubicBezTo>
                    <a:pt x="73" y="1"/>
                    <a:pt x="70" y="1"/>
                    <a:pt x="67" y="2"/>
                  </a:cubicBezTo>
                  <a:lnTo>
                    <a:pt x="67" y="2"/>
                  </a:lnTo>
                  <a:cubicBezTo>
                    <a:pt x="71" y="1"/>
                    <a:pt x="75" y="1"/>
                    <a:pt x="79" y="1"/>
                  </a:cubicBezTo>
                  <a:close/>
                  <a:moveTo>
                    <a:pt x="79" y="1"/>
                  </a:moveTo>
                  <a:cubicBezTo>
                    <a:pt x="109" y="1"/>
                    <a:pt x="127" y="34"/>
                    <a:pt x="109" y="64"/>
                  </a:cubicBezTo>
                  <a:lnTo>
                    <a:pt x="79" y="64"/>
                  </a:lnTo>
                  <a:cubicBezTo>
                    <a:pt x="49" y="64"/>
                    <a:pt x="34" y="34"/>
                    <a:pt x="49" y="20"/>
                  </a:cubicBezTo>
                  <a:cubicBezTo>
                    <a:pt x="58" y="8"/>
                    <a:pt x="62" y="3"/>
                    <a:pt x="67" y="2"/>
                  </a:cubicBezTo>
                  <a:lnTo>
                    <a:pt x="67" y="2"/>
                  </a:lnTo>
                  <a:cubicBezTo>
                    <a:pt x="41" y="6"/>
                    <a:pt x="15" y="24"/>
                    <a:pt x="15" y="49"/>
                  </a:cubicBezTo>
                  <a:cubicBezTo>
                    <a:pt x="0" y="79"/>
                    <a:pt x="15" y="113"/>
                    <a:pt x="64" y="128"/>
                  </a:cubicBezTo>
                  <a:lnTo>
                    <a:pt x="79" y="128"/>
                  </a:lnTo>
                  <a:cubicBezTo>
                    <a:pt x="109" y="128"/>
                    <a:pt x="127" y="113"/>
                    <a:pt x="142" y="79"/>
                  </a:cubicBezTo>
                  <a:cubicBezTo>
                    <a:pt x="142" y="49"/>
                    <a:pt x="127" y="1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9"/>
            <p:cNvSpPr/>
            <p:nvPr/>
          </p:nvSpPr>
          <p:spPr>
            <a:xfrm>
              <a:off x="6167175" y="3534100"/>
              <a:ext cx="2375" cy="1625"/>
            </a:xfrm>
            <a:custGeom>
              <a:avLst/>
              <a:gdLst/>
              <a:ahLst/>
              <a:cxnLst/>
              <a:rect l="l" t="t" r="r" b="b"/>
              <a:pathLst>
                <a:path w="95" h="65" extrusionOk="0">
                  <a:moveTo>
                    <a:pt x="46" y="1"/>
                  </a:moveTo>
                  <a:cubicBezTo>
                    <a:pt x="31" y="1"/>
                    <a:pt x="31" y="1"/>
                    <a:pt x="16" y="20"/>
                  </a:cubicBezTo>
                  <a:cubicBezTo>
                    <a:pt x="1" y="34"/>
                    <a:pt x="16" y="64"/>
                    <a:pt x="46" y="64"/>
                  </a:cubicBezTo>
                  <a:lnTo>
                    <a:pt x="76" y="64"/>
                  </a:lnTo>
                  <a:cubicBezTo>
                    <a:pt x="94" y="34"/>
                    <a:pt x="76" y="1"/>
                    <a:pt x="46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9"/>
            <p:cNvSpPr/>
            <p:nvPr/>
          </p:nvSpPr>
          <p:spPr>
            <a:xfrm>
              <a:off x="6165975" y="3531400"/>
              <a:ext cx="2350" cy="2000"/>
            </a:xfrm>
            <a:custGeom>
              <a:avLst/>
              <a:gdLst/>
              <a:ahLst/>
              <a:cxnLst/>
              <a:rect l="l" t="t" r="r" b="b"/>
              <a:pathLst>
                <a:path w="94" h="80" extrusionOk="0">
                  <a:moveTo>
                    <a:pt x="30" y="1"/>
                  </a:moveTo>
                  <a:cubicBezTo>
                    <a:pt x="0" y="1"/>
                    <a:pt x="0" y="49"/>
                    <a:pt x="15" y="64"/>
                  </a:cubicBezTo>
                  <a:cubicBezTo>
                    <a:pt x="30" y="79"/>
                    <a:pt x="30" y="79"/>
                    <a:pt x="49" y="79"/>
                  </a:cubicBezTo>
                  <a:cubicBezTo>
                    <a:pt x="79" y="64"/>
                    <a:pt x="94" y="34"/>
                    <a:pt x="6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9"/>
            <p:cNvSpPr/>
            <p:nvPr/>
          </p:nvSpPr>
          <p:spPr>
            <a:xfrm>
              <a:off x="6161300" y="3534100"/>
              <a:ext cx="5075" cy="4325"/>
            </a:xfrm>
            <a:custGeom>
              <a:avLst/>
              <a:gdLst/>
              <a:ahLst/>
              <a:cxnLst/>
              <a:rect l="l" t="t" r="r" b="b"/>
              <a:pathLst>
                <a:path w="203" h="173" extrusionOk="0">
                  <a:moveTo>
                    <a:pt x="109" y="1"/>
                  </a:moveTo>
                  <a:cubicBezTo>
                    <a:pt x="64" y="1"/>
                    <a:pt x="31" y="34"/>
                    <a:pt x="16" y="64"/>
                  </a:cubicBezTo>
                  <a:cubicBezTo>
                    <a:pt x="1" y="113"/>
                    <a:pt x="31" y="158"/>
                    <a:pt x="79" y="173"/>
                  </a:cubicBezTo>
                  <a:lnTo>
                    <a:pt x="94" y="173"/>
                  </a:lnTo>
                  <a:cubicBezTo>
                    <a:pt x="143" y="173"/>
                    <a:pt x="173" y="143"/>
                    <a:pt x="187" y="113"/>
                  </a:cubicBezTo>
                  <a:cubicBezTo>
                    <a:pt x="202" y="64"/>
                    <a:pt x="173" y="20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9"/>
            <p:cNvSpPr/>
            <p:nvPr/>
          </p:nvSpPr>
          <p:spPr>
            <a:xfrm>
              <a:off x="6155350" y="3528325"/>
              <a:ext cx="6725" cy="5425"/>
            </a:xfrm>
            <a:custGeom>
              <a:avLst/>
              <a:gdLst/>
              <a:ahLst/>
              <a:cxnLst/>
              <a:rect l="l" t="t" r="r" b="b"/>
              <a:pathLst>
                <a:path w="269" h="217" extrusionOk="0">
                  <a:moveTo>
                    <a:pt x="8" y="79"/>
                  </a:moveTo>
                  <a:lnTo>
                    <a:pt x="8" y="79"/>
                  </a:lnTo>
                  <a:cubicBezTo>
                    <a:pt x="2" y="88"/>
                    <a:pt x="1" y="98"/>
                    <a:pt x="4" y="107"/>
                  </a:cubicBezTo>
                  <a:lnTo>
                    <a:pt x="4" y="107"/>
                  </a:lnTo>
                  <a:cubicBezTo>
                    <a:pt x="3" y="97"/>
                    <a:pt x="4" y="88"/>
                    <a:pt x="8" y="79"/>
                  </a:cubicBezTo>
                  <a:close/>
                  <a:moveTo>
                    <a:pt x="116" y="1"/>
                  </a:moveTo>
                  <a:cubicBezTo>
                    <a:pt x="52" y="1"/>
                    <a:pt x="8" y="30"/>
                    <a:pt x="8" y="79"/>
                  </a:cubicBezTo>
                  <a:cubicBezTo>
                    <a:pt x="8" y="45"/>
                    <a:pt x="37" y="30"/>
                    <a:pt x="67" y="30"/>
                  </a:cubicBezTo>
                  <a:lnTo>
                    <a:pt x="82" y="30"/>
                  </a:lnTo>
                  <a:cubicBezTo>
                    <a:pt x="116" y="45"/>
                    <a:pt x="146" y="79"/>
                    <a:pt x="131" y="109"/>
                  </a:cubicBezTo>
                  <a:cubicBezTo>
                    <a:pt x="131" y="139"/>
                    <a:pt x="101" y="157"/>
                    <a:pt x="67" y="157"/>
                  </a:cubicBezTo>
                  <a:lnTo>
                    <a:pt x="52" y="139"/>
                  </a:lnTo>
                  <a:cubicBezTo>
                    <a:pt x="32" y="139"/>
                    <a:pt x="10" y="125"/>
                    <a:pt x="4" y="107"/>
                  </a:cubicBezTo>
                  <a:lnTo>
                    <a:pt x="4" y="107"/>
                  </a:lnTo>
                  <a:cubicBezTo>
                    <a:pt x="8" y="147"/>
                    <a:pt x="50" y="193"/>
                    <a:pt x="101" y="217"/>
                  </a:cubicBezTo>
                  <a:lnTo>
                    <a:pt x="146" y="217"/>
                  </a:lnTo>
                  <a:cubicBezTo>
                    <a:pt x="194" y="217"/>
                    <a:pt x="254" y="187"/>
                    <a:pt x="254" y="139"/>
                  </a:cubicBezTo>
                  <a:cubicBezTo>
                    <a:pt x="269" y="79"/>
                    <a:pt x="224" y="15"/>
                    <a:pt x="161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6155050" y="3529075"/>
              <a:ext cx="3950" cy="3200"/>
            </a:xfrm>
            <a:custGeom>
              <a:avLst/>
              <a:gdLst/>
              <a:ahLst/>
              <a:cxnLst/>
              <a:rect l="l" t="t" r="r" b="b"/>
              <a:pathLst>
                <a:path w="158" h="128" extrusionOk="0">
                  <a:moveTo>
                    <a:pt x="79" y="0"/>
                  </a:moveTo>
                  <a:cubicBezTo>
                    <a:pt x="49" y="0"/>
                    <a:pt x="20" y="15"/>
                    <a:pt x="20" y="49"/>
                  </a:cubicBezTo>
                  <a:cubicBezTo>
                    <a:pt x="1" y="79"/>
                    <a:pt x="34" y="109"/>
                    <a:pt x="64" y="109"/>
                  </a:cubicBezTo>
                  <a:lnTo>
                    <a:pt x="79" y="127"/>
                  </a:lnTo>
                  <a:cubicBezTo>
                    <a:pt x="113" y="127"/>
                    <a:pt x="143" y="109"/>
                    <a:pt x="143" y="79"/>
                  </a:cubicBezTo>
                  <a:cubicBezTo>
                    <a:pt x="158" y="49"/>
                    <a:pt x="128" y="15"/>
                    <a:pt x="9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9"/>
            <p:cNvSpPr/>
            <p:nvPr/>
          </p:nvSpPr>
          <p:spPr>
            <a:xfrm>
              <a:off x="6165225" y="3539975"/>
              <a:ext cx="3475" cy="2750"/>
            </a:xfrm>
            <a:custGeom>
              <a:avLst/>
              <a:gdLst/>
              <a:ahLst/>
              <a:cxnLst/>
              <a:rect l="l" t="t" r="r" b="b"/>
              <a:pathLst>
                <a:path w="139" h="110" extrusionOk="0">
                  <a:moveTo>
                    <a:pt x="79" y="1"/>
                  </a:moveTo>
                  <a:cubicBezTo>
                    <a:pt x="45" y="1"/>
                    <a:pt x="16" y="16"/>
                    <a:pt x="16" y="46"/>
                  </a:cubicBezTo>
                  <a:cubicBezTo>
                    <a:pt x="1" y="64"/>
                    <a:pt x="30" y="94"/>
                    <a:pt x="60" y="109"/>
                  </a:cubicBezTo>
                  <a:lnTo>
                    <a:pt x="79" y="109"/>
                  </a:lnTo>
                  <a:cubicBezTo>
                    <a:pt x="109" y="109"/>
                    <a:pt x="124" y="94"/>
                    <a:pt x="139" y="64"/>
                  </a:cubicBezTo>
                  <a:cubicBezTo>
                    <a:pt x="139" y="46"/>
                    <a:pt x="124" y="16"/>
                    <a:pt x="9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6152350" y="3539975"/>
              <a:ext cx="2000" cy="1625"/>
            </a:xfrm>
            <a:custGeom>
              <a:avLst/>
              <a:gdLst/>
              <a:ahLst/>
              <a:cxnLst/>
              <a:rect l="l" t="t" r="r" b="b"/>
              <a:pathLst>
                <a:path w="80" h="65" extrusionOk="0">
                  <a:moveTo>
                    <a:pt x="34" y="1"/>
                  </a:moveTo>
                  <a:cubicBezTo>
                    <a:pt x="16" y="1"/>
                    <a:pt x="1" y="16"/>
                    <a:pt x="1" y="31"/>
                  </a:cubicBezTo>
                  <a:cubicBezTo>
                    <a:pt x="1" y="46"/>
                    <a:pt x="16" y="64"/>
                    <a:pt x="34" y="64"/>
                  </a:cubicBezTo>
                  <a:lnTo>
                    <a:pt x="49" y="64"/>
                  </a:lnTo>
                  <a:cubicBezTo>
                    <a:pt x="64" y="64"/>
                    <a:pt x="64" y="64"/>
                    <a:pt x="79" y="46"/>
                  </a:cubicBezTo>
                  <a:cubicBezTo>
                    <a:pt x="79" y="31"/>
                    <a:pt x="64" y="16"/>
                    <a:pt x="4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9"/>
            <p:cNvSpPr/>
            <p:nvPr/>
          </p:nvSpPr>
          <p:spPr>
            <a:xfrm>
              <a:off x="6162525" y="3541950"/>
              <a:ext cx="1875" cy="1500"/>
            </a:xfrm>
            <a:custGeom>
              <a:avLst/>
              <a:gdLst/>
              <a:ahLst/>
              <a:cxnLst/>
              <a:rect l="l" t="t" r="r" b="b"/>
              <a:pathLst>
                <a:path w="75" h="60" extrusionOk="0">
                  <a:moveTo>
                    <a:pt x="30" y="0"/>
                  </a:moveTo>
                  <a:cubicBezTo>
                    <a:pt x="15" y="0"/>
                    <a:pt x="0" y="15"/>
                    <a:pt x="0" y="15"/>
                  </a:cubicBezTo>
                  <a:cubicBezTo>
                    <a:pt x="0" y="30"/>
                    <a:pt x="0" y="60"/>
                    <a:pt x="30" y="60"/>
                  </a:cubicBezTo>
                  <a:cubicBezTo>
                    <a:pt x="45" y="60"/>
                    <a:pt x="60" y="45"/>
                    <a:pt x="60" y="45"/>
                  </a:cubicBezTo>
                  <a:cubicBezTo>
                    <a:pt x="75" y="30"/>
                    <a:pt x="60" y="0"/>
                    <a:pt x="30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5" name="Google Shape;245;p9"/>
          <p:cNvGrpSpPr/>
          <p:nvPr/>
        </p:nvGrpSpPr>
        <p:grpSpPr>
          <a:xfrm>
            <a:off x="260906" y="2494963"/>
            <a:ext cx="8622178" cy="2454935"/>
            <a:chOff x="916725" y="1693928"/>
            <a:chExt cx="699625" cy="199200"/>
          </a:xfrm>
        </p:grpSpPr>
        <p:sp>
          <p:nvSpPr>
            <p:cNvPr id="246" name="Google Shape;246;p9"/>
            <p:cNvSpPr/>
            <p:nvPr/>
          </p:nvSpPr>
          <p:spPr>
            <a:xfrm>
              <a:off x="935563" y="1693928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9"/>
            <p:cNvSpPr/>
            <p:nvPr/>
          </p:nvSpPr>
          <p:spPr>
            <a:xfrm flipH="1">
              <a:off x="1054466" y="1870509"/>
              <a:ext cx="5799" cy="6274"/>
            </a:xfrm>
            <a:custGeom>
              <a:avLst/>
              <a:gdLst/>
              <a:ahLst/>
              <a:cxnLst/>
              <a:rect l="l" t="t" r="r" b="b"/>
              <a:pathLst>
                <a:path w="232" h="251" extrusionOk="0">
                  <a:moveTo>
                    <a:pt x="124" y="1"/>
                  </a:moveTo>
                  <a:cubicBezTo>
                    <a:pt x="45" y="1"/>
                    <a:pt x="1" y="64"/>
                    <a:pt x="1" y="128"/>
                  </a:cubicBezTo>
                  <a:cubicBezTo>
                    <a:pt x="1" y="188"/>
                    <a:pt x="45" y="251"/>
                    <a:pt x="124" y="251"/>
                  </a:cubicBezTo>
                  <a:cubicBezTo>
                    <a:pt x="187" y="251"/>
                    <a:pt x="232" y="188"/>
                    <a:pt x="232" y="128"/>
                  </a:cubicBezTo>
                  <a:cubicBezTo>
                    <a:pt x="232" y="64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9"/>
            <p:cNvSpPr/>
            <p:nvPr/>
          </p:nvSpPr>
          <p:spPr>
            <a:xfrm>
              <a:off x="948916" y="1820613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9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9"/>
            <p:cNvSpPr/>
            <p:nvPr/>
          </p:nvSpPr>
          <p:spPr>
            <a:xfrm>
              <a:off x="1586402" y="1827225"/>
              <a:ext cx="14000" cy="14400"/>
            </a:xfrm>
            <a:custGeom>
              <a:avLst/>
              <a:gdLst/>
              <a:ahLst/>
              <a:cxnLst/>
              <a:rect l="l" t="t" r="r" b="b"/>
              <a:pathLst>
                <a:path w="560" h="576" extrusionOk="0">
                  <a:moveTo>
                    <a:pt x="280" y="1"/>
                  </a:moveTo>
                  <a:cubicBezTo>
                    <a:pt x="123" y="1"/>
                    <a:pt x="0" y="124"/>
                    <a:pt x="0" y="296"/>
                  </a:cubicBezTo>
                  <a:cubicBezTo>
                    <a:pt x="0" y="452"/>
                    <a:pt x="123" y="576"/>
                    <a:pt x="280" y="576"/>
                  </a:cubicBezTo>
                  <a:cubicBezTo>
                    <a:pt x="433" y="576"/>
                    <a:pt x="560" y="452"/>
                    <a:pt x="560" y="296"/>
                  </a:cubicBezTo>
                  <a:cubicBezTo>
                    <a:pt x="560" y="124"/>
                    <a:pt x="433" y="1"/>
                    <a:pt x="280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9"/>
            <p:cNvSpPr/>
            <p:nvPr/>
          </p:nvSpPr>
          <p:spPr>
            <a:xfrm>
              <a:off x="1588726" y="1744930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9"/>
            <p:cNvSpPr/>
            <p:nvPr/>
          </p:nvSpPr>
          <p:spPr>
            <a:xfrm>
              <a:off x="1438371" y="1882678"/>
              <a:ext cx="10449" cy="10449"/>
            </a:xfrm>
            <a:custGeom>
              <a:avLst/>
              <a:gdLst/>
              <a:ahLst/>
              <a:cxnLst/>
              <a:rect l="l" t="t" r="r" b="b"/>
              <a:pathLst>
                <a:path w="251" h="251" extrusionOk="0">
                  <a:moveTo>
                    <a:pt x="123" y="1"/>
                  </a:moveTo>
                  <a:cubicBezTo>
                    <a:pt x="64" y="1"/>
                    <a:pt x="0" y="64"/>
                    <a:pt x="0" y="128"/>
                  </a:cubicBezTo>
                  <a:cubicBezTo>
                    <a:pt x="0" y="188"/>
                    <a:pt x="64" y="251"/>
                    <a:pt x="123" y="251"/>
                  </a:cubicBezTo>
                  <a:cubicBezTo>
                    <a:pt x="187" y="251"/>
                    <a:pt x="250" y="188"/>
                    <a:pt x="250" y="128"/>
                  </a:cubicBezTo>
                  <a:cubicBezTo>
                    <a:pt x="250" y="64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9"/>
            <p:cNvSpPr/>
            <p:nvPr/>
          </p:nvSpPr>
          <p:spPr>
            <a:xfrm>
              <a:off x="1610075" y="1787725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0"/>
          <p:cNvSpPr txBox="1">
            <a:spLocks noGrp="1"/>
          </p:cNvSpPr>
          <p:nvPr>
            <p:ph type="body" idx="1"/>
          </p:nvPr>
        </p:nvSpPr>
        <p:spPr>
          <a:xfrm>
            <a:off x="720000" y="540000"/>
            <a:ext cx="3852000" cy="28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>
                <a:solidFill>
                  <a:schemeClr val="accent1"/>
                </a:solidFill>
                <a:latin typeface="Mukta"/>
                <a:ea typeface="Mukta"/>
                <a:cs typeface="Mukta"/>
                <a:sym typeface="Mukta"/>
              </a:defRPr>
            </a:lvl1pPr>
          </a:lstStyle>
          <a:p>
            <a:endParaRPr/>
          </a:p>
        </p:txBody>
      </p:sp>
      <p:sp>
        <p:nvSpPr>
          <p:cNvPr id="256" name="Google Shape;256;p10"/>
          <p:cNvSpPr/>
          <p:nvPr/>
        </p:nvSpPr>
        <p:spPr>
          <a:xfrm rot="2700000">
            <a:off x="2998619" y="4835566"/>
            <a:ext cx="2684723" cy="1628333"/>
          </a:xfrm>
          <a:custGeom>
            <a:avLst/>
            <a:gdLst/>
            <a:ahLst/>
            <a:cxnLst/>
            <a:rect l="l" t="t" r="r" b="b"/>
            <a:pathLst>
              <a:path w="4572" h="2773" extrusionOk="0">
                <a:moveTo>
                  <a:pt x="1260" y="1"/>
                </a:moveTo>
                <a:cubicBezTo>
                  <a:pt x="1182" y="1"/>
                  <a:pt x="1104" y="8"/>
                  <a:pt x="1027" y="23"/>
                </a:cubicBezTo>
                <a:cubicBezTo>
                  <a:pt x="669" y="83"/>
                  <a:pt x="374" y="333"/>
                  <a:pt x="344" y="676"/>
                </a:cubicBezTo>
                <a:cubicBezTo>
                  <a:pt x="329" y="829"/>
                  <a:pt x="482" y="1094"/>
                  <a:pt x="438" y="1236"/>
                </a:cubicBezTo>
                <a:cubicBezTo>
                  <a:pt x="389" y="1374"/>
                  <a:pt x="1" y="1825"/>
                  <a:pt x="16" y="2168"/>
                </a:cubicBezTo>
                <a:cubicBezTo>
                  <a:pt x="35" y="2493"/>
                  <a:pt x="109" y="2601"/>
                  <a:pt x="236" y="2773"/>
                </a:cubicBezTo>
                <a:lnTo>
                  <a:pt x="4247" y="2773"/>
                </a:lnTo>
                <a:cubicBezTo>
                  <a:pt x="4325" y="2601"/>
                  <a:pt x="4385" y="2463"/>
                  <a:pt x="4292" y="2228"/>
                </a:cubicBezTo>
                <a:cubicBezTo>
                  <a:pt x="4213" y="2057"/>
                  <a:pt x="4419" y="1904"/>
                  <a:pt x="4478" y="1732"/>
                </a:cubicBezTo>
                <a:cubicBezTo>
                  <a:pt x="4557" y="1575"/>
                  <a:pt x="4572" y="1404"/>
                  <a:pt x="4557" y="1236"/>
                </a:cubicBezTo>
                <a:cubicBezTo>
                  <a:pt x="4542" y="1016"/>
                  <a:pt x="4434" y="784"/>
                  <a:pt x="4247" y="627"/>
                </a:cubicBezTo>
                <a:cubicBezTo>
                  <a:pt x="4011" y="427"/>
                  <a:pt x="3683" y="349"/>
                  <a:pt x="3370" y="349"/>
                </a:cubicBezTo>
                <a:cubicBezTo>
                  <a:pt x="3293" y="349"/>
                  <a:pt x="3217" y="354"/>
                  <a:pt x="3143" y="363"/>
                </a:cubicBezTo>
                <a:cubicBezTo>
                  <a:pt x="2994" y="392"/>
                  <a:pt x="2857" y="429"/>
                  <a:pt x="2714" y="429"/>
                </a:cubicBezTo>
                <a:cubicBezTo>
                  <a:pt x="2692" y="429"/>
                  <a:pt x="2669" y="428"/>
                  <a:pt x="2646" y="426"/>
                </a:cubicBezTo>
                <a:cubicBezTo>
                  <a:pt x="2411" y="411"/>
                  <a:pt x="2195" y="269"/>
                  <a:pt x="1975" y="161"/>
                </a:cubicBezTo>
                <a:cubicBezTo>
                  <a:pt x="1752" y="68"/>
                  <a:pt x="1504" y="1"/>
                  <a:pt x="1260" y="1"/>
                </a:cubicBezTo>
                <a:close/>
              </a:path>
            </a:pathLst>
          </a:custGeom>
          <a:solidFill>
            <a:srgbClr val="F5AD9A">
              <a:alpha val="339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10"/>
          <p:cNvSpPr/>
          <p:nvPr/>
        </p:nvSpPr>
        <p:spPr>
          <a:xfrm rot="-1773685">
            <a:off x="-1944302" y="3324149"/>
            <a:ext cx="3722374" cy="4034702"/>
          </a:xfrm>
          <a:custGeom>
            <a:avLst/>
            <a:gdLst/>
            <a:ahLst/>
            <a:cxnLst/>
            <a:rect l="l" t="t" r="r" b="b"/>
            <a:pathLst>
              <a:path w="5661" h="6136" extrusionOk="0">
                <a:moveTo>
                  <a:pt x="4561" y="0"/>
                </a:moveTo>
                <a:cubicBezTo>
                  <a:pt x="4195" y="0"/>
                  <a:pt x="3635" y="144"/>
                  <a:pt x="2862" y="416"/>
                </a:cubicBezTo>
                <a:cubicBezTo>
                  <a:pt x="2862" y="416"/>
                  <a:pt x="840" y="1226"/>
                  <a:pt x="840" y="1879"/>
                </a:cubicBezTo>
                <a:cubicBezTo>
                  <a:pt x="840" y="2013"/>
                  <a:pt x="934" y="2061"/>
                  <a:pt x="1079" y="2061"/>
                </a:cubicBezTo>
                <a:cubicBezTo>
                  <a:pt x="1419" y="2061"/>
                  <a:pt x="2040" y="1798"/>
                  <a:pt x="2366" y="1798"/>
                </a:cubicBezTo>
                <a:cubicBezTo>
                  <a:pt x="2557" y="1798"/>
                  <a:pt x="2646" y="1888"/>
                  <a:pt x="2519" y="2174"/>
                </a:cubicBezTo>
                <a:cubicBezTo>
                  <a:pt x="2082" y="3136"/>
                  <a:pt x="0" y="3323"/>
                  <a:pt x="0" y="4196"/>
                </a:cubicBezTo>
                <a:cubicBezTo>
                  <a:pt x="0" y="5080"/>
                  <a:pt x="1571" y="4629"/>
                  <a:pt x="1168" y="5315"/>
                </a:cubicBezTo>
                <a:cubicBezTo>
                  <a:pt x="912" y="5752"/>
                  <a:pt x="1754" y="6136"/>
                  <a:pt x="2690" y="6136"/>
                </a:cubicBezTo>
                <a:cubicBezTo>
                  <a:pt x="3185" y="6136"/>
                  <a:pt x="3707" y="6028"/>
                  <a:pt x="4105" y="5763"/>
                </a:cubicBezTo>
                <a:cubicBezTo>
                  <a:pt x="5254" y="5017"/>
                  <a:pt x="5661" y="4644"/>
                  <a:pt x="5612" y="4084"/>
                </a:cubicBezTo>
                <a:cubicBezTo>
                  <a:pt x="5552" y="3524"/>
                  <a:pt x="4153" y="3651"/>
                  <a:pt x="4571" y="3043"/>
                </a:cubicBezTo>
                <a:cubicBezTo>
                  <a:pt x="4993" y="2453"/>
                  <a:pt x="5612" y="1737"/>
                  <a:pt x="5381" y="1349"/>
                </a:cubicBezTo>
                <a:cubicBezTo>
                  <a:pt x="5319" y="1248"/>
                  <a:pt x="5215" y="1214"/>
                  <a:pt x="5095" y="1214"/>
                </a:cubicBezTo>
                <a:cubicBezTo>
                  <a:pt x="4856" y="1214"/>
                  <a:pt x="4554" y="1348"/>
                  <a:pt x="4408" y="1348"/>
                </a:cubicBezTo>
                <a:cubicBezTo>
                  <a:pt x="4346" y="1348"/>
                  <a:pt x="4311" y="1324"/>
                  <a:pt x="4321" y="1256"/>
                </a:cubicBezTo>
                <a:cubicBezTo>
                  <a:pt x="4355" y="946"/>
                  <a:pt x="5209" y="651"/>
                  <a:pt x="5067" y="260"/>
                </a:cubicBezTo>
                <a:cubicBezTo>
                  <a:pt x="5007" y="85"/>
                  <a:pt x="4841" y="0"/>
                  <a:pt x="4561" y="0"/>
                </a:cubicBezTo>
                <a:close/>
              </a:path>
            </a:pathLst>
          </a:custGeom>
          <a:solidFill>
            <a:srgbClr val="AADBEE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8" name="Google Shape;258;p10"/>
          <p:cNvGrpSpPr/>
          <p:nvPr/>
        </p:nvGrpSpPr>
        <p:grpSpPr>
          <a:xfrm>
            <a:off x="186624" y="1638257"/>
            <a:ext cx="8773798" cy="3311641"/>
            <a:chOff x="910697" y="1624413"/>
            <a:chExt cx="711928" cy="268715"/>
          </a:xfrm>
        </p:grpSpPr>
        <p:sp>
          <p:nvSpPr>
            <p:cNvPr id="259" name="Google Shape;259;p10"/>
            <p:cNvSpPr/>
            <p:nvPr/>
          </p:nvSpPr>
          <p:spPr>
            <a:xfrm>
              <a:off x="920046" y="1693146"/>
              <a:ext cx="14375" cy="14025"/>
            </a:xfrm>
            <a:custGeom>
              <a:avLst/>
              <a:gdLst/>
              <a:ahLst/>
              <a:cxnLst/>
              <a:rect l="l" t="t" r="r" b="b"/>
              <a:pathLst>
                <a:path w="575" h="561" extrusionOk="0">
                  <a:moveTo>
                    <a:pt x="280" y="0"/>
                  </a:moveTo>
                  <a:cubicBezTo>
                    <a:pt x="123" y="0"/>
                    <a:pt x="0" y="127"/>
                    <a:pt x="0" y="280"/>
                  </a:cubicBezTo>
                  <a:cubicBezTo>
                    <a:pt x="0" y="437"/>
                    <a:pt x="123" y="560"/>
                    <a:pt x="280" y="560"/>
                  </a:cubicBezTo>
                  <a:cubicBezTo>
                    <a:pt x="452" y="560"/>
                    <a:pt x="575" y="437"/>
                    <a:pt x="575" y="280"/>
                  </a:cubicBezTo>
                  <a:cubicBezTo>
                    <a:pt x="575" y="127"/>
                    <a:pt x="452" y="0"/>
                    <a:pt x="280" y="0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0"/>
            <p:cNvSpPr/>
            <p:nvPr/>
          </p:nvSpPr>
          <p:spPr>
            <a:xfrm>
              <a:off x="1032803" y="1837287"/>
              <a:ext cx="14025" cy="14400"/>
            </a:xfrm>
            <a:custGeom>
              <a:avLst/>
              <a:gdLst/>
              <a:ahLst/>
              <a:cxnLst/>
              <a:rect l="l" t="t" r="r" b="b"/>
              <a:pathLst>
                <a:path w="561" h="576" extrusionOk="0">
                  <a:moveTo>
                    <a:pt x="281" y="1"/>
                  </a:moveTo>
                  <a:cubicBezTo>
                    <a:pt x="124" y="1"/>
                    <a:pt x="1" y="124"/>
                    <a:pt x="1" y="296"/>
                  </a:cubicBezTo>
                  <a:cubicBezTo>
                    <a:pt x="1" y="452"/>
                    <a:pt x="124" y="576"/>
                    <a:pt x="281" y="576"/>
                  </a:cubicBezTo>
                  <a:cubicBezTo>
                    <a:pt x="434" y="576"/>
                    <a:pt x="560" y="452"/>
                    <a:pt x="560" y="296"/>
                  </a:cubicBezTo>
                  <a:cubicBezTo>
                    <a:pt x="560" y="124"/>
                    <a:pt x="434" y="1"/>
                    <a:pt x="281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0"/>
            <p:cNvSpPr/>
            <p:nvPr/>
          </p:nvSpPr>
          <p:spPr>
            <a:xfrm>
              <a:off x="1004865" y="1855801"/>
              <a:ext cx="6175" cy="6200"/>
            </a:xfrm>
            <a:custGeom>
              <a:avLst/>
              <a:gdLst/>
              <a:ahLst/>
              <a:cxnLst/>
              <a:rect l="l" t="t" r="r" b="b"/>
              <a:pathLst>
                <a:path w="247" h="248" extrusionOk="0">
                  <a:moveTo>
                    <a:pt x="124" y="1"/>
                  </a:moveTo>
                  <a:cubicBezTo>
                    <a:pt x="60" y="1"/>
                    <a:pt x="0" y="61"/>
                    <a:pt x="0" y="124"/>
                  </a:cubicBezTo>
                  <a:cubicBezTo>
                    <a:pt x="0" y="187"/>
                    <a:pt x="60" y="247"/>
                    <a:pt x="124" y="247"/>
                  </a:cubicBezTo>
                  <a:cubicBezTo>
                    <a:pt x="187" y="247"/>
                    <a:pt x="247" y="187"/>
                    <a:pt x="247" y="124"/>
                  </a:cubicBezTo>
                  <a:cubicBezTo>
                    <a:pt x="247" y="61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0"/>
            <p:cNvSpPr/>
            <p:nvPr/>
          </p:nvSpPr>
          <p:spPr>
            <a:xfrm rot="10800000">
              <a:off x="996328" y="1810360"/>
              <a:ext cx="8206" cy="8102"/>
            </a:xfrm>
            <a:custGeom>
              <a:avLst/>
              <a:gdLst/>
              <a:ahLst/>
              <a:cxnLst/>
              <a:rect l="l" t="t" r="r" b="b"/>
              <a:pathLst>
                <a:path w="236" h="233" extrusionOk="0">
                  <a:moveTo>
                    <a:pt x="109" y="1"/>
                  </a:moveTo>
                  <a:cubicBezTo>
                    <a:pt x="49" y="1"/>
                    <a:pt x="1" y="46"/>
                    <a:pt x="1" y="109"/>
                  </a:cubicBezTo>
                  <a:cubicBezTo>
                    <a:pt x="1" y="187"/>
                    <a:pt x="49" y="232"/>
                    <a:pt x="109" y="232"/>
                  </a:cubicBezTo>
                  <a:cubicBezTo>
                    <a:pt x="172" y="232"/>
                    <a:pt x="236" y="187"/>
                    <a:pt x="236" y="109"/>
                  </a:cubicBezTo>
                  <a:cubicBezTo>
                    <a:pt x="236" y="46"/>
                    <a:pt x="172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0"/>
            <p:cNvSpPr/>
            <p:nvPr/>
          </p:nvSpPr>
          <p:spPr>
            <a:xfrm flipH="1">
              <a:off x="1054466" y="1870509"/>
              <a:ext cx="5799" cy="6274"/>
            </a:xfrm>
            <a:custGeom>
              <a:avLst/>
              <a:gdLst/>
              <a:ahLst/>
              <a:cxnLst/>
              <a:rect l="l" t="t" r="r" b="b"/>
              <a:pathLst>
                <a:path w="232" h="251" extrusionOk="0">
                  <a:moveTo>
                    <a:pt x="124" y="1"/>
                  </a:moveTo>
                  <a:cubicBezTo>
                    <a:pt x="45" y="1"/>
                    <a:pt x="1" y="64"/>
                    <a:pt x="1" y="128"/>
                  </a:cubicBezTo>
                  <a:cubicBezTo>
                    <a:pt x="1" y="188"/>
                    <a:pt x="45" y="251"/>
                    <a:pt x="124" y="251"/>
                  </a:cubicBezTo>
                  <a:cubicBezTo>
                    <a:pt x="187" y="251"/>
                    <a:pt x="232" y="188"/>
                    <a:pt x="232" y="128"/>
                  </a:cubicBezTo>
                  <a:cubicBezTo>
                    <a:pt x="232" y="64"/>
                    <a:pt x="187" y="1"/>
                    <a:pt x="124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0"/>
            <p:cNvSpPr/>
            <p:nvPr/>
          </p:nvSpPr>
          <p:spPr>
            <a:xfrm>
              <a:off x="1230590" y="1841588"/>
              <a:ext cx="6275" cy="5800"/>
            </a:xfrm>
            <a:custGeom>
              <a:avLst/>
              <a:gdLst/>
              <a:ahLst/>
              <a:cxnLst/>
              <a:rect l="l" t="t" r="r" b="b"/>
              <a:pathLst>
                <a:path w="251" h="232" extrusionOk="0">
                  <a:moveTo>
                    <a:pt x="128" y="0"/>
                  </a:moveTo>
                  <a:cubicBezTo>
                    <a:pt x="64" y="0"/>
                    <a:pt x="1" y="45"/>
                    <a:pt x="1" y="109"/>
                  </a:cubicBezTo>
                  <a:cubicBezTo>
                    <a:pt x="1" y="187"/>
                    <a:pt x="64" y="232"/>
                    <a:pt x="128" y="232"/>
                  </a:cubicBezTo>
                  <a:cubicBezTo>
                    <a:pt x="187" y="232"/>
                    <a:pt x="251" y="187"/>
                    <a:pt x="251" y="109"/>
                  </a:cubicBezTo>
                  <a:cubicBezTo>
                    <a:pt x="251" y="45"/>
                    <a:pt x="187" y="0"/>
                    <a:pt x="1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0"/>
            <p:cNvSpPr/>
            <p:nvPr/>
          </p:nvSpPr>
          <p:spPr>
            <a:xfrm>
              <a:off x="948916" y="1820613"/>
              <a:ext cx="10100" cy="10100"/>
            </a:xfrm>
            <a:custGeom>
              <a:avLst/>
              <a:gdLst/>
              <a:ahLst/>
              <a:cxnLst/>
              <a:rect l="l" t="t" r="r" b="b"/>
              <a:pathLst>
                <a:path w="404" h="404" extrusionOk="0">
                  <a:moveTo>
                    <a:pt x="202" y="0"/>
                  </a:moveTo>
                  <a:cubicBezTo>
                    <a:pt x="94" y="0"/>
                    <a:pt x="1" y="94"/>
                    <a:pt x="1" y="202"/>
                  </a:cubicBezTo>
                  <a:cubicBezTo>
                    <a:pt x="1" y="325"/>
                    <a:pt x="94" y="403"/>
                    <a:pt x="202" y="403"/>
                  </a:cubicBezTo>
                  <a:cubicBezTo>
                    <a:pt x="311" y="403"/>
                    <a:pt x="404" y="325"/>
                    <a:pt x="404" y="202"/>
                  </a:cubicBezTo>
                  <a:cubicBezTo>
                    <a:pt x="404" y="94"/>
                    <a:pt x="311" y="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916725" y="1787725"/>
              <a:ext cx="5900" cy="6175"/>
            </a:xfrm>
            <a:custGeom>
              <a:avLst/>
              <a:gdLst/>
              <a:ahLst/>
              <a:cxnLst/>
              <a:rect l="l" t="t" r="r" b="b"/>
              <a:pathLst>
                <a:path w="236" h="247" extrusionOk="0">
                  <a:moveTo>
                    <a:pt x="109" y="0"/>
                  </a:moveTo>
                  <a:cubicBezTo>
                    <a:pt x="49" y="0"/>
                    <a:pt x="0" y="60"/>
                    <a:pt x="0" y="123"/>
                  </a:cubicBezTo>
                  <a:cubicBezTo>
                    <a:pt x="0" y="187"/>
                    <a:pt x="49" y="246"/>
                    <a:pt x="109" y="246"/>
                  </a:cubicBezTo>
                  <a:cubicBezTo>
                    <a:pt x="187" y="246"/>
                    <a:pt x="236" y="187"/>
                    <a:pt x="236" y="123"/>
                  </a:cubicBezTo>
                  <a:cubicBezTo>
                    <a:pt x="236" y="60"/>
                    <a:pt x="187" y="0"/>
                    <a:pt x="109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0"/>
            <p:cNvSpPr/>
            <p:nvPr/>
          </p:nvSpPr>
          <p:spPr>
            <a:xfrm>
              <a:off x="1103257" y="1841588"/>
              <a:ext cx="14000" cy="14400"/>
            </a:xfrm>
            <a:custGeom>
              <a:avLst/>
              <a:gdLst/>
              <a:ahLst/>
              <a:cxnLst/>
              <a:rect l="l" t="t" r="r" b="b"/>
              <a:pathLst>
                <a:path w="560" h="576" extrusionOk="0">
                  <a:moveTo>
                    <a:pt x="280" y="1"/>
                  </a:moveTo>
                  <a:cubicBezTo>
                    <a:pt x="123" y="1"/>
                    <a:pt x="0" y="124"/>
                    <a:pt x="0" y="296"/>
                  </a:cubicBezTo>
                  <a:cubicBezTo>
                    <a:pt x="0" y="452"/>
                    <a:pt x="123" y="576"/>
                    <a:pt x="280" y="576"/>
                  </a:cubicBezTo>
                  <a:cubicBezTo>
                    <a:pt x="433" y="576"/>
                    <a:pt x="560" y="452"/>
                    <a:pt x="560" y="296"/>
                  </a:cubicBezTo>
                  <a:cubicBezTo>
                    <a:pt x="560" y="124"/>
                    <a:pt x="433" y="1"/>
                    <a:pt x="280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910697" y="1624413"/>
              <a:ext cx="9350" cy="9994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7"/>
                    <a:pt x="45" y="247"/>
                    <a:pt x="123" y="247"/>
                  </a:cubicBezTo>
                  <a:cubicBezTo>
                    <a:pt x="187" y="247"/>
                    <a:pt x="232" y="187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1287918" y="1864234"/>
              <a:ext cx="6274" cy="6707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123" y="1"/>
                  </a:moveTo>
                  <a:cubicBezTo>
                    <a:pt x="45" y="1"/>
                    <a:pt x="0" y="61"/>
                    <a:pt x="0" y="124"/>
                  </a:cubicBezTo>
                  <a:cubicBezTo>
                    <a:pt x="0" y="188"/>
                    <a:pt x="45" y="247"/>
                    <a:pt x="123" y="247"/>
                  </a:cubicBezTo>
                  <a:cubicBezTo>
                    <a:pt x="187" y="247"/>
                    <a:pt x="232" y="188"/>
                    <a:pt x="232" y="124"/>
                  </a:cubicBezTo>
                  <a:cubicBezTo>
                    <a:pt x="232" y="61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1156518" y="1863988"/>
              <a:ext cx="9350" cy="9825"/>
            </a:xfrm>
            <a:custGeom>
              <a:avLst/>
              <a:gdLst/>
              <a:ahLst/>
              <a:cxnLst/>
              <a:rect l="l" t="t" r="r" b="b"/>
              <a:pathLst>
                <a:path w="374" h="393" extrusionOk="0">
                  <a:moveTo>
                    <a:pt x="187" y="1"/>
                  </a:moveTo>
                  <a:cubicBezTo>
                    <a:pt x="79" y="1"/>
                    <a:pt x="0" y="94"/>
                    <a:pt x="0" y="206"/>
                  </a:cubicBezTo>
                  <a:cubicBezTo>
                    <a:pt x="0" y="299"/>
                    <a:pt x="79" y="392"/>
                    <a:pt x="187" y="392"/>
                  </a:cubicBezTo>
                  <a:cubicBezTo>
                    <a:pt x="295" y="392"/>
                    <a:pt x="374" y="299"/>
                    <a:pt x="374" y="206"/>
                  </a:cubicBezTo>
                  <a:cubicBezTo>
                    <a:pt x="374" y="94"/>
                    <a:pt x="295" y="1"/>
                    <a:pt x="187" y="1"/>
                  </a:cubicBezTo>
                  <a:close/>
                </a:path>
              </a:pathLst>
            </a:custGeom>
            <a:solidFill>
              <a:srgbClr val="AADBEE">
                <a:alpha val="571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0"/>
            <p:cNvSpPr/>
            <p:nvPr/>
          </p:nvSpPr>
          <p:spPr>
            <a:xfrm>
              <a:off x="1610526" y="1822750"/>
              <a:ext cx="5825" cy="5825"/>
            </a:xfrm>
            <a:custGeom>
              <a:avLst/>
              <a:gdLst/>
              <a:ahLst/>
              <a:cxnLst/>
              <a:rect l="l" t="t" r="r" b="b"/>
              <a:pathLst>
                <a:path w="233" h="233" extrusionOk="0">
                  <a:moveTo>
                    <a:pt x="109" y="1"/>
                  </a:moveTo>
                  <a:cubicBezTo>
                    <a:pt x="46" y="1"/>
                    <a:pt x="1" y="46"/>
                    <a:pt x="1" y="109"/>
                  </a:cubicBezTo>
                  <a:cubicBezTo>
                    <a:pt x="1" y="187"/>
                    <a:pt x="46" y="232"/>
                    <a:pt x="109" y="232"/>
                  </a:cubicBezTo>
                  <a:cubicBezTo>
                    <a:pt x="187" y="232"/>
                    <a:pt x="232" y="187"/>
                    <a:pt x="232" y="109"/>
                  </a:cubicBezTo>
                  <a:cubicBezTo>
                    <a:pt x="232" y="46"/>
                    <a:pt x="187" y="1"/>
                    <a:pt x="10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0"/>
            <p:cNvSpPr/>
            <p:nvPr/>
          </p:nvSpPr>
          <p:spPr>
            <a:xfrm>
              <a:off x="1438371" y="1882678"/>
              <a:ext cx="10449" cy="10449"/>
            </a:xfrm>
            <a:custGeom>
              <a:avLst/>
              <a:gdLst/>
              <a:ahLst/>
              <a:cxnLst/>
              <a:rect l="l" t="t" r="r" b="b"/>
              <a:pathLst>
                <a:path w="251" h="251" extrusionOk="0">
                  <a:moveTo>
                    <a:pt x="123" y="1"/>
                  </a:moveTo>
                  <a:cubicBezTo>
                    <a:pt x="64" y="1"/>
                    <a:pt x="0" y="64"/>
                    <a:pt x="0" y="128"/>
                  </a:cubicBezTo>
                  <a:cubicBezTo>
                    <a:pt x="0" y="188"/>
                    <a:pt x="64" y="251"/>
                    <a:pt x="123" y="251"/>
                  </a:cubicBezTo>
                  <a:cubicBezTo>
                    <a:pt x="187" y="251"/>
                    <a:pt x="250" y="188"/>
                    <a:pt x="250" y="128"/>
                  </a:cubicBezTo>
                  <a:cubicBezTo>
                    <a:pt x="250" y="64"/>
                    <a:pt x="187" y="1"/>
                    <a:pt x="12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0"/>
            <p:cNvSpPr/>
            <p:nvPr/>
          </p:nvSpPr>
          <p:spPr>
            <a:xfrm>
              <a:off x="1165868" y="1769880"/>
              <a:ext cx="10450" cy="10100"/>
            </a:xfrm>
            <a:custGeom>
              <a:avLst/>
              <a:gdLst/>
              <a:ahLst/>
              <a:cxnLst/>
              <a:rect l="l" t="t" r="r" b="b"/>
              <a:pathLst>
                <a:path w="418" h="404" extrusionOk="0">
                  <a:moveTo>
                    <a:pt x="216" y="0"/>
                  </a:moveTo>
                  <a:cubicBezTo>
                    <a:pt x="93" y="0"/>
                    <a:pt x="0" y="94"/>
                    <a:pt x="0" y="202"/>
                  </a:cubicBezTo>
                  <a:cubicBezTo>
                    <a:pt x="0" y="325"/>
                    <a:pt x="93" y="403"/>
                    <a:pt x="216" y="403"/>
                  </a:cubicBezTo>
                  <a:cubicBezTo>
                    <a:pt x="325" y="403"/>
                    <a:pt x="418" y="325"/>
                    <a:pt x="418" y="202"/>
                  </a:cubicBezTo>
                  <a:cubicBezTo>
                    <a:pt x="418" y="94"/>
                    <a:pt x="325" y="0"/>
                    <a:pt x="21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1616349" y="1757043"/>
              <a:ext cx="6275" cy="6175"/>
            </a:xfrm>
            <a:custGeom>
              <a:avLst/>
              <a:gdLst/>
              <a:ahLst/>
              <a:cxnLst/>
              <a:rect l="l" t="t" r="r" b="b"/>
              <a:pathLst>
                <a:path w="251" h="247" extrusionOk="0">
                  <a:moveTo>
                    <a:pt x="127" y="0"/>
                  </a:moveTo>
                  <a:cubicBezTo>
                    <a:pt x="64" y="0"/>
                    <a:pt x="0" y="60"/>
                    <a:pt x="0" y="123"/>
                  </a:cubicBezTo>
                  <a:cubicBezTo>
                    <a:pt x="0" y="187"/>
                    <a:pt x="64" y="246"/>
                    <a:pt x="127" y="246"/>
                  </a:cubicBezTo>
                  <a:cubicBezTo>
                    <a:pt x="187" y="246"/>
                    <a:pt x="250" y="187"/>
                    <a:pt x="250" y="123"/>
                  </a:cubicBezTo>
                  <a:cubicBezTo>
                    <a:pt x="250" y="60"/>
                    <a:pt x="187" y="0"/>
                    <a:pt x="127" y="0"/>
                  </a:cubicBezTo>
                  <a:close/>
                </a:path>
              </a:pathLst>
            </a:custGeom>
            <a:solidFill>
              <a:srgbClr val="02ACD0">
                <a:alpha val="61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3F3F3">
            <a:alpha val="4777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47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ukta"/>
              <a:buNone/>
              <a:defRPr sz="2800" b="1">
                <a:solidFill>
                  <a:schemeClr val="accent1"/>
                </a:solidFill>
                <a:latin typeface="Mukta"/>
                <a:ea typeface="Mukta"/>
                <a:cs typeface="Mukta"/>
                <a:sym typeface="Mukt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ukta"/>
              <a:buNone/>
              <a:defRPr sz="2800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ukta"/>
              <a:buNone/>
              <a:defRPr sz="2800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ukta"/>
              <a:buNone/>
              <a:defRPr sz="2800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ukta"/>
              <a:buNone/>
              <a:defRPr sz="2800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ukta"/>
              <a:buNone/>
              <a:defRPr sz="2800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ukta"/>
              <a:buNone/>
              <a:defRPr sz="2800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ukta"/>
              <a:buNone/>
              <a:defRPr sz="2800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ukta"/>
              <a:buNone/>
              <a:defRPr sz="2800">
                <a:solidFill>
                  <a:schemeClr val="dk1"/>
                </a:solidFill>
                <a:latin typeface="Mukta"/>
                <a:ea typeface="Mukta"/>
                <a:cs typeface="Mukta"/>
                <a:sym typeface="Mukt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63" r:id="rId10"/>
    <p:sldLayoutId id="2147483667" r:id="rId11"/>
    <p:sldLayoutId id="2147483668" r:id="rId12"/>
    <p:sldLayoutId id="2147483669" r:id="rId13"/>
    <p:sldLayoutId id="2147483671" r:id="rId14"/>
    <p:sldLayoutId id="2147483672" r:id="rId15"/>
    <p:sldLayoutId id="214748367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emergencies/diseases/novel-coronavirus-2019/question-and-answers-hub/q-a-detail/coronavirus-disease-covid-19-schoo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>
            <a:alpha val="9820"/>
          </a:srgbClr>
        </a:solidFill>
        <a:effectLst/>
      </p:bgPr>
    </p:bg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3" name="Google Shape;873;p30"/>
          <p:cNvGrpSpPr/>
          <p:nvPr/>
        </p:nvGrpSpPr>
        <p:grpSpPr>
          <a:xfrm flipH="1">
            <a:off x="2994477" y="514003"/>
            <a:ext cx="1854572" cy="2108054"/>
            <a:chOff x="5912600" y="3521075"/>
            <a:chExt cx="50150" cy="57000"/>
          </a:xfrm>
        </p:grpSpPr>
        <p:sp>
          <p:nvSpPr>
            <p:cNvPr id="874" name="Google Shape;874;p30"/>
            <p:cNvSpPr/>
            <p:nvPr/>
          </p:nvSpPr>
          <p:spPr>
            <a:xfrm>
              <a:off x="5935850" y="3570675"/>
              <a:ext cx="8975" cy="7400"/>
            </a:xfrm>
            <a:custGeom>
              <a:avLst/>
              <a:gdLst/>
              <a:ahLst/>
              <a:cxnLst/>
              <a:rect l="l" t="t" r="r" b="b"/>
              <a:pathLst>
                <a:path w="359" h="296" extrusionOk="0">
                  <a:moveTo>
                    <a:pt x="187" y="0"/>
                  </a:moveTo>
                  <a:cubicBezTo>
                    <a:pt x="127" y="0"/>
                    <a:pt x="79" y="30"/>
                    <a:pt x="49" y="79"/>
                  </a:cubicBezTo>
                  <a:cubicBezTo>
                    <a:pt x="1" y="172"/>
                    <a:pt x="64" y="295"/>
                    <a:pt x="187" y="295"/>
                  </a:cubicBezTo>
                  <a:cubicBezTo>
                    <a:pt x="236" y="295"/>
                    <a:pt x="280" y="265"/>
                    <a:pt x="314" y="217"/>
                  </a:cubicBezTo>
                  <a:cubicBezTo>
                    <a:pt x="359" y="109"/>
                    <a:pt x="299" y="0"/>
                    <a:pt x="18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5" name="Google Shape;875;p30"/>
            <p:cNvSpPr/>
            <p:nvPr/>
          </p:nvSpPr>
          <p:spPr>
            <a:xfrm>
              <a:off x="5941725" y="3521075"/>
              <a:ext cx="8150" cy="7100"/>
            </a:xfrm>
            <a:custGeom>
              <a:avLst/>
              <a:gdLst/>
              <a:ahLst/>
              <a:cxnLst/>
              <a:rect l="l" t="t" r="r" b="b"/>
              <a:pathLst>
                <a:path w="326" h="284" extrusionOk="0">
                  <a:moveTo>
                    <a:pt x="155" y="1"/>
                  </a:moveTo>
                  <a:cubicBezTo>
                    <a:pt x="134" y="1"/>
                    <a:pt x="112" y="5"/>
                    <a:pt x="94" y="11"/>
                  </a:cubicBezTo>
                  <a:cubicBezTo>
                    <a:pt x="1" y="74"/>
                    <a:pt x="1" y="197"/>
                    <a:pt x="79" y="261"/>
                  </a:cubicBezTo>
                  <a:cubicBezTo>
                    <a:pt x="101" y="276"/>
                    <a:pt x="128" y="283"/>
                    <a:pt x="154" y="283"/>
                  </a:cubicBezTo>
                  <a:cubicBezTo>
                    <a:pt x="179" y="283"/>
                    <a:pt x="202" y="276"/>
                    <a:pt x="217" y="261"/>
                  </a:cubicBezTo>
                  <a:cubicBezTo>
                    <a:pt x="310" y="212"/>
                    <a:pt x="325" y="89"/>
                    <a:pt x="232" y="26"/>
                  </a:cubicBezTo>
                  <a:cubicBezTo>
                    <a:pt x="214" y="8"/>
                    <a:pt x="185" y="1"/>
                    <a:pt x="15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6" name="Google Shape;876;p30"/>
            <p:cNvSpPr/>
            <p:nvPr/>
          </p:nvSpPr>
          <p:spPr>
            <a:xfrm>
              <a:off x="5953025" y="3559150"/>
              <a:ext cx="9350" cy="8625"/>
            </a:xfrm>
            <a:custGeom>
              <a:avLst/>
              <a:gdLst/>
              <a:ahLst/>
              <a:cxnLst/>
              <a:rect l="l" t="t" r="r" b="b"/>
              <a:pathLst>
                <a:path w="374" h="345" extrusionOk="0">
                  <a:moveTo>
                    <a:pt x="194" y="0"/>
                  </a:moveTo>
                  <a:cubicBezTo>
                    <a:pt x="154" y="0"/>
                    <a:pt x="113" y="14"/>
                    <a:pt x="78" y="44"/>
                  </a:cubicBezTo>
                  <a:cubicBezTo>
                    <a:pt x="15" y="88"/>
                    <a:pt x="0" y="152"/>
                    <a:pt x="15" y="230"/>
                  </a:cubicBezTo>
                  <a:cubicBezTo>
                    <a:pt x="44" y="301"/>
                    <a:pt x="115" y="344"/>
                    <a:pt x="186" y="344"/>
                  </a:cubicBezTo>
                  <a:cubicBezTo>
                    <a:pt x="224" y="344"/>
                    <a:pt x="262" y="332"/>
                    <a:pt x="295" y="305"/>
                  </a:cubicBezTo>
                  <a:cubicBezTo>
                    <a:pt x="358" y="260"/>
                    <a:pt x="373" y="182"/>
                    <a:pt x="358" y="118"/>
                  </a:cubicBezTo>
                  <a:cubicBezTo>
                    <a:pt x="328" y="41"/>
                    <a:pt x="262" y="0"/>
                    <a:pt x="194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30"/>
            <p:cNvSpPr/>
            <p:nvPr/>
          </p:nvSpPr>
          <p:spPr>
            <a:xfrm>
              <a:off x="5914125" y="3525675"/>
              <a:ext cx="8975" cy="8825"/>
            </a:xfrm>
            <a:custGeom>
              <a:avLst/>
              <a:gdLst/>
              <a:ahLst/>
              <a:cxnLst/>
              <a:rect l="l" t="t" r="r" b="b"/>
              <a:pathLst>
                <a:path w="359" h="353" extrusionOk="0">
                  <a:moveTo>
                    <a:pt x="177" y="0"/>
                  </a:moveTo>
                  <a:cubicBezTo>
                    <a:pt x="155" y="0"/>
                    <a:pt x="132" y="4"/>
                    <a:pt x="108" y="13"/>
                  </a:cubicBezTo>
                  <a:cubicBezTo>
                    <a:pt x="49" y="43"/>
                    <a:pt x="0" y="107"/>
                    <a:pt x="0" y="185"/>
                  </a:cubicBezTo>
                  <a:cubicBezTo>
                    <a:pt x="12" y="283"/>
                    <a:pt x="83" y="352"/>
                    <a:pt x="175" y="352"/>
                  </a:cubicBezTo>
                  <a:cubicBezTo>
                    <a:pt x="199" y="352"/>
                    <a:pt x="224" y="348"/>
                    <a:pt x="250" y="338"/>
                  </a:cubicBezTo>
                  <a:cubicBezTo>
                    <a:pt x="310" y="323"/>
                    <a:pt x="358" y="245"/>
                    <a:pt x="358" y="185"/>
                  </a:cubicBezTo>
                  <a:cubicBezTo>
                    <a:pt x="358" y="81"/>
                    <a:pt x="276" y="0"/>
                    <a:pt x="17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30"/>
            <p:cNvSpPr/>
            <p:nvPr/>
          </p:nvSpPr>
          <p:spPr>
            <a:xfrm>
              <a:off x="5912600" y="3559725"/>
              <a:ext cx="5375" cy="4400"/>
            </a:xfrm>
            <a:custGeom>
              <a:avLst/>
              <a:gdLst/>
              <a:ahLst/>
              <a:cxnLst/>
              <a:rect l="l" t="t" r="r" b="b"/>
              <a:pathLst>
                <a:path w="215" h="176" extrusionOk="0">
                  <a:moveTo>
                    <a:pt x="106" y="0"/>
                  </a:moveTo>
                  <a:cubicBezTo>
                    <a:pt x="39" y="0"/>
                    <a:pt x="1" y="71"/>
                    <a:pt x="31" y="129"/>
                  </a:cubicBezTo>
                  <a:cubicBezTo>
                    <a:pt x="46" y="144"/>
                    <a:pt x="61" y="174"/>
                    <a:pt x="91" y="174"/>
                  </a:cubicBezTo>
                  <a:cubicBezTo>
                    <a:pt x="98" y="175"/>
                    <a:pt x="104" y="175"/>
                    <a:pt x="111" y="175"/>
                  </a:cubicBezTo>
                  <a:cubicBezTo>
                    <a:pt x="177" y="175"/>
                    <a:pt x="215" y="107"/>
                    <a:pt x="184" y="36"/>
                  </a:cubicBezTo>
                  <a:cubicBezTo>
                    <a:pt x="169" y="21"/>
                    <a:pt x="154" y="2"/>
                    <a:pt x="125" y="2"/>
                  </a:cubicBezTo>
                  <a:cubicBezTo>
                    <a:pt x="118" y="1"/>
                    <a:pt x="112" y="0"/>
                    <a:pt x="106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30"/>
            <p:cNvSpPr/>
            <p:nvPr/>
          </p:nvSpPr>
          <p:spPr>
            <a:xfrm>
              <a:off x="5958425" y="3546425"/>
              <a:ext cx="4325" cy="4625"/>
            </a:xfrm>
            <a:custGeom>
              <a:avLst/>
              <a:gdLst/>
              <a:ahLst/>
              <a:cxnLst/>
              <a:rect l="l" t="t" r="r" b="b"/>
              <a:pathLst>
                <a:path w="173" h="185" extrusionOk="0">
                  <a:moveTo>
                    <a:pt x="87" y="0"/>
                  </a:moveTo>
                  <a:cubicBezTo>
                    <a:pt x="44" y="0"/>
                    <a:pt x="1" y="33"/>
                    <a:pt x="1" y="86"/>
                  </a:cubicBezTo>
                  <a:cubicBezTo>
                    <a:pt x="1" y="116"/>
                    <a:pt x="1" y="131"/>
                    <a:pt x="15" y="161"/>
                  </a:cubicBezTo>
                  <a:cubicBezTo>
                    <a:pt x="36" y="177"/>
                    <a:pt x="59" y="184"/>
                    <a:pt x="80" y="184"/>
                  </a:cubicBezTo>
                  <a:cubicBezTo>
                    <a:pt x="124" y="184"/>
                    <a:pt x="162" y="154"/>
                    <a:pt x="172" y="101"/>
                  </a:cubicBezTo>
                  <a:cubicBezTo>
                    <a:pt x="172" y="68"/>
                    <a:pt x="172" y="53"/>
                    <a:pt x="142" y="23"/>
                  </a:cubicBezTo>
                  <a:cubicBezTo>
                    <a:pt x="127" y="7"/>
                    <a:pt x="107" y="0"/>
                    <a:pt x="8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30"/>
            <p:cNvSpPr/>
            <p:nvPr/>
          </p:nvSpPr>
          <p:spPr>
            <a:xfrm>
              <a:off x="5914875" y="3531375"/>
              <a:ext cx="42450" cy="35900"/>
            </a:xfrm>
            <a:custGeom>
              <a:avLst/>
              <a:gdLst/>
              <a:ahLst/>
              <a:cxnLst/>
              <a:rect l="l" t="t" r="r" b="b"/>
              <a:pathLst>
                <a:path w="1698" h="1436" extrusionOk="0">
                  <a:moveTo>
                    <a:pt x="866" y="1"/>
                  </a:moveTo>
                  <a:cubicBezTo>
                    <a:pt x="571" y="1"/>
                    <a:pt x="308" y="170"/>
                    <a:pt x="187" y="438"/>
                  </a:cubicBezTo>
                  <a:cubicBezTo>
                    <a:pt x="0" y="890"/>
                    <a:pt x="299" y="1386"/>
                    <a:pt x="795" y="1434"/>
                  </a:cubicBezTo>
                  <a:cubicBezTo>
                    <a:pt x="807" y="1435"/>
                    <a:pt x="819" y="1435"/>
                    <a:pt x="830" y="1435"/>
                  </a:cubicBezTo>
                  <a:cubicBezTo>
                    <a:pt x="1113" y="1435"/>
                    <a:pt x="1389" y="1266"/>
                    <a:pt x="1493" y="998"/>
                  </a:cubicBezTo>
                  <a:cubicBezTo>
                    <a:pt x="1698" y="546"/>
                    <a:pt x="1384" y="50"/>
                    <a:pt x="903" y="2"/>
                  </a:cubicBezTo>
                  <a:cubicBezTo>
                    <a:pt x="891" y="1"/>
                    <a:pt x="878" y="1"/>
                    <a:pt x="86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1" name="Google Shape;881;p30"/>
            <p:cNvSpPr/>
            <p:nvPr/>
          </p:nvSpPr>
          <p:spPr>
            <a:xfrm>
              <a:off x="5921125" y="3551275"/>
              <a:ext cx="3100" cy="3100"/>
            </a:xfrm>
            <a:custGeom>
              <a:avLst/>
              <a:gdLst/>
              <a:ahLst/>
              <a:cxnLst/>
              <a:rect l="l" t="t" r="r" b="b"/>
              <a:pathLst>
                <a:path w="124" h="124" extrusionOk="0">
                  <a:moveTo>
                    <a:pt x="63" y="0"/>
                  </a:moveTo>
                  <a:cubicBezTo>
                    <a:pt x="30" y="0"/>
                    <a:pt x="15" y="15"/>
                    <a:pt x="0" y="45"/>
                  </a:cubicBezTo>
                  <a:cubicBezTo>
                    <a:pt x="0" y="79"/>
                    <a:pt x="15" y="109"/>
                    <a:pt x="49" y="124"/>
                  </a:cubicBezTo>
                  <a:lnTo>
                    <a:pt x="63" y="124"/>
                  </a:lnTo>
                  <a:cubicBezTo>
                    <a:pt x="93" y="124"/>
                    <a:pt x="123" y="109"/>
                    <a:pt x="123" y="79"/>
                  </a:cubicBezTo>
                  <a:cubicBezTo>
                    <a:pt x="123" y="45"/>
                    <a:pt x="108" y="15"/>
                    <a:pt x="78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30"/>
            <p:cNvSpPr/>
            <p:nvPr/>
          </p:nvSpPr>
          <p:spPr>
            <a:xfrm>
              <a:off x="5923075" y="3555925"/>
              <a:ext cx="3950" cy="3125"/>
            </a:xfrm>
            <a:custGeom>
              <a:avLst/>
              <a:gdLst/>
              <a:ahLst/>
              <a:cxnLst/>
              <a:rect l="l" t="t" r="r" b="b"/>
              <a:pathLst>
                <a:path w="158" h="125" extrusionOk="0">
                  <a:moveTo>
                    <a:pt x="64" y="1"/>
                  </a:moveTo>
                  <a:cubicBezTo>
                    <a:pt x="15" y="16"/>
                    <a:pt x="0" y="61"/>
                    <a:pt x="30" y="109"/>
                  </a:cubicBezTo>
                  <a:cubicBezTo>
                    <a:pt x="45" y="109"/>
                    <a:pt x="64" y="124"/>
                    <a:pt x="79" y="124"/>
                  </a:cubicBezTo>
                  <a:cubicBezTo>
                    <a:pt x="79" y="124"/>
                    <a:pt x="94" y="124"/>
                    <a:pt x="94" y="109"/>
                  </a:cubicBezTo>
                  <a:cubicBezTo>
                    <a:pt x="138" y="109"/>
                    <a:pt x="157" y="46"/>
                    <a:pt x="124" y="16"/>
                  </a:cubicBezTo>
                  <a:cubicBezTo>
                    <a:pt x="109" y="1"/>
                    <a:pt x="94" y="1"/>
                    <a:pt x="7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30"/>
            <p:cNvSpPr/>
            <p:nvPr/>
          </p:nvSpPr>
          <p:spPr>
            <a:xfrm>
              <a:off x="5926525" y="3546975"/>
              <a:ext cx="7850" cy="7400"/>
            </a:xfrm>
            <a:custGeom>
              <a:avLst/>
              <a:gdLst/>
              <a:ahLst/>
              <a:cxnLst/>
              <a:rect l="l" t="t" r="r" b="b"/>
              <a:pathLst>
                <a:path w="314" h="296" extrusionOk="0">
                  <a:moveTo>
                    <a:pt x="157" y="1"/>
                  </a:moveTo>
                  <a:cubicBezTo>
                    <a:pt x="94" y="1"/>
                    <a:pt x="34" y="46"/>
                    <a:pt x="19" y="109"/>
                  </a:cubicBezTo>
                  <a:cubicBezTo>
                    <a:pt x="0" y="187"/>
                    <a:pt x="49" y="266"/>
                    <a:pt x="127" y="296"/>
                  </a:cubicBezTo>
                  <a:lnTo>
                    <a:pt x="157" y="296"/>
                  </a:lnTo>
                  <a:cubicBezTo>
                    <a:pt x="221" y="296"/>
                    <a:pt x="280" y="251"/>
                    <a:pt x="299" y="187"/>
                  </a:cubicBezTo>
                  <a:cubicBezTo>
                    <a:pt x="314" y="109"/>
                    <a:pt x="265" y="16"/>
                    <a:pt x="187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30"/>
            <p:cNvSpPr/>
            <p:nvPr/>
          </p:nvSpPr>
          <p:spPr>
            <a:xfrm>
              <a:off x="5933150" y="3555100"/>
              <a:ext cx="12525" cy="8975"/>
            </a:xfrm>
            <a:custGeom>
              <a:avLst/>
              <a:gdLst/>
              <a:ahLst/>
              <a:cxnLst/>
              <a:rect l="l" t="t" r="r" b="b"/>
              <a:pathLst>
                <a:path w="501" h="359" extrusionOk="0">
                  <a:moveTo>
                    <a:pt x="221" y="0"/>
                  </a:moveTo>
                  <a:cubicBezTo>
                    <a:pt x="127" y="0"/>
                    <a:pt x="49" y="49"/>
                    <a:pt x="34" y="127"/>
                  </a:cubicBezTo>
                  <a:cubicBezTo>
                    <a:pt x="0" y="221"/>
                    <a:pt x="79" y="329"/>
                    <a:pt x="202" y="359"/>
                  </a:cubicBezTo>
                  <a:lnTo>
                    <a:pt x="265" y="359"/>
                  </a:lnTo>
                  <a:cubicBezTo>
                    <a:pt x="359" y="359"/>
                    <a:pt x="452" y="314"/>
                    <a:pt x="467" y="235"/>
                  </a:cubicBezTo>
                  <a:lnTo>
                    <a:pt x="467" y="235"/>
                  </a:lnTo>
                  <a:cubicBezTo>
                    <a:pt x="452" y="280"/>
                    <a:pt x="407" y="299"/>
                    <a:pt x="359" y="299"/>
                  </a:cubicBezTo>
                  <a:lnTo>
                    <a:pt x="329" y="299"/>
                  </a:lnTo>
                  <a:cubicBezTo>
                    <a:pt x="265" y="280"/>
                    <a:pt x="221" y="235"/>
                    <a:pt x="235" y="172"/>
                  </a:cubicBezTo>
                  <a:cubicBezTo>
                    <a:pt x="250" y="127"/>
                    <a:pt x="280" y="112"/>
                    <a:pt x="344" y="112"/>
                  </a:cubicBezTo>
                  <a:lnTo>
                    <a:pt x="373" y="112"/>
                  </a:lnTo>
                  <a:cubicBezTo>
                    <a:pt x="437" y="127"/>
                    <a:pt x="482" y="187"/>
                    <a:pt x="467" y="235"/>
                  </a:cubicBezTo>
                  <a:cubicBezTo>
                    <a:pt x="500" y="142"/>
                    <a:pt x="407" y="34"/>
                    <a:pt x="295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30"/>
            <p:cNvSpPr/>
            <p:nvPr/>
          </p:nvSpPr>
          <p:spPr>
            <a:xfrm>
              <a:off x="5938650" y="3557900"/>
              <a:ext cx="6550" cy="4675"/>
            </a:xfrm>
            <a:custGeom>
              <a:avLst/>
              <a:gdLst/>
              <a:ahLst/>
              <a:cxnLst/>
              <a:rect l="l" t="t" r="r" b="b"/>
              <a:pathLst>
                <a:path w="262" h="187" extrusionOk="0">
                  <a:moveTo>
                    <a:pt x="124" y="0"/>
                  </a:moveTo>
                  <a:cubicBezTo>
                    <a:pt x="60" y="0"/>
                    <a:pt x="30" y="15"/>
                    <a:pt x="15" y="60"/>
                  </a:cubicBezTo>
                  <a:cubicBezTo>
                    <a:pt x="1" y="123"/>
                    <a:pt x="45" y="168"/>
                    <a:pt x="109" y="187"/>
                  </a:cubicBezTo>
                  <a:lnTo>
                    <a:pt x="139" y="187"/>
                  </a:lnTo>
                  <a:cubicBezTo>
                    <a:pt x="187" y="187"/>
                    <a:pt x="232" y="168"/>
                    <a:pt x="247" y="123"/>
                  </a:cubicBezTo>
                  <a:cubicBezTo>
                    <a:pt x="262" y="75"/>
                    <a:pt x="217" y="15"/>
                    <a:pt x="153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30"/>
            <p:cNvSpPr/>
            <p:nvPr/>
          </p:nvSpPr>
          <p:spPr>
            <a:xfrm>
              <a:off x="5922325" y="3539975"/>
              <a:ext cx="5425" cy="4325"/>
            </a:xfrm>
            <a:custGeom>
              <a:avLst/>
              <a:gdLst/>
              <a:ahLst/>
              <a:cxnLst/>
              <a:rect l="l" t="t" r="r" b="b"/>
              <a:pathLst>
                <a:path w="217" h="173" extrusionOk="0">
                  <a:moveTo>
                    <a:pt x="109" y="1"/>
                  </a:moveTo>
                  <a:cubicBezTo>
                    <a:pt x="60" y="1"/>
                    <a:pt x="15" y="16"/>
                    <a:pt x="1" y="64"/>
                  </a:cubicBezTo>
                  <a:cubicBezTo>
                    <a:pt x="1" y="109"/>
                    <a:pt x="30" y="158"/>
                    <a:pt x="94" y="173"/>
                  </a:cubicBezTo>
                  <a:lnTo>
                    <a:pt x="109" y="173"/>
                  </a:lnTo>
                  <a:cubicBezTo>
                    <a:pt x="154" y="173"/>
                    <a:pt x="202" y="158"/>
                    <a:pt x="202" y="109"/>
                  </a:cubicBezTo>
                  <a:cubicBezTo>
                    <a:pt x="217" y="64"/>
                    <a:pt x="187" y="16"/>
                    <a:pt x="124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30"/>
            <p:cNvSpPr/>
            <p:nvPr/>
          </p:nvSpPr>
          <p:spPr>
            <a:xfrm>
              <a:off x="5946400" y="3541575"/>
              <a:ext cx="3475" cy="2725"/>
            </a:xfrm>
            <a:custGeom>
              <a:avLst/>
              <a:gdLst/>
              <a:ahLst/>
              <a:cxnLst/>
              <a:rect l="l" t="t" r="r" b="b"/>
              <a:pathLst>
                <a:path w="139" h="109" extrusionOk="0">
                  <a:moveTo>
                    <a:pt x="64" y="0"/>
                  </a:moveTo>
                  <a:cubicBezTo>
                    <a:pt x="45" y="0"/>
                    <a:pt x="15" y="15"/>
                    <a:pt x="15" y="45"/>
                  </a:cubicBezTo>
                  <a:cubicBezTo>
                    <a:pt x="0" y="60"/>
                    <a:pt x="30" y="94"/>
                    <a:pt x="64" y="109"/>
                  </a:cubicBezTo>
                  <a:lnTo>
                    <a:pt x="79" y="109"/>
                  </a:lnTo>
                  <a:cubicBezTo>
                    <a:pt x="108" y="109"/>
                    <a:pt x="123" y="94"/>
                    <a:pt x="123" y="75"/>
                  </a:cubicBezTo>
                  <a:cubicBezTo>
                    <a:pt x="138" y="45"/>
                    <a:pt x="123" y="15"/>
                    <a:pt x="79" y="15"/>
                  </a:cubicBezTo>
                  <a:cubicBezTo>
                    <a:pt x="79" y="0"/>
                    <a:pt x="79" y="0"/>
                    <a:pt x="64" y="0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30"/>
            <p:cNvSpPr/>
            <p:nvPr/>
          </p:nvSpPr>
          <p:spPr>
            <a:xfrm>
              <a:off x="5929700" y="3538400"/>
              <a:ext cx="3475" cy="2725"/>
            </a:xfrm>
            <a:custGeom>
              <a:avLst/>
              <a:gdLst/>
              <a:ahLst/>
              <a:cxnLst/>
              <a:rect l="l" t="t" r="r" b="b"/>
              <a:pathLst>
                <a:path w="139" h="109" extrusionOk="0">
                  <a:moveTo>
                    <a:pt x="60" y="1"/>
                  </a:moveTo>
                  <a:cubicBezTo>
                    <a:pt x="30" y="1"/>
                    <a:pt x="15" y="15"/>
                    <a:pt x="15" y="34"/>
                  </a:cubicBezTo>
                  <a:cubicBezTo>
                    <a:pt x="0" y="64"/>
                    <a:pt x="15" y="94"/>
                    <a:pt x="60" y="109"/>
                  </a:cubicBezTo>
                  <a:lnTo>
                    <a:pt x="79" y="109"/>
                  </a:lnTo>
                  <a:cubicBezTo>
                    <a:pt x="94" y="109"/>
                    <a:pt x="123" y="94"/>
                    <a:pt x="123" y="64"/>
                  </a:cubicBezTo>
                  <a:cubicBezTo>
                    <a:pt x="138" y="49"/>
                    <a:pt x="109" y="15"/>
                    <a:pt x="79" y="1"/>
                  </a:cubicBezTo>
                  <a:close/>
                </a:path>
              </a:pathLst>
            </a:custGeom>
            <a:solidFill>
              <a:srgbClr val="75C4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4" name="Google Shape;894;p30"/>
          <p:cNvGrpSpPr/>
          <p:nvPr/>
        </p:nvGrpSpPr>
        <p:grpSpPr>
          <a:xfrm>
            <a:off x="969659" y="1787510"/>
            <a:ext cx="2256693" cy="2818052"/>
            <a:chOff x="336800" y="4151500"/>
            <a:chExt cx="292000" cy="364650"/>
          </a:xfrm>
        </p:grpSpPr>
        <p:sp>
          <p:nvSpPr>
            <p:cNvPr id="895" name="Google Shape;895;p30"/>
            <p:cNvSpPr/>
            <p:nvPr/>
          </p:nvSpPr>
          <p:spPr>
            <a:xfrm>
              <a:off x="396325" y="4168675"/>
              <a:ext cx="212600" cy="185375"/>
            </a:xfrm>
            <a:custGeom>
              <a:avLst/>
              <a:gdLst/>
              <a:ahLst/>
              <a:cxnLst/>
              <a:rect l="l" t="t" r="r" b="b"/>
              <a:pathLst>
                <a:path w="8504" h="7415" extrusionOk="0">
                  <a:moveTo>
                    <a:pt x="7261" y="0"/>
                  </a:moveTo>
                  <a:cubicBezTo>
                    <a:pt x="7011" y="0"/>
                    <a:pt x="6746" y="79"/>
                    <a:pt x="6545" y="265"/>
                  </a:cubicBezTo>
                  <a:lnTo>
                    <a:pt x="358" y="5548"/>
                  </a:lnTo>
                  <a:cubicBezTo>
                    <a:pt x="30" y="5813"/>
                    <a:pt x="0" y="6295"/>
                    <a:pt x="265" y="6623"/>
                  </a:cubicBezTo>
                  <a:lnTo>
                    <a:pt x="731" y="7149"/>
                  </a:lnTo>
                  <a:cubicBezTo>
                    <a:pt x="884" y="7321"/>
                    <a:pt x="1090" y="7414"/>
                    <a:pt x="1306" y="7414"/>
                  </a:cubicBezTo>
                  <a:cubicBezTo>
                    <a:pt x="1478" y="7414"/>
                    <a:pt x="1664" y="7354"/>
                    <a:pt x="1802" y="7242"/>
                  </a:cubicBezTo>
                  <a:lnTo>
                    <a:pt x="7992" y="1959"/>
                  </a:lnTo>
                  <a:cubicBezTo>
                    <a:pt x="8459" y="1552"/>
                    <a:pt x="8504" y="855"/>
                    <a:pt x="8101" y="388"/>
                  </a:cubicBezTo>
                  <a:cubicBezTo>
                    <a:pt x="7880" y="123"/>
                    <a:pt x="7571" y="0"/>
                    <a:pt x="7261" y="0"/>
                  </a:cubicBezTo>
                  <a:close/>
                </a:path>
              </a:pathLst>
            </a:custGeom>
            <a:solidFill>
              <a:srgbClr val="FDF2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30"/>
            <p:cNvSpPr/>
            <p:nvPr/>
          </p:nvSpPr>
          <p:spPr>
            <a:xfrm>
              <a:off x="396325" y="4168550"/>
              <a:ext cx="212600" cy="185650"/>
            </a:xfrm>
            <a:custGeom>
              <a:avLst/>
              <a:gdLst/>
              <a:ahLst/>
              <a:cxnLst/>
              <a:rect l="l" t="t" r="r" b="b"/>
              <a:pathLst>
                <a:path w="8504" h="7426" extrusionOk="0">
                  <a:moveTo>
                    <a:pt x="7262" y="1"/>
                  </a:moveTo>
                  <a:cubicBezTo>
                    <a:pt x="7008" y="1"/>
                    <a:pt x="6753" y="88"/>
                    <a:pt x="6545" y="270"/>
                  </a:cubicBezTo>
                  <a:lnTo>
                    <a:pt x="358" y="5553"/>
                  </a:lnTo>
                  <a:cubicBezTo>
                    <a:pt x="30" y="5818"/>
                    <a:pt x="0" y="6300"/>
                    <a:pt x="265" y="6628"/>
                  </a:cubicBezTo>
                  <a:lnTo>
                    <a:pt x="731" y="7154"/>
                  </a:lnTo>
                  <a:cubicBezTo>
                    <a:pt x="878" y="7335"/>
                    <a:pt x="1090" y="7426"/>
                    <a:pt x="1305" y="7426"/>
                  </a:cubicBezTo>
                  <a:cubicBezTo>
                    <a:pt x="1480" y="7426"/>
                    <a:pt x="1657" y="7366"/>
                    <a:pt x="1802" y="7247"/>
                  </a:cubicBezTo>
                  <a:lnTo>
                    <a:pt x="7992" y="1964"/>
                  </a:lnTo>
                  <a:cubicBezTo>
                    <a:pt x="8459" y="1557"/>
                    <a:pt x="8504" y="860"/>
                    <a:pt x="8101" y="393"/>
                  </a:cubicBezTo>
                  <a:cubicBezTo>
                    <a:pt x="7886" y="135"/>
                    <a:pt x="7575" y="1"/>
                    <a:pt x="726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30"/>
            <p:cNvSpPr/>
            <p:nvPr/>
          </p:nvSpPr>
          <p:spPr>
            <a:xfrm>
              <a:off x="400225" y="4180325"/>
              <a:ext cx="197775" cy="172600"/>
            </a:xfrm>
            <a:custGeom>
              <a:avLst/>
              <a:gdLst/>
              <a:ahLst/>
              <a:cxnLst/>
              <a:rect l="l" t="t" r="r" b="b"/>
              <a:pathLst>
                <a:path w="7911" h="6904" extrusionOk="0">
                  <a:moveTo>
                    <a:pt x="7110" y="1"/>
                  </a:moveTo>
                  <a:cubicBezTo>
                    <a:pt x="6849" y="1"/>
                    <a:pt x="6554" y="110"/>
                    <a:pt x="6295" y="325"/>
                  </a:cubicBezTo>
                  <a:lnTo>
                    <a:pt x="1" y="5720"/>
                  </a:lnTo>
                  <a:lnTo>
                    <a:pt x="1008" y="6903"/>
                  </a:lnTo>
                  <a:lnTo>
                    <a:pt x="7307" y="1523"/>
                  </a:lnTo>
                  <a:cubicBezTo>
                    <a:pt x="7773" y="1120"/>
                    <a:pt x="7911" y="545"/>
                    <a:pt x="7631" y="217"/>
                  </a:cubicBezTo>
                  <a:cubicBezTo>
                    <a:pt x="7506" y="72"/>
                    <a:pt x="7320" y="1"/>
                    <a:pt x="7110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30"/>
            <p:cNvSpPr/>
            <p:nvPr/>
          </p:nvSpPr>
          <p:spPr>
            <a:xfrm>
              <a:off x="469350" y="4180700"/>
              <a:ext cx="127175" cy="112325"/>
            </a:xfrm>
            <a:custGeom>
              <a:avLst/>
              <a:gdLst/>
              <a:ahLst/>
              <a:cxnLst/>
              <a:rect l="l" t="t" r="r" b="b"/>
              <a:pathLst>
                <a:path w="5087" h="4493" extrusionOk="0">
                  <a:moveTo>
                    <a:pt x="4300" y="1"/>
                  </a:moveTo>
                  <a:cubicBezTo>
                    <a:pt x="4040" y="1"/>
                    <a:pt x="3744" y="110"/>
                    <a:pt x="3486" y="325"/>
                  </a:cubicBezTo>
                  <a:lnTo>
                    <a:pt x="1" y="3310"/>
                  </a:lnTo>
                  <a:lnTo>
                    <a:pt x="1012" y="4493"/>
                  </a:lnTo>
                  <a:lnTo>
                    <a:pt x="4493" y="1508"/>
                  </a:lnTo>
                  <a:cubicBezTo>
                    <a:pt x="4944" y="1120"/>
                    <a:pt x="5086" y="545"/>
                    <a:pt x="4821" y="217"/>
                  </a:cubicBezTo>
                  <a:cubicBezTo>
                    <a:pt x="4696" y="72"/>
                    <a:pt x="4510" y="1"/>
                    <a:pt x="4300" y="1"/>
                  </a:cubicBezTo>
                  <a:close/>
                </a:path>
              </a:pathLst>
            </a:custGeom>
            <a:solidFill>
              <a:srgbClr val="ED69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30"/>
            <p:cNvSpPr/>
            <p:nvPr/>
          </p:nvSpPr>
          <p:spPr>
            <a:xfrm>
              <a:off x="601900" y="4151500"/>
              <a:ext cx="26900" cy="23825"/>
            </a:xfrm>
            <a:custGeom>
              <a:avLst/>
              <a:gdLst/>
              <a:ahLst/>
              <a:cxnLst/>
              <a:rect l="l" t="t" r="r" b="b"/>
              <a:pathLst>
                <a:path w="1076" h="953" extrusionOk="0">
                  <a:moveTo>
                    <a:pt x="1027" y="1"/>
                  </a:moveTo>
                  <a:lnTo>
                    <a:pt x="1" y="904"/>
                  </a:lnTo>
                  <a:lnTo>
                    <a:pt x="49" y="952"/>
                  </a:lnTo>
                  <a:lnTo>
                    <a:pt x="1075" y="49"/>
                  </a:lnTo>
                  <a:lnTo>
                    <a:pt x="1027" y="1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30"/>
            <p:cNvSpPr/>
            <p:nvPr/>
          </p:nvSpPr>
          <p:spPr>
            <a:xfrm>
              <a:off x="589875" y="4166050"/>
              <a:ext cx="19800" cy="20000"/>
            </a:xfrm>
            <a:custGeom>
              <a:avLst/>
              <a:gdLst/>
              <a:ahLst/>
              <a:cxnLst/>
              <a:rect l="l" t="t" r="r" b="b"/>
              <a:pathLst>
                <a:path w="792" h="800" extrusionOk="0">
                  <a:moveTo>
                    <a:pt x="366" y="1"/>
                  </a:moveTo>
                  <a:cubicBezTo>
                    <a:pt x="359" y="1"/>
                    <a:pt x="351" y="4"/>
                    <a:pt x="344" y="12"/>
                  </a:cubicBezTo>
                  <a:lnTo>
                    <a:pt x="15" y="277"/>
                  </a:lnTo>
                  <a:cubicBezTo>
                    <a:pt x="0" y="292"/>
                    <a:pt x="0" y="307"/>
                    <a:pt x="15" y="322"/>
                  </a:cubicBezTo>
                  <a:lnTo>
                    <a:pt x="403" y="788"/>
                  </a:lnTo>
                  <a:cubicBezTo>
                    <a:pt x="411" y="795"/>
                    <a:pt x="419" y="799"/>
                    <a:pt x="428" y="799"/>
                  </a:cubicBezTo>
                  <a:cubicBezTo>
                    <a:pt x="436" y="799"/>
                    <a:pt x="444" y="795"/>
                    <a:pt x="452" y="788"/>
                  </a:cubicBezTo>
                  <a:lnTo>
                    <a:pt x="776" y="523"/>
                  </a:lnTo>
                  <a:cubicBezTo>
                    <a:pt x="791" y="508"/>
                    <a:pt x="791" y="478"/>
                    <a:pt x="776" y="478"/>
                  </a:cubicBezTo>
                  <a:lnTo>
                    <a:pt x="388" y="12"/>
                  </a:lnTo>
                  <a:cubicBezTo>
                    <a:pt x="381" y="4"/>
                    <a:pt x="373" y="1"/>
                    <a:pt x="366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30"/>
            <p:cNvSpPr/>
            <p:nvPr/>
          </p:nvSpPr>
          <p:spPr>
            <a:xfrm>
              <a:off x="448750" y="4258025"/>
              <a:ext cx="51325" cy="55250"/>
            </a:xfrm>
            <a:custGeom>
              <a:avLst/>
              <a:gdLst/>
              <a:ahLst/>
              <a:cxnLst/>
              <a:rect l="l" t="t" r="r" b="b"/>
              <a:pathLst>
                <a:path w="2053" h="2210" extrusionOk="0">
                  <a:moveTo>
                    <a:pt x="638" y="1"/>
                  </a:moveTo>
                  <a:lnTo>
                    <a:pt x="0" y="545"/>
                  </a:lnTo>
                  <a:lnTo>
                    <a:pt x="1418" y="2210"/>
                  </a:lnTo>
                  <a:lnTo>
                    <a:pt x="2052" y="1665"/>
                  </a:lnTo>
                  <a:lnTo>
                    <a:pt x="638" y="1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30"/>
            <p:cNvSpPr/>
            <p:nvPr/>
          </p:nvSpPr>
          <p:spPr>
            <a:xfrm>
              <a:off x="352375" y="4282100"/>
              <a:ext cx="122050" cy="109625"/>
            </a:xfrm>
            <a:custGeom>
              <a:avLst/>
              <a:gdLst/>
              <a:ahLst/>
              <a:cxnLst/>
              <a:rect l="l" t="t" r="r" b="b"/>
              <a:pathLst>
                <a:path w="4882" h="4385" extrusionOk="0">
                  <a:moveTo>
                    <a:pt x="4183" y="0"/>
                  </a:moveTo>
                  <a:lnTo>
                    <a:pt x="1" y="3578"/>
                  </a:lnTo>
                  <a:lnTo>
                    <a:pt x="702" y="4384"/>
                  </a:lnTo>
                  <a:lnTo>
                    <a:pt x="4881" y="825"/>
                  </a:lnTo>
                  <a:lnTo>
                    <a:pt x="4183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30"/>
            <p:cNvSpPr/>
            <p:nvPr/>
          </p:nvSpPr>
          <p:spPr>
            <a:xfrm>
              <a:off x="576250" y="4204025"/>
              <a:ext cx="16350" cy="18200"/>
            </a:xfrm>
            <a:custGeom>
              <a:avLst/>
              <a:gdLst/>
              <a:ahLst/>
              <a:cxnLst/>
              <a:rect l="l" t="t" r="r" b="b"/>
              <a:pathLst>
                <a:path w="654" h="728" extrusionOk="0">
                  <a:moveTo>
                    <a:pt x="79" y="0"/>
                  </a:moveTo>
                  <a:lnTo>
                    <a:pt x="16" y="64"/>
                  </a:lnTo>
                  <a:cubicBezTo>
                    <a:pt x="1" y="64"/>
                    <a:pt x="1" y="79"/>
                    <a:pt x="16" y="94"/>
                  </a:cubicBezTo>
                  <a:lnTo>
                    <a:pt x="545" y="717"/>
                  </a:lnTo>
                  <a:cubicBezTo>
                    <a:pt x="553" y="724"/>
                    <a:pt x="557" y="728"/>
                    <a:pt x="560" y="728"/>
                  </a:cubicBezTo>
                  <a:cubicBezTo>
                    <a:pt x="564" y="728"/>
                    <a:pt x="568" y="724"/>
                    <a:pt x="575" y="717"/>
                  </a:cubicBezTo>
                  <a:lnTo>
                    <a:pt x="639" y="668"/>
                  </a:lnTo>
                  <a:cubicBezTo>
                    <a:pt x="654" y="653"/>
                    <a:pt x="654" y="638"/>
                    <a:pt x="639" y="638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30"/>
            <p:cNvSpPr/>
            <p:nvPr/>
          </p:nvSpPr>
          <p:spPr>
            <a:xfrm>
              <a:off x="561150" y="4216925"/>
              <a:ext cx="16350" cy="18100"/>
            </a:xfrm>
            <a:custGeom>
              <a:avLst/>
              <a:gdLst/>
              <a:ahLst/>
              <a:cxnLst/>
              <a:rect l="l" t="t" r="r" b="b"/>
              <a:pathLst>
                <a:path w="654" h="724" extrusionOk="0">
                  <a:moveTo>
                    <a:pt x="99" y="0"/>
                  </a:moveTo>
                  <a:cubicBezTo>
                    <a:pt x="92" y="0"/>
                    <a:pt x="84" y="5"/>
                    <a:pt x="75" y="14"/>
                  </a:cubicBezTo>
                  <a:lnTo>
                    <a:pt x="15" y="59"/>
                  </a:lnTo>
                  <a:cubicBezTo>
                    <a:pt x="0" y="74"/>
                    <a:pt x="0" y="89"/>
                    <a:pt x="15" y="89"/>
                  </a:cubicBezTo>
                  <a:lnTo>
                    <a:pt x="541" y="712"/>
                  </a:lnTo>
                  <a:cubicBezTo>
                    <a:pt x="550" y="719"/>
                    <a:pt x="559" y="723"/>
                    <a:pt x="565" y="723"/>
                  </a:cubicBezTo>
                  <a:cubicBezTo>
                    <a:pt x="571" y="723"/>
                    <a:pt x="575" y="719"/>
                    <a:pt x="575" y="712"/>
                  </a:cubicBezTo>
                  <a:lnTo>
                    <a:pt x="634" y="667"/>
                  </a:lnTo>
                  <a:cubicBezTo>
                    <a:pt x="653" y="648"/>
                    <a:pt x="653" y="648"/>
                    <a:pt x="653" y="634"/>
                  </a:cubicBezTo>
                  <a:lnTo>
                    <a:pt x="108" y="14"/>
                  </a:lnTo>
                  <a:cubicBezTo>
                    <a:pt x="108" y="5"/>
                    <a:pt x="105" y="0"/>
                    <a:pt x="99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30"/>
            <p:cNvSpPr/>
            <p:nvPr/>
          </p:nvSpPr>
          <p:spPr>
            <a:xfrm>
              <a:off x="542475" y="4233125"/>
              <a:ext cx="15900" cy="17925"/>
            </a:xfrm>
            <a:custGeom>
              <a:avLst/>
              <a:gdLst/>
              <a:ahLst/>
              <a:cxnLst/>
              <a:rect l="l" t="t" r="r" b="b"/>
              <a:pathLst>
                <a:path w="636" h="717" extrusionOk="0">
                  <a:moveTo>
                    <a:pt x="76" y="0"/>
                  </a:moveTo>
                  <a:lnTo>
                    <a:pt x="1" y="64"/>
                  </a:lnTo>
                  <a:lnTo>
                    <a:pt x="1" y="94"/>
                  </a:lnTo>
                  <a:lnTo>
                    <a:pt x="542" y="717"/>
                  </a:lnTo>
                  <a:lnTo>
                    <a:pt x="576" y="717"/>
                  </a:lnTo>
                  <a:lnTo>
                    <a:pt x="635" y="653"/>
                  </a:lnTo>
                  <a:lnTo>
                    <a:pt x="635" y="624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30"/>
            <p:cNvSpPr/>
            <p:nvPr/>
          </p:nvSpPr>
          <p:spPr>
            <a:xfrm>
              <a:off x="527275" y="4246000"/>
              <a:ext cx="16350" cy="18200"/>
            </a:xfrm>
            <a:custGeom>
              <a:avLst/>
              <a:gdLst/>
              <a:ahLst/>
              <a:cxnLst/>
              <a:rect l="l" t="t" r="r" b="b"/>
              <a:pathLst>
                <a:path w="654" h="728" extrusionOk="0">
                  <a:moveTo>
                    <a:pt x="79" y="0"/>
                  </a:moveTo>
                  <a:lnTo>
                    <a:pt x="16" y="64"/>
                  </a:lnTo>
                  <a:cubicBezTo>
                    <a:pt x="1" y="64"/>
                    <a:pt x="1" y="79"/>
                    <a:pt x="1" y="94"/>
                  </a:cubicBezTo>
                  <a:lnTo>
                    <a:pt x="545" y="717"/>
                  </a:lnTo>
                  <a:cubicBezTo>
                    <a:pt x="545" y="724"/>
                    <a:pt x="549" y="728"/>
                    <a:pt x="555" y="728"/>
                  </a:cubicBezTo>
                  <a:cubicBezTo>
                    <a:pt x="560" y="728"/>
                    <a:pt x="568" y="724"/>
                    <a:pt x="575" y="717"/>
                  </a:cubicBezTo>
                  <a:lnTo>
                    <a:pt x="639" y="668"/>
                  </a:lnTo>
                  <a:cubicBezTo>
                    <a:pt x="654" y="653"/>
                    <a:pt x="654" y="638"/>
                    <a:pt x="639" y="638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30"/>
            <p:cNvSpPr/>
            <p:nvPr/>
          </p:nvSpPr>
          <p:spPr>
            <a:xfrm>
              <a:off x="371400" y="4304050"/>
              <a:ext cx="70825" cy="79375"/>
            </a:xfrm>
            <a:custGeom>
              <a:avLst/>
              <a:gdLst/>
              <a:ahLst/>
              <a:cxnLst/>
              <a:rect l="l" t="t" r="r" b="b"/>
              <a:pathLst>
                <a:path w="2833" h="3175" extrusionOk="0">
                  <a:moveTo>
                    <a:pt x="325" y="1"/>
                  </a:moveTo>
                  <a:cubicBezTo>
                    <a:pt x="310" y="1"/>
                    <a:pt x="295" y="4"/>
                    <a:pt x="281" y="10"/>
                  </a:cubicBezTo>
                  <a:lnTo>
                    <a:pt x="49" y="212"/>
                  </a:lnTo>
                  <a:cubicBezTo>
                    <a:pt x="16" y="242"/>
                    <a:pt x="1" y="290"/>
                    <a:pt x="34" y="320"/>
                  </a:cubicBezTo>
                  <a:lnTo>
                    <a:pt x="2460" y="3152"/>
                  </a:lnTo>
                  <a:cubicBezTo>
                    <a:pt x="2467" y="3167"/>
                    <a:pt x="2482" y="3174"/>
                    <a:pt x="2499" y="3174"/>
                  </a:cubicBezTo>
                  <a:cubicBezTo>
                    <a:pt x="2517" y="3174"/>
                    <a:pt x="2536" y="3167"/>
                    <a:pt x="2553" y="3152"/>
                  </a:cubicBezTo>
                  <a:lnTo>
                    <a:pt x="2784" y="2947"/>
                  </a:lnTo>
                  <a:cubicBezTo>
                    <a:pt x="2814" y="2932"/>
                    <a:pt x="2833" y="2887"/>
                    <a:pt x="2799" y="2853"/>
                  </a:cubicBezTo>
                  <a:lnTo>
                    <a:pt x="374" y="25"/>
                  </a:lnTo>
                  <a:cubicBezTo>
                    <a:pt x="365" y="8"/>
                    <a:pt x="346" y="1"/>
                    <a:pt x="325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30"/>
            <p:cNvSpPr/>
            <p:nvPr/>
          </p:nvSpPr>
          <p:spPr>
            <a:xfrm>
              <a:off x="336800" y="4363550"/>
              <a:ext cx="43950" cy="48475"/>
            </a:xfrm>
            <a:custGeom>
              <a:avLst/>
              <a:gdLst/>
              <a:ahLst/>
              <a:cxnLst/>
              <a:rect l="l" t="t" r="r" b="b"/>
              <a:pathLst>
                <a:path w="1758" h="1939" extrusionOk="0">
                  <a:moveTo>
                    <a:pt x="321" y="1"/>
                  </a:moveTo>
                  <a:cubicBezTo>
                    <a:pt x="302" y="1"/>
                    <a:pt x="282" y="9"/>
                    <a:pt x="266" y="26"/>
                  </a:cubicBezTo>
                  <a:lnTo>
                    <a:pt x="34" y="227"/>
                  </a:lnTo>
                  <a:cubicBezTo>
                    <a:pt x="1" y="257"/>
                    <a:pt x="1" y="306"/>
                    <a:pt x="19" y="320"/>
                  </a:cubicBezTo>
                  <a:lnTo>
                    <a:pt x="1385" y="1921"/>
                  </a:lnTo>
                  <a:cubicBezTo>
                    <a:pt x="1393" y="1930"/>
                    <a:pt x="1413" y="1938"/>
                    <a:pt x="1434" y="1938"/>
                  </a:cubicBezTo>
                  <a:cubicBezTo>
                    <a:pt x="1450" y="1938"/>
                    <a:pt x="1466" y="1934"/>
                    <a:pt x="1478" y="1921"/>
                  </a:cubicBezTo>
                  <a:lnTo>
                    <a:pt x="1713" y="1720"/>
                  </a:lnTo>
                  <a:cubicBezTo>
                    <a:pt x="1743" y="1686"/>
                    <a:pt x="1758" y="1641"/>
                    <a:pt x="1728" y="1611"/>
                  </a:cubicBezTo>
                  <a:lnTo>
                    <a:pt x="374" y="26"/>
                  </a:lnTo>
                  <a:cubicBezTo>
                    <a:pt x="359" y="9"/>
                    <a:pt x="340" y="1"/>
                    <a:pt x="321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30"/>
            <p:cNvSpPr/>
            <p:nvPr/>
          </p:nvSpPr>
          <p:spPr>
            <a:xfrm>
              <a:off x="404050" y="4177800"/>
              <a:ext cx="63375" cy="60000"/>
            </a:xfrm>
            <a:custGeom>
              <a:avLst/>
              <a:gdLst/>
              <a:ahLst/>
              <a:cxnLst/>
              <a:rect l="l" t="t" r="r" b="b"/>
              <a:pathLst>
                <a:path w="2535" h="2400" extrusionOk="0">
                  <a:moveTo>
                    <a:pt x="1735" y="0"/>
                  </a:moveTo>
                  <a:cubicBezTo>
                    <a:pt x="1707" y="0"/>
                    <a:pt x="1679" y="3"/>
                    <a:pt x="1650" y="8"/>
                  </a:cubicBezTo>
                  <a:lnTo>
                    <a:pt x="1307" y="68"/>
                  </a:lnTo>
                  <a:cubicBezTo>
                    <a:pt x="1231" y="44"/>
                    <a:pt x="1144" y="19"/>
                    <a:pt x="1057" y="19"/>
                  </a:cubicBezTo>
                  <a:cubicBezTo>
                    <a:pt x="1037" y="19"/>
                    <a:pt x="1017" y="20"/>
                    <a:pt x="997" y="23"/>
                  </a:cubicBezTo>
                  <a:cubicBezTo>
                    <a:pt x="904" y="23"/>
                    <a:pt x="796" y="53"/>
                    <a:pt x="717" y="131"/>
                  </a:cubicBezTo>
                  <a:cubicBezTo>
                    <a:pt x="624" y="195"/>
                    <a:pt x="560" y="318"/>
                    <a:pt x="531" y="426"/>
                  </a:cubicBezTo>
                  <a:cubicBezTo>
                    <a:pt x="482" y="534"/>
                    <a:pt x="516" y="848"/>
                    <a:pt x="296" y="956"/>
                  </a:cubicBezTo>
                  <a:cubicBezTo>
                    <a:pt x="172" y="1019"/>
                    <a:pt x="94" y="1158"/>
                    <a:pt x="49" y="1299"/>
                  </a:cubicBezTo>
                  <a:cubicBezTo>
                    <a:pt x="1" y="1437"/>
                    <a:pt x="1" y="1594"/>
                    <a:pt x="49" y="1717"/>
                  </a:cubicBezTo>
                  <a:cubicBezTo>
                    <a:pt x="94" y="1810"/>
                    <a:pt x="158" y="1904"/>
                    <a:pt x="143" y="1997"/>
                  </a:cubicBezTo>
                  <a:cubicBezTo>
                    <a:pt x="143" y="2060"/>
                    <a:pt x="109" y="2105"/>
                    <a:pt x="79" y="2154"/>
                  </a:cubicBezTo>
                  <a:cubicBezTo>
                    <a:pt x="64" y="2213"/>
                    <a:pt x="49" y="2277"/>
                    <a:pt x="64" y="2325"/>
                  </a:cubicBezTo>
                  <a:cubicBezTo>
                    <a:pt x="94" y="2385"/>
                    <a:pt x="172" y="2400"/>
                    <a:pt x="251" y="2400"/>
                  </a:cubicBezTo>
                  <a:cubicBezTo>
                    <a:pt x="344" y="2400"/>
                    <a:pt x="452" y="2385"/>
                    <a:pt x="546" y="2370"/>
                  </a:cubicBezTo>
                  <a:cubicBezTo>
                    <a:pt x="1184" y="2292"/>
                    <a:pt x="1807" y="2213"/>
                    <a:pt x="2426" y="2075"/>
                  </a:cubicBezTo>
                  <a:cubicBezTo>
                    <a:pt x="2460" y="2075"/>
                    <a:pt x="2475" y="2075"/>
                    <a:pt x="2504" y="2060"/>
                  </a:cubicBezTo>
                  <a:cubicBezTo>
                    <a:pt x="2534" y="2012"/>
                    <a:pt x="2534" y="1952"/>
                    <a:pt x="2519" y="1889"/>
                  </a:cubicBezTo>
                  <a:cubicBezTo>
                    <a:pt x="2460" y="1717"/>
                    <a:pt x="2303" y="1624"/>
                    <a:pt x="2195" y="1486"/>
                  </a:cubicBezTo>
                  <a:cubicBezTo>
                    <a:pt x="2068" y="1314"/>
                    <a:pt x="2101" y="1079"/>
                    <a:pt x="2053" y="878"/>
                  </a:cubicBezTo>
                  <a:cubicBezTo>
                    <a:pt x="2038" y="784"/>
                    <a:pt x="2008" y="706"/>
                    <a:pt x="1975" y="628"/>
                  </a:cubicBezTo>
                  <a:lnTo>
                    <a:pt x="2131" y="598"/>
                  </a:lnTo>
                  <a:cubicBezTo>
                    <a:pt x="2195" y="598"/>
                    <a:pt x="2225" y="534"/>
                    <a:pt x="2225" y="490"/>
                  </a:cubicBezTo>
                  <a:lnTo>
                    <a:pt x="2195" y="381"/>
                  </a:lnTo>
                  <a:cubicBezTo>
                    <a:pt x="2152" y="160"/>
                    <a:pt x="1954" y="0"/>
                    <a:pt x="1735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30"/>
            <p:cNvSpPr/>
            <p:nvPr/>
          </p:nvSpPr>
          <p:spPr>
            <a:xfrm>
              <a:off x="430075" y="4187700"/>
              <a:ext cx="33525" cy="59100"/>
            </a:xfrm>
            <a:custGeom>
              <a:avLst/>
              <a:gdLst/>
              <a:ahLst/>
              <a:cxnLst/>
              <a:rect l="l" t="t" r="r" b="b"/>
              <a:pathLst>
                <a:path w="1341" h="2364" extrusionOk="0">
                  <a:moveTo>
                    <a:pt x="1012" y="0"/>
                  </a:moveTo>
                  <a:cubicBezTo>
                    <a:pt x="1012" y="0"/>
                    <a:pt x="1045" y="280"/>
                    <a:pt x="546" y="344"/>
                  </a:cubicBezTo>
                  <a:lnTo>
                    <a:pt x="422" y="590"/>
                  </a:lnTo>
                  <a:lnTo>
                    <a:pt x="393" y="590"/>
                  </a:lnTo>
                  <a:lnTo>
                    <a:pt x="206" y="605"/>
                  </a:lnTo>
                  <a:cubicBezTo>
                    <a:pt x="94" y="623"/>
                    <a:pt x="1" y="717"/>
                    <a:pt x="19" y="825"/>
                  </a:cubicBezTo>
                  <a:lnTo>
                    <a:pt x="19" y="840"/>
                  </a:lnTo>
                  <a:lnTo>
                    <a:pt x="19" y="855"/>
                  </a:lnTo>
                  <a:lnTo>
                    <a:pt x="19" y="885"/>
                  </a:lnTo>
                  <a:cubicBezTo>
                    <a:pt x="19" y="903"/>
                    <a:pt x="34" y="903"/>
                    <a:pt x="34" y="918"/>
                  </a:cubicBezTo>
                  <a:cubicBezTo>
                    <a:pt x="61" y="988"/>
                    <a:pt x="139" y="1044"/>
                    <a:pt x="222" y="1044"/>
                  </a:cubicBezTo>
                  <a:cubicBezTo>
                    <a:pt x="231" y="1044"/>
                    <a:pt x="241" y="1043"/>
                    <a:pt x="251" y="1041"/>
                  </a:cubicBezTo>
                  <a:lnTo>
                    <a:pt x="281" y="1041"/>
                  </a:lnTo>
                  <a:cubicBezTo>
                    <a:pt x="281" y="1056"/>
                    <a:pt x="281" y="1071"/>
                    <a:pt x="266" y="1090"/>
                  </a:cubicBezTo>
                  <a:lnTo>
                    <a:pt x="113" y="1508"/>
                  </a:lnTo>
                  <a:lnTo>
                    <a:pt x="143" y="2146"/>
                  </a:lnTo>
                  <a:cubicBezTo>
                    <a:pt x="157" y="2261"/>
                    <a:pt x="253" y="2364"/>
                    <a:pt x="381" y="2364"/>
                  </a:cubicBezTo>
                  <a:cubicBezTo>
                    <a:pt x="390" y="2364"/>
                    <a:pt x="399" y="2363"/>
                    <a:pt x="408" y="2362"/>
                  </a:cubicBezTo>
                  <a:lnTo>
                    <a:pt x="766" y="2347"/>
                  </a:lnTo>
                  <a:cubicBezTo>
                    <a:pt x="904" y="2332"/>
                    <a:pt x="1012" y="2239"/>
                    <a:pt x="997" y="2097"/>
                  </a:cubicBezTo>
                  <a:lnTo>
                    <a:pt x="967" y="1616"/>
                  </a:lnTo>
                  <a:cubicBezTo>
                    <a:pt x="982" y="1601"/>
                    <a:pt x="997" y="1601"/>
                    <a:pt x="997" y="1601"/>
                  </a:cubicBezTo>
                  <a:cubicBezTo>
                    <a:pt x="1232" y="1508"/>
                    <a:pt x="1340" y="1258"/>
                    <a:pt x="1232" y="1056"/>
                  </a:cubicBezTo>
                  <a:lnTo>
                    <a:pt x="1139" y="325"/>
                  </a:lnTo>
                  <a:lnTo>
                    <a:pt x="1120" y="138"/>
                  </a:lnTo>
                  <a:cubicBezTo>
                    <a:pt x="1060" y="109"/>
                    <a:pt x="1027" y="79"/>
                    <a:pt x="1012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30"/>
            <p:cNvSpPr/>
            <p:nvPr/>
          </p:nvSpPr>
          <p:spPr>
            <a:xfrm>
              <a:off x="459650" y="4203650"/>
              <a:ext cx="400" cy="3475"/>
            </a:xfrm>
            <a:custGeom>
              <a:avLst/>
              <a:gdLst/>
              <a:ahLst/>
              <a:cxnLst/>
              <a:rect l="l" t="t" r="r" b="b"/>
              <a:pathLst>
                <a:path w="16" h="139" extrusionOk="0">
                  <a:moveTo>
                    <a:pt x="1" y="0"/>
                  </a:moveTo>
                  <a:lnTo>
                    <a:pt x="16" y="138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30"/>
            <p:cNvSpPr/>
            <p:nvPr/>
          </p:nvSpPr>
          <p:spPr>
            <a:xfrm>
              <a:off x="459275" y="4203275"/>
              <a:ext cx="1150" cy="4225"/>
            </a:xfrm>
            <a:custGeom>
              <a:avLst/>
              <a:gdLst/>
              <a:ahLst/>
              <a:cxnLst/>
              <a:rect l="l" t="t" r="r" b="b"/>
              <a:pathLst>
                <a:path w="46" h="169" extrusionOk="0">
                  <a:moveTo>
                    <a:pt x="16" y="0"/>
                  </a:moveTo>
                  <a:cubicBezTo>
                    <a:pt x="1" y="0"/>
                    <a:pt x="1" y="0"/>
                    <a:pt x="1" y="15"/>
                  </a:cubicBezTo>
                  <a:lnTo>
                    <a:pt x="16" y="153"/>
                  </a:lnTo>
                  <a:cubicBezTo>
                    <a:pt x="16" y="168"/>
                    <a:pt x="16" y="168"/>
                    <a:pt x="31" y="168"/>
                  </a:cubicBezTo>
                  <a:cubicBezTo>
                    <a:pt x="45" y="168"/>
                    <a:pt x="45" y="153"/>
                    <a:pt x="45" y="153"/>
                  </a:cubicBezTo>
                  <a:lnTo>
                    <a:pt x="31" y="15"/>
                  </a:lnTo>
                  <a:cubicBezTo>
                    <a:pt x="31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EE7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30"/>
            <p:cNvSpPr/>
            <p:nvPr/>
          </p:nvSpPr>
          <p:spPr>
            <a:xfrm>
              <a:off x="447625" y="4198400"/>
              <a:ext cx="7750" cy="3075"/>
            </a:xfrm>
            <a:custGeom>
              <a:avLst/>
              <a:gdLst/>
              <a:ahLst/>
              <a:cxnLst/>
              <a:rect l="l" t="t" r="r" b="b"/>
              <a:pathLst>
                <a:path w="310" h="123" extrusionOk="0">
                  <a:moveTo>
                    <a:pt x="50" y="1"/>
                  </a:moveTo>
                  <a:cubicBezTo>
                    <a:pt x="42" y="1"/>
                    <a:pt x="35" y="3"/>
                    <a:pt x="30" y="9"/>
                  </a:cubicBezTo>
                  <a:cubicBezTo>
                    <a:pt x="15" y="9"/>
                    <a:pt x="0" y="24"/>
                    <a:pt x="15" y="54"/>
                  </a:cubicBezTo>
                  <a:cubicBezTo>
                    <a:pt x="45" y="84"/>
                    <a:pt x="94" y="117"/>
                    <a:pt x="157" y="117"/>
                  </a:cubicBezTo>
                  <a:cubicBezTo>
                    <a:pt x="173" y="121"/>
                    <a:pt x="188" y="123"/>
                    <a:pt x="202" y="123"/>
                  </a:cubicBezTo>
                  <a:cubicBezTo>
                    <a:pt x="241" y="123"/>
                    <a:pt x="273" y="108"/>
                    <a:pt x="295" y="84"/>
                  </a:cubicBezTo>
                  <a:cubicBezTo>
                    <a:pt x="310" y="69"/>
                    <a:pt x="310" y="39"/>
                    <a:pt x="295" y="39"/>
                  </a:cubicBezTo>
                  <a:cubicBezTo>
                    <a:pt x="280" y="24"/>
                    <a:pt x="250" y="24"/>
                    <a:pt x="232" y="24"/>
                  </a:cubicBezTo>
                  <a:lnTo>
                    <a:pt x="157" y="24"/>
                  </a:lnTo>
                  <a:cubicBezTo>
                    <a:pt x="138" y="9"/>
                    <a:pt x="123" y="9"/>
                    <a:pt x="94" y="9"/>
                  </a:cubicBezTo>
                  <a:cubicBezTo>
                    <a:pt x="84" y="9"/>
                    <a:pt x="65" y="1"/>
                    <a:pt x="50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30"/>
            <p:cNvSpPr/>
            <p:nvPr/>
          </p:nvSpPr>
          <p:spPr>
            <a:xfrm>
              <a:off x="434375" y="4206350"/>
              <a:ext cx="1600" cy="3950"/>
            </a:xfrm>
            <a:custGeom>
              <a:avLst/>
              <a:gdLst/>
              <a:ahLst/>
              <a:cxnLst/>
              <a:rect l="l" t="t" r="r" b="b"/>
              <a:pathLst>
                <a:path w="64" h="158" extrusionOk="0">
                  <a:moveTo>
                    <a:pt x="0" y="1"/>
                  </a:moveTo>
                  <a:lnTo>
                    <a:pt x="0" y="157"/>
                  </a:lnTo>
                  <a:lnTo>
                    <a:pt x="64" y="10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30"/>
            <p:cNvSpPr/>
            <p:nvPr/>
          </p:nvSpPr>
          <p:spPr>
            <a:xfrm>
              <a:off x="433625" y="4205975"/>
              <a:ext cx="3100" cy="4700"/>
            </a:xfrm>
            <a:custGeom>
              <a:avLst/>
              <a:gdLst/>
              <a:ahLst/>
              <a:cxnLst/>
              <a:rect l="l" t="t" r="r" b="b"/>
              <a:pathLst>
                <a:path w="124" h="188" extrusionOk="0">
                  <a:moveTo>
                    <a:pt x="16" y="1"/>
                  </a:moveTo>
                  <a:lnTo>
                    <a:pt x="16" y="16"/>
                  </a:lnTo>
                  <a:lnTo>
                    <a:pt x="79" y="124"/>
                  </a:lnTo>
                  <a:lnTo>
                    <a:pt x="16" y="154"/>
                  </a:lnTo>
                  <a:cubicBezTo>
                    <a:pt x="16" y="154"/>
                    <a:pt x="1" y="172"/>
                    <a:pt x="16" y="172"/>
                  </a:cubicBezTo>
                  <a:lnTo>
                    <a:pt x="30" y="187"/>
                  </a:lnTo>
                  <a:lnTo>
                    <a:pt x="30" y="172"/>
                  </a:lnTo>
                  <a:lnTo>
                    <a:pt x="124" y="124"/>
                  </a:lnTo>
                  <a:lnTo>
                    <a:pt x="45" y="1"/>
                  </a:lnTo>
                  <a:close/>
                </a:path>
              </a:pathLst>
            </a:custGeom>
            <a:solidFill>
              <a:srgbClr val="EE7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30"/>
            <p:cNvSpPr/>
            <p:nvPr/>
          </p:nvSpPr>
          <p:spPr>
            <a:xfrm>
              <a:off x="442200" y="4225750"/>
              <a:ext cx="12450" cy="7400"/>
            </a:xfrm>
            <a:custGeom>
              <a:avLst/>
              <a:gdLst/>
              <a:ahLst/>
              <a:cxnLst/>
              <a:rect l="l" t="t" r="r" b="b"/>
              <a:pathLst>
                <a:path w="498" h="296" extrusionOk="0">
                  <a:moveTo>
                    <a:pt x="1" y="1"/>
                  </a:moveTo>
                  <a:lnTo>
                    <a:pt x="1" y="295"/>
                  </a:lnTo>
                  <a:lnTo>
                    <a:pt x="497" y="295"/>
                  </a:lnTo>
                  <a:lnTo>
                    <a:pt x="497" y="1"/>
                  </a:lnTo>
                  <a:close/>
                </a:path>
              </a:pathLst>
            </a:custGeom>
            <a:solidFill>
              <a:srgbClr val="F39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30"/>
            <p:cNvSpPr/>
            <p:nvPr/>
          </p:nvSpPr>
          <p:spPr>
            <a:xfrm>
              <a:off x="447250" y="4203275"/>
              <a:ext cx="8975" cy="6175"/>
            </a:xfrm>
            <a:custGeom>
              <a:avLst/>
              <a:gdLst/>
              <a:ahLst/>
              <a:cxnLst/>
              <a:rect l="l" t="t" r="r" b="b"/>
              <a:pathLst>
                <a:path w="359" h="247" extrusionOk="0">
                  <a:moveTo>
                    <a:pt x="340" y="153"/>
                  </a:moveTo>
                  <a:cubicBezTo>
                    <a:pt x="332" y="159"/>
                    <a:pt x="322" y="165"/>
                    <a:pt x="311" y="172"/>
                  </a:cubicBezTo>
                  <a:lnTo>
                    <a:pt x="311" y="172"/>
                  </a:lnTo>
                  <a:cubicBezTo>
                    <a:pt x="316" y="171"/>
                    <a:pt x="320" y="170"/>
                    <a:pt x="325" y="168"/>
                  </a:cubicBezTo>
                  <a:cubicBezTo>
                    <a:pt x="325" y="168"/>
                    <a:pt x="340" y="153"/>
                    <a:pt x="359" y="153"/>
                  </a:cubicBezTo>
                  <a:close/>
                  <a:moveTo>
                    <a:pt x="172" y="0"/>
                  </a:moveTo>
                  <a:cubicBezTo>
                    <a:pt x="153" y="15"/>
                    <a:pt x="138" y="15"/>
                    <a:pt x="123" y="15"/>
                  </a:cubicBezTo>
                  <a:cubicBezTo>
                    <a:pt x="60" y="45"/>
                    <a:pt x="30" y="124"/>
                    <a:pt x="15" y="168"/>
                  </a:cubicBezTo>
                  <a:cubicBezTo>
                    <a:pt x="0" y="217"/>
                    <a:pt x="45" y="247"/>
                    <a:pt x="79" y="247"/>
                  </a:cubicBezTo>
                  <a:cubicBezTo>
                    <a:pt x="168" y="234"/>
                    <a:pt x="257" y="202"/>
                    <a:pt x="311" y="172"/>
                  </a:cubicBezTo>
                  <a:lnTo>
                    <a:pt x="311" y="172"/>
                  </a:lnTo>
                  <a:cubicBezTo>
                    <a:pt x="304" y="173"/>
                    <a:pt x="297" y="174"/>
                    <a:pt x="290" y="174"/>
                  </a:cubicBezTo>
                  <a:cubicBezTo>
                    <a:pt x="242" y="174"/>
                    <a:pt x="196" y="145"/>
                    <a:pt x="172" y="109"/>
                  </a:cubicBezTo>
                  <a:cubicBezTo>
                    <a:pt x="172" y="75"/>
                    <a:pt x="172" y="30"/>
                    <a:pt x="2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30"/>
            <p:cNvSpPr/>
            <p:nvPr/>
          </p:nvSpPr>
          <p:spPr>
            <a:xfrm>
              <a:off x="451525" y="4203275"/>
              <a:ext cx="5075" cy="4350"/>
            </a:xfrm>
            <a:custGeom>
              <a:avLst/>
              <a:gdLst/>
              <a:ahLst/>
              <a:cxnLst/>
              <a:rect l="l" t="t" r="r" b="b"/>
              <a:pathLst>
                <a:path w="203" h="174" extrusionOk="0">
                  <a:moveTo>
                    <a:pt x="31" y="0"/>
                  </a:moveTo>
                  <a:cubicBezTo>
                    <a:pt x="1" y="30"/>
                    <a:pt x="1" y="75"/>
                    <a:pt x="1" y="109"/>
                  </a:cubicBezTo>
                  <a:cubicBezTo>
                    <a:pt x="25" y="145"/>
                    <a:pt x="71" y="174"/>
                    <a:pt x="119" y="174"/>
                  </a:cubicBezTo>
                  <a:cubicBezTo>
                    <a:pt x="131" y="174"/>
                    <a:pt x="142" y="172"/>
                    <a:pt x="154" y="168"/>
                  </a:cubicBezTo>
                  <a:cubicBezTo>
                    <a:pt x="154" y="168"/>
                    <a:pt x="169" y="153"/>
                    <a:pt x="188" y="153"/>
                  </a:cubicBezTo>
                  <a:cubicBezTo>
                    <a:pt x="188" y="139"/>
                    <a:pt x="202" y="124"/>
                    <a:pt x="188" y="109"/>
                  </a:cubicBezTo>
                  <a:lnTo>
                    <a:pt x="188" y="94"/>
                  </a:lnTo>
                  <a:cubicBezTo>
                    <a:pt x="154" y="60"/>
                    <a:pt x="124" y="0"/>
                    <a:pt x="31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30"/>
            <p:cNvSpPr/>
            <p:nvPr/>
          </p:nvSpPr>
          <p:spPr>
            <a:xfrm>
              <a:off x="437075" y="4207100"/>
              <a:ext cx="30800" cy="21800"/>
            </a:xfrm>
            <a:custGeom>
              <a:avLst/>
              <a:gdLst/>
              <a:ahLst/>
              <a:cxnLst/>
              <a:rect l="l" t="t" r="r" b="b"/>
              <a:pathLst>
                <a:path w="1232" h="872" extrusionOk="0">
                  <a:moveTo>
                    <a:pt x="933" y="0"/>
                  </a:moveTo>
                  <a:lnTo>
                    <a:pt x="933" y="0"/>
                  </a:lnTo>
                  <a:cubicBezTo>
                    <a:pt x="933" y="0"/>
                    <a:pt x="678" y="159"/>
                    <a:pt x="361" y="159"/>
                  </a:cubicBezTo>
                  <a:cubicBezTo>
                    <a:pt x="305" y="159"/>
                    <a:pt x="246" y="154"/>
                    <a:pt x="187" y="142"/>
                  </a:cubicBezTo>
                  <a:cubicBezTo>
                    <a:pt x="175" y="140"/>
                    <a:pt x="162" y="139"/>
                    <a:pt x="150" y="139"/>
                  </a:cubicBezTo>
                  <a:cubicBezTo>
                    <a:pt x="88" y="139"/>
                    <a:pt x="29" y="170"/>
                    <a:pt x="1" y="236"/>
                  </a:cubicBezTo>
                  <a:lnTo>
                    <a:pt x="1" y="250"/>
                  </a:lnTo>
                  <a:lnTo>
                    <a:pt x="34" y="638"/>
                  </a:lnTo>
                  <a:cubicBezTo>
                    <a:pt x="34" y="717"/>
                    <a:pt x="94" y="810"/>
                    <a:pt x="187" y="825"/>
                  </a:cubicBezTo>
                  <a:cubicBezTo>
                    <a:pt x="258" y="851"/>
                    <a:pt x="355" y="871"/>
                    <a:pt x="459" y="871"/>
                  </a:cubicBezTo>
                  <a:cubicBezTo>
                    <a:pt x="610" y="871"/>
                    <a:pt x="776" y="829"/>
                    <a:pt x="904" y="702"/>
                  </a:cubicBezTo>
                  <a:cubicBezTo>
                    <a:pt x="1232" y="388"/>
                    <a:pt x="933" y="0"/>
                    <a:pt x="93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30"/>
            <p:cNvSpPr/>
            <p:nvPr/>
          </p:nvSpPr>
          <p:spPr>
            <a:xfrm>
              <a:off x="456200" y="4211400"/>
              <a:ext cx="7025" cy="3100"/>
            </a:xfrm>
            <a:custGeom>
              <a:avLst/>
              <a:gdLst/>
              <a:ahLst/>
              <a:cxnLst/>
              <a:rect l="l" t="t" r="r" b="b"/>
              <a:pathLst>
                <a:path w="281" h="124" extrusionOk="0">
                  <a:moveTo>
                    <a:pt x="247" y="0"/>
                  </a:moveTo>
                  <a:lnTo>
                    <a:pt x="15" y="93"/>
                  </a:lnTo>
                  <a:cubicBezTo>
                    <a:pt x="1" y="108"/>
                    <a:pt x="1" y="108"/>
                    <a:pt x="1" y="123"/>
                  </a:cubicBezTo>
                  <a:lnTo>
                    <a:pt x="30" y="123"/>
                  </a:lnTo>
                  <a:lnTo>
                    <a:pt x="262" y="30"/>
                  </a:lnTo>
                  <a:cubicBezTo>
                    <a:pt x="262" y="30"/>
                    <a:pt x="280" y="15"/>
                    <a:pt x="262" y="15"/>
                  </a:cubicBezTo>
                  <a:cubicBezTo>
                    <a:pt x="262" y="0"/>
                    <a:pt x="262" y="0"/>
                    <a:pt x="24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30"/>
            <p:cNvSpPr/>
            <p:nvPr/>
          </p:nvSpPr>
          <p:spPr>
            <a:xfrm>
              <a:off x="460025" y="4215675"/>
              <a:ext cx="4325" cy="2000"/>
            </a:xfrm>
            <a:custGeom>
              <a:avLst/>
              <a:gdLst/>
              <a:ahLst/>
              <a:cxnLst/>
              <a:rect l="l" t="t" r="r" b="b"/>
              <a:pathLst>
                <a:path w="173" h="80" extrusionOk="0">
                  <a:moveTo>
                    <a:pt x="142" y="1"/>
                  </a:moveTo>
                  <a:lnTo>
                    <a:pt x="15" y="64"/>
                  </a:lnTo>
                  <a:cubicBezTo>
                    <a:pt x="15" y="64"/>
                    <a:pt x="1" y="64"/>
                    <a:pt x="1" y="79"/>
                  </a:cubicBezTo>
                  <a:lnTo>
                    <a:pt x="34" y="79"/>
                  </a:lnTo>
                  <a:lnTo>
                    <a:pt x="157" y="31"/>
                  </a:lnTo>
                  <a:cubicBezTo>
                    <a:pt x="157" y="31"/>
                    <a:pt x="172" y="16"/>
                    <a:pt x="157" y="16"/>
                  </a:cubicBezTo>
                  <a:cubicBezTo>
                    <a:pt x="157" y="1"/>
                    <a:pt x="157" y="1"/>
                    <a:pt x="142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30"/>
            <p:cNvSpPr/>
            <p:nvPr/>
          </p:nvSpPr>
          <p:spPr>
            <a:xfrm>
              <a:off x="464700" y="4348600"/>
              <a:ext cx="1225" cy="400"/>
            </a:xfrm>
            <a:custGeom>
              <a:avLst/>
              <a:gdLst/>
              <a:ahLst/>
              <a:cxnLst/>
              <a:rect l="l" t="t" r="r" b="b"/>
              <a:pathLst>
                <a:path w="49" h="16" extrusionOk="0">
                  <a:moveTo>
                    <a:pt x="0" y="1"/>
                  </a:moveTo>
                  <a:lnTo>
                    <a:pt x="49" y="16"/>
                  </a:ln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30"/>
            <p:cNvSpPr/>
            <p:nvPr/>
          </p:nvSpPr>
          <p:spPr>
            <a:xfrm>
              <a:off x="461975" y="4490100"/>
              <a:ext cx="40900" cy="24850"/>
            </a:xfrm>
            <a:custGeom>
              <a:avLst/>
              <a:gdLst/>
              <a:ahLst/>
              <a:cxnLst/>
              <a:rect l="l" t="t" r="r" b="b"/>
              <a:pathLst>
                <a:path w="1636" h="994" extrusionOk="0">
                  <a:moveTo>
                    <a:pt x="16" y="1"/>
                  </a:moveTo>
                  <a:lnTo>
                    <a:pt x="1" y="840"/>
                  </a:lnTo>
                  <a:cubicBezTo>
                    <a:pt x="1" y="915"/>
                    <a:pt x="64" y="978"/>
                    <a:pt x="143" y="978"/>
                  </a:cubicBezTo>
                  <a:lnTo>
                    <a:pt x="796" y="978"/>
                  </a:lnTo>
                  <a:lnTo>
                    <a:pt x="1616" y="993"/>
                  </a:lnTo>
                  <a:lnTo>
                    <a:pt x="1616" y="855"/>
                  </a:lnTo>
                  <a:cubicBezTo>
                    <a:pt x="1635" y="605"/>
                    <a:pt x="1430" y="404"/>
                    <a:pt x="1199" y="404"/>
                  </a:cubicBezTo>
                  <a:lnTo>
                    <a:pt x="796" y="404"/>
                  </a:lnTo>
                  <a:lnTo>
                    <a:pt x="811" y="16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ED69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30"/>
            <p:cNvSpPr/>
            <p:nvPr/>
          </p:nvSpPr>
          <p:spPr>
            <a:xfrm>
              <a:off x="461975" y="4511850"/>
              <a:ext cx="40425" cy="3475"/>
            </a:xfrm>
            <a:custGeom>
              <a:avLst/>
              <a:gdLst/>
              <a:ahLst/>
              <a:cxnLst/>
              <a:rect l="l" t="t" r="r" b="b"/>
              <a:pathLst>
                <a:path w="1617" h="139" extrusionOk="0">
                  <a:moveTo>
                    <a:pt x="1" y="0"/>
                  </a:moveTo>
                  <a:lnTo>
                    <a:pt x="1" y="138"/>
                  </a:lnTo>
                  <a:lnTo>
                    <a:pt x="1616" y="138"/>
                  </a:lnTo>
                  <a:lnTo>
                    <a:pt x="1616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30"/>
            <p:cNvSpPr/>
            <p:nvPr/>
          </p:nvSpPr>
          <p:spPr>
            <a:xfrm>
              <a:off x="406775" y="4491600"/>
              <a:ext cx="23325" cy="23350"/>
            </a:xfrm>
            <a:custGeom>
              <a:avLst/>
              <a:gdLst/>
              <a:ahLst/>
              <a:cxnLst/>
              <a:rect l="l" t="t" r="r" b="b"/>
              <a:pathLst>
                <a:path w="933" h="934" extrusionOk="0">
                  <a:moveTo>
                    <a:pt x="78" y="1"/>
                  </a:moveTo>
                  <a:lnTo>
                    <a:pt x="78" y="530"/>
                  </a:lnTo>
                  <a:cubicBezTo>
                    <a:pt x="34" y="594"/>
                    <a:pt x="0" y="687"/>
                    <a:pt x="0" y="780"/>
                  </a:cubicBezTo>
                  <a:lnTo>
                    <a:pt x="0" y="933"/>
                  </a:lnTo>
                  <a:lnTo>
                    <a:pt x="933" y="933"/>
                  </a:lnTo>
                  <a:lnTo>
                    <a:pt x="933" y="780"/>
                  </a:lnTo>
                  <a:cubicBezTo>
                    <a:pt x="933" y="687"/>
                    <a:pt x="918" y="609"/>
                    <a:pt x="873" y="530"/>
                  </a:cubicBezTo>
                  <a:lnTo>
                    <a:pt x="873" y="1"/>
                  </a:lnTo>
                  <a:close/>
                </a:path>
              </a:pathLst>
            </a:custGeom>
            <a:solidFill>
              <a:srgbClr val="ED69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30"/>
            <p:cNvSpPr/>
            <p:nvPr/>
          </p:nvSpPr>
          <p:spPr>
            <a:xfrm>
              <a:off x="406775" y="4512225"/>
              <a:ext cx="23325" cy="3925"/>
            </a:xfrm>
            <a:custGeom>
              <a:avLst/>
              <a:gdLst/>
              <a:ahLst/>
              <a:cxnLst/>
              <a:rect l="l" t="t" r="r" b="b"/>
              <a:pathLst>
                <a:path w="933" h="157" extrusionOk="0">
                  <a:moveTo>
                    <a:pt x="49" y="0"/>
                  </a:moveTo>
                  <a:cubicBezTo>
                    <a:pt x="19" y="0"/>
                    <a:pt x="0" y="15"/>
                    <a:pt x="0" y="30"/>
                  </a:cubicBezTo>
                  <a:lnTo>
                    <a:pt x="0" y="108"/>
                  </a:lnTo>
                  <a:cubicBezTo>
                    <a:pt x="0" y="123"/>
                    <a:pt x="19" y="142"/>
                    <a:pt x="34" y="142"/>
                  </a:cubicBezTo>
                  <a:lnTo>
                    <a:pt x="903" y="157"/>
                  </a:lnTo>
                  <a:cubicBezTo>
                    <a:pt x="918" y="157"/>
                    <a:pt x="933" y="142"/>
                    <a:pt x="933" y="123"/>
                  </a:cubicBezTo>
                  <a:lnTo>
                    <a:pt x="933" y="49"/>
                  </a:lnTo>
                  <a:cubicBezTo>
                    <a:pt x="933" y="30"/>
                    <a:pt x="918" y="15"/>
                    <a:pt x="903" y="15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30"/>
            <p:cNvSpPr/>
            <p:nvPr/>
          </p:nvSpPr>
          <p:spPr>
            <a:xfrm>
              <a:off x="406400" y="4346275"/>
              <a:ext cx="79675" cy="150025"/>
            </a:xfrm>
            <a:custGeom>
              <a:avLst/>
              <a:gdLst/>
              <a:ahLst/>
              <a:cxnLst/>
              <a:rect l="l" t="t" r="r" b="b"/>
              <a:pathLst>
                <a:path w="3187" h="6001" extrusionOk="0">
                  <a:moveTo>
                    <a:pt x="0" y="0"/>
                  </a:moveTo>
                  <a:lnTo>
                    <a:pt x="15" y="5922"/>
                  </a:lnTo>
                  <a:lnTo>
                    <a:pt x="996" y="5940"/>
                  </a:lnTo>
                  <a:lnTo>
                    <a:pt x="1414" y="1478"/>
                  </a:lnTo>
                  <a:lnTo>
                    <a:pt x="2086" y="6000"/>
                  </a:lnTo>
                  <a:lnTo>
                    <a:pt x="3187" y="6000"/>
                  </a:lnTo>
                  <a:lnTo>
                    <a:pt x="2690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30"/>
            <p:cNvSpPr/>
            <p:nvPr/>
          </p:nvSpPr>
          <p:spPr>
            <a:xfrm>
              <a:off x="511325" y="4187700"/>
              <a:ext cx="23350" cy="27250"/>
            </a:xfrm>
            <a:custGeom>
              <a:avLst/>
              <a:gdLst/>
              <a:ahLst/>
              <a:cxnLst/>
              <a:rect l="l" t="t" r="r" b="b"/>
              <a:pathLst>
                <a:path w="934" h="1090" extrusionOk="0">
                  <a:moveTo>
                    <a:pt x="516" y="0"/>
                  </a:moveTo>
                  <a:cubicBezTo>
                    <a:pt x="437" y="0"/>
                    <a:pt x="344" y="30"/>
                    <a:pt x="295" y="79"/>
                  </a:cubicBezTo>
                  <a:lnTo>
                    <a:pt x="157" y="250"/>
                  </a:lnTo>
                  <a:cubicBezTo>
                    <a:pt x="94" y="310"/>
                    <a:pt x="79" y="403"/>
                    <a:pt x="109" y="482"/>
                  </a:cubicBezTo>
                  <a:lnTo>
                    <a:pt x="34" y="653"/>
                  </a:lnTo>
                  <a:cubicBezTo>
                    <a:pt x="1" y="717"/>
                    <a:pt x="16" y="717"/>
                    <a:pt x="94" y="732"/>
                  </a:cubicBezTo>
                  <a:lnTo>
                    <a:pt x="609" y="1090"/>
                  </a:lnTo>
                  <a:cubicBezTo>
                    <a:pt x="575" y="978"/>
                    <a:pt x="874" y="638"/>
                    <a:pt x="889" y="545"/>
                  </a:cubicBezTo>
                  <a:cubicBezTo>
                    <a:pt x="904" y="512"/>
                    <a:pt x="904" y="482"/>
                    <a:pt x="904" y="467"/>
                  </a:cubicBezTo>
                  <a:cubicBezTo>
                    <a:pt x="933" y="295"/>
                    <a:pt x="855" y="123"/>
                    <a:pt x="717" y="30"/>
                  </a:cubicBezTo>
                  <a:cubicBezTo>
                    <a:pt x="702" y="30"/>
                    <a:pt x="687" y="15"/>
                    <a:pt x="669" y="15"/>
                  </a:cubicBezTo>
                  <a:lnTo>
                    <a:pt x="516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30"/>
            <p:cNvSpPr/>
            <p:nvPr/>
          </p:nvSpPr>
          <p:spPr>
            <a:xfrm>
              <a:off x="528875" y="4192350"/>
              <a:ext cx="3475" cy="3475"/>
            </a:xfrm>
            <a:custGeom>
              <a:avLst/>
              <a:gdLst/>
              <a:ahLst/>
              <a:cxnLst/>
              <a:rect l="l" t="t" r="r" b="b"/>
              <a:pathLst>
                <a:path w="139" h="139" extrusionOk="0">
                  <a:moveTo>
                    <a:pt x="138" y="1"/>
                  </a:moveTo>
                  <a:cubicBezTo>
                    <a:pt x="138" y="1"/>
                    <a:pt x="30" y="31"/>
                    <a:pt x="0" y="139"/>
                  </a:cubicBezTo>
                  <a:lnTo>
                    <a:pt x="138" y="1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30"/>
            <p:cNvSpPr/>
            <p:nvPr/>
          </p:nvSpPr>
          <p:spPr>
            <a:xfrm>
              <a:off x="528500" y="4191975"/>
              <a:ext cx="4225" cy="4325"/>
            </a:xfrm>
            <a:custGeom>
              <a:avLst/>
              <a:gdLst/>
              <a:ahLst/>
              <a:cxnLst/>
              <a:rect l="l" t="t" r="r" b="b"/>
              <a:pathLst>
                <a:path w="169" h="173" extrusionOk="0">
                  <a:moveTo>
                    <a:pt x="153" y="1"/>
                  </a:moveTo>
                  <a:cubicBezTo>
                    <a:pt x="138" y="1"/>
                    <a:pt x="30" y="46"/>
                    <a:pt x="0" y="154"/>
                  </a:cubicBezTo>
                  <a:cubicBezTo>
                    <a:pt x="0" y="173"/>
                    <a:pt x="15" y="173"/>
                    <a:pt x="15" y="173"/>
                  </a:cubicBezTo>
                  <a:lnTo>
                    <a:pt x="30" y="173"/>
                  </a:lnTo>
                  <a:cubicBezTo>
                    <a:pt x="60" y="61"/>
                    <a:pt x="153" y="31"/>
                    <a:pt x="153" y="31"/>
                  </a:cubicBezTo>
                  <a:cubicBezTo>
                    <a:pt x="168" y="31"/>
                    <a:pt x="168" y="16"/>
                    <a:pt x="168" y="16"/>
                  </a:cubicBezTo>
                  <a:cubicBezTo>
                    <a:pt x="168" y="1"/>
                    <a:pt x="153" y="1"/>
                    <a:pt x="153" y="1"/>
                  </a:cubicBezTo>
                  <a:close/>
                </a:path>
              </a:pathLst>
            </a:custGeom>
            <a:solidFill>
              <a:srgbClr val="EE7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30"/>
            <p:cNvSpPr/>
            <p:nvPr/>
          </p:nvSpPr>
          <p:spPr>
            <a:xfrm>
              <a:off x="524575" y="4188075"/>
              <a:ext cx="3475" cy="3575"/>
            </a:xfrm>
            <a:custGeom>
              <a:avLst/>
              <a:gdLst/>
              <a:ahLst/>
              <a:cxnLst/>
              <a:rect l="l" t="t" r="r" b="b"/>
              <a:pathLst>
                <a:path w="139" h="143" extrusionOk="0">
                  <a:moveTo>
                    <a:pt x="139" y="0"/>
                  </a:moveTo>
                  <a:cubicBezTo>
                    <a:pt x="139" y="0"/>
                    <a:pt x="30" y="30"/>
                    <a:pt x="1" y="142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30"/>
            <p:cNvSpPr/>
            <p:nvPr/>
          </p:nvSpPr>
          <p:spPr>
            <a:xfrm>
              <a:off x="524200" y="4187700"/>
              <a:ext cx="4325" cy="4300"/>
            </a:xfrm>
            <a:custGeom>
              <a:avLst/>
              <a:gdLst/>
              <a:ahLst/>
              <a:cxnLst/>
              <a:rect l="l" t="t" r="r" b="b"/>
              <a:pathLst>
                <a:path w="173" h="172" extrusionOk="0">
                  <a:moveTo>
                    <a:pt x="154" y="0"/>
                  </a:moveTo>
                  <a:cubicBezTo>
                    <a:pt x="139" y="0"/>
                    <a:pt x="30" y="30"/>
                    <a:pt x="1" y="157"/>
                  </a:cubicBezTo>
                  <a:cubicBezTo>
                    <a:pt x="1" y="157"/>
                    <a:pt x="1" y="172"/>
                    <a:pt x="16" y="172"/>
                  </a:cubicBezTo>
                  <a:cubicBezTo>
                    <a:pt x="30" y="172"/>
                    <a:pt x="30" y="172"/>
                    <a:pt x="30" y="157"/>
                  </a:cubicBezTo>
                  <a:cubicBezTo>
                    <a:pt x="60" y="64"/>
                    <a:pt x="154" y="30"/>
                    <a:pt x="154" y="30"/>
                  </a:cubicBezTo>
                  <a:cubicBezTo>
                    <a:pt x="172" y="15"/>
                    <a:pt x="172" y="15"/>
                    <a:pt x="172" y="0"/>
                  </a:cubicBezTo>
                  <a:close/>
                </a:path>
              </a:pathLst>
            </a:custGeom>
            <a:solidFill>
              <a:srgbClr val="EE7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30"/>
            <p:cNvSpPr/>
            <p:nvPr/>
          </p:nvSpPr>
          <p:spPr>
            <a:xfrm>
              <a:off x="359750" y="4203275"/>
              <a:ext cx="167550" cy="145350"/>
            </a:xfrm>
            <a:custGeom>
              <a:avLst/>
              <a:gdLst/>
              <a:ahLst/>
              <a:cxnLst/>
              <a:rect l="l" t="t" r="r" b="b"/>
              <a:pathLst>
                <a:path w="6702" h="5814" extrusionOk="0">
                  <a:moveTo>
                    <a:pt x="6112" y="0"/>
                  </a:moveTo>
                  <a:lnTo>
                    <a:pt x="5661" y="933"/>
                  </a:lnTo>
                  <a:lnTo>
                    <a:pt x="4232" y="1444"/>
                  </a:lnTo>
                  <a:cubicBezTo>
                    <a:pt x="4213" y="1429"/>
                    <a:pt x="4183" y="1429"/>
                    <a:pt x="4168" y="1415"/>
                  </a:cubicBezTo>
                  <a:cubicBezTo>
                    <a:pt x="4059" y="1378"/>
                    <a:pt x="3939" y="1368"/>
                    <a:pt x="3819" y="1368"/>
                  </a:cubicBezTo>
                  <a:cubicBezTo>
                    <a:pt x="3683" y="1368"/>
                    <a:pt x="3545" y="1381"/>
                    <a:pt x="3422" y="1381"/>
                  </a:cubicBezTo>
                  <a:cubicBezTo>
                    <a:pt x="3142" y="1400"/>
                    <a:pt x="2847" y="1366"/>
                    <a:pt x="2568" y="1429"/>
                  </a:cubicBezTo>
                  <a:cubicBezTo>
                    <a:pt x="2396" y="1474"/>
                    <a:pt x="2209" y="1568"/>
                    <a:pt x="2086" y="1724"/>
                  </a:cubicBezTo>
                  <a:lnTo>
                    <a:pt x="2086" y="1709"/>
                  </a:lnTo>
                  <a:lnTo>
                    <a:pt x="780" y="3030"/>
                  </a:lnTo>
                  <a:lnTo>
                    <a:pt x="202" y="3638"/>
                  </a:lnTo>
                  <a:cubicBezTo>
                    <a:pt x="0" y="3870"/>
                    <a:pt x="49" y="4228"/>
                    <a:pt x="295" y="4444"/>
                  </a:cubicBezTo>
                  <a:cubicBezTo>
                    <a:pt x="399" y="4532"/>
                    <a:pt x="523" y="4575"/>
                    <a:pt x="642" y="4575"/>
                  </a:cubicBezTo>
                  <a:cubicBezTo>
                    <a:pt x="777" y="4575"/>
                    <a:pt x="906" y="4521"/>
                    <a:pt x="997" y="4414"/>
                  </a:cubicBezTo>
                  <a:lnTo>
                    <a:pt x="1620" y="3683"/>
                  </a:lnTo>
                  <a:lnTo>
                    <a:pt x="1620" y="3698"/>
                  </a:lnTo>
                  <a:lnTo>
                    <a:pt x="1851" y="3452"/>
                  </a:lnTo>
                  <a:lnTo>
                    <a:pt x="1851" y="3605"/>
                  </a:lnTo>
                  <a:cubicBezTo>
                    <a:pt x="1851" y="4164"/>
                    <a:pt x="1836" y="4739"/>
                    <a:pt x="1851" y="5317"/>
                  </a:cubicBezTo>
                  <a:lnTo>
                    <a:pt x="1851" y="5814"/>
                  </a:lnTo>
                  <a:lnTo>
                    <a:pt x="4526" y="5784"/>
                  </a:lnTo>
                  <a:lnTo>
                    <a:pt x="4571" y="5784"/>
                  </a:lnTo>
                  <a:cubicBezTo>
                    <a:pt x="4571" y="4866"/>
                    <a:pt x="4556" y="3933"/>
                    <a:pt x="4556" y="3015"/>
                  </a:cubicBezTo>
                  <a:lnTo>
                    <a:pt x="6064" y="1959"/>
                  </a:lnTo>
                  <a:cubicBezTo>
                    <a:pt x="6157" y="1896"/>
                    <a:pt x="6220" y="1803"/>
                    <a:pt x="6250" y="1694"/>
                  </a:cubicBezTo>
                  <a:lnTo>
                    <a:pt x="6702" y="325"/>
                  </a:lnTo>
                  <a:lnTo>
                    <a:pt x="6112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30"/>
            <p:cNvSpPr/>
            <p:nvPr/>
          </p:nvSpPr>
          <p:spPr>
            <a:xfrm>
              <a:off x="406025" y="4272775"/>
              <a:ext cx="775" cy="36950"/>
            </a:xfrm>
            <a:custGeom>
              <a:avLst/>
              <a:gdLst/>
              <a:ahLst/>
              <a:cxnLst/>
              <a:rect l="l" t="t" r="r" b="b"/>
              <a:pathLst>
                <a:path w="31" h="1478" extrusionOk="0">
                  <a:moveTo>
                    <a:pt x="15" y="0"/>
                  </a:moveTo>
                  <a:cubicBezTo>
                    <a:pt x="0" y="0"/>
                    <a:pt x="0" y="19"/>
                    <a:pt x="0" y="19"/>
                  </a:cubicBezTo>
                  <a:lnTo>
                    <a:pt x="0" y="1463"/>
                  </a:lnTo>
                  <a:cubicBezTo>
                    <a:pt x="0" y="1478"/>
                    <a:pt x="0" y="1478"/>
                    <a:pt x="15" y="1478"/>
                  </a:cubicBezTo>
                  <a:cubicBezTo>
                    <a:pt x="30" y="1478"/>
                    <a:pt x="30" y="1478"/>
                    <a:pt x="30" y="1463"/>
                  </a:cubicBezTo>
                  <a:lnTo>
                    <a:pt x="30" y="19"/>
                  </a:lnTo>
                  <a:cubicBezTo>
                    <a:pt x="30" y="19"/>
                    <a:pt x="30" y="0"/>
                    <a:pt x="15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30"/>
            <p:cNvSpPr/>
            <p:nvPr/>
          </p:nvSpPr>
          <p:spPr>
            <a:xfrm>
              <a:off x="473275" y="4256900"/>
              <a:ext cx="775" cy="38100"/>
            </a:xfrm>
            <a:custGeom>
              <a:avLst/>
              <a:gdLst/>
              <a:ahLst/>
              <a:cxnLst/>
              <a:rect l="l" t="t" r="r" b="b"/>
              <a:pathLst>
                <a:path w="31" h="1524" extrusionOk="0">
                  <a:moveTo>
                    <a:pt x="15" y="1"/>
                  </a:moveTo>
                  <a:cubicBezTo>
                    <a:pt x="0" y="1"/>
                    <a:pt x="0" y="16"/>
                    <a:pt x="0" y="16"/>
                  </a:cubicBezTo>
                  <a:lnTo>
                    <a:pt x="0" y="1508"/>
                  </a:lnTo>
                  <a:cubicBezTo>
                    <a:pt x="0" y="1508"/>
                    <a:pt x="0" y="1523"/>
                    <a:pt x="15" y="1523"/>
                  </a:cubicBezTo>
                  <a:lnTo>
                    <a:pt x="30" y="1508"/>
                  </a:lnTo>
                  <a:lnTo>
                    <a:pt x="30" y="16"/>
                  </a:lnTo>
                  <a:lnTo>
                    <a:pt x="15" y="1"/>
                  </a:ln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30"/>
            <p:cNvSpPr/>
            <p:nvPr/>
          </p:nvSpPr>
          <p:spPr>
            <a:xfrm>
              <a:off x="430550" y="4232750"/>
              <a:ext cx="27550" cy="10200"/>
            </a:xfrm>
            <a:custGeom>
              <a:avLst/>
              <a:gdLst/>
              <a:ahLst/>
              <a:cxnLst/>
              <a:rect l="l" t="t" r="r" b="b"/>
              <a:pathLst>
                <a:path w="1102" h="408" extrusionOk="0">
                  <a:moveTo>
                    <a:pt x="75" y="1"/>
                  </a:moveTo>
                  <a:cubicBezTo>
                    <a:pt x="30" y="1"/>
                    <a:pt x="0" y="49"/>
                    <a:pt x="0" y="79"/>
                  </a:cubicBezTo>
                  <a:lnTo>
                    <a:pt x="0" y="329"/>
                  </a:lnTo>
                  <a:cubicBezTo>
                    <a:pt x="0" y="359"/>
                    <a:pt x="30" y="407"/>
                    <a:pt x="75" y="407"/>
                  </a:cubicBezTo>
                  <a:lnTo>
                    <a:pt x="1027" y="407"/>
                  </a:lnTo>
                  <a:cubicBezTo>
                    <a:pt x="1071" y="407"/>
                    <a:pt x="1101" y="359"/>
                    <a:pt x="1101" y="329"/>
                  </a:cubicBezTo>
                  <a:lnTo>
                    <a:pt x="1101" y="79"/>
                  </a:lnTo>
                  <a:cubicBezTo>
                    <a:pt x="1101" y="49"/>
                    <a:pt x="1071" y="1"/>
                    <a:pt x="1027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30"/>
            <p:cNvSpPr/>
            <p:nvPr/>
          </p:nvSpPr>
          <p:spPr>
            <a:xfrm>
              <a:off x="497700" y="4223425"/>
              <a:ext cx="5175" cy="10550"/>
            </a:xfrm>
            <a:custGeom>
              <a:avLst/>
              <a:gdLst/>
              <a:ahLst/>
              <a:cxnLst/>
              <a:rect l="l" t="t" r="r" b="b"/>
              <a:pathLst>
                <a:path w="207" h="422" extrusionOk="0">
                  <a:moveTo>
                    <a:pt x="187" y="0"/>
                  </a:moveTo>
                  <a:cubicBezTo>
                    <a:pt x="187" y="0"/>
                    <a:pt x="173" y="0"/>
                    <a:pt x="173" y="15"/>
                  </a:cubicBezTo>
                  <a:lnTo>
                    <a:pt x="1" y="407"/>
                  </a:lnTo>
                  <a:cubicBezTo>
                    <a:pt x="1" y="422"/>
                    <a:pt x="1" y="422"/>
                    <a:pt x="20" y="422"/>
                  </a:cubicBezTo>
                  <a:lnTo>
                    <a:pt x="35" y="422"/>
                  </a:lnTo>
                  <a:lnTo>
                    <a:pt x="206" y="15"/>
                  </a:lnTo>
                  <a:cubicBezTo>
                    <a:pt x="206" y="15"/>
                    <a:pt x="206" y="0"/>
                    <a:pt x="18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30"/>
            <p:cNvSpPr/>
            <p:nvPr/>
          </p:nvSpPr>
          <p:spPr>
            <a:xfrm>
              <a:off x="491550" y="4226600"/>
              <a:ext cx="10100" cy="3850"/>
            </a:xfrm>
            <a:custGeom>
              <a:avLst/>
              <a:gdLst/>
              <a:ahLst/>
              <a:cxnLst/>
              <a:rect l="l" t="t" r="r" b="b"/>
              <a:pathLst>
                <a:path w="404" h="154" extrusionOk="0">
                  <a:moveTo>
                    <a:pt x="374" y="0"/>
                  </a:moveTo>
                  <a:lnTo>
                    <a:pt x="1" y="123"/>
                  </a:lnTo>
                  <a:lnTo>
                    <a:pt x="1" y="138"/>
                  </a:lnTo>
                  <a:cubicBezTo>
                    <a:pt x="1" y="138"/>
                    <a:pt x="1" y="153"/>
                    <a:pt x="16" y="153"/>
                  </a:cubicBezTo>
                  <a:lnTo>
                    <a:pt x="389" y="30"/>
                  </a:lnTo>
                  <a:cubicBezTo>
                    <a:pt x="389" y="30"/>
                    <a:pt x="404" y="30"/>
                    <a:pt x="389" y="15"/>
                  </a:cubicBezTo>
                  <a:cubicBezTo>
                    <a:pt x="389" y="15"/>
                    <a:pt x="389" y="0"/>
                    <a:pt x="374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73E96416-E5C0-C8D5-DB5C-72D5ABEC49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1661" y="3413306"/>
            <a:ext cx="3612339" cy="1869656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Presented by: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Student name: </a:t>
            </a:r>
            <a:r>
              <a:rPr lang="en-US" sz="1600" b="1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Farah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M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ohammed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Role no : 3608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Year: one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Date: 4/6/2022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Supervisor: DR </a:t>
            </a:r>
            <a:r>
              <a:rPr lang="en-US" sz="1600" b="1" dirty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F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atma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Eltarhoni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506594B-033C-01F7-2933-F120FBA1B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837"/>
            <a:ext cx="1502504" cy="1067569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AA9C18E2-2D0C-C8C6-4823-64DBC2847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0904" y="-6254"/>
            <a:ext cx="1393096" cy="11031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99521F-43DB-0B89-148A-76387CF2AED0}"/>
              </a:ext>
            </a:extLst>
          </p:cNvPr>
          <p:cNvSpPr txBox="1"/>
          <p:nvPr/>
        </p:nvSpPr>
        <p:spPr>
          <a:xfrm>
            <a:off x="5154750" y="2397643"/>
            <a:ext cx="3989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/>
              <a:t> </a:t>
            </a:r>
          </a:p>
          <a:p>
            <a:r>
              <a:rPr lang="en-US" sz="3000" b="1" dirty="0">
                <a:solidFill>
                  <a:srgbClr val="415D75"/>
                </a:solidFill>
              </a:rPr>
              <a:t>Covid-19 in schools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525CAF8-634B-61E6-3A5F-C9861AD9E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327" y="817296"/>
            <a:ext cx="6109486" cy="675044"/>
          </a:xfrm>
        </p:spPr>
        <p:txBody>
          <a:bodyPr/>
          <a:lstStyle/>
          <a:p>
            <a:r>
              <a:rPr lang="en-US" sz="4400" dirty="0"/>
              <a:t>Reference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A5A909-A86E-35EF-6E3C-97E25B2ED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913" y="1492340"/>
            <a:ext cx="7704000" cy="3450900"/>
          </a:xfrm>
        </p:spPr>
        <p:txBody>
          <a:bodyPr/>
          <a:lstStyle/>
          <a:p>
            <a:r>
              <a:rPr lang="en-US" b="1" dirty="0"/>
              <a:t>WHO Based on guidance  Considerations for school-related public health measures in the context of COVID-19</a:t>
            </a:r>
          </a:p>
          <a:p>
            <a:r>
              <a:rPr lang="en-US" b="1" dirty="0">
                <a:hlinkClick r:id="rId3"/>
              </a:rPr>
              <a:t>https://www.who.int/emergencies/diseases/novel-coronavirus-2019/question-and-answers-hub/q-a-detail/coronavirus-disease-covid-19-schools#</a:t>
            </a:r>
            <a:r>
              <a:rPr lang="en-US" b="1" dirty="0"/>
              <a:t> 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Google Shape;1842;p53"/>
          <p:cNvSpPr txBox="1">
            <a:spLocks noGrp="1"/>
          </p:cNvSpPr>
          <p:nvPr>
            <p:ph type="ctrTitle"/>
          </p:nvPr>
        </p:nvSpPr>
        <p:spPr>
          <a:xfrm rot="10800000" flipH="1" flipV="1">
            <a:off x="4275244" y="644300"/>
            <a:ext cx="4719537" cy="186772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Thanks for your attention.</a:t>
            </a:r>
            <a:endParaRPr sz="3000" dirty="0"/>
          </a:p>
        </p:txBody>
      </p:sp>
      <p:grpSp>
        <p:nvGrpSpPr>
          <p:cNvPr id="1843" name="Google Shape;1843;p53"/>
          <p:cNvGrpSpPr/>
          <p:nvPr/>
        </p:nvGrpSpPr>
        <p:grpSpPr>
          <a:xfrm>
            <a:off x="88428" y="2571750"/>
            <a:ext cx="5301116" cy="2463061"/>
            <a:chOff x="3221400" y="1507438"/>
            <a:chExt cx="1476550" cy="1049988"/>
          </a:xfrm>
        </p:grpSpPr>
        <p:sp>
          <p:nvSpPr>
            <p:cNvPr id="1844" name="Google Shape;1844;p53"/>
            <p:cNvSpPr/>
            <p:nvPr/>
          </p:nvSpPr>
          <p:spPr>
            <a:xfrm>
              <a:off x="3221400" y="1507438"/>
              <a:ext cx="1476550" cy="961925"/>
            </a:xfrm>
            <a:custGeom>
              <a:avLst/>
              <a:gdLst/>
              <a:ahLst/>
              <a:cxnLst/>
              <a:rect l="l" t="t" r="r" b="b"/>
              <a:pathLst>
                <a:path w="59062" h="38477" extrusionOk="0">
                  <a:moveTo>
                    <a:pt x="45479" y="1"/>
                  </a:moveTo>
                  <a:cubicBezTo>
                    <a:pt x="40626" y="1"/>
                    <a:pt x="35398" y="2833"/>
                    <a:pt x="30937" y="3135"/>
                  </a:cubicBezTo>
                  <a:cubicBezTo>
                    <a:pt x="30467" y="3170"/>
                    <a:pt x="29983" y="3185"/>
                    <a:pt x="29486" y="3185"/>
                  </a:cubicBezTo>
                  <a:cubicBezTo>
                    <a:pt x="28481" y="3185"/>
                    <a:pt x="27426" y="3125"/>
                    <a:pt x="26330" y="3053"/>
                  </a:cubicBezTo>
                  <a:cubicBezTo>
                    <a:pt x="25223" y="2992"/>
                    <a:pt x="24090" y="2931"/>
                    <a:pt x="22966" y="2931"/>
                  </a:cubicBezTo>
                  <a:cubicBezTo>
                    <a:pt x="19279" y="2931"/>
                    <a:pt x="15694" y="3587"/>
                    <a:pt x="13456" y="7060"/>
                  </a:cubicBezTo>
                  <a:cubicBezTo>
                    <a:pt x="8767" y="14271"/>
                    <a:pt x="1" y="13746"/>
                    <a:pt x="1" y="20224"/>
                  </a:cubicBezTo>
                  <a:cubicBezTo>
                    <a:pt x="1" y="25912"/>
                    <a:pt x="7237" y="27518"/>
                    <a:pt x="7237" y="38395"/>
                  </a:cubicBezTo>
                  <a:lnTo>
                    <a:pt x="49266" y="38477"/>
                  </a:lnTo>
                  <a:cubicBezTo>
                    <a:pt x="55535" y="38477"/>
                    <a:pt x="58562" y="36366"/>
                    <a:pt x="58828" y="32997"/>
                  </a:cubicBezTo>
                  <a:cubicBezTo>
                    <a:pt x="59062" y="30046"/>
                    <a:pt x="56932" y="27650"/>
                    <a:pt x="53506" y="27069"/>
                  </a:cubicBezTo>
                  <a:cubicBezTo>
                    <a:pt x="51452" y="26702"/>
                    <a:pt x="48583" y="25704"/>
                    <a:pt x="47976" y="23542"/>
                  </a:cubicBezTo>
                  <a:cubicBezTo>
                    <a:pt x="47186" y="20623"/>
                    <a:pt x="50372" y="18594"/>
                    <a:pt x="51610" y="16432"/>
                  </a:cubicBezTo>
                  <a:cubicBezTo>
                    <a:pt x="54537" y="11193"/>
                    <a:pt x="54770" y="3527"/>
                    <a:pt x="49955" y="1030"/>
                  </a:cubicBezTo>
                  <a:cubicBezTo>
                    <a:pt x="48525" y="287"/>
                    <a:pt x="47021" y="1"/>
                    <a:pt x="4547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5" name="Google Shape;1845;p53"/>
            <p:cNvSpPr/>
            <p:nvPr/>
          </p:nvSpPr>
          <p:spPr>
            <a:xfrm>
              <a:off x="3280525" y="2494825"/>
              <a:ext cx="1407500" cy="62600"/>
            </a:xfrm>
            <a:custGeom>
              <a:avLst/>
              <a:gdLst/>
              <a:ahLst/>
              <a:cxnLst/>
              <a:rect l="l" t="t" r="r" b="b"/>
              <a:pathLst>
                <a:path w="56300" h="2504" extrusionOk="0">
                  <a:moveTo>
                    <a:pt x="28150" y="1"/>
                  </a:moveTo>
                  <a:cubicBezTo>
                    <a:pt x="12609" y="1"/>
                    <a:pt x="1" y="557"/>
                    <a:pt x="1" y="1239"/>
                  </a:cubicBezTo>
                  <a:cubicBezTo>
                    <a:pt x="1" y="1947"/>
                    <a:pt x="12609" y="2503"/>
                    <a:pt x="28150" y="2503"/>
                  </a:cubicBezTo>
                  <a:cubicBezTo>
                    <a:pt x="43710" y="2503"/>
                    <a:pt x="56300" y="1947"/>
                    <a:pt x="56300" y="1239"/>
                  </a:cubicBezTo>
                  <a:cubicBezTo>
                    <a:pt x="56300" y="557"/>
                    <a:pt x="43710" y="1"/>
                    <a:pt x="2815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7" name="Google Shape;1847;p53"/>
          <p:cNvGrpSpPr/>
          <p:nvPr/>
        </p:nvGrpSpPr>
        <p:grpSpPr>
          <a:xfrm>
            <a:off x="6339032" y="2562169"/>
            <a:ext cx="449351" cy="134550"/>
            <a:chOff x="826998" y="3699099"/>
            <a:chExt cx="449351" cy="134550"/>
          </a:xfrm>
        </p:grpSpPr>
        <p:sp>
          <p:nvSpPr>
            <p:cNvPr id="1848" name="Google Shape;1848;p53"/>
            <p:cNvSpPr/>
            <p:nvPr/>
          </p:nvSpPr>
          <p:spPr>
            <a:xfrm rot="6311946">
              <a:off x="834358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53"/>
            <p:cNvSpPr/>
            <p:nvPr/>
          </p:nvSpPr>
          <p:spPr>
            <a:xfrm rot="6311946">
              <a:off x="1156972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53"/>
            <p:cNvSpPr/>
            <p:nvPr/>
          </p:nvSpPr>
          <p:spPr>
            <a:xfrm rot="6311946">
              <a:off x="995665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2" name="Google Shape;1862;p53"/>
          <p:cNvGrpSpPr/>
          <p:nvPr/>
        </p:nvGrpSpPr>
        <p:grpSpPr>
          <a:xfrm flipH="1">
            <a:off x="1579174" y="1542492"/>
            <a:ext cx="2073605" cy="2936384"/>
            <a:chOff x="1376875" y="2908425"/>
            <a:chExt cx="286125" cy="405175"/>
          </a:xfrm>
        </p:grpSpPr>
        <p:sp>
          <p:nvSpPr>
            <p:cNvPr id="1863" name="Google Shape;1863;p53"/>
            <p:cNvSpPr/>
            <p:nvPr/>
          </p:nvSpPr>
          <p:spPr>
            <a:xfrm>
              <a:off x="1390125" y="3275525"/>
              <a:ext cx="272875" cy="38075"/>
            </a:xfrm>
            <a:custGeom>
              <a:avLst/>
              <a:gdLst/>
              <a:ahLst/>
              <a:cxnLst/>
              <a:rect l="l" t="t" r="r" b="b"/>
              <a:pathLst>
                <a:path w="10915" h="1523" extrusionOk="0">
                  <a:moveTo>
                    <a:pt x="388" y="0"/>
                  </a:moveTo>
                  <a:cubicBezTo>
                    <a:pt x="172" y="0"/>
                    <a:pt x="0" y="172"/>
                    <a:pt x="0" y="388"/>
                  </a:cubicBezTo>
                  <a:lnTo>
                    <a:pt x="0" y="1523"/>
                  </a:lnTo>
                  <a:lnTo>
                    <a:pt x="10914" y="1523"/>
                  </a:lnTo>
                  <a:lnTo>
                    <a:pt x="10914" y="403"/>
                  </a:lnTo>
                  <a:cubicBezTo>
                    <a:pt x="10914" y="187"/>
                    <a:pt x="10727" y="0"/>
                    <a:pt x="1051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53"/>
            <p:cNvSpPr/>
            <p:nvPr/>
          </p:nvSpPr>
          <p:spPr>
            <a:xfrm>
              <a:off x="1390125" y="3275525"/>
              <a:ext cx="272875" cy="17450"/>
            </a:xfrm>
            <a:custGeom>
              <a:avLst/>
              <a:gdLst/>
              <a:ahLst/>
              <a:cxnLst/>
              <a:rect l="l" t="t" r="r" b="b"/>
              <a:pathLst>
                <a:path w="10915" h="698" extrusionOk="0">
                  <a:moveTo>
                    <a:pt x="388" y="0"/>
                  </a:moveTo>
                  <a:cubicBezTo>
                    <a:pt x="172" y="0"/>
                    <a:pt x="0" y="172"/>
                    <a:pt x="0" y="388"/>
                  </a:cubicBezTo>
                  <a:lnTo>
                    <a:pt x="0" y="698"/>
                  </a:lnTo>
                  <a:lnTo>
                    <a:pt x="10914" y="698"/>
                  </a:lnTo>
                  <a:lnTo>
                    <a:pt x="10914" y="403"/>
                  </a:lnTo>
                  <a:cubicBezTo>
                    <a:pt x="10914" y="187"/>
                    <a:pt x="10727" y="0"/>
                    <a:pt x="10511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53"/>
            <p:cNvSpPr/>
            <p:nvPr/>
          </p:nvSpPr>
          <p:spPr>
            <a:xfrm>
              <a:off x="1480325" y="3029075"/>
              <a:ext cx="156650" cy="246475"/>
            </a:xfrm>
            <a:custGeom>
              <a:avLst/>
              <a:gdLst/>
              <a:ahLst/>
              <a:cxnLst/>
              <a:rect l="l" t="t" r="r" b="b"/>
              <a:pathLst>
                <a:path w="6266" h="9859" extrusionOk="0">
                  <a:moveTo>
                    <a:pt x="1664" y="0"/>
                  </a:moveTo>
                  <a:lnTo>
                    <a:pt x="0" y="2691"/>
                  </a:lnTo>
                  <a:lnTo>
                    <a:pt x="1105" y="3653"/>
                  </a:lnTo>
                  <a:cubicBezTo>
                    <a:pt x="2191" y="4571"/>
                    <a:pt x="2814" y="5862"/>
                    <a:pt x="2814" y="7213"/>
                  </a:cubicBezTo>
                  <a:lnTo>
                    <a:pt x="2814" y="9858"/>
                  </a:lnTo>
                  <a:lnTo>
                    <a:pt x="6265" y="9858"/>
                  </a:lnTo>
                  <a:lnTo>
                    <a:pt x="6265" y="8224"/>
                  </a:lnTo>
                  <a:cubicBezTo>
                    <a:pt x="6265" y="5705"/>
                    <a:pt x="5489" y="3295"/>
                    <a:pt x="3482" y="1556"/>
                  </a:cubicBezTo>
                  <a:lnTo>
                    <a:pt x="1664" y="0"/>
                  </a:ln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53"/>
            <p:cNvSpPr/>
            <p:nvPr/>
          </p:nvSpPr>
          <p:spPr>
            <a:xfrm>
              <a:off x="1480325" y="3029075"/>
              <a:ext cx="110375" cy="246475"/>
            </a:xfrm>
            <a:custGeom>
              <a:avLst/>
              <a:gdLst/>
              <a:ahLst/>
              <a:cxnLst/>
              <a:rect l="l" t="t" r="r" b="b"/>
              <a:pathLst>
                <a:path w="4415" h="9859" extrusionOk="0">
                  <a:moveTo>
                    <a:pt x="1664" y="0"/>
                  </a:moveTo>
                  <a:lnTo>
                    <a:pt x="0" y="2691"/>
                  </a:lnTo>
                  <a:lnTo>
                    <a:pt x="1105" y="3653"/>
                  </a:lnTo>
                  <a:cubicBezTo>
                    <a:pt x="2191" y="4571"/>
                    <a:pt x="2814" y="5862"/>
                    <a:pt x="2814" y="7213"/>
                  </a:cubicBezTo>
                  <a:lnTo>
                    <a:pt x="2814" y="9858"/>
                  </a:lnTo>
                  <a:lnTo>
                    <a:pt x="4414" y="9858"/>
                  </a:lnTo>
                  <a:lnTo>
                    <a:pt x="4414" y="6810"/>
                  </a:lnTo>
                  <a:cubicBezTo>
                    <a:pt x="4414" y="5273"/>
                    <a:pt x="3698" y="3780"/>
                    <a:pt x="2455" y="2735"/>
                  </a:cubicBezTo>
                  <a:lnTo>
                    <a:pt x="1198" y="1650"/>
                  </a:lnTo>
                  <a:lnTo>
                    <a:pt x="2019" y="295"/>
                  </a:lnTo>
                  <a:lnTo>
                    <a:pt x="1664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53"/>
            <p:cNvSpPr/>
            <p:nvPr/>
          </p:nvSpPr>
          <p:spPr>
            <a:xfrm>
              <a:off x="1486100" y="3029075"/>
              <a:ext cx="66900" cy="86300"/>
            </a:xfrm>
            <a:custGeom>
              <a:avLst/>
              <a:gdLst/>
              <a:ahLst/>
              <a:cxnLst/>
              <a:rect l="l" t="t" r="r" b="b"/>
              <a:pathLst>
                <a:path w="2676" h="3452" extrusionOk="0">
                  <a:moveTo>
                    <a:pt x="1433" y="0"/>
                  </a:moveTo>
                  <a:lnTo>
                    <a:pt x="1" y="2877"/>
                  </a:lnTo>
                  <a:lnTo>
                    <a:pt x="639" y="3452"/>
                  </a:lnTo>
                  <a:lnTo>
                    <a:pt x="2676" y="1056"/>
                  </a:lnTo>
                  <a:lnTo>
                    <a:pt x="1433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53"/>
            <p:cNvSpPr/>
            <p:nvPr/>
          </p:nvSpPr>
          <p:spPr>
            <a:xfrm>
              <a:off x="1399075" y="2958750"/>
              <a:ext cx="163625" cy="182650"/>
            </a:xfrm>
            <a:custGeom>
              <a:avLst/>
              <a:gdLst/>
              <a:ahLst/>
              <a:cxnLst/>
              <a:rect l="l" t="t" r="r" b="b"/>
              <a:pathLst>
                <a:path w="6545" h="7306" extrusionOk="0">
                  <a:moveTo>
                    <a:pt x="4291" y="0"/>
                  </a:moveTo>
                  <a:lnTo>
                    <a:pt x="0" y="5567"/>
                  </a:lnTo>
                  <a:lnTo>
                    <a:pt x="2269" y="7306"/>
                  </a:lnTo>
                  <a:lnTo>
                    <a:pt x="6545" y="1758"/>
                  </a:lnTo>
                  <a:lnTo>
                    <a:pt x="4291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53"/>
            <p:cNvSpPr/>
            <p:nvPr/>
          </p:nvSpPr>
          <p:spPr>
            <a:xfrm>
              <a:off x="1489275" y="2959850"/>
              <a:ext cx="73075" cy="64950"/>
            </a:xfrm>
            <a:custGeom>
              <a:avLst/>
              <a:gdLst/>
              <a:ahLst/>
              <a:cxnLst/>
              <a:rect l="l" t="t" r="r" b="b"/>
              <a:pathLst>
                <a:path w="2923" h="2598" extrusionOk="0">
                  <a:moveTo>
                    <a:pt x="654" y="1"/>
                  </a:moveTo>
                  <a:lnTo>
                    <a:pt x="1" y="840"/>
                  </a:lnTo>
                  <a:lnTo>
                    <a:pt x="2269" y="2598"/>
                  </a:lnTo>
                  <a:lnTo>
                    <a:pt x="2922" y="1743"/>
                  </a:lnTo>
                  <a:lnTo>
                    <a:pt x="654" y="1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53"/>
            <p:cNvSpPr/>
            <p:nvPr/>
          </p:nvSpPr>
          <p:spPr>
            <a:xfrm>
              <a:off x="1445350" y="2994475"/>
              <a:ext cx="117350" cy="146925"/>
            </a:xfrm>
            <a:custGeom>
              <a:avLst/>
              <a:gdLst/>
              <a:ahLst/>
              <a:cxnLst/>
              <a:rect l="l" t="t" r="r" b="b"/>
              <a:pathLst>
                <a:path w="4694" h="5877" extrusionOk="0">
                  <a:moveTo>
                    <a:pt x="4276" y="0"/>
                  </a:moveTo>
                  <a:lnTo>
                    <a:pt x="0" y="5552"/>
                  </a:lnTo>
                  <a:lnTo>
                    <a:pt x="418" y="5877"/>
                  </a:lnTo>
                  <a:lnTo>
                    <a:pt x="4694" y="329"/>
                  </a:lnTo>
                  <a:lnTo>
                    <a:pt x="4276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53"/>
            <p:cNvSpPr/>
            <p:nvPr/>
          </p:nvSpPr>
          <p:spPr>
            <a:xfrm>
              <a:off x="1498975" y="2925350"/>
              <a:ext cx="85475" cy="88650"/>
            </a:xfrm>
            <a:custGeom>
              <a:avLst/>
              <a:gdLst/>
              <a:ahLst/>
              <a:cxnLst/>
              <a:rect l="l" t="t" r="r" b="b"/>
              <a:pathLst>
                <a:path w="3419" h="3546" extrusionOk="0">
                  <a:moveTo>
                    <a:pt x="1739" y="0"/>
                  </a:moveTo>
                  <a:lnTo>
                    <a:pt x="1" y="2254"/>
                  </a:lnTo>
                  <a:lnTo>
                    <a:pt x="1680" y="3545"/>
                  </a:lnTo>
                  <a:lnTo>
                    <a:pt x="3418" y="1288"/>
                  </a:lnTo>
                  <a:lnTo>
                    <a:pt x="1739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53"/>
            <p:cNvSpPr/>
            <p:nvPr/>
          </p:nvSpPr>
          <p:spPr>
            <a:xfrm>
              <a:off x="1483025" y="2948600"/>
              <a:ext cx="86675" cy="74325"/>
            </a:xfrm>
            <a:custGeom>
              <a:avLst/>
              <a:gdLst/>
              <a:ahLst/>
              <a:cxnLst/>
              <a:rect l="l" t="t" r="r" b="b"/>
              <a:pathLst>
                <a:path w="3467" h="2973" extrusionOk="0">
                  <a:moveTo>
                    <a:pt x="660" y="0"/>
                  </a:moveTo>
                  <a:cubicBezTo>
                    <a:pt x="636" y="0"/>
                    <a:pt x="611" y="14"/>
                    <a:pt x="590" y="33"/>
                  </a:cubicBezTo>
                  <a:lnTo>
                    <a:pt x="30" y="749"/>
                  </a:lnTo>
                  <a:cubicBezTo>
                    <a:pt x="1" y="794"/>
                    <a:pt x="15" y="843"/>
                    <a:pt x="45" y="873"/>
                  </a:cubicBezTo>
                  <a:lnTo>
                    <a:pt x="2750" y="2955"/>
                  </a:lnTo>
                  <a:cubicBezTo>
                    <a:pt x="2769" y="2967"/>
                    <a:pt x="2787" y="2972"/>
                    <a:pt x="2803" y="2972"/>
                  </a:cubicBezTo>
                  <a:cubicBezTo>
                    <a:pt x="2831" y="2972"/>
                    <a:pt x="2856" y="2958"/>
                    <a:pt x="2877" y="2940"/>
                  </a:cubicBezTo>
                  <a:lnTo>
                    <a:pt x="3437" y="2223"/>
                  </a:lnTo>
                  <a:cubicBezTo>
                    <a:pt x="3467" y="2178"/>
                    <a:pt x="3452" y="2130"/>
                    <a:pt x="3422" y="2100"/>
                  </a:cubicBezTo>
                  <a:lnTo>
                    <a:pt x="698" y="18"/>
                  </a:lnTo>
                  <a:cubicBezTo>
                    <a:pt x="687" y="5"/>
                    <a:pt x="674" y="0"/>
                    <a:pt x="660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53"/>
            <p:cNvSpPr/>
            <p:nvPr/>
          </p:nvSpPr>
          <p:spPr>
            <a:xfrm>
              <a:off x="1488800" y="3001400"/>
              <a:ext cx="75500" cy="68025"/>
            </a:xfrm>
            <a:custGeom>
              <a:avLst/>
              <a:gdLst/>
              <a:ahLst/>
              <a:cxnLst/>
              <a:rect l="l" t="t" r="r" b="b"/>
              <a:pathLst>
                <a:path w="3020" h="2721" extrusionOk="0">
                  <a:moveTo>
                    <a:pt x="1519" y="1"/>
                  </a:moveTo>
                  <a:cubicBezTo>
                    <a:pt x="926" y="1"/>
                    <a:pt x="373" y="390"/>
                    <a:pt x="206" y="984"/>
                  </a:cubicBezTo>
                  <a:cubicBezTo>
                    <a:pt x="1" y="1716"/>
                    <a:pt x="423" y="2462"/>
                    <a:pt x="1139" y="2663"/>
                  </a:cubicBezTo>
                  <a:cubicBezTo>
                    <a:pt x="1269" y="2702"/>
                    <a:pt x="1399" y="2720"/>
                    <a:pt x="1527" y="2720"/>
                  </a:cubicBezTo>
                  <a:cubicBezTo>
                    <a:pt x="2116" y="2720"/>
                    <a:pt x="2649" y="2331"/>
                    <a:pt x="2818" y="1731"/>
                  </a:cubicBezTo>
                  <a:cubicBezTo>
                    <a:pt x="3019" y="1014"/>
                    <a:pt x="2613" y="268"/>
                    <a:pt x="1885" y="52"/>
                  </a:cubicBezTo>
                  <a:cubicBezTo>
                    <a:pt x="1763" y="17"/>
                    <a:pt x="1640" y="1"/>
                    <a:pt x="151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53"/>
            <p:cNvSpPr/>
            <p:nvPr/>
          </p:nvSpPr>
          <p:spPr>
            <a:xfrm>
              <a:off x="1506725" y="3017475"/>
              <a:ext cx="38550" cy="35700"/>
            </a:xfrm>
            <a:custGeom>
              <a:avLst/>
              <a:gdLst/>
              <a:ahLst/>
              <a:cxnLst/>
              <a:rect l="l" t="t" r="r" b="b"/>
              <a:pathLst>
                <a:path w="1542" h="1428" extrusionOk="0">
                  <a:moveTo>
                    <a:pt x="795" y="62"/>
                  </a:moveTo>
                  <a:cubicBezTo>
                    <a:pt x="855" y="62"/>
                    <a:pt x="918" y="76"/>
                    <a:pt x="982" y="91"/>
                  </a:cubicBezTo>
                  <a:cubicBezTo>
                    <a:pt x="1135" y="140"/>
                    <a:pt x="1276" y="248"/>
                    <a:pt x="1370" y="401"/>
                  </a:cubicBezTo>
                  <a:cubicBezTo>
                    <a:pt x="1448" y="558"/>
                    <a:pt x="1478" y="729"/>
                    <a:pt x="1429" y="901"/>
                  </a:cubicBezTo>
                  <a:cubicBezTo>
                    <a:pt x="1339" y="1185"/>
                    <a:pt x="1073" y="1375"/>
                    <a:pt x="790" y="1375"/>
                  </a:cubicBezTo>
                  <a:cubicBezTo>
                    <a:pt x="735" y="1375"/>
                    <a:pt x="679" y="1368"/>
                    <a:pt x="623" y="1353"/>
                  </a:cubicBezTo>
                  <a:cubicBezTo>
                    <a:pt x="265" y="1241"/>
                    <a:pt x="64" y="886"/>
                    <a:pt x="172" y="543"/>
                  </a:cubicBezTo>
                  <a:cubicBezTo>
                    <a:pt x="250" y="248"/>
                    <a:pt x="515" y="62"/>
                    <a:pt x="795" y="62"/>
                  </a:cubicBezTo>
                  <a:close/>
                  <a:moveTo>
                    <a:pt x="797" y="0"/>
                  </a:moveTo>
                  <a:cubicBezTo>
                    <a:pt x="482" y="0"/>
                    <a:pt x="198" y="207"/>
                    <a:pt x="108" y="528"/>
                  </a:cubicBezTo>
                  <a:cubicBezTo>
                    <a:pt x="0" y="901"/>
                    <a:pt x="217" y="1304"/>
                    <a:pt x="608" y="1412"/>
                  </a:cubicBezTo>
                  <a:cubicBezTo>
                    <a:pt x="668" y="1427"/>
                    <a:pt x="732" y="1427"/>
                    <a:pt x="795" y="1427"/>
                  </a:cubicBezTo>
                  <a:cubicBezTo>
                    <a:pt x="1105" y="1427"/>
                    <a:pt x="1399" y="1226"/>
                    <a:pt x="1478" y="916"/>
                  </a:cubicBezTo>
                  <a:cubicBezTo>
                    <a:pt x="1541" y="729"/>
                    <a:pt x="1508" y="543"/>
                    <a:pt x="1414" y="371"/>
                  </a:cubicBezTo>
                  <a:cubicBezTo>
                    <a:pt x="1321" y="200"/>
                    <a:pt x="1183" y="76"/>
                    <a:pt x="997" y="28"/>
                  </a:cubicBezTo>
                  <a:cubicBezTo>
                    <a:pt x="930" y="9"/>
                    <a:pt x="863" y="0"/>
                    <a:pt x="79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53"/>
            <p:cNvSpPr/>
            <p:nvPr/>
          </p:nvSpPr>
          <p:spPr>
            <a:xfrm>
              <a:off x="1496275" y="2948350"/>
              <a:ext cx="73425" cy="57800"/>
            </a:xfrm>
            <a:custGeom>
              <a:avLst/>
              <a:gdLst/>
              <a:ahLst/>
              <a:cxnLst/>
              <a:rect l="l" t="t" r="r" b="b"/>
              <a:pathLst>
                <a:path w="2937" h="2312" extrusionOk="0">
                  <a:moveTo>
                    <a:pt x="122" y="1"/>
                  </a:moveTo>
                  <a:cubicBezTo>
                    <a:pt x="105" y="1"/>
                    <a:pt x="86" y="9"/>
                    <a:pt x="75" y="28"/>
                  </a:cubicBezTo>
                  <a:lnTo>
                    <a:pt x="0" y="121"/>
                  </a:lnTo>
                  <a:lnTo>
                    <a:pt x="2844" y="2312"/>
                  </a:lnTo>
                  <a:lnTo>
                    <a:pt x="2922" y="2203"/>
                  </a:lnTo>
                  <a:cubicBezTo>
                    <a:pt x="2937" y="2188"/>
                    <a:pt x="2937" y="2159"/>
                    <a:pt x="2907" y="2125"/>
                  </a:cubicBezTo>
                  <a:lnTo>
                    <a:pt x="153" y="13"/>
                  </a:lnTo>
                  <a:cubicBezTo>
                    <a:pt x="147" y="5"/>
                    <a:pt x="135" y="1"/>
                    <a:pt x="122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53"/>
            <p:cNvSpPr/>
            <p:nvPr/>
          </p:nvSpPr>
          <p:spPr>
            <a:xfrm>
              <a:off x="1376875" y="3078600"/>
              <a:ext cx="99550" cy="84175"/>
            </a:xfrm>
            <a:custGeom>
              <a:avLst/>
              <a:gdLst/>
              <a:ahLst/>
              <a:cxnLst/>
              <a:rect l="l" t="t" r="r" b="b"/>
              <a:pathLst>
                <a:path w="3982" h="3367" extrusionOk="0">
                  <a:moveTo>
                    <a:pt x="763" y="1"/>
                  </a:moveTo>
                  <a:cubicBezTo>
                    <a:pt x="683" y="1"/>
                    <a:pt x="600" y="38"/>
                    <a:pt x="545" y="101"/>
                  </a:cubicBezTo>
                  <a:lnTo>
                    <a:pt x="94" y="680"/>
                  </a:lnTo>
                  <a:cubicBezTo>
                    <a:pt x="0" y="803"/>
                    <a:pt x="34" y="975"/>
                    <a:pt x="157" y="1068"/>
                  </a:cubicBezTo>
                  <a:lnTo>
                    <a:pt x="3064" y="3307"/>
                  </a:lnTo>
                  <a:cubicBezTo>
                    <a:pt x="3110" y="3346"/>
                    <a:pt x="3168" y="3367"/>
                    <a:pt x="3226" y="3367"/>
                  </a:cubicBezTo>
                  <a:cubicBezTo>
                    <a:pt x="3305" y="3367"/>
                    <a:pt x="3384" y="3331"/>
                    <a:pt x="3437" y="3258"/>
                  </a:cubicBezTo>
                  <a:lnTo>
                    <a:pt x="3888" y="2683"/>
                  </a:lnTo>
                  <a:cubicBezTo>
                    <a:pt x="3982" y="2560"/>
                    <a:pt x="3952" y="2389"/>
                    <a:pt x="3825" y="2310"/>
                  </a:cubicBezTo>
                  <a:lnTo>
                    <a:pt x="918" y="57"/>
                  </a:lnTo>
                  <a:cubicBezTo>
                    <a:pt x="874" y="19"/>
                    <a:pt x="819" y="1"/>
                    <a:pt x="763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53"/>
            <p:cNvSpPr/>
            <p:nvPr/>
          </p:nvSpPr>
          <p:spPr>
            <a:xfrm>
              <a:off x="1387800" y="3078400"/>
              <a:ext cx="88625" cy="70850"/>
            </a:xfrm>
            <a:custGeom>
              <a:avLst/>
              <a:gdLst/>
              <a:ahLst/>
              <a:cxnLst/>
              <a:rect l="l" t="t" r="r" b="b"/>
              <a:pathLst>
                <a:path w="3545" h="2834" extrusionOk="0">
                  <a:moveTo>
                    <a:pt x="311" y="0"/>
                  </a:moveTo>
                  <a:cubicBezTo>
                    <a:pt x="240" y="0"/>
                    <a:pt x="169" y="32"/>
                    <a:pt x="123" y="95"/>
                  </a:cubicBezTo>
                  <a:lnTo>
                    <a:pt x="0" y="266"/>
                  </a:lnTo>
                  <a:lnTo>
                    <a:pt x="3328" y="2833"/>
                  </a:lnTo>
                  <a:lnTo>
                    <a:pt x="3466" y="2677"/>
                  </a:lnTo>
                  <a:cubicBezTo>
                    <a:pt x="3545" y="2568"/>
                    <a:pt x="3530" y="2412"/>
                    <a:pt x="3422" y="2333"/>
                  </a:cubicBezTo>
                  <a:lnTo>
                    <a:pt x="451" y="50"/>
                  </a:lnTo>
                  <a:cubicBezTo>
                    <a:pt x="412" y="17"/>
                    <a:pt x="362" y="0"/>
                    <a:pt x="311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53"/>
            <p:cNvSpPr/>
            <p:nvPr/>
          </p:nvSpPr>
          <p:spPr>
            <a:xfrm>
              <a:off x="1534700" y="2908425"/>
              <a:ext cx="67275" cy="57475"/>
            </a:xfrm>
            <a:custGeom>
              <a:avLst/>
              <a:gdLst/>
              <a:ahLst/>
              <a:cxnLst/>
              <a:rect l="l" t="t" r="r" b="b"/>
              <a:pathLst>
                <a:path w="2691" h="2299" extrusionOk="0">
                  <a:moveTo>
                    <a:pt x="469" y="1"/>
                  </a:moveTo>
                  <a:cubicBezTo>
                    <a:pt x="447" y="1"/>
                    <a:pt x="430" y="13"/>
                    <a:pt x="422" y="39"/>
                  </a:cubicBezTo>
                  <a:lnTo>
                    <a:pt x="30" y="536"/>
                  </a:lnTo>
                  <a:cubicBezTo>
                    <a:pt x="1" y="565"/>
                    <a:pt x="1" y="614"/>
                    <a:pt x="49" y="644"/>
                  </a:cubicBezTo>
                  <a:lnTo>
                    <a:pt x="2161" y="2278"/>
                  </a:lnTo>
                  <a:cubicBezTo>
                    <a:pt x="2176" y="2292"/>
                    <a:pt x="2196" y="2299"/>
                    <a:pt x="2216" y="2299"/>
                  </a:cubicBezTo>
                  <a:cubicBezTo>
                    <a:pt x="2239" y="2299"/>
                    <a:pt x="2261" y="2288"/>
                    <a:pt x="2269" y="2263"/>
                  </a:cubicBezTo>
                  <a:lnTo>
                    <a:pt x="2661" y="1763"/>
                  </a:lnTo>
                  <a:cubicBezTo>
                    <a:pt x="2691" y="1733"/>
                    <a:pt x="2691" y="1685"/>
                    <a:pt x="2642" y="1655"/>
                  </a:cubicBezTo>
                  <a:lnTo>
                    <a:pt x="530" y="24"/>
                  </a:lnTo>
                  <a:cubicBezTo>
                    <a:pt x="508" y="9"/>
                    <a:pt x="487" y="1"/>
                    <a:pt x="469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53"/>
            <p:cNvSpPr/>
            <p:nvPr/>
          </p:nvSpPr>
          <p:spPr>
            <a:xfrm>
              <a:off x="1534700" y="2908425"/>
              <a:ext cx="67275" cy="57475"/>
            </a:xfrm>
            <a:custGeom>
              <a:avLst/>
              <a:gdLst/>
              <a:ahLst/>
              <a:cxnLst/>
              <a:rect l="l" t="t" r="r" b="b"/>
              <a:pathLst>
                <a:path w="2691" h="2299" extrusionOk="0">
                  <a:moveTo>
                    <a:pt x="469" y="1"/>
                  </a:moveTo>
                  <a:cubicBezTo>
                    <a:pt x="447" y="1"/>
                    <a:pt x="430" y="13"/>
                    <a:pt x="422" y="39"/>
                  </a:cubicBezTo>
                  <a:lnTo>
                    <a:pt x="30" y="536"/>
                  </a:lnTo>
                  <a:cubicBezTo>
                    <a:pt x="1" y="565"/>
                    <a:pt x="1" y="614"/>
                    <a:pt x="49" y="644"/>
                  </a:cubicBezTo>
                  <a:lnTo>
                    <a:pt x="2161" y="2278"/>
                  </a:lnTo>
                  <a:cubicBezTo>
                    <a:pt x="2176" y="2292"/>
                    <a:pt x="2196" y="2299"/>
                    <a:pt x="2216" y="2299"/>
                  </a:cubicBezTo>
                  <a:cubicBezTo>
                    <a:pt x="2239" y="2299"/>
                    <a:pt x="2261" y="2288"/>
                    <a:pt x="2269" y="2263"/>
                  </a:cubicBezTo>
                  <a:lnTo>
                    <a:pt x="2661" y="1763"/>
                  </a:lnTo>
                  <a:cubicBezTo>
                    <a:pt x="2691" y="1733"/>
                    <a:pt x="2691" y="1685"/>
                    <a:pt x="2642" y="1655"/>
                  </a:cubicBezTo>
                  <a:lnTo>
                    <a:pt x="530" y="24"/>
                  </a:lnTo>
                  <a:cubicBezTo>
                    <a:pt x="508" y="9"/>
                    <a:pt x="487" y="1"/>
                    <a:pt x="46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53"/>
            <p:cNvSpPr/>
            <p:nvPr/>
          </p:nvSpPr>
          <p:spPr>
            <a:xfrm>
              <a:off x="1395150" y="3217975"/>
              <a:ext cx="127175" cy="27250"/>
            </a:xfrm>
            <a:custGeom>
              <a:avLst/>
              <a:gdLst/>
              <a:ahLst/>
              <a:cxnLst/>
              <a:rect l="l" t="t" r="r" b="b"/>
              <a:pathLst>
                <a:path w="5087" h="1090" extrusionOk="0">
                  <a:moveTo>
                    <a:pt x="1" y="0"/>
                  </a:moveTo>
                  <a:lnTo>
                    <a:pt x="1" y="903"/>
                  </a:lnTo>
                  <a:cubicBezTo>
                    <a:pt x="1" y="1011"/>
                    <a:pt x="79" y="1090"/>
                    <a:pt x="187" y="1090"/>
                  </a:cubicBezTo>
                  <a:lnTo>
                    <a:pt x="5086" y="1090"/>
                  </a:lnTo>
                  <a:lnTo>
                    <a:pt x="5086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53"/>
            <p:cNvSpPr/>
            <p:nvPr/>
          </p:nvSpPr>
          <p:spPr>
            <a:xfrm>
              <a:off x="1408025" y="3217975"/>
              <a:ext cx="114300" cy="27250"/>
            </a:xfrm>
            <a:custGeom>
              <a:avLst/>
              <a:gdLst/>
              <a:ahLst/>
              <a:cxnLst/>
              <a:rect l="l" t="t" r="r" b="b"/>
              <a:pathLst>
                <a:path w="4572" h="1090" extrusionOk="0">
                  <a:moveTo>
                    <a:pt x="1" y="0"/>
                  </a:moveTo>
                  <a:lnTo>
                    <a:pt x="1" y="903"/>
                  </a:lnTo>
                  <a:cubicBezTo>
                    <a:pt x="1" y="1011"/>
                    <a:pt x="79" y="1090"/>
                    <a:pt x="187" y="1090"/>
                  </a:cubicBezTo>
                  <a:lnTo>
                    <a:pt x="4571" y="1090"/>
                  </a:lnTo>
                  <a:lnTo>
                    <a:pt x="4571" y="0"/>
                  </a:ln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53"/>
            <p:cNvSpPr/>
            <p:nvPr/>
          </p:nvSpPr>
          <p:spPr>
            <a:xfrm>
              <a:off x="1522300" y="3228875"/>
              <a:ext cx="136025" cy="9725"/>
            </a:xfrm>
            <a:custGeom>
              <a:avLst/>
              <a:gdLst/>
              <a:ahLst/>
              <a:cxnLst/>
              <a:rect l="l" t="t" r="r" b="b"/>
              <a:pathLst>
                <a:path w="5441" h="389" extrusionOk="0">
                  <a:moveTo>
                    <a:pt x="0" y="1"/>
                  </a:moveTo>
                  <a:lnTo>
                    <a:pt x="0" y="389"/>
                  </a:lnTo>
                  <a:lnTo>
                    <a:pt x="5332" y="389"/>
                  </a:lnTo>
                  <a:cubicBezTo>
                    <a:pt x="5396" y="389"/>
                    <a:pt x="5440" y="340"/>
                    <a:pt x="5440" y="280"/>
                  </a:cubicBezTo>
                  <a:lnTo>
                    <a:pt x="5440" y="109"/>
                  </a:lnTo>
                  <a:cubicBezTo>
                    <a:pt x="5440" y="60"/>
                    <a:pt x="5396" y="1"/>
                    <a:pt x="5332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53"/>
            <p:cNvSpPr/>
            <p:nvPr/>
          </p:nvSpPr>
          <p:spPr>
            <a:xfrm>
              <a:off x="1593000" y="3143050"/>
              <a:ext cx="66525" cy="59450"/>
            </a:xfrm>
            <a:custGeom>
              <a:avLst/>
              <a:gdLst/>
              <a:ahLst/>
              <a:cxnLst/>
              <a:rect l="l" t="t" r="r" b="b"/>
              <a:pathLst>
                <a:path w="2661" h="2378" extrusionOk="0">
                  <a:moveTo>
                    <a:pt x="1336" y="0"/>
                  </a:moveTo>
                  <a:cubicBezTo>
                    <a:pt x="817" y="0"/>
                    <a:pt x="330" y="335"/>
                    <a:pt x="187" y="867"/>
                  </a:cubicBezTo>
                  <a:cubicBezTo>
                    <a:pt x="1" y="1490"/>
                    <a:pt x="374" y="2158"/>
                    <a:pt x="1012" y="2329"/>
                  </a:cubicBezTo>
                  <a:cubicBezTo>
                    <a:pt x="1121" y="2362"/>
                    <a:pt x="1231" y="2377"/>
                    <a:pt x="1340" y="2377"/>
                  </a:cubicBezTo>
                  <a:cubicBezTo>
                    <a:pt x="1854" y="2377"/>
                    <a:pt x="2333" y="2034"/>
                    <a:pt x="2474" y="1520"/>
                  </a:cubicBezTo>
                  <a:cubicBezTo>
                    <a:pt x="2661" y="882"/>
                    <a:pt x="2288" y="229"/>
                    <a:pt x="1650" y="42"/>
                  </a:cubicBezTo>
                  <a:cubicBezTo>
                    <a:pt x="1546" y="14"/>
                    <a:pt x="1440" y="0"/>
                    <a:pt x="1336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53"/>
            <p:cNvSpPr/>
            <p:nvPr/>
          </p:nvSpPr>
          <p:spPr>
            <a:xfrm>
              <a:off x="1593000" y="3143050"/>
              <a:ext cx="66525" cy="59450"/>
            </a:xfrm>
            <a:custGeom>
              <a:avLst/>
              <a:gdLst/>
              <a:ahLst/>
              <a:cxnLst/>
              <a:rect l="l" t="t" r="r" b="b"/>
              <a:pathLst>
                <a:path w="2661" h="2378" extrusionOk="0">
                  <a:moveTo>
                    <a:pt x="1336" y="0"/>
                  </a:moveTo>
                  <a:cubicBezTo>
                    <a:pt x="817" y="0"/>
                    <a:pt x="330" y="335"/>
                    <a:pt x="187" y="867"/>
                  </a:cubicBezTo>
                  <a:cubicBezTo>
                    <a:pt x="1" y="1490"/>
                    <a:pt x="374" y="2158"/>
                    <a:pt x="1012" y="2329"/>
                  </a:cubicBezTo>
                  <a:cubicBezTo>
                    <a:pt x="1121" y="2362"/>
                    <a:pt x="1231" y="2377"/>
                    <a:pt x="1340" y="2377"/>
                  </a:cubicBezTo>
                  <a:cubicBezTo>
                    <a:pt x="1854" y="2377"/>
                    <a:pt x="2333" y="2034"/>
                    <a:pt x="2474" y="1520"/>
                  </a:cubicBezTo>
                  <a:cubicBezTo>
                    <a:pt x="2661" y="882"/>
                    <a:pt x="2288" y="229"/>
                    <a:pt x="1650" y="42"/>
                  </a:cubicBezTo>
                  <a:cubicBezTo>
                    <a:pt x="1546" y="14"/>
                    <a:pt x="1440" y="0"/>
                    <a:pt x="1336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53"/>
            <p:cNvSpPr/>
            <p:nvPr/>
          </p:nvSpPr>
          <p:spPr>
            <a:xfrm>
              <a:off x="1609700" y="3157950"/>
              <a:ext cx="33050" cy="29950"/>
            </a:xfrm>
            <a:custGeom>
              <a:avLst/>
              <a:gdLst/>
              <a:ahLst/>
              <a:cxnLst/>
              <a:rect l="l" t="t" r="r" b="b"/>
              <a:pathLst>
                <a:path w="1322" h="1198" extrusionOk="0">
                  <a:moveTo>
                    <a:pt x="661" y="0"/>
                  </a:moveTo>
                  <a:cubicBezTo>
                    <a:pt x="403" y="0"/>
                    <a:pt x="156" y="172"/>
                    <a:pt x="79" y="427"/>
                  </a:cubicBezTo>
                  <a:cubicBezTo>
                    <a:pt x="1" y="752"/>
                    <a:pt x="172" y="1080"/>
                    <a:pt x="501" y="1174"/>
                  </a:cubicBezTo>
                  <a:cubicBezTo>
                    <a:pt x="554" y="1190"/>
                    <a:pt x="609" y="1198"/>
                    <a:pt x="664" y="1198"/>
                  </a:cubicBezTo>
                  <a:cubicBezTo>
                    <a:pt x="922" y="1198"/>
                    <a:pt x="1170" y="1023"/>
                    <a:pt x="1247" y="752"/>
                  </a:cubicBezTo>
                  <a:cubicBezTo>
                    <a:pt x="1321" y="442"/>
                    <a:pt x="1153" y="99"/>
                    <a:pt x="825" y="24"/>
                  </a:cubicBezTo>
                  <a:cubicBezTo>
                    <a:pt x="771" y="8"/>
                    <a:pt x="716" y="0"/>
                    <a:pt x="661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p31"/>
          <p:cNvSpPr txBox="1">
            <a:spLocks noGrp="1"/>
          </p:cNvSpPr>
          <p:nvPr>
            <p:ph type="title"/>
          </p:nvPr>
        </p:nvSpPr>
        <p:spPr>
          <a:xfrm>
            <a:off x="930394" y="1479893"/>
            <a:ext cx="4944425" cy="1760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</a:t>
            </a:r>
            <a:r>
              <a:rPr lang="en" dirty="0"/>
              <a:t>bjectve:</a:t>
            </a:r>
            <a:endParaRPr dirty="0"/>
          </a:p>
        </p:txBody>
      </p:sp>
      <p:sp>
        <p:nvSpPr>
          <p:cNvPr id="944" name="Google Shape;944;p31"/>
          <p:cNvSpPr txBox="1">
            <a:spLocks noGrp="1"/>
          </p:cNvSpPr>
          <p:nvPr>
            <p:ph type="body" idx="1"/>
          </p:nvPr>
        </p:nvSpPr>
        <p:spPr>
          <a:xfrm>
            <a:off x="469339" y="1433356"/>
            <a:ext cx="8043483" cy="20502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lang="en-US" sz="1800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lang="en-US" sz="1800" b="1" dirty="0"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en-US" sz="1800" b="1" dirty="0"/>
              <a:t>Definition of covid-19</a:t>
            </a:r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en-US" sz="1800" b="1" dirty="0"/>
              <a:t>Role of children in transmission</a:t>
            </a:r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en-US" sz="1800" b="1" dirty="0"/>
              <a:t>The risk of covid-19 between children and adult</a:t>
            </a:r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en-US" sz="1800" b="1" dirty="0"/>
              <a:t>the incubation period children</a:t>
            </a:r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en-US" sz="1800" b="1" dirty="0"/>
              <a:t>The risk of covid-19 in staff member health in school</a:t>
            </a: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endParaRPr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Google Shape;974;p33"/>
          <p:cNvSpPr txBox="1">
            <a:spLocks noGrp="1"/>
          </p:cNvSpPr>
          <p:nvPr>
            <p:ph type="title"/>
          </p:nvPr>
        </p:nvSpPr>
        <p:spPr>
          <a:xfrm>
            <a:off x="2731233" y="1151706"/>
            <a:ext cx="4325021" cy="63151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415D75"/>
                </a:solidFill>
              </a:rPr>
              <a:t>Definition</a:t>
            </a:r>
            <a:r>
              <a:rPr lang="en-US" sz="3200" dirty="0"/>
              <a:t> of </a:t>
            </a:r>
            <a:r>
              <a:rPr lang="en-US" sz="3200" dirty="0">
                <a:solidFill>
                  <a:srgbClr val="4E677C"/>
                </a:solidFill>
              </a:rPr>
              <a:t>covid-19</a:t>
            </a:r>
            <a:endParaRPr sz="3200" dirty="0"/>
          </a:p>
        </p:txBody>
      </p:sp>
      <p:sp>
        <p:nvSpPr>
          <p:cNvPr id="975" name="Google Shape;975;p33"/>
          <p:cNvSpPr txBox="1">
            <a:spLocks noGrp="1"/>
          </p:cNvSpPr>
          <p:nvPr>
            <p:ph type="subTitle" idx="1"/>
          </p:nvPr>
        </p:nvSpPr>
        <p:spPr>
          <a:xfrm>
            <a:off x="2395076" y="1600354"/>
            <a:ext cx="5581441" cy="31533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600" b="1" dirty="0"/>
              <a:t> </a:t>
            </a:r>
            <a:r>
              <a:rPr lang="en-US" b="1" dirty="0"/>
              <a:t>Corona viruses are a family of viruses that can cause diseases such as the common cold and acute respiratory infection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b="1" dirty="0"/>
              <a:t> In 2019 a new type of corona virus was that caused an outbreak of a disease that originated in China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US" b="1" dirty="0"/>
              <a:t>   And its most common symptoms: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b="1" dirty="0"/>
              <a:t>Fever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b="1" dirty="0"/>
              <a:t>Cough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b="1" dirty="0"/>
              <a:t>Fatigue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b="1" dirty="0"/>
              <a:t>Loss of sense of taste or smell</a:t>
            </a:r>
            <a:endParaRPr b="1" dirty="0"/>
          </a:p>
        </p:txBody>
      </p:sp>
      <p:grpSp>
        <p:nvGrpSpPr>
          <p:cNvPr id="980" name="Google Shape;980;p33"/>
          <p:cNvGrpSpPr/>
          <p:nvPr/>
        </p:nvGrpSpPr>
        <p:grpSpPr>
          <a:xfrm>
            <a:off x="552595" y="214007"/>
            <a:ext cx="1909765" cy="2715006"/>
            <a:chOff x="2408825" y="3738750"/>
            <a:chExt cx="366150" cy="520525"/>
          </a:xfrm>
        </p:grpSpPr>
        <p:sp>
          <p:nvSpPr>
            <p:cNvPr id="981" name="Google Shape;981;p33"/>
            <p:cNvSpPr/>
            <p:nvPr/>
          </p:nvSpPr>
          <p:spPr>
            <a:xfrm>
              <a:off x="2611725" y="4236675"/>
              <a:ext cx="106550" cy="17100"/>
            </a:xfrm>
            <a:custGeom>
              <a:avLst/>
              <a:gdLst/>
              <a:ahLst/>
              <a:cxnLst/>
              <a:rect l="l" t="t" r="r" b="b"/>
              <a:pathLst>
                <a:path w="4262" h="684" extrusionOk="0">
                  <a:moveTo>
                    <a:pt x="343" y="0"/>
                  </a:moveTo>
                  <a:cubicBezTo>
                    <a:pt x="157" y="0"/>
                    <a:pt x="0" y="157"/>
                    <a:pt x="0" y="343"/>
                  </a:cubicBezTo>
                  <a:cubicBezTo>
                    <a:pt x="0" y="530"/>
                    <a:pt x="157" y="683"/>
                    <a:pt x="343" y="683"/>
                  </a:cubicBezTo>
                  <a:lnTo>
                    <a:pt x="3918" y="683"/>
                  </a:lnTo>
                  <a:cubicBezTo>
                    <a:pt x="4104" y="683"/>
                    <a:pt x="4261" y="530"/>
                    <a:pt x="4261" y="343"/>
                  </a:cubicBezTo>
                  <a:cubicBezTo>
                    <a:pt x="4261" y="157"/>
                    <a:pt x="4104" y="0"/>
                    <a:pt x="391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82" name="Google Shape;982;p33"/>
            <p:cNvGrpSpPr/>
            <p:nvPr/>
          </p:nvGrpSpPr>
          <p:grpSpPr>
            <a:xfrm>
              <a:off x="2612450" y="3738750"/>
              <a:ext cx="104975" cy="511550"/>
              <a:chOff x="2612450" y="3738750"/>
              <a:chExt cx="104975" cy="511550"/>
            </a:xfrm>
          </p:grpSpPr>
          <p:sp>
            <p:nvSpPr>
              <p:cNvPr id="983" name="Google Shape;983;p33"/>
              <p:cNvSpPr/>
              <p:nvPr/>
            </p:nvSpPr>
            <p:spPr>
              <a:xfrm>
                <a:off x="2663400" y="3738750"/>
                <a:ext cx="3100" cy="106925"/>
              </a:xfrm>
              <a:custGeom>
                <a:avLst/>
                <a:gdLst/>
                <a:ahLst/>
                <a:cxnLst/>
                <a:rect l="l" t="t" r="r" b="b"/>
                <a:pathLst>
                  <a:path w="124" h="4277" extrusionOk="0">
                    <a:moveTo>
                      <a:pt x="0" y="0"/>
                    </a:moveTo>
                    <a:lnTo>
                      <a:pt x="0" y="4276"/>
                    </a:lnTo>
                    <a:lnTo>
                      <a:pt x="123" y="4276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89B8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4" name="Google Shape;984;p33"/>
              <p:cNvSpPr/>
              <p:nvPr/>
            </p:nvSpPr>
            <p:spPr>
              <a:xfrm>
                <a:off x="2630750" y="3849550"/>
                <a:ext cx="68400" cy="309825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12393" extrusionOk="0">
                    <a:moveTo>
                      <a:pt x="1198" y="1"/>
                    </a:moveTo>
                    <a:cubicBezTo>
                      <a:pt x="903" y="31"/>
                      <a:pt x="623" y="172"/>
                      <a:pt x="403" y="389"/>
                    </a:cubicBezTo>
                    <a:cubicBezTo>
                      <a:pt x="142" y="639"/>
                      <a:pt x="0" y="978"/>
                      <a:pt x="0" y="1352"/>
                    </a:cubicBezTo>
                    <a:lnTo>
                      <a:pt x="0" y="12377"/>
                    </a:lnTo>
                    <a:lnTo>
                      <a:pt x="2735" y="12392"/>
                    </a:lnTo>
                    <a:lnTo>
                      <a:pt x="2735" y="1352"/>
                    </a:lnTo>
                    <a:cubicBezTo>
                      <a:pt x="2735" y="870"/>
                      <a:pt x="2489" y="437"/>
                      <a:pt x="2082" y="187"/>
                    </a:cubicBezTo>
                    <a:cubicBezTo>
                      <a:pt x="1914" y="79"/>
                      <a:pt x="1728" y="16"/>
                      <a:pt x="1541" y="1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5" name="Google Shape;985;p33"/>
              <p:cNvSpPr/>
              <p:nvPr/>
            </p:nvSpPr>
            <p:spPr>
              <a:xfrm>
                <a:off x="2650600" y="3898150"/>
                <a:ext cx="28400" cy="347125"/>
              </a:xfrm>
              <a:custGeom>
                <a:avLst/>
                <a:gdLst/>
                <a:ahLst/>
                <a:cxnLst/>
                <a:rect l="l" t="t" r="r" b="b"/>
                <a:pathLst>
                  <a:path w="1136" h="13885" extrusionOk="0">
                    <a:moveTo>
                      <a:pt x="1" y="1"/>
                    </a:moveTo>
                    <a:lnTo>
                      <a:pt x="1" y="13884"/>
                    </a:lnTo>
                    <a:lnTo>
                      <a:pt x="1135" y="13884"/>
                    </a:lnTo>
                    <a:lnTo>
                      <a:pt x="1135" y="1"/>
                    </a:ln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6" name="Google Shape;986;p33"/>
              <p:cNvSpPr/>
              <p:nvPr/>
            </p:nvSpPr>
            <p:spPr>
              <a:xfrm>
                <a:off x="2618700" y="4240575"/>
                <a:ext cx="92575" cy="9725"/>
              </a:xfrm>
              <a:custGeom>
                <a:avLst/>
                <a:gdLst/>
                <a:ahLst/>
                <a:cxnLst/>
                <a:rect l="l" t="t" r="r" b="b"/>
                <a:pathLst>
                  <a:path w="3703" h="389" extrusionOk="0">
                    <a:moveTo>
                      <a:pt x="1" y="1"/>
                    </a:moveTo>
                    <a:lnTo>
                      <a:pt x="1" y="389"/>
                    </a:lnTo>
                    <a:lnTo>
                      <a:pt x="3702" y="389"/>
                    </a:lnTo>
                    <a:lnTo>
                      <a:pt x="3702" y="1"/>
                    </a:lnTo>
                    <a:close/>
                  </a:path>
                </a:pathLst>
              </a:custGeom>
              <a:solidFill>
                <a:srgbClr val="FEFEF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987;p33"/>
              <p:cNvSpPr/>
              <p:nvPr/>
            </p:nvSpPr>
            <p:spPr>
              <a:xfrm>
                <a:off x="2637750" y="3856175"/>
                <a:ext cx="54400" cy="148450"/>
              </a:xfrm>
              <a:custGeom>
                <a:avLst/>
                <a:gdLst/>
                <a:ahLst/>
                <a:cxnLst/>
                <a:rect l="l" t="t" r="r" b="b"/>
                <a:pathLst>
                  <a:path w="2176" h="5938" extrusionOk="0">
                    <a:moveTo>
                      <a:pt x="1090" y="1"/>
                    </a:moveTo>
                    <a:cubicBezTo>
                      <a:pt x="481" y="1"/>
                      <a:pt x="0" y="497"/>
                      <a:pt x="0" y="1087"/>
                    </a:cubicBezTo>
                    <a:lnTo>
                      <a:pt x="0" y="5937"/>
                    </a:lnTo>
                    <a:lnTo>
                      <a:pt x="2175" y="5922"/>
                    </a:lnTo>
                    <a:lnTo>
                      <a:pt x="2175" y="1087"/>
                    </a:lnTo>
                    <a:cubicBezTo>
                      <a:pt x="2175" y="497"/>
                      <a:pt x="1694" y="1"/>
                      <a:pt x="1090" y="1"/>
                    </a:cubicBezTo>
                    <a:close/>
                  </a:path>
                </a:pathLst>
              </a:custGeom>
              <a:solidFill>
                <a:srgbClr val="F6AE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33"/>
              <p:cNvSpPr/>
              <p:nvPr/>
            </p:nvSpPr>
            <p:spPr>
              <a:xfrm>
                <a:off x="2612450" y="4157000"/>
                <a:ext cx="104975" cy="7775"/>
              </a:xfrm>
              <a:custGeom>
                <a:avLst/>
                <a:gdLst/>
                <a:ahLst/>
                <a:cxnLst/>
                <a:rect l="l" t="t" r="r" b="b"/>
                <a:pathLst>
                  <a:path w="4199" h="311" extrusionOk="0">
                    <a:moveTo>
                      <a:pt x="158" y="1"/>
                    </a:moveTo>
                    <a:cubicBezTo>
                      <a:pt x="79" y="1"/>
                      <a:pt x="1" y="60"/>
                      <a:pt x="1" y="154"/>
                    </a:cubicBezTo>
                    <a:cubicBezTo>
                      <a:pt x="1" y="247"/>
                      <a:pt x="79" y="310"/>
                      <a:pt x="158" y="310"/>
                    </a:cubicBezTo>
                    <a:lnTo>
                      <a:pt x="4027" y="310"/>
                    </a:lnTo>
                    <a:cubicBezTo>
                      <a:pt x="4120" y="310"/>
                      <a:pt x="4198" y="247"/>
                      <a:pt x="4198" y="154"/>
                    </a:cubicBezTo>
                    <a:cubicBezTo>
                      <a:pt x="4198" y="60"/>
                      <a:pt x="4120" y="1"/>
                      <a:pt x="4027" y="1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9" name="Google Shape;989;p33"/>
              <p:cNvSpPr/>
              <p:nvPr/>
            </p:nvSpPr>
            <p:spPr>
              <a:xfrm>
                <a:off x="2650600" y="4164750"/>
                <a:ext cx="28775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1151" h="452" extrusionOk="0">
                    <a:moveTo>
                      <a:pt x="1" y="0"/>
                    </a:moveTo>
                    <a:lnTo>
                      <a:pt x="1" y="452"/>
                    </a:lnTo>
                    <a:lnTo>
                      <a:pt x="1150" y="452"/>
                    </a:lnTo>
                    <a:lnTo>
                      <a:pt x="1150" y="0"/>
                    </a:lnTo>
                    <a:close/>
                  </a:path>
                </a:pathLst>
              </a:custGeom>
              <a:solidFill>
                <a:srgbClr val="F0F6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0" name="Google Shape;990;p33"/>
              <p:cNvSpPr/>
              <p:nvPr/>
            </p:nvSpPr>
            <p:spPr>
              <a:xfrm>
                <a:off x="2650975" y="4232750"/>
                <a:ext cx="28025" cy="3950"/>
              </a:xfrm>
              <a:custGeom>
                <a:avLst/>
                <a:gdLst/>
                <a:ahLst/>
                <a:cxnLst/>
                <a:rect l="l" t="t" r="r" b="b"/>
                <a:pathLst>
                  <a:path w="1121" h="158" extrusionOk="0">
                    <a:moveTo>
                      <a:pt x="1" y="1"/>
                    </a:moveTo>
                    <a:lnTo>
                      <a:pt x="1" y="157"/>
                    </a:lnTo>
                    <a:lnTo>
                      <a:pt x="1120" y="157"/>
                    </a:lnTo>
                    <a:lnTo>
                      <a:pt x="1120" y="1"/>
                    </a:lnTo>
                    <a:close/>
                  </a:path>
                </a:pathLst>
              </a:custGeom>
              <a:solidFill>
                <a:srgbClr val="F0F6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991;p33"/>
              <p:cNvSpPr/>
              <p:nvPr/>
            </p:nvSpPr>
            <p:spPr>
              <a:xfrm>
                <a:off x="2650600" y="4164750"/>
                <a:ext cx="8900" cy="69975"/>
              </a:xfrm>
              <a:custGeom>
                <a:avLst/>
                <a:gdLst/>
                <a:ahLst/>
                <a:cxnLst/>
                <a:rect l="l" t="t" r="r" b="b"/>
                <a:pathLst>
                  <a:path w="356" h="2799" extrusionOk="0">
                    <a:moveTo>
                      <a:pt x="1" y="0"/>
                    </a:moveTo>
                    <a:lnTo>
                      <a:pt x="1" y="2799"/>
                    </a:lnTo>
                    <a:lnTo>
                      <a:pt x="355" y="2799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F0F6F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992;p33"/>
              <p:cNvSpPr/>
              <p:nvPr/>
            </p:nvSpPr>
            <p:spPr>
              <a:xfrm>
                <a:off x="2659100" y="3842575"/>
                <a:ext cx="11300" cy="7000"/>
              </a:xfrm>
              <a:custGeom>
                <a:avLst/>
                <a:gdLst/>
                <a:ahLst/>
                <a:cxnLst/>
                <a:rect l="l" t="t" r="r" b="b"/>
                <a:pathLst>
                  <a:path w="452" h="280" extrusionOk="0">
                    <a:moveTo>
                      <a:pt x="79" y="0"/>
                    </a:moveTo>
                    <a:cubicBezTo>
                      <a:pt x="34" y="0"/>
                      <a:pt x="0" y="45"/>
                      <a:pt x="0" y="78"/>
                    </a:cubicBezTo>
                    <a:lnTo>
                      <a:pt x="0" y="202"/>
                    </a:lnTo>
                    <a:cubicBezTo>
                      <a:pt x="0" y="250"/>
                      <a:pt x="34" y="280"/>
                      <a:pt x="79" y="280"/>
                    </a:cubicBezTo>
                    <a:lnTo>
                      <a:pt x="389" y="280"/>
                    </a:lnTo>
                    <a:cubicBezTo>
                      <a:pt x="422" y="280"/>
                      <a:pt x="452" y="250"/>
                      <a:pt x="452" y="202"/>
                    </a:cubicBezTo>
                    <a:lnTo>
                      <a:pt x="452" y="78"/>
                    </a:lnTo>
                    <a:cubicBezTo>
                      <a:pt x="452" y="45"/>
                      <a:pt x="422" y="0"/>
                      <a:pt x="389" y="0"/>
                    </a:cubicBezTo>
                    <a:close/>
                  </a:path>
                </a:pathLst>
              </a:custGeom>
              <a:solidFill>
                <a:srgbClr val="60958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3" name="Google Shape;993;p33"/>
              <p:cNvSpPr/>
              <p:nvPr/>
            </p:nvSpPr>
            <p:spPr>
              <a:xfrm>
                <a:off x="2630750" y="4004225"/>
                <a:ext cx="68400" cy="10550"/>
              </a:xfrm>
              <a:custGeom>
                <a:avLst/>
                <a:gdLst/>
                <a:ahLst/>
                <a:cxnLst/>
                <a:rect l="l" t="t" r="r" b="b"/>
                <a:pathLst>
                  <a:path w="2736" h="422" extrusionOk="0">
                    <a:moveTo>
                      <a:pt x="0" y="0"/>
                    </a:moveTo>
                    <a:lnTo>
                      <a:pt x="0" y="422"/>
                    </a:lnTo>
                    <a:lnTo>
                      <a:pt x="2735" y="422"/>
                    </a:lnTo>
                    <a:lnTo>
                      <a:pt x="2735" y="0"/>
                    </a:ln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4" name="Google Shape;994;p33"/>
              <p:cNvSpPr/>
              <p:nvPr/>
            </p:nvSpPr>
            <p:spPr>
              <a:xfrm>
                <a:off x="2639325" y="4125850"/>
                <a:ext cx="128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2" h="1" extrusionOk="0">
                    <a:moveTo>
                      <a:pt x="0" y="1"/>
                    </a:moveTo>
                    <a:lnTo>
                      <a:pt x="512" y="1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33"/>
              <p:cNvSpPr/>
              <p:nvPr/>
            </p:nvSpPr>
            <p:spPr>
              <a:xfrm>
                <a:off x="2639325" y="411382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996;p33"/>
              <p:cNvSpPr/>
              <p:nvPr/>
            </p:nvSpPr>
            <p:spPr>
              <a:xfrm>
                <a:off x="2639325" y="410177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1"/>
                    </a:moveTo>
                    <a:lnTo>
                      <a:pt x="202" y="1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7" name="Google Shape;997;p33"/>
              <p:cNvSpPr/>
              <p:nvPr/>
            </p:nvSpPr>
            <p:spPr>
              <a:xfrm>
                <a:off x="2639325" y="408937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1"/>
                    </a:moveTo>
                    <a:lnTo>
                      <a:pt x="202" y="1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8" name="Google Shape;998;p33"/>
              <p:cNvSpPr/>
              <p:nvPr/>
            </p:nvSpPr>
            <p:spPr>
              <a:xfrm>
                <a:off x="2639325" y="4077350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9" name="Google Shape;999;p33"/>
              <p:cNvSpPr/>
              <p:nvPr/>
            </p:nvSpPr>
            <p:spPr>
              <a:xfrm>
                <a:off x="2639325" y="4065225"/>
                <a:ext cx="128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2" h="1" extrusionOk="0">
                    <a:moveTo>
                      <a:pt x="0" y="0"/>
                    </a:moveTo>
                    <a:lnTo>
                      <a:pt x="51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0" name="Google Shape;1000;p33"/>
              <p:cNvSpPr/>
              <p:nvPr/>
            </p:nvSpPr>
            <p:spPr>
              <a:xfrm>
                <a:off x="2639325" y="405282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1" name="Google Shape;1001;p33"/>
              <p:cNvSpPr/>
              <p:nvPr/>
            </p:nvSpPr>
            <p:spPr>
              <a:xfrm>
                <a:off x="2639325" y="404077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1"/>
                    </a:moveTo>
                    <a:lnTo>
                      <a:pt x="202" y="1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33"/>
              <p:cNvSpPr/>
              <p:nvPr/>
            </p:nvSpPr>
            <p:spPr>
              <a:xfrm>
                <a:off x="2639325" y="4028750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3" name="Google Shape;1003;p33"/>
              <p:cNvSpPr/>
              <p:nvPr/>
            </p:nvSpPr>
            <p:spPr>
              <a:xfrm>
                <a:off x="2639325" y="4016250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4" name="Google Shape;1004;p33"/>
              <p:cNvSpPr/>
              <p:nvPr/>
            </p:nvSpPr>
            <p:spPr>
              <a:xfrm>
                <a:off x="2639325" y="4004225"/>
                <a:ext cx="128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2" h="1" extrusionOk="0">
                    <a:moveTo>
                      <a:pt x="0" y="0"/>
                    </a:moveTo>
                    <a:lnTo>
                      <a:pt x="51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5" name="Google Shape;1005;p33"/>
              <p:cNvSpPr/>
              <p:nvPr/>
            </p:nvSpPr>
            <p:spPr>
              <a:xfrm>
                <a:off x="2639325" y="399217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1"/>
                    </a:moveTo>
                    <a:lnTo>
                      <a:pt x="202" y="1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6" name="Google Shape;1006;p33"/>
              <p:cNvSpPr/>
              <p:nvPr/>
            </p:nvSpPr>
            <p:spPr>
              <a:xfrm>
                <a:off x="2639325" y="397977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1"/>
                    </a:moveTo>
                    <a:lnTo>
                      <a:pt x="202" y="1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7" name="Google Shape;1007;p33"/>
              <p:cNvSpPr/>
              <p:nvPr/>
            </p:nvSpPr>
            <p:spPr>
              <a:xfrm>
                <a:off x="2639325" y="3967750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8" name="Google Shape;1008;p33"/>
              <p:cNvSpPr/>
              <p:nvPr/>
            </p:nvSpPr>
            <p:spPr>
              <a:xfrm>
                <a:off x="2639325" y="395562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009;p33"/>
              <p:cNvSpPr/>
              <p:nvPr/>
            </p:nvSpPr>
            <p:spPr>
              <a:xfrm>
                <a:off x="2639325" y="3943200"/>
                <a:ext cx="128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2" h="1" extrusionOk="0">
                    <a:moveTo>
                      <a:pt x="0" y="1"/>
                    </a:moveTo>
                    <a:lnTo>
                      <a:pt x="512" y="1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0" name="Google Shape;1010;p33"/>
              <p:cNvSpPr/>
              <p:nvPr/>
            </p:nvSpPr>
            <p:spPr>
              <a:xfrm>
                <a:off x="2639325" y="393117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1"/>
                    </a:moveTo>
                    <a:lnTo>
                      <a:pt x="202" y="1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1" name="Google Shape;1011;p33"/>
              <p:cNvSpPr/>
              <p:nvPr/>
            </p:nvSpPr>
            <p:spPr>
              <a:xfrm>
                <a:off x="2639325" y="3919150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33"/>
              <p:cNvSpPr/>
              <p:nvPr/>
            </p:nvSpPr>
            <p:spPr>
              <a:xfrm>
                <a:off x="2639325" y="3906650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3" name="Google Shape;1013;p33"/>
              <p:cNvSpPr/>
              <p:nvPr/>
            </p:nvSpPr>
            <p:spPr>
              <a:xfrm>
                <a:off x="2639325" y="389462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0" y="0"/>
                    </a:moveTo>
                    <a:lnTo>
                      <a:pt x="202" y="0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4" name="Google Shape;1014;p33"/>
              <p:cNvSpPr/>
              <p:nvPr/>
            </p:nvSpPr>
            <p:spPr>
              <a:xfrm>
                <a:off x="2639325" y="3882575"/>
                <a:ext cx="128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2" h="1" extrusionOk="0">
                    <a:moveTo>
                      <a:pt x="0" y="1"/>
                    </a:moveTo>
                    <a:lnTo>
                      <a:pt x="512" y="1"/>
                    </a:lnTo>
                    <a:close/>
                  </a:path>
                </a:pathLst>
              </a:custGeom>
              <a:solidFill>
                <a:srgbClr val="02ACD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15" name="Google Shape;1015;p33"/>
            <p:cNvSpPr/>
            <p:nvPr/>
          </p:nvSpPr>
          <p:spPr>
            <a:xfrm>
              <a:off x="2466375" y="4064100"/>
              <a:ext cx="121300" cy="190875"/>
            </a:xfrm>
            <a:custGeom>
              <a:avLst/>
              <a:gdLst/>
              <a:ahLst/>
              <a:cxnLst/>
              <a:rect l="l" t="t" r="r" b="b"/>
              <a:pathLst>
                <a:path w="4852" h="7635" extrusionOk="0">
                  <a:moveTo>
                    <a:pt x="654" y="1"/>
                  </a:moveTo>
                  <a:lnTo>
                    <a:pt x="654" y="325"/>
                  </a:lnTo>
                  <a:cubicBezTo>
                    <a:pt x="654" y="560"/>
                    <a:pt x="527" y="762"/>
                    <a:pt x="340" y="885"/>
                  </a:cubicBezTo>
                  <a:cubicBezTo>
                    <a:pt x="247" y="948"/>
                    <a:pt x="1" y="1165"/>
                    <a:pt x="1" y="1463"/>
                  </a:cubicBezTo>
                  <a:lnTo>
                    <a:pt x="1" y="6638"/>
                  </a:lnTo>
                  <a:cubicBezTo>
                    <a:pt x="1" y="7183"/>
                    <a:pt x="434" y="7635"/>
                    <a:pt x="993" y="7635"/>
                  </a:cubicBezTo>
                  <a:lnTo>
                    <a:pt x="3870" y="7635"/>
                  </a:lnTo>
                  <a:cubicBezTo>
                    <a:pt x="4415" y="7635"/>
                    <a:pt x="4851" y="7183"/>
                    <a:pt x="4851" y="6638"/>
                  </a:cubicBezTo>
                  <a:lnTo>
                    <a:pt x="4851" y="1463"/>
                  </a:lnTo>
                  <a:cubicBezTo>
                    <a:pt x="4851" y="1135"/>
                    <a:pt x="4710" y="963"/>
                    <a:pt x="4553" y="903"/>
                  </a:cubicBezTo>
                  <a:cubicBezTo>
                    <a:pt x="4336" y="792"/>
                    <a:pt x="4198" y="575"/>
                    <a:pt x="4198" y="325"/>
                  </a:cubicBezTo>
                  <a:lnTo>
                    <a:pt x="4198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3"/>
            <p:cNvSpPr/>
            <p:nvPr/>
          </p:nvSpPr>
          <p:spPr>
            <a:xfrm>
              <a:off x="2466375" y="4113825"/>
              <a:ext cx="121300" cy="141150"/>
            </a:xfrm>
            <a:custGeom>
              <a:avLst/>
              <a:gdLst/>
              <a:ahLst/>
              <a:cxnLst/>
              <a:rect l="l" t="t" r="r" b="b"/>
              <a:pathLst>
                <a:path w="4852" h="5646" extrusionOk="0">
                  <a:moveTo>
                    <a:pt x="1" y="0"/>
                  </a:moveTo>
                  <a:lnTo>
                    <a:pt x="1" y="4649"/>
                  </a:lnTo>
                  <a:cubicBezTo>
                    <a:pt x="1" y="5194"/>
                    <a:pt x="434" y="5646"/>
                    <a:pt x="993" y="5646"/>
                  </a:cubicBezTo>
                  <a:lnTo>
                    <a:pt x="3870" y="5646"/>
                  </a:lnTo>
                  <a:cubicBezTo>
                    <a:pt x="4415" y="5646"/>
                    <a:pt x="4851" y="5194"/>
                    <a:pt x="4851" y="4649"/>
                  </a:cubicBezTo>
                  <a:lnTo>
                    <a:pt x="4851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3"/>
            <p:cNvSpPr/>
            <p:nvPr/>
          </p:nvSpPr>
          <p:spPr>
            <a:xfrm>
              <a:off x="2474500" y="4089750"/>
              <a:ext cx="10575" cy="13275"/>
            </a:xfrm>
            <a:custGeom>
              <a:avLst/>
              <a:gdLst/>
              <a:ahLst/>
              <a:cxnLst/>
              <a:rect l="l" t="t" r="r" b="b"/>
              <a:pathLst>
                <a:path w="423" h="531" extrusionOk="0">
                  <a:moveTo>
                    <a:pt x="422" y="1"/>
                  </a:moveTo>
                  <a:lnTo>
                    <a:pt x="422" y="1"/>
                  </a:lnTo>
                  <a:cubicBezTo>
                    <a:pt x="30" y="109"/>
                    <a:pt x="0" y="530"/>
                    <a:pt x="0" y="530"/>
                  </a:cubicBezTo>
                  <a:lnTo>
                    <a:pt x="422" y="1"/>
                  </a:ln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3"/>
            <p:cNvSpPr/>
            <p:nvPr/>
          </p:nvSpPr>
          <p:spPr>
            <a:xfrm>
              <a:off x="2539425" y="4064100"/>
              <a:ext cx="48250" cy="49750"/>
            </a:xfrm>
            <a:custGeom>
              <a:avLst/>
              <a:gdLst/>
              <a:ahLst/>
              <a:cxnLst/>
              <a:rect l="l" t="t" r="r" b="b"/>
              <a:pathLst>
                <a:path w="1930" h="1990" extrusionOk="0">
                  <a:moveTo>
                    <a:pt x="15" y="1"/>
                  </a:moveTo>
                  <a:lnTo>
                    <a:pt x="0" y="1989"/>
                  </a:lnTo>
                  <a:lnTo>
                    <a:pt x="1929" y="1989"/>
                  </a:lnTo>
                  <a:lnTo>
                    <a:pt x="1929" y="1463"/>
                  </a:lnTo>
                  <a:cubicBezTo>
                    <a:pt x="1929" y="1135"/>
                    <a:pt x="1788" y="963"/>
                    <a:pt x="1631" y="903"/>
                  </a:cubicBezTo>
                  <a:cubicBezTo>
                    <a:pt x="1414" y="792"/>
                    <a:pt x="1276" y="575"/>
                    <a:pt x="1276" y="325"/>
                  </a:cubicBezTo>
                  <a:lnTo>
                    <a:pt x="1276" y="1"/>
                  </a:lnTo>
                  <a:close/>
                </a:path>
              </a:pathLst>
            </a:custGeom>
            <a:solidFill>
              <a:srgbClr val="E0E3E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3"/>
            <p:cNvSpPr/>
            <p:nvPr/>
          </p:nvSpPr>
          <p:spPr>
            <a:xfrm>
              <a:off x="2537825" y="4113825"/>
              <a:ext cx="49850" cy="141150"/>
            </a:xfrm>
            <a:custGeom>
              <a:avLst/>
              <a:gdLst/>
              <a:ahLst/>
              <a:cxnLst/>
              <a:rect l="l" t="t" r="r" b="b"/>
              <a:pathLst>
                <a:path w="1994" h="5646" extrusionOk="0">
                  <a:moveTo>
                    <a:pt x="64" y="0"/>
                  </a:moveTo>
                  <a:lnTo>
                    <a:pt x="1" y="5646"/>
                  </a:lnTo>
                  <a:lnTo>
                    <a:pt x="1012" y="5646"/>
                  </a:lnTo>
                  <a:cubicBezTo>
                    <a:pt x="1557" y="5646"/>
                    <a:pt x="1993" y="5194"/>
                    <a:pt x="1993" y="4649"/>
                  </a:cubicBezTo>
                  <a:lnTo>
                    <a:pt x="1993" y="0"/>
                  </a:lnTo>
                  <a:close/>
                </a:path>
              </a:pathLst>
            </a:custGeom>
            <a:solidFill>
              <a:srgbClr val="E9AB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3"/>
            <p:cNvSpPr/>
            <p:nvPr/>
          </p:nvSpPr>
          <p:spPr>
            <a:xfrm>
              <a:off x="2465925" y="4137975"/>
              <a:ext cx="121750" cy="73800"/>
            </a:xfrm>
            <a:custGeom>
              <a:avLst/>
              <a:gdLst/>
              <a:ahLst/>
              <a:cxnLst/>
              <a:rect l="l" t="t" r="r" b="b"/>
              <a:pathLst>
                <a:path w="4870" h="2952" extrusionOk="0">
                  <a:moveTo>
                    <a:pt x="0" y="1"/>
                  </a:moveTo>
                  <a:lnTo>
                    <a:pt x="0" y="2952"/>
                  </a:lnTo>
                  <a:lnTo>
                    <a:pt x="4869" y="2952"/>
                  </a:lnTo>
                  <a:lnTo>
                    <a:pt x="4869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3"/>
            <p:cNvSpPr/>
            <p:nvPr/>
          </p:nvSpPr>
          <p:spPr>
            <a:xfrm>
              <a:off x="2477575" y="4164750"/>
              <a:ext cx="12150" cy="14400"/>
            </a:xfrm>
            <a:custGeom>
              <a:avLst/>
              <a:gdLst/>
              <a:ahLst/>
              <a:cxnLst/>
              <a:rect l="l" t="t" r="r" b="b"/>
              <a:pathLst>
                <a:path w="486" h="576" extrusionOk="0">
                  <a:moveTo>
                    <a:pt x="1" y="0"/>
                  </a:moveTo>
                  <a:lnTo>
                    <a:pt x="187" y="575"/>
                  </a:lnTo>
                  <a:lnTo>
                    <a:pt x="265" y="575"/>
                  </a:lnTo>
                  <a:lnTo>
                    <a:pt x="486" y="0"/>
                  </a:lnTo>
                  <a:lnTo>
                    <a:pt x="407" y="0"/>
                  </a:lnTo>
                  <a:lnTo>
                    <a:pt x="299" y="280"/>
                  </a:lnTo>
                  <a:cubicBezTo>
                    <a:pt x="280" y="359"/>
                    <a:pt x="251" y="437"/>
                    <a:pt x="236" y="497"/>
                  </a:cubicBezTo>
                  <a:cubicBezTo>
                    <a:pt x="221" y="422"/>
                    <a:pt x="206" y="359"/>
                    <a:pt x="172" y="28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3"/>
            <p:cNvSpPr/>
            <p:nvPr/>
          </p:nvSpPr>
          <p:spPr>
            <a:xfrm>
              <a:off x="2488875" y="4164750"/>
              <a:ext cx="12050" cy="14400"/>
            </a:xfrm>
            <a:custGeom>
              <a:avLst/>
              <a:gdLst/>
              <a:ahLst/>
              <a:cxnLst/>
              <a:rect l="l" t="t" r="r" b="b"/>
              <a:pathLst>
                <a:path w="482" h="576" extrusionOk="0">
                  <a:moveTo>
                    <a:pt x="235" y="64"/>
                  </a:moveTo>
                  <a:cubicBezTo>
                    <a:pt x="250" y="94"/>
                    <a:pt x="250" y="124"/>
                    <a:pt x="265" y="172"/>
                  </a:cubicBezTo>
                  <a:lnTo>
                    <a:pt x="328" y="329"/>
                  </a:lnTo>
                  <a:lnTo>
                    <a:pt x="157" y="329"/>
                  </a:lnTo>
                  <a:lnTo>
                    <a:pt x="202" y="172"/>
                  </a:lnTo>
                  <a:cubicBezTo>
                    <a:pt x="220" y="124"/>
                    <a:pt x="220" y="94"/>
                    <a:pt x="235" y="64"/>
                  </a:cubicBezTo>
                  <a:close/>
                  <a:moveTo>
                    <a:pt x="187" y="0"/>
                  </a:moveTo>
                  <a:lnTo>
                    <a:pt x="0" y="575"/>
                  </a:lnTo>
                  <a:lnTo>
                    <a:pt x="78" y="575"/>
                  </a:lnTo>
                  <a:lnTo>
                    <a:pt x="142" y="389"/>
                  </a:lnTo>
                  <a:lnTo>
                    <a:pt x="343" y="389"/>
                  </a:lnTo>
                  <a:lnTo>
                    <a:pt x="407" y="575"/>
                  </a:lnTo>
                  <a:lnTo>
                    <a:pt x="481" y="575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3"/>
            <p:cNvSpPr/>
            <p:nvPr/>
          </p:nvSpPr>
          <p:spPr>
            <a:xfrm>
              <a:off x="2501725" y="4164375"/>
              <a:ext cx="10850" cy="14775"/>
            </a:xfrm>
            <a:custGeom>
              <a:avLst/>
              <a:gdLst/>
              <a:ahLst/>
              <a:cxnLst/>
              <a:rect l="l" t="t" r="r" b="b"/>
              <a:pathLst>
                <a:path w="434" h="591" extrusionOk="0">
                  <a:moveTo>
                    <a:pt x="311" y="1"/>
                  </a:moveTo>
                  <a:cubicBezTo>
                    <a:pt x="124" y="1"/>
                    <a:pt x="1" y="124"/>
                    <a:pt x="1" y="310"/>
                  </a:cubicBezTo>
                  <a:cubicBezTo>
                    <a:pt x="1" y="497"/>
                    <a:pt x="124" y="590"/>
                    <a:pt x="296" y="590"/>
                  </a:cubicBezTo>
                  <a:cubicBezTo>
                    <a:pt x="359" y="590"/>
                    <a:pt x="419" y="575"/>
                    <a:pt x="434" y="575"/>
                  </a:cubicBezTo>
                  <a:lnTo>
                    <a:pt x="419" y="512"/>
                  </a:lnTo>
                  <a:cubicBezTo>
                    <a:pt x="389" y="530"/>
                    <a:pt x="341" y="530"/>
                    <a:pt x="311" y="530"/>
                  </a:cubicBezTo>
                  <a:cubicBezTo>
                    <a:pt x="154" y="530"/>
                    <a:pt x="79" y="437"/>
                    <a:pt x="79" y="295"/>
                  </a:cubicBezTo>
                  <a:cubicBezTo>
                    <a:pt x="79" y="157"/>
                    <a:pt x="173" y="64"/>
                    <a:pt x="311" y="64"/>
                  </a:cubicBezTo>
                  <a:cubicBezTo>
                    <a:pt x="359" y="64"/>
                    <a:pt x="389" y="79"/>
                    <a:pt x="419" y="94"/>
                  </a:cubicBezTo>
                  <a:lnTo>
                    <a:pt x="434" y="30"/>
                  </a:lnTo>
                  <a:cubicBezTo>
                    <a:pt x="419" y="15"/>
                    <a:pt x="374" y="1"/>
                    <a:pt x="311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3"/>
            <p:cNvSpPr/>
            <p:nvPr/>
          </p:nvSpPr>
          <p:spPr>
            <a:xfrm>
              <a:off x="2513775" y="4164375"/>
              <a:ext cx="10925" cy="14775"/>
            </a:xfrm>
            <a:custGeom>
              <a:avLst/>
              <a:gdLst/>
              <a:ahLst/>
              <a:cxnLst/>
              <a:rect l="l" t="t" r="r" b="b"/>
              <a:pathLst>
                <a:path w="437" h="591" extrusionOk="0">
                  <a:moveTo>
                    <a:pt x="295" y="1"/>
                  </a:moveTo>
                  <a:cubicBezTo>
                    <a:pt x="123" y="1"/>
                    <a:pt x="0" y="124"/>
                    <a:pt x="0" y="310"/>
                  </a:cubicBezTo>
                  <a:cubicBezTo>
                    <a:pt x="0" y="497"/>
                    <a:pt x="123" y="590"/>
                    <a:pt x="280" y="590"/>
                  </a:cubicBezTo>
                  <a:cubicBezTo>
                    <a:pt x="358" y="590"/>
                    <a:pt x="403" y="575"/>
                    <a:pt x="437" y="575"/>
                  </a:cubicBezTo>
                  <a:lnTo>
                    <a:pt x="418" y="512"/>
                  </a:lnTo>
                  <a:cubicBezTo>
                    <a:pt x="388" y="530"/>
                    <a:pt x="344" y="530"/>
                    <a:pt x="295" y="530"/>
                  </a:cubicBezTo>
                  <a:cubicBezTo>
                    <a:pt x="157" y="530"/>
                    <a:pt x="79" y="437"/>
                    <a:pt x="79" y="295"/>
                  </a:cubicBezTo>
                  <a:cubicBezTo>
                    <a:pt x="79" y="157"/>
                    <a:pt x="172" y="64"/>
                    <a:pt x="295" y="64"/>
                  </a:cubicBezTo>
                  <a:cubicBezTo>
                    <a:pt x="358" y="64"/>
                    <a:pt x="388" y="79"/>
                    <a:pt x="418" y="94"/>
                  </a:cubicBezTo>
                  <a:lnTo>
                    <a:pt x="437" y="30"/>
                  </a:lnTo>
                  <a:cubicBezTo>
                    <a:pt x="418" y="15"/>
                    <a:pt x="373" y="1"/>
                    <a:pt x="295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3"/>
            <p:cNvSpPr/>
            <p:nvPr/>
          </p:nvSpPr>
          <p:spPr>
            <a:xfrm>
              <a:off x="2527025" y="4164750"/>
              <a:ext cx="1875" cy="14400"/>
            </a:xfrm>
            <a:custGeom>
              <a:avLst/>
              <a:gdLst/>
              <a:ahLst/>
              <a:cxnLst/>
              <a:rect l="l" t="t" r="r" b="b"/>
              <a:pathLst>
                <a:path w="75" h="576" extrusionOk="0">
                  <a:moveTo>
                    <a:pt x="0" y="0"/>
                  </a:moveTo>
                  <a:lnTo>
                    <a:pt x="0" y="575"/>
                  </a:lnTo>
                  <a:lnTo>
                    <a:pt x="75" y="575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3"/>
            <p:cNvSpPr/>
            <p:nvPr/>
          </p:nvSpPr>
          <p:spPr>
            <a:xfrm>
              <a:off x="2532050" y="4164750"/>
              <a:ext cx="10850" cy="14400"/>
            </a:xfrm>
            <a:custGeom>
              <a:avLst/>
              <a:gdLst/>
              <a:ahLst/>
              <a:cxnLst/>
              <a:rect l="l" t="t" r="r" b="b"/>
              <a:pathLst>
                <a:path w="434" h="576" extrusionOk="0">
                  <a:moveTo>
                    <a:pt x="1" y="0"/>
                  </a:moveTo>
                  <a:lnTo>
                    <a:pt x="1" y="575"/>
                  </a:lnTo>
                  <a:lnTo>
                    <a:pt x="79" y="575"/>
                  </a:lnTo>
                  <a:lnTo>
                    <a:pt x="79" y="329"/>
                  </a:lnTo>
                  <a:cubicBezTo>
                    <a:pt x="79" y="236"/>
                    <a:pt x="79" y="157"/>
                    <a:pt x="60" y="94"/>
                  </a:cubicBezTo>
                  <a:lnTo>
                    <a:pt x="79" y="94"/>
                  </a:lnTo>
                  <a:cubicBezTo>
                    <a:pt x="94" y="157"/>
                    <a:pt x="139" y="217"/>
                    <a:pt x="172" y="280"/>
                  </a:cubicBezTo>
                  <a:lnTo>
                    <a:pt x="359" y="575"/>
                  </a:lnTo>
                  <a:lnTo>
                    <a:pt x="433" y="575"/>
                  </a:lnTo>
                  <a:lnTo>
                    <a:pt x="433" y="0"/>
                  </a:lnTo>
                  <a:lnTo>
                    <a:pt x="374" y="0"/>
                  </a:lnTo>
                  <a:lnTo>
                    <a:pt x="374" y="236"/>
                  </a:lnTo>
                  <a:lnTo>
                    <a:pt x="374" y="467"/>
                  </a:lnTo>
                  <a:lnTo>
                    <a:pt x="374" y="482"/>
                  </a:lnTo>
                  <a:cubicBezTo>
                    <a:pt x="340" y="422"/>
                    <a:pt x="310" y="359"/>
                    <a:pt x="266" y="28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3"/>
            <p:cNvSpPr/>
            <p:nvPr/>
          </p:nvSpPr>
          <p:spPr>
            <a:xfrm>
              <a:off x="2546050" y="4164750"/>
              <a:ext cx="8125" cy="14400"/>
            </a:xfrm>
            <a:custGeom>
              <a:avLst/>
              <a:gdLst/>
              <a:ahLst/>
              <a:cxnLst/>
              <a:rect l="l" t="t" r="r" b="b"/>
              <a:pathLst>
                <a:path w="325" h="576" extrusionOk="0">
                  <a:moveTo>
                    <a:pt x="0" y="0"/>
                  </a:moveTo>
                  <a:lnTo>
                    <a:pt x="0" y="575"/>
                  </a:lnTo>
                  <a:lnTo>
                    <a:pt x="325" y="575"/>
                  </a:lnTo>
                  <a:lnTo>
                    <a:pt x="325" y="515"/>
                  </a:lnTo>
                  <a:lnTo>
                    <a:pt x="79" y="515"/>
                  </a:lnTo>
                  <a:lnTo>
                    <a:pt x="79" y="295"/>
                  </a:lnTo>
                  <a:lnTo>
                    <a:pt x="310" y="295"/>
                  </a:lnTo>
                  <a:lnTo>
                    <a:pt x="310" y="236"/>
                  </a:lnTo>
                  <a:lnTo>
                    <a:pt x="79" y="236"/>
                  </a:lnTo>
                  <a:lnTo>
                    <a:pt x="79" y="64"/>
                  </a:lnTo>
                  <a:lnTo>
                    <a:pt x="310" y="64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3"/>
            <p:cNvSpPr/>
            <p:nvPr/>
          </p:nvSpPr>
          <p:spPr>
            <a:xfrm>
              <a:off x="2511800" y="4188075"/>
              <a:ext cx="2750" cy="8600"/>
            </a:xfrm>
            <a:custGeom>
              <a:avLst/>
              <a:gdLst/>
              <a:ahLst/>
              <a:cxnLst/>
              <a:rect l="l" t="t" r="r" b="b"/>
              <a:pathLst>
                <a:path w="110" h="344" extrusionOk="0">
                  <a:moveTo>
                    <a:pt x="64" y="0"/>
                  </a:moveTo>
                  <a:lnTo>
                    <a:pt x="1" y="49"/>
                  </a:lnTo>
                  <a:lnTo>
                    <a:pt x="1" y="79"/>
                  </a:lnTo>
                  <a:lnTo>
                    <a:pt x="64" y="49"/>
                  </a:lnTo>
                  <a:lnTo>
                    <a:pt x="64" y="344"/>
                  </a:lnTo>
                  <a:lnTo>
                    <a:pt x="109" y="344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5A6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3"/>
            <p:cNvSpPr/>
            <p:nvPr/>
          </p:nvSpPr>
          <p:spPr>
            <a:xfrm>
              <a:off x="2517675" y="4188075"/>
              <a:ext cx="5450" cy="8600"/>
            </a:xfrm>
            <a:custGeom>
              <a:avLst/>
              <a:gdLst/>
              <a:ahLst/>
              <a:cxnLst/>
              <a:rect l="l" t="t" r="r" b="b"/>
              <a:pathLst>
                <a:path w="218" h="344" extrusionOk="0">
                  <a:moveTo>
                    <a:pt x="109" y="30"/>
                  </a:moveTo>
                  <a:cubicBezTo>
                    <a:pt x="154" y="30"/>
                    <a:pt x="169" y="94"/>
                    <a:pt x="169" y="172"/>
                  </a:cubicBezTo>
                  <a:cubicBezTo>
                    <a:pt x="169" y="265"/>
                    <a:pt x="154" y="310"/>
                    <a:pt x="109" y="310"/>
                  </a:cubicBezTo>
                  <a:cubicBezTo>
                    <a:pt x="61" y="310"/>
                    <a:pt x="31" y="265"/>
                    <a:pt x="31" y="172"/>
                  </a:cubicBezTo>
                  <a:cubicBezTo>
                    <a:pt x="31" y="79"/>
                    <a:pt x="61" y="30"/>
                    <a:pt x="109" y="30"/>
                  </a:cubicBezTo>
                  <a:close/>
                  <a:moveTo>
                    <a:pt x="109" y="0"/>
                  </a:moveTo>
                  <a:cubicBezTo>
                    <a:pt x="46" y="0"/>
                    <a:pt x="1" y="64"/>
                    <a:pt x="1" y="172"/>
                  </a:cubicBezTo>
                  <a:cubicBezTo>
                    <a:pt x="1" y="280"/>
                    <a:pt x="31" y="344"/>
                    <a:pt x="109" y="344"/>
                  </a:cubicBezTo>
                  <a:cubicBezTo>
                    <a:pt x="169" y="344"/>
                    <a:pt x="217" y="280"/>
                    <a:pt x="217" y="172"/>
                  </a:cubicBezTo>
                  <a:cubicBezTo>
                    <a:pt x="217" y="64"/>
                    <a:pt x="188" y="0"/>
                    <a:pt x="109" y="0"/>
                  </a:cubicBezTo>
                  <a:close/>
                </a:path>
              </a:pathLst>
            </a:custGeom>
            <a:solidFill>
              <a:srgbClr val="F5A6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" name="Google Shape;1030;p33"/>
            <p:cNvSpPr/>
            <p:nvPr/>
          </p:nvSpPr>
          <p:spPr>
            <a:xfrm>
              <a:off x="2527400" y="4190400"/>
              <a:ext cx="8975" cy="6275"/>
            </a:xfrm>
            <a:custGeom>
              <a:avLst/>
              <a:gdLst/>
              <a:ahLst/>
              <a:cxnLst/>
              <a:rect l="l" t="t" r="r" b="b"/>
              <a:pathLst>
                <a:path w="359" h="251" extrusionOk="0">
                  <a:moveTo>
                    <a:pt x="0" y="1"/>
                  </a:moveTo>
                  <a:lnTo>
                    <a:pt x="0" y="64"/>
                  </a:lnTo>
                  <a:lnTo>
                    <a:pt x="0" y="251"/>
                  </a:lnTo>
                  <a:lnTo>
                    <a:pt x="45" y="251"/>
                  </a:lnTo>
                  <a:lnTo>
                    <a:pt x="45" y="94"/>
                  </a:lnTo>
                  <a:lnTo>
                    <a:pt x="45" y="79"/>
                  </a:lnTo>
                  <a:cubicBezTo>
                    <a:pt x="45" y="49"/>
                    <a:pt x="78" y="30"/>
                    <a:pt x="108" y="30"/>
                  </a:cubicBezTo>
                  <a:cubicBezTo>
                    <a:pt x="138" y="30"/>
                    <a:pt x="153" y="64"/>
                    <a:pt x="153" y="94"/>
                  </a:cubicBezTo>
                  <a:lnTo>
                    <a:pt x="153" y="251"/>
                  </a:lnTo>
                  <a:lnTo>
                    <a:pt x="202" y="251"/>
                  </a:lnTo>
                  <a:lnTo>
                    <a:pt x="202" y="94"/>
                  </a:lnTo>
                  <a:lnTo>
                    <a:pt x="202" y="79"/>
                  </a:lnTo>
                  <a:cubicBezTo>
                    <a:pt x="202" y="49"/>
                    <a:pt x="231" y="30"/>
                    <a:pt x="246" y="30"/>
                  </a:cubicBezTo>
                  <a:cubicBezTo>
                    <a:pt x="295" y="30"/>
                    <a:pt x="310" y="64"/>
                    <a:pt x="310" y="109"/>
                  </a:cubicBezTo>
                  <a:lnTo>
                    <a:pt x="310" y="251"/>
                  </a:lnTo>
                  <a:lnTo>
                    <a:pt x="358" y="251"/>
                  </a:lnTo>
                  <a:lnTo>
                    <a:pt x="358" y="109"/>
                  </a:lnTo>
                  <a:cubicBezTo>
                    <a:pt x="358" y="15"/>
                    <a:pt x="310" y="1"/>
                    <a:pt x="265" y="1"/>
                  </a:cubicBezTo>
                  <a:cubicBezTo>
                    <a:pt x="246" y="1"/>
                    <a:pt x="231" y="1"/>
                    <a:pt x="216" y="15"/>
                  </a:cubicBezTo>
                  <a:cubicBezTo>
                    <a:pt x="202" y="15"/>
                    <a:pt x="202" y="30"/>
                    <a:pt x="187" y="49"/>
                  </a:cubicBezTo>
                  <a:cubicBezTo>
                    <a:pt x="172" y="15"/>
                    <a:pt x="153" y="1"/>
                    <a:pt x="123" y="1"/>
                  </a:cubicBezTo>
                  <a:cubicBezTo>
                    <a:pt x="78" y="1"/>
                    <a:pt x="45" y="15"/>
                    <a:pt x="30" y="49"/>
                  </a:cubicBezTo>
                  <a:lnTo>
                    <a:pt x="30" y="1"/>
                  </a:lnTo>
                  <a:close/>
                </a:path>
              </a:pathLst>
            </a:custGeom>
            <a:solidFill>
              <a:srgbClr val="F5A6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" name="Google Shape;1031;p33"/>
            <p:cNvSpPr/>
            <p:nvPr/>
          </p:nvSpPr>
          <p:spPr>
            <a:xfrm>
              <a:off x="2538200" y="4187325"/>
              <a:ext cx="875" cy="9350"/>
            </a:xfrm>
            <a:custGeom>
              <a:avLst/>
              <a:gdLst/>
              <a:ahLst/>
              <a:cxnLst/>
              <a:rect l="l" t="t" r="r" b="b"/>
              <a:pathLst>
                <a:path w="35" h="374" extrusionOk="0">
                  <a:moveTo>
                    <a:pt x="1" y="0"/>
                  </a:moveTo>
                  <a:lnTo>
                    <a:pt x="1" y="374"/>
                  </a:lnTo>
                  <a:lnTo>
                    <a:pt x="34" y="37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5A6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3"/>
            <p:cNvSpPr/>
            <p:nvPr/>
          </p:nvSpPr>
          <p:spPr>
            <a:xfrm>
              <a:off x="2467125" y="4040025"/>
              <a:ext cx="119700" cy="31100"/>
            </a:xfrm>
            <a:custGeom>
              <a:avLst/>
              <a:gdLst/>
              <a:ahLst/>
              <a:cxnLst/>
              <a:rect l="l" t="t" r="r" b="b"/>
              <a:pathLst>
                <a:path w="4788" h="1244" extrusionOk="0">
                  <a:moveTo>
                    <a:pt x="482" y="1"/>
                  </a:moveTo>
                  <a:cubicBezTo>
                    <a:pt x="217" y="1"/>
                    <a:pt x="1" y="217"/>
                    <a:pt x="1" y="482"/>
                  </a:cubicBezTo>
                  <a:lnTo>
                    <a:pt x="1" y="762"/>
                  </a:lnTo>
                  <a:cubicBezTo>
                    <a:pt x="1" y="1027"/>
                    <a:pt x="217" y="1243"/>
                    <a:pt x="482" y="1243"/>
                  </a:cubicBezTo>
                  <a:lnTo>
                    <a:pt x="4306" y="1243"/>
                  </a:lnTo>
                  <a:cubicBezTo>
                    <a:pt x="4571" y="1243"/>
                    <a:pt x="4788" y="1027"/>
                    <a:pt x="4788" y="762"/>
                  </a:cubicBezTo>
                  <a:lnTo>
                    <a:pt x="4788" y="482"/>
                  </a:lnTo>
                  <a:cubicBezTo>
                    <a:pt x="4788" y="217"/>
                    <a:pt x="4571" y="1"/>
                    <a:pt x="4306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33"/>
            <p:cNvSpPr/>
            <p:nvPr/>
          </p:nvSpPr>
          <p:spPr>
            <a:xfrm>
              <a:off x="2532050" y="4040025"/>
              <a:ext cx="54775" cy="31100"/>
            </a:xfrm>
            <a:custGeom>
              <a:avLst/>
              <a:gdLst/>
              <a:ahLst/>
              <a:cxnLst/>
              <a:rect l="l" t="t" r="r" b="b"/>
              <a:pathLst>
                <a:path w="2191" h="1244" extrusionOk="0">
                  <a:moveTo>
                    <a:pt x="1" y="1"/>
                  </a:moveTo>
                  <a:lnTo>
                    <a:pt x="1" y="1243"/>
                  </a:lnTo>
                  <a:lnTo>
                    <a:pt x="1709" y="1243"/>
                  </a:lnTo>
                  <a:cubicBezTo>
                    <a:pt x="1974" y="1243"/>
                    <a:pt x="2191" y="1027"/>
                    <a:pt x="2191" y="762"/>
                  </a:cubicBezTo>
                  <a:lnTo>
                    <a:pt x="2191" y="482"/>
                  </a:lnTo>
                  <a:cubicBezTo>
                    <a:pt x="2191" y="217"/>
                    <a:pt x="1974" y="1"/>
                    <a:pt x="1709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33"/>
            <p:cNvSpPr/>
            <p:nvPr/>
          </p:nvSpPr>
          <p:spPr>
            <a:xfrm>
              <a:off x="2408825" y="4248325"/>
              <a:ext cx="366150" cy="10950"/>
            </a:xfrm>
            <a:custGeom>
              <a:avLst/>
              <a:gdLst/>
              <a:ahLst/>
              <a:cxnLst/>
              <a:rect l="l" t="t" r="r" b="b"/>
              <a:pathLst>
                <a:path w="14646" h="438" extrusionOk="0">
                  <a:moveTo>
                    <a:pt x="217" y="1"/>
                  </a:moveTo>
                  <a:cubicBezTo>
                    <a:pt x="109" y="1"/>
                    <a:pt x="1" y="94"/>
                    <a:pt x="1" y="217"/>
                  </a:cubicBezTo>
                  <a:cubicBezTo>
                    <a:pt x="1" y="344"/>
                    <a:pt x="109" y="437"/>
                    <a:pt x="217" y="437"/>
                  </a:cubicBezTo>
                  <a:lnTo>
                    <a:pt x="14429" y="437"/>
                  </a:lnTo>
                  <a:cubicBezTo>
                    <a:pt x="14552" y="437"/>
                    <a:pt x="14646" y="344"/>
                    <a:pt x="14646" y="217"/>
                  </a:cubicBezTo>
                  <a:cubicBezTo>
                    <a:pt x="14646" y="94"/>
                    <a:pt x="14552" y="1"/>
                    <a:pt x="1442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" name="Google Shape;1832;p52"/>
          <p:cNvSpPr txBox="1">
            <a:spLocks noGrp="1"/>
          </p:cNvSpPr>
          <p:nvPr>
            <p:ph type="title"/>
          </p:nvPr>
        </p:nvSpPr>
        <p:spPr>
          <a:xfrm>
            <a:off x="1351371" y="962952"/>
            <a:ext cx="6957296" cy="73359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Role of students in the transmission of covid-19</a:t>
            </a:r>
            <a:endParaRPr sz="2400" dirty="0"/>
          </a:p>
        </p:txBody>
      </p:sp>
      <p:sp>
        <p:nvSpPr>
          <p:cNvPr id="1833" name="Google Shape;1833;p52"/>
          <p:cNvSpPr txBox="1">
            <a:spLocks noGrp="1"/>
          </p:cNvSpPr>
          <p:nvPr>
            <p:ph type="subTitle" idx="1"/>
          </p:nvPr>
        </p:nvSpPr>
        <p:spPr>
          <a:xfrm>
            <a:off x="1610316" y="1545580"/>
            <a:ext cx="6957296" cy="23760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/>
              <a:t>This breed of covid within educational settings maybe limited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/>
              <a:t>Highschool students must be very carful because the symptoms of disease maybe mild to moderate for them but they are strongly able transmit the infection.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/>
              <a:t> </a:t>
            </a:r>
            <a:endParaRPr sz="1600" b="1" dirty="0"/>
          </a:p>
        </p:txBody>
      </p:sp>
      <p:grpSp>
        <p:nvGrpSpPr>
          <p:cNvPr id="1834" name="Google Shape;1834;p52"/>
          <p:cNvGrpSpPr/>
          <p:nvPr/>
        </p:nvGrpSpPr>
        <p:grpSpPr>
          <a:xfrm>
            <a:off x="4380668" y="2940698"/>
            <a:ext cx="449351" cy="134550"/>
            <a:chOff x="826998" y="3699099"/>
            <a:chExt cx="449351" cy="134550"/>
          </a:xfrm>
        </p:grpSpPr>
        <p:sp>
          <p:nvSpPr>
            <p:cNvPr id="1835" name="Google Shape;1835;p52"/>
            <p:cNvSpPr/>
            <p:nvPr/>
          </p:nvSpPr>
          <p:spPr>
            <a:xfrm rot="6311946">
              <a:off x="834358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52"/>
            <p:cNvSpPr/>
            <p:nvPr/>
          </p:nvSpPr>
          <p:spPr>
            <a:xfrm rot="6311946">
              <a:off x="1156972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7" name="Google Shape;1837;p52"/>
            <p:cNvSpPr/>
            <p:nvPr/>
          </p:nvSpPr>
          <p:spPr>
            <a:xfrm rot="6311946">
              <a:off x="995665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8217E2D-0016-7A14-6253-034C1B734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11" y="2767476"/>
            <a:ext cx="1624079" cy="23760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p34"/>
          <p:cNvSpPr txBox="1">
            <a:spLocks noGrp="1"/>
          </p:cNvSpPr>
          <p:nvPr>
            <p:ph type="body" idx="1"/>
          </p:nvPr>
        </p:nvSpPr>
        <p:spPr>
          <a:xfrm>
            <a:off x="2092668" y="1960903"/>
            <a:ext cx="5142172" cy="17872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US" sz="1800" b="1" dirty="0"/>
              <a:t>So far date suggests that children under the age of 18 years represent about 8.5% of reported cases with relatively few deaths compared to other age groups and usually mild disease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lang="en-US" sz="1600" b="1" dirty="0"/>
          </a:p>
          <a:p>
            <a:pPr marL="285750" lvl="0" indent="-285750" algn="l" rtl="0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endParaRPr dirty="0"/>
          </a:p>
        </p:txBody>
      </p:sp>
      <p:grpSp>
        <p:nvGrpSpPr>
          <p:cNvPr id="1046" name="Google Shape;1046;p34"/>
          <p:cNvGrpSpPr/>
          <p:nvPr/>
        </p:nvGrpSpPr>
        <p:grpSpPr>
          <a:xfrm>
            <a:off x="731703" y="3245487"/>
            <a:ext cx="1861366" cy="1884080"/>
            <a:chOff x="823425" y="3037725"/>
            <a:chExt cx="308925" cy="312700"/>
          </a:xfrm>
        </p:grpSpPr>
        <p:sp>
          <p:nvSpPr>
            <p:cNvPr id="1047" name="Google Shape;1047;p34"/>
            <p:cNvSpPr/>
            <p:nvPr/>
          </p:nvSpPr>
          <p:spPr>
            <a:xfrm>
              <a:off x="1016975" y="3210900"/>
              <a:ext cx="104775" cy="135575"/>
            </a:xfrm>
            <a:custGeom>
              <a:avLst/>
              <a:gdLst/>
              <a:ahLst/>
              <a:cxnLst/>
              <a:rect l="l" t="t" r="r" b="b"/>
              <a:pathLst>
                <a:path w="4191" h="5423" extrusionOk="0">
                  <a:moveTo>
                    <a:pt x="0" y="0"/>
                  </a:moveTo>
                  <a:lnTo>
                    <a:pt x="0" y="5423"/>
                  </a:lnTo>
                  <a:lnTo>
                    <a:pt x="4191" y="5423"/>
                  </a:lnTo>
                  <a:lnTo>
                    <a:pt x="41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" name="Google Shape;1048;p34"/>
            <p:cNvSpPr/>
            <p:nvPr/>
          </p:nvSpPr>
          <p:spPr>
            <a:xfrm>
              <a:off x="1016975" y="3274100"/>
              <a:ext cx="104775" cy="72375"/>
            </a:xfrm>
            <a:custGeom>
              <a:avLst/>
              <a:gdLst/>
              <a:ahLst/>
              <a:cxnLst/>
              <a:rect l="l" t="t" r="r" b="b"/>
              <a:pathLst>
                <a:path w="4191" h="2895" extrusionOk="0">
                  <a:moveTo>
                    <a:pt x="0" y="0"/>
                  </a:moveTo>
                  <a:lnTo>
                    <a:pt x="0" y="2895"/>
                  </a:lnTo>
                  <a:lnTo>
                    <a:pt x="4191" y="2895"/>
                  </a:lnTo>
                  <a:lnTo>
                    <a:pt x="4191" y="0"/>
                  </a:ln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" name="Google Shape;1049;p34"/>
            <p:cNvSpPr/>
            <p:nvPr/>
          </p:nvSpPr>
          <p:spPr>
            <a:xfrm>
              <a:off x="1007175" y="3200300"/>
              <a:ext cx="125175" cy="31000"/>
            </a:xfrm>
            <a:custGeom>
              <a:avLst/>
              <a:gdLst/>
              <a:ahLst/>
              <a:cxnLst/>
              <a:rect l="l" t="t" r="r" b="b"/>
              <a:pathLst>
                <a:path w="5007" h="1240" extrusionOk="0">
                  <a:moveTo>
                    <a:pt x="1" y="1"/>
                  </a:moveTo>
                  <a:lnTo>
                    <a:pt x="1" y="1239"/>
                  </a:lnTo>
                  <a:lnTo>
                    <a:pt x="5006" y="1239"/>
                  </a:lnTo>
                  <a:lnTo>
                    <a:pt x="5006" y="1"/>
                  </a:ln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" name="Google Shape;1050;p34"/>
            <p:cNvSpPr/>
            <p:nvPr/>
          </p:nvSpPr>
          <p:spPr>
            <a:xfrm>
              <a:off x="1031500" y="3253700"/>
              <a:ext cx="63875" cy="51375"/>
            </a:xfrm>
            <a:custGeom>
              <a:avLst/>
              <a:gdLst/>
              <a:ahLst/>
              <a:cxnLst/>
              <a:rect l="l" t="t" r="r" b="b"/>
              <a:pathLst>
                <a:path w="2555" h="2055" extrusionOk="0">
                  <a:moveTo>
                    <a:pt x="1" y="1"/>
                  </a:moveTo>
                  <a:lnTo>
                    <a:pt x="1" y="2055"/>
                  </a:lnTo>
                  <a:lnTo>
                    <a:pt x="2554" y="2055"/>
                  </a:lnTo>
                  <a:lnTo>
                    <a:pt x="25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" name="Google Shape;1051;p34"/>
            <p:cNvSpPr/>
            <p:nvPr/>
          </p:nvSpPr>
          <p:spPr>
            <a:xfrm>
              <a:off x="1036100" y="3261600"/>
              <a:ext cx="26400" cy="1300"/>
            </a:xfrm>
            <a:custGeom>
              <a:avLst/>
              <a:gdLst/>
              <a:ahLst/>
              <a:cxnLst/>
              <a:rect l="l" t="t" r="r" b="b"/>
              <a:pathLst>
                <a:path w="1056" h="52" extrusionOk="0">
                  <a:moveTo>
                    <a:pt x="0" y="1"/>
                  </a:moveTo>
                  <a:lnTo>
                    <a:pt x="0" y="51"/>
                  </a:lnTo>
                  <a:lnTo>
                    <a:pt x="1056" y="51"/>
                  </a:lnTo>
                  <a:lnTo>
                    <a:pt x="1056" y="1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p34"/>
            <p:cNvSpPr/>
            <p:nvPr/>
          </p:nvSpPr>
          <p:spPr>
            <a:xfrm>
              <a:off x="1063750" y="3289250"/>
              <a:ext cx="27025" cy="1300"/>
            </a:xfrm>
            <a:custGeom>
              <a:avLst/>
              <a:gdLst/>
              <a:ahLst/>
              <a:cxnLst/>
              <a:rect l="l" t="t" r="r" b="b"/>
              <a:pathLst>
                <a:path w="1081" h="52" extrusionOk="0">
                  <a:moveTo>
                    <a:pt x="0" y="1"/>
                  </a:moveTo>
                  <a:lnTo>
                    <a:pt x="0" y="51"/>
                  </a:lnTo>
                  <a:lnTo>
                    <a:pt x="1081" y="51"/>
                  </a:lnTo>
                  <a:lnTo>
                    <a:pt x="1081" y="1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" name="Google Shape;1053;p34"/>
            <p:cNvSpPr/>
            <p:nvPr/>
          </p:nvSpPr>
          <p:spPr>
            <a:xfrm>
              <a:off x="1053325" y="3289250"/>
              <a:ext cx="7925" cy="1300"/>
            </a:xfrm>
            <a:custGeom>
              <a:avLst/>
              <a:gdLst/>
              <a:ahLst/>
              <a:cxnLst/>
              <a:rect l="l" t="t" r="r" b="b"/>
              <a:pathLst>
                <a:path w="317" h="52" extrusionOk="0">
                  <a:moveTo>
                    <a:pt x="0" y="1"/>
                  </a:moveTo>
                  <a:lnTo>
                    <a:pt x="0" y="51"/>
                  </a:lnTo>
                  <a:lnTo>
                    <a:pt x="316" y="51"/>
                  </a:lnTo>
                  <a:lnTo>
                    <a:pt x="316" y="1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" name="Google Shape;1054;p34"/>
            <p:cNvSpPr/>
            <p:nvPr/>
          </p:nvSpPr>
          <p:spPr>
            <a:xfrm>
              <a:off x="1036100" y="3289250"/>
              <a:ext cx="15175" cy="1300"/>
            </a:xfrm>
            <a:custGeom>
              <a:avLst/>
              <a:gdLst/>
              <a:ahLst/>
              <a:cxnLst/>
              <a:rect l="l" t="t" r="r" b="b"/>
              <a:pathLst>
                <a:path w="607" h="52" extrusionOk="0">
                  <a:moveTo>
                    <a:pt x="0" y="1"/>
                  </a:moveTo>
                  <a:lnTo>
                    <a:pt x="0" y="51"/>
                  </a:lnTo>
                  <a:lnTo>
                    <a:pt x="607" y="51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" name="Google Shape;1055;p34"/>
            <p:cNvSpPr/>
            <p:nvPr/>
          </p:nvSpPr>
          <p:spPr>
            <a:xfrm>
              <a:off x="1036100" y="3270775"/>
              <a:ext cx="55325" cy="1300"/>
            </a:xfrm>
            <a:custGeom>
              <a:avLst/>
              <a:gdLst/>
              <a:ahLst/>
              <a:cxnLst/>
              <a:rect l="l" t="t" r="r" b="b"/>
              <a:pathLst>
                <a:path w="2213" h="52" extrusionOk="0">
                  <a:moveTo>
                    <a:pt x="0" y="0"/>
                  </a:moveTo>
                  <a:lnTo>
                    <a:pt x="0" y="51"/>
                  </a:lnTo>
                  <a:lnTo>
                    <a:pt x="2212" y="51"/>
                  </a:lnTo>
                  <a:lnTo>
                    <a:pt x="2212" y="0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4"/>
            <p:cNvSpPr/>
            <p:nvPr/>
          </p:nvSpPr>
          <p:spPr>
            <a:xfrm>
              <a:off x="1036100" y="3279950"/>
              <a:ext cx="55325" cy="1425"/>
            </a:xfrm>
            <a:custGeom>
              <a:avLst/>
              <a:gdLst/>
              <a:ahLst/>
              <a:cxnLst/>
              <a:rect l="l" t="t" r="r" b="b"/>
              <a:pathLst>
                <a:path w="2213" h="57" extrusionOk="0">
                  <a:moveTo>
                    <a:pt x="0" y="0"/>
                  </a:moveTo>
                  <a:lnTo>
                    <a:pt x="0" y="57"/>
                  </a:lnTo>
                  <a:lnTo>
                    <a:pt x="2212" y="57"/>
                  </a:lnTo>
                  <a:lnTo>
                    <a:pt x="2212" y="0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4"/>
            <p:cNvSpPr/>
            <p:nvPr/>
          </p:nvSpPr>
          <p:spPr>
            <a:xfrm>
              <a:off x="823425" y="3040400"/>
              <a:ext cx="244925" cy="310025"/>
            </a:xfrm>
            <a:custGeom>
              <a:avLst/>
              <a:gdLst/>
              <a:ahLst/>
              <a:cxnLst/>
              <a:rect l="l" t="t" r="r" b="b"/>
              <a:pathLst>
                <a:path w="9797" h="12401" extrusionOk="0">
                  <a:moveTo>
                    <a:pt x="3584" y="1"/>
                  </a:moveTo>
                  <a:lnTo>
                    <a:pt x="3584" y="3369"/>
                  </a:lnTo>
                  <a:cubicBezTo>
                    <a:pt x="1530" y="3951"/>
                    <a:pt x="0" y="5847"/>
                    <a:pt x="0" y="8084"/>
                  </a:cubicBezTo>
                  <a:cubicBezTo>
                    <a:pt x="0" y="9955"/>
                    <a:pt x="1056" y="11586"/>
                    <a:pt x="2585" y="12401"/>
                  </a:cubicBezTo>
                  <a:lnTo>
                    <a:pt x="7218" y="12401"/>
                  </a:lnTo>
                  <a:cubicBezTo>
                    <a:pt x="8747" y="11586"/>
                    <a:pt x="9796" y="9955"/>
                    <a:pt x="9796" y="8084"/>
                  </a:cubicBezTo>
                  <a:cubicBezTo>
                    <a:pt x="9796" y="5847"/>
                    <a:pt x="8299" y="3951"/>
                    <a:pt x="6219" y="3369"/>
                  </a:cubicBezTo>
                  <a:lnTo>
                    <a:pt x="621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4"/>
            <p:cNvSpPr/>
            <p:nvPr/>
          </p:nvSpPr>
          <p:spPr>
            <a:xfrm>
              <a:off x="851075" y="3234600"/>
              <a:ext cx="800" cy="15825"/>
            </a:xfrm>
            <a:custGeom>
              <a:avLst/>
              <a:gdLst/>
              <a:ahLst/>
              <a:cxnLst/>
              <a:rect l="l" t="t" r="r" b="b"/>
              <a:pathLst>
                <a:path w="32" h="633" extrusionOk="0">
                  <a:moveTo>
                    <a:pt x="32" y="0"/>
                  </a:moveTo>
                  <a:cubicBezTo>
                    <a:pt x="0" y="101"/>
                    <a:pt x="0" y="209"/>
                    <a:pt x="0" y="316"/>
                  </a:cubicBezTo>
                  <a:cubicBezTo>
                    <a:pt x="0" y="417"/>
                    <a:pt x="0" y="525"/>
                    <a:pt x="32" y="632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A28E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4"/>
            <p:cNvSpPr/>
            <p:nvPr/>
          </p:nvSpPr>
          <p:spPr>
            <a:xfrm>
              <a:off x="851075" y="3244400"/>
              <a:ext cx="189625" cy="92925"/>
            </a:xfrm>
            <a:custGeom>
              <a:avLst/>
              <a:gdLst/>
              <a:ahLst/>
              <a:cxnLst/>
              <a:rect l="l" t="t" r="r" b="b"/>
              <a:pathLst>
                <a:path w="7585" h="3717" extrusionOk="0">
                  <a:moveTo>
                    <a:pt x="0" y="0"/>
                  </a:moveTo>
                  <a:cubicBezTo>
                    <a:pt x="57" y="2054"/>
                    <a:pt x="1738" y="3716"/>
                    <a:pt x="3792" y="3716"/>
                  </a:cubicBezTo>
                  <a:cubicBezTo>
                    <a:pt x="5878" y="3716"/>
                    <a:pt x="7559" y="2054"/>
                    <a:pt x="7584" y="0"/>
                  </a:cubicBezTo>
                  <a:close/>
                </a:path>
              </a:pathLst>
            </a:custGeom>
            <a:solidFill>
              <a:srgbClr val="A28EC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4"/>
            <p:cNvSpPr/>
            <p:nvPr/>
          </p:nvSpPr>
          <p:spPr>
            <a:xfrm>
              <a:off x="897850" y="3037725"/>
              <a:ext cx="96875" cy="22450"/>
            </a:xfrm>
            <a:custGeom>
              <a:avLst/>
              <a:gdLst/>
              <a:ahLst/>
              <a:cxnLst/>
              <a:rect l="l" t="t" r="r" b="b"/>
              <a:pathLst>
                <a:path w="3875" h="898" extrusionOk="0">
                  <a:moveTo>
                    <a:pt x="0" y="0"/>
                  </a:moveTo>
                  <a:lnTo>
                    <a:pt x="0" y="898"/>
                  </a:lnTo>
                  <a:lnTo>
                    <a:pt x="3874" y="898"/>
                  </a:lnTo>
                  <a:lnTo>
                    <a:pt x="3874" y="0"/>
                  </a:ln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4"/>
            <p:cNvSpPr/>
            <p:nvPr/>
          </p:nvSpPr>
          <p:spPr>
            <a:xfrm>
              <a:off x="851850" y="3186550"/>
              <a:ext cx="188850" cy="150775"/>
            </a:xfrm>
            <a:custGeom>
              <a:avLst/>
              <a:gdLst/>
              <a:ahLst/>
              <a:cxnLst/>
              <a:rect l="l" t="t" r="r" b="b"/>
              <a:pathLst>
                <a:path w="7554" h="6031" extrusionOk="0">
                  <a:moveTo>
                    <a:pt x="2314" y="1"/>
                  </a:moveTo>
                  <a:cubicBezTo>
                    <a:pt x="1865" y="1"/>
                    <a:pt x="1524" y="342"/>
                    <a:pt x="1524" y="759"/>
                  </a:cubicBezTo>
                  <a:cubicBezTo>
                    <a:pt x="1524" y="841"/>
                    <a:pt x="1549" y="917"/>
                    <a:pt x="1581" y="999"/>
                  </a:cubicBezTo>
                  <a:cubicBezTo>
                    <a:pt x="1132" y="1107"/>
                    <a:pt x="709" y="1315"/>
                    <a:pt x="368" y="1581"/>
                  </a:cubicBezTo>
                  <a:cubicBezTo>
                    <a:pt x="260" y="1657"/>
                    <a:pt x="102" y="1789"/>
                    <a:pt x="1" y="1922"/>
                  </a:cubicBezTo>
                  <a:lnTo>
                    <a:pt x="1" y="2554"/>
                  </a:lnTo>
                  <a:cubicBezTo>
                    <a:pt x="159" y="4501"/>
                    <a:pt x="1790" y="6030"/>
                    <a:pt x="3761" y="6030"/>
                  </a:cubicBezTo>
                  <a:cubicBezTo>
                    <a:pt x="5607" y="6030"/>
                    <a:pt x="7136" y="4709"/>
                    <a:pt x="7478" y="3003"/>
                  </a:cubicBezTo>
                  <a:cubicBezTo>
                    <a:pt x="7528" y="2763"/>
                    <a:pt x="7553" y="2497"/>
                    <a:pt x="7553" y="2238"/>
                  </a:cubicBezTo>
                  <a:cubicBezTo>
                    <a:pt x="7553" y="1998"/>
                    <a:pt x="7528" y="1739"/>
                    <a:pt x="7478" y="1499"/>
                  </a:cubicBezTo>
                  <a:cubicBezTo>
                    <a:pt x="6978" y="1697"/>
                    <a:pt x="6448" y="1798"/>
                    <a:pt x="5917" y="1798"/>
                  </a:cubicBezTo>
                  <a:cubicBezTo>
                    <a:pt x="5468" y="1798"/>
                    <a:pt x="5018" y="1726"/>
                    <a:pt x="4583" y="1581"/>
                  </a:cubicBezTo>
                  <a:cubicBezTo>
                    <a:pt x="4077" y="1391"/>
                    <a:pt x="3578" y="1132"/>
                    <a:pt x="3054" y="999"/>
                  </a:cubicBezTo>
                  <a:lnTo>
                    <a:pt x="3028" y="999"/>
                  </a:lnTo>
                  <a:cubicBezTo>
                    <a:pt x="3054" y="917"/>
                    <a:pt x="3079" y="841"/>
                    <a:pt x="3079" y="759"/>
                  </a:cubicBezTo>
                  <a:cubicBezTo>
                    <a:pt x="3079" y="342"/>
                    <a:pt x="2738" y="1"/>
                    <a:pt x="2314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4"/>
            <p:cNvSpPr/>
            <p:nvPr/>
          </p:nvSpPr>
          <p:spPr>
            <a:xfrm>
              <a:off x="965625" y="3183250"/>
              <a:ext cx="25775" cy="26250"/>
            </a:xfrm>
            <a:custGeom>
              <a:avLst/>
              <a:gdLst/>
              <a:ahLst/>
              <a:cxnLst/>
              <a:rect l="l" t="t" r="r" b="b"/>
              <a:pathLst>
                <a:path w="1031" h="1050" extrusionOk="0">
                  <a:moveTo>
                    <a:pt x="506" y="0"/>
                  </a:moveTo>
                  <a:cubicBezTo>
                    <a:pt x="215" y="0"/>
                    <a:pt x="0" y="234"/>
                    <a:pt x="0" y="525"/>
                  </a:cubicBezTo>
                  <a:cubicBezTo>
                    <a:pt x="0" y="815"/>
                    <a:pt x="215" y="1049"/>
                    <a:pt x="506" y="1049"/>
                  </a:cubicBezTo>
                  <a:cubicBezTo>
                    <a:pt x="790" y="1049"/>
                    <a:pt x="1031" y="815"/>
                    <a:pt x="1031" y="525"/>
                  </a:cubicBezTo>
                  <a:cubicBezTo>
                    <a:pt x="1031" y="234"/>
                    <a:pt x="790" y="0"/>
                    <a:pt x="506" y="0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4"/>
            <p:cNvSpPr/>
            <p:nvPr/>
          </p:nvSpPr>
          <p:spPr>
            <a:xfrm>
              <a:off x="946675" y="3164750"/>
              <a:ext cx="13750" cy="13925"/>
            </a:xfrm>
            <a:custGeom>
              <a:avLst/>
              <a:gdLst/>
              <a:ahLst/>
              <a:cxnLst/>
              <a:rect l="l" t="t" r="r" b="b"/>
              <a:pathLst>
                <a:path w="550" h="557" extrusionOk="0">
                  <a:moveTo>
                    <a:pt x="284" y="1"/>
                  </a:moveTo>
                  <a:cubicBezTo>
                    <a:pt x="126" y="1"/>
                    <a:pt x="0" y="133"/>
                    <a:pt x="0" y="291"/>
                  </a:cubicBezTo>
                  <a:cubicBezTo>
                    <a:pt x="0" y="424"/>
                    <a:pt x="126" y="557"/>
                    <a:pt x="284" y="557"/>
                  </a:cubicBezTo>
                  <a:cubicBezTo>
                    <a:pt x="417" y="557"/>
                    <a:pt x="550" y="424"/>
                    <a:pt x="550" y="291"/>
                  </a:cubicBezTo>
                  <a:cubicBezTo>
                    <a:pt x="550" y="133"/>
                    <a:pt x="417" y="1"/>
                    <a:pt x="284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4"/>
            <p:cNvSpPr/>
            <p:nvPr/>
          </p:nvSpPr>
          <p:spPr>
            <a:xfrm>
              <a:off x="844600" y="3227950"/>
              <a:ext cx="124375" cy="79025"/>
            </a:xfrm>
            <a:custGeom>
              <a:avLst/>
              <a:gdLst/>
              <a:ahLst/>
              <a:cxnLst/>
              <a:rect l="l" t="t" r="r" b="b"/>
              <a:pathLst>
                <a:path w="4975" h="3161" extrusionOk="0">
                  <a:moveTo>
                    <a:pt x="0" y="1"/>
                  </a:moveTo>
                  <a:lnTo>
                    <a:pt x="0" y="3161"/>
                  </a:lnTo>
                  <a:lnTo>
                    <a:pt x="4974" y="3161"/>
                  </a:lnTo>
                  <a:lnTo>
                    <a:pt x="497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4"/>
            <p:cNvSpPr/>
            <p:nvPr/>
          </p:nvSpPr>
          <p:spPr>
            <a:xfrm>
              <a:off x="852500" y="3240450"/>
              <a:ext cx="52625" cy="2075"/>
            </a:xfrm>
            <a:custGeom>
              <a:avLst/>
              <a:gdLst/>
              <a:ahLst/>
              <a:cxnLst/>
              <a:rect l="l" t="t" r="r" b="b"/>
              <a:pathLst>
                <a:path w="2105" h="83" extrusionOk="0">
                  <a:moveTo>
                    <a:pt x="0" y="0"/>
                  </a:moveTo>
                  <a:lnTo>
                    <a:pt x="0" y="82"/>
                  </a:lnTo>
                  <a:lnTo>
                    <a:pt x="2105" y="82"/>
                  </a:lnTo>
                  <a:lnTo>
                    <a:pt x="2105" y="0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4"/>
            <p:cNvSpPr/>
            <p:nvPr/>
          </p:nvSpPr>
          <p:spPr>
            <a:xfrm>
              <a:off x="907175" y="3282625"/>
              <a:ext cx="52625" cy="1925"/>
            </a:xfrm>
            <a:custGeom>
              <a:avLst/>
              <a:gdLst/>
              <a:ahLst/>
              <a:cxnLst/>
              <a:rect l="l" t="t" r="r" b="b"/>
              <a:pathLst>
                <a:path w="2105" h="77" extrusionOk="0">
                  <a:moveTo>
                    <a:pt x="0" y="0"/>
                  </a:moveTo>
                  <a:lnTo>
                    <a:pt x="0" y="76"/>
                  </a:lnTo>
                  <a:lnTo>
                    <a:pt x="2105" y="76"/>
                  </a:lnTo>
                  <a:lnTo>
                    <a:pt x="2105" y="0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4"/>
            <p:cNvSpPr/>
            <p:nvPr/>
          </p:nvSpPr>
          <p:spPr>
            <a:xfrm>
              <a:off x="887400" y="3282625"/>
              <a:ext cx="15050" cy="1925"/>
            </a:xfrm>
            <a:custGeom>
              <a:avLst/>
              <a:gdLst/>
              <a:ahLst/>
              <a:cxnLst/>
              <a:rect l="l" t="t" r="r" b="b"/>
              <a:pathLst>
                <a:path w="602" h="77" extrusionOk="0">
                  <a:moveTo>
                    <a:pt x="1" y="0"/>
                  </a:moveTo>
                  <a:lnTo>
                    <a:pt x="1" y="76"/>
                  </a:lnTo>
                  <a:lnTo>
                    <a:pt x="601" y="76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4"/>
            <p:cNvSpPr/>
            <p:nvPr/>
          </p:nvSpPr>
          <p:spPr>
            <a:xfrm>
              <a:off x="852500" y="3282625"/>
              <a:ext cx="30200" cy="1925"/>
            </a:xfrm>
            <a:custGeom>
              <a:avLst/>
              <a:gdLst/>
              <a:ahLst/>
              <a:cxnLst/>
              <a:rect l="l" t="t" r="r" b="b"/>
              <a:pathLst>
                <a:path w="1208" h="77" extrusionOk="0">
                  <a:moveTo>
                    <a:pt x="0" y="0"/>
                  </a:moveTo>
                  <a:lnTo>
                    <a:pt x="0" y="76"/>
                  </a:lnTo>
                  <a:lnTo>
                    <a:pt x="1207" y="76"/>
                  </a:lnTo>
                  <a:lnTo>
                    <a:pt x="1207" y="0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4"/>
            <p:cNvSpPr/>
            <p:nvPr/>
          </p:nvSpPr>
          <p:spPr>
            <a:xfrm>
              <a:off x="852500" y="3254975"/>
              <a:ext cx="108575" cy="1300"/>
            </a:xfrm>
            <a:custGeom>
              <a:avLst/>
              <a:gdLst/>
              <a:ahLst/>
              <a:cxnLst/>
              <a:rect l="l" t="t" r="r" b="b"/>
              <a:pathLst>
                <a:path w="4343" h="52" extrusionOk="0">
                  <a:moveTo>
                    <a:pt x="0" y="0"/>
                  </a:moveTo>
                  <a:lnTo>
                    <a:pt x="0" y="51"/>
                  </a:lnTo>
                  <a:lnTo>
                    <a:pt x="4342" y="51"/>
                  </a:lnTo>
                  <a:lnTo>
                    <a:pt x="4342" y="0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4"/>
            <p:cNvSpPr/>
            <p:nvPr/>
          </p:nvSpPr>
          <p:spPr>
            <a:xfrm>
              <a:off x="852500" y="3268725"/>
              <a:ext cx="108575" cy="1450"/>
            </a:xfrm>
            <a:custGeom>
              <a:avLst/>
              <a:gdLst/>
              <a:ahLst/>
              <a:cxnLst/>
              <a:rect l="l" t="t" r="r" b="b"/>
              <a:pathLst>
                <a:path w="4343" h="58" extrusionOk="0">
                  <a:moveTo>
                    <a:pt x="0" y="0"/>
                  </a:moveTo>
                  <a:lnTo>
                    <a:pt x="0" y="57"/>
                  </a:lnTo>
                  <a:lnTo>
                    <a:pt x="4342" y="57"/>
                  </a:lnTo>
                  <a:lnTo>
                    <a:pt x="4342" y="0"/>
                  </a:lnTo>
                  <a:close/>
                </a:path>
              </a:pathLst>
            </a:custGeom>
            <a:solidFill>
              <a:srgbClr val="3B1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3540E36-2160-3B19-FB5A-B26D0C1BAF85}"/>
              </a:ext>
            </a:extLst>
          </p:cNvPr>
          <p:cNvSpPr txBox="1"/>
          <p:nvPr/>
        </p:nvSpPr>
        <p:spPr>
          <a:xfrm>
            <a:off x="1394862" y="1505834"/>
            <a:ext cx="7061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none" strike="noStrike" cap="none" dirty="0">
                <a:solidFill>
                  <a:srgbClr val="415D75"/>
                </a:solidFill>
                <a:latin typeface="Mucta"/>
                <a:sym typeface="Arial"/>
              </a:rPr>
              <a:t>Your The risk of covid_19 between children and adult</a:t>
            </a:r>
          </a:p>
          <a:p>
            <a:endParaRPr lang="en-US" sz="3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0" name="Google Shape;1890;p54"/>
          <p:cNvSpPr txBox="1">
            <a:spLocks noGrp="1"/>
          </p:cNvSpPr>
          <p:nvPr>
            <p:ph type="title"/>
          </p:nvPr>
        </p:nvSpPr>
        <p:spPr>
          <a:xfrm>
            <a:off x="2089828" y="1370767"/>
            <a:ext cx="6469910" cy="8543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the incubation period children</a:t>
            </a:r>
            <a:br>
              <a:rPr lang="en-US" dirty="0"/>
            </a:br>
            <a:endParaRPr dirty="0"/>
          </a:p>
        </p:txBody>
      </p:sp>
      <p:grpSp>
        <p:nvGrpSpPr>
          <p:cNvPr id="1919" name="Google Shape;1919;p54"/>
          <p:cNvGrpSpPr/>
          <p:nvPr/>
        </p:nvGrpSpPr>
        <p:grpSpPr>
          <a:xfrm>
            <a:off x="880915" y="2977001"/>
            <a:ext cx="850365" cy="1304783"/>
            <a:chOff x="3220400" y="1872725"/>
            <a:chExt cx="254875" cy="391075"/>
          </a:xfrm>
        </p:grpSpPr>
        <p:sp>
          <p:nvSpPr>
            <p:cNvPr id="1920" name="Google Shape;1920;p54"/>
            <p:cNvSpPr/>
            <p:nvPr/>
          </p:nvSpPr>
          <p:spPr>
            <a:xfrm>
              <a:off x="3246800" y="1879500"/>
              <a:ext cx="40775" cy="33375"/>
            </a:xfrm>
            <a:custGeom>
              <a:avLst/>
              <a:gdLst/>
              <a:ahLst/>
              <a:cxnLst/>
              <a:rect l="l" t="t" r="r" b="b"/>
              <a:pathLst>
                <a:path w="1631" h="1335" extrusionOk="0">
                  <a:moveTo>
                    <a:pt x="550" y="0"/>
                  </a:moveTo>
                  <a:cubicBezTo>
                    <a:pt x="247" y="0"/>
                    <a:pt x="0" y="204"/>
                    <a:pt x="0" y="204"/>
                  </a:cubicBezTo>
                  <a:lnTo>
                    <a:pt x="1157" y="1335"/>
                  </a:lnTo>
                  <a:cubicBezTo>
                    <a:pt x="1157" y="1335"/>
                    <a:pt x="1631" y="804"/>
                    <a:pt x="1049" y="229"/>
                  </a:cubicBezTo>
                  <a:cubicBezTo>
                    <a:pt x="886" y="57"/>
                    <a:pt x="710" y="0"/>
                    <a:pt x="550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54"/>
            <p:cNvSpPr/>
            <p:nvPr/>
          </p:nvSpPr>
          <p:spPr>
            <a:xfrm>
              <a:off x="3243475" y="1882875"/>
              <a:ext cx="35575" cy="31550"/>
            </a:xfrm>
            <a:custGeom>
              <a:avLst/>
              <a:gdLst/>
              <a:ahLst/>
              <a:cxnLst/>
              <a:rect l="l" t="t" r="r" b="b"/>
              <a:pathLst>
                <a:path w="1423" h="1262" extrusionOk="0">
                  <a:moveTo>
                    <a:pt x="318" y="1"/>
                  </a:moveTo>
                  <a:cubicBezTo>
                    <a:pt x="243" y="1"/>
                    <a:pt x="179" y="22"/>
                    <a:pt x="133" y="69"/>
                  </a:cubicBezTo>
                  <a:cubicBezTo>
                    <a:pt x="0" y="195"/>
                    <a:pt x="133" y="568"/>
                    <a:pt x="449" y="884"/>
                  </a:cubicBezTo>
                  <a:cubicBezTo>
                    <a:pt x="680" y="1115"/>
                    <a:pt x="939" y="1262"/>
                    <a:pt x="1123" y="1262"/>
                  </a:cubicBezTo>
                  <a:cubicBezTo>
                    <a:pt x="1190" y="1262"/>
                    <a:pt x="1247" y="1242"/>
                    <a:pt x="1290" y="1200"/>
                  </a:cubicBezTo>
                  <a:cubicBezTo>
                    <a:pt x="1422" y="1042"/>
                    <a:pt x="1290" y="669"/>
                    <a:pt x="974" y="353"/>
                  </a:cubicBezTo>
                  <a:cubicBezTo>
                    <a:pt x="750" y="129"/>
                    <a:pt x="501" y="1"/>
                    <a:pt x="318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54"/>
            <p:cNvSpPr/>
            <p:nvPr/>
          </p:nvSpPr>
          <p:spPr>
            <a:xfrm>
              <a:off x="3359275" y="1891375"/>
              <a:ext cx="36225" cy="24050"/>
            </a:xfrm>
            <a:custGeom>
              <a:avLst/>
              <a:gdLst/>
              <a:ahLst/>
              <a:cxnLst/>
              <a:rect l="l" t="t" r="r" b="b"/>
              <a:pathLst>
                <a:path w="1449" h="962" extrusionOk="0">
                  <a:moveTo>
                    <a:pt x="546" y="1"/>
                  </a:moveTo>
                  <a:cubicBezTo>
                    <a:pt x="219" y="1"/>
                    <a:pt x="1" y="278"/>
                    <a:pt x="1" y="278"/>
                  </a:cubicBezTo>
                  <a:lnTo>
                    <a:pt x="1189" y="961"/>
                  </a:lnTo>
                  <a:cubicBezTo>
                    <a:pt x="1189" y="961"/>
                    <a:pt x="1448" y="436"/>
                    <a:pt x="873" y="95"/>
                  </a:cubicBezTo>
                  <a:cubicBezTo>
                    <a:pt x="756" y="27"/>
                    <a:pt x="646" y="1"/>
                    <a:pt x="546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54"/>
            <p:cNvSpPr/>
            <p:nvPr/>
          </p:nvSpPr>
          <p:spPr>
            <a:xfrm>
              <a:off x="3357400" y="1896250"/>
              <a:ext cx="33500" cy="21775"/>
            </a:xfrm>
            <a:custGeom>
              <a:avLst/>
              <a:gdLst/>
              <a:ahLst/>
              <a:cxnLst/>
              <a:rect l="l" t="t" r="r" b="b"/>
              <a:pathLst>
                <a:path w="1340" h="871" extrusionOk="0">
                  <a:moveTo>
                    <a:pt x="293" y="0"/>
                  </a:moveTo>
                  <a:cubicBezTo>
                    <a:pt x="189" y="0"/>
                    <a:pt x="110" y="28"/>
                    <a:pt x="76" y="83"/>
                  </a:cubicBezTo>
                  <a:cubicBezTo>
                    <a:pt x="0" y="241"/>
                    <a:pt x="183" y="532"/>
                    <a:pt x="499" y="715"/>
                  </a:cubicBezTo>
                  <a:cubicBezTo>
                    <a:pt x="689" y="817"/>
                    <a:pt x="871" y="870"/>
                    <a:pt x="1013" y="870"/>
                  </a:cubicBezTo>
                  <a:cubicBezTo>
                    <a:pt x="1127" y="870"/>
                    <a:pt x="1216" y="836"/>
                    <a:pt x="1264" y="766"/>
                  </a:cubicBezTo>
                  <a:cubicBezTo>
                    <a:pt x="1340" y="640"/>
                    <a:pt x="1157" y="349"/>
                    <a:pt x="815" y="166"/>
                  </a:cubicBezTo>
                  <a:cubicBezTo>
                    <a:pt x="631" y="55"/>
                    <a:pt x="438" y="0"/>
                    <a:pt x="293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54"/>
            <p:cNvSpPr/>
            <p:nvPr/>
          </p:nvSpPr>
          <p:spPr>
            <a:xfrm>
              <a:off x="3416000" y="1989025"/>
              <a:ext cx="44125" cy="23875"/>
            </a:xfrm>
            <a:custGeom>
              <a:avLst/>
              <a:gdLst/>
              <a:ahLst/>
              <a:cxnLst/>
              <a:rect l="l" t="t" r="r" b="b"/>
              <a:pathLst>
                <a:path w="1765" h="955" extrusionOk="0">
                  <a:moveTo>
                    <a:pt x="722" y="1"/>
                  </a:moveTo>
                  <a:cubicBezTo>
                    <a:pt x="202" y="1"/>
                    <a:pt x="1" y="531"/>
                    <a:pt x="1" y="531"/>
                  </a:cubicBezTo>
                  <a:lnTo>
                    <a:pt x="1606" y="955"/>
                  </a:lnTo>
                  <a:cubicBezTo>
                    <a:pt x="1606" y="955"/>
                    <a:pt x="1764" y="247"/>
                    <a:pt x="949" y="32"/>
                  </a:cubicBezTo>
                  <a:cubicBezTo>
                    <a:pt x="867" y="10"/>
                    <a:pt x="792" y="1"/>
                    <a:pt x="722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54"/>
            <p:cNvSpPr/>
            <p:nvPr/>
          </p:nvSpPr>
          <p:spPr>
            <a:xfrm>
              <a:off x="3414575" y="1997200"/>
              <a:ext cx="42850" cy="21250"/>
            </a:xfrm>
            <a:custGeom>
              <a:avLst/>
              <a:gdLst/>
              <a:ahLst/>
              <a:cxnLst/>
              <a:rect l="l" t="t" r="r" b="b"/>
              <a:pathLst>
                <a:path w="1714" h="850" extrusionOk="0">
                  <a:moveTo>
                    <a:pt x="564" y="1"/>
                  </a:moveTo>
                  <a:cubicBezTo>
                    <a:pt x="294" y="1"/>
                    <a:pt x="93" y="76"/>
                    <a:pt x="58" y="204"/>
                  </a:cubicBezTo>
                  <a:cubicBezTo>
                    <a:pt x="1" y="419"/>
                    <a:pt x="317" y="678"/>
                    <a:pt x="766" y="786"/>
                  </a:cubicBezTo>
                  <a:cubicBezTo>
                    <a:pt x="906" y="830"/>
                    <a:pt x="1046" y="850"/>
                    <a:pt x="1172" y="850"/>
                  </a:cubicBezTo>
                  <a:cubicBezTo>
                    <a:pt x="1426" y="850"/>
                    <a:pt x="1625" y="767"/>
                    <a:pt x="1663" y="628"/>
                  </a:cubicBezTo>
                  <a:cubicBezTo>
                    <a:pt x="1714" y="444"/>
                    <a:pt x="1398" y="179"/>
                    <a:pt x="949" y="46"/>
                  </a:cubicBezTo>
                  <a:cubicBezTo>
                    <a:pt x="813" y="15"/>
                    <a:pt x="682" y="1"/>
                    <a:pt x="564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54"/>
            <p:cNvSpPr/>
            <p:nvPr/>
          </p:nvSpPr>
          <p:spPr>
            <a:xfrm>
              <a:off x="3261175" y="1920125"/>
              <a:ext cx="173175" cy="20400"/>
            </a:xfrm>
            <a:custGeom>
              <a:avLst/>
              <a:gdLst/>
              <a:ahLst/>
              <a:cxnLst/>
              <a:rect l="l" t="t" r="r" b="b"/>
              <a:pathLst>
                <a:path w="6927" h="816" extrusionOk="0">
                  <a:moveTo>
                    <a:pt x="0" y="1"/>
                  </a:moveTo>
                  <a:lnTo>
                    <a:pt x="0" y="816"/>
                  </a:lnTo>
                  <a:lnTo>
                    <a:pt x="6927" y="816"/>
                  </a:lnTo>
                  <a:lnTo>
                    <a:pt x="6927" y="1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54"/>
            <p:cNvSpPr/>
            <p:nvPr/>
          </p:nvSpPr>
          <p:spPr>
            <a:xfrm>
              <a:off x="3220400" y="1936550"/>
              <a:ext cx="254875" cy="327250"/>
            </a:xfrm>
            <a:custGeom>
              <a:avLst/>
              <a:gdLst/>
              <a:ahLst/>
              <a:cxnLst/>
              <a:rect l="l" t="t" r="r" b="b"/>
              <a:pathLst>
                <a:path w="10195" h="13090" extrusionOk="0">
                  <a:moveTo>
                    <a:pt x="949" y="1"/>
                  </a:moveTo>
                  <a:cubicBezTo>
                    <a:pt x="658" y="1"/>
                    <a:pt x="525" y="184"/>
                    <a:pt x="424" y="367"/>
                  </a:cubicBezTo>
                  <a:lnTo>
                    <a:pt x="108" y="1000"/>
                  </a:lnTo>
                  <a:lnTo>
                    <a:pt x="1" y="1316"/>
                  </a:lnTo>
                  <a:lnTo>
                    <a:pt x="1" y="12717"/>
                  </a:lnTo>
                  <a:cubicBezTo>
                    <a:pt x="1" y="12932"/>
                    <a:pt x="241" y="13090"/>
                    <a:pt x="525" y="13090"/>
                  </a:cubicBezTo>
                  <a:lnTo>
                    <a:pt x="9664" y="13090"/>
                  </a:lnTo>
                  <a:cubicBezTo>
                    <a:pt x="9955" y="13090"/>
                    <a:pt x="10195" y="12932"/>
                    <a:pt x="10195" y="12717"/>
                  </a:cubicBezTo>
                  <a:lnTo>
                    <a:pt x="10195" y="1290"/>
                  </a:lnTo>
                  <a:lnTo>
                    <a:pt x="10113" y="974"/>
                  </a:lnTo>
                  <a:lnTo>
                    <a:pt x="9771" y="367"/>
                  </a:lnTo>
                  <a:cubicBezTo>
                    <a:pt x="9664" y="184"/>
                    <a:pt x="9531" y="1"/>
                    <a:pt x="924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54"/>
            <p:cNvSpPr/>
            <p:nvPr/>
          </p:nvSpPr>
          <p:spPr>
            <a:xfrm>
              <a:off x="3244100" y="1872725"/>
              <a:ext cx="207475" cy="57850"/>
            </a:xfrm>
            <a:custGeom>
              <a:avLst/>
              <a:gdLst/>
              <a:ahLst/>
              <a:cxnLst/>
              <a:rect l="l" t="t" r="r" b="b"/>
              <a:pathLst>
                <a:path w="8299" h="2314" extrusionOk="0">
                  <a:moveTo>
                    <a:pt x="500" y="1"/>
                  </a:moveTo>
                  <a:cubicBezTo>
                    <a:pt x="241" y="1"/>
                    <a:pt x="1" y="367"/>
                    <a:pt x="1" y="791"/>
                  </a:cubicBezTo>
                  <a:lnTo>
                    <a:pt x="1" y="974"/>
                  </a:lnTo>
                  <a:lnTo>
                    <a:pt x="1" y="1549"/>
                  </a:lnTo>
                  <a:lnTo>
                    <a:pt x="1" y="2314"/>
                  </a:lnTo>
                  <a:lnTo>
                    <a:pt x="8299" y="2314"/>
                  </a:lnTo>
                  <a:lnTo>
                    <a:pt x="8299" y="1549"/>
                  </a:lnTo>
                  <a:lnTo>
                    <a:pt x="8299" y="974"/>
                  </a:lnTo>
                  <a:lnTo>
                    <a:pt x="8299" y="791"/>
                  </a:lnTo>
                  <a:cubicBezTo>
                    <a:pt x="8299" y="367"/>
                    <a:pt x="8084" y="1"/>
                    <a:pt x="77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54"/>
            <p:cNvSpPr/>
            <p:nvPr/>
          </p:nvSpPr>
          <p:spPr>
            <a:xfrm>
              <a:off x="3253275" y="1883150"/>
              <a:ext cx="2700" cy="42850"/>
            </a:xfrm>
            <a:custGeom>
              <a:avLst/>
              <a:gdLst/>
              <a:ahLst/>
              <a:cxnLst/>
              <a:rect l="l" t="t" r="r" b="b"/>
              <a:pathLst>
                <a:path w="108" h="1714" extrusionOk="0">
                  <a:moveTo>
                    <a:pt x="0" y="1"/>
                  </a:moveTo>
                  <a:lnTo>
                    <a:pt x="0" y="1713"/>
                  </a:lnTo>
                  <a:lnTo>
                    <a:pt x="108" y="1713"/>
                  </a:lnTo>
                  <a:lnTo>
                    <a:pt x="108" y="1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54"/>
            <p:cNvSpPr/>
            <p:nvPr/>
          </p:nvSpPr>
          <p:spPr>
            <a:xfrm>
              <a:off x="3268425" y="1883150"/>
              <a:ext cx="2725" cy="42850"/>
            </a:xfrm>
            <a:custGeom>
              <a:avLst/>
              <a:gdLst/>
              <a:ahLst/>
              <a:cxnLst/>
              <a:rect l="l" t="t" r="r" b="b"/>
              <a:pathLst>
                <a:path w="109" h="1714" extrusionOk="0">
                  <a:moveTo>
                    <a:pt x="1" y="1"/>
                  </a:moveTo>
                  <a:lnTo>
                    <a:pt x="1" y="1713"/>
                  </a:lnTo>
                  <a:lnTo>
                    <a:pt x="108" y="1713"/>
                  </a:lnTo>
                  <a:lnTo>
                    <a:pt x="108" y="1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54"/>
            <p:cNvSpPr/>
            <p:nvPr/>
          </p:nvSpPr>
          <p:spPr>
            <a:xfrm>
              <a:off x="3284225" y="1883800"/>
              <a:ext cx="2725" cy="42200"/>
            </a:xfrm>
            <a:custGeom>
              <a:avLst/>
              <a:gdLst/>
              <a:ahLst/>
              <a:cxnLst/>
              <a:rect l="l" t="t" r="r" b="b"/>
              <a:pathLst>
                <a:path w="109" h="1688" extrusionOk="0">
                  <a:moveTo>
                    <a:pt x="1" y="0"/>
                  </a:moveTo>
                  <a:lnTo>
                    <a:pt x="1" y="1687"/>
                  </a:lnTo>
                  <a:lnTo>
                    <a:pt x="108" y="168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54"/>
            <p:cNvSpPr/>
            <p:nvPr/>
          </p:nvSpPr>
          <p:spPr>
            <a:xfrm>
              <a:off x="3299400" y="1883800"/>
              <a:ext cx="2725" cy="42200"/>
            </a:xfrm>
            <a:custGeom>
              <a:avLst/>
              <a:gdLst/>
              <a:ahLst/>
              <a:cxnLst/>
              <a:rect l="l" t="t" r="r" b="b"/>
              <a:pathLst>
                <a:path w="109" h="1688" extrusionOk="0">
                  <a:moveTo>
                    <a:pt x="1" y="0"/>
                  </a:moveTo>
                  <a:lnTo>
                    <a:pt x="1" y="1687"/>
                  </a:lnTo>
                  <a:lnTo>
                    <a:pt x="108" y="168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54"/>
            <p:cNvSpPr/>
            <p:nvPr/>
          </p:nvSpPr>
          <p:spPr>
            <a:xfrm>
              <a:off x="3315200" y="1883800"/>
              <a:ext cx="2725" cy="42200"/>
            </a:xfrm>
            <a:custGeom>
              <a:avLst/>
              <a:gdLst/>
              <a:ahLst/>
              <a:cxnLst/>
              <a:rect l="l" t="t" r="r" b="b"/>
              <a:pathLst>
                <a:path w="109" h="1688" extrusionOk="0">
                  <a:moveTo>
                    <a:pt x="1" y="0"/>
                  </a:moveTo>
                  <a:lnTo>
                    <a:pt x="1" y="1687"/>
                  </a:lnTo>
                  <a:lnTo>
                    <a:pt x="108" y="168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54"/>
            <p:cNvSpPr/>
            <p:nvPr/>
          </p:nvSpPr>
          <p:spPr>
            <a:xfrm>
              <a:off x="3330375" y="1883800"/>
              <a:ext cx="2700" cy="42200"/>
            </a:xfrm>
            <a:custGeom>
              <a:avLst/>
              <a:gdLst/>
              <a:ahLst/>
              <a:cxnLst/>
              <a:rect l="l" t="t" r="r" b="b"/>
              <a:pathLst>
                <a:path w="108" h="1688" extrusionOk="0">
                  <a:moveTo>
                    <a:pt x="0" y="0"/>
                  </a:moveTo>
                  <a:lnTo>
                    <a:pt x="0" y="1687"/>
                  </a:lnTo>
                  <a:lnTo>
                    <a:pt x="108" y="168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54"/>
            <p:cNvSpPr/>
            <p:nvPr/>
          </p:nvSpPr>
          <p:spPr>
            <a:xfrm>
              <a:off x="3345550" y="1883800"/>
              <a:ext cx="2550" cy="42200"/>
            </a:xfrm>
            <a:custGeom>
              <a:avLst/>
              <a:gdLst/>
              <a:ahLst/>
              <a:cxnLst/>
              <a:rect l="l" t="t" r="r" b="b"/>
              <a:pathLst>
                <a:path w="102" h="1688" extrusionOk="0">
                  <a:moveTo>
                    <a:pt x="0" y="0"/>
                  </a:moveTo>
                  <a:lnTo>
                    <a:pt x="0" y="1687"/>
                  </a:lnTo>
                  <a:lnTo>
                    <a:pt x="101" y="1687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54"/>
            <p:cNvSpPr/>
            <p:nvPr/>
          </p:nvSpPr>
          <p:spPr>
            <a:xfrm>
              <a:off x="3361350" y="1883800"/>
              <a:ext cx="2550" cy="42200"/>
            </a:xfrm>
            <a:custGeom>
              <a:avLst/>
              <a:gdLst/>
              <a:ahLst/>
              <a:cxnLst/>
              <a:rect l="l" t="t" r="r" b="b"/>
              <a:pathLst>
                <a:path w="102" h="1688" extrusionOk="0">
                  <a:moveTo>
                    <a:pt x="0" y="0"/>
                  </a:moveTo>
                  <a:lnTo>
                    <a:pt x="0" y="1687"/>
                  </a:lnTo>
                  <a:lnTo>
                    <a:pt x="101" y="1687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54"/>
            <p:cNvSpPr/>
            <p:nvPr/>
          </p:nvSpPr>
          <p:spPr>
            <a:xfrm>
              <a:off x="3376500" y="1883800"/>
              <a:ext cx="2550" cy="42200"/>
            </a:xfrm>
            <a:custGeom>
              <a:avLst/>
              <a:gdLst/>
              <a:ahLst/>
              <a:cxnLst/>
              <a:rect l="l" t="t" r="r" b="b"/>
              <a:pathLst>
                <a:path w="102" h="1688" extrusionOk="0">
                  <a:moveTo>
                    <a:pt x="1" y="0"/>
                  </a:moveTo>
                  <a:lnTo>
                    <a:pt x="1" y="1687"/>
                  </a:lnTo>
                  <a:lnTo>
                    <a:pt x="102" y="1687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54"/>
            <p:cNvSpPr/>
            <p:nvPr/>
          </p:nvSpPr>
          <p:spPr>
            <a:xfrm>
              <a:off x="3392300" y="1883800"/>
              <a:ext cx="2550" cy="42200"/>
            </a:xfrm>
            <a:custGeom>
              <a:avLst/>
              <a:gdLst/>
              <a:ahLst/>
              <a:cxnLst/>
              <a:rect l="l" t="t" r="r" b="b"/>
              <a:pathLst>
                <a:path w="102" h="1688" extrusionOk="0">
                  <a:moveTo>
                    <a:pt x="1" y="0"/>
                  </a:moveTo>
                  <a:lnTo>
                    <a:pt x="1" y="1687"/>
                  </a:lnTo>
                  <a:lnTo>
                    <a:pt x="102" y="1687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54"/>
            <p:cNvSpPr/>
            <p:nvPr/>
          </p:nvSpPr>
          <p:spPr>
            <a:xfrm>
              <a:off x="3407325" y="1883800"/>
              <a:ext cx="2700" cy="42200"/>
            </a:xfrm>
            <a:custGeom>
              <a:avLst/>
              <a:gdLst/>
              <a:ahLst/>
              <a:cxnLst/>
              <a:rect l="l" t="t" r="r" b="b"/>
              <a:pathLst>
                <a:path w="108" h="1688" extrusionOk="0">
                  <a:moveTo>
                    <a:pt x="0" y="0"/>
                  </a:moveTo>
                  <a:lnTo>
                    <a:pt x="0" y="1687"/>
                  </a:lnTo>
                  <a:lnTo>
                    <a:pt x="108" y="168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54"/>
            <p:cNvSpPr/>
            <p:nvPr/>
          </p:nvSpPr>
          <p:spPr>
            <a:xfrm>
              <a:off x="3422475" y="1883800"/>
              <a:ext cx="3350" cy="42200"/>
            </a:xfrm>
            <a:custGeom>
              <a:avLst/>
              <a:gdLst/>
              <a:ahLst/>
              <a:cxnLst/>
              <a:rect l="l" t="t" r="r" b="b"/>
              <a:pathLst>
                <a:path w="134" h="1688" extrusionOk="0">
                  <a:moveTo>
                    <a:pt x="26" y="0"/>
                  </a:moveTo>
                  <a:lnTo>
                    <a:pt x="1" y="1687"/>
                  </a:lnTo>
                  <a:lnTo>
                    <a:pt x="108" y="1687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54"/>
            <p:cNvSpPr/>
            <p:nvPr/>
          </p:nvSpPr>
          <p:spPr>
            <a:xfrm>
              <a:off x="3438300" y="1883800"/>
              <a:ext cx="2700" cy="42200"/>
            </a:xfrm>
            <a:custGeom>
              <a:avLst/>
              <a:gdLst/>
              <a:ahLst/>
              <a:cxnLst/>
              <a:rect l="l" t="t" r="r" b="b"/>
              <a:pathLst>
                <a:path w="108" h="1688" extrusionOk="0">
                  <a:moveTo>
                    <a:pt x="0" y="0"/>
                  </a:moveTo>
                  <a:lnTo>
                    <a:pt x="0" y="1687"/>
                  </a:lnTo>
                  <a:lnTo>
                    <a:pt x="107" y="1687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1F3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54"/>
            <p:cNvSpPr/>
            <p:nvPr/>
          </p:nvSpPr>
          <p:spPr>
            <a:xfrm>
              <a:off x="3261175" y="1930550"/>
              <a:ext cx="25" cy="6025"/>
            </a:xfrm>
            <a:custGeom>
              <a:avLst/>
              <a:gdLst/>
              <a:ahLst/>
              <a:cxnLst/>
              <a:rect l="l" t="t" r="r" b="b"/>
              <a:pathLst>
                <a:path w="1" h="241" extrusionOk="0">
                  <a:moveTo>
                    <a:pt x="0" y="1"/>
                  </a:moveTo>
                  <a:lnTo>
                    <a:pt x="0" y="241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74CA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54"/>
            <p:cNvSpPr/>
            <p:nvPr/>
          </p:nvSpPr>
          <p:spPr>
            <a:xfrm>
              <a:off x="3261175" y="1930550"/>
              <a:ext cx="173175" cy="6025"/>
            </a:xfrm>
            <a:custGeom>
              <a:avLst/>
              <a:gdLst/>
              <a:ahLst/>
              <a:cxnLst/>
              <a:rect l="l" t="t" r="r" b="b"/>
              <a:pathLst>
                <a:path w="6927" h="241" extrusionOk="0">
                  <a:moveTo>
                    <a:pt x="0" y="1"/>
                  </a:moveTo>
                  <a:lnTo>
                    <a:pt x="0" y="241"/>
                  </a:lnTo>
                  <a:lnTo>
                    <a:pt x="6927" y="241"/>
                  </a:lnTo>
                  <a:lnTo>
                    <a:pt x="6927" y="1"/>
                  </a:lnTo>
                  <a:close/>
                </a:path>
              </a:pathLst>
            </a:custGeom>
            <a:solidFill>
              <a:srgbClr val="E5E7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54"/>
            <p:cNvSpPr/>
            <p:nvPr/>
          </p:nvSpPr>
          <p:spPr>
            <a:xfrm>
              <a:off x="3261175" y="1936550"/>
              <a:ext cx="173175" cy="25"/>
            </a:xfrm>
            <a:custGeom>
              <a:avLst/>
              <a:gdLst/>
              <a:ahLst/>
              <a:cxnLst/>
              <a:rect l="l" t="t" r="r" b="b"/>
              <a:pathLst>
                <a:path w="6927" h="1" extrusionOk="0">
                  <a:moveTo>
                    <a:pt x="0" y="1"/>
                  </a:moveTo>
                  <a:lnTo>
                    <a:pt x="0" y="1"/>
                  </a:lnTo>
                  <a:lnTo>
                    <a:pt x="6927" y="1"/>
                  </a:lnTo>
                  <a:lnTo>
                    <a:pt x="6927" y="1"/>
                  </a:lnTo>
                  <a:close/>
                </a:path>
              </a:pathLst>
            </a:custGeom>
            <a:solidFill>
              <a:srgbClr val="E5E7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54"/>
            <p:cNvSpPr/>
            <p:nvPr/>
          </p:nvSpPr>
          <p:spPr>
            <a:xfrm>
              <a:off x="3243475" y="1925975"/>
              <a:ext cx="650" cy="4600"/>
            </a:xfrm>
            <a:custGeom>
              <a:avLst/>
              <a:gdLst/>
              <a:ahLst/>
              <a:cxnLst/>
              <a:rect l="l" t="t" r="r" b="b"/>
              <a:pathLst>
                <a:path w="26" h="184" extrusionOk="0">
                  <a:moveTo>
                    <a:pt x="0" y="0"/>
                  </a:moveTo>
                  <a:lnTo>
                    <a:pt x="0" y="184"/>
                  </a:lnTo>
                  <a:lnTo>
                    <a:pt x="26" y="184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74CA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54"/>
            <p:cNvSpPr/>
            <p:nvPr/>
          </p:nvSpPr>
          <p:spPr>
            <a:xfrm>
              <a:off x="3244100" y="1925975"/>
              <a:ext cx="207475" cy="4600"/>
            </a:xfrm>
            <a:custGeom>
              <a:avLst/>
              <a:gdLst/>
              <a:ahLst/>
              <a:cxnLst/>
              <a:rect l="l" t="t" r="r" b="b"/>
              <a:pathLst>
                <a:path w="8299" h="184" extrusionOk="0">
                  <a:moveTo>
                    <a:pt x="1" y="0"/>
                  </a:moveTo>
                  <a:lnTo>
                    <a:pt x="1" y="184"/>
                  </a:lnTo>
                  <a:lnTo>
                    <a:pt x="8299" y="184"/>
                  </a:lnTo>
                  <a:lnTo>
                    <a:pt x="8299" y="0"/>
                  </a:lnTo>
                  <a:lnTo>
                    <a:pt x="7875" y="0"/>
                  </a:lnTo>
                  <a:lnTo>
                    <a:pt x="7875" y="158"/>
                  </a:lnTo>
                  <a:lnTo>
                    <a:pt x="7768" y="158"/>
                  </a:lnTo>
                  <a:lnTo>
                    <a:pt x="7768" y="0"/>
                  </a:lnTo>
                  <a:lnTo>
                    <a:pt x="7243" y="0"/>
                  </a:lnTo>
                  <a:lnTo>
                    <a:pt x="7243" y="158"/>
                  </a:lnTo>
                  <a:lnTo>
                    <a:pt x="7136" y="158"/>
                  </a:lnTo>
                  <a:lnTo>
                    <a:pt x="7136" y="0"/>
                  </a:lnTo>
                  <a:lnTo>
                    <a:pt x="6637" y="0"/>
                  </a:lnTo>
                  <a:lnTo>
                    <a:pt x="6637" y="158"/>
                  </a:lnTo>
                  <a:lnTo>
                    <a:pt x="6529" y="158"/>
                  </a:lnTo>
                  <a:lnTo>
                    <a:pt x="6529" y="0"/>
                  </a:lnTo>
                  <a:lnTo>
                    <a:pt x="6030" y="0"/>
                  </a:lnTo>
                  <a:lnTo>
                    <a:pt x="6030" y="158"/>
                  </a:lnTo>
                  <a:lnTo>
                    <a:pt x="5929" y="158"/>
                  </a:lnTo>
                  <a:lnTo>
                    <a:pt x="5929" y="0"/>
                  </a:lnTo>
                  <a:lnTo>
                    <a:pt x="5398" y="0"/>
                  </a:lnTo>
                  <a:lnTo>
                    <a:pt x="5398" y="158"/>
                  </a:lnTo>
                  <a:lnTo>
                    <a:pt x="5297" y="158"/>
                  </a:lnTo>
                  <a:lnTo>
                    <a:pt x="5297" y="0"/>
                  </a:lnTo>
                  <a:lnTo>
                    <a:pt x="4791" y="0"/>
                  </a:lnTo>
                  <a:lnTo>
                    <a:pt x="4791" y="158"/>
                  </a:lnTo>
                  <a:lnTo>
                    <a:pt x="4690" y="158"/>
                  </a:lnTo>
                  <a:lnTo>
                    <a:pt x="4690" y="0"/>
                  </a:lnTo>
                  <a:lnTo>
                    <a:pt x="4159" y="0"/>
                  </a:lnTo>
                  <a:lnTo>
                    <a:pt x="4159" y="158"/>
                  </a:lnTo>
                  <a:lnTo>
                    <a:pt x="4058" y="158"/>
                  </a:lnTo>
                  <a:lnTo>
                    <a:pt x="4058" y="0"/>
                  </a:lnTo>
                  <a:lnTo>
                    <a:pt x="3559" y="0"/>
                  </a:lnTo>
                  <a:lnTo>
                    <a:pt x="3559" y="158"/>
                  </a:lnTo>
                  <a:lnTo>
                    <a:pt x="3451" y="158"/>
                  </a:lnTo>
                  <a:lnTo>
                    <a:pt x="3451" y="0"/>
                  </a:lnTo>
                  <a:lnTo>
                    <a:pt x="2952" y="0"/>
                  </a:lnTo>
                  <a:lnTo>
                    <a:pt x="2952" y="158"/>
                  </a:lnTo>
                  <a:lnTo>
                    <a:pt x="2845" y="158"/>
                  </a:lnTo>
                  <a:lnTo>
                    <a:pt x="2845" y="0"/>
                  </a:lnTo>
                  <a:lnTo>
                    <a:pt x="2320" y="0"/>
                  </a:lnTo>
                  <a:lnTo>
                    <a:pt x="2320" y="158"/>
                  </a:lnTo>
                  <a:lnTo>
                    <a:pt x="2213" y="158"/>
                  </a:lnTo>
                  <a:lnTo>
                    <a:pt x="2213" y="0"/>
                  </a:lnTo>
                  <a:lnTo>
                    <a:pt x="1713" y="0"/>
                  </a:lnTo>
                  <a:lnTo>
                    <a:pt x="1713" y="158"/>
                  </a:lnTo>
                  <a:lnTo>
                    <a:pt x="1606" y="158"/>
                  </a:lnTo>
                  <a:lnTo>
                    <a:pt x="1606" y="0"/>
                  </a:lnTo>
                  <a:lnTo>
                    <a:pt x="1081" y="0"/>
                  </a:lnTo>
                  <a:lnTo>
                    <a:pt x="1081" y="158"/>
                  </a:lnTo>
                  <a:lnTo>
                    <a:pt x="974" y="158"/>
                  </a:lnTo>
                  <a:lnTo>
                    <a:pt x="974" y="0"/>
                  </a:lnTo>
                  <a:lnTo>
                    <a:pt x="475" y="0"/>
                  </a:lnTo>
                  <a:lnTo>
                    <a:pt x="475" y="158"/>
                  </a:lnTo>
                  <a:lnTo>
                    <a:pt x="367" y="158"/>
                  </a:lnTo>
                  <a:lnTo>
                    <a:pt x="367" y="0"/>
                  </a:lnTo>
                  <a:close/>
                </a:path>
              </a:pathLst>
            </a:custGeom>
            <a:solidFill>
              <a:srgbClr val="28316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54"/>
            <p:cNvSpPr/>
            <p:nvPr/>
          </p:nvSpPr>
          <p:spPr>
            <a:xfrm>
              <a:off x="3253275" y="1925975"/>
              <a:ext cx="2700" cy="3975"/>
            </a:xfrm>
            <a:custGeom>
              <a:avLst/>
              <a:gdLst/>
              <a:ahLst/>
              <a:cxnLst/>
              <a:rect l="l" t="t" r="r" b="b"/>
              <a:pathLst>
                <a:path w="108" h="159" extrusionOk="0">
                  <a:moveTo>
                    <a:pt x="0" y="0"/>
                  </a:moveTo>
                  <a:lnTo>
                    <a:pt x="0" y="158"/>
                  </a:lnTo>
                  <a:lnTo>
                    <a:pt x="108" y="15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54"/>
            <p:cNvSpPr/>
            <p:nvPr/>
          </p:nvSpPr>
          <p:spPr>
            <a:xfrm>
              <a:off x="3268425" y="1925975"/>
              <a:ext cx="2725" cy="3975"/>
            </a:xfrm>
            <a:custGeom>
              <a:avLst/>
              <a:gdLst/>
              <a:ahLst/>
              <a:cxnLst/>
              <a:rect l="l" t="t" r="r" b="b"/>
              <a:pathLst>
                <a:path w="109" h="159" extrusionOk="0">
                  <a:moveTo>
                    <a:pt x="1" y="0"/>
                  </a:moveTo>
                  <a:lnTo>
                    <a:pt x="1" y="158"/>
                  </a:lnTo>
                  <a:lnTo>
                    <a:pt x="108" y="15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54"/>
            <p:cNvSpPr/>
            <p:nvPr/>
          </p:nvSpPr>
          <p:spPr>
            <a:xfrm>
              <a:off x="3284225" y="1925975"/>
              <a:ext cx="2725" cy="3975"/>
            </a:xfrm>
            <a:custGeom>
              <a:avLst/>
              <a:gdLst/>
              <a:ahLst/>
              <a:cxnLst/>
              <a:rect l="l" t="t" r="r" b="b"/>
              <a:pathLst>
                <a:path w="109" h="159" extrusionOk="0">
                  <a:moveTo>
                    <a:pt x="1" y="0"/>
                  </a:moveTo>
                  <a:lnTo>
                    <a:pt x="1" y="158"/>
                  </a:lnTo>
                  <a:lnTo>
                    <a:pt x="108" y="15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54"/>
            <p:cNvSpPr/>
            <p:nvPr/>
          </p:nvSpPr>
          <p:spPr>
            <a:xfrm>
              <a:off x="3299400" y="1925975"/>
              <a:ext cx="2725" cy="3975"/>
            </a:xfrm>
            <a:custGeom>
              <a:avLst/>
              <a:gdLst/>
              <a:ahLst/>
              <a:cxnLst/>
              <a:rect l="l" t="t" r="r" b="b"/>
              <a:pathLst>
                <a:path w="109" h="159" extrusionOk="0">
                  <a:moveTo>
                    <a:pt x="1" y="0"/>
                  </a:moveTo>
                  <a:lnTo>
                    <a:pt x="1" y="158"/>
                  </a:lnTo>
                  <a:lnTo>
                    <a:pt x="108" y="15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54"/>
            <p:cNvSpPr/>
            <p:nvPr/>
          </p:nvSpPr>
          <p:spPr>
            <a:xfrm>
              <a:off x="3315200" y="1925975"/>
              <a:ext cx="2725" cy="3975"/>
            </a:xfrm>
            <a:custGeom>
              <a:avLst/>
              <a:gdLst/>
              <a:ahLst/>
              <a:cxnLst/>
              <a:rect l="l" t="t" r="r" b="b"/>
              <a:pathLst>
                <a:path w="109" h="159" extrusionOk="0">
                  <a:moveTo>
                    <a:pt x="1" y="0"/>
                  </a:moveTo>
                  <a:lnTo>
                    <a:pt x="1" y="158"/>
                  </a:lnTo>
                  <a:lnTo>
                    <a:pt x="108" y="15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54"/>
            <p:cNvSpPr/>
            <p:nvPr/>
          </p:nvSpPr>
          <p:spPr>
            <a:xfrm>
              <a:off x="3330375" y="1925975"/>
              <a:ext cx="2700" cy="3975"/>
            </a:xfrm>
            <a:custGeom>
              <a:avLst/>
              <a:gdLst/>
              <a:ahLst/>
              <a:cxnLst/>
              <a:rect l="l" t="t" r="r" b="b"/>
              <a:pathLst>
                <a:path w="108" h="159" extrusionOk="0">
                  <a:moveTo>
                    <a:pt x="0" y="0"/>
                  </a:moveTo>
                  <a:lnTo>
                    <a:pt x="0" y="158"/>
                  </a:lnTo>
                  <a:lnTo>
                    <a:pt x="108" y="15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54"/>
            <p:cNvSpPr/>
            <p:nvPr/>
          </p:nvSpPr>
          <p:spPr>
            <a:xfrm>
              <a:off x="3345550" y="1925975"/>
              <a:ext cx="2550" cy="3975"/>
            </a:xfrm>
            <a:custGeom>
              <a:avLst/>
              <a:gdLst/>
              <a:ahLst/>
              <a:cxnLst/>
              <a:rect l="l" t="t" r="r" b="b"/>
              <a:pathLst>
                <a:path w="102" h="159" extrusionOk="0">
                  <a:moveTo>
                    <a:pt x="0" y="0"/>
                  </a:moveTo>
                  <a:lnTo>
                    <a:pt x="0" y="158"/>
                  </a:lnTo>
                  <a:lnTo>
                    <a:pt x="101" y="158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54"/>
            <p:cNvSpPr/>
            <p:nvPr/>
          </p:nvSpPr>
          <p:spPr>
            <a:xfrm>
              <a:off x="3361350" y="1925975"/>
              <a:ext cx="2550" cy="3975"/>
            </a:xfrm>
            <a:custGeom>
              <a:avLst/>
              <a:gdLst/>
              <a:ahLst/>
              <a:cxnLst/>
              <a:rect l="l" t="t" r="r" b="b"/>
              <a:pathLst>
                <a:path w="102" h="159" extrusionOk="0">
                  <a:moveTo>
                    <a:pt x="0" y="0"/>
                  </a:moveTo>
                  <a:lnTo>
                    <a:pt x="0" y="158"/>
                  </a:lnTo>
                  <a:lnTo>
                    <a:pt x="101" y="158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54"/>
            <p:cNvSpPr/>
            <p:nvPr/>
          </p:nvSpPr>
          <p:spPr>
            <a:xfrm>
              <a:off x="3376500" y="1925975"/>
              <a:ext cx="2550" cy="3975"/>
            </a:xfrm>
            <a:custGeom>
              <a:avLst/>
              <a:gdLst/>
              <a:ahLst/>
              <a:cxnLst/>
              <a:rect l="l" t="t" r="r" b="b"/>
              <a:pathLst>
                <a:path w="102" h="159" extrusionOk="0">
                  <a:moveTo>
                    <a:pt x="1" y="0"/>
                  </a:moveTo>
                  <a:lnTo>
                    <a:pt x="1" y="158"/>
                  </a:lnTo>
                  <a:lnTo>
                    <a:pt x="102" y="158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54"/>
            <p:cNvSpPr/>
            <p:nvPr/>
          </p:nvSpPr>
          <p:spPr>
            <a:xfrm>
              <a:off x="3392300" y="1925975"/>
              <a:ext cx="2550" cy="3975"/>
            </a:xfrm>
            <a:custGeom>
              <a:avLst/>
              <a:gdLst/>
              <a:ahLst/>
              <a:cxnLst/>
              <a:rect l="l" t="t" r="r" b="b"/>
              <a:pathLst>
                <a:path w="102" h="159" extrusionOk="0">
                  <a:moveTo>
                    <a:pt x="1" y="0"/>
                  </a:moveTo>
                  <a:lnTo>
                    <a:pt x="1" y="158"/>
                  </a:lnTo>
                  <a:lnTo>
                    <a:pt x="102" y="158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54"/>
            <p:cNvSpPr/>
            <p:nvPr/>
          </p:nvSpPr>
          <p:spPr>
            <a:xfrm>
              <a:off x="3407325" y="1925975"/>
              <a:ext cx="2700" cy="3975"/>
            </a:xfrm>
            <a:custGeom>
              <a:avLst/>
              <a:gdLst/>
              <a:ahLst/>
              <a:cxnLst/>
              <a:rect l="l" t="t" r="r" b="b"/>
              <a:pathLst>
                <a:path w="108" h="159" extrusionOk="0">
                  <a:moveTo>
                    <a:pt x="0" y="0"/>
                  </a:moveTo>
                  <a:lnTo>
                    <a:pt x="0" y="158"/>
                  </a:lnTo>
                  <a:lnTo>
                    <a:pt x="108" y="15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54"/>
            <p:cNvSpPr/>
            <p:nvPr/>
          </p:nvSpPr>
          <p:spPr>
            <a:xfrm>
              <a:off x="3422475" y="1925975"/>
              <a:ext cx="2725" cy="3975"/>
            </a:xfrm>
            <a:custGeom>
              <a:avLst/>
              <a:gdLst/>
              <a:ahLst/>
              <a:cxnLst/>
              <a:rect l="l" t="t" r="r" b="b"/>
              <a:pathLst>
                <a:path w="109" h="159" extrusionOk="0">
                  <a:moveTo>
                    <a:pt x="1" y="0"/>
                  </a:moveTo>
                  <a:lnTo>
                    <a:pt x="1" y="158"/>
                  </a:lnTo>
                  <a:lnTo>
                    <a:pt x="108" y="15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54"/>
            <p:cNvSpPr/>
            <p:nvPr/>
          </p:nvSpPr>
          <p:spPr>
            <a:xfrm>
              <a:off x="3438300" y="1925975"/>
              <a:ext cx="2700" cy="3975"/>
            </a:xfrm>
            <a:custGeom>
              <a:avLst/>
              <a:gdLst/>
              <a:ahLst/>
              <a:cxnLst/>
              <a:rect l="l" t="t" r="r" b="b"/>
              <a:pathLst>
                <a:path w="108" h="159" extrusionOk="0">
                  <a:moveTo>
                    <a:pt x="0" y="0"/>
                  </a:moveTo>
                  <a:lnTo>
                    <a:pt x="0" y="158"/>
                  </a:lnTo>
                  <a:lnTo>
                    <a:pt x="107" y="15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282D4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54"/>
            <p:cNvSpPr/>
            <p:nvPr/>
          </p:nvSpPr>
          <p:spPr>
            <a:xfrm>
              <a:off x="3273800" y="2206125"/>
              <a:ext cx="38750" cy="33525"/>
            </a:xfrm>
            <a:custGeom>
              <a:avLst/>
              <a:gdLst/>
              <a:ahLst/>
              <a:cxnLst/>
              <a:rect l="l" t="t" r="r" b="b"/>
              <a:pathLst>
                <a:path w="1550" h="1341" extrusionOk="0">
                  <a:moveTo>
                    <a:pt x="777" y="1"/>
                  </a:moveTo>
                  <a:cubicBezTo>
                    <a:pt x="657" y="1"/>
                    <a:pt x="533" y="31"/>
                    <a:pt x="418" y="95"/>
                  </a:cubicBezTo>
                  <a:cubicBezTo>
                    <a:pt x="102" y="303"/>
                    <a:pt x="1" y="695"/>
                    <a:pt x="184" y="1011"/>
                  </a:cubicBezTo>
                  <a:cubicBezTo>
                    <a:pt x="324" y="1223"/>
                    <a:pt x="548" y="1341"/>
                    <a:pt x="784" y="1341"/>
                  </a:cubicBezTo>
                  <a:cubicBezTo>
                    <a:pt x="900" y="1341"/>
                    <a:pt x="1019" y="1312"/>
                    <a:pt x="1132" y="1251"/>
                  </a:cubicBezTo>
                  <a:cubicBezTo>
                    <a:pt x="1448" y="1068"/>
                    <a:pt x="1549" y="645"/>
                    <a:pt x="1366" y="329"/>
                  </a:cubicBezTo>
                  <a:cubicBezTo>
                    <a:pt x="1244" y="119"/>
                    <a:pt x="1017" y="1"/>
                    <a:pt x="777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54"/>
            <p:cNvSpPr/>
            <p:nvPr/>
          </p:nvSpPr>
          <p:spPr>
            <a:xfrm>
              <a:off x="3257225" y="2208475"/>
              <a:ext cx="44900" cy="44750"/>
            </a:xfrm>
            <a:custGeom>
              <a:avLst/>
              <a:gdLst/>
              <a:ahLst/>
              <a:cxnLst/>
              <a:rect l="l" t="t" r="r" b="b"/>
              <a:pathLst>
                <a:path w="1796" h="1790" extrusionOk="0">
                  <a:moveTo>
                    <a:pt x="1081" y="1"/>
                  </a:moveTo>
                  <a:lnTo>
                    <a:pt x="0" y="633"/>
                  </a:lnTo>
                  <a:lnTo>
                    <a:pt x="714" y="1789"/>
                  </a:lnTo>
                  <a:lnTo>
                    <a:pt x="1795" y="1157"/>
                  </a:lnTo>
                  <a:lnTo>
                    <a:pt x="1081" y="1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54"/>
            <p:cNvSpPr/>
            <p:nvPr/>
          </p:nvSpPr>
          <p:spPr>
            <a:xfrm>
              <a:off x="3246800" y="2221925"/>
              <a:ext cx="38875" cy="33525"/>
            </a:xfrm>
            <a:custGeom>
              <a:avLst/>
              <a:gdLst/>
              <a:ahLst/>
              <a:cxnLst/>
              <a:rect l="l" t="t" r="r" b="b"/>
              <a:pathLst>
                <a:path w="1555" h="1341" extrusionOk="0">
                  <a:moveTo>
                    <a:pt x="774" y="1"/>
                  </a:moveTo>
                  <a:cubicBezTo>
                    <a:pt x="656" y="1"/>
                    <a:pt x="534" y="31"/>
                    <a:pt x="417" y="95"/>
                  </a:cubicBezTo>
                  <a:cubicBezTo>
                    <a:pt x="101" y="278"/>
                    <a:pt x="0" y="695"/>
                    <a:pt x="183" y="1011"/>
                  </a:cubicBezTo>
                  <a:cubicBezTo>
                    <a:pt x="306" y="1223"/>
                    <a:pt x="536" y="1341"/>
                    <a:pt x="778" y="1341"/>
                  </a:cubicBezTo>
                  <a:cubicBezTo>
                    <a:pt x="897" y="1341"/>
                    <a:pt x="1019" y="1312"/>
                    <a:pt x="1131" y="1251"/>
                  </a:cubicBezTo>
                  <a:cubicBezTo>
                    <a:pt x="1447" y="1068"/>
                    <a:pt x="1555" y="645"/>
                    <a:pt x="1365" y="329"/>
                  </a:cubicBezTo>
                  <a:cubicBezTo>
                    <a:pt x="1227" y="119"/>
                    <a:pt x="1007" y="1"/>
                    <a:pt x="774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54"/>
            <p:cNvSpPr/>
            <p:nvPr/>
          </p:nvSpPr>
          <p:spPr>
            <a:xfrm>
              <a:off x="3285650" y="2192675"/>
              <a:ext cx="44750" cy="44125"/>
            </a:xfrm>
            <a:custGeom>
              <a:avLst/>
              <a:gdLst/>
              <a:ahLst/>
              <a:cxnLst/>
              <a:rect l="l" t="t" r="r" b="b"/>
              <a:pathLst>
                <a:path w="1790" h="1765" extrusionOk="0">
                  <a:moveTo>
                    <a:pt x="1075" y="1"/>
                  </a:moveTo>
                  <a:lnTo>
                    <a:pt x="1" y="633"/>
                  </a:lnTo>
                  <a:lnTo>
                    <a:pt x="683" y="1764"/>
                  </a:lnTo>
                  <a:lnTo>
                    <a:pt x="1789" y="1132"/>
                  </a:lnTo>
                  <a:lnTo>
                    <a:pt x="1075" y="1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54"/>
            <p:cNvSpPr/>
            <p:nvPr/>
          </p:nvSpPr>
          <p:spPr>
            <a:xfrm>
              <a:off x="3275075" y="2205675"/>
              <a:ext cx="38900" cy="33350"/>
            </a:xfrm>
            <a:custGeom>
              <a:avLst/>
              <a:gdLst/>
              <a:ahLst/>
              <a:cxnLst/>
              <a:rect l="l" t="t" r="r" b="b"/>
              <a:pathLst>
                <a:path w="1556" h="1334" extrusionOk="0">
                  <a:moveTo>
                    <a:pt x="786" y="1"/>
                  </a:moveTo>
                  <a:cubicBezTo>
                    <a:pt x="661" y="1"/>
                    <a:pt x="536" y="36"/>
                    <a:pt x="424" y="113"/>
                  </a:cubicBezTo>
                  <a:cubicBezTo>
                    <a:pt x="108" y="296"/>
                    <a:pt x="0" y="688"/>
                    <a:pt x="184" y="1004"/>
                  </a:cubicBezTo>
                  <a:cubicBezTo>
                    <a:pt x="306" y="1215"/>
                    <a:pt x="537" y="1334"/>
                    <a:pt x="770" y="1334"/>
                  </a:cubicBezTo>
                  <a:cubicBezTo>
                    <a:pt x="886" y="1334"/>
                    <a:pt x="1002" y="1305"/>
                    <a:pt x="1106" y="1244"/>
                  </a:cubicBezTo>
                  <a:cubicBezTo>
                    <a:pt x="1448" y="1061"/>
                    <a:pt x="1555" y="637"/>
                    <a:pt x="1372" y="321"/>
                  </a:cubicBezTo>
                  <a:cubicBezTo>
                    <a:pt x="1233" y="118"/>
                    <a:pt x="1011" y="1"/>
                    <a:pt x="786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54"/>
            <p:cNvSpPr/>
            <p:nvPr/>
          </p:nvSpPr>
          <p:spPr>
            <a:xfrm>
              <a:off x="3302100" y="2190325"/>
              <a:ext cx="38875" cy="32900"/>
            </a:xfrm>
            <a:custGeom>
              <a:avLst/>
              <a:gdLst/>
              <a:ahLst/>
              <a:cxnLst/>
              <a:rect l="l" t="t" r="r" b="b"/>
              <a:pathLst>
                <a:path w="1555" h="1316" extrusionOk="0">
                  <a:moveTo>
                    <a:pt x="774" y="1"/>
                  </a:moveTo>
                  <a:cubicBezTo>
                    <a:pt x="656" y="1"/>
                    <a:pt x="534" y="31"/>
                    <a:pt x="417" y="95"/>
                  </a:cubicBezTo>
                  <a:cubicBezTo>
                    <a:pt x="101" y="278"/>
                    <a:pt x="0" y="670"/>
                    <a:pt x="183" y="986"/>
                  </a:cubicBezTo>
                  <a:cubicBezTo>
                    <a:pt x="306" y="1197"/>
                    <a:pt x="536" y="1315"/>
                    <a:pt x="778" y="1315"/>
                  </a:cubicBezTo>
                  <a:cubicBezTo>
                    <a:pt x="897" y="1315"/>
                    <a:pt x="1019" y="1287"/>
                    <a:pt x="1131" y="1226"/>
                  </a:cubicBezTo>
                  <a:cubicBezTo>
                    <a:pt x="1447" y="1043"/>
                    <a:pt x="1555" y="645"/>
                    <a:pt x="1365" y="329"/>
                  </a:cubicBezTo>
                  <a:cubicBezTo>
                    <a:pt x="1227" y="119"/>
                    <a:pt x="1007" y="1"/>
                    <a:pt x="774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54"/>
            <p:cNvSpPr/>
            <p:nvPr/>
          </p:nvSpPr>
          <p:spPr>
            <a:xfrm>
              <a:off x="3380450" y="2048825"/>
              <a:ext cx="39525" cy="33500"/>
            </a:xfrm>
            <a:custGeom>
              <a:avLst/>
              <a:gdLst/>
              <a:ahLst/>
              <a:cxnLst/>
              <a:rect l="l" t="t" r="r" b="b"/>
              <a:pathLst>
                <a:path w="1581" h="1340" extrusionOk="0">
                  <a:moveTo>
                    <a:pt x="785" y="1"/>
                  </a:moveTo>
                  <a:cubicBezTo>
                    <a:pt x="668" y="1"/>
                    <a:pt x="549" y="30"/>
                    <a:pt x="443" y="92"/>
                  </a:cubicBezTo>
                  <a:cubicBezTo>
                    <a:pt x="127" y="275"/>
                    <a:pt x="1" y="699"/>
                    <a:pt x="209" y="1015"/>
                  </a:cubicBezTo>
                  <a:cubicBezTo>
                    <a:pt x="331" y="1225"/>
                    <a:pt x="559" y="1340"/>
                    <a:pt x="790" y="1340"/>
                  </a:cubicBezTo>
                  <a:cubicBezTo>
                    <a:pt x="908" y="1340"/>
                    <a:pt x="1026" y="1310"/>
                    <a:pt x="1132" y="1249"/>
                  </a:cubicBezTo>
                  <a:cubicBezTo>
                    <a:pt x="1448" y="1065"/>
                    <a:pt x="1581" y="642"/>
                    <a:pt x="1366" y="326"/>
                  </a:cubicBezTo>
                  <a:cubicBezTo>
                    <a:pt x="1244" y="116"/>
                    <a:pt x="1017" y="1"/>
                    <a:pt x="785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54"/>
            <p:cNvSpPr/>
            <p:nvPr/>
          </p:nvSpPr>
          <p:spPr>
            <a:xfrm>
              <a:off x="3364650" y="2051100"/>
              <a:ext cx="44125" cy="44125"/>
            </a:xfrm>
            <a:custGeom>
              <a:avLst/>
              <a:gdLst/>
              <a:ahLst/>
              <a:cxnLst/>
              <a:rect l="l" t="t" r="r" b="b"/>
              <a:pathLst>
                <a:path w="1765" h="1765" extrusionOk="0">
                  <a:moveTo>
                    <a:pt x="1075" y="1"/>
                  </a:moveTo>
                  <a:lnTo>
                    <a:pt x="1" y="633"/>
                  </a:lnTo>
                  <a:lnTo>
                    <a:pt x="683" y="1764"/>
                  </a:lnTo>
                  <a:lnTo>
                    <a:pt x="1764" y="1158"/>
                  </a:lnTo>
                  <a:lnTo>
                    <a:pt x="1075" y="1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54"/>
            <p:cNvSpPr/>
            <p:nvPr/>
          </p:nvSpPr>
          <p:spPr>
            <a:xfrm>
              <a:off x="3353450" y="2064625"/>
              <a:ext cx="38875" cy="33325"/>
            </a:xfrm>
            <a:custGeom>
              <a:avLst/>
              <a:gdLst/>
              <a:ahLst/>
              <a:cxnLst/>
              <a:rect l="l" t="t" r="r" b="b"/>
              <a:pathLst>
                <a:path w="1555" h="1333" extrusionOk="0">
                  <a:moveTo>
                    <a:pt x="789" y="1"/>
                  </a:moveTo>
                  <a:cubicBezTo>
                    <a:pt x="673" y="1"/>
                    <a:pt x="555" y="30"/>
                    <a:pt x="449" y="92"/>
                  </a:cubicBezTo>
                  <a:cubicBezTo>
                    <a:pt x="101" y="275"/>
                    <a:pt x="0" y="699"/>
                    <a:pt x="209" y="1015"/>
                  </a:cubicBezTo>
                  <a:cubicBezTo>
                    <a:pt x="327" y="1218"/>
                    <a:pt x="544" y="1333"/>
                    <a:pt x="769" y="1333"/>
                  </a:cubicBezTo>
                  <a:cubicBezTo>
                    <a:pt x="893" y="1333"/>
                    <a:pt x="1019" y="1298"/>
                    <a:pt x="1131" y="1223"/>
                  </a:cubicBezTo>
                  <a:cubicBezTo>
                    <a:pt x="1447" y="1040"/>
                    <a:pt x="1555" y="642"/>
                    <a:pt x="1365" y="326"/>
                  </a:cubicBezTo>
                  <a:cubicBezTo>
                    <a:pt x="1244" y="116"/>
                    <a:pt x="1019" y="1"/>
                    <a:pt x="789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54"/>
            <p:cNvSpPr/>
            <p:nvPr/>
          </p:nvSpPr>
          <p:spPr>
            <a:xfrm>
              <a:off x="3392950" y="2035300"/>
              <a:ext cx="44100" cy="44125"/>
            </a:xfrm>
            <a:custGeom>
              <a:avLst/>
              <a:gdLst/>
              <a:ahLst/>
              <a:cxnLst/>
              <a:rect l="l" t="t" r="r" b="b"/>
              <a:pathLst>
                <a:path w="1764" h="1765" extrusionOk="0">
                  <a:moveTo>
                    <a:pt x="1081" y="1"/>
                  </a:moveTo>
                  <a:lnTo>
                    <a:pt x="0" y="608"/>
                  </a:lnTo>
                  <a:lnTo>
                    <a:pt x="683" y="1764"/>
                  </a:lnTo>
                  <a:lnTo>
                    <a:pt x="1763" y="1132"/>
                  </a:lnTo>
                  <a:lnTo>
                    <a:pt x="1081" y="1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54"/>
            <p:cNvSpPr/>
            <p:nvPr/>
          </p:nvSpPr>
          <p:spPr>
            <a:xfrm>
              <a:off x="3381725" y="2048125"/>
              <a:ext cx="38900" cy="33525"/>
            </a:xfrm>
            <a:custGeom>
              <a:avLst/>
              <a:gdLst/>
              <a:ahLst/>
              <a:cxnLst/>
              <a:rect l="l" t="t" r="r" b="b"/>
              <a:pathLst>
                <a:path w="1556" h="1341" extrusionOk="0">
                  <a:moveTo>
                    <a:pt x="789" y="1"/>
                  </a:moveTo>
                  <a:cubicBezTo>
                    <a:pt x="673" y="1"/>
                    <a:pt x="555" y="31"/>
                    <a:pt x="449" y="95"/>
                  </a:cubicBezTo>
                  <a:cubicBezTo>
                    <a:pt x="108" y="278"/>
                    <a:pt x="0" y="695"/>
                    <a:pt x="184" y="1011"/>
                  </a:cubicBezTo>
                  <a:cubicBezTo>
                    <a:pt x="323" y="1223"/>
                    <a:pt x="559" y="1341"/>
                    <a:pt x="795" y="1341"/>
                  </a:cubicBezTo>
                  <a:cubicBezTo>
                    <a:pt x="911" y="1341"/>
                    <a:pt x="1027" y="1312"/>
                    <a:pt x="1132" y="1251"/>
                  </a:cubicBezTo>
                  <a:cubicBezTo>
                    <a:pt x="1448" y="1068"/>
                    <a:pt x="1555" y="645"/>
                    <a:pt x="1372" y="329"/>
                  </a:cubicBezTo>
                  <a:cubicBezTo>
                    <a:pt x="1246" y="119"/>
                    <a:pt x="1020" y="1"/>
                    <a:pt x="789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54"/>
            <p:cNvSpPr/>
            <p:nvPr/>
          </p:nvSpPr>
          <p:spPr>
            <a:xfrm>
              <a:off x="3408750" y="2033025"/>
              <a:ext cx="38875" cy="32825"/>
            </a:xfrm>
            <a:custGeom>
              <a:avLst/>
              <a:gdLst/>
              <a:ahLst/>
              <a:cxnLst/>
              <a:rect l="l" t="t" r="r" b="b"/>
              <a:pathLst>
                <a:path w="1555" h="1313" extrusionOk="0">
                  <a:moveTo>
                    <a:pt x="789" y="1"/>
                  </a:moveTo>
                  <a:cubicBezTo>
                    <a:pt x="673" y="1"/>
                    <a:pt x="555" y="30"/>
                    <a:pt x="449" y="92"/>
                  </a:cubicBezTo>
                  <a:cubicBezTo>
                    <a:pt x="101" y="275"/>
                    <a:pt x="0" y="667"/>
                    <a:pt x="209" y="983"/>
                  </a:cubicBezTo>
                  <a:cubicBezTo>
                    <a:pt x="331" y="1195"/>
                    <a:pt x="562" y="1313"/>
                    <a:pt x="795" y="1313"/>
                  </a:cubicBezTo>
                  <a:cubicBezTo>
                    <a:pt x="911" y="1313"/>
                    <a:pt x="1027" y="1284"/>
                    <a:pt x="1131" y="1223"/>
                  </a:cubicBezTo>
                  <a:cubicBezTo>
                    <a:pt x="1447" y="1040"/>
                    <a:pt x="1555" y="642"/>
                    <a:pt x="1365" y="326"/>
                  </a:cubicBezTo>
                  <a:cubicBezTo>
                    <a:pt x="1244" y="116"/>
                    <a:pt x="1019" y="1"/>
                    <a:pt x="789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54"/>
            <p:cNvSpPr/>
            <p:nvPr/>
          </p:nvSpPr>
          <p:spPr>
            <a:xfrm>
              <a:off x="3390250" y="2191650"/>
              <a:ext cx="38900" cy="32900"/>
            </a:xfrm>
            <a:custGeom>
              <a:avLst/>
              <a:gdLst/>
              <a:ahLst/>
              <a:cxnLst/>
              <a:rect l="l" t="t" r="r" b="b"/>
              <a:pathLst>
                <a:path w="1556" h="1316" extrusionOk="0">
                  <a:moveTo>
                    <a:pt x="781" y="0"/>
                  </a:moveTo>
                  <a:cubicBezTo>
                    <a:pt x="677" y="0"/>
                    <a:pt x="573" y="22"/>
                    <a:pt x="475" y="67"/>
                  </a:cubicBezTo>
                  <a:cubicBezTo>
                    <a:pt x="159" y="225"/>
                    <a:pt x="1" y="642"/>
                    <a:pt x="184" y="958"/>
                  </a:cubicBezTo>
                  <a:cubicBezTo>
                    <a:pt x="297" y="1184"/>
                    <a:pt x="544" y="1316"/>
                    <a:pt x="801" y="1316"/>
                  </a:cubicBezTo>
                  <a:cubicBezTo>
                    <a:pt x="904" y="1316"/>
                    <a:pt x="1009" y="1294"/>
                    <a:pt x="1107" y="1249"/>
                  </a:cubicBezTo>
                  <a:cubicBezTo>
                    <a:pt x="1423" y="1091"/>
                    <a:pt x="1555" y="699"/>
                    <a:pt x="1397" y="358"/>
                  </a:cubicBezTo>
                  <a:cubicBezTo>
                    <a:pt x="1285" y="132"/>
                    <a:pt x="1037" y="0"/>
                    <a:pt x="781" y="0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54"/>
            <p:cNvSpPr/>
            <p:nvPr/>
          </p:nvSpPr>
          <p:spPr>
            <a:xfrm>
              <a:off x="3380450" y="2173575"/>
              <a:ext cx="44750" cy="42050"/>
            </a:xfrm>
            <a:custGeom>
              <a:avLst/>
              <a:gdLst/>
              <a:ahLst/>
              <a:cxnLst/>
              <a:rect l="l" t="t" r="r" b="b"/>
              <a:pathLst>
                <a:path w="1790" h="1682" extrusionOk="0">
                  <a:moveTo>
                    <a:pt x="1233" y="0"/>
                  </a:moveTo>
                  <a:lnTo>
                    <a:pt x="1" y="575"/>
                  </a:lnTo>
                  <a:lnTo>
                    <a:pt x="576" y="1681"/>
                  </a:lnTo>
                  <a:lnTo>
                    <a:pt x="1789" y="1081"/>
                  </a:lnTo>
                  <a:lnTo>
                    <a:pt x="1233" y="0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54"/>
            <p:cNvSpPr/>
            <p:nvPr/>
          </p:nvSpPr>
          <p:spPr>
            <a:xfrm>
              <a:off x="3376500" y="2164000"/>
              <a:ext cx="38750" cy="33325"/>
            </a:xfrm>
            <a:custGeom>
              <a:avLst/>
              <a:gdLst/>
              <a:ahLst/>
              <a:cxnLst/>
              <a:rect l="l" t="t" r="r" b="b"/>
              <a:pathLst>
                <a:path w="1550" h="1333" extrusionOk="0">
                  <a:moveTo>
                    <a:pt x="771" y="1"/>
                  </a:moveTo>
                  <a:cubicBezTo>
                    <a:pt x="672" y="1"/>
                    <a:pt x="571" y="22"/>
                    <a:pt x="475" y="67"/>
                  </a:cubicBezTo>
                  <a:cubicBezTo>
                    <a:pt x="127" y="250"/>
                    <a:pt x="1" y="642"/>
                    <a:pt x="159" y="958"/>
                  </a:cubicBezTo>
                  <a:cubicBezTo>
                    <a:pt x="285" y="1198"/>
                    <a:pt x="511" y="1333"/>
                    <a:pt x="751" y="1333"/>
                  </a:cubicBezTo>
                  <a:cubicBezTo>
                    <a:pt x="859" y="1333"/>
                    <a:pt x="970" y="1306"/>
                    <a:pt x="1075" y="1249"/>
                  </a:cubicBezTo>
                  <a:cubicBezTo>
                    <a:pt x="1423" y="1091"/>
                    <a:pt x="1549" y="699"/>
                    <a:pt x="1391" y="383"/>
                  </a:cubicBezTo>
                  <a:cubicBezTo>
                    <a:pt x="1260" y="138"/>
                    <a:pt x="1021" y="1"/>
                    <a:pt x="771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54"/>
            <p:cNvSpPr/>
            <p:nvPr/>
          </p:nvSpPr>
          <p:spPr>
            <a:xfrm>
              <a:off x="3395475" y="2201850"/>
              <a:ext cx="44250" cy="42200"/>
            </a:xfrm>
            <a:custGeom>
              <a:avLst/>
              <a:gdLst/>
              <a:ahLst/>
              <a:cxnLst/>
              <a:rect l="l" t="t" r="r" b="b"/>
              <a:pathLst>
                <a:path w="1770" h="1688" extrusionOk="0">
                  <a:moveTo>
                    <a:pt x="1214" y="0"/>
                  </a:moveTo>
                  <a:lnTo>
                    <a:pt x="0" y="607"/>
                  </a:lnTo>
                  <a:lnTo>
                    <a:pt x="556" y="1688"/>
                  </a:lnTo>
                  <a:lnTo>
                    <a:pt x="1770" y="1106"/>
                  </a:lnTo>
                  <a:lnTo>
                    <a:pt x="1214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54"/>
            <p:cNvSpPr/>
            <p:nvPr/>
          </p:nvSpPr>
          <p:spPr>
            <a:xfrm>
              <a:off x="3390875" y="2192900"/>
              <a:ext cx="38900" cy="33075"/>
            </a:xfrm>
            <a:custGeom>
              <a:avLst/>
              <a:gdLst/>
              <a:ahLst/>
              <a:cxnLst/>
              <a:rect l="l" t="t" r="r" b="b"/>
              <a:pathLst>
                <a:path w="1556" h="1323" extrusionOk="0">
                  <a:moveTo>
                    <a:pt x="781" y="1"/>
                  </a:moveTo>
                  <a:cubicBezTo>
                    <a:pt x="678" y="1"/>
                    <a:pt x="573" y="22"/>
                    <a:pt x="475" y="68"/>
                  </a:cubicBezTo>
                  <a:cubicBezTo>
                    <a:pt x="134" y="226"/>
                    <a:pt x="1" y="624"/>
                    <a:pt x="184" y="965"/>
                  </a:cubicBezTo>
                  <a:cubicBezTo>
                    <a:pt x="297" y="1190"/>
                    <a:pt x="545" y="1323"/>
                    <a:pt x="792" y="1323"/>
                  </a:cubicBezTo>
                  <a:cubicBezTo>
                    <a:pt x="892" y="1323"/>
                    <a:pt x="991" y="1301"/>
                    <a:pt x="1082" y="1256"/>
                  </a:cubicBezTo>
                  <a:cubicBezTo>
                    <a:pt x="1423" y="1098"/>
                    <a:pt x="1556" y="674"/>
                    <a:pt x="1398" y="358"/>
                  </a:cubicBezTo>
                  <a:cubicBezTo>
                    <a:pt x="1285" y="133"/>
                    <a:pt x="1037" y="1"/>
                    <a:pt x="781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54"/>
            <p:cNvSpPr/>
            <p:nvPr/>
          </p:nvSpPr>
          <p:spPr>
            <a:xfrm>
              <a:off x="3405425" y="2219950"/>
              <a:ext cx="38900" cy="33650"/>
            </a:xfrm>
            <a:custGeom>
              <a:avLst/>
              <a:gdLst/>
              <a:ahLst/>
              <a:cxnLst/>
              <a:rect l="l" t="t" r="r" b="b"/>
              <a:pathLst>
                <a:path w="1556" h="1346" extrusionOk="0">
                  <a:moveTo>
                    <a:pt x="760" y="0"/>
                  </a:moveTo>
                  <a:cubicBezTo>
                    <a:pt x="662" y="0"/>
                    <a:pt x="564" y="22"/>
                    <a:pt x="474" y="66"/>
                  </a:cubicBezTo>
                  <a:cubicBezTo>
                    <a:pt x="133" y="250"/>
                    <a:pt x="0" y="648"/>
                    <a:pt x="158" y="964"/>
                  </a:cubicBezTo>
                  <a:cubicBezTo>
                    <a:pt x="290" y="1208"/>
                    <a:pt x="532" y="1346"/>
                    <a:pt x="784" y="1346"/>
                  </a:cubicBezTo>
                  <a:cubicBezTo>
                    <a:pt x="883" y="1346"/>
                    <a:pt x="985" y="1325"/>
                    <a:pt x="1081" y="1280"/>
                  </a:cubicBezTo>
                  <a:cubicBezTo>
                    <a:pt x="1422" y="1090"/>
                    <a:pt x="1555" y="698"/>
                    <a:pt x="1372" y="382"/>
                  </a:cubicBezTo>
                  <a:cubicBezTo>
                    <a:pt x="1259" y="138"/>
                    <a:pt x="1009" y="0"/>
                    <a:pt x="760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54"/>
            <p:cNvSpPr/>
            <p:nvPr/>
          </p:nvSpPr>
          <p:spPr>
            <a:xfrm>
              <a:off x="3243475" y="2097825"/>
              <a:ext cx="35575" cy="32975"/>
            </a:xfrm>
            <a:custGeom>
              <a:avLst/>
              <a:gdLst/>
              <a:ahLst/>
              <a:cxnLst/>
              <a:rect l="l" t="t" r="r" b="b"/>
              <a:pathLst>
                <a:path w="1423" h="1319" extrusionOk="0">
                  <a:moveTo>
                    <a:pt x="717" y="0"/>
                  </a:moveTo>
                  <a:cubicBezTo>
                    <a:pt x="697" y="0"/>
                    <a:pt x="677" y="1"/>
                    <a:pt x="658" y="3"/>
                  </a:cubicBezTo>
                  <a:cubicBezTo>
                    <a:pt x="291" y="28"/>
                    <a:pt x="0" y="344"/>
                    <a:pt x="51" y="711"/>
                  </a:cubicBezTo>
                  <a:cubicBezTo>
                    <a:pt x="75" y="1061"/>
                    <a:pt x="365" y="1319"/>
                    <a:pt x="716" y="1319"/>
                  </a:cubicBezTo>
                  <a:cubicBezTo>
                    <a:pt x="732" y="1319"/>
                    <a:pt x="749" y="1318"/>
                    <a:pt x="765" y="1317"/>
                  </a:cubicBezTo>
                  <a:cubicBezTo>
                    <a:pt x="1157" y="1292"/>
                    <a:pt x="1422" y="976"/>
                    <a:pt x="1397" y="603"/>
                  </a:cubicBezTo>
                  <a:cubicBezTo>
                    <a:pt x="1373" y="256"/>
                    <a:pt x="1061" y="0"/>
                    <a:pt x="717" y="0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54"/>
            <p:cNvSpPr/>
            <p:nvPr/>
          </p:nvSpPr>
          <p:spPr>
            <a:xfrm>
              <a:off x="3242200" y="2082075"/>
              <a:ext cx="36225" cy="33525"/>
            </a:xfrm>
            <a:custGeom>
              <a:avLst/>
              <a:gdLst/>
              <a:ahLst/>
              <a:cxnLst/>
              <a:rect l="l" t="t" r="r" b="b"/>
              <a:pathLst>
                <a:path w="1449" h="1341" extrusionOk="0">
                  <a:moveTo>
                    <a:pt x="1341" y="1"/>
                  </a:moveTo>
                  <a:lnTo>
                    <a:pt x="1" y="127"/>
                  </a:lnTo>
                  <a:lnTo>
                    <a:pt x="102" y="1341"/>
                  </a:lnTo>
                  <a:lnTo>
                    <a:pt x="1448" y="1233"/>
                  </a:lnTo>
                  <a:lnTo>
                    <a:pt x="1341" y="1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54"/>
            <p:cNvSpPr/>
            <p:nvPr/>
          </p:nvSpPr>
          <p:spPr>
            <a:xfrm>
              <a:off x="3240775" y="2066875"/>
              <a:ext cx="35575" cy="33600"/>
            </a:xfrm>
            <a:custGeom>
              <a:avLst/>
              <a:gdLst/>
              <a:ahLst/>
              <a:cxnLst/>
              <a:rect l="l" t="t" r="r" b="b"/>
              <a:pathLst>
                <a:path w="1423" h="1344" extrusionOk="0">
                  <a:moveTo>
                    <a:pt x="704" y="0"/>
                  </a:moveTo>
                  <a:cubicBezTo>
                    <a:pt x="689" y="0"/>
                    <a:pt x="674" y="1"/>
                    <a:pt x="658" y="2"/>
                  </a:cubicBezTo>
                  <a:cubicBezTo>
                    <a:pt x="292" y="53"/>
                    <a:pt x="1" y="369"/>
                    <a:pt x="58" y="735"/>
                  </a:cubicBezTo>
                  <a:cubicBezTo>
                    <a:pt x="82" y="1068"/>
                    <a:pt x="373" y="1343"/>
                    <a:pt x="743" y="1343"/>
                  </a:cubicBezTo>
                  <a:cubicBezTo>
                    <a:pt x="759" y="1343"/>
                    <a:pt x="775" y="1343"/>
                    <a:pt x="791" y="1342"/>
                  </a:cubicBezTo>
                  <a:cubicBezTo>
                    <a:pt x="1164" y="1291"/>
                    <a:pt x="1423" y="975"/>
                    <a:pt x="1398" y="609"/>
                  </a:cubicBezTo>
                  <a:cubicBezTo>
                    <a:pt x="1373" y="276"/>
                    <a:pt x="1059" y="0"/>
                    <a:pt x="704" y="0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54"/>
            <p:cNvSpPr/>
            <p:nvPr/>
          </p:nvSpPr>
          <p:spPr>
            <a:xfrm>
              <a:off x="3244725" y="2114325"/>
              <a:ext cx="36225" cy="32875"/>
            </a:xfrm>
            <a:custGeom>
              <a:avLst/>
              <a:gdLst/>
              <a:ahLst/>
              <a:cxnLst/>
              <a:rect l="l" t="t" r="r" b="b"/>
              <a:pathLst>
                <a:path w="1449" h="1315" extrusionOk="0">
                  <a:moveTo>
                    <a:pt x="1347" y="0"/>
                  </a:moveTo>
                  <a:lnTo>
                    <a:pt x="1" y="101"/>
                  </a:lnTo>
                  <a:lnTo>
                    <a:pt x="108" y="1315"/>
                  </a:lnTo>
                  <a:lnTo>
                    <a:pt x="1448" y="1207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54"/>
            <p:cNvSpPr/>
            <p:nvPr/>
          </p:nvSpPr>
          <p:spPr>
            <a:xfrm>
              <a:off x="3244100" y="2099100"/>
              <a:ext cx="34950" cy="32975"/>
            </a:xfrm>
            <a:custGeom>
              <a:avLst/>
              <a:gdLst/>
              <a:ahLst/>
              <a:cxnLst/>
              <a:rect l="l" t="t" r="r" b="b"/>
              <a:pathLst>
                <a:path w="1398" h="1319" extrusionOk="0">
                  <a:moveTo>
                    <a:pt x="686" y="1"/>
                  </a:moveTo>
                  <a:cubicBezTo>
                    <a:pt x="668" y="1"/>
                    <a:pt x="651" y="1"/>
                    <a:pt x="633" y="2"/>
                  </a:cubicBezTo>
                  <a:cubicBezTo>
                    <a:pt x="266" y="28"/>
                    <a:pt x="1" y="344"/>
                    <a:pt x="26" y="710"/>
                  </a:cubicBezTo>
                  <a:cubicBezTo>
                    <a:pt x="50" y="1066"/>
                    <a:pt x="339" y="1319"/>
                    <a:pt x="712" y="1319"/>
                  </a:cubicBezTo>
                  <a:cubicBezTo>
                    <a:pt x="730" y="1319"/>
                    <a:pt x="747" y="1318"/>
                    <a:pt x="765" y="1317"/>
                  </a:cubicBezTo>
                  <a:cubicBezTo>
                    <a:pt x="1132" y="1292"/>
                    <a:pt x="1397" y="976"/>
                    <a:pt x="1372" y="609"/>
                  </a:cubicBezTo>
                  <a:cubicBezTo>
                    <a:pt x="1348" y="253"/>
                    <a:pt x="1059" y="1"/>
                    <a:pt x="686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54"/>
            <p:cNvSpPr/>
            <p:nvPr/>
          </p:nvSpPr>
          <p:spPr>
            <a:xfrm>
              <a:off x="3246150" y="2129425"/>
              <a:ext cx="35575" cy="33100"/>
            </a:xfrm>
            <a:custGeom>
              <a:avLst/>
              <a:gdLst/>
              <a:ahLst/>
              <a:cxnLst/>
              <a:rect l="l" t="t" r="r" b="b"/>
              <a:pathLst>
                <a:path w="1423" h="1324" extrusionOk="0">
                  <a:moveTo>
                    <a:pt x="721" y="0"/>
                  </a:moveTo>
                  <a:cubicBezTo>
                    <a:pt x="700" y="0"/>
                    <a:pt x="679" y="1"/>
                    <a:pt x="658" y="3"/>
                  </a:cubicBezTo>
                  <a:cubicBezTo>
                    <a:pt x="285" y="28"/>
                    <a:pt x="1" y="369"/>
                    <a:pt x="51" y="711"/>
                  </a:cubicBezTo>
                  <a:cubicBezTo>
                    <a:pt x="75" y="1049"/>
                    <a:pt x="346" y="1323"/>
                    <a:pt x="701" y="1323"/>
                  </a:cubicBezTo>
                  <a:cubicBezTo>
                    <a:pt x="730" y="1323"/>
                    <a:pt x="760" y="1321"/>
                    <a:pt x="791" y="1317"/>
                  </a:cubicBezTo>
                  <a:cubicBezTo>
                    <a:pt x="1157" y="1292"/>
                    <a:pt x="1423" y="976"/>
                    <a:pt x="1391" y="603"/>
                  </a:cubicBezTo>
                  <a:cubicBezTo>
                    <a:pt x="1367" y="256"/>
                    <a:pt x="1083" y="0"/>
                    <a:pt x="721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54"/>
            <p:cNvSpPr/>
            <p:nvPr/>
          </p:nvSpPr>
          <p:spPr>
            <a:xfrm>
              <a:off x="3335575" y="2216975"/>
              <a:ext cx="34950" cy="32975"/>
            </a:xfrm>
            <a:custGeom>
              <a:avLst/>
              <a:gdLst/>
              <a:ahLst/>
              <a:cxnLst/>
              <a:rect l="l" t="t" r="r" b="b"/>
              <a:pathLst>
                <a:path w="1398" h="1319" extrusionOk="0">
                  <a:moveTo>
                    <a:pt x="695" y="1"/>
                  </a:moveTo>
                  <a:cubicBezTo>
                    <a:pt x="348" y="1"/>
                    <a:pt x="57" y="277"/>
                    <a:pt x="26" y="634"/>
                  </a:cubicBezTo>
                  <a:cubicBezTo>
                    <a:pt x="1" y="1001"/>
                    <a:pt x="317" y="1291"/>
                    <a:pt x="690" y="1317"/>
                  </a:cubicBezTo>
                  <a:cubicBezTo>
                    <a:pt x="705" y="1318"/>
                    <a:pt x="720" y="1318"/>
                    <a:pt x="734" y="1318"/>
                  </a:cubicBezTo>
                  <a:cubicBezTo>
                    <a:pt x="1082" y="1318"/>
                    <a:pt x="1373" y="1036"/>
                    <a:pt x="1398" y="685"/>
                  </a:cubicBezTo>
                  <a:cubicBezTo>
                    <a:pt x="1398" y="318"/>
                    <a:pt x="1107" y="2"/>
                    <a:pt x="740" y="2"/>
                  </a:cubicBezTo>
                  <a:cubicBezTo>
                    <a:pt x="725" y="1"/>
                    <a:pt x="710" y="1"/>
                    <a:pt x="695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54"/>
            <p:cNvSpPr/>
            <p:nvPr/>
          </p:nvSpPr>
          <p:spPr>
            <a:xfrm>
              <a:off x="3321200" y="2215600"/>
              <a:ext cx="32900" cy="34300"/>
            </a:xfrm>
            <a:custGeom>
              <a:avLst/>
              <a:gdLst/>
              <a:ahLst/>
              <a:cxnLst/>
              <a:rect l="l" t="t" r="r" b="b"/>
              <a:pathLst>
                <a:path w="1316" h="1372" extrusionOk="0">
                  <a:moveTo>
                    <a:pt x="51" y="0"/>
                  </a:moveTo>
                  <a:lnTo>
                    <a:pt x="1" y="1321"/>
                  </a:lnTo>
                  <a:lnTo>
                    <a:pt x="1265" y="1372"/>
                  </a:lnTo>
                  <a:lnTo>
                    <a:pt x="1315" y="5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54"/>
            <p:cNvSpPr/>
            <p:nvPr/>
          </p:nvSpPr>
          <p:spPr>
            <a:xfrm>
              <a:off x="3304625" y="2215550"/>
              <a:ext cx="34925" cy="33125"/>
            </a:xfrm>
            <a:custGeom>
              <a:avLst/>
              <a:gdLst/>
              <a:ahLst/>
              <a:cxnLst/>
              <a:rect l="l" t="t" r="r" b="b"/>
              <a:pathLst>
                <a:path w="1397" h="1325" extrusionOk="0">
                  <a:moveTo>
                    <a:pt x="670" y="1"/>
                  </a:moveTo>
                  <a:cubicBezTo>
                    <a:pt x="323" y="1"/>
                    <a:pt x="31" y="283"/>
                    <a:pt x="0" y="634"/>
                  </a:cubicBezTo>
                  <a:cubicBezTo>
                    <a:pt x="0" y="1007"/>
                    <a:pt x="291" y="1298"/>
                    <a:pt x="664" y="1323"/>
                  </a:cubicBezTo>
                  <a:cubicBezTo>
                    <a:pt x="679" y="1324"/>
                    <a:pt x="694" y="1325"/>
                    <a:pt x="708" y="1325"/>
                  </a:cubicBezTo>
                  <a:cubicBezTo>
                    <a:pt x="1056" y="1325"/>
                    <a:pt x="1347" y="1043"/>
                    <a:pt x="1372" y="691"/>
                  </a:cubicBezTo>
                  <a:cubicBezTo>
                    <a:pt x="1397" y="318"/>
                    <a:pt x="1081" y="2"/>
                    <a:pt x="714" y="2"/>
                  </a:cubicBezTo>
                  <a:cubicBezTo>
                    <a:pt x="699" y="1"/>
                    <a:pt x="685" y="1"/>
                    <a:pt x="670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54"/>
            <p:cNvSpPr/>
            <p:nvPr/>
          </p:nvSpPr>
          <p:spPr>
            <a:xfrm>
              <a:off x="3354075" y="2217025"/>
              <a:ext cx="32875" cy="34150"/>
            </a:xfrm>
            <a:custGeom>
              <a:avLst/>
              <a:gdLst/>
              <a:ahLst/>
              <a:cxnLst/>
              <a:rect l="l" t="t" r="r" b="b"/>
              <a:pathLst>
                <a:path w="1315" h="1366" extrusionOk="0">
                  <a:moveTo>
                    <a:pt x="51" y="0"/>
                  </a:moveTo>
                  <a:lnTo>
                    <a:pt x="0" y="1315"/>
                  </a:lnTo>
                  <a:lnTo>
                    <a:pt x="1264" y="1365"/>
                  </a:lnTo>
                  <a:lnTo>
                    <a:pt x="1315" y="5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54"/>
            <p:cNvSpPr/>
            <p:nvPr/>
          </p:nvSpPr>
          <p:spPr>
            <a:xfrm>
              <a:off x="3337000" y="2216975"/>
              <a:ext cx="34800" cy="32975"/>
            </a:xfrm>
            <a:custGeom>
              <a:avLst/>
              <a:gdLst/>
              <a:ahLst/>
              <a:cxnLst/>
              <a:rect l="l" t="t" r="r" b="b"/>
              <a:pathLst>
                <a:path w="1392" h="1319" extrusionOk="0">
                  <a:moveTo>
                    <a:pt x="689" y="1"/>
                  </a:moveTo>
                  <a:cubicBezTo>
                    <a:pt x="342" y="1"/>
                    <a:pt x="50" y="277"/>
                    <a:pt x="26" y="634"/>
                  </a:cubicBezTo>
                  <a:cubicBezTo>
                    <a:pt x="1" y="1001"/>
                    <a:pt x="285" y="1291"/>
                    <a:pt x="683" y="1317"/>
                  </a:cubicBezTo>
                  <a:cubicBezTo>
                    <a:pt x="698" y="1318"/>
                    <a:pt x="713" y="1318"/>
                    <a:pt x="728" y="1318"/>
                  </a:cubicBezTo>
                  <a:cubicBezTo>
                    <a:pt x="1075" y="1318"/>
                    <a:pt x="1367" y="1036"/>
                    <a:pt x="1391" y="685"/>
                  </a:cubicBezTo>
                  <a:cubicBezTo>
                    <a:pt x="1391" y="318"/>
                    <a:pt x="1107" y="2"/>
                    <a:pt x="734" y="2"/>
                  </a:cubicBezTo>
                  <a:cubicBezTo>
                    <a:pt x="719" y="1"/>
                    <a:pt x="704" y="1"/>
                    <a:pt x="689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54"/>
            <p:cNvSpPr/>
            <p:nvPr/>
          </p:nvSpPr>
          <p:spPr>
            <a:xfrm>
              <a:off x="3368600" y="2218250"/>
              <a:ext cx="34800" cy="32975"/>
            </a:xfrm>
            <a:custGeom>
              <a:avLst/>
              <a:gdLst/>
              <a:ahLst/>
              <a:cxnLst/>
              <a:rect l="l" t="t" r="r" b="b"/>
              <a:pathLst>
                <a:path w="1392" h="1319" extrusionOk="0">
                  <a:moveTo>
                    <a:pt x="689" y="0"/>
                  </a:moveTo>
                  <a:cubicBezTo>
                    <a:pt x="340" y="0"/>
                    <a:pt x="26" y="282"/>
                    <a:pt x="26" y="634"/>
                  </a:cubicBezTo>
                  <a:cubicBezTo>
                    <a:pt x="1" y="1000"/>
                    <a:pt x="285" y="1291"/>
                    <a:pt x="683" y="1316"/>
                  </a:cubicBezTo>
                  <a:cubicBezTo>
                    <a:pt x="702" y="1318"/>
                    <a:pt x="720" y="1319"/>
                    <a:pt x="738" y="1319"/>
                  </a:cubicBezTo>
                  <a:cubicBezTo>
                    <a:pt x="1081" y="1319"/>
                    <a:pt x="1367" y="1038"/>
                    <a:pt x="1391" y="684"/>
                  </a:cubicBezTo>
                  <a:cubicBezTo>
                    <a:pt x="1391" y="318"/>
                    <a:pt x="1107" y="2"/>
                    <a:pt x="734" y="2"/>
                  </a:cubicBezTo>
                  <a:cubicBezTo>
                    <a:pt x="719" y="1"/>
                    <a:pt x="704" y="0"/>
                    <a:pt x="689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54"/>
            <p:cNvSpPr/>
            <p:nvPr/>
          </p:nvSpPr>
          <p:spPr>
            <a:xfrm>
              <a:off x="3310625" y="2093100"/>
              <a:ext cx="34300" cy="33125"/>
            </a:xfrm>
            <a:custGeom>
              <a:avLst/>
              <a:gdLst/>
              <a:ahLst/>
              <a:cxnLst/>
              <a:rect l="l" t="t" r="r" b="b"/>
              <a:pathLst>
                <a:path w="1372" h="1325" extrusionOk="0">
                  <a:moveTo>
                    <a:pt x="664" y="1"/>
                  </a:moveTo>
                  <a:cubicBezTo>
                    <a:pt x="316" y="1"/>
                    <a:pt x="25" y="282"/>
                    <a:pt x="0" y="634"/>
                  </a:cubicBezTo>
                  <a:cubicBezTo>
                    <a:pt x="0" y="1007"/>
                    <a:pt x="291" y="1323"/>
                    <a:pt x="658" y="1323"/>
                  </a:cubicBezTo>
                  <a:cubicBezTo>
                    <a:pt x="673" y="1324"/>
                    <a:pt x="687" y="1325"/>
                    <a:pt x="702" y="1325"/>
                  </a:cubicBezTo>
                  <a:cubicBezTo>
                    <a:pt x="1049" y="1325"/>
                    <a:pt x="1342" y="1043"/>
                    <a:pt x="1372" y="691"/>
                  </a:cubicBezTo>
                  <a:cubicBezTo>
                    <a:pt x="1372" y="318"/>
                    <a:pt x="1081" y="34"/>
                    <a:pt x="708" y="2"/>
                  </a:cubicBezTo>
                  <a:cubicBezTo>
                    <a:pt x="693" y="1"/>
                    <a:pt x="679" y="1"/>
                    <a:pt x="664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54"/>
            <p:cNvSpPr/>
            <p:nvPr/>
          </p:nvSpPr>
          <p:spPr>
            <a:xfrm>
              <a:off x="3295450" y="2091875"/>
              <a:ext cx="32900" cy="34325"/>
            </a:xfrm>
            <a:custGeom>
              <a:avLst/>
              <a:gdLst/>
              <a:ahLst/>
              <a:cxnLst/>
              <a:rect l="l" t="t" r="r" b="b"/>
              <a:pathLst>
                <a:path w="1316" h="1373" extrusionOk="0">
                  <a:moveTo>
                    <a:pt x="51" y="1"/>
                  </a:moveTo>
                  <a:lnTo>
                    <a:pt x="1" y="1315"/>
                  </a:lnTo>
                  <a:lnTo>
                    <a:pt x="1265" y="1372"/>
                  </a:lnTo>
                  <a:lnTo>
                    <a:pt x="1315" y="51"/>
                  </a:lnTo>
                  <a:lnTo>
                    <a:pt x="51" y="1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54"/>
            <p:cNvSpPr/>
            <p:nvPr/>
          </p:nvSpPr>
          <p:spPr>
            <a:xfrm>
              <a:off x="3279025" y="2091850"/>
              <a:ext cx="34950" cy="32975"/>
            </a:xfrm>
            <a:custGeom>
              <a:avLst/>
              <a:gdLst/>
              <a:ahLst/>
              <a:cxnLst/>
              <a:rect l="l" t="t" r="r" b="b"/>
              <a:pathLst>
                <a:path w="1398" h="1319" extrusionOk="0">
                  <a:moveTo>
                    <a:pt x="664" y="0"/>
                  </a:moveTo>
                  <a:cubicBezTo>
                    <a:pt x="316" y="0"/>
                    <a:pt x="25" y="282"/>
                    <a:pt x="0" y="634"/>
                  </a:cubicBezTo>
                  <a:cubicBezTo>
                    <a:pt x="0" y="1000"/>
                    <a:pt x="291" y="1316"/>
                    <a:pt x="658" y="1316"/>
                  </a:cubicBezTo>
                  <a:cubicBezTo>
                    <a:pt x="676" y="1318"/>
                    <a:pt x="694" y="1318"/>
                    <a:pt x="712" y="1318"/>
                  </a:cubicBezTo>
                  <a:cubicBezTo>
                    <a:pt x="1055" y="1318"/>
                    <a:pt x="1342" y="1038"/>
                    <a:pt x="1372" y="684"/>
                  </a:cubicBezTo>
                  <a:cubicBezTo>
                    <a:pt x="1397" y="318"/>
                    <a:pt x="1106" y="27"/>
                    <a:pt x="708" y="2"/>
                  </a:cubicBezTo>
                  <a:cubicBezTo>
                    <a:pt x="693" y="1"/>
                    <a:pt x="679" y="0"/>
                    <a:pt x="664" y="0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54"/>
            <p:cNvSpPr/>
            <p:nvPr/>
          </p:nvSpPr>
          <p:spPr>
            <a:xfrm>
              <a:off x="3328325" y="2093150"/>
              <a:ext cx="33050" cy="34300"/>
            </a:xfrm>
            <a:custGeom>
              <a:avLst/>
              <a:gdLst/>
              <a:ahLst/>
              <a:cxnLst/>
              <a:rect l="l" t="t" r="r" b="b"/>
              <a:pathLst>
                <a:path w="1322" h="1372" extrusionOk="0">
                  <a:moveTo>
                    <a:pt x="57" y="0"/>
                  </a:moveTo>
                  <a:lnTo>
                    <a:pt x="0" y="1321"/>
                  </a:lnTo>
                  <a:lnTo>
                    <a:pt x="1264" y="1372"/>
                  </a:lnTo>
                  <a:lnTo>
                    <a:pt x="1321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54"/>
            <p:cNvSpPr/>
            <p:nvPr/>
          </p:nvSpPr>
          <p:spPr>
            <a:xfrm>
              <a:off x="3311250" y="2093100"/>
              <a:ext cx="34950" cy="33125"/>
            </a:xfrm>
            <a:custGeom>
              <a:avLst/>
              <a:gdLst/>
              <a:ahLst/>
              <a:cxnLst/>
              <a:rect l="l" t="t" r="r" b="b"/>
              <a:pathLst>
                <a:path w="1398" h="1325" extrusionOk="0">
                  <a:moveTo>
                    <a:pt x="695" y="1"/>
                  </a:moveTo>
                  <a:cubicBezTo>
                    <a:pt x="342" y="1"/>
                    <a:pt x="50" y="282"/>
                    <a:pt x="26" y="634"/>
                  </a:cubicBezTo>
                  <a:cubicBezTo>
                    <a:pt x="1" y="1007"/>
                    <a:pt x="317" y="1323"/>
                    <a:pt x="683" y="1323"/>
                  </a:cubicBezTo>
                  <a:cubicBezTo>
                    <a:pt x="698" y="1324"/>
                    <a:pt x="713" y="1325"/>
                    <a:pt x="728" y="1325"/>
                  </a:cubicBezTo>
                  <a:cubicBezTo>
                    <a:pt x="1081" y="1325"/>
                    <a:pt x="1373" y="1043"/>
                    <a:pt x="1397" y="691"/>
                  </a:cubicBezTo>
                  <a:cubicBezTo>
                    <a:pt x="1397" y="318"/>
                    <a:pt x="1107" y="34"/>
                    <a:pt x="740" y="2"/>
                  </a:cubicBezTo>
                  <a:cubicBezTo>
                    <a:pt x="725" y="1"/>
                    <a:pt x="710" y="1"/>
                    <a:pt x="695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54"/>
            <p:cNvSpPr/>
            <p:nvPr/>
          </p:nvSpPr>
          <p:spPr>
            <a:xfrm>
              <a:off x="3342850" y="2094525"/>
              <a:ext cx="34950" cy="32975"/>
            </a:xfrm>
            <a:custGeom>
              <a:avLst/>
              <a:gdLst/>
              <a:ahLst/>
              <a:cxnLst/>
              <a:rect l="l" t="t" r="r" b="b"/>
              <a:pathLst>
                <a:path w="1398" h="1319" extrusionOk="0">
                  <a:moveTo>
                    <a:pt x="694" y="0"/>
                  </a:moveTo>
                  <a:cubicBezTo>
                    <a:pt x="342" y="0"/>
                    <a:pt x="50" y="277"/>
                    <a:pt x="26" y="634"/>
                  </a:cubicBezTo>
                  <a:cubicBezTo>
                    <a:pt x="1" y="1001"/>
                    <a:pt x="291" y="1317"/>
                    <a:pt x="683" y="1317"/>
                  </a:cubicBezTo>
                  <a:cubicBezTo>
                    <a:pt x="698" y="1318"/>
                    <a:pt x="713" y="1318"/>
                    <a:pt x="728" y="1318"/>
                  </a:cubicBezTo>
                  <a:cubicBezTo>
                    <a:pt x="1081" y="1318"/>
                    <a:pt x="1373" y="1036"/>
                    <a:pt x="1397" y="685"/>
                  </a:cubicBezTo>
                  <a:cubicBezTo>
                    <a:pt x="1397" y="318"/>
                    <a:pt x="1107" y="27"/>
                    <a:pt x="740" y="2"/>
                  </a:cubicBezTo>
                  <a:cubicBezTo>
                    <a:pt x="725" y="1"/>
                    <a:pt x="709" y="0"/>
                    <a:pt x="694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54"/>
            <p:cNvSpPr/>
            <p:nvPr/>
          </p:nvSpPr>
          <p:spPr>
            <a:xfrm>
              <a:off x="3325150" y="2155950"/>
              <a:ext cx="38100" cy="33100"/>
            </a:xfrm>
            <a:custGeom>
              <a:avLst/>
              <a:gdLst/>
              <a:ahLst/>
              <a:cxnLst/>
              <a:rect l="l" t="t" r="r" b="b"/>
              <a:pathLst>
                <a:path w="1524" h="1324" extrusionOk="0">
                  <a:moveTo>
                    <a:pt x="789" y="1"/>
                  </a:moveTo>
                  <a:cubicBezTo>
                    <a:pt x="702" y="1"/>
                    <a:pt x="613" y="16"/>
                    <a:pt x="525" y="48"/>
                  </a:cubicBezTo>
                  <a:cubicBezTo>
                    <a:pt x="184" y="149"/>
                    <a:pt x="1" y="547"/>
                    <a:pt x="127" y="888"/>
                  </a:cubicBezTo>
                  <a:cubicBezTo>
                    <a:pt x="230" y="1154"/>
                    <a:pt x="494" y="1324"/>
                    <a:pt x="767" y="1324"/>
                  </a:cubicBezTo>
                  <a:cubicBezTo>
                    <a:pt x="845" y="1324"/>
                    <a:pt x="924" y="1310"/>
                    <a:pt x="999" y="1280"/>
                  </a:cubicBezTo>
                  <a:cubicBezTo>
                    <a:pt x="1366" y="1154"/>
                    <a:pt x="1524" y="756"/>
                    <a:pt x="1391" y="414"/>
                  </a:cubicBezTo>
                  <a:cubicBezTo>
                    <a:pt x="1314" y="155"/>
                    <a:pt x="1065" y="1"/>
                    <a:pt x="789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54"/>
            <p:cNvSpPr/>
            <p:nvPr/>
          </p:nvSpPr>
          <p:spPr>
            <a:xfrm>
              <a:off x="3328325" y="2166300"/>
              <a:ext cx="42825" cy="40775"/>
            </a:xfrm>
            <a:custGeom>
              <a:avLst/>
              <a:gdLst/>
              <a:ahLst/>
              <a:cxnLst/>
              <a:rect l="l" t="t" r="r" b="b"/>
              <a:pathLst>
                <a:path w="1713" h="1631" extrusionOk="0">
                  <a:moveTo>
                    <a:pt x="1264" y="0"/>
                  </a:moveTo>
                  <a:lnTo>
                    <a:pt x="0" y="474"/>
                  </a:lnTo>
                  <a:lnTo>
                    <a:pt x="449" y="1631"/>
                  </a:lnTo>
                  <a:lnTo>
                    <a:pt x="1713" y="1157"/>
                  </a:lnTo>
                  <a:lnTo>
                    <a:pt x="1264" y="0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54"/>
            <p:cNvSpPr/>
            <p:nvPr/>
          </p:nvSpPr>
          <p:spPr>
            <a:xfrm>
              <a:off x="3336225" y="2184325"/>
              <a:ext cx="38250" cy="33175"/>
            </a:xfrm>
            <a:custGeom>
              <a:avLst/>
              <a:gdLst/>
              <a:ahLst/>
              <a:cxnLst/>
              <a:rect l="l" t="t" r="r" b="b"/>
              <a:pathLst>
                <a:path w="1530" h="1327" extrusionOk="0">
                  <a:moveTo>
                    <a:pt x="763" y="1"/>
                  </a:moveTo>
                  <a:cubicBezTo>
                    <a:pt x="685" y="1"/>
                    <a:pt x="607" y="15"/>
                    <a:pt x="531" y="44"/>
                  </a:cubicBezTo>
                  <a:cubicBezTo>
                    <a:pt x="190" y="177"/>
                    <a:pt x="0" y="569"/>
                    <a:pt x="133" y="910"/>
                  </a:cubicBezTo>
                  <a:cubicBezTo>
                    <a:pt x="235" y="1172"/>
                    <a:pt x="494" y="1326"/>
                    <a:pt x="763" y="1326"/>
                  </a:cubicBezTo>
                  <a:cubicBezTo>
                    <a:pt x="844" y="1326"/>
                    <a:pt x="926" y="1312"/>
                    <a:pt x="1005" y="1283"/>
                  </a:cubicBezTo>
                  <a:cubicBezTo>
                    <a:pt x="1346" y="1175"/>
                    <a:pt x="1530" y="777"/>
                    <a:pt x="1397" y="436"/>
                  </a:cubicBezTo>
                  <a:cubicBezTo>
                    <a:pt x="1294" y="171"/>
                    <a:pt x="1034" y="1"/>
                    <a:pt x="763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54"/>
            <p:cNvSpPr/>
            <p:nvPr/>
          </p:nvSpPr>
          <p:spPr>
            <a:xfrm>
              <a:off x="3317250" y="2136600"/>
              <a:ext cx="42700" cy="40300"/>
            </a:xfrm>
            <a:custGeom>
              <a:avLst/>
              <a:gdLst/>
              <a:ahLst/>
              <a:cxnLst/>
              <a:rect l="l" t="t" r="r" b="b"/>
              <a:pathLst>
                <a:path w="1708" h="1612" extrusionOk="0">
                  <a:moveTo>
                    <a:pt x="1265" y="0"/>
                  </a:moveTo>
                  <a:lnTo>
                    <a:pt x="1" y="449"/>
                  </a:lnTo>
                  <a:lnTo>
                    <a:pt x="418" y="1612"/>
                  </a:lnTo>
                  <a:lnTo>
                    <a:pt x="1707" y="1163"/>
                  </a:lnTo>
                  <a:lnTo>
                    <a:pt x="1265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54"/>
            <p:cNvSpPr/>
            <p:nvPr/>
          </p:nvSpPr>
          <p:spPr>
            <a:xfrm>
              <a:off x="3324375" y="2154650"/>
              <a:ext cx="38875" cy="33150"/>
            </a:xfrm>
            <a:custGeom>
              <a:avLst/>
              <a:gdLst/>
              <a:ahLst/>
              <a:cxnLst/>
              <a:rect l="l" t="t" r="r" b="b"/>
              <a:pathLst>
                <a:path w="1555" h="1326" extrusionOk="0">
                  <a:moveTo>
                    <a:pt x="785" y="0"/>
                  </a:moveTo>
                  <a:cubicBezTo>
                    <a:pt x="708" y="0"/>
                    <a:pt x="631" y="14"/>
                    <a:pt x="556" y="43"/>
                  </a:cubicBezTo>
                  <a:cubicBezTo>
                    <a:pt x="190" y="176"/>
                    <a:pt x="0" y="542"/>
                    <a:pt x="133" y="890"/>
                  </a:cubicBezTo>
                  <a:cubicBezTo>
                    <a:pt x="236" y="1155"/>
                    <a:pt x="500" y="1325"/>
                    <a:pt x="784" y="1325"/>
                  </a:cubicBezTo>
                  <a:cubicBezTo>
                    <a:pt x="866" y="1325"/>
                    <a:pt x="949" y="1311"/>
                    <a:pt x="1030" y="1282"/>
                  </a:cubicBezTo>
                  <a:cubicBezTo>
                    <a:pt x="1372" y="1149"/>
                    <a:pt x="1555" y="782"/>
                    <a:pt x="1422" y="441"/>
                  </a:cubicBezTo>
                  <a:cubicBezTo>
                    <a:pt x="1323" y="174"/>
                    <a:pt x="1059" y="0"/>
                    <a:pt x="785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54"/>
            <p:cNvSpPr/>
            <p:nvPr/>
          </p:nvSpPr>
          <p:spPr>
            <a:xfrm>
              <a:off x="3313950" y="2125700"/>
              <a:ext cx="38100" cy="33250"/>
            </a:xfrm>
            <a:custGeom>
              <a:avLst/>
              <a:gdLst/>
              <a:ahLst/>
              <a:cxnLst/>
              <a:rect l="l" t="t" r="r" b="b"/>
              <a:pathLst>
                <a:path w="1524" h="1330" extrusionOk="0">
                  <a:moveTo>
                    <a:pt x="757" y="1"/>
                  </a:moveTo>
                  <a:cubicBezTo>
                    <a:pt x="679" y="1"/>
                    <a:pt x="601" y="15"/>
                    <a:pt x="525" y="44"/>
                  </a:cubicBezTo>
                  <a:cubicBezTo>
                    <a:pt x="158" y="177"/>
                    <a:pt x="0" y="544"/>
                    <a:pt x="133" y="885"/>
                  </a:cubicBezTo>
                  <a:cubicBezTo>
                    <a:pt x="229" y="1170"/>
                    <a:pt x="470" y="1329"/>
                    <a:pt x="742" y="1329"/>
                  </a:cubicBezTo>
                  <a:cubicBezTo>
                    <a:pt x="826" y="1329"/>
                    <a:pt x="912" y="1314"/>
                    <a:pt x="999" y="1283"/>
                  </a:cubicBezTo>
                  <a:cubicBezTo>
                    <a:pt x="1340" y="1150"/>
                    <a:pt x="1523" y="784"/>
                    <a:pt x="1397" y="436"/>
                  </a:cubicBezTo>
                  <a:cubicBezTo>
                    <a:pt x="1294" y="171"/>
                    <a:pt x="1030" y="1"/>
                    <a:pt x="757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54"/>
            <p:cNvSpPr/>
            <p:nvPr/>
          </p:nvSpPr>
          <p:spPr>
            <a:xfrm>
              <a:off x="3429750" y="2156350"/>
              <a:ext cx="34325" cy="33075"/>
            </a:xfrm>
            <a:custGeom>
              <a:avLst/>
              <a:gdLst/>
              <a:ahLst/>
              <a:cxnLst/>
              <a:rect l="l" t="t" r="r" b="b"/>
              <a:pathLst>
                <a:path w="1373" h="1323" extrusionOk="0">
                  <a:moveTo>
                    <a:pt x="715" y="0"/>
                  </a:moveTo>
                  <a:cubicBezTo>
                    <a:pt x="317" y="0"/>
                    <a:pt x="1" y="266"/>
                    <a:pt x="1" y="632"/>
                  </a:cubicBezTo>
                  <a:cubicBezTo>
                    <a:pt x="1" y="1005"/>
                    <a:pt x="291" y="1321"/>
                    <a:pt x="658" y="1321"/>
                  </a:cubicBezTo>
                  <a:cubicBezTo>
                    <a:pt x="673" y="1322"/>
                    <a:pt x="688" y="1323"/>
                    <a:pt x="703" y="1323"/>
                  </a:cubicBezTo>
                  <a:cubicBezTo>
                    <a:pt x="1056" y="1323"/>
                    <a:pt x="1348" y="1041"/>
                    <a:pt x="1372" y="689"/>
                  </a:cubicBezTo>
                  <a:cubicBezTo>
                    <a:pt x="1372" y="316"/>
                    <a:pt x="1081" y="0"/>
                    <a:pt x="715" y="0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54"/>
            <p:cNvSpPr/>
            <p:nvPr/>
          </p:nvSpPr>
          <p:spPr>
            <a:xfrm>
              <a:off x="3429125" y="2172150"/>
              <a:ext cx="34950" cy="32400"/>
            </a:xfrm>
            <a:custGeom>
              <a:avLst/>
              <a:gdLst/>
              <a:ahLst/>
              <a:cxnLst/>
              <a:rect l="l" t="t" r="r" b="b"/>
              <a:pathLst>
                <a:path w="1398" h="1296" extrusionOk="0">
                  <a:moveTo>
                    <a:pt x="26" y="0"/>
                  </a:moveTo>
                  <a:lnTo>
                    <a:pt x="0" y="1239"/>
                  </a:lnTo>
                  <a:lnTo>
                    <a:pt x="1340" y="1296"/>
                  </a:lnTo>
                  <a:lnTo>
                    <a:pt x="1397" y="5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54"/>
            <p:cNvSpPr/>
            <p:nvPr/>
          </p:nvSpPr>
          <p:spPr>
            <a:xfrm>
              <a:off x="3428500" y="2187275"/>
              <a:ext cx="34925" cy="33075"/>
            </a:xfrm>
            <a:custGeom>
              <a:avLst/>
              <a:gdLst/>
              <a:ahLst/>
              <a:cxnLst/>
              <a:rect l="l" t="t" r="r" b="b"/>
              <a:pathLst>
                <a:path w="1397" h="1323" extrusionOk="0">
                  <a:moveTo>
                    <a:pt x="664" y="0"/>
                  </a:moveTo>
                  <a:cubicBezTo>
                    <a:pt x="316" y="0"/>
                    <a:pt x="25" y="282"/>
                    <a:pt x="25" y="634"/>
                  </a:cubicBezTo>
                  <a:cubicBezTo>
                    <a:pt x="0" y="1007"/>
                    <a:pt x="291" y="1323"/>
                    <a:pt x="683" y="1323"/>
                  </a:cubicBezTo>
                  <a:cubicBezTo>
                    <a:pt x="1049" y="1323"/>
                    <a:pt x="1365" y="1032"/>
                    <a:pt x="1365" y="691"/>
                  </a:cubicBezTo>
                  <a:cubicBezTo>
                    <a:pt x="1397" y="318"/>
                    <a:pt x="1106" y="2"/>
                    <a:pt x="708" y="2"/>
                  </a:cubicBezTo>
                  <a:cubicBezTo>
                    <a:pt x="693" y="1"/>
                    <a:pt x="678" y="0"/>
                    <a:pt x="664" y="0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54"/>
            <p:cNvSpPr/>
            <p:nvPr/>
          </p:nvSpPr>
          <p:spPr>
            <a:xfrm>
              <a:off x="3429750" y="2140550"/>
              <a:ext cx="34950" cy="31625"/>
            </a:xfrm>
            <a:custGeom>
              <a:avLst/>
              <a:gdLst/>
              <a:ahLst/>
              <a:cxnLst/>
              <a:rect l="l" t="t" r="r" b="b"/>
              <a:pathLst>
                <a:path w="1398" h="1265" extrusionOk="0">
                  <a:moveTo>
                    <a:pt x="51" y="0"/>
                  </a:moveTo>
                  <a:lnTo>
                    <a:pt x="1" y="1214"/>
                  </a:lnTo>
                  <a:lnTo>
                    <a:pt x="1372" y="1264"/>
                  </a:lnTo>
                  <a:lnTo>
                    <a:pt x="1397" y="3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54"/>
            <p:cNvSpPr/>
            <p:nvPr/>
          </p:nvSpPr>
          <p:spPr>
            <a:xfrm>
              <a:off x="3429750" y="2155075"/>
              <a:ext cx="34325" cy="32950"/>
            </a:xfrm>
            <a:custGeom>
              <a:avLst/>
              <a:gdLst/>
              <a:ahLst/>
              <a:cxnLst/>
              <a:rect l="l" t="t" r="r" b="b"/>
              <a:pathLst>
                <a:path w="1373" h="1318" extrusionOk="0">
                  <a:moveTo>
                    <a:pt x="715" y="1"/>
                  </a:moveTo>
                  <a:cubicBezTo>
                    <a:pt x="342" y="1"/>
                    <a:pt x="26" y="291"/>
                    <a:pt x="1" y="633"/>
                  </a:cubicBezTo>
                  <a:cubicBezTo>
                    <a:pt x="1" y="999"/>
                    <a:pt x="291" y="1315"/>
                    <a:pt x="658" y="1315"/>
                  </a:cubicBezTo>
                  <a:cubicBezTo>
                    <a:pt x="677" y="1317"/>
                    <a:pt x="695" y="1318"/>
                    <a:pt x="713" y="1318"/>
                  </a:cubicBezTo>
                  <a:cubicBezTo>
                    <a:pt x="1062" y="1318"/>
                    <a:pt x="1348" y="1037"/>
                    <a:pt x="1372" y="683"/>
                  </a:cubicBezTo>
                  <a:cubicBezTo>
                    <a:pt x="1372" y="317"/>
                    <a:pt x="1081" y="26"/>
                    <a:pt x="715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54"/>
            <p:cNvSpPr/>
            <p:nvPr/>
          </p:nvSpPr>
          <p:spPr>
            <a:xfrm>
              <a:off x="3430400" y="2124100"/>
              <a:ext cx="34925" cy="33700"/>
            </a:xfrm>
            <a:custGeom>
              <a:avLst/>
              <a:gdLst/>
              <a:ahLst/>
              <a:cxnLst/>
              <a:rect l="l" t="t" r="r" b="b"/>
              <a:pathLst>
                <a:path w="1397" h="1348" extrusionOk="0">
                  <a:moveTo>
                    <a:pt x="714" y="1"/>
                  </a:moveTo>
                  <a:cubicBezTo>
                    <a:pt x="341" y="1"/>
                    <a:pt x="25" y="292"/>
                    <a:pt x="25" y="658"/>
                  </a:cubicBezTo>
                  <a:cubicBezTo>
                    <a:pt x="0" y="1031"/>
                    <a:pt x="291" y="1322"/>
                    <a:pt x="689" y="1347"/>
                  </a:cubicBezTo>
                  <a:cubicBezTo>
                    <a:pt x="1055" y="1347"/>
                    <a:pt x="1371" y="1056"/>
                    <a:pt x="1371" y="690"/>
                  </a:cubicBezTo>
                  <a:cubicBezTo>
                    <a:pt x="1397" y="342"/>
                    <a:pt x="1106" y="26"/>
                    <a:pt x="714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54"/>
            <p:cNvSpPr/>
            <p:nvPr/>
          </p:nvSpPr>
          <p:spPr>
            <a:xfrm>
              <a:off x="3263850" y="2159375"/>
              <a:ext cx="38900" cy="33150"/>
            </a:xfrm>
            <a:custGeom>
              <a:avLst/>
              <a:gdLst/>
              <a:ahLst/>
              <a:cxnLst/>
              <a:rect l="l" t="t" r="r" b="b"/>
              <a:pathLst>
                <a:path w="1556" h="1326" extrusionOk="0">
                  <a:moveTo>
                    <a:pt x="795" y="1"/>
                  </a:moveTo>
                  <a:cubicBezTo>
                    <a:pt x="579" y="1"/>
                    <a:pt x="369" y="98"/>
                    <a:pt x="241" y="277"/>
                  </a:cubicBezTo>
                  <a:cubicBezTo>
                    <a:pt x="1" y="568"/>
                    <a:pt x="83" y="985"/>
                    <a:pt x="399" y="1200"/>
                  </a:cubicBezTo>
                  <a:cubicBezTo>
                    <a:pt x="525" y="1284"/>
                    <a:pt x="668" y="1326"/>
                    <a:pt x="808" y="1326"/>
                  </a:cubicBezTo>
                  <a:cubicBezTo>
                    <a:pt x="1016" y="1326"/>
                    <a:pt x="1218" y="1232"/>
                    <a:pt x="1347" y="1042"/>
                  </a:cubicBezTo>
                  <a:cubicBezTo>
                    <a:pt x="1555" y="751"/>
                    <a:pt x="1473" y="328"/>
                    <a:pt x="1189" y="119"/>
                  </a:cubicBezTo>
                  <a:cubicBezTo>
                    <a:pt x="1067" y="39"/>
                    <a:pt x="930" y="1"/>
                    <a:pt x="795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54"/>
            <p:cNvSpPr/>
            <p:nvPr/>
          </p:nvSpPr>
          <p:spPr>
            <a:xfrm>
              <a:off x="3269850" y="2141325"/>
              <a:ext cx="46000" cy="44125"/>
            </a:xfrm>
            <a:custGeom>
              <a:avLst/>
              <a:gdLst/>
              <a:ahLst/>
              <a:cxnLst/>
              <a:rect l="l" t="t" r="r" b="b"/>
              <a:pathLst>
                <a:path w="1840" h="1765" extrusionOk="0">
                  <a:moveTo>
                    <a:pt x="709" y="1"/>
                  </a:moveTo>
                  <a:lnTo>
                    <a:pt x="1" y="999"/>
                  </a:lnTo>
                  <a:lnTo>
                    <a:pt x="1107" y="1764"/>
                  </a:lnTo>
                  <a:lnTo>
                    <a:pt x="1840" y="759"/>
                  </a:lnTo>
                  <a:lnTo>
                    <a:pt x="709" y="1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54"/>
            <p:cNvSpPr/>
            <p:nvPr/>
          </p:nvSpPr>
          <p:spPr>
            <a:xfrm>
              <a:off x="3282350" y="2134350"/>
              <a:ext cx="38875" cy="32950"/>
            </a:xfrm>
            <a:custGeom>
              <a:avLst/>
              <a:gdLst/>
              <a:ahLst/>
              <a:cxnLst/>
              <a:rect l="l" t="t" r="r" b="b"/>
              <a:pathLst>
                <a:path w="1555" h="1318" extrusionOk="0">
                  <a:moveTo>
                    <a:pt x="783" y="1"/>
                  </a:moveTo>
                  <a:cubicBezTo>
                    <a:pt x="572" y="1"/>
                    <a:pt x="357" y="101"/>
                    <a:pt x="209" y="280"/>
                  </a:cubicBezTo>
                  <a:cubicBezTo>
                    <a:pt x="0" y="564"/>
                    <a:pt x="76" y="988"/>
                    <a:pt x="392" y="1196"/>
                  </a:cubicBezTo>
                  <a:cubicBezTo>
                    <a:pt x="503" y="1279"/>
                    <a:pt x="635" y="1317"/>
                    <a:pt x="767" y="1317"/>
                  </a:cubicBezTo>
                  <a:cubicBezTo>
                    <a:pt x="980" y="1317"/>
                    <a:pt x="1196" y="1217"/>
                    <a:pt x="1340" y="1038"/>
                  </a:cubicBezTo>
                  <a:cubicBezTo>
                    <a:pt x="1555" y="754"/>
                    <a:pt x="1473" y="330"/>
                    <a:pt x="1157" y="122"/>
                  </a:cubicBezTo>
                  <a:cubicBezTo>
                    <a:pt x="1045" y="39"/>
                    <a:pt x="915" y="1"/>
                    <a:pt x="783" y="1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54"/>
            <p:cNvSpPr/>
            <p:nvPr/>
          </p:nvSpPr>
          <p:spPr>
            <a:xfrm>
              <a:off x="3250750" y="2167550"/>
              <a:ext cx="46000" cy="44125"/>
            </a:xfrm>
            <a:custGeom>
              <a:avLst/>
              <a:gdLst/>
              <a:ahLst/>
              <a:cxnLst/>
              <a:rect l="l" t="t" r="r" b="b"/>
              <a:pathLst>
                <a:path w="1840" h="1765" extrusionOk="0">
                  <a:moveTo>
                    <a:pt x="733" y="1"/>
                  </a:moveTo>
                  <a:lnTo>
                    <a:pt x="0" y="1006"/>
                  </a:lnTo>
                  <a:lnTo>
                    <a:pt x="1106" y="1764"/>
                  </a:lnTo>
                  <a:lnTo>
                    <a:pt x="1839" y="766"/>
                  </a:lnTo>
                  <a:lnTo>
                    <a:pt x="733" y="1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54"/>
            <p:cNvSpPr/>
            <p:nvPr/>
          </p:nvSpPr>
          <p:spPr>
            <a:xfrm>
              <a:off x="3263225" y="2160475"/>
              <a:ext cx="38900" cy="33125"/>
            </a:xfrm>
            <a:custGeom>
              <a:avLst/>
              <a:gdLst/>
              <a:ahLst/>
              <a:cxnLst/>
              <a:rect l="l" t="t" r="r" b="b"/>
              <a:pathLst>
                <a:path w="1556" h="1325" extrusionOk="0">
                  <a:moveTo>
                    <a:pt x="773" y="0"/>
                  </a:moveTo>
                  <a:cubicBezTo>
                    <a:pt x="565" y="0"/>
                    <a:pt x="363" y="94"/>
                    <a:pt x="234" y="284"/>
                  </a:cubicBezTo>
                  <a:cubicBezTo>
                    <a:pt x="0" y="575"/>
                    <a:pt x="76" y="998"/>
                    <a:pt x="392" y="1207"/>
                  </a:cubicBezTo>
                  <a:cubicBezTo>
                    <a:pt x="504" y="1287"/>
                    <a:pt x="639" y="1325"/>
                    <a:pt x="775" y="1325"/>
                  </a:cubicBezTo>
                  <a:cubicBezTo>
                    <a:pt x="993" y="1325"/>
                    <a:pt x="1212" y="1227"/>
                    <a:pt x="1340" y="1049"/>
                  </a:cubicBezTo>
                  <a:cubicBezTo>
                    <a:pt x="1555" y="733"/>
                    <a:pt x="1473" y="341"/>
                    <a:pt x="1182" y="126"/>
                  </a:cubicBezTo>
                  <a:cubicBezTo>
                    <a:pt x="1056" y="42"/>
                    <a:pt x="913" y="0"/>
                    <a:pt x="773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54"/>
            <p:cNvSpPr/>
            <p:nvPr/>
          </p:nvSpPr>
          <p:spPr>
            <a:xfrm>
              <a:off x="3245375" y="2185525"/>
              <a:ext cx="38250" cy="33125"/>
            </a:xfrm>
            <a:custGeom>
              <a:avLst/>
              <a:gdLst/>
              <a:ahLst/>
              <a:cxnLst/>
              <a:rect l="l" t="t" r="r" b="b"/>
              <a:pathLst>
                <a:path w="1530" h="1325" extrusionOk="0">
                  <a:moveTo>
                    <a:pt x="754" y="1"/>
                  </a:moveTo>
                  <a:cubicBezTo>
                    <a:pt x="543" y="1"/>
                    <a:pt x="340" y="97"/>
                    <a:pt x="215" y="287"/>
                  </a:cubicBezTo>
                  <a:cubicBezTo>
                    <a:pt x="0" y="571"/>
                    <a:pt x="57" y="995"/>
                    <a:pt x="373" y="1203"/>
                  </a:cubicBezTo>
                  <a:cubicBezTo>
                    <a:pt x="494" y="1286"/>
                    <a:pt x="630" y="1324"/>
                    <a:pt x="764" y="1324"/>
                  </a:cubicBezTo>
                  <a:cubicBezTo>
                    <a:pt x="979" y="1324"/>
                    <a:pt x="1189" y="1224"/>
                    <a:pt x="1321" y="1045"/>
                  </a:cubicBezTo>
                  <a:cubicBezTo>
                    <a:pt x="1530" y="729"/>
                    <a:pt x="1479" y="337"/>
                    <a:pt x="1163" y="129"/>
                  </a:cubicBezTo>
                  <a:cubicBezTo>
                    <a:pt x="1037" y="43"/>
                    <a:pt x="894" y="1"/>
                    <a:pt x="754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54"/>
            <p:cNvSpPr/>
            <p:nvPr/>
          </p:nvSpPr>
          <p:spPr>
            <a:xfrm>
              <a:off x="3370500" y="2111500"/>
              <a:ext cx="38900" cy="33350"/>
            </a:xfrm>
            <a:custGeom>
              <a:avLst/>
              <a:gdLst/>
              <a:ahLst/>
              <a:cxnLst/>
              <a:rect l="l" t="t" r="r" b="b"/>
              <a:pathLst>
                <a:path w="1556" h="1334" extrusionOk="0">
                  <a:moveTo>
                    <a:pt x="794" y="0"/>
                  </a:moveTo>
                  <a:cubicBezTo>
                    <a:pt x="547" y="0"/>
                    <a:pt x="309" y="131"/>
                    <a:pt x="184" y="347"/>
                  </a:cubicBezTo>
                  <a:cubicBezTo>
                    <a:pt x="1" y="663"/>
                    <a:pt x="108" y="1061"/>
                    <a:pt x="449" y="1244"/>
                  </a:cubicBezTo>
                  <a:cubicBezTo>
                    <a:pt x="554" y="1305"/>
                    <a:pt x="670" y="1334"/>
                    <a:pt x="786" y="1334"/>
                  </a:cubicBezTo>
                  <a:cubicBezTo>
                    <a:pt x="1019" y="1334"/>
                    <a:pt x="1249" y="1216"/>
                    <a:pt x="1372" y="1004"/>
                  </a:cubicBezTo>
                  <a:cubicBezTo>
                    <a:pt x="1555" y="688"/>
                    <a:pt x="1448" y="271"/>
                    <a:pt x="1132" y="88"/>
                  </a:cubicBezTo>
                  <a:cubicBezTo>
                    <a:pt x="1024" y="28"/>
                    <a:pt x="908" y="0"/>
                    <a:pt x="794" y="0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54"/>
            <p:cNvSpPr/>
            <p:nvPr/>
          </p:nvSpPr>
          <p:spPr>
            <a:xfrm>
              <a:off x="3375075" y="2093150"/>
              <a:ext cx="45550" cy="43475"/>
            </a:xfrm>
            <a:custGeom>
              <a:avLst/>
              <a:gdLst/>
              <a:ahLst/>
              <a:cxnLst/>
              <a:rect l="l" t="t" r="r" b="b"/>
              <a:pathLst>
                <a:path w="1822" h="1739" extrusionOk="0">
                  <a:moveTo>
                    <a:pt x="633" y="0"/>
                  </a:moveTo>
                  <a:lnTo>
                    <a:pt x="1" y="1081"/>
                  </a:lnTo>
                  <a:lnTo>
                    <a:pt x="1189" y="1738"/>
                  </a:lnTo>
                  <a:lnTo>
                    <a:pt x="1821" y="664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54"/>
            <p:cNvSpPr/>
            <p:nvPr/>
          </p:nvSpPr>
          <p:spPr>
            <a:xfrm>
              <a:off x="3386300" y="2085025"/>
              <a:ext cx="38900" cy="33050"/>
            </a:xfrm>
            <a:custGeom>
              <a:avLst/>
              <a:gdLst/>
              <a:ahLst/>
              <a:cxnLst/>
              <a:rect l="l" t="t" r="r" b="b"/>
              <a:pathLst>
                <a:path w="1556" h="1322" extrusionOk="0">
                  <a:moveTo>
                    <a:pt x="765" y="0"/>
                  </a:moveTo>
                  <a:cubicBezTo>
                    <a:pt x="533" y="0"/>
                    <a:pt x="306" y="115"/>
                    <a:pt x="184" y="325"/>
                  </a:cubicBezTo>
                  <a:cubicBezTo>
                    <a:pt x="1" y="641"/>
                    <a:pt x="108" y="1065"/>
                    <a:pt x="449" y="1248"/>
                  </a:cubicBezTo>
                  <a:cubicBezTo>
                    <a:pt x="548" y="1297"/>
                    <a:pt x="658" y="1321"/>
                    <a:pt x="767" y="1321"/>
                  </a:cubicBezTo>
                  <a:cubicBezTo>
                    <a:pt x="1007" y="1321"/>
                    <a:pt x="1246" y="1206"/>
                    <a:pt x="1372" y="989"/>
                  </a:cubicBezTo>
                  <a:cubicBezTo>
                    <a:pt x="1555" y="673"/>
                    <a:pt x="1448" y="275"/>
                    <a:pt x="1107" y="91"/>
                  </a:cubicBezTo>
                  <a:cubicBezTo>
                    <a:pt x="1001" y="30"/>
                    <a:pt x="882" y="0"/>
                    <a:pt x="765" y="0"/>
                  </a:cubicBezTo>
                  <a:close/>
                </a:path>
              </a:pathLst>
            </a:custGeom>
            <a:solidFill>
              <a:srgbClr val="E983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54"/>
            <p:cNvSpPr/>
            <p:nvPr/>
          </p:nvSpPr>
          <p:spPr>
            <a:xfrm>
              <a:off x="3359275" y="2120800"/>
              <a:ext cx="44900" cy="43475"/>
            </a:xfrm>
            <a:custGeom>
              <a:avLst/>
              <a:gdLst/>
              <a:ahLst/>
              <a:cxnLst/>
              <a:rect l="l" t="t" r="r" b="b"/>
              <a:pathLst>
                <a:path w="1796" h="1739" extrusionOk="0">
                  <a:moveTo>
                    <a:pt x="608" y="0"/>
                  </a:moveTo>
                  <a:lnTo>
                    <a:pt x="1" y="1081"/>
                  </a:lnTo>
                  <a:lnTo>
                    <a:pt x="1164" y="1738"/>
                  </a:lnTo>
                  <a:lnTo>
                    <a:pt x="1796" y="664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54"/>
            <p:cNvSpPr/>
            <p:nvPr/>
          </p:nvSpPr>
          <p:spPr>
            <a:xfrm>
              <a:off x="3369875" y="2112675"/>
              <a:ext cx="38900" cy="33325"/>
            </a:xfrm>
            <a:custGeom>
              <a:avLst/>
              <a:gdLst/>
              <a:ahLst/>
              <a:cxnLst/>
              <a:rect l="l" t="t" r="r" b="b"/>
              <a:pathLst>
                <a:path w="1556" h="1333" extrusionOk="0">
                  <a:moveTo>
                    <a:pt x="772" y="0"/>
                  </a:moveTo>
                  <a:cubicBezTo>
                    <a:pt x="533" y="0"/>
                    <a:pt x="305" y="115"/>
                    <a:pt x="184" y="325"/>
                  </a:cubicBezTo>
                  <a:cubicBezTo>
                    <a:pt x="0" y="641"/>
                    <a:pt x="108" y="1065"/>
                    <a:pt x="449" y="1248"/>
                  </a:cubicBezTo>
                  <a:cubicBezTo>
                    <a:pt x="549" y="1306"/>
                    <a:pt x="658" y="1333"/>
                    <a:pt x="768" y="1333"/>
                  </a:cubicBezTo>
                  <a:cubicBezTo>
                    <a:pt x="1005" y="1333"/>
                    <a:pt x="1242" y="1205"/>
                    <a:pt x="1372" y="989"/>
                  </a:cubicBezTo>
                  <a:cubicBezTo>
                    <a:pt x="1555" y="673"/>
                    <a:pt x="1448" y="275"/>
                    <a:pt x="1132" y="91"/>
                  </a:cubicBezTo>
                  <a:cubicBezTo>
                    <a:pt x="1017" y="30"/>
                    <a:pt x="893" y="0"/>
                    <a:pt x="772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54"/>
            <p:cNvSpPr/>
            <p:nvPr/>
          </p:nvSpPr>
          <p:spPr>
            <a:xfrm>
              <a:off x="3354075" y="2139150"/>
              <a:ext cx="39525" cy="33350"/>
            </a:xfrm>
            <a:custGeom>
              <a:avLst/>
              <a:gdLst/>
              <a:ahLst/>
              <a:cxnLst/>
              <a:rect l="l" t="t" r="r" b="b"/>
              <a:pathLst>
                <a:path w="1581" h="1334" extrusionOk="0">
                  <a:moveTo>
                    <a:pt x="800" y="0"/>
                  </a:moveTo>
                  <a:cubicBezTo>
                    <a:pt x="560" y="0"/>
                    <a:pt x="334" y="131"/>
                    <a:pt x="209" y="347"/>
                  </a:cubicBezTo>
                  <a:cubicBezTo>
                    <a:pt x="0" y="663"/>
                    <a:pt x="133" y="1061"/>
                    <a:pt x="449" y="1244"/>
                  </a:cubicBezTo>
                  <a:cubicBezTo>
                    <a:pt x="554" y="1305"/>
                    <a:pt x="669" y="1334"/>
                    <a:pt x="784" y="1334"/>
                  </a:cubicBezTo>
                  <a:cubicBezTo>
                    <a:pt x="1016" y="1334"/>
                    <a:pt x="1245" y="1216"/>
                    <a:pt x="1372" y="1004"/>
                  </a:cubicBezTo>
                  <a:cubicBezTo>
                    <a:pt x="1580" y="688"/>
                    <a:pt x="1448" y="271"/>
                    <a:pt x="1132" y="88"/>
                  </a:cubicBezTo>
                  <a:cubicBezTo>
                    <a:pt x="1024" y="28"/>
                    <a:pt x="911" y="0"/>
                    <a:pt x="800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54"/>
            <p:cNvSpPr/>
            <p:nvPr/>
          </p:nvSpPr>
          <p:spPr>
            <a:xfrm>
              <a:off x="3238900" y="2008300"/>
              <a:ext cx="217900" cy="133050"/>
            </a:xfrm>
            <a:custGeom>
              <a:avLst/>
              <a:gdLst/>
              <a:ahLst/>
              <a:cxnLst/>
              <a:rect l="l" t="t" r="r" b="b"/>
              <a:pathLst>
                <a:path w="8716" h="5322" extrusionOk="0">
                  <a:moveTo>
                    <a:pt x="525" y="0"/>
                  </a:moveTo>
                  <a:cubicBezTo>
                    <a:pt x="234" y="0"/>
                    <a:pt x="0" y="234"/>
                    <a:pt x="0" y="525"/>
                  </a:cubicBezTo>
                  <a:lnTo>
                    <a:pt x="0" y="4791"/>
                  </a:lnTo>
                  <a:cubicBezTo>
                    <a:pt x="0" y="5082"/>
                    <a:pt x="234" y="5322"/>
                    <a:pt x="525" y="5322"/>
                  </a:cubicBezTo>
                  <a:lnTo>
                    <a:pt x="8191" y="5322"/>
                  </a:lnTo>
                  <a:cubicBezTo>
                    <a:pt x="8475" y="5322"/>
                    <a:pt x="8715" y="5082"/>
                    <a:pt x="8715" y="4791"/>
                  </a:cubicBezTo>
                  <a:lnTo>
                    <a:pt x="8715" y="525"/>
                  </a:lnTo>
                  <a:cubicBezTo>
                    <a:pt x="8715" y="234"/>
                    <a:pt x="8475" y="0"/>
                    <a:pt x="819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54"/>
            <p:cNvSpPr/>
            <p:nvPr/>
          </p:nvSpPr>
          <p:spPr>
            <a:xfrm>
              <a:off x="3259900" y="2026775"/>
              <a:ext cx="131650" cy="24350"/>
            </a:xfrm>
            <a:custGeom>
              <a:avLst/>
              <a:gdLst/>
              <a:ahLst/>
              <a:cxnLst/>
              <a:rect l="l" t="t" r="r" b="b"/>
              <a:pathLst>
                <a:path w="5266" h="974" extrusionOk="0">
                  <a:moveTo>
                    <a:pt x="1" y="1"/>
                  </a:moveTo>
                  <a:lnTo>
                    <a:pt x="1" y="974"/>
                  </a:lnTo>
                  <a:lnTo>
                    <a:pt x="5265" y="974"/>
                  </a:lnTo>
                  <a:lnTo>
                    <a:pt x="5265" y="1"/>
                  </a:lnTo>
                  <a:close/>
                </a:path>
              </a:pathLst>
            </a:custGeom>
            <a:solidFill>
              <a:srgbClr val="C1BF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54"/>
            <p:cNvSpPr/>
            <p:nvPr/>
          </p:nvSpPr>
          <p:spPr>
            <a:xfrm>
              <a:off x="3259900" y="2060900"/>
              <a:ext cx="151400" cy="12525"/>
            </a:xfrm>
            <a:custGeom>
              <a:avLst/>
              <a:gdLst/>
              <a:ahLst/>
              <a:cxnLst/>
              <a:rect l="l" t="t" r="r" b="b"/>
              <a:pathLst>
                <a:path w="6056" h="501" extrusionOk="0">
                  <a:moveTo>
                    <a:pt x="1" y="1"/>
                  </a:moveTo>
                  <a:lnTo>
                    <a:pt x="1" y="500"/>
                  </a:lnTo>
                  <a:lnTo>
                    <a:pt x="6055" y="500"/>
                  </a:lnTo>
                  <a:lnTo>
                    <a:pt x="6055" y="1"/>
                  </a:lnTo>
                  <a:close/>
                </a:path>
              </a:pathLst>
            </a:custGeom>
            <a:solidFill>
              <a:srgbClr val="DEDD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54"/>
            <p:cNvSpPr/>
            <p:nvPr/>
          </p:nvSpPr>
          <p:spPr>
            <a:xfrm>
              <a:off x="3259900" y="2077350"/>
              <a:ext cx="90250" cy="12650"/>
            </a:xfrm>
            <a:custGeom>
              <a:avLst/>
              <a:gdLst/>
              <a:ahLst/>
              <a:cxnLst/>
              <a:rect l="l" t="t" r="r" b="b"/>
              <a:pathLst>
                <a:path w="3610" h="506" extrusionOk="0">
                  <a:moveTo>
                    <a:pt x="1" y="0"/>
                  </a:moveTo>
                  <a:lnTo>
                    <a:pt x="1" y="506"/>
                  </a:lnTo>
                  <a:lnTo>
                    <a:pt x="3609" y="506"/>
                  </a:lnTo>
                  <a:lnTo>
                    <a:pt x="3609" y="0"/>
                  </a:lnTo>
                  <a:close/>
                </a:path>
              </a:pathLst>
            </a:custGeom>
            <a:solidFill>
              <a:srgbClr val="DEDD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54"/>
            <p:cNvSpPr/>
            <p:nvPr/>
          </p:nvSpPr>
          <p:spPr>
            <a:xfrm>
              <a:off x="3358025" y="2077350"/>
              <a:ext cx="76325" cy="12650"/>
            </a:xfrm>
            <a:custGeom>
              <a:avLst/>
              <a:gdLst/>
              <a:ahLst/>
              <a:cxnLst/>
              <a:rect l="l" t="t" r="r" b="b"/>
              <a:pathLst>
                <a:path w="3053" h="506" extrusionOk="0">
                  <a:moveTo>
                    <a:pt x="0" y="0"/>
                  </a:moveTo>
                  <a:lnTo>
                    <a:pt x="0" y="506"/>
                  </a:lnTo>
                  <a:lnTo>
                    <a:pt x="3053" y="506"/>
                  </a:lnTo>
                  <a:lnTo>
                    <a:pt x="3053" y="0"/>
                  </a:lnTo>
                  <a:close/>
                </a:path>
              </a:pathLst>
            </a:custGeom>
            <a:solidFill>
              <a:srgbClr val="C1BF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54"/>
            <p:cNvSpPr/>
            <p:nvPr/>
          </p:nvSpPr>
          <p:spPr>
            <a:xfrm>
              <a:off x="3259900" y="2093925"/>
              <a:ext cx="59275" cy="12525"/>
            </a:xfrm>
            <a:custGeom>
              <a:avLst/>
              <a:gdLst/>
              <a:ahLst/>
              <a:cxnLst/>
              <a:rect l="l" t="t" r="r" b="b"/>
              <a:pathLst>
                <a:path w="2371" h="501" extrusionOk="0">
                  <a:moveTo>
                    <a:pt x="1" y="1"/>
                  </a:moveTo>
                  <a:lnTo>
                    <a:pt x="1" y="500"/>
                  </a:lnTo>
                  <a:lnTo>
                    <a:pt x="2371" y="500"/>
                  </a:lnTo>
                  <a:lnTo>
                    <a:pt x="2371" y="1"/>
                  </a:lnTo>
                  <a:close/>
                </a:path>
              </a:pathLst>
            </a:custGeom>
            <a:solidFill>
              <a:srgbClr val="C1BF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54"/>
            <p:cNvSpPr/>
            <p:nvPr/>
          </p:nvSpPr>
          <p:spPr>
            <a:xfrm>
              <a:off x="3326425" y="2093925"/>
              <a:ext cx="96075" cy="12525"/>
            </a:xfrm>
            <a:custGeom>
              <a:avLst/>
              <a:gdLst/>
              <a:ahLst/>
              <a:cxnLst/>
              <a:rect l="l" t="t" r="r" b="b"/>
              <a:pathLst>
                <a:path w="3843" h="501" extrusionOk="0">
                  <a:moveTo>
                    <a:pt x="0" y="1"/>
                  </a:moveTo>
                  <a:lnTo>
                    <a:pt x="0" y="500"/>
                  </a:lnTo>
                  <a:lnTo>
                    <a:pt x="3843" y="500"/>
                  </a:lnTo>
                  <a:lnTo>
                    <a:pt x="3843" y="1"/>
                  </a:lnTo>
                  <a:close/>
                </a:path>
              </a:pathLst>
            </a:custGeom>
            <a:solidFill>
              <a:srgbClr val="DEDDE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54"/>
            <p:cNvSpPr/>
            <p:nvPr/>
          </p:nvSpPr>
          <p:spPr>
            <a:xfrm>
              <a:off x="3259900" y="2110375"/>
              <a:ext cx="151400" cy="11875"/>
            </a:xfrm>
            <a:custGeom>
              <a:avLst/>
              <a:gdLst/>
              <a:ahLst/>
              <a:cxnLst/>
              <a:rect l="l" t="t" r="r" b="b"/>
              <a:pathLst>
                <a:path w="6056" h="475" extrusionOk="0">
                  <a:moveTo>
                    <a:pt x="1" y="0"/>
                  </a:moveTo>
                  <a:lnTo>
                    <a:pt x="1" y="474"/>
                  </a:lnTo>
                  <a:lnTo>
                    <a:pt x="6055" y="474"/>
                  </a:lnTo>
                  <a:lnTo>
                    <a:pt x="6055" y="0"/>
                  </a:lnTo>
                  <a:close/>
                </a:path>
              </a:pathLst>
            </a:custGeom>
            <a:solidFill>
              <a:srgbClr val="C1BF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54"/>
            <p:cNvSpPr/>
            <p:nvPr/>
          </p:nvSpPr>
          <p:spPr>
            <a:xfrm>
              <a:off x="3401475" y="2026775"/>
              <a:ext cx="23725" cy="24350"/>
            </a:xfrm>
            <a:custGeom>
              <a:avLst/>
              <a:gdLst/>
              <a:ahLst/>
              <a:cxnLst/>
              <a:rect l="l" t="t" r="r" b="b"/>
              <a:pathLst>
                <a:path w="949" h="974" extrusionOk="0">
                  <a:moveTo>
                    <a:pt x="0" y="1"/>
                  </a:moveTo>
                  <a:lnTo>
                    <a:pt x="0" y="974"/>
                  </a:lnTo>
                  <a:lnTo>
                    <a:pt x="948" y="974"/>
                  </a:lnTo>
                  <a:lnTo>
                    <a:pt x="948" y="1"/>
                  </a:lnTo>
                  <a:close/>
                </a:path>
              </a:pathLst>
            </a:custGeom>
            <a:solidFill>
              <a:srgbClr val="C1BFC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54"/>
            <p:cNvSpPr/>
            <p:nvPr/>
          </p:nvSpPr>
          <p:spPr>
            <a:xfrm>
              <a:off x="3220400" y="1991850"/>
              <a:ext cx="254875" cy="271950"/>
            </a:xfrm>
            <a:custGeom>
              <a:avLst/>
              <a:gdLst/>
              <a:ahLst/>
              <a:cxnLst/>
              <a:rect l="l" t="t" r="r" b="b"/>
              <a:pathLst>
                <a:path w="10195" h="10878" extrusionOk="0">
                  <a:moveTo>
                    <a:pt x="1" y="1"/>
                  </a:moveTo>
                  <a:lnTo>
                    <a:pt x="1" y="10505"/>
                  </a:lnTo>
                  <a:cubicBezTo>
                    <a:pt x="1" y="10720"/>
                    <a:pt x="241" y="10878"/>
                    <a:pt x="525" y="10878"/>
                  </a:cubicBezTo>
                  <a:lnTo>
                    <a:pt x="9664" y="10878"/>
                  </a:lnTo>
                  <a:cubicBezTo>
                    <a:pt x="9955" y="10878"/>
                    <a:pt x="10195" y="10720"/>
                    <a:pt x="10195" y="10505"/>
                  </a:cubicBezTo>
                  <a:lnTo>
                    <a:pt x="10195" y="2264"/>
                  </a:lnTo>
                  <a:lnTo>
                    <a:pt x="9373" y="9797"/>
                  </a:lnTo>
                  <a:lnTo>
                    <a:pt x="974" y="9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45" name="Google Shape;2045;p54"/>
          <p:cNvGrpSpPr/>
          <p:nvPr/>
        </p:nvGrpSpPr>
        <p:grpSpPr>
          <a:xfrm>
            <a:off x="6783704" y="3005156"/>
            <a:ext cx="1774407" cy="2240801"/>
            <a:chOff x="741075" y="4150000"/>
            <a:chExt cx="289950" cy="366150"/>
          </a:xfrm>
        </p:grpSpPr>
        <p:sp>
          <p:nvSpPr>
            <p:cNvPr id="2046" name="Google Shape;2046;p54"/>
            <p:cNvSpPr/>
            <p:nvPr/>
          </p:nvSpPr>
          <p:spPr>
            <a:xfrm>
              <a:off x="760850" y="4167075"/>
              <a:ext cx="212625" cy="185475"/>
            </a:xfrm>
            <a:custGeom>
              <a:avLst/>
              <a:gdLst/>
              <a:ahLst/>
              <a:cxnLst/>
              <a:rect l="l" t="t" r="r" b="b"/>
              <a:pathLst>
                <a:path w="8505" h="7419" extrusionOk="0">
                  <a:moveTo>
                    <a:pt x="1247" y="1"/>
                  </a:moveTo>
                  <a:cubicBezTo>
                    <a:pt x="933" y="1"/>
                    <a:pt x="624" y="124"/>
                    <a:pt x="389" y="389"/>
                  </a:cubicBezTo>
                  <a:cubicBezTo>
                    <a:pt x="1" y="855"/>
                    <a:pt x="49" y="1557"/>
                    <a:pt x="516" y="1960"/>
                  </a:cubicBezTo>
                  <a:lnTo>
                    <a:pt x="6702" y="7247"/>
                  </a:lnTo>
                  <a:cubicBezTo>
                    <a:pt x="6844" y="7355"/>
                    <a:pt x="7030" y="7418"/>
                    <a:pt x="7198" y="7418"/>
                  </a:cubicBezTo>
                  <a:cubicBezTo>
                    <a:pt x="7418" y="7418"/>
                    <a:pt x="7620" y="7325"/>
                    <a:pt x="7776" y="7153"/>
                  </a:cubicBezTo>
                  <a:lnTo>
                    <a:pt x="8224" y="6624"/>
                  </a:lnTo>
                  <a:cubicBezTo>
                    <a:pt x="8504" y="6299"/>
                    <a:pt x="8459" y="5814"/>
                    <a:pt x="8150" y="5553"/>
                  </a:cubicBezTo>
                  <a:lnTo>
                    <a:pt x="1960" y="266"/>
                  </a:lnTo>
                  <a:cubicBezTo>
                    <a:pt x="1758" y="79"/>
                    <a:pt x="1493" y="1"/>
                    <a:pt x="1247" y="1"/>
                  </a:cubicBezTo>
                  <a:close/>
                </a:path>
              </a:pathLst>
            </a:custGeom>
            <a:solidFill>
              <a:srgbClr val="FDF2E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54"/>
            <p:cNvSpPr/>
            <p:nvPr/>
          </p:nvSpPr>
          <p:spPr>
            <a:xfrm>
              <a:off x="760850" y="4167000"/>
              <a:ext cx="212625" cy="185675"/>
            </a:xfrm>
            <a:custGeom>
              <a:avLst/>
              <a:gdLst/>
              <a:ahLst/>
              <a:cxnLst/>
              <a:rect l="l" t="t" r="r" b="b"/>
              <a:pathLst>
                <a:path w="8505" h="7427" extrusionOk="0">
                  <a:moveTo>
                    <a:pt x="1241" y="1"/>
                  </a:moveTo>
                  <a:cubicBezTo>
                    <a:pt x="927" y="1"/>
                    <a:pt x="613" y="134"/>
                    <a:pt x="389" y="392"/>
                  </a:cubicBezTo>
                  <a:cubicBezTo>
                    <a:pt x="1" y="858"/>
                    <a:pt x="49" y="1560"/>
                    <a:pt x="516" y="1963"/>
                  </a:cubicBezTo>
                  <a:lnTo>
                    <a:pt x="6702" y="7250"/>
                  </a:lnTo>
                  <a:cubicBezTo>
                    <a:pt x="6848" y="7368"/>
                    <a:pt x="7022" y="7427"/>
                    <a:pt x="7195" y="7427"/>
                  </a:cubicBezTo>
                  <a:cubicBezTo>
                    <a:pt x="7409" y="7427"/>
                    <a:pt x="7621" y="7336"/>
                    <a:pt x="7776" y="7156"/>
                  </a:cubicBezTo>
                  <a:lnTo>
                    <a:pt x="8224" y="6627"/>
                  </a:lnTo>
                  <a:cubicBezTo>
                    <a:pt x="8504" y="6302"/>
                    <a:pt x="8459" y="5817"/>
                    <a:pt x="8150" y="5556"/>
                  </a:cubicBezTo>
                  <a:lnTo>
                    <a:pt x="1960" y="269"/>
                  </a:lnTo>
                  <a:cubicBezTo>
                    <a:pt x="1751" y="88"/>
                    <a:pt x="1496" y="1"/>
                    <a:pt x="1241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54"/>
            <p:cNvSpPr/>
            <p:nvPr/>
          </p:nvSpPr>
          <p:spPr>
            <a:xfrm>
              <a:off x="771400" y="4178750"/>
              <a:ext cx="198250" cy="172575"/>
            </a:xfrm>
            <a:custGeom>
              <a:avLst/>
              <a:gdLst/>
              <a:ahLst/>
              <a:cxnLst/>
              <a:rect l="l" t="t" r="r" b="b"/>
              <a:pathLst>
                <a:path w="7930" h="6903" extrusionOk="0">
                  <a:moveTo>
                    <a:pt x="806" y="1"/>
                  </a:moveTo>
                  <a:cubicBezTo>
                    <a:pt x="594" y="1"/>
                    <a:pt x="405" y="72"/>
                    <a:pt x="280" y="217"/>
                  </a:cubicBezTo>
                  <a:cubicBezTo>
                    <a:pt x="0" y="545"/>
                    <a:pt x="153" y="1120"/>
                    <a:pt x="605" y="1522"/>
                  </a:cubicBezTo>
                  <a:lnTo>
                    <a:pt x="6918" y="6903"/>
                  </a:lnTo>
                  <a:lnTo>
                    <a:pt x="7929" y="5720"/>
                  </a:lnTo>
                  <a:lnTo>
                    <a:pt x="1631" y="329"/>
                  </a:lnTo>
                  <a:cubicBezTo>
                    <a:pt x="1372" y="111"/>
                    <a:pt x="1071" y="1"/>
                    <a:pt x="806" y="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54"/>
            <p:cNvSpPr/>
            <p:nvPr/>
          </p:nvSpPr>
          <p:spPr>
            <a:xfrm>
              <a:off x="772875" y="4179175"/>
              <a:ext cx="127550" cy="112275"/>
            </a:xfrm>
            <a:custGeom>
              <a:avLst/>
              <a:gdLst/>
              <a:ahLst/>
              <a:cxnLst/>
              <a:rect l="l" t="t" r="r" b="b"/>
              <a:pathLst>
                <a:path w="5102" h="4491" extrusionOk="0">
                  <a:moveTo>
                    <a:pt x="801" y="0"/>
                  </a:moveTo>
                  <a:cubicBezTo>
                    <a:pt x="592" y="0"/>
                    <a:pt x="405" y="72"/>
                    <a:pt x="281" y="218"/>
                  </a:cubicBezTo>
                  <a:cubicBezTo>
                    <a:pt x="1" y="543"/>
                    <a:pt x="143" y="1117"/>
                    <a:pt x="594" y="1505"/>
                  </a:cubicBezTo>
                  <a:lnTo>
                    <a:pt x="4090" y="4490"/>
                  </a:lnTo>
                  <a:lnTo>
                    <a:pt x="5102" y="3311"/>
                  </a:lnTo>
                  <a:lnTo>
                    <a:pt x="1605" y="326"/>
                  </a:lnTo>
                  <a:cubicBezTo>
                    <a:pt x="1355" y="111"/>
                    <a:pt x="1061" y="0"/>
                    <a:pt x="801" y="0"/>
                  </a:cubicBezTo>
                  <a:close/>
                </a:path>
              </a:pathLst>
            </a:custGeom>
            <a:solidFill>
              <a:srgbClr val="ED69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54"/>
            <p:cNvSpPr/>
            <p:nvPr/>
          </p:nvSpPr>
          <p:spPr>
            <a:xfrm>
              <a:off x="741075" y="4150000"/>
              <a:ext cx="26800" cy="23725"/>
            </a:xfrm>
            <a:custGeom>
              <a:avLst/>
              <a:gdLst/>
              <a:ahLst/>
              <a:cxnLst/>
              <a:rect l="l" t="t" r="r" b="b"/>
              <a:pathLst>
                <a:path w="1072" h="949" extrusionOk="0">
                  <a:moveTo>
                    <a:pt x="30" y="1"/>
                  </a:moveTo>
                  <a:lnTo>
                    <a:pt x="1" y="46"/>
                  </a:lnTo>
                  <a:lnTo>
                    <a:pt x="1027" y="949"/>
                  </a:lnTo>
                  <a:lnTo>
                    <a:pt x="1071" y="900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54"/>
            <p:cNvSpPr/>
            <p:nvPr/>
          </p:nvSpPr>
          <p:spPr>
            <a:xfrm>
              <a:off x="760100" y="4164475"/>
              <a:ext cx="19800" cy="20050"/>
            </a:xfrm>
            <a:custGeom>
              <a:avLst/>
              <a:gdLst/>
              <a:ahLst/>
              <a:cxnLst/>
              <a:rect l="l" t="t" r="r" b="b"/>
              <a:pathLst>
                <a:path w="792" h="802" extrusionOk="0">
                  <a:moveTo>
                    <a:pt x="428" y="0"/>
                  </a:moveTo>
                  <a:cubicBezTo>
                    <a:pt x="420" y="0"/>
                    <a:pt x="411" y="4"/>
                    <a:pt x="404" y="11"/>
                  </a:cubicBezTo>
                  <a:lnTo>
                    <a:pt x="16" y="478"/>
                  </a:lnTo>
                  <a:cubicBezTo>
                    <a:pt x="1" y="478"/>
                    <a:pt x="1" y="508"/>
                    <a:pt x="16" y="526"/>
                  </a:cubicBezTo>
                  <a:lnTo>
                    <a:pt x="344" y="788"/>
                  </a:lnTo>
                  <a:cubicBezTo>
                    <a:pt x="352" y="797"/>
                    <a:pt x="359" y="802"/>
                    <a:pt x="366" y="802"/>
                  </a:cubicBezTo>
                  <a:cubicBezTo>
                    <a:pt x="374" y="802"/>
                    <a:pt x="381" y="797"/>
                    <a:pt x="389" y="788"/>
                  </a:cubicBezTo>
                  <a:lnTo>
                    <a:pt x="777" y="321"/>
                  </a:lnTo>
                  <a:cubicBezTo>
                    <a:pt x="792" y="306"/>
                    <a:pt x="792" y="291"/>
                    <a:pt x="777" y="276"/>
                  </a:cubicBezTo>
                  <a:lnTo>
                    <a:pt x="452" y="11"/>
                  </a:lnTo>
                  <a:cubicBezTo>
                    <a:pt x="445" y="4"/>
                    <a:pt x="436" y="0"/>
                    <a:pt x="428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54"/>
            <p:cNvSpPr/>
            <p:nvPr/>
          </p:nvSpPr>
          <p:spPr>
            <a:xfrm>
              <a:off x="869700" y="4256450"/>
              <a:ext cx="51350" cy="55250"/>
            </a:xfrm>
            <a:custGeom>
              <a:avLst/>
              <a:gdLst/>
              <a:ahLst/>
              <a:cxnLst/>
              <a:rect l="l" t="t" r="r" b="b"/>
              <a:pathLst>
                <a:path w="2054" h="2210" extrusionOk="0">
                  <a:moveTo>
                    <a:pt x="1415" y="0"/>
                  </a:moveTo>
                  <a:lnTo>
                    <a:pt x="1" y="1664"/>
                  </a:lnTo>
                  <a:lnTo>
                    <a:pt x="639" y="2209"/>
                  </a:lnTo>
                  <a:lnTo>
                    <a:pt x="2053" y="545"/>
                  </a:lnTo>
                  <a:lnTo>
                    <a:pt x="1415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54"/>
            <p:cNvSpPr/>
            <p:nvPr/>
          </p:nvSpPr>
          <p:spPr>
            <a:xfrm>
              <a:off x="895375" y="4280600"/>
              <a:ext cx="121650" cy="109625"/>
            </a:xfrm>
            <a:custGeom>
              <a:avLst/>
              <a:gdLst/>
              <a:ahLst/>
              <a:cxnLst/>
              <a:rect l="l" t="t" r="r" b="b"/>
              <a:pathLst>
                <a:path w="4866" h="4385" extrusionOk="0">
                  <a:moveTo>
                    <a:pt x="698" y="1"/>
                  </a:moveTo>
                  <a:lnTo>
                    <a:pt x="0" y="825"/>
                  </a:lnTo>
                  <a:lnTo>
                    <a:pt x="4183" y="4385"/>
                  </a:lnTo>
                  <a:lnTo>
                    <a:pt x="4865" y="3575"/>
                  </a:lnTo>
                  <a:lnTo>
                    <a:pt x="698" y="1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54"/>
            <p:cNvSpPr/>
            <p:nvPr/>
          </p:nvSpPr>
          <p:spPr>
            <a:xfrm>
              <a:off x="777175" y="4202425"/>
              <a:ext cx="16350" cy="18225"/>
            </a:xfrm>
            <a:custGeom>
              <a:avLst/>
              <a:gdLst/>
              <a:ahLst/>
              <a:cxnLst/>
              <a:rect l="l" t="t" r="r" b="b"/>
              <a:pathLst>
                <a:path w="654" h="729" extrusionOk="0">
                  <a:moveTo>
                    <a:pt x="545" y="1"/>
                  </a:moveTo>
                  <a:lnTo>
                    <a:pt x="1" y="639"/>
                  </a:lnTo>
                  <a:cubicBezTo>
                    <a:pt x="1" y="639"/>
                    <a:pt x="1" y="654"/>
                    <a:pt x="16" y="669"/>
                  </a:cubicBezTo>
                  <a:lnTo>
                    <a:pt x="79" y="717"/>
                  </a:lnTo>
                  <a:cubicBezTo>
                    <a:pt x="79" y="725"/>
                    <a:pt x="83" y="728"/>
                    <a:pt x="88" y="728"/>
                  </a:cubicBezTo>
                  <a:cubicBezTo>
                    <a:pt x="94" y="728"/>
                    <a:pt x="101" y="725"/>
                    <a:pt x="109" y="717"/>
                  </a:cubicBezTo>
                  <a:lnTo>
                    <a:pt x="639" y="94"/>
                  </a:lnTo>
                  <a:cubicBezTo>
                    <a:pt x="654" y="79"/>
                    <a:pt x="639" y="64"/>
                    <a:pt x="639" y="64"/>
                  </a:cubicBezTo>
                  <a:lnTo>
                    <a:pt x="575" y="1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54"/>
            <p:cNvSpPr/>
            <p:nvPr/>
          </p:nvSpPr>
          <p:spPr>
            <a:xfrm>
              <a:off x="792375" y="4215400"/>
              <a:ext cx="15975" cy="18100"/>
            </a:xfrm>
            <a:custGeom>
              <a:avLst/>
              <a:gdLst/>
              <a:ahLst/>
              <a:cxnLst/>
              <a:rect l="l" t="t" r="r" b="b"/>
              <a:pathLst>
                <a:path w="639" h="724" extrusionOk="0">
                  <a:moveTo>
                    <a:pt x="555" y="1"/>
                  </a:moveTo>
                  <a:cubicBezTo>
                    <a:pt x="549" y="1"/>
                    <a:pt x="546" y="4"/>
                    <a:pt x="546" y="12"/>
                  </a:cubicBezTo>
                  <a:lnTo>
                    <a:pt x="1" y="635"/>
                  </a:lnTo>
                  <a:lnTo>
                    <a:pt x="1" y="665"/>
                  </a:lnTo>
                  <a:lnTo>
                    <a:pt x="79" y="709"/>
                  </a:lnTo>
                  <a:cubicBezTo>
                    <a:pt x="79" y="719"/>
                    <a:pt x="83" y="723"/>
                    <a:pt x="88" y="723"/>
                  </a:cubicBezTo>
                  <a:cubicBezTo>
                    <a:pt x="94" y="723"/>
                    <a:pt x="102" y="719"/>
                    <a:pt x="109" y="709"/>
                  </a:cubicBezTo>
                  <a:lnTo>
                    <a:pt x="639" y="90"/>
                  </a:lnTo>
                  <a:lnTo>
                    <a:pt x="639" y="56"/>
                  </a:lnTo>
                  <a:lnTo>
                    <a:pt x="575" y="12"/>
                  </a:lnTo>
                  <a:cubicBezTo>
                    <a:pt x="568" y="4"/>
                    <a:pt x="560" y="1"/>
                    <a:pt x="555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54"/>
            <p:cNvSpPr/>
            <p:nvPr/>
          </p:nvSpPr>
          <p:spPr>
            <a:xfrm>
              <a:off x="811050" y="4231625"/>
              <a:ext cx="16325" cy="17850"/>
            </a:xfrm>
            <a:custGeom>
              <a:avLst/>
              <a:gdLst/>
              <a:ahLst/>
              <a:cxnLst/>
              <a:rect l="l" t="t" r="r" b="b"/>
              <a:pathLst>
                <a:path w="653" h="714" extrusionOk="0">
                  <a:moveTo>
                    <a:pt x="545" y="1"/>
                  </a:moveTo>
                  <a:lnTo>
                    <a:pt x="15" y="620"/>
                  </a:lnTo>
                  <a:cubicBezTo>
                    <a:pt x="0" y="639"/>
                    <a:pt x="0" y="654"/>
                    <a:pt x="15" y="654"/>
                  </a:cubicBezTo>
                  <a:lnTo>
                    <a:pt x="78" y="713"/>
                  </a:lnTo>
                  <a:lnTo>
                    <a:pt x="108" y="713"/>
                  </a:lnTo>
                  <a:lnTo>
                    <a:pt x="638" y="94"/>
                  </a:lnTo>
                  <a:cubicBezTo>
                    <a:pt x="653" y="79"/>
                    <a:pt x="653" y="60"/>
                    <a:pt x="638" y="60"/>
                  </a:cubicBezTo>
                  <a:lnTo>
                    <a:pt x="575" y="1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54"/>
            <p:cNvSpPr/>
            <p:nvPr/>
          </p:nvSpPr>
          <p:spPr>
            <a:xfrm>
              <a:off x="826150" y="4244400"/>
              <a:ext cx="16350" cy="18225"/>
            </a:xfrm>
            <a:custGeom>
              <a:avLst/>
              <a:gdLst/>
              <a:ahLst/>
              <a:cxnLst/>
              <a:rect l="l" t="t" r="r" b="b"/>
              <a:pathLst>
                <a:path w="654" h="729" extrusionOk="0">
                  <a:moveTo>
                    <a:pt x="545" y="1"/>
                  </a:moveTo>
                  <a:lnTo>
                    <a:pt x="15" y="639"/>
                  </a:lnTo>
                  <a:cubicBezTo>
                    <a:pt x="0" y="639"/>
                    <a:pt x="0" y="654"/>
                    <a:pt x="15" y="669"/>
                  </a:cubicBezTo>
                  <a:lnTo>
                    <a:pt x="79" y="717"/>
                  </a:lnTo>
                  <a:cubicBezTo>
                    <a:pt x="86" y="725"/>
                    <a:pt x="94" y="728"/>
                    <a:pt x="99" y="728"/>
                  </a:cubicBezTo>
                  <a:cubicBezTo>
                    <a:pt x="105" y="728"/>
                    <a:pt x="109" y="725"/>
                    <a:pt x="109" y="717"/>
                  </a:cubicBezTo>
                  <a:lnTo>
                    <a:pt x="639" y="94"/>
                  </a:lnTo>
                  <a:cubicBezTo>
                    <a:pt x="653" y="79"/>
                    <a:pt x="653" y="64"/>
                    <a:pt x="639" y="64"/>
                  </a:cubicBezTo>
                  <a:lnTo>
                    <a:pt x="575" y="1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54"/>
            <p:cNvSpPr/>
            <p:nvPr/>
          </p:nvSpPr>
          <p:spPr>
            <a:xfrm>
              <a:off x="927650" y="4302475"/>
              <a:ext cx="70350" cy="79350"/>
            </a:xfrm>
            <a:custGeom>
              <a:avLst/>
              <a:gdLst/>
              <a:ahLst/>
              <a:cxnLst/>
              <a:rect l="l" t="t" r="r" b="b"/>
              <a:pathLst>
                <a:path w="2814" h="3174" extrusionOk="0">
                  <a:moveTo>
                    <a:pt x="2504" y="0"/>
                  </a:moveTo>
                  <a:cubicBezTo>
                    <a:pt x="2482" y="0"/>
                    <a:pt x="2458" y="7"/>
                    <a:pt x="2440" y="25"/>
                  </a:cubicBezTo>
                  <a:lnTo>
                    <a:pt x="30" y="2857"/>
                  </a:lnTo>
                  <a:cubicBezTo>
                    <a:pt x="0" y="2887"/>
                    <a:pt x="15" y="2935"/>
                    <a:pt x="45" y="2950"/>
                  </a:cubicBezTo>
                  <a:lnTo>
                    <a:pt x="280" y="3152"/>
                  </a:lnTo>
                  <a:cubicBezTo>
                    <a:pt x="295" y="3166"/>
                    <a:pt x="314" y="3174"/>
                    <a:pt x="332" y="3174"/>
                  </a:cubicBezTo>
                  <a:cubicBezTo>
                    <a:pt x="350" y="3174"/>
                    <a:pt x="366" y="3166"/>
                    <a:pt x="373" y="3152"/>
                  </a:cubicBezTo>
                  <a:lnTo>
                    <a:pt x="2798" y="323"/>
                  </a:lnTo>
                  <a:cubicBezTo>
                    <a:pt x="2813" y="290"/>
                    <a:pt x="2813" y="245"/>
                    <a:pt x="2783" y="211"/>
                  </a:cubicBezTo>
                  <a:lnTo>
                    <a:pt x="2548" y="10"/>
                  </a:lnTo>
                  <a:cubicBezTo>
                    <a:pt x="2536" y="4"/>
                    <a:pt x="2520" y="0"/>
                    <a:pt x="2504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54"/>
            <p:cNvSpPr/>
            <p:nvPr/>
          </p:nvSpPr>
          <p:spPr>
            <a:xfrm>
              <a:off x="987425" y="4360075"/>
              <a:ext cx="43600" cy="48450"/>
            </a:xfrm>
            <a:custGeom>
              <a:avLst/>
              <a:gdLst/>
              <a:ahLst/>
              <a:cxnLst/>
              <a:rect l="l" t="t" r="r" b="b"/>
              <a:pathLst>
                <a:path w="1744" h="1938" extrusionOk="0">
                  <a:moveTo>
                    <a:pt x="1424" y="1"/>
                  </a:moveTo>
                  <a:cubicBezTo>
                    <a:pt x="1405" y="1"/>
                    <a:pt x="1385" y="8"/>
                    <a:pt x="1370" y="23"/>
                  </a:cubicBezTo>
                  <a:lnTo>
                    <a:pt x="19" y="1609"/>
                  </a:lnTo>
                  <a:cubicBezTo>
                    <a:pt x="1" y="1639"/>
                    <a:pt x="1" y="1687"/>
                    <a:pt x="34" y="1717"/>
                  </a:cubicBezTo>
                  <a:lnTo>
                    <a:pt x="266" y="1918"/>
                  </a:lnTo>
                  <a:cubicBezTo>
                    <a:pt x="279" y="1932"/>
                    <a:pt x="294" y="1937"/>
                    <a:pt x="308" y="1937"/>
                  </a:cubicBezTo>
                  <a:cubicBezTo>
                    <a:pt x="330" y="1937"/>
                    <a:pt x="350" y="1924"/>
                    <a:pt x="359" y="1903"/>
                  </a:cubicBezTo>
                  <a:lnTo>
                    <a:pt x="1728" y="318"/>
                  </a:lnTo>
                  <a:cubicBezTo>
                    <a:pt x="1743" y="288"/>
                    <a:pt x="1743" y="239"/>
                    <a:pt x="1713" y="224"/>
                  </a:cubicBezTo>
                  <a:lnTo>
                    <a:pt x="1478" y="23"/>
                  </a:lnTo>
                  <a:cubicBezTo>
                    <a:pt x="1463" y="8"/>
                    <a:pt x="1444" y="1"/>
                    <a:pt x="1424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0" name="Google Shape;2060;p54"/>
            <p:cNvSpPr/>
            <p:nvPr/>
          </p:nvSpPr>
          <p:spPr>
            <a:xfrm>
              <a:off x="866625" y="4490100"/>
              <a:ext cx="40800" cy="24850"/>
            </a:xfrm>
            <a:custGeom>
              <a:avLst/>
              <a:gdLst/>
              <a:ahLst/>
              <a:cxnLst/>
              <a:rect l="l" t="t" r="r" b="b"/>
              <a:pathLst>
                <a:path w="1632" h="994" extrusionOk="0">
                  <a:moveTo>
                    <a:pt x="1631" y="1"/>
                  </a:moveTo>
                  <a:lnTo>
                    <a:pt x="840" y="16"/>
                  </a:lnTo>
                  <a:lnTo>
                    <a:pt x="840" y="404"/>
                  </a:lnTo>
                  <a:lnTo>
                    <a:pt x="434" y="404"/>
                  </a:lnTo>
                  <a:cubicBezTo>
                    <a:pt x="202" y="404"/>
                    <a:pt x="1" y="605"/>
                    <a:pt x="1" y="855"/>
                  </a:cubicBezTo>
                  <a:lnTo>
                    <a:pt x="1" y="993"/>
                  </a:lnTo>
                  <a:lnTo>
                    <a:pt x="840" y="978"/>
                  </a:lnTo>
                  <a:lnTo>
                    <a:pt x="1493" y="978"/>
                  </a:lnTo>
                  <a:cubicBezTo>
                    <a:pt x="1568" y="978"/>
                    <a:pt x="1631" y="915"/>
                    <a:pt x="1631" y="840"/>
                  </a:cubicBezTo>
                  <a:lnTo>
                    <a:pt x="1631" y="1"/>
                  </a:lnTo>
                  <a:close/>
                </a:path>
              </a:pathLst>
            </a:custGeom>
            <a:solidFill>
              <a:srgbClr val="ED69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54"/>
            <p:cNvSpPr/>
            <p:nvPr/>
          </p:nvSpPr>
          <p:spPr>
            <a:xfrm>
              <a:off x="866625" y="4511850"/>
              <a:ext cx="40800" cy="3475"/>
            </a:xfrm>
            <a:custGeom>
              <a:avLst/>
              <a:gdLst/>
              <a:ahLst/>
              <a:cxnLst/>
              <a:rect l="l" t="t" r="r" b="b"/>
              <a:pathLst>
                <a:path w="1632" h="139" extrusionOk="0">
                  <a:moveTo>
                    <a:pt x="1" y="0"/>
                  </a:moveTo>
                  <a:lnTo>
                    <a:pt x="1" y="138"/>
                  </a:lnTo>
                  <a:lnTo>
                    <a:pt x="1631" y="138"/>
                  </a:lnTo>
                  <a:lnTo>
                    <a:pt x="1631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54"/>
            <p:cNvSpPr/>
            <p:nvPr/>
          </p:nvSpPr>
          <p:spPr>
            <a:xfrm>
              <a:off x="939675" y="4491600"/>
              <a:ext cx="23725" cy="23350"/>
            </a:xfrm>
            <a:custGeom>
              <a:avLst/>
              <a:gdLst/>
              <a:ahLst/>
              <a:cxnLst/>
              <a:rect l="l" t="t" r="r" b="b"/>
              <a:pathLst>
                <a:path w="949" h="934" extrusionOk="0">
                  <a:moveTo>
                    <a:pt x="79" y="1"/>
                  </a:moveTo>
                  <a:lnTo>
                    <a:pt x="79" y="530"/>
                  </a:lnTo>
                  <a:cubicBezTo>
                    <a:pt x="30" y="609"/>
                    <a:pt x="0" y="687"/>
                    <a:pt x="0" y="780"/>
                  </a:cubicBezTo>
                  <a:lnTo>
                    <a:pt x="0" y="933"/>
                  </a:lnTo>
                  <a:lnTo>
                    <a:pt x="933" y="933"/>
                  </a:lnTo>
                  <a:lnTo>
                    <a:pt x="948" y="780"/>
                  </a:lnTo>
                  <a:cubicBezTo>
                    <a:pt x="948" y="687"/>
                    <a:pt x="918" y="594"/>
                    <a:pt x="855" y="530"/>
                  </a:cubicBezTo>
                  <a:lnTo>
                    <a:pt x="855" y="1"/>
                  </a:lnTo>
                  <a:close/>
                </a:path>
              </a:pathLst>
            </a:custGeom>
            <a:solidFill>
              <a:srgbClr val="ED69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54"/>
            <p:cNvSpPr/>
            <p:nvPr/>
          </p:nvSpPr>
          <p:spPr>
            <a:xfrm>
              <a:off x="939675" y="4512225"/>
              <a:ext cx="23725" cy="3925"/>
            </a:xfrm>
            <a:custGeom>
              <a:avLst/>
              <a:gdLst/>
              <a:ahLst/>
              <a:cxnLst/>
              <a:rect l="l" t="t" r="r" b="b"/>
              <a:pathLst>
                <a:path w="949" h="157" extrusionOk="0">
                  <a:moveTo>
                    <a:pt x="903" y="0"/>
                  </a:moveTo>
                  <a:lnTo>
                    <a:pt x="30" y="15"/>
                  </a:lnTo>
                  <a:cubicBezTo>
                    <a:pt x="15" y="15"/>
                    <a:pt x="0" y="30"/>
                    <a:pt x="0" y="49"/>
                  </a:cubicBezTo>
                  <a:lnTo>
                    <a:pt x="0" y="123"/>
                  </a:lnTo>
                  <a:cubicBezTo>
                    <a:pt x="0" y="142"/>
                    <a:pt x="15" y="157"/>
                    <a:pt x="30" y="157"/>
                  </a:cubicBezTo>
                  <a:lnTo>
                    <a:pt x="903" y="142"/>
                  </a:lnTo>
                  <a:cubicBezTo>
                    <a:pt x="933" y="142"/>
                    <a:pt x="948" y="123"/>
                    <a:pt x="948" y="108"/>
                  </a:cubicBezTo>
                  <a:lnTo>
                    <a:pt x="948" y="30"/>
                  </a:lnTo>
                  <a:cubicBezTo>
                    <a:pt x="948" y="15"/>
                    <a:pt x="933" y="0"/>
                    <a:pt x="903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54"/>
            <p:cNvSpPr/>
            <p:nvPr/>
          </p:nvSpPr>
          <p:spPr>
            <a:xfrm>
              <a:off x="883325" y="4346275"/>
              <a:ext cx="80425" cy="150025"/>
            </a:xfrm>
            <a:custGeom>
              <a:avLst/>
              <a:gdLst/>
              <a:ahLst/>
              <a:cxnLst/>
              <a:rect l="l" t="t" r="r" b="b"/>
              <a:pathLst>
                <a:path w="3217" h="6001" extrusionOk="0">
                  <a:moveTo>
                    <a:pt x="497" y="0"/>
                  </a:moveTo>
                  <a:lnTo>
                    <a:pt x="1" y="6000"/>
                  </a:lnTo>
                  <a:lnTo>
                    <a:pt x="1120" y="6000"/>
                  </a:lnTo>
                  <a:lnTo>
                    <a:pt x="1788" y="1478"/>
                  </a:lnTo>
                  <a:lnTo>
                    <a:pt x="2206" y="5940"/>
                  </a:lnTo>
                  <a:lnTo>
                    <a:pt x="3202" y="5922"/>
                  </a:lnTo>
                  <a:lnTo>
                    <a:pt x="3217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54"/>
            <p:cNvSpPr/>
            <p:nvPr/>
          </p:nvSpPr>
          <p:spPr>
            <a:xfrm>
              <a:off x="906275" y="4175225"/>
              <a:ext cx="44325" cy="46725"/>
            </a:xfrm>
            <a:custGeom>
              <a:avLst/>
              <a:gdLst/>
              <a:ahLst/>
              <a:cxnLst/>
              <a:rect l="l" t="t" r="r" b="b"/>
              <a:pathLst>
                <a:path w="1773" h="1869" extrusionOk="0">
                  <a:moveTo>
                    <a:pt x="549" y="0"/>
                  </a:moveTo>
                  <a:cubicBezTo>
                    <a:pt x="422" y="0"/>
                    <a:pt x="306" y="77"/>
                    <a:pt x="262" y="205"/>
                  </a:cubicBezTo>
                  <a:cubicBezTo>
                    <a:pt x="154" y="220"/>
                    <a:pt x="60" y="328"/>
                    <a:pt x="30" y="451"/>
                  </a:cubicBezTo>
                  <a:cubicBezTo>
                    <a:pt x="1" y="622"/>
                    <a:pt x="109" y="779"/>
                    <a:pt x="280" y="809"/>
                  </a:cubicBezTo>
                  <a:cubicBezTo>
                    <a:pt x="294" y="812"/>
                    <a:pt x="307" y="813"/>
                    <a:pt x="320" y="813"/>
                  </a:cubicBezTo>
                  <a:cubicBezTo>
                    <a:pt x="382" y="813"/>
                    <a:pt x="445" y="786"/>
                    <a:pt x="497" y="749"/>
                  </a:cubicBezTo>
                  <a:cubicBezTo>
                    <a:pt x="515" y="752"/>
                    <a:pt x="534" y="753"/>
                    <a:pt x="554" y="753"/>
                  </a:cubicBezTo>
                  <a:cubicBezTo>
                    <a:pt x="665" y="753"/>
                    <a:pt x="797" y="717"/>
                    <a:pt x="993" y="637"/>
                  </a:cubicBezTo>
                  <a:lnTo>
                    <a:pt x="993" y="637"/>
                  </a:lnTo>
                  <a:cubicBezTo>
                    <a:pt x="993" y="637"/>
                    <a:pt x="915" y="872"/>
                    <a:pt x="1027" y="1029"/>
                  </a:cubicBezTo>
                  <a:lnTo>
                    <a:pt x="1150" y="1059"/>
                  </a:lnTo>
                  <a:cubicBezTo>
                    <a:pt x="1258" y="1074"/>
                    <a:pt x="1321" y="1167"/>
                    <a:pt x="1321" y="1275"/>
                  </a:cubicBezTo>
                  <a:lnTo>
                    <a:pt x="1321" y="1309"/>
                  </a:lnTo>
                  <a:lnTo>
                    <a:pt x="1321" y="1324"/>
                  </a:lnTo>
                  <a:cubicBezTo>
                    <a:pt x="1321" y="1339"/>
                    <a:pt x="1306" y="1339"/>
                    <a:pt x="1306" y="1354"/>
                  </a:cubicBezTo>
                  <a:cubicBezTo>
                    <a:pt x="1273" y="1417"/>
                    <a:pt x="1243" y="1447"/>
                    <a:pt x="1195" y="1477"/>
                  </a:cubicBezTo>
                  <a:lnTo>
                    <a:pt x="1180" y="1477"/>
                  </a:lnTo>
                  <a:cubicBezTo>
                    <a:pt x="1165" y="1486"/>
                    <a:pt x="1145" y="1491"/>
                    <a:pt x="1124" y="1491"/>
                  </a:cubicBezTo>
                  <a:cubicBezTo>
                    <a:pt x="1102" y="1491"/>
                    <a:pt x="1079" y="1486"/>
                    <a:pt x="1056" y="1477"/>
                  </a:cubicBezTo>
                  <a:lnTo>
                    <a:pt x="1056" y="1477"/>
                  </a:lnTo>
                  <a:lnTo>
                    <a:pt x="1228" y="1869"/>
                  </a:lnTo>
                  <a:lnTo>
                    <a:pt x="1400" y="1496"/>
                  </a:lnTo>
                  <a:cubicBezTo>
                    <a:pt x="1538" y="1477"/>
                    <a:pt x="1631" y="1369"/>
                    <a:pt x="1646" y="1231"/>
                  </a:cubicBezTo>
                  <a:cubicBezTo>
                    <a:pt x="1661" y="1182"/>
                    <a:pt x="1646" y="1122"/>
                    <a:pt x="1631" y="1074"/>
                  </a:cubicBezTo>
                  <a:cubicBezTo>
                    <a:pt x="1695" y="1029"/>
                    <a:pt x="1754" y="966"/>
                    <a:pt x="1754" y="872"/>
                  </a:cubicBezTo>
                  <a:cubicBezTo>
                    <a:pt x="1773" y="794"/>
                    <a:pt x="1754" y="716"/>
                    <a:pt x="1709" y="656"/>
                  </a:cubicBezTo>
                  <a:cubicBezTo>
                    <a:pt x="1739" y="391"/>
                    <a:pt x="1538" y="141"/>
                    <a:pt x="1273" y="111"/>
                  </a:cubicBezTo>
                  <a:lnTo>
                    <a:pt x="840" y="63"/>
                  </a:lnTo>
                  <a:cubicBezTo>
                    <a:pt x="816" y="55"/>
                    <a:pt x="796" y="52"/>
                    <a:pt x="777" y="52"/>
                  </a:cubicBezTo>
                  <a:cubicBezTo>
                    <a:pt x="757" y="52"/>
                    <a:pt x="737" y="55"/>
                    <a:pt x="713" y="63"/>
                  </a:cubicBezTo>
                  <a:cubicBezTo>
                    <a:pt x="683" y="33"/>
                    <a:pt x="635" y="18"/>
                    <a:pt x="590" y="3"/>
                  </a:cubicBezTo>
                  <a:cubicBezTo>
                    <a:pt x="576" y="1"/>
                    <a:pt x="562" y="0"/>
                    <a:pt x="549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54"/>
            <p:cNvSpPr/>
            <p:nvPr/>
          </p:nvSpPr>
          <p:spPr>
            <a:xfrm>
              <a:off x="906650" y="4191150"/>
              <a:ext cx="32675" cy="54150"/>
            </a:xfrm>
            <a:custGeom>
              <a:avLst/>
              <a:gdLst/>
              <a:ahLst/>
              <a:cxnLst/>
              <a:rect l="l" t="t" r="r" b="b"/>
              <a:pathLst>
                <a:path w="1307" h="2166" extrusionOk="0">
                  <a:moveTo>
                    <a:pt x="978" y="0"/>
                  </a:moveTo>
                  <a:cubicBezTo>
                    <a:pt x="758" y="91"/>
                    <a:pt x="612" y="120"/>
                    <a:pt x="499" y="120"/>
                  </a:cubicBezTo>
                  <a:cubicBezTo>
                    <a:pt x="380" y="120"/>
                    <a:pt x="297" y="89"/>
                    <a:pt x="202" y="64"/>
                  </a:cubicBezTo>
                  <a:lnTo>
                    <a:pt x="202" y="127"/>
                  </a:lnTo>
                  <a:lnTo>
                    <a:pt x="94" y="859"/>
                  </a:lnTo>
                  <a:cubicBezTo>
                    <a:pt x="0" y="1060"/>
                    <a:pt x="94" y="1306"/>
                    <a:pt x="340" y="1400"/>
                  </a:cubicBezTo>
                  <a:lnTo>
                    <a:pt x="325" y="1900"/>
                  </a:lnTo>
                  <a:cubicBezTo>
                    <a:pt x="310" y="2038"/>
                    <a:pt x="418" y="2131"/>
                    <a:pt x="560" y="2146"/>
                  </a:cubicBezTo>
                  <a:lnTo>
                    <a:pt x="918" y="2164"/>
                  </a:lnTo>
                  <a:cubicBezTo>
                    <a:pt x="927" y="2165"/>
                    <a:pt x="935" y="2166"/>
                    <a:pt x="944" y="2166"/>
                  </a:cubicBezTo>
                  <a:cubicBezTo>
                    <a:pt x="1070" y="2166"/>
                    <a:pt x="1166" y="2063"/>
                    <a:pt x="1180" y="1944"/>
                  </a:cubicBezTo>
                  <a:lnTo>
                    <a:pt x="1213" y="1232"/>
                  </a:lnTo>
                  <a:lnTo>
                    <a:pt x="1041" y="840"/>
                  </a:lnTo>
                  <a:lnTo>
                    <a:pt x="1041" y="840"/>
                  </a:lnTo>
                  <a:cubicBezTo>
                    <a:pt x="1064" y="849"/>
                    <a:pt x="1087" y="854"/>
                    <a:pt x="1109" y="854"/>
                  </a:cubicBezTo>
                  <a:cubicBezTo>
                    <a:pt x="1130" y="854"/>
                    <a:pt x="1150" y="849"/>
                    <a:pt x="1165" y="840"/>
                  </a:cubicBezTo>
                  <a:lnTo>
                    <a:pt x="1180" y="840"/>
                  </a:lnTo>
                  <a:cubicBezTo>
                    <a:pt x="1228" y="810"/>
                    <a:pt x="1258" y="780"/>
                    <a:pt x="1291" y="717"/>
                  </a:cubicBezTo>
                  <a:cubicBezTo>
                    <a:pt x="1291" y="702"/>
                    <a:pt x="1306" y="702"/>
                    <a:pt x="1306" y="687"/>
                  </a:cubicBezTo>
                  <a:lnTo>
                    <a:pt x="1306" y="672"/>
                  </a:lnTo>
                  <a:lnTo>
                    <a:pt x="1306" y="638"/>
                  </a:lnTo>
                  <a:cubicBezTo>
                    <a:pt x="1306" y="530"/>
                    <a:pt x="1243" y="437"/>
                    <a:pt x="1135" y="422"/>
                  </a:cubicBezTo>
                  <a:lnTo>
                    <a:pt x="1012" y="392"/>
                  </a:lnTo>
                  <a:cubicBezTo>
                    <a:pt x="900" y="235"/>
                    <a:pt x="978" y="0"/>
                    <a:pt x="978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54"/>
            <p:cNvSpPr/>
            <p:nvPr/>
          </p:nvSpPr>
          <p:spPr>
            <a:xfrm>
              <a:off x="909725" y="4202050"/>
              <a:ext cx="400" cy="3575"/>
            </a:xfrm>
            <a:custGeom>
              <a:avLst/>
              <a:gdLst/>
              <a:ahLst/>
              <a:cxnLst/>
              <a:rect l="l" t="t" r="r" b="b"/>
              <a:pathLst>
                <a:path w="16" h="143" extrusionOk="0">
                  <a:moveTo>
                    <a:pt x="16" y="1"/>
                  </a:moveTo>
                  <a:lnTo>
                    <a:pt x="1" y="143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54"/>
            <p:cNvSpPr/>
            <p:nvPr/>
          </p:nvSpPr>
          <p:spPr>
            <a:xfrm>
              <a:off x="909350" y="4201700"/>
              <a:ext cx="1150" cy="4300"/>
            </a:xfrm>
            <a:custGeom>
              <a:avLst/>
              <a:gdLst/>
              <a:ahLst/>
              <a:cxnLst/>
              <a:rect l="l" t="t" r="r" b="b"/>
              <a:pathLst>
                <a:path w="46" h="172" extrusionOk="0">
                  <a:moveTo>
                    <a:pt x="31" y="0"/>
                  </a:moveTo>
                  <a:cubicBezTo>
                    <a:pt x="31" y="0"/>
                    <a:pt x="16" y="0"/>
                    <a:pt x="16" y="15"/>
                  </a:cubicBezTo>
                  <a:lnTo>
                    <a:pt x="1" y="157"/>
                  </a:lnTo>
                  <a:cubicBezTo>
                    <a:pt x="1" y="157"/>
                    <a:pt x="1" y="172"/>
                    <a:pt x="16" y="172"/>
                  </a:cubicBezTo>
                  <a:cubicBezTo>
                    <a:pt x="16" y="172"/>
                    <a:pt x="31" y="172"/>
                    <a:pt x="31" y="157"/>
                  </a:cubicBezTo>
                  <a:lnTo>
                    <a:pt x="45" y="15"/>
                  </a:lnTo>
                  <a:cubicBezTo>
                    <a:pt x="45" y="0"/>
                    <a:pt x="45" y="0"/>
                    <a:pt x="31" y="0"/>
                  </a:cubicBezTo>
                  <a:close/>
                </a:path>
              </a:pathLst>
            </a:custGeom>
            <a:solidFill>
              <a:srgbClr val="EE7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54"/>
            <p:cNvSpPr/>
            <p:nvPr/>
          </p:nvSpPr>
          <p:spPr>
            <a:xfrm>
              <a:off x="935750" y="4212125"/>
              <a:ext cx="400" cy="25"/>
            </a:xfrm>
            <a:custGeom>
              <a:avLst/>
              <a:gdLst/>
              <a:ahLst/>
              <a:cxnLst/>
              <a:rect l="l" t="t" r="r" b="b"/>
              <a:pathLst>
                <a:path w="16" h="1" extrusionOk="0">
                  <a:moveTo>
                    <a:pt x="16" y="1"/>
                  </a:moveTo>
                  <a:lnTo>
                    <a:pt x="1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54"/>
            <p:cNvSpPr/>
            <p:nvPr/>
          </p:nvSpPr>
          <p:spPr>
            <a:xfrm>
              <a:off x="939300" y="4207100"/>
              <a:ext cx="25" cy="875"/>
            </a:xfrm>
            <a:custGeom>
              <a:avLst/>
              <a:gdLst/>
              <a:ahLst/>
              <a:cxnLst/>
              <a:rect l="l" t="t" r="r" b="b"/>
              <a:pathLst>
                <a:path w="1" h="35" extrusionOk="0">
                  <a:moveTo>
                    <a:pt x="0" y="34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54"/>
            <p:cNvSpPr/>
            <p:nvPr/>
          </p:nvSpPr>
          <p:spPr>
            <a:xfrm>
              <a:off x="938925" y="4208300"/>
              <a:ext cx="400" cy="775"/>
            </a:xfrm>
            <a:custGeom>
              <a:avLst/>
              <a:gdLst/>
              <a:ahLst/>
              <a:cxnLst/>
              <a:rect l="l" t="t" r="r" b="b"/>
              <a:pathLst>
                <a:path w="16" h="31" extrusionOk="0">
                  <a:moveTo>
                    <a:pt x="0" y="31"/>
                  </a:moveTo>
                  <a:cubicBezTo>
                    <a:pt x="0" y="16"/>
                    <a:pt x="15" y="16"/>
                    <a:pt x="15" y="1"/>
                  </a:cubicBezTo>
                  <a:cubicBezTo>
                    <a:pt x="15" y="16"/>
                    <a:pt x="0" y="16"/>
                    <a:pt x="0" y="3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54"/>
            <p:cNvSpPr/>
            <p:nvPr/>
          </p:nvSpPr>
          <p:spPr>
            <a:xfrm>
              <a:off x="914400" y="4196850"/>
              <a:ext cx="7375" cy="3050"/>
            </a:xfrm>
            <a:custGeom>
              <a:avLst/>
              <a:gdLst/>
              <a:ahLst/>
              <a:cxnLst/>
              <a:rect l="l" t="t" r="r" b="b"/>
              <a:pathLst>
                <a:path w="295" h="122" extrusionOk="0">
                  <a:moveTo>
                    <a:pt x="261" y="1"/>
                  </a:moveTo>
                  <a:cubicBezTo>
                    <a:pt x="246" y="1"/>
                    <a:pt x="229" y="7"/>
                    <a:pt x="217" y="7"/>
                  </a:cubicBezTo>
                  <a:cubicBezTo>
                    <a:pt x="187" y="7"/>
                    <a:pt x="172" y="7"/>
                    <a:pt x="142" y="22"/>
                  </a:cubicBezTo>
                  <a:lnTo>
                    <a:pt x="79" y="22"/>
                  </a:lnTo>
                  <a:cubicBezTo>
                    <a:pt x="64" y="22"/>
                    <a:pt x="30" y="22"/>
                    <a:pt x="15" y="37"/>
                  </a:cubicBezTo>
                  <a:cubicBezTo>
                    <a:pt x="0" y="37"/>
                    <a:pt x="0" y="71"/>
                    <a:pt x="15" y="86"/>
                  </a:cubicBezTo>
                  <a:cubicBezTo>
                    <a:pt x="40" y="108"/>
                    <a:pt x="70" y="122"/>
                    <a:pt x="110" y="122"/>
                  </a:cubicBezTo>
                  <a:cubicBezTo>
                    <a:pt x="124" y="122"/>
                    <a:pt x="140" y="120"/>
                    <a:pt x="157" y="116"/>
                  </a:cubicBezTo>
                  <a:cubicBezTo>
                    <a:pt x="217" y="116"/>
                    <a:pt x="265" y="86"/>
                    <a:pt x="280" y="52"/>
                  </a:cubicBezTo>
                  <a:cubicBezTo>
                    <a:pt x="295" y="22"/>
                    <a:pt x="295" y="7"/>
                    <a:pt x="280" y="7"/>
                  </a:cubicBezTo>
                  <a:cubicBezTo>
                    <a:pt x="275" y="2"/>
                    <a:pt x="268" y="1"/>
                    <a:pt x="261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54"/>
            <p:cNvSpPr/>
            <p:nvPr/>
          </p:nvSpPr>
          <p:spPr>
            <a:xfrm>
              <a:off x="933425" y="4205150"/>
              <a:ext cx="1975" cy="3925"/>
            </a:xfrm>
            <a:custGeom>
              <a:avLst/>
              <a:gdLst/>
              <a:ahLst/>
              <a:cxnLst/>
              <a:rect l="l" t="t" r="r" b="b"/>
              <a:pathLst>
                <a:path w="79" h="157" extrusionOk="0">
                  <a:moveTo>
                    <a:pt x="79" y="0"/>
                  </a:moveTo>
                  <a:lnTo>
                    <a:pt x="0" y="112"/>
                  </a:lnTo>
                  <a:lnTo>
                    <a:pt x="79" y="157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4" name="Google Shape;2074;p54"/>
            <p:cNvSpPr/>
            <p:nvPr/>
          </p:nvSpPr>
          <p:spPr>
            <a:xfrm>
              <a:off x="933050" y="4204775"/>
              <a:ext cx="2725" cy="4675"/>
            </a:xfrm>
            <a:custGeom>
              <a:avLst/>
              <a:gdLst/>
              <a:ahLst/>
              <a:cxnLst/>
              <a:rect l="l" t="t" r="r" b="b"/>
              <a:pathLst>
                <a:path w="109" h="187" extrusionOk="0">
                  <a:moveTo>
                    <a:pt x="94" y="0"/>
                  </a:moveTo>
                  <a:lnTo>
                    <a:pt x="0" y="127"/>
                  </a:lnTo>
                  <a:lnTo>
                    <a:pt x="79" y="172"/>
                  </a:lnTo>
                  <a:lnTo>
                    <a:pt x="94" y="187"/>
                  </a:lnTo>
                  <a:lnTo>
                    <a:pt x="94" y="172"/>
                  </a:lnTo>
                  <a:cubicBezTo>
                    <a:pt x="109" y="172"/>
                    <a:pt x="109" y="157"/>
                    <a:pt x="94" y="157"/>
                  </a:cubicBezTo>
                  <a:lnTo>
                    <a:pt x="49" y="108"/>
                  </a:lnTo>
                  <a:lnTo>
                    <a:pt x="109" y="1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EE7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5" name="Google Shape;2075;p54"/>
            <p:cNvSpPr/>
            <p:nvPr/>
          </p:nvSpPr>
          <p:spPr>
            <a:xfrm>
              <a:off x="915150" y="4224250"/>
              <a:ext cx="12150" cy="7400"/>
            </a:xfrm>
            <a:custGeom>
              <a:avLst/>
              <a:gdLst/>
              <a:ahLst/>
              <a:cxnLst/>
              <a:rect l="l" t="t" r="r" b="b"/>
              <a:pathLst>
                <a:path w="486" h="296" extrusionOk="0">
                  <a:moveTo>
                    <a:pt x="485" y="1"/>
                  </a:moveTo>
                  <a:cubicBezTo>
                    <a:pt x="485" y="1"/>
                    <a:pt x="392" y="124"/>
                    <a:pt x="172" y="124"/>
                  </a:cubicBezTo>
                  <a:cubicBezTo>
                    <a:pt x="127" y="124"/>
                    <a:pt x="63" y="109"/>
                    <a:pt x="19" y="94"/>
                  </a:cubicBezTo>
                  <a:lnTo>
                    <a:pt x="0" y="281"/>
                  </a:lnTo>
                  <a:cubicBezTo>
                    <a:pt x="19" y="281"/>
                    <a:pt x="49" y="296"/>
                    <a:pt x="112" y="296"/>
                  </a:cubicBezTo>
                  <a:cubicBezTo>
                    <a:pt x="250" y="296"/>
                    <a:pt x="452" y="247"/>
                    <a:pt x="485" y="1"/>
                  </a:cubicBezTo>
                  <a:close/>
                </a:path>
              </a:pathLst>
            </a:custGeom>
            <a:solidFill>
              <a:srgbClr val="F3978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6" name="Google Shape;2076;p54"/>
            <p:cNvSpPr/>
            <p:nvPr/>
          </p:nvSpPr>
          <p:spPr>
            <a:xfrm>
              <a:off x="913650" y="4201700"/>
              <a:ext cx="8500" cy="6275"/>
            </a:xfrm>
            <a:custGeom>
              <a:avLst/>
              <a:gdLst/>
              <a:ahLst/>
              <a:cxnLst/>
              <a:rect l="l" t="t" r="r" b="b"/>
              <a:pathLst>
                <a:path w="340" h="251" extrusionOk="0">
                  <a:moveTo>
                    <a:pt x="0" y="157"/>
                  </a:moveTo>
                  <a:cubicBezTo>
                    <a:pt x="15" y="157"/>
                    <a:pt x="15" y="172"/>
                    <a:pt x="30" y="172"/>
                  </a:cubicBezTo>
                  <a:cubicBezTo>
                    <a:pt x="35" y="173"/>
                    <a:pt x="40" y="174"/>
                    <a:pt x="44" y="174"/>
                  </a:cubicBezTo>
                  <a:lnTo>
                    <a:pt x="44" y="174"/>
                  </a:lnTo>
                  <a:cubicBezTo>
                    <a:pt x="33" y="168"/>
                    <a:pt x="23" y="162"/>
                    <a:pt x="15" y="157"/>
                  </a:cubicBezTo>
                  <a:close/>
                  <a:moveTo>
                    <a:pt x="153" y="0"/>
                  </a:moveTo>
                  <a:cubicBezTo>
                    <a:pt x="172" y="30"/>
                    <a:pt x="187" y="78"/>
                    <a:pt x="172" y="108"/>
                  </a:cubicBezTo>
                  <a:cubicBezTo>
                    <a:pt x="157" y="148"/>
                    <a:pt x="113" y="176"/>
                    <a:pt x="63" y="176"/>
                  </a:cubicBezTo>
                  <a:cubicBezTo>
                    <a:pt x="57" y="176"/>
                    <a:pt x="51" y="175"/>
                    <a:pt x="44" y="174"/>
                  </a:cubicBezTo>
                  <a:lnTo>
                    <a:pt x="44" y="174"/>
                  </a:lnTo>
                  <a:cubicBezTo>
                    <a:pt x="95" y="202"/>
                    <a:pt x="176" y="235"/>
                    <a:pt x="280" y="250"/>
                  </a:cubicBezTo>
                  <a:cubicBezTo>
                    <a:pt x="310" y="250"/>
                    <a:pt x="340" y="216"/>
                    <a:pt x="340" y="172"/>
                  </a:cubicBezTo>
                  <a:cubicBezTo>
                    <a:pt x="325" y="123"/>
                    <a:pt x="295" y="45"/>
                    <a:pt x="232" y="15"/>
                  </a:cubicBezTo>
                  <a:cubicBezTo>
                    <a:pt x="217" y="15"/>
                    <a:pt x="202" y="15"/>
                    <a:pt x="18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7" name="Google Shape;2077;p54"/>
            <p:cNvSpPr/>
            <p:nvPr/>
          </p:nvSpPr>
          <p:spPr>
            <a:xfrm>
              <a:off x="913275" y="4201700"/>
              <a:ext cx="5050" cy="4400"/>
            </a:xfrm>
            <a:custGeom>
              <a:avLst/>
              <a:gdLst/>
              <a:ahLst/>
              <a:cxnLst/>
              <a:rect l="l" t="t" r="r" b="b"/>
              <a:pathLst>
                <a:path w="202" h="176" extrusionOk="0">
                  <a:moveTo>
                    <a:pt x="168" y="0"/>
                  </a:moveTo>
                  <a:cubicBezTo>
                    <a:pt x="75" y="0"/>
                    <a:pt x="30" y="63"/>
                    <a:pt x="15" y="93"/>
                  </a:cubicBezTo>
                  <a:lnTo>
                    <a:pt x="15" y="108"/>
                  </a:lnTo>
                  <a:cubicBezTo>
                    <a:pt x="0" y="123"/>
                    <a:pt x="0" y="138"/>
                    <a:pt x="15" y="157"/>
                  </a:cubicBezTo>
                  <a:cubicBezTo>
                    <a:pt x="30" y="157"/>
                    <a:pt x="30" y="172"/>
                    <a:pt x="45" y="172"/>
                  </a:cubicBezTo>
                  <a:cubicBezTo>
                    <a:pt x="56" y="174"/>
                    <a:pt x="67" y="176"/>
                    <a:pt x="78" y="176"/>
                  </a:cubicBezTo>
                  <a:cubicBezTo>
                    <a:pt x="128" y="176"/>
                    <a:pt x="172" y="148"/>
                    <a:pt x="187" y="108"/>
                  </a:cubicBezTo>
                  <a:cubicBezTo>
                    <a:pt x="202" y="78"/>
                    <a:pt x="187" y="30"/>
                    <a:pt x="168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54"/>
            <p:cNvSpPr/>
            <p:nvPr/>
          </p:nvSpPr>
          <p:spPr>
            <a:xfrm>
              <a:off x="901625" y="4204400"/>
              <a:ext cx="31075" cy="22725"/>
            </a:xfrm>
            <a:custGeom>
              <a:avLst/>
              <a:gdLst/>
              <a:ahLst/>
              <a:cxnLst/>
              <a:rect l="l" t="t" r="r" b="b"/>
              <a:pathLst>
                <a:path w="1243" h="909" extrusionOk="0">
                  <a:moveTo>
                    <a:pt x="325" y="0"/>
                  </a:moveTo>
                  <a:cubicBezTo>
                    <a:pt x="325" y="0"/>
                    <a:pt x="0" y="373"/>
                    <a:pt x="310" y="717"/>
                  </a:cubicBezTo>
                  <a:cubicBezTo>
                    <a:pt x="453" y="870"/>
                    <a:pt x="639" y="908"/>
                    <a:pt x="802" y="908"/>
                  </a:cubicBezTo>
                  <a:cubicBezTo>
                    <a:pt x="885" y="908"/>
                    <a:pt x="963" y="898"/>
                    <a:pt x="1026" y="888"/>
                  </a:cubicBezTo>
                  <a:cubicBezTo>
                    <a:pt x="1101" y="870"/>
                    <a:pt x="1179" y="795"/>
                    <a:pt x="1194" y="702"/>
                  </a:cubicBezTo>
                  <a:lnTo>
                    <a:pt x="1242" y="310"/>
                  </a:lnTo>
                  <a:cubicBezTo>
                    <a:pt x="1216" y="244"/>
                    <a:pt x="1153" y="199"/>
                    <a:pt x="1085" y="199"/>
                  </a:cubicBezTo>
                  <a:cubicBezTo>
                    <a:pt x="1075" y="199"/>
                    <a:pt x="1065" y="200"/>
                    <a:pt x="1056" y="202"/>
                  </a:cubicBezTo>
                  <a:cubicBezTo>
                    <a:pt x="1022" y="206"/>
                    <a:pt x="988" y="208"/>
                    <a:pt x="954" y="208"/>
                  </a:cubicBezTo>
                  <a:cubicBezTo>
                    <a:pt x="610" y="208"/>
                    <a:pt x="325" y="0"/>
                    <a:pt x="325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54"/>
            <p:cNvSpPr/>
            <p:nvPr/>
          </p:nvSpPr>
          <p:spPr>
            <a:xfrm>
              <a:off x="906650" y="4208675"/>
              <a:ext cx="6650" cy="3950"/>
            </a:xfrm>
            <a:custGeom>
              <a:avLst/>
              <a:gdLst/>
              <a:ahLst/>
              <a:cxnLst/>
              <a:rect l="l" t="t" r="r" b="b"/>
              <a:pathLst>
                <a:path w="266" h="158" extrusionOk="0">
                  <a:moveTo>
                    <a:pt x="30" y="1"/>
                  </a:moveTo>
                  <a:cubicBezTo>
                    <a:pt x="15" y="1"/>
                    <a:pt x="15" y="1"/>
                    <a:pt x="15" y="16"/>
                  </a:cubicBezTo>
                  <a:cubicBezTo>
                    <a:pt x="0" y="16"/>
                    <a:pt x="15" y="31"/>
                    <a:pt x="15" y="31"/>
                  </a:cubicBezTo>
                  <a:lnTo>
                    <a:pt x="247" y="139"/>
                  </a:lnTo>
                  <a:lnTo>
                    <a:pt x="247" y="158"/>
                  </a:lnTo>
                  <a:cubicBezTo>
                    <a:pt x="265" y="158"/>
                    <a:pt x="265" y="139"/>
                    <a:pt x="265" y="139"/>
                  </a:cubicBezTo>
                  <a:lnTo>
                    <a:pt x="265" y="124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54"/>
            <p:cNvSpPr/>
            <p:nvPr/>
          </p:nvSpPr>
          <p:spPr>
            <a:xfrm>
              <a:off x="905425" y="4212975"/>
              <a:ext cx="3950" cy="2350"/>
            </a:xfrm>
            <a:custGeom>
              <a:avLst/>
              <a:gdLst/>
              <a:ahLst/>
              <a:cxnLst/>
              <a:rect l="l" t="t" r="r" b="b"/>
              <a:pathLst>
                <a:path w="158" h="94" extrusionOk="0">
                  <a:moveTo>
                    <a:pt x="16" y="1"/>
                  </a:moveTo>
                  <a:cubicBezTo>
                    <a:pt x="16" y="1"/>
                    <a:pt x="1" y="1"/>
                    <a:pt x="1" y="15"/>
                  </a:cubicBezTo>
                  <a:cubicBezTo>
                    <a:pt x="1" y="15"/>
                    <a:pt x="1" y="30"/>
                    <a:pt x="16" y="30"/>
                  </a:cubicBezTo>
                  <a:lnTo>
                    <a:pt x="128" y="94"/>
                  </a:lnTo>
                  <a:lnTo>
                    <a:pt x="158" y="94"/>
                  </a:lnTo>
                  <a:cubicBezTo>
                    <a:pt x="158" y="79"/>
                    <a:pt x="158" y="60"/>
                    <a:pt x="143" y="60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54"/>
            <p:cNvSpPr/>
            <p:nvPr/>
          </p:nvSpPr>
          <p:spPr>
            <a:xfrm>
              <a:off x="903950" y="4347025"/>
              <a:ext cx="1150" cy="400"/>
            </a:xfrm>
            <a:custGeom>
              <a:avLst/>
              <a:gdLst/>
              <a:ahLst/>
              <a:cxnLst/>
              <a:rect l="l" t="t" r="r" b="b"/>
              <a:pathLst>
                <a:path w="46" h="16" extrusionOk="0">
                  <a:moveTo>
                    <a:pt x="45" y="0"/>
                  </a:moveTo>
                  <a:lnTo>
                    <a:pt x="0" y="15"/>
                  </a:ln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54"/>
            <p:cNvSpPr/>
            <p:nvPr/>
          </p:nvSpPr>
          <p:spPr>
            <a:xfrm>
              <a:off x="842475" y="4201700"/>
              <a:ext cx="155150" cy="145350"/>
            </a:xfrm>
            <a:custGeom>
              <a:avLst/>
              <a:gdLst/>
              <a:ahLst/>
              <a:cxnLst/>
              <a:rect l="l" t="t" r="r" b="b"/>
              <a:pathLst>
                <a:path w="6206" h="5814" extrusionOk="0">
                  <a:moveTo>
                    <a:pt x="575" y="0"/>
                  </a:moveTo>
                  <a:lnTo>
                    <a:pt x="0" y="325"/>
                  </a:lnTo>
                  <a:lnTo>
                    <a:pt x="374" y="1556"/>
                  </a:lnTo>
                  <a:cubicBezTo>
                    <a:pt x="422" y="1742"/>
                    <a:pt x="545" y="1881"/>
                    <a:pt x="702" y="1974"/>
                  </a:cubicBezTo>
                  <a:lnTo>
                    <a:pt x="2146" y="2843"/>
                  </a:lnTo>
                  <a:cubicBezTo>
                    <a:pt x="2146" y="3824"/>
                    <a:pt x="2131" y="4802"/>
                    <a:pt x="2131" y="5783"/>
                  </a:cubicBezTo>
                  <a:lnTo>
                    <a:pt x="2179" y="5783"/>
                  </a:lnTo>
                  <a:lnTo>
                    <a:pt x="4851" y="5813"/>
                  </a:lnTo>
                  <a:lnTo>
                    <a:pt x="4851" y="5317"/>
                  </a:lnTo>
                  <a:lnTo>
                    <a:pt x="4851" y="4149"/>
                  </a:lnTo>
                  <a:lnTo>
                    <a:pt x="5116" y="4664"/>
                  </a:lnTo>
                  <a:cubicBezTo>
                    <a:pt x="5190" y="4822"/>
                    <a:pt x="5359" y="4908"/>
                    <a:pt x="5537" y="4908"/>
                  </a:cubicBezTo>
                  <a:cubicBezTo>
                    <a:pt x="5621" y="4908"/>
                    <a:pt x="5706" y="4890"/>
                    <a:pt x="5784" y="4851"/>
                  </a:cubicBezTo>
                  <a:cubicBezTo>
                    <a:pt x="6079" y="4694"/>
                    <a:pt x="6205" y="4354"/>
                    <a:pt x="6064" y="4089"/>
                  </a:cubicBezTo>
                  <a:lnTo>
                    <a:pt x="5552" y="3201"/>
                  </a:lnTo>
                  <a:lnTo>
                    <a:pt x="4728" y="1895"/>
                  </a:lnTo>
                  <a:cubicBezTo>
                    <a:pt x="4713" y="1881"/>
                    <a:pt x="4713" y="1866"/>
                    <a:pt x="4698" y="1851"/>
                  </a:cubicBezTo>
                  <a:cubicBezTo>
                    <a:pt x="4586" y="1631"/>
                    <a:pt x="4355" y="1492"/>
                    <a:pt x="4138" y="1429"/>
                  </a:cubicBezTo>
                  <a:cubicBezTo>
                    <a:pt x="3952" y="1389"/>
                    <a:pt x="3757" y="1389"/>
                    <a:pt x="3565" y="1389"/>
                  </a:cubicBezTo>
                  <a:lnTo>
                    <a:pt x="3565" y="1389"/>
                  </a:lnTo>
                  <a:cubicBezTo>
                    <a:pt x="3469" y="1389"/>
                    <a:pt x="3373" y="1389"/>
                    <a:pt x="3280" y="1384"/>
                  </a:cubicBezTo>
                  <a:cubicBezTo>
                    <a:pt x="3144" y="1384"/>
                    <a:pt x="3002" y="1369"/>
                    <a:pt x="2863" y="1369"/>
                  </a:cubicBezTo>
                  <a:cubicBezTo>
                    <a:pt x="2750" y="1369"/>
                    <a:pt x="2639" y="1379"/>
                    <a:pt x="2534" y="1414"/>
                  </a:cubicBezTo>
                  <a:cubicBezTo>
                    <a:pt x="2504" y="1429"/>
                    <a:pt x="2489" y="1429"/>
                    <a:pt x="2459" y="1444"/>
                  </a:cubicBezTo>
                  <a:lnTo>
                    <a:pt x="1041" y="933"/>
                  </a:lnTo>
                  <a:lnTo>
                    <a:pt x="575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54"/>
            <p:cNvSpPr/>
            <p:nvPr/>
          </p:nvSpPr>
          <p:spPr>
            <a:xfrm>
              <a:off x="835850" y="4187700"/>
              <a:ext cx="23350" cy="27250"/>
            </a:xfrm>
            <a:custGeom>
              <a:avLst/>
              <a:gdLst/>
              <a:ahLst/>
              <a:cxnLst/>
              <a:rect l="l" t="t" r="r" b="b"/>
              <a:pathLst>
                <a:path w="934" h="1090" extrusionOk="0">
                  <a:moveTo>
                    <a:pt x="422" y="0"/>
                  </a:moveTo>
                  <a:lnTo>
                    <a:pt x="265" y="15"/>
                  </a:lnTo>
                  <a:cubicBezTo>
                    <a:pt x="251" y="15"/>
                    <a:pt x="236" y="30"/>
                    <a:pt x="221" y="30"/>
                  </a:cubicBezTo>
                  <a:cubicBezTo>
                    <a:pt x="79" y="123"/>
                    <a:pt x="1" y="295"/>
                    <a:pt x="34" y="467"/>
                  </a:cubicBezTo>
                  <a:cubicBezTo>
                    <a:pt x="34" y="482"/>
                    <a:pt x="34" y="512"/>
                    <a:pt x="49" y="545"/>
                  </a:cubicBezTo>
                  <a:cubicBezTo>
                    <a:pt x="64" y="638"/>
                    <a:pt x="344" y="978"/>
                    <a:pt x="329" y="1090"/>
                  </a:cubicBezTo>
                  <a:lnTo>
                    <a:pt x="840" y="732"/>
                  </a:lnTo>
                  <a:cubicBezTo>
                    <a:pt x="918" y="717"/>
                    <a:pt x="933" y="717"/>
                    <a:pt x="903" y="653"/>
                  </a:cubicBezTo>
                  <a:lnTo>
                    <a:pt x="825" y="482"/>
                  </a:lnTo>
                  <a:cubicBezTo>
                    <a:pt x="859" y="403"/>
                    <a:pt x="840" y="310"/>
                    <a:pt x="780" y="250"/>
                  </a:cubicBezTo>
                  <a:lnTo>
                    <a:pt x="639" y="79"/>
                  </a:lnTo>
                  <a:cubicBezTo>
                    <a:pt x="579" y="30"/>
                    <a:pt x="500" y="0"/>
                    <a:pt x="422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54"/>
            <p:cNvSpPr/>
            <p:nvPr/>
          </p:nvSpPr>
          <p:spPr>
            <a:xfrm>
              <a:off x="838175" y="4192350"/>
              <a:ext cx="3200" cy="3475"/>
            </a:xfrm>
            <a:custGeom>
              <a:avLst/>
              <a:gdLst/>
              <a:ahLst/>
              <a:cxnLst/>
              <a:rect l="l" t="t" r="r" b="b"/>
              <a:pathLst>
                <a:path w="128" h="139" extrusionOk="0">
                  <a:moveTo>
                    <a:pt x="1" y="1"/>
                  </a:moveTo>
                  <a:lnTo>
                    <a:pt x="128" y="139"/>
                  </a:lnTo>
                  <a:cubicBezTo>
                    <a:pt x="113" y="3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54"/>
            <p:cNvSpPr/>
            <p:nvPr/>
          </p:nvSpPr>
          <p:spPr>
            <a:xfrm>
              <a:off x="837800" y="4191975"/>
              <a:ext cx="4325" cy="4325"/>
            </a:xfrm>
            <a:custGeom>
              <a:avLst/>
              <a:gdLst/>
              <a:ahLst/>
              <a:cxnLst/>
              <a:rect l="l" t="t" r="r" b="b"/>
              <a:pathLst>
                <a:path w="173" h="173" extrusionOk="0">
                  <a:moveTo>
                    <a:pt x="16" y="1"/>
                  </a:moveTo>
                  <a:cubicBezTo>
                    <a:pt x="1" y="1"/>
                    <a:pt x="1" y="1"/>
                    <a:pt x="1" y="16"/>
                  </a:cubicBezTo>
                  <a:lnTo>
                    <a:pt x="1" y="31"/>
                  </a:lnTo>
                  <a:cubicBezTo>
                    <a:pt x="1" y="31"/>
                    <a:pt x="109" y="61"/>
                    <a:pt x="128" y="173"/>
                  </a:cubicBezTo>
                  <a:lnTo>
                    <a:pt x="158" y="173"/>
                  </a:lnTo>
                  <a:cubicBezTo>
                    <a:pt x="158" y="173"/>
                    <a:pt x="173" y="173"/>
                    <a:pt x="158" y="154"/>
                  </a:cubicBezTo>
                  <a:cubicBezTo>
                    <a:pt x="143" y="46"/>
                    <a:pt x="16" y="1"/>
                    <a:pt x="16" y="1"/>
                  </a:cubicBezTo>
                  <a:close/>
                </a:path>
              </a:pathLst>
            </a:custGeom>
            <a:solidFill>
              <a:srgbClr val="EE7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54"/>
            <p:cNvSpPr/>
            <p:nvPr/>
          </p:nvSpPr>
          <p:spPr>
            <a:xfrm>
              <a:off x="842475" y="4188075"/>
              <a:ext cx="3575" cy="3575"/>
            </a:xfrm>
            <a:custGeom>
              <a:avLst/>
              <a:gdLst/>
              <a:ahLst/>
              <a:cxnLst/>
              <a:rect l="l" t="t" r="r" b="b"/>
              <a:pathLst>
                <a:path w="143" h="143" extrusionOk="0">
                  <a:moveTo>
                    <a:pt x="0" y="0"/>
                  </a:moveTo>
                  <a:lnTo>
                    <a:pt x="142" y="142"/>
                  </a:lnTo>
                  <a:cubicBezTo>
                    <a:pt x="109" y="3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54"/>
            <p:cNvSpPr/>
            <p:nvPr/>
          </p:nvSpPr>
          <p:spPr>
            <a:xfrm>
              <a:off x="842100" y="4187700"/>
              <a:ext cx="4325" cy="4300"/>
            </a:xfrm>
            <a:custGeom>
              <a:avLst/>
              <a:gdLst/>
              <a:ahLst/>
              <a:cxnLst/>
              <a:rect l="l" t="t" r="r" b="b"/>
              <a:pathLst>
                <a:path w="173" h="172" extrusionOk="0">
                  <a:moveTo>
                    <a:pt x="1" y="0"/>
                  </a:moveTo>
                  <a:cubicBezTo>
                    <a:pt x="1" y="15"/>
                    <a:pt x="1" y="15"/>
                    <a:pt x="15" y="30"/>
                  </a:cubicBezTo>
                  <a:cubicBezTo>
                    <a:pt x="15" y="30"/>
                    <a:pt x="109" y="64"/>
                    <a:pt x="142" y="157"/>
                  </a:cubicBezTo>
                  <a:cubicBezTo>
                    <a:pt x="142" y="172"/>
                    <a:pt x="142" y="172"/>
                    <a:pt x="157" y="172"/>
                  </a:cubicBezTo>
                  <a:lnTo>
                    <a:pt x="172" y="157"/>
                  </a:lnTo>
                  <a:cubicBezTo>
                    <a:pt x="142" y="30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EE74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54"/>
            <p:cNvSpPr/>
            <p:nvPr/>
          </p:nvSpPr>
          <p:spPr>
            <a:xfrm>
              <a:off x="896100" y="4252625"/>
              <a:ext cx="875" cy="24825"/>
            </a:xfrm>
            <a:custGeom>
              <a:avLst/>
              <a:gdLst/>
              <a:ahLst/>
              <a:cxnLst/>
              <a:rect l="l" t="t" r="r" b="b"/>
              <a:pathLst>
                <a:path w="35" h="993" extrusionOk="0">
                  <a:moveTo>
                    <a:pt x="16" y="0"/>
                  </a:moveTo>
                  <a:cubicBezTo>
                    <a:pt x="1" y="0"/>
                    <a:pt x="1" y="15"/>
                    <a:pt x="1" y="15"/>
                  </a:cubicBezTo>
                  <a:lnTo>
                    <a:pt x="1" y="978"/>
                  </a:lnTo>
                  <a:cubicBezTo>
                    <a:pt x="1" y="978"/>
                    <a:pt x="1" y="993"/>
                    <a:pt x="16" y="993"/>
                  </a:cubicBezTo>
                  <a:lnTo>
                    <a:pt x="34" y="978"/>
                  </a:lnTo>
                  <a:lnTo>
                    <a:pt x="34" y="1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54"/>
            <p:cNvSpPr/>
            <p:nvPr/>
          </p:nvSpPr>
          <p:spPr>
            <a:xfrm>
              <a:off x="863825" y="4216250"/>
              <a:ext cx="7025" cy="13075"/>
            </a:xfrm>
            <a:custGeom>
              <a:avLst/>
              <a:gdLst/>
              <a:ahLst/>
              <a:cxnLst/>
              <a:rect l="l" t="t" r="r" b="b"/>
              <a:pathLst>
                <a:path w="281" h="523" extrusionOk="0">
                  <a:moveTo>
                    <a:pt x="30" y="1"/>
                  </a:moveTo>
                  <a:cubicBezTo>
                    <a:pt x="28" y="1"/>
                    <a:pt x="25" y="3"/>
                    <a:pt x="20" y="8"/>
                  </a:cubicBezTo>
                  <a:cubicBezTo>
                    <a:pt x="20" y="8"/>
                    <a:pt x="1" y="8"/>
                    <a:pt x="20" y="22"/>
                  </a:cubicBezTo>
                  <a:lnTo>
                    <a:pt x="251" y="522"/>
                  </a:lnTo>
                  <a:lnTo>
                    <a:pt x="266" y="522"/>
                  </a:lnTo>
                  <a:cubicBezTo>
                    <a:pt x="281" y="522"/>
                    <a:pt x="281" y="508"/>
                    <a:pt x="281" y="508"/>
                  </a:cubicBezTo>
                  <a:lnTo>
                    <a:pt x="34" y="8"/>
                  </a:lnTo>
                  <a:cubicBezTo>
                    <a:pt x="34" y="8"/>
                    <a:pt x="34" y="1"/>
                    <a:pt x="30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54"/>
            <p:cNvSpPr/>
            <p:nvPr/>
          </p:nvSpPr>
          <p:spPr>
            <a:xfrm>
              <a:off x="868125" y="4224625"/>
              <a:ext cx="10575" cy="4325"/>
            </a:xfrm>
            <a:custGeom>
              <a:avLst/>
              <a:gdLst/>
              <a:ahLst/>
              <a:cxnLst/>
              <a:rect l="l" t="t" r="r" b="b"/>
              <a:pathLst>
                <a:path w="423" h="173" extrusionOk="0">
                  <a:moveTo>
                    <a:pt x="34" y="1"/>
                  </a:moveTo>
                  <a:cubicBezTo>
                    <a:pt x="15" y="1"/>
                    <a:pt x="1" y="16"/>
                    <a:pt x="1" y="16"/>
                  </a:cubicBezTo>
                  <a:cubicBezTo>
                    <a:pt x="1" y="31"/>
                    <a:pt x="1" y="31"/>
                    <a:pt x="15" y="31"/>
                  </a:cubicBezTo>
                  <a:lnTo>
                    <a:pt x="389" y="173"/>
                  </a:lnTo>
                  <a:cubicBezTo>
                    <a:pt x="407" y="173"/>
                    <a:pt x="407" y="154"/>
                    <a:pt x="407" y="154"/>
                  </a:cubicBezTo>
                  <a:cubicBezTo>
                    <a:pt x="422" y="154"/>
                    <a:pt x="407" y="139"/>
                    <a:pt x="407" y="139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54"/>
            <p:cNvSpPr/>
            <p:nvPr/>
          </p:nvSpPr>
          <p:spPr>
            <a:xfrm>
              <a:off x="963375" y="4268100"/>
              <a:ext cx="750" cy="38550"/>
            </a:xfrm>
            <a:custGeom>
              <a:avLst/>
              <a:gdLst/>
              <a:ahLst/>
              <a:cxnLst/>
              <a:rect l="l" t="t" r="r" b="b"/>
              <a:pathLst>
                <a:path w="30" h="1542" extrusionOk="0">
                  <a:moveTo>
                    <a:pt x="15" y="1"/>
                  </a:moveTo>
                  <a:cubicBezTo>
                    <a:pt x="15" y="1"/>
                    <a:pt x="0" y="1"/>
                    <a:pt x="0" y="19"/>
                  </a:cubicBezTo>
                  <a:lnTo>
                    <a:pt x="0" y="1527"/>
                  </a:lnTo>
                  <a:lnTo>
                    <a:pt x="15" y="1542"/>
                  </a:lnTo>
                  <a:cubicBezTo>
                    <a:pt x="30" y="1542"/>
                    <a:pt x="30" y="1527"/>
                    <a:pt x="30" y="1527"/>
                  </a:cubicBezTo>
                  <a:lnTo>
                    <a:pt x="30" y="19"/>
                  </a:lnTo>
                  <a:cubicBezTo>
                    <a:pt x="30" y="1"/>
                    <a:pt x="30" y="1"/>
                    <a:pt x="1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54"/>
            <p:cNvSpPr/>
            <p:nvPr/>
          </p:nvSpPr>
          <p:spPr>
            <a:xfrm>
              <a:off x="913275" y="4233600"/>
              <a:ext cx="24450" cy="8125"/>
            </a:xfrm>
            <a:custGeom>
              <a:avLst/>
              <a:gdLst/>
              <a:ahLst/>
              <a:cxnLst/>
              <a:rect l="l" t="t" r="r" b="b"/>
              <a:pathLst>
                <a:path w="978" h="325" extrusionOk="0">
                  <a:moveTo>
                    <a:pt x="30" y="0"/>
                  </a:moveTo>
                  <a:cubicBezTo>
                    <a:pt x="15" y="0"/>
                    <a:pt x="0" y="15"/>
                    <a:pt x="0" y="45"/>
                  </a:cubicBezTo>
                  <a:lnTo>
                    <a:pt x="0" y="280"/>
                  </a:lnTo>
                  <a:cubicBezTo>
                    <a:pt x="0" y="295"/>
                    <a:pt x="15" y="325"/>
                    <a:pt x="30" y="325"/>
                  </a:cubicBezTo>
                  <a:lnTo>
                    <a:pt x="948" y="325"/>
                  </a:lnTo>
                  <a:cubicBezTo>
                    <a:pt x="963" y="325"/>
                    <a:pt x="978" y="295"/>
                    <a:pt x="978" y="280"/>
                  </a:cubicBezTo>
                  <a:lnTo>
                    <a:pt x="978" y="45"/>
                  </a:lnTo>
                  <a:cubicBezTo>
                    <a:pt x="978" y="15"/>
                    <a:pt x="963" y="0"/>
                    <a:pt x="94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96" name="Google Shape;2296;p54"/>
          <p:cNvGrpSpPr/>
          <p:nvPr/>
        </p:nvGrpSpPr>
        <p:grpSpPr>
          <a:xfrm>
            <a:off x="247056" y="2061885"/>
            <a:ext cx="724224" cy="694681"/>
            <a:chOff x="343800" y="3380500"/>
            <a:chExt cx="461025" cy="442275"/>
          </a:xfrm>
        </p:grpSpPr>
        <p:sp>
          <p:nvSpPr>
            <p:cNvPr id="2297" name="Google Shape;2297;p54"/>
            <p:cNvSpPr/>
            <p:nvPr/>
          </p:nvSpPr>
          <p:spPr>
            <a:xfrm>
              <a:off x="590250" y="3434100"/>
              <a:ext cx="14750" cy="26050"/>
            </a:xfrm>
            <a:custGeom>
              <a:avLst/>
              <a:gdLst/>
              <a:ahLst/>
              <a:cxnLst/>
              <a:rect l="l" t="t" r="r" b="b"/>
              <a:pathLst>
                <a:path w="590" h="1042" extrusionOk="0">
                  <a:moveTo>
                    <a:pt x="235" y="0"/>
                  </a:moveTo>
                  <a:lnTo>
                    <a:pt x="0" y="993"/>
                  </a:lnTo>
                  <a:cubicBezTo>
                    <a:pt x="123" y="1011"/>
                    <a:pt x="250" y="1026"/>
                    <a:pt x="373" y="1041"/>
                  </a:cubicBezTo>
                  <a:lnTo>
                    <a:pt x="590" y="94"/>
                  </a:lnTo>
                  <a:cubicBezTo>
                    <a:pt x="467" y="94"/>
                    <a:pt x="344" y="45"/>
                    <a:pt x="235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8" name="Google Shape;2298;p54"/>
            <p:cNvSpPr/>
            <p:nvPr/>
          </p:nvSpPr>
          <p:spPr>
            <a:xfrm>
              <a:off x="577475" y="3380500"/>
              <a:ext cx="61775" cy="56200"/>
            </a:xfrm>
            <a:custGeom>
              <a:avLst/>
              <a:gdLst/>
              <a:ahLst/>
              <a:cxnLst/>
              <a:rect l="l" t="t" r="r" b="b"/>
              <a:pathLst>
                <a:path w="2471" h="2248" extrusionOk="0">
                  <a:moveTo>
                    <a:pt x="1240" y="1"/>
                  </a:moveTo>
                  <a:cubicBezTo>
                    <a:pt x="1159" y="1"/>
                    <a:pt x="1076" y="10"/>
                    <a:pt x="993" y="29"/>
                  </a:cubicBezTo>
                  <a:cubicBezTo>
                    <a:pt x="388" y="170"/>
                    <a:pt x="0" y="760"/>
                    <a:pt x="138" y="1364"/>
                  </a:cubicBezTo>
                  <a:cubicBezTo>
                    <a:pt x="217" y="1723"/>
                    <a:pt x="448" y="1988"/>
                    <a:pt x="746" y="2144"/>
                  </a:cubicBezTo>
                  <a:cubicBezTo>
                    <a:pt x="855" y="2189"/>
                    <a:pt x="978" y="2238"/>
                    <a:pt x="1101" y="2238"/>
                  </a:cubicBezTo>
                  <a:cubicBezTo>
                    <a:pt x="1153" y="2244"/>
                    <a:pt x="1205" y="2247"/>
                    <a:pt x="1257" y="2247"/>
                  </a:cubicBezTo>
                  <a:cubicBezTo>
                    <a:pt x="1330" y="2247"/>
                    <a:pt x="1402" y="2240"/>
                    <a:pt x="1474" y="2223"/>
                  </a:cubicBezTo>
                  <a:cubicBezTo>
                    <a:pt x="2082" y="2096"/>
                    <a:pt x="2470" y="1491"/>
                    <a:pt x="2332" y="883"/>
                  </a:cubicBezTo>
                  <a:cubicBezTo>
                    <a:pt x="2210" y="361"/>
                    <a:pt x="1754" y="1"/>
                    <a:pt x="1240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9" name="Google Shape;2299;p54"/>
            <p:cNvSpPr/>
            <p:nvPr/>
          </p:nvSpPr>
          <p:spPr>
            <a:xfrm>
              <a:off x="594525" y="3729425"/>
              <a:ext cx="15625" cy="41625"/>
            </a:xfrm>
            <a:custGeom>
              <a:avLst/>
              <a:gdLst/>
              <a:ahLst/>
              <a:cxnLst/>
              <a:rect l="l" t="t" r="r" b="b"/>
              <a:pathLst>
                <a:path w="625" h="1665" extrusionOk="0">
                  <a:moveTo>
                    <a:pt x="374" y="0"/>
                  </a:moveTo>
                  <a:cubicBezTo>
                    <a:pt x="251" y="19"/>
                    <a:pt x="124" y="34"/>
                    <a:pt x="1" y="49"/>
                  </a:cubicBezTo>
                  <a:lnTo>
                    <a:pt x="266" y="1664"/>
                  </a:lnTo>
                  <a:cubicBezTo>
                    <a:pt x="374" y="1634"/>
                    <a:pt x="512" y="1619"/>
                    <a:pt x="624" y="1619"/>
                  </a:cubicBezTo>
                  <a:lnTo>
                    <a:pt x="374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0" name="Google Shape;2300;p54"/>
            <p:cNvSpPr/>
            <p:nvPr/>
          </p:nvSpPr>
          <p:spPr>
            <a:xfrm>
              <a:off x="578575" y="3769900"/>
              <a:ext cx="59925" cy="52875"/>
            </a:xfrm>
            <a:custGeom>
              <a:avLst/>
              <a:gdLst/>
              <a:ahLst/>
              <a:cxnLst/>
              <a:rect l="l" t="t" r="r" b="b"/>
              <a:pathLst>
                <a:path w="2397" h="2115" extrusionOk="0">
                  <a:moveTo>
                    <a:pt x="1195" y="1033"/>
                  </a:moveTo>
                  <a:cubicBezTo>
                    <a:pt x="1314" y="1033"/>
                    <a:pt x="1432" y="1092"/>
                    <a:pt x="1508" y="1198"/>
                  </a:cubicBezTo>
                  <a:cubicBezTo>
                    <a:pt x="1635" y="1366"/>
                    <a:pt x="1587" y="1616"/>
                    <a:pt x="1415" y="1724"/>
                  </a:cubicBezTo>
                  <a:cubicBezTo>
                    <a:pt x="1349" y="1773"/>
                    <a:pt x="1272" y="1796"/>
                    <a:pt x="1195" y="1796"/>
                  </a:cubicBezTo>
                  <a:cubicBezTo>
                    <a:pt x="1072" y="1796"/>
                    <a:pt x="948" y="1737"/>
                    <a:pt x="870" y="1631"/>
                  </a:cubicBezTo>
                  <a:cubicBezTo>
                    <a:pt x="762" y="1459"/>
                    <a:pt x="796" y="1228"/>
                    <a:pt x="982" y="1105"/>
                  </a:cubicBezTo>
                  <a:cubicBezTo>
                    <a:pt x="1047" y="1056"/>
                    <a:pt x="1121" y="1033"/>
                    <a:pt x="1195" y="1033"/>
                  </a:cubicBezTo>
                  <a:close/>
                  <a:moveTo>
                    <a:pt x="1262" y="0"/>
                  </a:moveTo>
                  <a:cubicBezTo>
                    <a:pt x="1150" y="0"/>
                    <a:pt x="1012" y="15"/>
                    <a:pt x="904" y="45"/>
                  </a:cubicBezTo>
                  <a:cubicBezTo>
                    <a:pt x="796" y="79"/>
                    <a:pt x="684" y="124"/>
                    <a:pt x="590" y="187"/>
                  </a:cubicBezTo>
                  <a:cubicBezTo>
                    <a:pt x="109" y="527"/>
                    <a:pt x="1" y="1179"/>
                    <a:pt x="329" y="1665"/>
                  </a:cubicBezTo>
                  <a:cubicBezTo>
                    <a:pt x="537" y="1960"/>
                    <a:pt x="863" y="2114"/>
                    <a:pt x="1195" y="2114"/>
                  </a:cubicBezTo>
                  <a:cubicBezTo>
                    <a:pt x="1405" y="2114"/>
                    <a:pt x="1617" y="2053"/>
                    <a:pt x="1803" y="1926"/>
                  </a:cubicBezTo>
                  <a:cubicBezTo>
                    <a:pt x="2269" y="1586"/>
                    <a:pt x="2396" y="933"/>
                    <a:pt x="2053" y="452"/>
                  </a:cubicBezTo>
                  <a:cubicBezTo>
                    <a:pt x="1866" y="187"/>
                    <a:pt x="1572" y="30"/>
                    <a:pt x="1262" y="0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1" name="Google Shape;2301;p54"/>
            <p:cNvSpPr/>
            <p:nvPr/>
          </p:nvSpPr>
          <p:spPr>
            <a:xfrm>
              <a:off x="597625" y="3795725"/>
              <a:ext cx="21850" cy="19075"/>
            </a:xfrm>
            <a:custGeom>
              <a:avLst/>
              <a:gdLst/>
              <a:ahLst/>
              <a:cxnLst/>
              <a:rect l="l" t="t" r="r" b="b"/>
              <a:pathLst>
                <a:path w="874" h="763" extrusionOk="0">
                  <a:moveTo>
                    <a:pt x="433" y="0"/>
                  </a:moveTo>
                  <a:cubicBezTo>
                    <a:pt x="359" y="0"/>
                    <a:pt x="285" y="23"/>
                    <a:pt x="220" y="72"/>
                  </a:cubicBezTo>
                  <a:cubicBezTo>
                    <a:pt x="34" y="195"/>
                    <a:pt x="0" y="426"/>
                    <a:pt x="108" y="598"/>
                  </a:cubicBezTo>
                  <a:cubicBezTo>
                    <a:pt x="186" y="704"/>
                    <a:pt x="310" y="763"/>
                    <a:pt x="433" y="763"/>
                  </a:cubicBezTo>
                  <a:cubicBezTo>
                    <a:pt x="510" y="763"/>
                    <a:pt x="587" y="740"/>
                    <a:pt x="653" y="691"/>
                  </a:cubicBezTo>
                  <a:cubicBezTo>
                    <a:pt x="825" y="583"/>
                    <a:pt x="873" y="333"/>
                    <a:pt x="746" y="165"/>
                  </a:cubicBezTo>
                  <a:cubicBezTo>
                    <a:pt x="670" y="59"/>
                    <a:pt x="552" y="0"/>
                    <a:pt x="433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2" name="Google Shape;2302;p54"/>
            <p:cNvSpPr/>
            <p:nvPr/>
          </p:nvSpPr>
          <p:spPr>
            <a:xfrm>
              <a:off x="597625" y="3795725"/>
              <a:ext cx="21850" cy="19075"/>
            </a:xfrm>
            <a:custGeom>
              <a:avLst/>
              <a:gdLst/>
              <a:ahLst/>
              <a:cxnLst/>
              <a:rect l="l" t="t" r="r" b="b"/>
              <a:pathLst>
                <a:path w="874" h="763" extrusionOk="0">
                  <a:moveTo>
                    <a:pt x="433" y="0"/>
                  </a:moveTo>
                  <a:cubicBezTo>
                    <a:pt x="359" y="0"/>
                    <a:pt x="285" y="23"/>
                    <a:pt x="220" y="72"/>
                  </a:cubicBezTo>
                  <a:cubicBezTo>
                    <a:pt x="34" y="195"/>
                    <a:pt x="0" y="426"/>
                    <a:pt x="108" y="598"/>
                  </a:cubicBezTo>
                  <a:cubicBezTo>
                    <a:pt x="186" y="704"/>
                    <a:pt x="310" y="763"/>
                    <a:pt x="433" y="763"/>
                  </a:cubicBezTo>
                  <a:cubicBezTo>
                    <a:pt x="510" y="763"/>
                    <a:pt x="587" y="740"/>
                    <a:pt x="653" y="691"/>
                  </a:cubicBezTo>
                  <a:cubicBezTo>
                    <a:pt x="825" y="583"/>
                    <a:pt x="873" y="333"/>
                    <a:pt x="746" y="165"/>
                  </a:cubicBezTo>
                  <a:cubicBezTo>
                    <a:pt x="670" y="59"/>
                    <a:pt x="552" y="0"/>
                    <a:pt x="433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3" name="Google Shape;2303;p54"/>
            <p:cNvSpPr/>
            <p:nvPr/>
          </p:nvSpPr>
          <p:spPr>
            <a:xfrm>
              <a:off x="704150" y="3525775"/>
              <a:ext cx="33400" cy="19900"/>
            </a:xfrm>
            <a:custGeom>
              <a:avLst/>
              <a:gdLst/>
              <a:ahLst/>
              <a:cxnLst/>
              <a:rect l="l" t="t" r="r" b="b"/>
              <a:pathLst>
                <a:path w="1336" h="796" extrusionOk="0">
                  <a:moveTo>
                    <a:pt x="1228" y="1"/>
                  </a:moveTo>
                  <a:lnTo>
                    <a:pt x="0" y="452"/>
                  </a:lnTo>
                  <a:cubicBezTo>
                    <a:pt x="63" y="561"/>
                    <a:pt x="108" y="669"/>
                    <a:pt x="157" y="796"/>
                  </a:cubicBezTo>
                  <a:lnTo>
                    <a:pt x="1336" y="359"/>
                  </a:lnTo>
                  <a:cubicBezTo>
                    <a:pt x="1291" y="251"/>
                    <a:pt x="1257" y="124"/>
                    <a:pt x="1228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4" name="Google Shape;2304;p54"/>
            <p:cNvSpPr/>
            <p:nvPr/>
          </p:nvSpPr>
          <p:spPr>
            <a:xfrm>
              <a:off x="733250" y="3487300"/>
              <a:ext cx="71575" cy="67150"/>
            </a:xfrm>
            <a:custGeom>
              <a:avLst/>
              <a:gdLst/>
              <a:ahLst/>
              <a:cxnLst/>
              <a:rect l="l" t="t" r="r" b="b"/>
              <a:pathLst>
                <a:path w="2863" h="2686" extrusionOk="0">
                  <a:moveTo>
                    <a:pt x="1617" y="321"/>
                  </a:moveTo>
                  <a:cubicBezTo>
                    <a:pt x="1747" y="321"/>
                    <a:pt x="1877" y="376"/>
                    <a:pt x="1978" y="484"/>
                  </a:cubicBezTo>
                  <a:cubicBezTo>
                    <a:pt x="2179" y="700"/>
                    <a:pt x="2179" y="1059"/>
                    <a:pt x="1978" y="1290"/>
                  </a:cubicBezTo>
                  <a:cubicBezTo>
                    <a:pt x="1871" y="1404"/>
                    <a:pt x="1732" y="1463"/>
                    <a:pt x="1595" y="1463"/>
                  </a:cubicBezTo>
                  <a:cubicBezTo>
                    <a:pt x="1469" y="1463"/>
                    <a:pt x="1343" y="1413"/>
                    <a:pt x="1246" y="1309"/>
                  </a:cubicBezTo>
                  <a:cubicBezTo>
                    <a:pt x="1045" y="1074"/>
                    <a:pt x="1045" y="715"/>
                    <a:pt x="1246" y="499"/>
                  </a:cubicBezTo>
                  <a:cubicBezTo>
                    <a:pt x="1349" y="380"/>
                    <a:pt x="1483" y="321"/>
                    <a:pt x="1617" y="321"/>
                  </a:cubicBezTo>
                  <a:close/>
                  <a:moveTo>
                    <a:pt x="1395" y="1"/>
                  </a:moveTo>
                  <a:cubicBezTo>
                    <a:pt x="1046" y="1"/>
                    <a:pt x="698" y="137"/>
                    <a:pt x="437" y="406"/>
                  </a:cubicBezTo>
                  <a:cubicBezTo>
                    <a:pt x="127" y="715"/>
                    <a:pt x="0" y="1137"/>
                    <a:pt x="64" y="1540"/>
                  </a:cubicBezTo>
                  <a:cubicBezTo>
                    <a:pt x="93" y="1663"/>
                    <a:pt x="127" y="1790"/>
                    <a:pt x="172" y="1898"/>
                  </a:cubicBezTo>
                  <a:cubicBezTo>
                    <a:pt x="250" y="2055"/>
                    <a:pt x="329" y="2178"/>
                    <a:pt x="452" y="2301"/>
                  </a:cubicBezTo>
                  <a:cubicBezTo>
                    <a:pt x="715" y="2557"/>
                    <a:pt x="1058" y="2685"/>
                    <a:pt x="1399" y="2685"/>
                  </a:cubicBezTo>
                  <a:cubicBezTo>
                    <a:pt x="1746" y="2685"/>
                    <a:pt x="2092" y="2553"/>
                    <a:pt x="2351" y="2286"/>
                  </a:cubicBezTo>
                  <a:cubicBezTo>
                    <a:pt x="2862" y="1756"/>
                    <a:pt x="2862" y="902"/>
                    <a:pt x="2332" y="391"/>
                  </a:cubicBezTo>
                  <a:cubicBezTo>
                    <a:pt x="2073" y="130"/>
                    <a:pt x="1734" y="1"/>
                    <a:pt x="1395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5" name="Google Shape;2305;p54"/>
            <p:cNvSpPr/>
            <p:nvPr/>
          </p:nvSpPr>
          <p:spPr>
            <a:xfrm>
              <a:off x="759350" y="3495300"/>
              <a:ext cx="28400" cy="28600"/>
            </a:xfrm>
            <a:custGeom>
              <a:avLst/>
              <a:gdLst/>
              <a:ahLst/>
              <a:cxnLst/>
              <a:rect l="l" t="t" r="r" b="b"/>
              <a:pathLst>
                <a:path w="1136" h="1144" extrusionOk="0">
                  <a:moveTo>
                    <a:pt x="573" y="1"/>
                  </a:moveTo>
                  <a:cubicBezTo>
                    <a:pt x="439" y="1"/>
                    <a:pt x="305" y="60"/>
                    <a:pt x="202" y="179"/>
                  </a:cubicBezTo>
                  <a:cubicBezTo>
                    <a:pt x="1" y="395"/>
                    <a:pt x="1" y="754"/>
                    <a:pt x="202" y="989"/>
                  </a:cubicBezTo>
                  <a:cubicBezTo>
                    <a:pt x="299" y="1093"/>
                    <a:pt x="425" y="1143"/>
                    <a:pt x="551" y="1143"/>
                  </a:cubicBezTo>
                  <a:cubicBezTo>
                    <a:pt x="688" y="1143"/>
                    <a:pt x="827" y="1084"/>
                    <a:pt x="934" y="970"/>
                  </a:cubicBezTo>
                  <a:cubicBezTo>
                    <a:pt x="1135" y="739"/>
                    <a:pt x="1135" y="380"/>
                    <a:pt x="934" y="164"/>
                  </a:cubicBezTo>
                  <a:cubicBezTo>
                    <a:pt x="833" y="56"/>
                    <a:pt x="703" y="1"/>
                    <a:pt x="573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6" name="Google Shape;2306;p54"/>
            <p:cNvSpPr/>
            <p:nvPr/>
          </p:nvSpPr>
          <p:spPr>
            <a:xfrm>
              <a:off x="759350" y="3495300"/>
              <a:ext cx="28400" cy="28600"/>
            </a:xfrm>
            <a:custGeom>
              <a:avLst/>
              <a:gdLst/>
              <a:ahLst/>
              <a:cxnLst/>
              <a:rect l="l" t="t" r="r" b="b"/>
              <a:pathLst>
                <a:path w="1136" h="1144" extrusionOk="0">
                  <a:moveTo>
                    <a:pt x="573" y="1"/>
                  </a:moveTo>
                  <a:cubicBezTo>
                    <a:pt x="439" y="1"/>
                    <a:pt x="305" y="60"/>
                    <a:pt x="202" y="179"/>
                  </a:cubicBezTo>
                  <a:cubicBezTo>
                    <a:pt x="1" y="395"/>
                    <a:pt x="1" y="754"/>
                    <a:pt x="202" y="989"/>
                  </a:cubicBezTo>
                  <a:cubicBezTo>
                    <a:pt x="299" y="1093"/>
                    <a:pt x="425" y="1143"/>
                    <a:pt x="551" y="1143"/>
                  </a:cubicBezTo>
                  <a:cubicBezTo>
                    <a:pt x="688" y="1143"/>
                    <a:pt x="827" y="1084"/>
                    <a:pt x="934" y="970"/>
                  </a:cubicBezTo>
                  <a:cubicBezTo>
                    <a:pt x="1135" y="739"/>
                    <a:pt x="1135" y="380"/>
                    <a:pt x="934" y="164"/>
                  </a:cubicBezTo>
                  <a:cubicBezTo>
                    <a:pt x="833" y="56"/>
                    <a:pt x="703" y="1"/>
                    <a:pt x="573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7" name="Google Shape;2307;p54"/>
            <p:cNvSpPr/>
            <p:nvPr/>
          </p:nvSpPr>
          <p:spPr>
            <a:xfrm>
              <a:off x="414975" y="3579425"/>
              <a:ext cx="30700" cy="10575"/>
            </a:xfrm>
            <a:custGeom>
              <a:avLst/>
              <a:gdLst/>
              <a:ahLst/>
              <a:cxnLst/>
              <a:rect l="l" t="t" r="r" b="b"/>
              <a:pathLst>
                <a:path w="1228" h="423" extrusionOk="0">
                  <a:moveTo>
                    <a:pt x="1228" y="0"/>
                  </a:moveTo>
                  <a:lnTo>
                    <a:pt x="0" y="49"/>
                  </a:lnTo>
                  <a:cubicBezTo>
                    <a:pt x="30" y="172"/>
                    <a:pt x="15" y="295"/>
                    <a:pt x="0" y="422"/>
                  </a:cubicBezTo>
                  <a:lnTo>
                    <a:pt x="1198" y="388"/>
                  </a:lnTo>
                  <a:cubicBezTo>
                    <a:pt x="1198" y="250"/>
                    <a:pt x="1213" y="124"/>
                    <a:pt x="1228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8" name="Google Shape;2308;p54"/>
            <p:cNvSpPr/>
            <p:nvPr/>
          </p:nvSpPr>
          <p:spPr>
            <a:xfrm>
              <a:off x="343800" y="3551500"/>
              <a:ext cx="71950" cy="66775"/>
            </a:xfrm>
            <a:custGeom>
              <a:avLst/>
              <a:gdLst/>
              <a:ahLst/>
              <a:cxnLst/>
              <a:rect l="l" t="t" r="r" b="b"/>
              <a:pathLst>
                <a:path w="2878" h="2671" extrusionOk="0">
                  <a:moveTo>
                    <a:pt x="1122" y="751"/>
                  </a:moveTo>
                  <a:cubicBezTo>
                    <a:pt x="1331" y="751"/>
                    <a:pt x="1526" y="866"/>
                    <a:pt x="1635" y="1073"/>
                  </a:cubicBezTo>
                  <a:cubicBezTo>
                    <a:pt x="1773" y="1352"/>
                    <a:pt x="1679" y="1692"/>
                    <a:pt x="1385" y="1849"/>
                  </a:cubicBezTo>
                  <a:cubicBezTo>
                    <a:pt x="1298" y="1897"/>
                    <a:pt x="1204" y="1920"/>
                    <a:pt x="1111" y="1920"/>
                  </a:cubicBezTo>
                  <a:cubicBezTo>
                    <a:pt x="904" y="1920"/>
                    <a:pt x="704" y="1807"/>
                    <a:pt x="609" y="1614"/>
                  </a:cubicBezTo>
                  <a:cubicBezTo>
                    <a:pt x="452" y="1319"/>
                    <a:pt x="560" y="979"/>
                    <a:pt x="840" y="823"/>
                  </a:cubicBezTo>
                  <a:cubicBezTo>
                    <a:pt x="932" y="774"/>
                    <a:pt x="1029" y="751"/>
                    <a:pt x="1122" y="751"/>
                  </a:cubicBezTo>
                  <a:close/>
                  <a:moveTo>
                    <a:pt x="1525" y="1"/>
                  </a:moveTo>
                  <a:cubicBezTo>
                    <a:pt x="1315" y="1"/>
                    <a:pt x="1102" y="50"/>
                    <a:pt x="903" y="155"/>
                  </a:cubicBezTo>
                  <a:cubicBezTo>
                    <a:pt x="250" y="494"/>
                    <a:pt x="0" y="1304"/>
                    <a:pt x="344" y="1957"/>
                  </a:cubicBezTo>
                  <a:cubicBezTo>
                    <a:pt x="583" y="2411"/>
                    <a:pt x="1045" y="2671"/>
                    <a:pt x="1525" y="2671"/>
                  </a:cubicBezTo>
                  <a:cubicBezTo>
                    <a:pt x="1735" y="2671"/>
                    <a:pt x="1947" y="2621"/>
                    <a:pt x="2146" y="2517"/>
                  </a:cubicBezTo>
                  <a:cubicBezTo>
                    <a:pt x="2538" y="2315"/>
                    <a:pt x="2784" y="1942"/>
                    <a:pt x="2847" y="1539"/>
                  </a:cubicBezTo>
                  <a:cubicBezTo>
                    <a:pt x="2862" y="1412"/>
                    <a:pt x="2877" y="1289"/>
                    <a:pt x="2847" y="1166"/>
                  </a:cubicBezTo>
                  <a:cubicBezTo>
                    <a:pt x="2832" y="1009"/>
                    <a:pt x="2784" y="852"/>
                    <a:pt x="2706" y="714"/>
                  </a:cubicBezTo>
                  <a:cubicBezTo>
                    <a:pt x="2469" y="260"/>
                    <a:pt x="2005" y="1"/>
                    <a:pt x="1525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9" name="Google Shape;2309;p54"/>
            <p:cNvSpPr/>
            <p:nvPr/>
          </p:nvSpPr>
          <p:spPr>
            <a:xfrm>
              <a:off x="355075" y="3570275"/>
              <a:ext cx="33050" cy="29225"/>
            </a:xfrm>
            <a:custGeom>
              <a:avLst/>
              <a:gdLst/>
              <a:ahLst/>
              <a:cxnLst/>
              <a:rect l="l" t="t" r="r" b="b"/>
              <a:pathLst>
                <a:path w="1322" h="1169" extrusionOk="0">
                  <a:moveTo>
                    <a:pt x="671" y="0"/>
                  </a:moveTo>
                  <a:cubicBezTo>
                    <a:pt x="578" y="0"/>
                    <a:pt x="481" y="23"/>
                    <a:pt x="389" y="72"/>
                  </a:cubicBezTo>
                  <a:cubicBezTo>
                    <a:pt x="109" y="228"/>
                    <a:pt x="1" y="568"/>
                    <a:pt x="158" y="863"/>
                  </a:cubicBezTo>
                  <a:cubicBezTo>
                    <a:pt x="253" y="1056"/>
                    <a:pt x="453" y="1169"/>
                    <a:pt x="660" y="1169"/>
                  </a:cubicBezTo>
                  <a:cubicBezTo>
                    <a:pt x="753" y="1169"/>
                    <a:pt x="847" y="1146"/>
                    <a:pt x="934" y="1098"/>
                  </a:cubicBezTo>
                  <a:cubicBezTo>
                    <a:pt x="1228" y="941"/>
                    <a:pt x="1322" y="601"/>
                    <a:pt x="1184" y="322"/>
                  </a:cubicBezTo>
                  <a:cubicBezTo>
                    <a:pt x="1075" y="115"/>
                    <a:pt x="880" y="0"/>
                    <a:pt x="671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0" name="Google Shape;2310;p54"/>
            <p:cNvSpPr/>
            <p:nvPr/>
          </p:nvSpPr>
          <p:spPr>
            <a:xfrm>
              <a:off x="355075" y="3570275"/>
              <a:ext cx="33050" cy="29225"/>
            </a:xfrm>
            <a:custGeom>
              <a:avLst/>
              <a:gdLst/>
              <a:ahLst/>
              <a:cxnLst/>
              <a:rect l="l" t="t" r="r" b="b"/>
              <a:pathLst>
                <a:path w="1322" h="1169" extrusionOk="0">
                  <a:moveTo>
                    <a:pt x="671" y="0"/>
                  </a:moveTo>
                  <a:cubicBezTo>
                    <a:pt x="578" y="0"/>
                    <a:pt x="481" y="23"/>
                    <a:pt x="389" y="72"/>
                  </a:cubicBezTo>
                  <a:cubicBezTo>
                    <a:pt x="109" y="228"/>
                    <a:pt x="1" y="568"/>
                    <a:pt x="158" y="863"/>
                  </a:cubicBezTo>
                  <a:cubicBezTo>
                    <a:pt x="253" y="1056"/>
                    <a:pt x="453" y="1169"/>
                    <a:pt x="660" y="1169"/>
                  </a:cubicBezTo>
                  <a:cubicBezTo>
                    <a:pt x="753" y="1169"/>
                    <a:pt x="847" y="1146"/>
                    <a:pt x="934" y="1098"/>
                  </a:cubicBezTo>
                  <a:cubicBezTo>
                    <a:pt x="1228" y="941"/>
                    <a:pt x="1322" y="601"/>
                    <a:pt x="1184" y="322"/>
                  </a:cubicBezTo>
                  <a:cubicBezTo>
                    <a:pt x="1075" y="115"/>
                    <a:pt x="880" y="0"/>
                    <a:pt x="671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1" name="Google Shape;2311;p54"/>
            <p:cNvSpPr/>
            <p:nvPr/>
          </p:nvSpPr>
          <p:spPr>
            <a:xfrm>
              <a:off x="456950" y="3473725"/>
              <a:ext cx="28375" cy="31100"/>
            </a:xfrm>
            <a:custGeom>
              <a:avLst/>
              <a:gdLst/>
              <a:ahLst/>
              <a:cxnLst/>
              <a:rect l="l" t="t" r="r" b="b"/>
              <a:pathLst>
                <a:path w="1135" h="1244" extrusionOk="0">
                  <a:moveTo>
                    <a:pt x="280" y="1"/>
                  </a:moveTo>
                  <a:cubicBezTo>
                    <a:pt x="217" y="109"/>
                    <a:pt x="109" y="188"/>
                    <a:pt x="0" y="232"/>
                  </a:cubicBezTo>
                  <a:lnTo>
                    <a:pt x="885" y="1243"/>
                  </a:lnTo>
                  <a:cubicBezTo>
                    <a:pt x="963" y="1150"/>
                    <a:pt x="1041" y="1057"/>
                    <a:pt x="1135" y="964"/>
                  </a:cubicBezTo>
                  <a:lnTo>
                    <a:pt x="280" y="1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2" name="Google Shape;2312;p54"/>
            <p:cNvSpPr/>
            <p:nvPr/>
          </p:nvSpPr>
          <p:spPr>
            <a:xfrm>
              <a:off x="431300" y="3446775"/>
              <a:ext cx="38450" cy="33950"/>
            </a:xfrm>
            <a:custGeom>
              <a:avLst/>
              <a:gdLst/>
              <a:ahLst/>
              <a:cxnLst/>
              <a:rect l="l" t="t" r="r" b="b"/>
              <a:pathLst>
                <a:path w="1538" h="1358" extrusionOk="0">
                  <a:moveTo>
                    <a:pt x="764" y="1"/>
                  </a:moveTo>
                  <a:cubicBezTo>
                    <a:pt x="499" y="1"/>
                    <a:pt x="245" y="153"/>
                    <a:pt x="138" y="411"/>
                  </a:cubicBezTo>
                  <a:cubicBezTo>
                    <a:pt x="0" y="766"/>
                    <a:pt x="157" y="1157"/>
                    <a:pt x="497" y="1310"/>
                  </a:cubicBezTo>
                  <a:cubicBezTo>
                    <a:pt x="582" y="1342"/>
                    <a:pt x="672" y="1358"/>
                    <a:pt x="761" y="1358"/>
                  </a:cubicBezTo>
                  <a:cubicBezTo>
                    <a:pt x="851" y="1358"/>
                    <a:pt x="941" y="1342"/>
                    <a:pt x="1026" y="1310"/>
                  </a:cubicBezTo>
                  <a:cubicBezTo>
                    <a:pt x="1135" y="1266"/>
                    <a:pt x="1243" y="1187"/>
                    <a:pt x="1306" y="1079"/>
                  </a:cubicBezTo>
                  <a:cubicBezTo>
                    <a:pt x="1336" y="1030"/>
                    <a:pt x="1370" y="986"/>
                    <a:pt x="1385" y="937"/>
                  </a:cubicBezTo>
                  <a:cubicBezTo>
                    <a:pt x="1538" y="598"/>
                    <a:pt x="1370" y="206"/>
                    <a:pt x="1026" y="53"/>
                  </a:cubicBezTo>
                  <a:cubicBezTo>
                    <a:pt x="941" y="18"/>
                    <a:pt x="852" y="1"/>
                    <a:pt x="764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3" name="Google Shape;2313;p54"/>
            <p:cNvSpPr/>
            <p:nvPr/>
          </p:nvSpPr>
          <p:spPr>
            <a:xfrm>
              <a:off x="713850" y="3615150"/>
              <a:ext cx="34250" cy="14025"/>
            </a:xfrm>
            <a:custGeom>
              <a:avLst/>
              <a:gdLst/>
              <a:ahLst/>
              <a:cxnLst/>
              <a:rect l="l" t="t" r="r" b="b"/>
              <a:pathLst>
                <a:path w="1370" h="561" extrusionOk="0">
                  <a:moveTo>
                    <a:pt x="78" y="0"/>
                  </a:moveTo>
                  <a:cubicBezTo>
                    <a:pt x="64" y="127"/>
                    <a:pt x="30" y="250"/>
                    <a:pt x="0" y="374"/>
                  </a:cubicBezTo>
                  <a:lnTo>
                    <a:pt x="1291" y="560"/>
                  </a:lnTo>
                  <a:cubicBezTo>
                    <a:pt x="1291" y="437"/>
                    <a:pt x="1306" y="299"/>
                    <a:pt x="1369" y="187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54"/>
            <p:cNvSpPr/>
            <p:nvPr/>
          </p:nvSpPr>
          <p:spPr>
            <a:xfrm>
              <a:off x="746125" y="3610925"/>
              <a:ext cx="35750" cy="33800"/>
            </a:xfrm>
            <a:custGeom>
              <a:avLst/>
              <a:gdLst/>
              <a:ahLst/>
              <a:cxnLst/>
              <a:rect l="l" t="t" r="r" b="b"/>
              <a:pathLst>
                <a:path w="1430" h="1352" extrusionOk="0">
                  <a:moveTo>
                    <a:pt x="687" y="1"/>
                  </a:moveTo>
                  <a:cubicBezTo>
                    <a:pt x="619" y="1"/>
                    <a:pt x="550" y="11"/>
                    <a:pt x="481" y="31"/>
                  </a:cubicBezTo>
                  <a:cubicBezTo>
                    <a:pt x="295" y="76"/>
                    <a:pt x="157" y="203"/>
                    <a:pt x="78" y="356"/>
                  </a:cubicBezTo>
                  <a:cubicBezTo>
                    <a:pt x="15" y="468"/>
                    <a:pt x="0" y="606"/>
                    <a:pt x="0" y="729"/>
                  </a:cubicBezTo>
                  <a:cubicBezTo>
                    <a:pt x="0" y="778"/>
                    <a:pt x="15" y="822"/>
                    <a:pt x="30" y="871"/>
                  </a:cubicBezTo>
                  <a:cubicBezTo>
                    <a:pt x="118" y="1164"/>
                    <a:pt x="396" y="1352"/>
                    <a:pt x="688" y="1352"/>
                  </a:cubicBezTo>
                  <a:cubicBezTo>
                    <a:pt x="753" y="1352"/>
                    <a:pt x="820" y="1342"/>
                    <a:pt x="884" y="1322"/>
                  </a:cubicBezTo>
                  <a:cubicBezTo>
                    <a:pt x="1243" y="1214"/>
                    <a:pt x="1429" y="822"/>
                    <a:pt x="1321" y="468"/>
                  </a:cubicBezTo>
                  <a:cubicBezTo>
                    <a:pt x="1233" y="178"/>
                    <a:pt x="973" y="1"/>
                    <a:pt x="687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54"/>
            <p:cNvSpPr/>
            <p:nvPr/>
          </p:nvSpPr>
          <p:spPr>
            <a:xfrm>
              <a:off x="444925" y="3458900"/>
              <a:ext cx="272475" cy="272125"/>
            </a:xfrm>
            <a:custGeom>
              <a:avLst/>
              <a:gdLst/>
              <a:ahLst/>
              <a:cxnLst/>
              <a:rect l="l" t="t" r="r" b="b"/>
              <a:pathLst>
                <a:path w="10899" h="10885" extrusionOk="0">
                  <a:moveTo>
                    <a:pt x="5440" y="1"/>
                  </a:moveTo>
                  <a:cubicBezTo>
                    <a:pt x="3948" y="1"/>
                    <a:pt x="2597" y="594"/>
                    <a:pt x="1616" y="1557"/>
                  </a:cubicBezTo>
                  <a:cubicBezTo>
                    <a:pt x="1522" y="1650"/>
                    <a:pt x="1444" y="1743"/>
                    <a:pt x="1366" y="1836"/>
                  </a:cubicBezTo>
                  <a:cubicBezTo>
                    <a:pt x="638" y="2646"/>
                    <a:pt x="153" y="3687"/>
                    <a:pt x="30" y="4821"/>
                  </a:cubicBezTo>
                  <a:cubicBezTo>
                    <a:pt x="15" y="4945"/>
                    <a:pt x="0" y="5071"/>
                    <a:pt x="0" y="5209"/>
                  </a:cubicBezTo>
                  <a:lnTo>
                    <a:pt x="0" y="5445"/>
                  </a:lnTo>
                  <a:cubicBezTo>
                    <a:pt x="0" y="8459"/>
                    <a:pt x="2440" y="10885"/>
                    <a:pt x="5440" y="10885"/>
                  </a:cubicBezTo>
                  <a:cubicBezTo>
                    <a:pt x="5627" y="10885"/>
                    <a:pt x="5798" y="10885"/>
                    <a:pt x="5985" y="10870"/>
                  </a:cubicBezTo>
                  <a:cubicBezTo>
                    <a:pt x="6108" y="10855"/>
                    <a:pt x="6235" y="10840"/>
                    <a:pt x="6358" y="10821"/>
                  </a:cubicBezTo>
                  <a:cubicBezTo>
                    <a:pt x="8548" y="10448"/>
                    <a:pt x="10291" y="8769"/>
                    <a:pt x="10757" y="6624"/>
                  </a:cubicBezTo>
                  <a:cubicBezTo>
                    <a:pt x="10787" y="6500"/>
                    <a:pt x="10821" y="6377"/>
                    <a:pt x="10835" y="6250"/>
                  </a:cubicBezTo>
                  <a:cubicBezTo>
                    <a:pt x="10865" y="5989"/>
                    <a:pt x="10899" y="5724"/>
                    <a:pt x="10899" y="5445"/>
                  </a:cubicBezTo>
                  <a:cubicBezTo>
                    <a:pt x="10899" y="4743"/>
                    <a:pt x="10757" y="4075"/>
                    <a:pt x="10526" y="3471"/>
                  </a:cubicBezTo>
                  <a:cubicBezTo>
                    <a:pt x="10477" y="3344"/>
                    <a:pt x="10432" y="3236"/>
                    <a:pt x="10369" y="3127"/>
                  </a:cubicBezTo>
                  <a:cubicBezTo>
                    <a:pt x="9608" y="1478"/>
                    <a:pt x="8037" y="299"/>
                    <a:pt x="6186" y="49"/>
                  </a:cubicBezTo>
                  <a:cubicBezTo>
                    <a:pt x="6063" y="34"/>
                    <a:pt x="5936" y="19"/>
                    <a:pt x="5813" y="1"/>
                  </a:cubicBezTo>
                  <a:close/>
                </a:path>
              </a:pathLst>
            </a:custGeom>
            <a:solidFill>
              <a:srgbClr val="02AC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54"/>
            <p:cNvSpPr/>
            <p:nvPr/>
          </p:nvSpPr>
          <p:spPr>
            <a:xfrm>
              <a:off x="467400" y="3532775"/>
              <a:ext cx="40125" cy="39300"/>
            </a:xfrm>
            <a:custGeom>
              <a:avLst/>
              <a:gdLst/>
              <a:ahLst/>
              <a:cxnLst/>
              <a:rect l="l" t="t" r="r" b="b"/>
              <a:pathLst>
                <a:path w="1605" h="1572" extrusionOk="0">
                  <a:moveTo>
                    <a:pt x="810" y="1"/>
                  </a:moveTo>
                  <a:cubicBezTo>
                    <a:pt x="358" y="1"/>
                    <a:pt x="0" y="359"/>
                    <a:pt x="0" y="796"/>
                  </a:cubicBezTo>
                  <a:cubicBezTo>
                    <a:pt x="0" y="1228"/>
                    <a:pt x="358" y="1572"/>
                    <a:pt x="810" y="1572"/>
                  </a:cubicBezTo>
                  <a:cubicBezTo>
                    <a:pt x="1247" y="1572"/>
                    <a:pt x="1605" y="1228"/>
                    <a:pt x="1605" y="796"/>
                  </a:cubicBezTo>
                  <a:cubicBezTo>
                    <a:pt x="1605" y="359"/>
                    <a:pt x="1247" y="1"/>
                    <a:pt x="810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54"/>
            <p:cNvSpPr/>
            <p:nvPr/>
          </p:nvSpPr>
          <p:spPr>
            <a:xfrm>
              <a:off x="476725" y="3532775"/>
              <a:ext cx="21850" cy="21400"/>
            </a:xfrm>
            <a:custGeom>
              <a:avLst/>
              <a:gdLst/>
              <a:ahLst/>
              <a:cxnLst/>
              <a:rect l="l" t="t" r="r" b="b"/>
              <a:pathLst>
                <a:path w="874" h="856" extrusionOk="0">
                  <a:moveTo>
                    <a:pt x="437" y="1"/>
                  </a:moveTo>
                  <a:cubicBezTo>
                    <a:pt x="187" y="1"/>
                    <a:pt x="0" y="202"/>
                    <a:pt x="0" y="437"/>
                  </a:cubicBezTo>
                  <a:cubicBezTo>
                    <a:pt x="0" y="669"/>
                    <a:pt x="187" y="855"/>
                    <a:pt x="437" y="855"/>
                  </a:cubicBezTo>
                  <a:cubicBezTo>
                    <a:pt x="672" y="855"/>
                    <a:pt x="874" y="669"/>
                    <a:pt x="874" y="437"/>
                  </a:cubicBezTo>
                  <a:cubicBezTo>
                    <a:pt x="874" y="202"/>
                    <a:pt x="672" y="1"/>
                    <a:pt x="437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54"/>
            <p:cNvSpPr/>
            <p:nvPr/>
          </p:nvSpPr>
          <p:spPr>
            <a:xfrm>
              <a:off x="584825" y="3660075"/>
              <a:ext cx="44725" cy="39900"/>
            </a:xfrm>
            <a:custGeom>
              <a:avLst/>
              <a:gdLst/>
              <a:ahLst/>
              <a:cxnLst/>
              <a:rect l="l" t="t" r="r" b="b"/>
              <a:pathLst>
                <a:path w="1789" h="1596" extrusionOk="0">
                  <a:moveTo>
                    <a:pt x="908" y="1"/>
                  </a:moveTo>
                  <a:cubicBezTo>
                    <a:pt x="595" y="1"/>
                    <a:pt x="301" y="182"/>
                    <a:pt x="172" y="491"/>
                  </a:cubicBezTo>
                  <a:cubicBezTo>
                    <a:pt x="1" y="909"/>
                    <a:pt x="187" y="1375"/>
                    <a:pt x="590" y="1532"/>
                  </a:cubicBezTo>
                  <a:cubicBezTo>
                    <a:pt x="688" y="1575"/>
                    <a:pt x="790" y="1595"/>
                    <a:pt x="891" y="1595"/>
                  </a:cubicBezTo>
                  <a:cubicBezTo>
                    <a:pt x="1193" y="1595"/>
                    <a:pt x="1488" y="1411"/>
                    <a:pt x="1616" y="1095"/>
                  </a:cubicBezTo>
                  <a:cubicBezTo>
                    <a:pt x="1788" y="692"/>
                    <a:pt x="1602" y="226"/>
                    <a:pt x="1199" y="54"/>
                  </a:cubicBezTo>
                  <a:cubicBezTo>
                    <a:pt x="1103" y="18"/>
                    <a:pt x="1005" y="1"/>
                    <a:pt x="908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54"/>
            <p:cNvSpPr/>
            <p:nvPr/>
          </p:nvSpPr>
          <p:spPr>
            <a:xfrm>
              <a:off x="603125" y="3672625"/>
              <a:ext cx="24450" cy="21925"/>
            </a:xfrm>
            <a:custGeom>
              <a:avLst/>
              <a:gdLst/>
              <a:ahLst/>
              <a:cxnLst/>
              <a:rect l="l" t="t" r="r" b="b"/>
              <a:pathLst>
                <a:path w="978" h="877" extrusionOk="0">
                  <a:moveTo>
                    <a:pt x="492" y="0"/>
                  </a:moveTo>
                  <a:cubicBezTo>
                    <a:pt x="323" y="0"/>
                    <a:pt x="164" y="104"/>
                    <a:pt x="93" y="268"/>
                  </a:cubicBezTo>
                  <a:cubicBezTo>
                    <a:pt x="0" y="485"/>
                    <a:pt x="108" y="750"/>
                    <a:pt x="325" y="843"/>
                  </a:cubicBezTo>
                  <a:cubicBezTo>
                    <a:pt x="377" y="866"/>
                    <a:pt x="432" y="876"/>
                    <a:pt x="485" y="876"/>
                  </a:cubicBezTo>
                  <a:cubicBezTo>
                    <a:pt x="653" y="876"/>
                    <a:pt x="814" y="771"/>
                    <a:pt x="884" y="593"/>
                  </a:cubicBezTo>
                  <a:cubicBezTo>
                    <a:pt x="978" y="377"/>
                    <a:pt x="884" y="127"/>
                    <a:pt x="653" y="33"/>
                  </a:cubicBezTo>
                  <a:cubicBezTo>
                    <a:pt x="600" y="11"/>
                    <a:pt x="545" y="0"/>
                    <a:pt x="492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54"/>
            <p:cNvSpPr/>
            <p:nvPr/>
          </p:nvSpPr>
          <p:spPr>
            <a:xfrm>
              <a:off x="500500" y="3502875"/>
              <a:ext cx="26425" cy="24100"/>
            </a:xfrm>
            <a:custGeom>
              <a:avLst/>
              <a:gdLst/>
              <a:ahLst/>
              <a:cxnLst/>
              <a:rect l="l" t="t" r="r" b="b"/>
              <a:pathLst>
                <a:path w="1057" h="964" extrusionOk="0">
                  <a:moveTo>
                    <a:pt x="529" y="1"/>
                  </a:moveTo>
                  <a:cubicBezTo>
                    <a:pt x="405" y="1"/>
                    <a:pt x="281" y="48"/>
                    <a:pt x="187" y="141"/>
                  </a:cubicBezTo>
                  <a:cubicBezTo>
                    <a:pt x="1" y="327"/>
                    <a:pt x="1" y="637"/>
                    <a:pt x="187" y="824"/>
                  </a:cubicBezTo>
                  <a:cubicBezTo>
                    <a:pt x="281" y="917"/>
                    <a:pt x="405" y="964"/>
                    <a:pt x="529" y="964"/>
                  </a:cubicBezTo>
                  <a:cubicBezTo>
                    <a:pt x="653" y="964"/>
                    <a:pt x="777" y="917"/>
                    <a:pt x="870" y="824"/>
                  </a:cubicBezTo>
                  <a:cubicBezTo>
                    <a:pt x="1057" y="637"/>
                    <a:pt x="1057" y="327"/>
                    <a:pt x="870" y="141"/>
                  </a:cubicBezTo>
                  <a:cubicBezTo>
                    <a:pt x="777" y="48"/>
                    <a:pt x="653" y="1"/>
                    <a:pt x="529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54"/>
            <p:cNvSpPr/>
            <p:nvPr/>
          </p:nvSpPr>
          <p:spPr>
            <a:xfrm>
              <a:off x="514025" y="3546025"/>
              <a:ext cx="55250" cy="56750"/>
            </a:xfrm>
            <a:custGeom>
              <a:avLst/>
              <a:gdLst/>
              <a:ahLst/>
              <a:cxnLst/>
              <a:rect l="l" t="t" r="r" b="b"/>
              <a:pathLst>
                <a:path w="2210" h="2270" extrusionOk="0">
                  <a:moveTo>
                    <a:pt x="1105" y="1"/>
                  </a:moveTo>
                  <a:cubicBezTo>
                    <a:pt x="501" y="1"/>
                    <a:pt x="1" y="512"/>
                    <a:pt x="1" y="1135"/>
                  </a:cubicBezTo>
                  <a:cubicBezTo>
                    <a:pt x="1" y="1758"/>
                    <a:pt x="501" y="2269"/>
                    <a:pt x="1105" y="2269"/>
                  </a:cubicBezTo>
                  <a:cubicBezTo>
                    <a:pt x="1714" y="2269"/>
                    <a:pt x="2210" y="1758"/>
                    <a:pt x="2210" y="1135"/>
                  </a:cubicBezTo>
                  <a:cubicBezTo>
                    <a:pt x="2210" y="512"/>
                    <a:pt x="1714" y="1"/>
                    <a:pt x="1105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54"/>
            <p:cNvSpPr/>
            <p:nvPr/>
          </p:nvSpPr>
          <p:spPr>
            <a:xfrm>
              <a:off x="592950" y="3489700"/>
              <a:ext cx="75025" cy="69500"/>
            </a:xfrm>
            <a:custGeom>
              <a:avLst/>
              <a:gdLst/>
              <a:ahLst/>
              <a:cxnLst/>
              <a:rect l="l" t="t" r="r" b="b"/>
              <a:pathLst>
                <a:path w="3001" h="2780" extrusionOk="0">
                  <a:moveTo>
                    <a:pt x="1508" y="0"/>
                  </a:moveTo>
                  <a:cubicBezTo>
                    <a:pt x="668" y="0"/>
                    <a:pt x="0" y="619"/>
                    <a:pt x="0" y="1381"/>
                  </a:cubicBezTo>
                  <a:cubicBezTo>
                    <a:pt x="0" y="2160"/>
                    <a:pt x="668" y="2780"/>
                    <a:pt x="1508" y="2780"/>
                  </a:cubicBezTo>
                  <a:cubicBezTo>
                    <a:pt x="2332" y="2780"/>
                    <a:pt x="3000" y="2160"/>
                    <a:pt x="3000" y="1381"/>
                  </a:cubicBezTo>
                  <a:cubicBezTo>
                    <a:pt x="3000" y="619"/>
                    <a:pt x="2332" y="0"/>
                    <a:pt x="1508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54"/>
            <p:cNvSpPr/>
            <p:nvPr/>
          </p:nvSpPr>
          <p:spPr>
            <a:xfrm>
              <a:off x="621775" y="3506000"/>
              <a:ext cx="46200" cy="36875"/>
            </a:xfrm>
            <a:custGeom>
              <a:avLst/>
              <a:gdLst/>
              <a:ahLst/>
              <a:cxnLst/>
              <a:rect l="l" t="t" r="r" b="b"/>
              <a:pathLst>
                <a:path w="1848" h="1475" extrusionOk="0">
                  <a:moveTo>
                    <a:pt x="933" y="1"/>
                  </a:moveTo>
                  <a:cubicBezTo>
                    <a:pt x="418" y="1"/>
                    <a:pt x="0" y="326"/>
                    <a:pt x="0" y="729"/>
                  </a:cubicBezTo>
                  <a:cubicBezTo>
                    <a:pt x="0" y="1135"/>
                    <a:pt x="418" y="1475"/>
                    <a:pt x="933" y="1475"/>
                  </a:cubicBezTo>
                  <a:cubicBezTo>
                    <a:pt x="1429" y="1475"/>
                    <a:pt x="1847" y="1135"/>
                    <a:pt x="1847" y="729"/>
                  </a:cubicBezTo>
                  <a:cubicBezTo>
                    <a:pt x="1847" y="326"/>
                    <a:pt x="1429" y="1"/>
                    <a:pt x="933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54"/>
            <p:cNvSpPr/>
            <p:nvPr/>
          </p:nvSpPr>
          <p:spPr>
            <a:xfrm>
              <a:off x="466275" y="3610950"/>
              <a:ext cx="39300" cy="34550"/>
            </a:xfrm>
            <a:custGeom>
              <a:avLst/>
              <a:gdLst/>
              <a:ahLst/>
              <a:cxnLst/>
              <a:rect l="l" t="t" r="r" b="b"/>
              <a:pathLst>
                <a:path w="1572" h="1382" extrusionOk="0">
                  <a:moveTo>
                    <a:pt x="792" y="1"/>
                  </a:moveTo>
                  <a:cubicBezTo>
                    <a:pt x="359" y="1"/>
                    <a:pt x="1" y="310"/>
                    <a:pt x="1" y="683"/>
                  </a:cubicBezTo>
                  <a:cubicBezTo>
                    <a:pt x="1" y="1071"/>
                    <a:pt x="359" y="1381"/>
                    <a:pt x="792" y="1381"/>
                  </a:cubicBezTo>
                  <a:cubicBezTo>
                    <a:pt x="1213" y="1381"/>
                    <a:pt x="1571" y="1071"/>
                    <a:pt x="1571" y="683"/>
                  </a:cubicBezTo>
                  <a:cubicBezTo>
                    <a:pt x="1571" y="310"/>
                    <a:pt x="1213" y="1"/>
                    <a:pt x="792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54"/>
            <p:cNvSpPr/>
            <p:nvPr/>
          </p:nvSpPr>
          <p:spPr>
            <a:xfrm>
              <a:off x="648550" y="3654425"/>
              <a:ext cx="23350" cy="19525"/>
            </a:xfrm>
            <a:custGeom>
              <a:avLst/>
              <a:gdLst/>
              <a:ahLst/>
              <a:cxnLst/>
              <a:rect l="l" t="t" r="r" b="b"/>
              <a:pathLst>
                <a:path w="934" h="781" extrusionOk="0">
                  <a:moveTo>
                    <a:pt x="467" y="0"/>
                  </a:moveTo>
                  <a:cubicBezTo>
                    <a:pt x="217" y="0"/>
                    <a:pt x="0" y="172"/>
                    <a:pt x="0" y="388"/>
                  </a:cubicBezTo>
                  <a:cubicBezTo>
                    <a:pt x="0" y="608"/>
                    <a:pt x="217" y="780"/>
                    <a:pt x="467" y="780"/>
                  </a:cubicBezTo>
                  <a:cubicBezTo>
                    <a:pt x="732" y="780"/>
                    <a:pt x="933" y="608"/>
                    <a:pt x="933" y="388"/>
                  </a:cubicBezTo>
                  <a:cubicBezTo>
                    <a:pt x="933" y="172"/>
                    <a:pt x="732" y="0"/>
                    <a:pt x="467" y="0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54"/>
            <p:cNvSpPr/>
            <p:nvPr/>
          </p:nvSpPr>
          <p:spPr>
            <a:xfrm>
              <a:off x="543975" y="3690975"/>
              <a:ext cx="17200" cy="12075"/>
            </a:xfrm>
            <a:custGeom>
              <a:avLst/>
              <a:gdLst/>
              <a:ahLst/>
              <a:cxnLst/>
              <a:rect l="l" t="t" r="r" b="b"/>
              <a:pathLst>
                <a:path w="688" h="483" extrusionOk="0">
                  <a:moveTo>
                    <a:pt x="344" y="1"/>
                  </a:moveTo>
                  <a:cubicBezTo>
                    <a:pt x="157" y="1"/>
                    <a:pt x="1" y="109"/>
                    <a:pt x="1" y="251"/>
                  </a:cubicBezTo>
                  <a:cubicBezTo>
                    <a:pt x="1" y="374"/>
                    <a:pt x="157" y="482"/>
                    <a:pt x="344" y="482"/>
                  </a:cubicBezTo>
                  <a:cubicBezTo>
                    <a:pt x="545" y="482"/>
                    <a:pt x="687" y="374"/>
                    <a:pt x="687" y="251"/>
                  </a:cubicBezTo>
                  <a:cubicBezTo>
                    <a:pt x="687" y="109"/>
                    <a:pt x="545" y="1"/>
                    <a:pt x="344" y="1"/>
                  </a:cubicBezTo>
                  <a:close/>
                </a:path>
              </a:pathLst>
            </a:custGeom>
            <a:solidFill>
              <a:srgbClr val="AADC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54"/>
            <p:cNvSpPr/>
            <p:nvPr/>
          </p:nvSpPr>
          <p:spPr>
            <a:xfrm>
              <a:off x="551350" y="3627825"/>
              <a:ext cx="52175" cy="18875"/>
            </a:xfrm>
            <a:custGeom>
              <a:avLst/>
              <a:gdLst/>
              <a:ahLst/>
              <a:cxnLst/>
              <a:rect l="l" t="t" r="r" b="b"/>
              <a:pathLst>
                <a:path w="2087" h="755" extrusionOk="0">
                  <a:moveTo>
                    <a:pt x="1028" y="0"/>
                  </a:moveTo>
                  <a:cubicBezTo>
                    <a:pt x="986" y="0"/>
                    <a:pt x="945" y="3"/>
                    <a:pt x="903" y="8"/>
                  </a:cubicBezTo>
                  <a:cubicBezTo>
                    <a:pt x="359" y="72"/>
                    <a:pt x="64" y="538"/>
                    <a:pt x="49" y="568"/>
                  </a:cubicBezTo>
                  <a:cubicBezTo>
                    <a:pt x="0" y="613"/>
                    <a:pt x="19" y="691"/>
                    <a:pt x="79" y="740"/>
                  </a:cubicBezTo>
                  <a:cubicBezTo>
                    <a:pt x="94" y="740"/>
                    <a:pt x="127" y="755"/>
                    <a:pt x="142" y="755"/>
                  </a:cubicBezTo>
                  <a:cubicBezTo>
                    <a:pt x="187" y="755"/>
                    <a:pt x="235" y="740"/>
                    <a:pt x="250" y="691"/>
                  </a:cubicBezTo>
                  <a:cubicBezTo>
                    <a:pt x="250" y="691"/>
                    <a:pt x="515" y="303"/>
                    <a:pt x="933" y="258"/>
                  </a:cubicBezTo>
                  <a:cubicBezTo>
                    <a:pt x="962" y="255"/>
                    <a:pt x="991" y="253"/>
                    <a:pt x="1020" y="253"/>
                  </a:cubicBezTo>
                  <a:cubicBezTo>
                    <a:pt x="1291" y="253"/>
                    <a:pt x="1573" y="395"/>
                    <a:pt x="1866" y="661"/>
                  </a:cubicBezTo>
                  <a:cubicBezTo>
                    <a:pt x="1888" y="690"/>
                    <a:pt x="1917" y="702"/>
                    <a:pt x="1945" y="702"/>
                  </a:cubicBezTo>
                  <a:cubicBezTo>
                    <a:pt x="1979" y="702"/>
                    <a:pt x="2013" y="686"/>
                    <a:pt x="2038" y="661"/>
                  </a:cubicBezTo>
                  <a:cubicBezTo>
                    <a:pt x="2086" y="613"/>
                    <a:pt x="2086" y="538"/>
                    <a:pt x="2038" y="490"/>
                  </a:cubicBezTo>
                  <a:cubicBezTo>
                    <a:pt x="1706" y="171"/>
                    <a:pt x="1362" y="0"/>
                    <a:pt x="1028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54"/>
            <p:cNvSpPr/>
            <p:nvPr/>
          </p:nvSpPr>
          <p:spPr>
            <a:xfrm>
              <a:off x="481375" y="3585775"/>
              <a:ext cx="70825" cy="40675"/>
            </a:xfrm>
            <a:custGeom>
              <a:avLst/>
              <a:gdLst/>
              <a:ahLst/>
              <a:cxnLst/>
              <a:rect l="l" t="t" r="r" b="b"/>
              <a:pathLst>
                <a:path w="2833" h="1627" extrusionOk="0">
                  <a:moveTo>
                    <a:pt x="1497" y="0"/>
                  </a:moveTo>
                  <a:cubicBezTo>
                    <a:pt x="1433" y="0"/>
                    <a:pt x="1370" y="4"/>
                    <a:pt x="1307" y="11"/>
                  </a:cubicBezTo>
                  <a:cubicBezTo>
                    <a:pt x="766" y="90"/>
                    <a:pt x="374" y="508"/>
                    <a:pt x="158" y="866"/>
                  </a:cubicBezTo>
                  <a:cubicBezTo>
                    <a:pt x="1" y="1131"/>
                    <a:pt x="158" y="1489"/>
                    <a:pt x="452" y="1549"/>
                  </a:cubicBezTo>
                  <a:cubicBezTo>
                    <a:pt x="654" y="1582"/>
                    <a:pt x="874" y="1612"/>
                    <a:pt x="1061" y="1627"/>
                  </a:cubicBezTo>
                  <a:cubicBezTo>
                    <a:pt x="889" y="1489"/>
                    <a:pt x="781" y="1269"/>
                    <a:pt x="781" y="1037"/>
                  </a:cubicBezTo>
                  <a:cubicBezTo>
                    <a:pt x="781" y="601"/>
                    <a:pt x="1184" y="228"/>
                    <a:pt x="1665" y="228"/>
                  </a:cubicBezTo>
                  <a:cubicBezTo>
                    <a:pt x="2165" y="228"/>
                    <a:pt x="2568" y="586"/>
                    <a:pt x="2568" y="1037"/>
                  </a:cubicBezTo>
                  <a:cubicBezTo>
                    <a:pt x="2568" y="1269"/>
                    <a:pt x="2460" y="1474"/>
                    <a:pt x="2288" y="1627"/>
                  </a:cubicBezTo>
                  <a:cubicBezTo>
                    <a:pt x="2396" y="1612"/>
                    <a:pt x="2490" y="1597"/>
                    <a:pt x="2553" y="1597"/>
                  </a:cubicBezTo>
                  <a:cubicBezTo>
                    <a:pt x="2706" y="1582"/>
                    <a:pt x="2833" y="1440"/>
                    <a:pt x="2818" y="1287"/>
                  </a:cubicBezTo>
                  <a:cubicBezTo>
                    <a:pt x="2818" y="1239"/>
                    <a:pt x="2818" y="1209"/>
                    <a:pt x="2799" y="1161"/>
                  </a:cubicBezTo>
                  <a:cubicBezTo>
                    <a:pt x="2755" y="758"/>
                    <a:pt x="2520" y="134"/>
                    <a:pt x="1699" y="11"/>
                  </a:cubicBezTo>
                  <a:cubicBezTo>
                    <a:pt x="1628" y="4"/>
                    <a:pt x="1562" y="0"/>
                    <a:pt x="149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54"/>
            <p:cNvSpPr/>
            <p:nvPr/>
          </p:nvSpPr>
          <p:spPr>
            <a:xfrm>
              <a:off x="500875" y="3591450"/>
              <a:ext cx="44725" cy="35650"/>
            </a:xfrm>
            <a:custGeom>
              <a:avLst/>
              <a:gdLst/>
              <a:ahLst/>
              <a:cxnLst/>
              <a:rect l="l" t="t" r="r" b="b"/>
              <a:pathLst>
                <a:path w="1789" h="1426" extrusionOk="0">
                  <a:moveTo>
                    <a:pt x="885" y="1"/>
                  </a:moveTo>
                  <a:cubicBezTo>
                    <a:pt x="404" y="1"/>
                    <a:pt x="1" y="374"/>
                    <a:pt x="1" y="810"/>
                  </a:cubicBezTo>
                  <a:cubicBezTo>
                    <a:pt x="1" y="1042"/>
                    <a:pt x="109" y="1262"/>
                    <a:pt x="281" y="1400"/>
                  </a:cubicBezTo>
                  <a:cubicBezTo>
                    <a:pt x="467" y="1419"/>
                    <a:pt x="644" y="1425"/>
                    <a:pt x="810" y="1425"/>
                  </a:cubicBezTo>
                  <a:cubicBezTo>
                    <a:pt x="1073" y="1425"/>
                    <a:pt x="1307" y="1409"/>
                    <a:pt x="1508" y="1400"/>
                  </a:cubicBezTo>
                  <a:cubicBezTo>
                    <a:pt x="1680" y="1247"/>
                    <a:pt x="1788" y="1042"/>
                    <a:pt x="1788" y="810"/>
                  </a:cubicBezTo>
                  <a:cubicBezTo>
                    <a:pt x="1788" y="359"/>
                    <a:pt x="1385" y="1"/>
                    <a:pt x="885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54"/>
            <p:cNvSpPr/>
            <p:nvPr/>
          </p:nvSpPr>
          <p:spPr>
            <a:xfrm>
              <a:off x="475600" y="3556400"/>
              <a:ext cx="92550" cy="41700"/>
            </a:xfrm>
            <a:custGeom>
              <a:avLst/>
              <a:gdLst/>
              <a:ahLst/>
              <a:cxnLst/>
              <a:rect l="l" t="t" r="r" b="b"/>
              <a:pathLst>
                <a:path w="3702" h="1668" extrusionOk="0">
                  <a:moveTo>
                    <a:pt x="208" y="0"/>
                  </a:moveTo>
                  <a:cubicBezTo>
                    <a:pt x="157" y="0"/>
                    <a:pt x="105" y="24"/>
                    <a:pt x="64" y="67"/>
                  </a:cubicBezTo>
                  <a:cubicBezTo>
                    <a:pt x="1" y="145"/>
                    <a:pt x="1" y="254"/>
                    <a:pt x="79" y="332"/>
                  </a:cubicBezTo>
                  <a:cubicBezTo>
                    <a:pt x="139" y="377"/>
                    <a:pt x="1616" y="1668"/>
                    <a:pt x="2676" y="1668"/>
                  </a:cubicBezTo>
                  <a:cubicBezTo>
                    <a:pt x="2769" y="1668"/>
                    <a:pt x="2844" y="1668"/>
                    <a:pt x="2922" y="1653"/>
                  </a:cubicBezTo>
                  <a:cubicBezTo>
                    <a:pt x="3265" y="1574"/>
                    <a:pt x="3482" y="1418"/>
                    <a:pt x="3560" y="1186"/>
                  </a:cubicBezTo>
                  <a:cubicBezTo>
                    <a:pt x="3702" y="783"/>
                    <a:pt x="3344" y="332"/>
                    <a:pt x="3295" y="283"/>
                  </a:cubicBezTo>
                  <a:cubicBezTo>
                    <a:pt x="3264" y="242"/>
                    <a:pt x="3218" y="223"/>
                    <a:pt x="3168" y="223"/>
                  </a:cubicBezTo>
                  <a:cubicBezTo>
                    <a:pt x="3123" y="223"/>
                    <a:pt x="3075" y="238"/>
                    <a:pt x="3030" y="268"/>
                  </a:cubicBezTo>
                  <a:cubicBezTo>
                    <a:pt x="2956" y="332"/>
                    <a:pt x="2956" y="455"/>
                    <a:pt x="3015" y="533"/>
                  </a:cubicBezTo>
                  <a:cubicBezTo>
                    <a:pt x="3079" y="612"/>
                    <a:pt x="3265" y="892"/>
                    <a:pt x="3202" y="1063"/>
                  </a:cubicBezTo>
                  <a:cubicBezTo>
                    <a:pt x="3157" y="1186"/>
                    <a:pt x="2986" y="1250"/>
                    <a:pt x="2844" y="1280"/>
                  </a:cubicBezTo>
                  <a:cubicBezTo>
                    <a:pt x="2788" y="1293"/>
                    <a:pt x="2728" y="1299"/>
                    <a:pt x="2665" y="1299"/>
                  </a:cubicBezTo>
                  <a:cubicBezTo>
                    <a:pt x="1915" y="1299"/>
                    <a:pt x="742" y="410"/>
                    <a:pt x="325" y="52"/>
                  </a:cubicBezTo>
                  <a:cubicBezTo>
                    <a:pt x="291" y="17"/>
                    <a:pt x="250" y="0"/>
                    <a:pt x="208" y="0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54"/>
            <p:cNvSpPr/>
            <p:nvPr/>
          </p:nvSpPr>
          <p:spPr>
            <a:xfrm>
              <a:off x="596500" y="3585775"/>
              <a:ext cx="70725" cy="40675"/>
            </a:xfrm>
            <a:custGeom>
              <a:avLst/>
              <a:gdLst/>
              <a:ahLst/>
              <a:cxnLst/>
              <a:rect l="l" t="t" r="r" b="b"/>
              <a:pathLst>
                <a:path w="2829" h="1627" extrusionOk="0">
                  <a:moveTo>
                    <a:pt x="1332" y="0"/>
                  </a:moveTo>
                  <a:cubicBezTo>
                    <a:pt x="1270" y="0"/>
                    <a:pt x="1204" y="4"/>
                    <a:pt x="1135" y="11"/>
                  </a:cubicBezTo>
                  <a:cubicBezTo>
                    <a:pt x="295" y="134"/>
                    <a:pt x="79" y="758"/>
                    <a:pt x="15" y="1161"/>
                  </a:cubicBezTo>
                  <a:cubicBezTo>
                    <a:pt x="15" y="1209"/>
                    <a:pt x="15" y="1239"/>
                    <a:pt x="0" y="1287"/>
                  </a:cubicBezTo>
                  <a:cubicBezTo>
                    <a:pt x="0" y="1440"/>
                    <a:pt x="108" y="1582"/>
                    <a:pt x="265" y="1597"/>
                  </a:cubicBezTo>
                  <a:cubicBezTo>
                    <a:pt x="373" y="1612"/>
                    <a:pt x="511" y="1627"/>
                    <a:pt x="668" y="1627"/>
                  </a:cubicBezTo>
                  <a:cubicBezTo>
                    <a:pt x="497" y="1489"/>
                    <a:pt x="388" y="1269"/>
                    <a:pt x="388" y="1037"/>
                  </a:cubicBezTo>
                  <a:cubicBezTo>
                    <a:pt x="388" y="586"/>
                    <a:pt x="791" y="228"/>
                    <a:pt x="1273" y="228"/>
                  </a:cubicBezTo>
                  <a:cubicBezTo>
                    <a:pt x="1773" y="228"/>
                    <a:pt x="2161" y="601"/>
                    <a:pt x="2161" y="1037"/>
                  </a:cubicBezTo>
                  <a:cubicBezTo>
                    <a:pt x="2161" y="1269"/>
                    <a:pt x="2067" y="1474"/>
                    <a:pt x="1896" y="1612"/>
                  </a:cubicBezTo>
                  <a:cubicBezTo>
                    <a:pt x="2052" y="1597"/>
                    <a:pt x="2205" y="1582"/>
                    <a:pt x="2362" y="1549"/>
                  </a:cubicBezTo>
                  <a:cubicBezTo>
                    <a:pt x="2672" y="1489"/>
                    <a:pt x="2829" y="1131"/>
                    <a:pt x="2657" y="866"/>
                  </a:cubicBezTo>
                  <a:cubicBezTo>
                    <a:pt x="2440" y="508"/>
                    <a:pt x="2067" y="90"/>
                    <a:pt x="1508" y="11"/>
                  </a:cubicBezTo>
                  <a:cubicBezTo>
                    <a:pt x="1454" y="4"/>
                    <a:pt x="1395" y="0"/>
                    <a:pt x="133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54"/>
            <p:cNvSpPr/>
            <p:nvPr/>
          </p:nvSpPr>
          <p:spPr>
            <a:xfrm>
              <a:off x="606200" y="3591450"/>
              <a:ext cx="44325" cy="35600"/>
            </a:xfrm>
            <a:custGeom>
              <a:avLst/>
              <a:gdLst/>
              <a:ahLst/>
              <a:cxnLst/>
              <a:rect l="l" t="t" r="r" b="b"/>
              <a:pathLst>
                <a:path w="1773" h="1424" extrusionOk="0">
                  <a:moveTo>
                    <a:pt x="885" y="1"/>
                  </a:moveTo>
                  <a:cubicBezTo>
                    <a:pt x="403" y="1"/>
                    <a:pt x="0" y="359"/>
                    <a:pt x="0" y="810"/>
                  </a:cubicBezTo>
                  <a:cubicBezTo>
                    <a:pt x="0" y="1042"/>
                    <a:pt x="109" y="1262"/>
                    <a:pt x="280" y="1400"/>
                  </a:cubicBezTo>
                  <a:cubicBezTo>
                    <a:pt x="436" y="1415"/>
                    <a:pt x="610" y="1423"/>
                    <a:pt x="797" y="1423"/>
                  </a:cubicBezTo>
                  <a:cubicBezTo>
                    <a:pt x="1020" y="1423"/>
                    <a:pt x="1261" y="1411"/>
                    <a:pt x="1508" y="1385"/>
                  </a:cubicBezTo>
                  <a:cubicBezTo>
                    <a:pt x="1679" y="1247"/>
                    <a:pt x="1773" y="1042"/>
                    <a:pt x="1773" y="810"/>
                  </a:cubicBezTo>
                  <a:cubicBezTo>
                    <a:pt x="1773" y="374"/>
                    <a:pt x="1385" y="1"/>
                    <a:pt x="885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54"/>
            <p:cNvSpPr/>
            <p:nvPr/>
          </p:nvSpPr>
          <p:spPr>
            <a:xfrm>
              <a:off x="580175" y="3554800"/>
              <a:ext cx="92450" cy="41725"/>
            </a:xfrm>
            <a:custGeom>
              <a:avLst/>
              <a:gdLst/>
              <a:ahLst/>
              <a:cxnLst/>
              <a:rect l="l" t="t" r="r" b="b"/>
              <a:pathLst>
                <a:path w="3698" h="1669" extrusionOk="0">
                  <a:moveTo>
                    <a:pt x="3493" y="1"/>
                  </a:moveTo>
                  <a:cubicBezTo>
                    <a:pt x="3450" y="1"/>
                    <a:pt x="3409" y="17"/>
                    <a:pt x="3373" y="53"/>
                  </a:cubicBezTo>
                  <a:cubicBezTo>
                    <a:pt x="2957" y="411"/>
                    <a:pt x="1787" y="1300"/>
                    <a:pt x="1034" y="1300"/>
                  </a:cubicBezTo>
                  <a:cubicBezTo>
                    <a:pt x="971" y="1300"/>
                    <a:pt x="911" y="1293"/>
                    <a:pt x="855" y="1280"/>
                  </a:cubicBezTo>
                  <a:cubicBezTo>
                    <a:pt x="713" y="1250"/>
                    <a:pt x="526" y="1187"/>
                    <a:pt x="497" y="1064"/>
                  </a:cubicBezTo>
                  <a:cubicBezTo>
                    <a:pt x="433" y="892"/>
                    <a:pt x="605" y="612"/>
                    <a:pt x="683" y="534"/>
                  </a:cubicBezTo>
                  <a:cubicBezTo>
                    <a:pt x="747" y="456"/>
                    <a:pt x="732" y="332"/>
                    <a:pt x="653" y="269"/>
                  </a:cubicBezTo>
                  <a:cubicBezTo>
                    <a:pt x="617" y="241"/>
                    <a:pt x="574" y="226"/>
                    <a:pt x="530" y="226"/>
                  </a:cubicBezTo>
                  <a:cubicBezTo>
                    <a:pt x="481" y="226"/>
                    <a:pt x="430" y="246"/>
                    <a:pt x="388" y="288"/>
                  </a:cubicBezTo>
                  <a:cubicBezTo>
                    <a:pt x="358" y="332"/>
                    <a:pt x="0" y="784"/>
                    <a:pt x="138" y="1187"/>
                  </a:cubicBezTo>
                  <a:cubicBezTo>
                    <a:pt x="217" y="1422"/>
                    <a:pt x="433" y="1575"/>
                    <a:pt x="776" y="1653"/>
                  </a:cubicBezTo>
                  <a:cubicBezTo>
                    <a:pt x="855" y="1668"/>
                    <a:pt x="933" y="1668"/>
                    <a:pt x="1011" y="1668"/>
                  </a:cubicBezTo>
                  <a:cubicBezTo>
                    <a:pt x="2067" y="1668"/>
                    <a:pt x="3545" y="381"/>
                    <a:pt x="3605" y="332"/>
                  </a:cubicBezTo>
                  <a:cubicBezTo>
                    <a:pt x="3683" y="254"/>
                    <a:pt x="3698" y="146"/>
                    <a:pt x="3638" y="68"/>
                  </a:cubicBezTo>
                  <a:cubicBezTo>
                    <a:pt x="3595" y="25"/>
                    <a:pt x="3544" y="1"/>
                    <a:pt x="3493" y="1"/>
                  </a:cubicBezTo>
                  <a:close/>
                </a:path>
              </a:pathLst>
            </a:custGeom>
            <a:solidFill>
              <a:srgbClr val="0E487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34" name="Google Shape;2334;p54"/>
          <p:cNvGrpSpPr/>
          <p:nvPr/>
        </p:nvGrpSpPr>
        <p:grpSpPr>
          <a:xfrm>
            <a:off x="837260" y="1333084"/>
            <a:ext cx="967111" cy="1098239"/>
            <a:chOff x="837260" y="1333084"/>
            <a:chExt cx="967111" cy="1098239"/>
          </a:xfrm>
        </p:grpSpPr>
        <p:sp>
          <p:nvSpPr>
            <p:cNvPr id="2335" name="Google Shape;2335;p54"/>
            <p:cNvSpPr/>
            <p:nvPr/>
          </p:nvSpPr>
          <p:spPr>
            <a:xfrm>
              <a:off x="837260" y="1333084"/>
              <a:ext cx="533472" cy="560439"/>
            </a:xfrm>
            <a:custGeom>
              <a:avLst/>
              <a:gdLst/>
              <a:ahLst/>
              <a:cxnLst/>
              <a:rect l="l" t="t" r="r" b="b"/>
              <a:pathLst>
                <a:path w="6904" h="7253" extrusionOk="0">
                  <a:moveTo>
                    <a:pt x="3344" y="1"/>
                  </a:moveTo>
                  <a:cubicBezTo>
                    <a:pt x="3172" y="16"/>
                    <a:pt x="2956" y="109"/>
                    <a:pt x="2937" y="217"/>
                  </a:cubicBezTo>
                  <a:cubicBezTo>
                    <a:pt x="2908" y="296"/>
                    <a:pt x="2937" y="389"/>
                    <a:pt x="3001" y="497"/>
                  </a:cubicBezTo>
                  <a:cubicBezTo>
                    <a:pt x="3124" y="669"/>
                    <a:pt x="3094" y="1057"/>
                    <a:pt x="3064" y="1322"/>
                  </a:cubicBezTo>
                  <a:cubicBezTo>
                    <a:pt x="2863" y="1366"/>
                    <a:pt x="2658" y="1445"/>
                    <a:pt x="2471" y="1538"/>
                  </a:cubicBezTo>
                  <a:lnTo>
                    <a:pt x="2456" y="1523"/>
                  </a:lnTo>
                  <a:cubicBezTo>
                    <a:pt x="2363" y="1523"/>
                    <a:pt x="2225" y="1366"/>
                    <a:pt x="2131" y="1228"/>
                  </a:cubicBezTo>
                  <a:cubicBezTo>
                    <a:pt x="2068" y="1135"/>
                    <a:pt x="2053" y="1072"/>
                    <a:pt x="2038" y="1027"/>
                  </a:cubicBezTo>
                  <a:cubicBezTo>
                    <a:pt x="2023" y="978"/>
                    <a:pt x="2053" y="919"/>
                    <a:pt x="2023" y="870"/>
                  </a:cubicBezTo>
                  <a:cubicBezTo>
                    <a:pt x="1995" y="833"/>
                    <a:pt x="1959" y="803"/>
                    <a:pt x="1911" y="803"/>
                  </a:cubicBezTo>
                  <a:cubicBezTo>
                    <a:pt x="1902" y="803"/>
                    <a:pt x="1892" y="804"/>
                    <a:pt x="1881" y="807"/>
                  </a:cubicBezTo>
                  <a:cubicBezTo>
                    <a:pt x="1803" y="825"/>
                    <a:pt x="1725" y="855"/>
                    <a:pt x="1650" y="934"/>
                  </a:cubicBezTo>
                  <a:cubicBezTo>
                    <a:pt x="1557" y="1012"/>
                    <a:pt x="1493" y="1135"/>
                    <a:pt x="1523" y="1213"/>
                  </a:cubicBezTo>
                  <a:cubicBezTo>
                    <a:pt x="1538" y="1258"/>
                    <a:pt x="1587" y="1307"/>
                    <a:pt x="1680" y="1322"/>
                  </a:cubicBezTo>
                  <a:cubicBezTo>
                    <a:pt x="1837" y="1366"/>
                    <a:pt x="2005" y="1646"/>
                    <a:pt x="2083" y="1788"/>
                  </a:cubicBezTo>
                  <a:cubicBezTo>
                    <a:pt x="2023" y="1833"/>
                    <a:pt x="1975" y="1881"/>
                    <a:pt x="1930" y="1926"/>
                  </a:cubicBezTo>
                  <a:cubicBezTo>
                    <a:pt x="1773" y="2068"/>
                    <a:pt x="1650" y="2225"/>
                    <a:pt x="1538" y="2393"/>
                  </a:cubicBezTo>
                  <a:cubicBezTo>
                    <a:pt x="1445" y="2348"/>
                    <a:pt x="1322" y="2254"/>
                    <a:pt x="1229" y="2161"/>
                  </a:cubicBezTo>
                  <a:cubicBezTo>
                    <a:pt x="1135" y="2068"/>
                    <a:pt x="1120" y="2004"/>
                    <a:pt x="1090" y="1945"/>
                  </a:cubicBezTo>
                  <a:cubicBezTo>
                    <a:pt x="1072" y="1896"/>
                    <a:pt x="1072" y="1833"/>
                    <a:pt x="1027" y="1773"/>
                  </a:cubicBezTo>
                  <a:cubicBezTo>
                    <a:pt x="1008" y="1742"/>
                    <a:pt x="974" y="1724"/>
                    <a:pt x="931" y="1724"/>
                  </a:cubicBezTo>
                  <a:cubicBezTo>
                    <a:pt x="908" y="1724"/>
                    <a:pt x="883" y="1729"/>
                    <a:pt x="855" y="1740"/>
                  </a:cubicBezTo>
                  <a:cubicBezTo>
                    <a:pt x="777" y="1773"/>
                    <a:pt x="699" y="1818"/>
                    <a:pt x="624" y="1926"/>
                  </a:cubicBezTo>
                  <a:cubicBezTo>
                    <a:pt x="546" y="2038"/>
                    <a:pt x="482" y="2206"/>
                    <a:pt x="546" y="2269"/>
                  </a:cubicBezTo>
                  <a:cubicBezTo>
                    <a:pt x="576" y="2318"/>
                    <a:pt x="639" y="2363"/>
                    <a:pt x="747" y="2363"/>
                  </a:cubicBezTo>
                  <a:cubicBezTo>
                    <a:pt x="934" y="2393"/>
                    <a:pt x="1214" y="2691"/>
                    <a:pt x="1322" y="2829"/>
                  </a:cubicBezTo>
                  <a:cubicBezTo>
                    <a:pt x="1243" y="3031"/>
                    <a:pt x="1199" y="3251"/>
                    <a:pt x="1184" y="3452"/>
                  </a:cubicBezTo>
                  <a:cubicBezTo>
                    <a:pt x="1072" y="3452"/>
                    <a:pt x="949" y="3437"/>
                    <a:pt x="855" y="3419"/>
                  </a:cubicBezTo>
                  <a:cubicBezTo>
                    <a:pt x="684" y="3374"/>
                    <a:pt x="605" y="3325"/>
                    <a:pt x="531" y="3281"/>
                  </a:cubicBezTo>
                  <a:cubicBezTo>
                    <a:pt x="482" y="3251"/>
                    <a:pt x="438" y="3172"/>
                    <a:pt x="359" y="3139"/>
                  </a:cubicBezTo>
                  <a:cubicBezTo>
                    <a:pt x="340" y="3131"/>
                    <a:pt x="320" y="3128"/>
                    <a:pt x="301" y="3128"/>
                  </a:cubicBezTo>
                  <a:cubicBezTo>
                    <a:pt x="243" y="3128"/>
                    <a:pt x="187" y="3162"/>
                    <a:pt x="139" y="3232"/>
                  </a:cubicBezTo>
                  <a:cubicBezTo>
                    <a:pt x="79" y="3310"/>
                    <a:pt x="16" y="3437"/>
                    <a:pt x="16" y="3590"/>
                  </a:cubicBezTo>
                  <a:cubicBezTo>
                    <a:pt x="1" y="3762"/>
                    <a:pt x="64" y="3978"/>
                    <a:pt x="173" y="4027"/>
                  </a:cubicBezTo>
                  <a:cubicBezTo>
                    <a:pt x="194" y="4037"/>
                    <a:pt x="221" y="4042"/>
                    <a:pt x="253" y="4042"/>
                  </a:cubicBezTo>
                  <a:cubicBezTo>
                    <a:pt x="311" y="4042"/>
                    <a:pt x="383" y="4026"/>
                    <a:pt x="452" y="3997"/>
                  </a:cubicBezTo>
                  <a:cubicBezTo>
                    <a:pt x="516" y="3962"/>
                    <a:pt x="602" y="3949"/>
                    <a:pt x="696" y="3949"/>
                  </a:cubicBezTo>
                  <a:cubicBezTo>
                    <a:pt x="856" y="3949"/>
                    <a:pt x="1042" y="3987"/>
                    <a:pt x="1199" y="4027"/>
                  </a:cubicBezTo>
                  <a:cubicBezTo>
                    <a:pt x="1229" y="4228"/>
                    <a:pt x="1292" y="4445"/>
                    <a:pt x="1385" y="4650"/>
                  </a:cubicBezTo>
                  <a:cubicBezTo>
                    <a:pt x="1322" y="4743"/>
                    <a:pt x="1199" y="4836"/>
                    <a:pt x="1072" y="4896"/>
                  </a:cubicBezTo>
                  <a:cubicBezTo>
                    <a:pt x="964" y="4960"/>
                    <a:pt x="904" y="4960"/>
                    <a:pt x="855" y="4975"/>
                  </a:cubicBezTo>
                  <a:cubicBezTo>
                    <a:pt x="826" y="4975"/>
                    <a:pt x="794" y="4961"/>
                    <a:pt x="758" y="4961"/>
                  </a:cubicBezTo>
                  <a:cubicBezTo>
                    <a:pt x="739" y="4961"/>
                    <a:pt x="720" y="4965"/>
                    <a:pt x="699" y="4975"/>
                  </a:cubicBezTo>
                  <a:cubicBezTo>
                    <a:pt x="654" y="4989"/>
                    <a:pt x="624" y="5038"/>
                    <a:pt x="639" y="5116"/>
                  </a:cubicBezTo>
                  <a:cubicBezTo>
                    <a:pt x="639" y="5176"/>
                    <a:pt x="654" y="5269"/>
                    <a:pt x="732" y="5348"/>
                  </a:cubicBezTo>
                  <a:cubicBezTo>
                    <a:pt x="787" y="5433"/>
                    <a:pt x="898" y="5506"/>
                    <a:pt x="977" y="5506"/>
                  </a:cubicBezTo>
                  <a:cubicBezTo>
                    <a:pt x="984" y="5506"/>
                    <a:pt x="991" y="5506"/>
                    <a:pt x="997" y="5504"/>
                  </a:cubicBezTo>
                  <a:cubicBezTo>
                    <a:pt x="1042" y="5489"/>
                    <a:pt x="1090" y="5441"/>
                    <a:pt x="1120" y="5363"/>
                  </a:cubicBezTo>
                  <a:cubicBezTo>
                    <a:pt x="1184" y="5224"/>
                    <a:pt x="1430" y="5083"/>
                    <a:pt x="1587" y="5023"/>
                  </a:cubicBezTo>
                  <a:cubicBezTo>
                    <a:pt x="1665" y="5131"/>
                    <a:pt x="1743" y="5224"/>
                    <a:pt x="1837" y="5333"/>
                  </a:cubicBezTo>
                  <a:cubicBezTo>
                    <a:pt x="1911" y="5426"/>
                    <a:pt x="2023" y="5504"/>
                    <a:pt x="2117" y="5583"/>
                  </a:cubicBezTo>
                  <a:cubicBezTo>
                    <a:pt x="2053" y="5676"/>
                    <a:pt x="1975" y="5769"/>
                    <a:pt x="1896" y="5829"/>
                  </a:cubicBezTo>
                  <a:cubicBezTo>
                    <a:pt x="1803" y="5922"/>
                    <a:pt x="1743" y="5956"/>
                    <a:pt x="1680" y="5986"/>
                  </a:cubicBezTo>
                  <a:cubicBezTo>
                    <a:pt x="1631" y="6001"/>
                    <a:pt x="1572" y="5986"/>
                    <a:pt x="1508" y="6030"/>
                  </a:cubicBezTo>
                  <a:cubicBezTo>
                    <a:pt x="1464" y="6064"/>
                    <a:pt x="1445" y="6124"/>
                    <a:pt x="1479" y="6202"/>
                  </a:cubicBezTo>
                  <a:cubicBezTo>
                    <a:pt x="1508" y="6280"/>
                    <a:pt x="1557" y="6359"/>
                    <a:pt x="1650" y="6452"/>
                  </a:cubicBezTo>
                  <a:cubicBezTo>
                    <a:pt x="1729" y="6509"/>
                    <a:pt x="1831" y="6548"/>
                    <a:pt x="1911" y="6548"/>
                  </a:cubicBezTo>
                  <a:cubicBezTo>
                    <a:pt x="1941" y="6548"/>
                    <a:pt x="1968" y="6543"/>
                    <a:pt x="1990" y="6530"/>
                  </a:cubicBezTo>
                  <a:cubicBezTo>
                    <a:pt x="2038" y="6497"/>
                    <a:pt x="2083" y="6437"/>
                    <a:pt x="2098" y="6344"/>
                  </a:cubicBezTo>
                  <a:cubicBezTo>
                    <a:pt x="2117" y="6172"/>
                    <a:pt x="2348" y="5956"/>
                    <a:pt x="2505" y="5829"/>
                  </a:cubicBezTo>
                  <a:cubicBezTo>
                    <a:pt x="2736" y="5937"/>
                    <a:pt x="2986" y="6016"/>
                    <a:pt x="3251" y="6049"/>
                  </a:cubicBezTo>
                  <a:cubicBezTo>
                    <a:pt x="3236" y="6172"/>
                    <a:pt x="3217" y="6295"/>
                    <a:pt x="3187" y="6404"/>
                  </a:cubicBezTo>
                  <a:cubicBezTo>
                    <a:pt x="3143" y="6560"/>
                    <a:pt x="3079" y="6639"/>
                    <a:pt x="3031" y="6717"/>
                  </a:cubicBezTo>
                  <a:cubicBezTo>
                    <a:pt x="3001" y="6762"/>
                    <a:pt x="2922" y="6795"/>
                    <a:pt x="2893" y="6870"/>
                  </a:cubicBezTo>
                  <a:cubicBezTo>
                    <a:pt x="2863" y="6963"/>
                    <a:pt x="2878" y="7027"/>
                    <a:pt x="2971" y="7105"/>
                  </a:cubicBezTo>
                  <a:cubicBezTo>
                    <a:pt x="3049" y="7168"/>
                    <a:pt x="3158" y="7228"/>
                    <a:pt x="3329" y="7243"/>
                  </a:cubicBezTo>
                  <a:cubicBezTo>
                    <a:pt x="3360" y="7249"/>
                    <a:pt x="3393" y="7252"/>
                    <a:pt x="3426" y="7252"/>
                  </a:cubicBezTo>
                  <a:cubicBezTo>
                    <a:pt x="3573" y="7252"/>
                    <a:pt x="3726" y="7196"/>
                    <a:pt x="3762" y="7120"/>
                  </a:cubicBezTo>
                  <a:cubicBezTo>
                    <a:pt x="3796" y="7042"/>
                    <a:pt x="3796" y="6948"/>
                    <a:pt x="3747" y="6825"/>
                  </a:cubicBezTo>
                  <a:cubicBezTo>
                    <a:pt x="3654" y="6654"/>
                    <a:pt x="3732" y="6310"/>
                    <a:pt x="3811" y="6064"/>
                  </a:cubicBezTo>
                  <a:cubicBezTo>
                    <a:pt x="4012" y="6049"/>
                    <a:pt x="4199" y="6001"/>
                    <a:pt x="4370" y="5937"/>
                  </a:cubicBezTo>
                  <a:cubicBezTo>
                    <a:pt x="4463" y="5986"/>
                    <a:pt x="4572" y="6124"/>
                    <a:pt x="4650" y="6265"/>
                  </a:cubicBezTo>
                  <a:cubicBezTo>
                    <a:pt x="4695" y="6359"/>
                    <a:pt x="4695" y="6437"/>
                    <a:pt x="4710" y="6482"/>
                  </a:cubicBezTo>
                  <a:cubicBezTo>
                    <a:pt x="4710" y="6530"/>
                    <a:pt x="4680" y="6575"/>
                    <a:pt x="4710" y="6639"/>
                  </a:cubicBezTo>
                  <a:cubicBezTo>
                    <a:pt x="4725" y="6676"/>
                    <a:pt x="4759" y="6706"/>
                    <a:pt x="4816" y="6706"/>
                  </a:cubicBezTo>
                  <a:cubicBezTo>
                    <a:pt x="4827" y="6706"/>
                    <a:pt x="4839" y="6704"/>
                    <a:pt x="4852" y="6702"/>
                  </a:cubicBezTo>
                  <a:cubicBezTo>
                    <a:pt x="4915" y="6702"/>
                    <a:pt x="5008" y="6683"/>
                    <a:pt x="5083" y="6624"/>
                  </a:cubicBezTo>
                  <a:cubicBezTo>
                    <a:pt x="5176" y="6545"/>
                    <a:pt x="5269" y="6437"/>
                    <a:pt x="5240" y="6359"/>
                  </a:cubicBezTo>
                  <a:cubicBezTo>
                    <a:pt x="5225" y="6310"/>
                    <a:pt x="5176" y="6265"/>
                    <a:pt x="5102" y="6217"/>
                  </a:cubicBezTo>
                  <a:cubicBezTo>
                    <a:pt x="4960" y="6172"/>
                    <a:pt x="4837" y="5922"/>
                    <a:pt x="4773" y="5769"/>
                  </a:cubicBezTo>
                  <a:cubicBezTo>
                    <a:pt x="4930" y="5676"/>
                    <a:pt x="5083" y="5549"/>
                    <a:pt x="5225" y="5426"/>
                  </a:cubicBezTo>
                  <a:cubicBezTo>
                    <a:pt x="5269" y="5377"/>
                    <a:pt x="5303" y="5348"/>
                    <a:pt x="5348" y="5303"/>
                  </a:cubicBezTo>
                  <a:cubicBezTo>
                    <a:pt x="5396" y="5333"/>
                    <a:pt x="5456" y="5377"/>
                    <a:pt x="5504" y="5411"/>
                  </a:cubicBezTo>
                  <a:cubicBezTo>
                    <a:pt x="5613" y="5489"/>
                    <a:pt x="5643" y="5564"/>
                    <a:pt x="5676" y="5613"/>
                  </a:cubicBezTo>
                  <a:cubicBezTo>
                    <a:pt x="5706" y="5657"/>
                    <a:pt x="5706" y="5721"/>
                    <a:pt x="5754" y="5769"/>
                  </a:cubicBezTo>
                  <a:cubicBezTo>
                    <a:pt x="5780" y="5795"/>
                    <a:pt x="5808" y="5811"/>
                    <a:pt x="5841" y="5811"/>
                  </a:cubicBezTo>
                  <a:cubicBezTo>
                    <a:pt x="5864" y="5811"/>
                    <a:pt x="5891" y="5803"/>
                    <a:pt x="5922" y="5784"/>
                  </a:cubicBezTo>
                  <a:cubicBezTo>
                    <a:pt x="6001" y="5751"/>
                    <a:pt x="6079" y="5691"/>
                    <a:pt x="6143" y="5583"/>
                  </a:cubicBezTo>
                  <a:cubicBezTo>
                    <a:pt x="6221" y="5471"/>
                    <a:pt x="6251" y="5303"/>
                    <a:pt x="6187" y="5224"/>
                  </a:cubicBezTo>
                  <a:cubicBezTo>
                    <a:pt x="6143" y="5191"/>
                    <a:pt x="6079" y="5161"/>
                    <a:pt x="5971" y="5161"/>
                  </a:cubicBezTo>
                  <a:cubicBezTo>
                    <a:pt x="5863" y="5161"/>
                    <a:pt x="5721" y="5068"/>
                    <a:pt x="5598" y="4975"/>
                  </a:cubicBezTo>
                  <a:cubicBezTo>
                    <a:pt x="5754" y="4743"/>
                    <a:pt x="5863" y="4493"/>
                    <a:pt x="5907" y="4228"/>
                  </a:cubicBezTo>
                  <a:cubicBezTo>
                    <a:pt x="5971" y="4228"/>
                    <a:pt x="6034" y="4228"/>
                    <a:pt x="6094" y="4243"/>
                  </a:cubicBezTo>
                  <a:cubicBezTo>
                    <a:pt x="6251" y="4258"/>
                    <a:pt x="6344" y="4307"/>
                    <a:pt x="6407" y="4351"/>
                  </a:cubicBezTo>
                  <a:cubicBezTo>
                    <a:pt x="6467" y="4370"/>
                    <a:pt x="6516" y="4445"/>
                    <a:pt x="6594" y="4478"/>
                  </a:cubicBezTo>
                  <a:cubicBezTo>
                    <a:pt x="6609" y="4481"/>
                    <a:pt x="6623" y="4482"/>
                    <a:pt x="6637" y="4482"/>
                  </a:cubicBezTo>
                  <a:cubicBezTo>
                    <a:pt x="6707" y="4482"/>
                    <a:pt x="6757" y="4448"/>
                    <a:pt x="6810" y="4370"/>
                  </a:cubicBezTo>
                  <a:cubicBezTo>
                    <a:pt x="6855" y="4277"/>
                    <a:pt x="6904" y="4150"/>
                    <a:pt x="6904" y="3978"/>
                  </a:cubicBezTo>
                  <a:cubicBezTo>
                    <a:pt x="6904" y="3810"/>
                    <a:pt x="6825" y="3605"/>
                    <a:pt x="6717" y="3575"/>
                  </a:cubicBezTo>
                  <a:cubicBezTo>
                    <a:pt x="6693" y="3566"/>
                    <a:pt x="6667" y="3561"/>
                    <a:pt x="6639" y="3561"/>
                  </a:cubicBezTo>
                  <a:cubicBezTo>
                    <a:pt x="6577" y="3561"/>
                    <a:pt x="6507" y="3585"/>
                    <a:pt x="6422" y="3639"/>
                  </a:cubicBezTo>
                  <a:cubicBezTo>
                    <a:pt x="6352" y="3684"/>
                    <a:pt x="6237" y="3705"/>
                    <a:pt x="6112" y="3705"/>
                  </a:cubicBezTo>
                  <a:cubicBezTo>
                    <a:pt x="6071" y="3705"/>
                    <a:pt x="6028" y="3703"/>
                    <a:pt x="5986" y="3698"/>
                  </a:cubicBezTo>
                  <a:cubicBezTo>
                    <a:pt x="5986" y="3344"/>
                    <a:pt x="5907" y="2971"/>
                    <a:pt x="5754" y="2643"/>
                  </a:cubicBezTo>
                  <a:cubicBezTo>
                    <a:pt x="5814" y="2598"/>
                    <a:pt x="5893" y="2564"/>
                    <a:pt x="5971" y="2534"/>
                  </a:cubicBezTo>
                  <a:cubicBezTo>
                    <a:pt x="6143" y="2486"/>
                    <a:pt x="6236" y="2486"/>
                    <a:pt x="6314" y="2486"/>
                  </a:cubicBezTo>
                  <a:cubicBezTo>
                    <a:pt x="6366" y="2486"/>
                    <a:pt x="6432" y="2522"/>
                    <a:pt x="6499" y="2522"/>
                  </a:cubicBezTo>
                  <a:cubicBezTo>
                    <a:pt x="6510" y="2522"/>
                    <a:pt x="6520" y="2521"/>
                    <a:pt x="6531" y="2519"/>
                  </a:cubicBezTo>
                  <a:cubicBezTo>
                    <a:pt x="6624" y="2486"/>
                    <a:pt x="6669" y="2441"/>
                    <a:pt x="6669" y="2318"/>
                  </a:cubicBezTo>
                  <a:cubicBezTo>
                    <a:pt x="6687" y="2225"/>
                    <a:pt x="6669" y="2083"/>
                    <a:pt x="6594" y="1945"/>
                  </a:cubicBezTo>
                  <a:cubicBezTo>
                    <a:pt x="6523" y="1803"/>
                    <a:pt x="6375" y="1660"/>
                    <a:pt x="6267" y="1660"/>
                  </a:cubicBezTo>
                  <a:cubicBezTo>
                    <a:pt x="6256" y="1660"/>
                    <a:pt x="6246" y="1662"/>
                    <a:pt x="6236" y="1665"/>
                  </a:cubicBezTo>
                  <a:cubicBezTo>
                    <a:pt x="6157" y="1680"/>
                    <a:pt x="6079" y="1725"/>
                    <a:pt x="6001" y="1833"/>
                  </a:cubicBezTo>
                  <a:cubicBezTo>
                    <a:pt x="5922" y="1990"/>
                    <a:pt x="5676" y="2098"/>
                    <a:pt x="5456" y="2176"/>
                  </a:cubicBezTo>
                  <a:cubicBezTo>
                    <a:pt x="5411" y="2131"/>
                    <a:pt x="5363" y="2068"/>
                    <a:pt x="5318" y="2019"/>
                  </a:cubicBezTo>
                  <a:cubicBezTo>
                    <a:pt x="5131" y="1818"/>
                    <a:pt x="4930" y="1665"/>
                    <a:pt x="4695" y="1538"/>
                  </a:cubicBezTo>
                  <a:cubicBezTo>
                    <a:pt x="4728" y="1493"/>
                    <a:pt x="4758" y="1430"/>
                    <a:pt x="4803" y="1366"/>
                  </a:cubicBezTo>
                  <a:cubicBezTo>
                    <a:pt x="4866" y="1258"/>
                    <a:pt x="4930" y="1228"/>
                    <a:pt x="4990" y="1180"/>
                  </a:cubicBezTo>
                  <a:cubicBezTo>
                    <a:pt x="5023" y="1165"/>
                    <a:pt x="5102" y="1150"/>
                    <a:pt x="5146" y="1105"/>
                  </a:cubicBezTo>
                  <a:cubicBezTo>
                    <a:pt x="5176" y="1057"/>
                    <a:pt x="5195" y="993"/>
                    <a:pt x="5146" y="919"/>
                  </a:cubicBezTo>
                  <a:cubicBezTo>
                    <a:pt x="5102" y="855"/>
                    <a:pt x="5038" y="777"/>
                    <a:pt x="4915" y="714"/>
                  </a:cubicBezTo>
                  <a:cubicBezTo>
                    <a:pt x="4855" y="690"/>
                    <a:pt x="4774" y="674"/>
                    <a:pt x="4702" y="674"/>
                  </a:cubicBezTo>
                  <a:cubicBezTo>
                    <a:pt x="4640" y="674"/>
                    <a:pt x="4585" y="686"/>
                    <a:pt x="4557" y="714"/>
                  </a:cubicBezTo>
                  <a:cubicBezTo>
                    <a:pt x="4523" y="747"/>
                    <a:pt x="4493" y="825"/>
                    <a:pt x="4508" y="919"/>
                  </a:cubicBezTo>
                  <a:cubicBezTo>
                    <a:pt x="4508" y="1057"/>
                    <a:pt x="4415" y="1228"/>
                    <a:pt x="4307" y="1385"/>
                  </a:cubicBezTo>
                  <a:cubicBezTo>
                    <a:pt x="4090" y="1322"/>
                    <a:pt x="3870" y="1273"/>
                    <a:pt x="3654" y="1273"/>
                  </a:cubicBezTo>
                  <a:cubicBezTo>
                    <a:pt x="3624" y="1135"/>
                    <a:pt x="3624" y="964"/>
                    <a:pt x="3624" y="807"/>
                  </a:cubicBezTo>
                  <a:cubicBezTo>
                    <a:pt x="3639" y="639"/>
                    <a:pt x="3684" y="561"/>
                    <a:pt x="3717" y="482"/>
                  </a:cubicBezTo>
                  <a:cubicBezTo>
                    <a:pt x="3747" y="434"/>
                    <a:pt x="3825" y="374"/>
                    <a:pt x="3840" y="296"/>
                  </a:cubicBezTo>
                  <a:cubicBezTo>
                    <a:pt x="3855" y="202"/>
                    <a:pt x="3825" y="139"/>
                    <a:pt x="3717" y="79"/>
                  </a:cubicBezTo>
                  <a:cubicBezTo>
                    <a:pt x="3639" y="46"/>
                    <a:pt x="3497" y="1"/>
                    <a:pt x="3344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54"/>
            <p:cNvSpPr/>
            <p:nvPr/>
          </p:nvSpPr>
          <p:spPr>
            <a:xfrm>
              <a:off x="1009108" y="1474256"/>
              <a:ext cx="71011" cy="62434"/>
            </a:xfrm>
            <a:custGeom>
              <a:avLst/>
              <a:gdLst/>
              <a:ahLst/>
              <a:cxnLst/>
              <a:rect l="l" t="t" r="r" b="b"/>
              <a:pathLst>
                <a:path w="919" h="808" extrusionOk="0">
                  <a:moveTo>
                    <a:pt x="460" y="0"/>
                  </a:moveTo>
                  <a:cubicBezTo>
                    <a:pt x="382" y="0"/>
                    <a:pt x="303" y="23"/>
                    <a:pt x="232" y="69"/>
                  </a:cubicBezTo>
                  <a:cubicBezTo>
                    <a:pt x="46" y="192"/>
                    <a:pt x="1" y="442"/>
                    <a:pt x="124" y="629"/>
                  </a:cubicBezTo>
                  <a:cubicBezTo>
                    <a:pt x="201" y="745"/>
                    <a:pt x="332" y="808"/>
                    <a:pt x="466" y="808"/>
                  </a:cubicBezTo>
                  <a:cubicBezTo>
                    <a:pt x="547" y="808"/>
                    <a:pt x="628" y="785"/>
                    <a:pt x="698" y="737"/>
                  </a:cubicBezTo>
                  <a:cubicBezTo>
                    <a:pt x="870" y="614"/>
                    <a:pt x="919" y="349"/>
                    <a:pt x="792" y="177"/>
                  </a:cubicBezTo>
                  <a:cubicBezTo>
                    <a:pt x="715" y="61"/>
                    <a:pt x="589" y="0"/>
                    <a:pt x="460" y="0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54"/>
            <p:cNvSpPr/>
            <p:nvPr/>
          </p:nvSpPr>
          <p:spPr>
            <a:xfrm>
              <a:off x="1121845" y="1515982"/>
              <a:ext cx="47057" cy="41417"/>
            </a:xfrm>
            <a:custGeom>
              <a:avLst/>
              <a:gdLst/>
              <a:ahLst/>
              <a:cxnLst/>
              <a:rect l="l" t="t" r="r" b="b"/>
              <a:pathLst>
                <a:path w="609" h="536" extrusionOk="0">
                  <a:moveTo>
                    <a:pt x="293" y="1"/>
                  </a:moveTo>
                  <a:cubicBezTo>
                    <a:pt x="241" y="1"/>
                    <a:pt x="188" y="15"/>
                    <a:pt x="142" y="44"/>
                  </a:cubicBezTo>
                  <a:cubicBezTo>
                    <a:pt x="34" y="137"/>
                    <a:pt x="1" y="290"/>
                    <a:pt x="79" y="417"/>
                  </a:cubicBezTo>
                  <a:cubicBezTo>
                    <a:pt x="128" y="495"/>
                    <a:pt x="214" y="535"/>
                    <a:pt x="302" y="535"/>
                  </a:cubicBezTo>
                  <a:cubicBezTo>
                    <a:pt x="354" y="535"/>
                    <a:pt x="406" y="521"/>
                    <a:pt x="452" y="492"/>
                  </a:cubicBezTo>
                  <a:cubicBezTo>
                    <a:pt x="579" y="399"/>
                    <a:pt x="609" y="246"/>
                    <a:pt x="530" y="119"/>
                  </a:cubicBezTo>
                  <a:cubicBezTo>
                    <a:pt x="472" y="41"/>
                    <a:pt x="382" y="1"/>
                    <a:pt x="293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54"/>
            <p:cNvSpPr/>
            <p:nvPr/>
          </p:nvSpPr>
          <p:spPr>
            <a:xfrm>
              <a:off x="946597" y="1555467"/>
              <a:ext cx="38403" cy="33690"/>
            </a:xfrm>
            <a:custGeom>
              <a:avLst/>
              <a:gdLst/>
              <a:ahLst/>
              <a:cxnLst/>
              <a:rect l="l" t="t" r="r" b="b"/>
              <a:pathLst>
                <a:path w="497" h="436" extrusionOk="0">
                  <a:moveTo>
                    <a:pt x="254" y="1"/>
                  </a:moveTo>
                  <a:cubicBezTo>
                    <a:pt x="211" y="1"/>
                    <a:pt x="166" y="14"/>
                    <a:pt x="123" y="44"/>
                  </a:cubicBezTo>
                  <a:cubicBezTo>
                    <a:pt x="30" y="108"/>
                    <a:pt x="0" y="246"/>
                    <a:pt x="78" y="339"/>
                  </a:cubicBezTo>
                  <a:cubicBezTo>
                    <a:pt x="120" y="400"/>
                    <a:pt x="192" y="435"/>
                    <a:pt x="264" y="435"/>
                  </a:cubicBezTo>
                  <a:cubicBezTo>
                    <a:pt x="302" y="435"/>
                    <a:pt x="341" y="425"/>
                    <a:pt x="373" y="403"/>
                  </a:cubicBezTo>
                  <a:cubicBezTo>
                    <a:pt x="466" y="324"/>
                    <a:pt x="496" y="201"/>
                    <a:pt x="437" y="93"/>
                  </a:cubicBezTo>
                  <a:cubicBezTo>
                    <a:pt x="388" y="35"/>
                    <a:pt x="323" y="1"/>
                    <a:pt x="254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54"/>
            <p:cNvSpPr/>
            <p:nvPr/>
          </p:nvSpPr>
          <p:spPr>
            <a:xfrm>
              <a:off x="1171143" y="1599974"/>
              <a:ext cx="107019" cy="93960"/>
            </a:xfrm>
            <a:custGeom>
              <a:avLst/>
              <a:gdLst/>
              <a:ahLst/>
              <a:cxnLst/>
              <a:rect l="l" t="t" r="r" b="b"/>
              <a:pathLst>
                <a:path w="1385" h="1216" extrusionOk="0">
                  <a:moveTo>
                    <a:pt x="699" y="0"/>
                  </a:moveTo>
                  <a:cubicBezTo>
                    <a:pt x="580" y="0"/>
                    <a:pt x="460" y="35"/>
                    <a:pt x="359" y="106"/>
                  </a:cubicBezTo>
                  <a:cubicBezTo>
                    <a:pt x="79" y="293"/>
                    <a:pt x="1" y="666"/>
                    <a:pt x="187" y="946"/>
                  </a:cubicBezTo>
                  <a:cubicBezTo>
                    <a:pt x="312" y="1119"/>
                    <a:pt x="503" y="1215"/>
                    <a:pt x="697" y="1215"/>
                  </a:cubicBezTo>
                  <a:cubicBezTo>
                    <a:pt x="815" y="1215"/>
                    <a:pt x="935" y="1179"/>
                    <a:pt x="1042" y="1103"/>
                  </a:cubicBezTo>
                  <a:cubicBezTo>
                    <a:pt x="1322" y="916"/>
                    <a:pt x="1385" y="543"/>
                    <a:pt x="1198" y="263"/>
                  </a:cubicBezTo>
                  <a:cubicBezTo>
                    <a:pt x="1083" y="90"/>
                    <a:pt x="891" y="0"/>
                    <a:pt x="699" y="0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54"/>
            <p:cNvSpPr/>
            <p:nvPr/>
          </p:nvSpPr>
          <p:spPr>
            <a:xfrm>
              <a:off x="952624" y="1642705"/>
              <a:ext cx="60039" cy="64134"/>
            </a:xfrm>
            <a:custGeom>
              <a:avLst/>
              <a:gdLst/>
              <a:ahLst/>
              <a:cxnLst/>
              <a:rect l="l" t="t" r="r" b="b"/>
              <a:pathLst>
                <a:path w="777" h="830" extrusionOk="0">
                  <a:moveTo>
                    <a:pt x="232" y="1"/>
                  </a:moveTo>
                  <a:cubicBezTo>
                    <a:pt x="192" y="1"/>
                    <a:pt x="155" y="12"/>
                    <a:pt x="124" y="35"/>
                  </a:cubicBezTo>
                  <a:cubicBezTo>
                    <a:pt x="0" y="128"/>
                    <a:pt x="0" y="363"/>
                    <a:pt x="157" y="579"/>
                  </a:cubicBezTo>
                  <a:cubicBezTo>
                    <a:pt x="261" y="731"/>
                    <a:pt x="409" y="830"/>
                    <a:pt x="536" y="830"/>
                  </a:cubicBezTo>
                  <a:cubicBezTo>
                    <a:pt x="578" y="830"/>
                    <a:pt x="618" y="819"/>
                    <a:pt x="653" y="796"/>
                  </a:cubicBezTo>
                  <a:cubicBezTo>
                    <a:pt x="777" y="703"/>
                    <a:pt x="762" y="471"/>
                    <a:pt x="624" y="251"/>
                  </a:cubicBezTo>
                  <a:cubicBezTo>
                    <a:pt x="506" y="100"/>
                    <a:pt x="354" y="1"/>
                    <a:pt x="232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54"/>
            <p:cNvSpPr/>
            <p:nvPr/>
          </p:nvSpPr>
          <p:spPr>
            <a:xfrm>
              <a:off x="1189302" y="1468538"/>
              <a:ext cx="56639" cy="61352"/>
            </a:xfrm>
            <a:custGeom>
              <a:avLst/>
              <a:gdLst/>
              <a:ahLst/>
              <a:cxnLst/>
              <a:rect l="l" t="t" r="r" b="b"/>
              <a:pathLst>
                <a:path w="733" h="794" extrusionOk="0">
                  <a:moveTo>
                    <a:pt x="187" y="1"/>
                  </a:moveTo>
                  <a:cubicBezTo>
                    <a:pt x="158" y="1"/>
                    <a:pt x="131" y="7"/>
                    <a:pt x="109" y="20"/>
                  </a:cubicBezTo>
                  <a:cubicBezTo>
                    <a:pt x="1" y="99"/>
                    <a:pt x="31" y="330"/>
                    <a:pt x="172" y="531"/>
                  </a:cubicBezTo>
                  <a:cubicBezTo>
                    <a:pt x="278" y="700"/>
                    <a:pt x="421" y="794"/>
                    <a:pt x="530" y="794"/>
                  </a:cubicBezTo>
                  <a:cubicBezTo>
                    <a:pt x="564" y="794"/>
                    <a:pt x="595" y="785"/>
                    <a:pt x="620" y="766"/>
                  </a:cubicBezTo>
                  <a:cubicBezTo>
                    <a:pt x="732" y="703"/>
                    <a:pt x="713" y="472"/>
                    <a:pt x="575" y="266"/>
                  </a:cubicBezTo>
                  <a:cubicBezTo>
                    <a:pt x="451" y="95"/>
                    <a:pt x="299" y="1"/>
                    <a:pt x="187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54"/>
            <p:cNvSpPr/>
            <p:nvPr/>
          </p:nvSpPr>
          <p:spPr>
            <a:xfrm>
              <a:off x="1083519" y="1717347"/>
              <a:ext cx="58880" cy="51694"/>
            </a:xfrm>
            <a:custGeom>
              <a:avLst/>
              <a:gdLst/>
              <a:ahLst/>
              <a:cxnLst/>
              <a:rect l="l" t="t" r="r" b="b"/>
              <a:pathLst>
                <a:path w="762" h="669" extrusionOk="0">
                  <a:moveTo>
                    <a:pt x="394" y="1"/>
                  </a:moveTo>
                  <a:cubicBezTo>
                    <a:pt x="327" y="1"/>
                    <a:pt x="258" y="22"/>
                    <a:pt x="202" y="65"/>
                  </a:cubicBezTo>
                  <a:cubicBezTo>
                    <a:pt x="49" y="158"/>
                    <a:pt x="0" y="375"/>
                    <a:pt x="109" y="516"/>
                  </a:cubicBezTo>
                  <a:cubicBezTo>
                    <a:pt x="177" y="613"/>
                    <a:pt x="284" y="668"/>
                    <a:pt x="392" y="668"/>
                  </a:cubicBezTo>
                  <a:cubicBezTo>
                    <a:pt x="455" y="668"/>
                    <a:pt x="519" y="649"/>
                    <a:pt x="575" y="610"/>
                  </a:cubicBezTo>
                  <a:cubicBezTo>
                    <a:pt x="732" y="498"/>
                    <a:pt x="762" y="296"/>
                    <a:pt x="653" y="143"/>
                  </a:cubicBezTo>
                  <a:cubicBezTo>
                    <a:pt x="597" y="49"/>
                    <a:pt x="497" y="1"/>
                    <a:pt x="394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54"/>
            <p:cNvSpPr/>
            <p:nvPr/>
          </p:nvSpPr>
          <p:spPr>
            <a:xfrm>
              <a:off x="1030744" y="1588229"/>
              <a:ext cx="88860" cy="78275"/>
            </a:xfrm>
            <a:custGeom>
              <a:avLst/>
              <a:gdLst/>
              <a:ahLst/>
              <a:cxnLst/>
              <a:rect l="l" t="t" r="r" b="b"/>
              <a:pathLst>
                <a:path w="1150" h="1013" extrusionOk="0">
                  <a:moveTo>
                    <a:pt x="564" y="1"/>
                  </a:moveTo>
                  <a:cubicBezTo>
                    <a:pt x="469" y="1"/>
                    <a:pt x="376" y="29"/>
                    <a:pt x="295" y="87"/>
                  </a:cubicBezTo>
                  <a:cubicBezTo>
                    <a:pt x="60" y="258"/>
                    <a:pt x="1" y="568"/>
                    <a:pt x="154" y="788"/>
                  </a:cubicBezTo>
                  <a:cubicBezTo>
                    <a:pt x="252" y="933"/>
                    <a:pt x="418" y="1012"/>
                    <a:pt x="581" y="1012"/>
                  </a:cubicBezTo>
                  <a:cubicBezTo>
                    <a:pt x="678" y="1012"/>
                    <a:pt x="774" y="985"/>
                    <a:pt x="855" y="926"/>
                  </a:cubicBezTo>
                  <a:cubicBezTo>
                    <a:pt x="1086" y="770"/>
                    <a:pt x="1150" y="445"/>
                    <a:pt x="993" y="229"/>
                  </a:cubicBezTo>
                  <a:cubicBezTo>
                    <a:pt x="888" y="81"/>
                    <a:pt x="724" y="1"/>
                    <a:pt x="564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54"/>
            <p:cNvSpPr/>
            <p:nvPr/>
          </p:nvSpPr>
          <p:spPr>
            <a:xfrm>
              <a:off x="948838" y="1537231"/>
              <a:ext cx="421894" cy="356292"/>
            </a:xfrm>
            <a:custGeom>
              <a:avLst/>
              <a:gdLst/>
              <a:ahLst/>
              <a:cxnLst/>
              <a:rect l="l" t="t" r="r" b="b"/>
              <a:pathLst>
                <a:path w="5460" h="4611" extrusionOk="0">
                  <a:moveTo>
                    <a:pt x="4310" y="1"/>
                  </a:moveTo>
                  <a:lnTo>
                    <a:pt x="4310" y="1"/>
                  </a:lnTo>
                  <a:cubicBezTo>
                    <a:pt x="4311" y="1"/>
                    <a:pt x="4370" y="158"/>
                    <a:pt x="4169" y="762"/>
                  </a:cubicBezTo>
                  <a:cubicBezTo>
                    <a:pt x="3967" y="1370"/>
                    <a:pt x="3284" y="2549"/>
                    <a:pt x="1852" y="2847"/>
                  </a:cubicBezTo>
                  <a:cubicBezTo>
                    <a:pt x="1764" y="2867"/>
                    <a:pt x="1674" y="2876"/>
                    <a:pt x="1583" y="2876"/>
                  </a:cubicBezTo>
                  <a:cubicBezTo>
                    <a:pt x="894" y="2876"/>
                    <a:pt x="143" y="2381"/>
                    <a:pt x="143" y="2381"/>
                  </a:cubicBezTo>
                  <a:lnTo>
                    <a:pt x="143" y="2381"/>
                  </a:lnTo>
                  <a:cubicBezTo>
                    <a:pt x="221" y="2489"/>
                    <a:pt x="299" y="2582"/>
                    <a:pt x="393" y="2691"/>
                  </a:cubicBezTo>
                  <a:cubicBezTo>
                    <a:pt x="467" y="2784"/>
                    <a:pt x="579" y="2862"/>
                    <a:pt x="673" y="2941"/>
                  </a:cubicBezTo>
                  <a:cubicBezTo>
                    <a:pt x="609" y="3034"/>
                    <a:pt x="531" y="3127"/>
                    <a:pt x="452" y="3187"/>
                  </a:cubicBezTo>
                  <a:cubicBezTo>
                    <a:pt x="359" y="3280"/>
                    <a:pt x="299" y="3314"/>
                    <a:pt x="236" y="3344"/>
                  </a:cubicBezTo>
                  <a:cubicBezTo>
                    <a:pt x="187" y="3359"/>
                    <a:pt x="128" y="3344"/>
                    <a:pt x="64" y="3388"/>
                  </a:cubicBezTo>
                  <a:cubicBezTo>
                    <a:pt x="20" y="3422"/>
                    <a:pt x="1" y="3482"/>
                    <a:pt x="35" y="3560"/>
                  </a:cubicBezTo>
                  <a:cubicBezTo>
                    <a:pt x="64" y="3638"/>
                    <a:pt x="113" y="3717"/>
                    <a:pt x="206" y="3810"/>
                  </a:cubicBezTo>
                  <a:cubicBezTo>
                    <a:pt x="285" y="3867"/>
                    <a:pt x="387" y="3906"/>
                    <a:pt x="467" y="3906"/>
                  </a:cubicBezTo>
                  <a:cubicBezTo>
                    <a:pt x="497" y="3906"/>
                    <a:pt x="524" y="3901"/>
                    <a:pt x="546" y="3888"/>
                  </a:cubicBezTo>
                  <a:cubicBezTo>
                    <a:pt x="594" y="3855"/>
                    <a:pt x="639" y="3795"/>
                    <a:pt x="654" y="3702"/>
                  </a:cubicBezTo>
                  <a:cubicBezTo>
                    <a:pt x="673" y="3530"/>
                    <a:pt x="904" y="3314"/>
                    <a:pt x="1061" y="3187"/>
                  </a:cubicBezTo>
                  <a:cubicBezTo>
                    <a:pt x="1292" y="3295"/>
                    <a:pt x="1542" y="3374"/>
                    <a:pt x="1807" y="3407"/>
                  </a:cubicBezTo>
                  <a:cubicBezTo>
                    <a:pt x="1792" y="3530"/>
                    <a:pt x="1773" y="3653"/>
                    <a:pt x="1743" y="3762"/>
                  </a:cubicBezTo>
                  <a:cubicBezTo>
                    <a:pt x="1699" y="3918"/>
                    <a:pt x="1635" y="3997"/>
                    <a:pt x="1587" y="4075"/>
                  </a:cubicBezTo>
                  <a:cubicBezTo>
                    <a:pt x="1557" y="4120"/>
                    <a:pt x="1478" y="4153"/>
                    <a:pt x="1449" y="4228"/>
                  </a:cubicBezTo>
                  <a:cubicBezTo>
                    <a:pt x="1419" y="4321"/>
                    <a:pt x="1434" y="4385"/>
                    <a:pt x="1527" y="4463"/>
                  </a:cubicBezTo>
                  <a:cubicBezTo>
                    <a:pt x="1605" y="4526"/>
                    <a:pt x="1714" y="4586"/>
                    <a:pt x="1885" y="4601"/>
                  </a:cubicBezTo>
                  <a:cubicBezTo>
                    <a:pt x="1916" y="4607"/>
                    <a:pt x="1949" y="4610"/>
                    <a:pt x="1982" y="4610"/>
                  </a:cubicBezTo>
                  <a:cubicBezTo>
                    <a:pt x="2129" y="4610"/>
                    <a:pt x="2282" y="4554"/>
                    <a:pt x="2318" y="4478"/>
                  </a:cubicBezTo>
                  <a:cubicBezTo>
                    <a:pt x="2352" y="4400"/>
                    <a:pt x="2352" y="4306"/>
                    <a:pt x="2303" y="4183"/>
                  </a:cubicBezTo>
                  <a:cubicBezTo>
                    <a:pt x="2210" y="4012"/>
                    <a:pt x="2288" y="3668"/>
                    <a:pt x="2367" y="3422"/>
                  </a:cubicBezTo>
                  <a:cubicBezTo>
                    <a:pt x="2568" y="3407"/>
                    <a:pt x="2755" y="3359"/>
                    <a:pt x="2926" y="3295"/>
                  </a:cubicBezTo>
                  <a:cubicBezTo>
                    <a:pt x="3019" y="3344"/>
                    <a:pt x="3128" y="3482"/>
                    <a:pt x="3206" y="3623"/>
                  </a:cubicBezTo>
                  <a:cubicBezTo>
                    <a:pt x="3251" y="3717"/>
                    <a:pt x="3251" y="3795"/>
                    <a:pt x="3266" y="3840"/>
                  </a:cubicBezTo>
                  <a:cubicBezTo>
                    <a:pt x="3266" y="3888"/>
                    <a:pt x="3236" y="3933"/>
                    <a:pt x="3266" y="3997"/>
                  </a:cubicBezTo>
                  <a:cubicBezTo>
                    <a:pt x="3281" y="4034"/>
                    <a:pt x="3315" y="4064"/>
                    <a:pt x="3372" y="4064"/>
                  </a:cubicBezTo>
                  <a:cubicBezTo>
                    <a:pt x="3383" y="4064"/>
                    <a:pt x="3395" y="4062"/>
                    <a:pt x="3408" y="4060"/>
                  </a:cubicBezTo>
                  <a:cubicBezTo>
                    <a:pt x="3471" y="4060"/>
                    <a:pt x="3564" y="4041"/>
                    <a:pt x="3639" y="3982"/>
                  </a:cubicBezTo>
                  <a:cubicBezTo>
                    <a:pt x="3732" y="3903"/>
                    <a:pt x="3825" y="3795"/>
                    <a:pt x="3796" y="3717"/>
                  </a:cubicBezTo>
                  <a:cubicBezTo>
                    <a:pt x="3781" y="3668"/>
                    <a:pt x="3732" y="3623"/>
                    <a:pt x="3658" y="3575"/>
                  </a:cubicBezTo>
                  <a:cubicBezTo>
                    <a:pt x="3516" y="3530"/>
                    <a:pt x="3393" y="3280"/>
                    <a:pt x="3329" y="3127"/>
                  </a:cubicBezTo>
                  <a:cubicBezTo>
                    <a:pt x="3486" y="3034"/>
                    <a:pt x="3639" y="2907"/>
                    <a:pt x="3781" y="2784"/>
                  </a:cubicBezTo>
                  <a:cubicBezTo>
                    <a:pt x="3825" y="2735"/>
                    <a:pt x="3859" y="2706"/>
                    <a:pt x="3904" y="2661"/>
                  </a:cubicBezTo>
                  <a:cubicBezTo>
                    <a:pt x="3952" y="2691"/>
                    <a:pt x="4012" y="2735"/>
                    <a:pt x="4060" y="2769"/>
                  </a:cubicBezTo>
                  <a:cubicBezTo>
                    <a:pt x="4169" y="2847"/>
                    <a:pt x="4199" y="2922"/>
                    <a:pt x="4232" y="2971"/>
                  </a:cubicBezTo>
                  <a:cubicBezTo>
                    <a:pt x="4262" y="3015"/>
                    <a:pt x="4262" y="3079"/>
                    <a:pt x="4310" y="3127"/>
                  </a:cubicBezTo>
                  <a:cubicBezTo>
                    <a:pt x="4336" y="3153"/>
                    <a:pt x="4364" y="3169"/>
                    <a:pt x="4397" y="3169"/>
                  </a:cubicBezTo>
                  <a:cubicBezTo>
                    <a:pt x="4420" y="3169"/>
                    <a:pt x="4447" y="3161"/>
                    <a:pt x="4478" y="3142"/>
                  </a:cubicBezTo>
                  <a:cubicBezTo>
                    <a:pt x="4557" y="3109"/>
                    <a:pt x="4635" y="3049"/>
                    <a:pt x="4699" y="2941"/>
                  </a:cubicBezTo>
                  <a:cubicBezTo>
                    <a:pt x="4777" y="2829"/>
                    <a:pt x="4807" y="2661"/>
                    <a:pt x="4743" y="2582"/>
                  </a:cubicBezTo>
                  <a:cubicBezTo>
                    <a:pt x="4699" y="2549"/>
                    <a:pt x="4635" y="2519"/>
                    <a:pt x="4527" y="2519"/>
                  </a:cubicBezTo>
                  <a:cubicBezTo>
                    <a:pt x="4419" y="2519"/>
                    <a:pt x="4277" y="2426"/>
                    <a:pt x="4154" y="2333"/>
                  </a:cubicBezTo>
                  <a:cubicBezTo>
                    <a:pt x="4310" y="2101"/>
                    <a:pt x="4419" y="1851"/>
                    <a:pt x="4463" y="1586"/>
                  </a:cubicBezTo>
                  <a:cubicBezTo>
                    <a:pt x="4527" y="1586"/>
                    <a:pt x="4590" y="1586"/>
                    <a:pt x="4650" y="1601"/>
                  </a:cubicBezTo>
                  <a:cubicBezTo>
                    <a:pt x="4807" y="1616"/>
                    <a:pt x="4900" y="1665"/>
                    <a:pt x="4963" y="1709"/>
                  </a:cubicBezTo>
                  <a:cubicBezTo>
                    <a:pt x="5023" y="1728"/>
                    <a:pt x="5072" y="1803"/>
                    <a:pt x="5150" y="1836"/>
                  </a:cubicBezTo>
                  <a:cubicBezTo>
                    <a:pt x="5165" y="1839"/>
                    <a:pt x="5179" y="1840"/>
                    <a:pt x="5193" y="1840"/>
                  </a:cubicBezTo>
                  <a:cubicBezTo>
                    <a:pt x="5263" y="1840"/>
                    <a:pt x="5313" y="1806"/>
                    <a:pt x="5366" y="1728"/>
                  </a:cubicBezTo>
                  <a:cubicBezTo>
                    <a:pt x="5411" y="1635"/>
                    <a:pt x="5460" y="1508"/>
                    <a:pt x="5460" y="1336"/>
                  </a:cubicBezTo>
                  <a:cubicBezTo>
                    <a:pt x="5460" y="1168"/>
                    <a:pt x="5381" y="963"/>
                    <a:pt x="5273" y="933"/>
                  </a:cubicBezTo>
                  <a:cubicBezTo>
                    <a:pt x="5249" y="924"/>
                    <a:pt x="5223" y="919"/>
                    <a:pt x="5195" y="919"/>
                  </a:cubicBezTo>
                  <a:cubicBezTo>
                    <a:pt x="5133" y="919"/>
                    <a:pt x="5063" y="943"/>
                    <a:pt x="4978" y="997"/>
                  </a:cubicBezTo>
                  <a:cubicBezTo>
                    <a:pt x="4908" y="1042"/>
                    <a:pt x="4793" y="1063"/>
                    <a:pt x="4668" y="1063"/>
                  </a:cubicBezTo>
                  <a:cubicBezTo>
                    <a:pt x="4627" y="1063"/>
                    <a:pt x="4584" y="1061"/>
                    <a:pt x="4542" y="1056"/>
                  </a:cubicBezTo>
                  <a:cubicBezTo>
                    <a:pt x="4542" y="702"/>
                    <a:pt x="4463" y="329"/>
                    <a:pt x="4310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54"/>
            <p:cNvSpPr/>
            <p:nvPr/>
          </p:nvSpPr>
          <p:spPr>
            <a:xfrm>
              <a:off x="1160480" y="2052699"/>
              <a:ext cx="360465" cy="378623"/>
            </a:xfrm>
            <a:custGeom>
              <a:avLst/>
              <a:gdLst/>
              <a:ahLst/>
              <a:cxnLst/>
              <a:rect l="l" t="t" r="r" b="b"/>
              <a:pathLst>
                <a:path w="4665" h="4900" extrusionOk="0">
                  <a:moveTo>
                    <a:pt x="2254" y="1"/>
                  </a:moveTo>
                  <a:cubicBezTo>
                    <a:pt x="2131" y="16"/>
                    <a:pt x="1989" y="75"/>
                    <a:pt x="1974" y="154"/>
                  </a:cubicBezTo>
                  <a:cubicBezTo>
                    <a:pt x="1960" y="202"/>
                    <a:pt x="1974" y="262"/>
                    <a:pt x="2019" y="340"/>
                  </a:cubicBezTo>
                  <a:cubicBezTo>
                    <a:pt x="2112" y="449"/>
                    <a:pt x="2083" y="714"/>
                    <a:pt x="2068" y="900"/>
                  </a:cubicBezTo>
                  <a:cubicBezTo>
                    <a:pt x="1926" y="915"/>
                    <a:pt x="1803" y="978"/>
                    <a:pt x="1665" y="1042"/>
                  </a:cubicBezTo>
                  <a:cubicBezTo>
                    <a:pt x="1601" y="1027"/>
                    <a:pt x="1508" y="934"/>
                    <a:pt x="1430" y="822"/>
                  </a:cubicBezTo>
                  <a:cubicBezTo>
                    <a:pt x="1400" y="762"/>
                    <a:pt x="1385" y="728"/>
                    <a:pt x="1366" y="684"/>
                  </a:cubicBezTo>
                  <a:cubicBezTo>
                    <a:pt x="1366" y="669"/>
                    <a:pt x="1385" y="620"/>
                    <a:pt x="1366" y="590"/>
                  </a:cubicBezTo>
                  <a:cubicBezTo>
                    <a:pt x="1351" y="561"/>
                    <a:pt x="1321" y="542"/>
                    <a:pt x="1258" y="542"/>
                  </a:cubicBezTo>
                  <a:cubicBezTo>
                    <a:pt x="1228" y="561"/>
                    <a:pt x="1165" y="575"/>
                    <a:pt x="1105" y="635"/>
                  </a:cubicBezTo>
                  <a:cubicBezTo>
                    <a:pt x="1057" y="684"/>
                    <a:pt x="1012" y="777"/>
                    <a:pt x="1027" y="822"/>
                  </a:cubicBezTo>
                  <a:cubicBezTo>
                    <a:pt x="1042" y="855"/>
                    <a:pt x="1071" y="870"/>
                    <a:pt x="1135" y="900"/>
                  </a:cubicBezTo>
                  <a:cubicBezTo>
                    <a:pt x="1228" y="934"/>
                    <a:pt x="1351" y="1120"/>
                    <a:pt x="1400" y="1213"/>
                  </a:cubicBezTo>
                  <a:cubicBezTo>
                    <a:pt x="1366" y="1243"/>
                    <a:pt x="1336" y="1273"/>
                    <a:pt x="1292" y="1307"/>
                  </a:cubicBezTo>
                  <a:cubicBezTo>
                    <a:pt x="1198" y="1400"/>
                    <a:pt x="1105" y="1508"/>
                    <a:pt x="1042" y="1616"/>
                  </a:cubicBezTo>
                  <a:cubicBezTo>
                    <a:pt x="978" y="1587"/>
                    <a:pt x="900" y="1523"/>
                    <a:pt x="840" y="1460"/>
                  </a:cubicBezTo>
                  <a:cubicBezTo>
                    <a:pt x="777" y="1400"/>
                    <a:pt x="747" y="1352"/>
                    <a:pt x="732" y="1307"/>
                  </a:cubicBezTo>
                  <a:cubicBezTo>
                    <a:pt x="713" y="1288"/>
                    <a:pt x="732" y="1243"/>
                    <a:pt x="698" y="1195"/>
                  </a:cubicBezTo>
                  <a:cubicBezTo>
                    <a:pt x="680" y="1176"/>
                    <a:pt x="661" y="1164"/>
                    <a:pt x="635" y="1164"/>
                  </a:cubicBezTo>
                  <a:cubicBezTo>
                    <a:pt x="619" y="1164"/>
                    <a:pt x="599" y="1169"/>
                    <a:pt x="575" y="1180"/>
                  </a:cubicBezTo>
                  <a:cubicBezTo>
                    <a:pt x="527" y="1195"/>
                    <a:pt x="467" y="1228"/>
                    <a:pt x="419" y="1307"/>
                  </a:cubicBezTo>
                  <a:cubicBezTo>
                    <a:pt x="359" y="1366"/>
                    <a:pt x="325" y="1493"/>
                    <a:pt x="359" y="1538"/>
                  </a:cubicBezTo>
                  <a:cubicBezTo>
                    <a:pt x="389" y="1568"/>
                    <a:pt x="433" y="1587"/>
                    <a:pt x="497" y="1602"/>
                  </a:cubicBezTo>
                  <a:cubicBezTo>
                    <a:pt x="639" y="1616"/>
                    <a:pt x="807" y="1818"/>
                    <a:pt x="885" y="1911"/>
                  </a:cubicBezTo>
                  <a:cubicBezTo>
                    <a:pt x="840" y="2053"/>
                    <a:pt x="807" y="2191"/>
                    <a:pt x="792" y="2333"/>
                  </a:cubicBezTo>
                  <a:cubicBezTo>
                    <a:pt x="732" y="2333"/>
                    <a:pt x="639" y="2314"/>
                    <a:pt x="575" y="2299"/>
                  </a:cubicBezTo>
                  <a:cubicBezTo>
                    <a:pt x="467" y="2284"/>
                    <a:pt x="404" y="2240"/>
                    <a:pt x="359" y="2221"/>
                  </a:cubicBezTo>
                  <a:cubicBezTo>
                    <a:pt x="325" y="2191"/>
                    <a:pt x="295" y="2146"/>
                    <a:pt x="247" y="2113"/>
                  </a:cubicBezTo>
                  <a:cubicBezTo>
                    <a:pt x="233" y="2109"/>
                    <a:pt x="220" y="2107"/>
                    <a:pt x="207" y="2107"/>
                  </a:cubicBezTo>
                  <a:cubicBezTo>
                    <a:pt x="165" y="2107"/>
                    <a:pt x="128" y="2127"/>
                    <a:pt x="94" y="2176"/>
                  </a:cubicBezTo>
                  <a:cubicBezTo>
                    <a:pt x="60" y="2240"/>
                    <a:pt x="16" y="2314"/>
                    <a:pt x="1" y="2426"/>
                  </a:cubicBezTo>
                  <a:cubicBezTo>
                    <a:pt x="1" y="2549"/>
                    <a:pt x="45" y="2687"/>
                    <a:pt x="109" y="2721"/>
                  </a:cubicBezTo>
                  <a:cubicBezTo>
                    <a:pt x="125" y="2726"/>
                    <a:pt x="145" y="2730"/>
                    <a:pt x="168" y="2730"/>
                  </a:cubicBezTo>
                  <a:cubicBezTo>
                    <a:pt x="210" y="2730"/>
                    <a:pt x="260" y="2719"/>
                    <a:pt x="310" y="2687"/>
                  </a:cubicBezTo>
                  <a:cubicBezTo>
                    <a:pt x="348" y="2672"/>
                    <a:pt x="398" y="2665"/>
                    <a:pt x="455" y="2665"/>
                  </a:cubicBezTo>
                  <a:cubicBezTo>
                    <a:pt x="564" y="2665"/>
                    <a:pt x="697" y="2689"/>
                    <a:pt x="807" y="2721"/>
                  </a:cubicBezTo>
                  <a:cubicBezTo>
                    <a:pt x="825" y="2859"/>
                    <a:pt x="870" y="3001"/>
                    <a:pt x="933" y="3139"/>
                  </a:cubicBezTo>
                  <a:cubicBezTo>
                    <a:pt x="885" y="3202"/>
                    <a:pt x="807" y="3266"/>
                    <a:pt x="713" y="3310"/>
                  </a:cubicBezTo>
                  <a:cubicBezTo>
                    <a:pt x="654" y="3340"/>
                    <a:pt x="605" y="3340"/>
                    <a:pt x="575" y="3359"/>
                  </a:cubicBezTo>
                  <a:cubicBezTo>
                    <a:pt x="555" y="3359"/>
                    <a:pt x="534" y="3351"/>
                    <a:pt x="508" y="3351"/>
                  </a:cubicBezTo>
                  <a:cubicBezTo>
                    <a:pt x="496" y="3351"/>
                    <a:pt x="482" y="3353"/>
                    <a:pt x="467" y="3359"/>
                  </a:cubicBezTo>
                  <a:cubicBezTo>
                    <a:pt x="433" y="3374"/>
                    <a:pt x="419" y="3404"/>
                    <a:pt x="419" y="3452"/>
                  </a:cubicBezTo>
                  <a:cubicBezTo>
                    <a:pt x="433" y="3497"/>
                    <a:pt x="433" y="3560"/>
                    <a:pt x="482" y="3605"/>
                  </a:cubicBezTo>
                  <a:cubicBezTo>
                    <a:pt x="521" y="3661"/>
                    <a:pt x="598" y="3717"/>
                    <a:pt x="649" y="3717"/>
                  </a:cubicBezTo>
                  <a:cubicBezTo>
                    <a:pt x="656" y="3717"/>
                    <a:pt x="663" y="3716"/>
                    <a:pt x="669" y="3713"/>
                  </a:cubicBezTo>
                  <a:cubicBezTo>
                    <a:pt x="698" y="3698"/>
                    <a:pt x="732" y="3669"/>
                    <a:pt x="747" y="3620"/>
                  </a:cubicBezTo>
                  <a:cubicBezTo>
                    <a:pt x="792" y="3527"/>
                    <a:pt x="963" y="3434"/>
                    <a:pt x="1071" y="3389"/>
                  </a:cubicBezTo>
                  <a:cubicBezTo>
                    <a:pt x="1120" y="3467"/>
                    <a:pt x="1165" y="3527"/>
                    <a:pt x="1228" y="3590"/>
                  </a:cubicBezTo>
                  <a:cubicBezTo>
                    <a:pt x="1292" y="3654"/>
                    <a:pt x="1351" y="3713"/>
                    <a:pt x="1430" y="3762"/>
                  </a:cubicBezTo>
                  <a:cubicBezTo>
                    <a:pt x="1385" y="3825"/>
                    <a:pt x="1336" y="3885"/>
                    <a:pt x="1273" y="3934"/>
                  </a:cubicBezTo>
                  <a:cubicBezTo>
                    <a:pt x="1213" y="3993"/>
                    <a:pt x="1165" y="4012"/>
                    <a:pt x="1135" y="4042"/>
                  </a:cubicBezTo>
                  <a:cubicBezTo>
                    <a:pt x="1105" y="4042"/>
                    <a:pt x="1057" y="4042"/>
                    <a:pt x="1027" y="4072"/>
                  </a:cubicBezTo>
                  <a:cubicBezTo>
                    <a:pt x="978" y="4086"/>
                    <a:pt x="978" y="4135"/>
                    <a:pt x="993" y="4180"/>
                  </a:cubicBezTo>
                  <a:cubicBezTo>
                    <a:pt x="1012" y="4228"/>
                    <a:pt x="1042" y="4292"/>
                    <a:pt x="1120" y="4351"/>
                  </a:cubicBezTo>
                  <a:cubicBezTo>
                    <a:pt x="1166" y="4389"/>
                    <a:pt x="1244" y="4424"/>
                    <a:pt x="1298" y="4424"/>
                  </a:cubicBezTo>
                  <a:cubicBezTo>
                    <a:pt x="1313" y="4424"/>
                    <a:pt x="1326" y="4422"/>
                    <a:pt x="1336" y="4415"/>
                  </a:cubicBezTo>
                  <a:cubicBezTo>
                    <a:pt x="1366" y="4385"/>
                    <a:pt x="1400" y="4336"/>
                    <a:pt x="1415" y="4273"/>
                  </a:cubicBezTo>
                  <a:cubicBezTo>
                    <a:pt x="1430" y="4165"/>
                    <a:pt x="1586" y="4012"/>
                    <a:pt x="1695" y="3934"/>
                  </a:cubicBezTo>
                  <a:cubicBezTo>
                    <a:pt x="1851" y="4012"/>
                    <a:pt x="2019" y="4057"/>
                    <a:pt x="2191" y="4086"/>
                  </a:cubicBezTo>
                  <a:cubicBezTo>
                    <a:pt x="2176" y="4165"/>
                    <a:pt x="2176" y="4243"/>
                    <a:pt x="2146" y="4322"/>
                  </a:cubicBezTo>
                  <a:cubicBezTo>
                    <a:pt x="2112" y="4430"/>
                    <a:pt x="2083" y="4478"/>
                    <a:pt x="2053" y="4523"/>
                  </a:cubicBezTo>
                  <a:cubicBezTo>
                    <a:pt x="2019" y="4572"/>
                    <a:pt x="1974" y="4586"/>
                    <a:pt x="1945" y="4646"/>
                  </a:cubicBezTo>
                  <a:cubicBezTo>
                    <a:pt x="1926" y="4695"/>
                    <a:pt x="1945" y="4739"/>
                    <a:pt x="2004" y="4788"/>
                  </a:cubicBezTo>
                  <a:cubicBezTo>
                    <a:pt x="2053" y="4833"/>
                    <a:pt x="2131" y="4881"/>
                    <a:pt x="2239" y="4896"/>
                  </a:cubicBezTo>
                  <a:cubicBezTo>
                    <a:pt x="2255" y="4898"/>
                    <a:pt x="2272" y="4899"/>
                    <a:pt x="2288" y="4899"/>
                  </a:cubicBezTo>
                  <a:cubicBezTo>
                    <a:pt x="2398" y="4899"/>
                    <a:pt x="2508" y="4858"/>
                    <a:pt x="2534" y="4803"/>
                  </a:cubicBezTo>
                  <a:cubicBezTo>
                    <a:pt x="2564" y="4758"/>
                    <a:pt x="2564" y="4680"/>
                    <a:pt x="2519" y="4601"/>
                  </a:cubicBezTo>
                  <a:cubicBezTo>
                    <a:pt x="2471" y="4493"/>
                    <a:pt x="2519" y="4258"/>
                    <a:pt x="2579" y="4086"/>
                  </a:cubicBezTo>
                  <a:cubicBezTo>
                    <a:pt x="2706" y="4086"/>
                    <a:pt x="2829" y="4057"/>
                    <a:pt x="2952" y="4012"/>
                  </a:cubicBezTo>
                  <a:cubicBezTo>
                    <a:pt x="3015" y="4042"/>
                    <a:pt x="3079" y="4135"/>
                    <a:pt x="3124" y="4228"/>
                  </a:cubicBezTo>
                  <a:cubicBezTo>
                    <a:pt x="3172" y="4292"/>
                    <a:pt x="3172" y="4336"/>
                    <a:pt x="3172" y="4385"/>
                  </a:cubicBezTo>
                  <a:cubicBezTo>
                    <a:pt x="3172" y="4400"/>
                    <a:pt x="3157" y="4445"/>
                    <a:pt x="3172" y="4478"/>
                  </a:cubicBezTo>
                  <a:cubicBezTo>
                    <a:pt x="3184" y="4503"/>
                    <a:pt x="3206" y="4527"/>
                    <a:pt x="3241" y="4527"/>
                  </a:cubicBezTo>
                  <a:cubicBezTo>
                    <a:pt x="3248" y="4527"/>
                    <a:pt x="3257" y="4526"/>
                    <a:pt x="3265" y="4523"/>
                  </a:cubicBezTo>
                  <a:cubicBezTo>
                    <a:pt x="3310" y="4523"/>
                    <a:pt x="3374" y="4508"/>
                    <a:pt x="3437" y="4460"/>
                  </a:cubicBezTo>
                  <a:cubicBezTo>
                    <a:pt x="3497" y="4415"/>
                    <a:pt x="3560" y="4336"/>
                    <a:pt x="3530" y="4292"/>
                  </a:cubicBezTo>
                  <a:cubicBezTo>
                    <a:pt x="3530" y="4258"/>
                    <a:pt x="3497" y="4228"/>
                    <a:pt x="3437" y="4198"/>
                  </a:cubicBezTo>
                  <a:cubicBezTo>
                    <a:pt x="3359" y="4165"/>
                    <a:pt x="3265" y="3993"/>
                    <a:pt x="3217" y="3885"/>
                  </a:cubicBezTo>
                  <a:cubicBezTo>
                    <a:pt x="3325" y="3825"/>
                    <a:pt x="3437" y="3747"/>
                    <a:pt x="3530" y="3654"/>
                  </a:cubicBezTo>
                  <a:cubicBezTo>
                    <a:pt x="3560" y="3639"/>
                    <a:pt x="3575" y="3605"/>
                    <a:pt x="3605" y="3575"/>
                  </a:cubicBezTo>
                  <a:cubicBezTo>
                    <a:pt x="3639" y="3605"/>
                    <a:pt x="3683" y="3620"/>
                    <a:pt x="3717" y="3654"/>
                  </a:cubicBezTo>
                  <a:cubicBezTo>
                    <a:pt x="3777" y="3713"/>
                    <a:pt x="3810" y="3747"/>
                    <a:pt x="3825" y="3792"/>
                  </a:cubicBezTo>
                  <a:cubicBezTo>
                    <a:pt x="3840" y="3807"/>
                    <a:pt x="3840" y="3870"/>
                    <a:pt x="3870" y="3900"/>
                  </a:cubicBezTo>
                  <a:cubicBezTo>
                    <a:pt x="3887" y="3917"/>
                    <a:pt x="3906" y="3925"/>
                    <a:pt x="3928" y="3925"/>
                  </a:cubicBezTo>
                  <a:cubicBezTo>
                    <a:pt x="3949" y="3925"/>
                    <a:pt x="3972" y="3917"/>
                    <a:pt x="3997" y="3900"/>
                  </a:cubicBezTo>
                  <a:cubicBezTo>
                    <a:pt x="4042" y="3885"/>
                    <a:pt x="4105" y="3840"/>
                    <a:pt x="4150" y="3762"/>
                  </a:cubicBezTo>
                  <a:cubicBezTo>
                    <a:pt x="4198" y="3684"/>
                    <a:pt x="4213" y="3575"/>
                    <a:pt x="4165" y="3527"/>
                  </a:cubicBezTo>
                  <a:cubicBezTo>
                    <a:pt x="4150" y="3497"/>
                    <a:pt x="4105" y="3482"/>
                    <a:pt x="4027" y="3482"/>
                  </a:cubicBezTo>
                  <a:cubicBezTo>
                    <a:pt x="3963" y="3482"/>
                    <a:pt x="3855" y="3419"/>
                    <a:pt x="3777" y="3359"/>
                  </a:cubicBezTo>
                  <a:cubicBezTo>
                    <a:pt x="3870" y="3202"/>
                    <a:pt x="3948" y="3031"/>
                    <a:pt x="3997" y="2859"/>
                  </a:cubicBezTo>
                  <a:lnTo>
                    <a:pt x="4105" y="2859"/>
                  </a:lnTo>
                  <a:cubicBezTo>
                    <a:pt x="4213" y="2874"/>
                    <a:pt x="4277" y="2907"/>
                    <a:pt x="4321" y="2937"/>
                  </a:cubicBezTo>
                  <a:cubicBezTo>
                    <a:pt x="4351" y="2952"/>
                    <a:pt x="4400" y="3001"/>
                    <a:pt x="4444" y="3016"/>
                  </a:cubicBezTo>
                  <a:cubicBezTo>
                    <a:pt x="4459" y="3019"/>
                    <a:pt x="4473" y="3021"/>
                    <a:pt x="4486" y="3021"/>
                  </a:cubicBezTo>
                  <a:cubicBezTo>
                    <a:pt x="4530" y="3021"/>
                    <a:pt x="4563" y="3001"/>
                    <a:pt x="4586" y="2952"/>
                  </a:cubicBezTo>
                  <a:cubicBezTo>
                    <a:pt x="4631" y="2893"/>
                    <a:pt x="4665" y="2799"/>
                    <a:pt x="4665" y="2687"/>
                  </a:cubicBezTo>
                  <a:cubicBezTo>
                    <a:pt x="4665" y="2579"/>
                    <a:pt x="4601" y="2441"/>
                    <a:pt x="4523" y="2407"/>
                  </a:cubicBezTo>
                  <a:cubicBezTo>
                    <a:pt x="4512" y="2404"/>
                    <a:pt x="4500" y="2402"/>
                    <a:pt x="4486" y="2402"/>
                  </a:cubicBezTo>
                  <a:cubicBezTo>
                    <a:pt x="4446" y="2402"/>
                    <a:pt x="4395" y="2419"/>
                    <a:pt x="4336" y="2456"/>
                  </a:cubicBezTo>
                  <a:cubicBezTo>
                    <a:pt x="4258" y="2501"/>
                    <a:pt x="4150" y="2501"/>
                    <a:pt x="4027" y="2501"/>
                  </a:cubicBezTo>
                  <a:cubicBezTo>
                    <a:pt x="4042" y="2254"/>
                    <a:pt x="3978" y="2004"/>
                    <a:pt x="3870" y="1788"/>
                  </a:cubicBezTo>
                  <a:cubicBezTo>
                    <a:pt x="3933" y="1755"/>
                    <a:pt x="3978" y="1725"/>
                    <a:pt x="4027" y="1710"/>
                  </a:cubicBezTo>
                  <a:cubicBezTo>
                    <a:pt x="4135" y="1680"/>
                    <a:pt x="4198" y="1680"/>
                    <a:pt x="4258" y="1680"/>
                  </a:cubicBezTo>
                  <a:cubicBezTo>
                    <a:pt x="4297" y="1680"/>
                    <a:pt x="4333" y="1699"/>
                    <a:pt x="4379" y="1699"/>
                  </a:cubicBezTo>
                  <a:cubicBezTo>
                    <a:pt x="4390" y="1699"/>
                    <a:pt x="4402" y="1698"/>
                    <a:pt x="4415" y="1695"/>
                  </a:cubicBezTo>
                  <a:cubicBezTo>
                    <a:pt x="4463" y="1680"/>
                    <a:pt x="4493" y="1646"/>
                    <a:pt x="4508" y="1568"/>
                  </a:cubicBezTo>
                  <a:cubicBezTo>
                    <a:pt x="4508" y="1508"/>
                    <a:pt x="4493" y="1415"/>
                    <a:pt x="4444" y="1307"/>
                  </a:cubicBezTo>
                  <a:cubicBezTo>
                    <a:pt x="4403" y="1220"/>
                    <a:pt x="4295" y="1118"/>
                    <a:pt x="4216" y="1118"/>
                  </a:cubicBezTo>
                  <a:cubicBezTo>
                    <a:pt x="4210" y="1118"/>
                    <a:pt x="4204" y="1119"/>
                    <a:pt x="4198" y="1120"/>
                  </a:cubicBezTo>
                  <a:cubicBezTo>
                    <a:pt x="4150" y="1135"/>
                    <a:pt x="4105" y="1165"/>
                    <a:pt x="4056" y="1243"/>
                  </a:cubicBezTo>
                  <a:cubicBezTo>
                    <a:pt x="3997" y="1337"/>
                    <a:pt x="3825" y="1415"/>
                    <a:pt x="3683" y="1460"/>
                  </a:cubicBezTo>
                  <a:lnTo>
                    <a:pt x="3590" y="1366"/>
                  </a:lnTo>
                  <a:cubicBezTo>
                    <a:pt x="3467" y="1228"/>
                    <a:pt x="3325" y="1120"/>
                    <a:pt x="3172" y="1042"/>
                  </a:cubicBezTo>
                  <a:cubicBezTo>
                    <a:pt x="3187" y="1008"/>
                    <a:pt x="3217" y="964"/>
                    <a:pt x="3232" y="934"/>
                  </a:cubicBezTo>
                  <a:cubicBezTo>
                    <a:pt x="3280" y="855"/>
                    <a:pt x="3325" y="822"/>
                    <a:pt x="3359" y="807"/>
                  </a:cubicBezTo>
                  <a:cubicBezTo>
                    <a:pt x="3389" y="777"/>
                    <a:pt x="3437" y="777"/>
                    <a:pt x="3467" y="747"/>
                  </a:cubicBezTo>
                  <a:cubicBezTo>
                    <a:pt x="3497" y="714"/>
                    <a:pt x="3497" y="669"/>
                    <a:pt x="3467" y="620"/>
                  </a:cubicBezTo>
                  <a:cubicBezTo>
                    <a:pt x="3437" y="575"/>
                    <a:pt x="3389" y="527"/>
                    <a:pt x="3310" y="482"/>
                  </a:cubicBezTo>
                  <a:cubicBezTo>
                    <a:pt x="3268" y="464"/>
                    <a:pt x="3216" y="451"/>
                    <a:pt x="3171" y="451"/>
                  </a:cubicBezTo>
                  <a:cubicBezTo>
                    <a:pt x="3133" y="451"/>
                    <a:pt x="3099" y="460"/>
                    <a:pt x="3079" y="482"/>
                  </a:cubicBezTo>
                  <a:cubicBezTo>
                    <a:pt x="3045" y="512"/>
                    <a:pt x="3030" y="561"/>
                    <a:pt x="3030" y="620"/>
                  </a:cubicBezTo>
                  <a:cubicBezTo>
                    <a:pt x="3045" y="714"/>
                    <a:pt x="2986" y="840"/>
                    <a:pt x="2907" y="934"/>
                  </a:cubicBezTo>
                  <a:cubicBezTo>
                    <a:pt x="2765" y="885"/>
                    <a:pt x="2612" y="870"/>
                    <a:pt x="2456" y="855"/>
                  </a:cubicBezTo>
                  <a:cubicBezTo>
                    <a:pt x="2441" y="762"/>
                    <a:pt x="2441" y="654"/>
                    <a:pt x="2441" y="542"/>
                  </a:cubicBezTo>
                  <a:cubicBezTo>
                    <a:pt x="2456" y="434"/>
                    <a:pt x="2486" y="374"/>
                    <a:pt x="2504" y="325"/>
                  </a:cubicBezTo>
                  <a:cubicBezTo>
                    <a:pt x="2519" y="296"/>
                    <a:pt x="2579" y="247"/>
                    <a:pt x="2598" y="202"/>
                  </a:cubicBezTo>
                  <a:cubicBezTo>
                    <a:pt x="2598" y="139"/>
                    <a:pt x="2579" y="94"/>
                    <a:pt x="2504" y="61"/>
                  </a:cubicBezTo>
                  <a:cubicBezTo>
                    <a:pt x="2456" y="31"/>
                    <a:pt x="2362" y="1"/>
                    <a:pt x="2254" y="1"/>
                  </a:cubicBezTo>
                  <a:close/>
                </a:path>
              </a:pathLst>
            </a:custGeom>
            <a:solidFill>
              <a:srgbClr val="F6AE9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54"/>
            <p:cNvSpPr/>
            <p:nvPr/>
          </p:nvSpPr>
          <p:spPr>
            <a:xfrm>
              <a:off x="1277003" y="2147819"/>
              <a:ext cx="48216" cy="42421"/>
            </a:xfrm>
            <a:custGeom>
              <a:avLst/>
              <a:gdLst/>
              <a:ahLst/>
              <a:cxnLst/>
              <a:rect l="l" t="t" r="r" b="b"/>
              <a:pathLst>
                <a:path w="624" h="549" extrusionOk="0">
                  <a:moveTo>
                    <a:pt x="303" y="0"/>
                  </a:moveTo>
                  <a:cubicBezTo>
                    <a:pt x="253" y="0"/>
                    <a:pt x="201" y="14"/>
                    <a:pt x="157" y="42"/>
                  </a:cubicBezTo>
                  <a:cubicBezTo>
                    <a:pt x="30" y="135"/>
                    <a:pt x="0" y="307"/>
                    <a:pt x="78" y="430"/>
                  </a:cubicBezTo>
                  <a:cubicBezTo>
                    <a:pt x="135" y="507"/>
                    <a:pt x="220" y="548"/>
                    <a:pt x="305" y="548"/>
                  </a:cubicBezTo>
                  <a:cubicBezTo>
                    <a:pt x="361" y="548"/>
                    <a:pt x="418" y="531"/>
                    <a:pt x="466" y="494"/>
                  </a:cubicBezTo>
                  <a:cubicBezTo>
                    <a:pt x="590" y="415"/>
                    <a:pt x="623" y="244"/>
                    <a:pt x="530" y="121"/>
                  </a:cubicBezTo>
                  <a:cubicBezTo>
                    <a:pt x="480" y="42"/>
                    <a:pt x="392" y="0"/>
                    <a:pt x="303" y="0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54"/>
            <p:cNvSpPr/>
            <p:nvPr/>
          </p:nvSpPr>
          <p:spPr>
            <a:xfrm>
              <a:off x="1352496" y="2175868"/>
              <a:ext cx="31526" cy="28358"/>
            </a:xfrm>
            <a:custGeom>
              <a:avLst/>
              <a:gdLst/>
              <a:ahLst/>
              <a:cxnLst/>
              <a:rect l="l" t="t" r="r" b="b"/>
              <a:pathLst>
                <a:path w="408" h="367" extrusionOk="0">
                  <a:moveTo>
                    <a:pt x="208" y="0"/>
                  </a:moveTo>
                  <a:cubicBezTo>
                    <a:pt x="170" y="0"/>
                    <a:pt x="131" y="12"/>
                    <a:pt x="94" y="37"/>
                  </a:cubicBezTo>
                  <a:cubicBezTo>
                    <a:pt x="19" y="86"/>
                    <a:pt x="1" y="209"/>
                    <a:pt x="49" y="287"/>
                  </a:cubicBezTo>
                  <a:cubicBezTo>
                    <a:pt x="89" y="336"/>
                    <a:pt x="146" y="367"/>
                    <a:pt x="206" y="367"/>
                  </a:cubicBezTo>
                  <a:cubicBezTo>
                    <a:pt x="242" y="367"/>
                    <a:pt x="279" y="356"/>
                    <a:pt x="314" y="332"/>
                  </a:cubicBezTo>
                  <a:cubicBezTo>
                    <a:pt x="392" y="272"/>
                    <a:pt x="407" y="161"/>
                    <a:pt x="359" y="86"/>
                  </a:cubicBezTo>
                  <a:cubicBezTo>
                    <a:pt x="323" y="29"/>
                    <a:pt x="267" y="0"/>
                    <a:pt x="208" y="0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54"/>
            <p:cNvSpPr/>
            <p:nvPr/>
          </p:nvSpPr>
          <p:spPr>
            <a:xfrm>
              <a:off x="1233732" y="2202989"/>
              <a:ext cx="26581" cy="22408"/>
            </a:xfrm>
            <a:custGeom>
              <a:avLst/>
              <a:gdLst/>
              <a:ahLst/>
              <a:cxnLst/>
              <a:rect l="l" t="t" r="r" b="b"/>
              <a:pathLst>
                <a:path w="344" h="290" extrusionOk="0">
                  <a:moveTo>
                    <a:pt x="179" y="1"/>
                  </a:moveTo>
                  <a:cubicBezTo>
                    <a:pt x="149" y="1"/>
                    <a:pt x="119" y="10"/>
                    <a:pt x="94" y="30"/>
                  </a:cubicBezTo>
                  <a:cubicBezTo>
                    <a:pt x="30" y="74"/>
                    <a:pt x="0" y="153"/>
                    <a:pt x="45" y="231"/>
                  </a:cubicBezTo>
                  <a:cubicBezTo>
                    <a:pt x="74" y="269"/>
                    <a:pt x="119" y="290"/>
                    <a:pt x="168" y="290"/>
                  </a:cubicBezTo>
                  <a:cubicBezTo>
                    <a:pt x="200" y="290"/>
                    <a:pt x="234" y="280"/>
                    <a:pt x="265" y="261"/>
                  </a:cubicBezTo>
                  <a:cubicBezTo>
                    <a:pt x="325" y="216"/>
                    <a:pt x="344" y="123"/>
                    <a:pt x="295" y="59"/>
                  </a:cubicBezTo>
                  <a:cubicBezTo>
                    <a:pt x="268" y="22"/>
                    <a:pt x="224" y="1"/>
                    <a:pt x="179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54"/>
            <p:cNvSpPr/>
            <p:nvPr/>
          </p:nvSpPr>
          <p:spPr>
            <a:xfrm>
              <a:off x="1386263" y="2232198"/>
              <a:ext cx="72093" cy="63670"/>
            </a:xfrm>
            <a:custGeom>
              <a:avLst/>
              <a:gdLst/>
              <a:ahLst/>
              <a:cxnLst/>
              <a:rect l="l" t="t" r="r" b="b"/>
              <a:pathLst>
                <a:path w="933" h="824" extrusionOk="0">
                  <a:moveTo>
                    <a:pt x="463" y="0"/>
                  </a:moveTo>
                  <a:cubicBezTo>
                    <a:pt x="385" y="0"/>
                    <a:pt x="306" y="23"/>
                    <a:pt x="235" y="70"/>
                  </a:cubicBezTo>
                  <a:cubicBezTo>
                    <a:pt x="49" y="211"/>
                    <a:pt x="0" y="458"/>
                    <a:pt x="123" y="644"/>
                  </a:cubicBezTo>
                  <a:cubicBezTo>
                    <a:pt x="203" y="761"/>
                    <a:pt x="337" y="824"/>
                    <a:pt x="472" y="824"/>
                  </a:cubicBezTo>
                  <a:cubicBezTo>
                    <a:pt x="552" y="824"/>
                    <a:pt x="632" y="802"/>
                    <a:pt x="702" y="756"/>
                  </a:cubicBezTo>
                  <a:cubicBezTo>
                    <a:pt x="888" y="629"/>
                    <a:pt x="933" y="364"/>
                    <a:pt x="795" y="178"/>
                  </a:cubicBezTo>
                  <a:cubicBezTo>
                    <a:pt x="716" y="62"/>
                    <a:pt x="591" y="0"/>
                    <a:pt x="463" y="0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54"/>
            <p:cNvSpPr/>
            <p:nvPr/>
          </p:nvSpPr>
          <p:spPr>
            <a:xfrm>
              <a:off x="1237209" y="2262178"/>
              <a:ext cx="40953" cy="43194"/>
            </a:xfrm>
            <a:custGeom>
              <a:avLst/>
              <a:gdLst/>
              <a:ahLst/>
              <a:cxnLst/>
              <a:rect l="l" t="t" r="r" b="b"/>
              <a:pathLst>
                <a:path w="530" h="559" extrusionOk="0">
                  <a:moveTo>
                    <a:pt x="176" y="0"/>
                  </a:moveTo>
                  <a:cubicBezTo>
                    <a:pt x="146" y="0"/>
                    <a:pt x="118" y="8"/>
                    <a:pt x="93" y="25"/>
                  </a:cubicBezTo>
                  <a:cubicBezTo>
                    <a:pt x="0" y="70"/>
                    <a:pt x="19" y="241"/>
                    <a:pt x="112" y="383"/>
                  </a:cubicBezTo>
                  <a:cubicBezTo>
                    <a:pt x="194" y="488"/>
                    <a:pt x="294" y="558"/>
                    <a:pt x="378" y="558"/>
                  </a:cubicBezTo>
                  <a:cubicBezTo>
                    <a:pt x="404" y="558"/>
                    <a:pt x="429" y="551"/>
                    <a:pt x="452" y="536"/>
                  </a:cubicBezTo>
                  <a:cubicBezTo>
                    <a:pt x="530" y="476"/>
                    <a:pt x="530" y="305"/>
                    <a:pt x="422" y="163"/>
                  </a:cubicBezTo>
                  <a:cubicBezTo>
                    <a:pt x="353" y="61"/>
                    <a:pt x="258" y="0"/>
                    <a:pt x="176" y="0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54"/>
            <p:cNvSpPr/>
            <p:nvPr/>
          </p:nvSpPr>
          <p:spPr>
            <a:xfrm>
              <a:off x="1398317" y="2144032"/>
              <a:ext cx="38480" cy="41803"/>
            </a:xfrm>
            <a:custGeom>
              <a:avLst/>
              <a:gdLst/>
              <a:ahLst/>
              <a:cxnLst/>
              <a:rect l="l" t="t" r="r" b="b"/>
              <a:pathLst>
                <a:path w="498" h="541" extrusionOk="0">
                  <a:moveTo>
                    <a:pt x="122" y="0"/>
                  </a:moveTo>
                  <a:cubicBezTo>
                    <a:pt x="105" y="0"/>
                    <a:pt x="91" y="4"/>
                    <a:pt x="79" y="13"/>
                  </a:cubicBezTo>
                  <a:cubicBezTo>
                    <a:pt x="1" y="76"/>
                    <a:pt x="16" y="233"/>
                    <a:pt x="109" y="356"/>
                  </a:cubicBezTo>
                  <a:cubicBezTo>
                    <a:pt x="184" y="470"/>
                    <a:pt x="288" y="541"/>
                    <a:pt x="367" y="541"/>
                  </a:cubicBezTo>
                  <a:cubicBezTo>
                    <a:pt x="386" y="541"/>
                    <a:pt x="403" y="537"/>
                    <a:pt x="419" y="528"/>
                  </a:cubicBezTo>
                  <a:cubicBezTo>
                    <a:pt x="497" y="464"/>
                    <a:pt x="482" y="326"/>
                    <a:pt x="374" y="184"/>
                  </a:cubicBezTo>
                  <a:cubicBezTo>
                    <a:pt x="299" y="73"/>
                    <a:pt x="191" y="0"/>
                    <a:pt x="122" y="0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54"/>
            <p:cNvSpPr/>
            <p:nvPr/>
          </p:nvSpPr>
          <p:spPr>
            <a:xfrm>
              <a:off x="1327461" y="2312249"/>
              <a:ext cx="38403" cy="34540"/>
            </a:xfrm>
            <a:custGeom>
              <a:avLst/>
              <a:gdLst/>
              <a:ahLst/>
              <a:cxnLst/>
              <a:rect l="l" t="t" r="r" b="b"/>
              <a:pathLst>
                <a:path w="497" h="447" extrusionOk="0">
                  <a:moveTo>
                    <a:pt x="246" y="1"/>
                  </a:moveTo>
                  <a:cubicBezTo>
                    <a:pt x="202" y="1"/>
                    <a:pt x="159" y="15"/>
                    <a:pt x="123" y="45"/>
                  </a:cubicBezTo>
                  <a:cubicBezTo>
                    <a:pt x="15" y="108"/>
                    <a:pt x="0" y="246"/>
                    <a:pt x="63" y="354"/>
                  </a:cubicBezTo>
                  <a:cubicBezTo>
                    <a:pt x="109" y="412"/>
                    <a:pt x="181" y="447"/>
                    <a:pt x="251" y="447"/>
                  </a:cubicBezTo>
                  <a:cubicBezTo>
                    <a:pt x="294" y="447"/>
                    <a:pt x="337" y="433"/>
                    <a:pt x="373" y="403"/>
                  </a:cubicBezTo>
                  <a:cubicBezTo>
                    <a:pt x="481" y="339"/>
                    <a:pt x="496" y="201"/>
                    <a:pt x="437" y="93"/>
                  </a:cubicBezTo>
                  <a:cubicBezTo>
                    <a:pt x="388" y="36"/>
                    <a:pt x="316" y="1"/>
                    <a:pt x="246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54"/>
            <p:cNvSpPr/>
            <p:nvPr/>
          </p:nvSpPr>
          <p:spPr>
            <a:xfrm>
              <a:off x="1291375" y="2225089"/>
              <a:ext cx="58880" cy="52389"/>
            </a:xfrm>
            <a:custGeom>
              <a:avLst/>
              <a:gdLst/>
              <a:ahLst/>
              <a:cxnLst/>
              <a:rect l="l" t="t" r="r" b="b"/>
              <a:pathLst>
                <a:path w="762" h="678" extrusionOk="0">
                  <a:moveTo>
                    <a:pt x="380" y="1"/>
                  </a:moveTo>
                  <a:cubicBezTo>
                    <a:pt x="314" y="1"/>
                    <a:pt x="246" y="18"/>
                    <a:pt x="187" y="53"/>
                  </a:cubicBezTo>
                  <a:cubicBezTo>
                    <a:pt x="30" y="162"/>
                    <a:pt x="1" y="382"/>
                    <a:pt x="109" y="535"/>
                  </a:cubicBezTo>
                  <a:cubicBezTo>
                    <a:pt x="165" y="629"/>
                    <a:pt x="266" y="677"/>
                    <a:pt x="371" y="677"/>
                  </a:cubicBezTo>
                  <a:cubicBezTo>
                    <a:pt x="441" y="677"/>
                    <a:pt x="513" y="656"/>
                    <a:pt x="575" y="613"/>
                  </a:cubicBezTo>
                  <a:cubicBezTo>
                    <a:pt x="732" y="520"/>
                    <a:pt x="762" y="303"/>
                    <a:pt x="654" y="147"/>
                  </a:cubicBezTo>
                  <a:cubicBezTo>
                    <a:pt x="595" y="49"/>
                    <a:pt x="489" y="1"/>
                    <a:pt x="380" y="1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54"/>
            <p:cNvSpPr/>
            <p:nvPr/>
          </p:nvSpPr>
          <p:spPr>
            <a:xfrm>
              <a:off x="1236050" y="2190858"/>
              <a:ext cx="284894" cy="240464"/>
            </a:xfrm>
            <a:custGeom>
              <a:avLst/>
              <a:gdLst/>
              <a:ahLst/>
              <a:cxnLst/>
              <a:rect l="l" t="t" r="r" b="b"/>
              <a:pathLst>
                <a:path w="3687" h="3112" extrusionOk="0">
                  <a:moveTo>
                    <a:pt x="2892" y="0"/>
                  </a:moveTo>
                  <a:cubicBezTo>
                    <a:pt x="2892" y="0"/>
                    <a:pt x="2940" y="109"/>
                    <a:pt x="2799" y="511"/>
                  </a:cubicBezTo>
                  <a:cubicBezTo>
                    <a:pt x="2675" y="918"/>
                    <a:pt x="2209" y="1709"/>
                    <a:pt x="1246" y="1925"/>
                  </a:cubicBezTo>
                  <a:cubicBezTo>
                    <a:pt x="1196" y="1935"/>
                    <a:pt x="1144" y="1939"/>
                    <a:pt x="1092" y="1939"/>
                  </a:cubicBezTo>
                  <a:cubicBezTo>
                    <a:pt x="622" y="1939"/>
                    <a:pt x="94" y="1601"/>
                    <a:pt x="93" y="1601"/>
                  </a:cubicBezTo>
                  <a:lnTo>
                    <a:pt x="93" y="1601"/>
                  </a:lnTo>
                  <a:cubicBezTo>
                    <a:pt x="142" y="1679"/>
                    <a:pt x="187" y="1739"/>
                    <a:pt x="250" y="1802"/>
                  </a:cubicBezTo>
                  <a:cubicBezTo>
                    <a:pt x="314" y="1866"/>
                    <a:pt x="373" y="1925"/>
                    <a:pt x="452" y="1974"/>
                  </a:cubicBezTo>
                  <a:cubicBezTo>
                    <a:pt x="407" y="2037"/>
                    <a:pt x="358" y="2097"/>
                    <a:pt x="295" y="2146"/>
                  </a:cubicBezTo>
                  <a:cubicBezTo>
                    <a:pt x="235" y="2205"/>
                    <a:pt x="187" y="2224"/>
                    <a:pt x="157" y="2254"/>
                  </a:cubicBezTo>
                  <a:cubicBezTo>
                    <a:pt x="127" y="2254"/>
                    <a:pt x="79" y="2254"/>
                    <a:pt x="49" y="2284"/>
                  </a:cubicBezTo>
                  <a:cubicBezTo>
                    <a:pt x="0" y="2298"/>
                    <a:pt x="0" y="2347"/>
                    <a:pt x="15" y="2392"/>
                  </a:cubicBezTo>
                  <a:cubicBezTo>
                    <a:pt x="34" y="2440"/>
                    <a:pt x="64" y="2504"/>
                    <a:pt x="142" y="2563"/>
                  </a:cubicBezTo>
                  <a:cubicBezTo>
                    <a:pt x="188" y="2601"/>
                    <a:pt x="266" y="2636"/>
                    <a:pt x="320" y="2636"/>
                  </a:cubicBezTo>
                  <a:cubicBezTo>
                    <a:pt x="335" y="2636"/>
                    <a:pt x="348" y="2634"/>
                    <a:pt x="358" y="2627"/>
                  </a:cubicBezTo>
                  <a:cubicBezTo>
                    <a:pt x="388" y="2597"/>
                    <a:pt x="422" y="2548"/>
                    <a:pt x="437" y="2485"/>
                  </a:cubicBezTo>
                  <a:cubicBezTo>
                    <a:pt x="452" y="2377"/>
                    <a:pt x="608" y="2224"/>
                    <a:pt x="717" y="2146"/>
                  </a:cubicBezTo>
                  <a:cubicBezTo>
                    <a:pt x="873" y="2224"/>
                    <a:pt x="1041" y="2269"/>
                    <a:pt x="1213" y="2298"/>
                  </a:cubicBezTo>
                  <a:cubicBezTo>
                    <a:pt x="1198" y="2377"/>
                    <a:pt x="1198" y="2455"/>
                    <a:pt x="1168" y="2534"/>
                  </a:cubicBezTo>
                  <a:cubicBezTo>
                    <a:pt x="1134" y="2642"/>
                    <a:pt x="1105" y="2690"/>
                    <a:pt x="1075" y="2735"/>
                  </a:cubicBezTo>
                  <a:cubicBezTo>
                    <a:pt x="1041" y="2784"/>
                    <a:pt x="996" y="2798"/>
                    <a:pt x="967" y="2858"/>
                  </a:cubicBezTo>
                  <a:cubicBezTo>
                    <a:pt x="948" y="2907"/>
                    <a:pt x="967" y="2951"/>
                    <a:pt x="1026" y="3000"/>
                  </a:cubicBezTo>
                  <a:cubicBezTo>
                    <a:pt x="1075" y="3045"/>
                    <a:pt x="1153" y="3093"/>
                    <a:pt x="1261" y="3108"/>
                  </a:cubicBezTo>
                  <a:cubicBezTo>
                    <a:pt x="1277" y="3110"/>
                    <a:pt x="1294" y="3111"/>
                    <a:pt x="1310" y="3111"/>
                  </a:cubicBezTo>
                  <a:cubicBezTo>
                    <a:pt x="1420" y="3111"/>
                    <a:pt x="1530" y="3070"/>
                    <a:pt x="1556" y="3015"/>
                  </a:cubicBezTo>
                  <a:cubicBezTo>
                    <a:pt x="1586" y="2970"/>
                    <a:pt x="1586" y="2892"/>
                    <a:pt x="1541" y="2813"/>
                  </a:cubicBezTo>
                  <a:cubicBezTo>
                    <a:pt x="1493" y="2705"/>
                    <a:pt x="1541" y="2470"/>
                    <a:pt x="1601" y="2298"/>
                  </a:cubicBezTo>
                  <a:cubicBezTo>
                    <a:pt x="1728" y="2298"/>
                    <a:pt x="1851" y="2269"/>
                    <a:pt x="1974" y="2224"/>
                  </a:cubicBezTo>
                  <a:cubicBezTo>
                    <a:pt x="2037" y="2254"/>
                    <a:pt x="2101" y="2347"/>
                    <a:pt x="2146" y="2440"/>
                  </a:cubicBezTo>
                  <a:cubicBezTo>
                    <a:pt x="2194" y="2504"/>
                    <a:pt x="2194" y="2548"/>
                    <a:pt x="2194" y="2597"/>
                  </a:cubicBezTo>
                  <a:cubicBezTo>
                    <a:pt x="2194" y="2612"/>
                    <a:pt x="2179" y="2657"/>
                    <a:pt x="2194" y="2690"/>
                  </a:cubicBezTo>
                  <a:cubicBezTo>
                    <a:pt x="2206" y="2715"/>
                    <a:pt x="2228" y="2739"/>
                    <a:pt x="2263" y="2739"/>
                  </a:cubicBezTo>
                  <a:cubicBezTo>
                    <a:pt x="2270" y="2739"/>
                    <a:pt x="2279" y="2738"/>
                    <a:pt x="2287" y="2735"/>
                  </a:cubicBezTo>
                  <a:cubicBezTo>
                    <a:pt x="2332" y="2735"/>
                    <a:pt x="2396" y="2720"/>
                    <a:pt x="2459" y="2672"/>
                  </a:cubicBezTo>
                  <a:cubicBezTo>
                    <a:pt x="2519" y="2627"/>
                    <a:pt x="2582" y="2548"/>
                    <a:pt x="2552" y="2504"/>
                  </a:cubicBezTo>
                  <a:cubicBezTo>
                    <a:pt x="2552" y="2470"/>
                    <a:pt x="2519" y="2440"/>
                    <a:pt x="2459" y="2410"/>
                  </a:cubicBezTo>
                  <a:cubicBezTo>
                    <a:pt x="2381" y="2377"/>
                    <a:pt x="2287" y="2205"/>
                    <a:pt x="2239" y="2097"/>
                  </a:cubicBezTo>
                  <a:cubicBezTo>
                    <a:pt x="2347" y="2037"/>
                    <a:pt x="2459" y="1959"/>
                    <a:pt x="2552" y="1866"/>
                  </a:cubicBezTo>
                  <a:cubicBezTo>
                    <a:pt x="2582" y="1851"/>
                    <a:pt x="2597" y="1817"/>
                    <a:pt x="2627" y="1787"/>
                  </a:cubicBezTo>
                  <a:cubicBezTo>
                    <a:pt x="2661" y="1817"/>
                    <a:pt x="2705" y="1832"/>
                    <a:pt x="2739" y="1866"/>
                  </a:cubicBezTo>
                  <a:cubicBezTo>
                    <a:pt x="2799" y="1925"/>
                    <a:pt x="2832" y="1959"/>
                    <a:pt x="2847" y="2004"/>
                  </a:cubicBezTo>
                  <a:cubicBezTo>
                    <a:pt x="2862" y="2019"/>
                    <a:pt x="2862" y="2082"/>
                    <a:pt x="2892" y="2112"/>
                  </a:cubicBezTo>
                  <a:cubicBezTo>
                    <a:pt x="2909" y="2129"/>
                    <a:pt x="2928" y="2137"/>
                    <a:pt x="2950" y="2137"/>
                  </a:cubicBezTo>
                  <a:cubicBezTo>
                    <a:pt x="2971" y="2137"/>
                    <a:pt x="2994" y="2129"/>
                    <a:pt x="3019" y="2112"/>
                  </a:cubicBezTo>
                  <a:cubicBezTo>
                    <a:pt x="3064" y="2097"/>
                    <a:pt x="3127" y="2052"/>
                    <a:pt x="3172" y="1974"/>
                  </a:cubicBezTo>
                  <a:cubicBezTo>
                    <a:pt x="3220" y="1896"/>
                    <a:pt x="3235" y="1787"/>
                    <a:pt x="3187" y="1739"/>
                  </a:cubicBezTo>
                  <a:cubicBezTo>
                    <a:pt x="3172" y="1709"/>
                    <a:pt x="3127" y="1694"/>
                    <a:pt x="3049" y="1694"/>
                  </a:cubicBezTo>
                  <a:cubicBezTo>
                    <a:pt x="2985" y="1694"/>
                    <a:pt x="2877" y="1631"/>
                    <a:pt x="2799" y="1571"/>
                  </a:cubicBezTo>
                  <a:cubicBezTo>
                    <a:pt x="2892" y="1414"/>
                    <a:pt x="2970" y="1243"/>
                    <a:pt x="3019" y="1071"/>
                  </a:cubicBezTo>
                  <a:lnTo>
                    <a:pt x="3127" y="1071"/>
                  </a:lnTo>
                  <a:cubicBezTo>
                    <a:pt x="3235" y="1086"/>
                    <a:pt x="3299" y="1119"/>
                    <a:pt x="3343" y="1149"/>
                  </a:cubicBezTo>
                  <a:cubicBezTo>
                    <a:pt x="3373" y="1164"/>
                    <a:pt x="3422" y="1213"/>
                    <a:pt x="3466" y="1228"/>
                  </a:cubicBezTo>
                  <a:cubicBezTo>
                    <a:pt x="3481" y="1231"/>
                    <a:pt x="3495" y="1233"/>
                    <a:pt x="3508" y="1233"/>
                  </a:cubicBezTo>
                  <a:cubicBezTo>
                    <a:pt x="3552" y="1233"/>
                    <a:pt x="3585" y="1213"/>
                    <a:pt x="3608" y="1164"/>
                  </a:cubicBezTo>
                  <a:cubicBezTo>
                    <a:pt x="3653" y="1105"/>
                    <a:pt x="3687" y="1011"/>
                    <a:pt x="3687" y="899"/>
                  </a:cubicBezTo>
                  <a:cubicBezTo>
                    <a:pt x="3687" y="791"/>
                    <a:pt x="3623" y="653"/>
                    <a:pt x="3545" y="619"/>
                  </a:cubicBezTo>
                  <a:cubicBezTo>
                    <a:pt x="3534" y="616"/>
                    <a:pt x="3522" y="614"/>
                    <a:pt x="3508" y="614"/>
                  </a:cubicBezTo>
                  <a:cubicBezTo>
                    <a:pt x="3468" y="614"/>
                    <a:pt x="3417" y="631"/>
                    <a:pt x="3358" y="668"/>
                  </a:cubicBezTo>
                  <a:cubicBezTo>
                    <a:pt x="3280" y="713"/>
                    <a:pt x="3172" y="713"/>
                    <a:pt x="3049" y="713"/>
                  </a:cubicBezTo>
                  <a:cubicBezTo>
                    <a:pt x="3064" y="466"/>
                    <a:pt x="3000" y="216"/>
                    <a:pt x="2892" y="0"/>
                  </a:cubicBezTo>
                  <a:close/>
                </a:path>
              </a:pathLst>
            </a:custGeom>
            <a:solidFill>
              <a:srgbClr val="ED8A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55" name="Google Shape;2355;p54"/>
            <p:cNvGrpSpPr/>
            <p:nvPr/>
          </p:nvGrpSpPr>
          <p:grpSpPr>
            <a:xfrm>
              <a:off x="1543662" y="1555390"/>
              <a:ext cx="260709" cy="272918"/>
              <a:chOff x="4255775" y="3795175"/>
              <a:chExt cx="84350" cy="88300"/>
            </a:xfrm>
          </p:grpSpPr>
          <p:sp>
            <p:nvSpPr>
              <p:cNvPr id="2356" name="Google Shape;2356;p54"/>
              <p:cNvSpPr/>
              <p:nvPr/>
            </p:nvSpPr>
            <p:spPr>
              <a:xfrm>
                <a:off x="4255775" y="3795175"/>
                <a:ext cx="84350" cy="88300"/>
              </a:xfrm>
              <a:custGeom>
                <a:avLst/>
                <a:gdLst/>
                <a:ahLst/>
                <a:cxnLst/>
                <a:rect l="l" t="t" r="r" b="b"/>
                <a:pathLst>
                  <a:path w="3374" h="3532" extrusionOk="0">
                    <a:moveTo>
                      <a:pt x="1631" y="1"/>
                    </a:moveTo>
                    <a:cubicBezTo>
                      <a:pt x="1556" y="1"/>
                      <a:pt x="1444" y="45"/>
                      <a:pt x="1429" y="109"/>
                    </a:cubicBezTo>
                    <a:cubicBezTo>
                      <a:pt x="1429" y="139"/>
                      <a:pt x="1429" y="187"/>
                      <a:pt x="1478" y="232"/>
                    </a:cubicBezTo>
                    <a:cubicBezTo>
                      <a:pt x="1538" y="325"/>
                      <a:pt x="1523" y="512"/>
                      <a:pt x="1508" y="635"/>
                    </a:cubicBezTo>
                    <a:cubicBezTo>
                      <a:pt x="1400" y="668"/>
                      <a:pt x="1306" y="698"/>
                      <a:pt x="1213" y="747"/>
                    </a:cubicBezTo>
                    <a:cubicBezTo>
                      <a:pt x="1165" y="728"/>
                      <a:pt x="1090" y="668"/>
                      <a:pt x="1041" y="590"/>
                    </a:cubicBezTo>
                    <a:cubicBezTo>
                      <a:pt x="1012" y="542"/>
                      <a:pt x="1012" y="512"/>
                      <a:pt x="997" y="497"/>
                    </a:cubicBezTo>
                    <a:cubicBezTo>
                      <a:pt x="997" y="482"/>
                      <a:pt x="1012" y="448"/>
                      <a:pt x="997" y="418"/>
                    </a:cubicBezTo>
                    <a:cubicBezTo>
                      <a:pt x="978" y="404"/>
                      <a:pt x="963" y="389"/>
                      <a:pt x="918" y="389"/>
                    </a:cubicBezTo>
                    <a:cubicBezTo>
                      <a:pt x="885" y="404"/>
                      <a:pt x="855" y="418"/>
                      <a:pt x="810" y="448"/>
                    </a:cubicBezTo>
                    <a:cubicBezTo>
                      <a:pt x="762" y="482"/>
                      <a:pt x="732" y="560"/>
                      <a:pt x="747" y="590"/>
                    </a:cubicBezTo>
                    <a:cubicBezTo>
                      <a:pt x="762" y="605"/>
                      <a:pt x="776" y="620"/>
                      <a:pt x="825" y="635"/>
                    </a:cubicBezTo>
                    <a:cubicBezTo>
                      <a:pt x="903" y="668"/>
                      <a:pt x="978" y="792"/>
                      <a:pt x="1026" y="870"/>
                    </a:cubicBezTo>
                    <a:cubicBezTo>
                      <a:pt x="997" y="885"/>
                      <a:pt x="963" y="915"/>
                      <a:pt x="948" y="933"/>
                    </a:cubicBezTo>
                    <a:cubicBezTo>
                      <a:pt x="870" y="1008"/>
                      <a:pt x="810" y="1071"/>
                      <a:pt x="762" y="1165"/>
                    </a:cubicBezTo>
                    <a:cubicBezTo>
                      <a:pt x="717" y="1135"/>
                      <a:pt x="653" y="1086"/>
                      <a:pt x="605" y="1042"/>
                    </a:cubicBezTo>
                    <a:cubicBezTo>
                      <a:pt x="560" y="1008"/>
                      <a:pt x="545" y="978"/>
                      <a:pt x="545" y="948"/>
                    </a:cubicBezTo>
                    <a:cubicBezTo>
                      <a:pt x="530" y="915"/>
                      <a:pt x="530" y="885"/>
                      <a:pt x="512" y="870"/>
                    </a:cubicBezTo>
                    <a:cubicBezTo>
                      <a:pt x="501" y="848"/>
                      <a:pt x="482" y="833"/>
                      <a:pt x="454" y="833"/>
                    </a:cubicBezTo>
                    <a:cubicBezTo>
                      <a:pt x="444" y="833"/>
                      <a:pt x="432" y="835"/>
                      <a:pt x="418" y="840"/>
                    </a:cubicBezTo>
                    <a:cubicBezTo>
                      <a:pt x="388" y="855"/>
                      <a:pt x="344" y="885"/>
                      <a:pt x="310" y="933"/>
                    </a:cubicBezTo>
                    <a:cubicBezTo>
                      <a:pt x="265" y="993"/>
                      <a:pt x="250" y="1071"/>
                      <a:pt x="265" y="1101"/>
                    </a:cubicBezTo>
                    <a:cubicBezTo>
                      <a:pt x="280" y="1135"/>
                      <a:pt x="325" y="1150"/>
                      <a:pt x="374" y="1150"/>
                    </a:cubicBezTo>
                    <a:cubicBezTo>
                      <a:pt x="467" y="1165"/>
                      <a:pt x="590" y="1307"/>
                      <a:pt x="653" y="1366"/>
                    </a:cubicBezTo>
                    <a:cubicBezTo>
                      <a:pt x="624" y="1474"/>
                      <a:pt x="590" y="1568"/>
                      <a:pt x="590" y="1680"/>
                    </a:cubicBezTo>
                    <a:cubicBezTo>
                      <a:pt x="530" y="1680"/>
                      <a:pt x="467" y="1680"/>
                      <a:pt x="418" y="1661"/>
                    </a:cubicBezTo>
                    <a:cubicBezTo>
                      <a:pt x="344" y="1646"/>
                      <a:pt x="295" y="1616"/>
                      <a:pt x="265" y="1601"/>
                    </a:cubicBezTo>
                    <a:cubicBezTo>
                      <a:pt x="250" y="1586"/>
                      <a:pt x="217" y="1538"/>
                      <a:pt x="187" y="1523"/>
                    </a:cubicBezTo>
                    <a:cubicBezTo>
                      <a:pt x="175" y="1519"/>
                      <a:pt x="164" y="1517"/>
                      <a:pt x="154" y="1517"/>
                    </a:cubicBezTo>
                    <a:cubicBezTo>
                      <a:pt x="124" y="1517"/>
                      <a:pt x="101" y="1534"/>
                      <a:pt x="79" y="1568"/>
                    </a:cubicBezTo>
                    <a:cubicBezTo>
                      <a:pt x="45" y="1616"/>
                      <a:pt x="15" y="1661"/>
                      <a:pt x="15" y="1754"/>
                    </a:cubicBezTo>
                    <a:cubicBezTo>
                      <a:pt x="0" y="1833"/>
                      <a:pt x="30" y="1941"/>
                      <a:pt x="94" y="1959"/>
                    </a:cubicBezTo>
                    <a:cubicBezTo>
                      <a:pt x="106" y="1965"/>
                      <a:pt x="121" y="1969"/>
                      <a:pt x="138" y="1969"/>
                    </a:cubicBezTo>
                    <a:cubicBezTo>
                      <a:pt x="164" y="1969"/>
                      <a:pt x="196" y="1961"/>
                      <a:pt x="232" y="1941"/>
                    </a:cubicBezTo>
                    <a:cubicBezTo>
                      <a:pt x="260" y="1925"/>
                      <a:pt x="299" y="1918"/>
                      <a:pt x="342" y="1918"/>
                    </a:cubicBezTo>
                    <a:cubicBezTo>
                      <a:pt x="419" y="1918"/>
                      <a:pt x="511" y="1938"/>
                      <a:pt x="590" y="1959"/>
                    </a:cubicBezTo>
                    <a:cubicBezTo>
                      <a:pt x="605" y="2068"/>
                      <a:pt x="638" y="2161"/>
                      <a:pt x="683" y="2269"/>
                    </a:cubicBezTo>
                    <a:cubicBezTo>
                      <a:pt x="653" y="2299"/>
                      <a:pt x="590" y="2347"/>
                      <a:pt x="530" y="2377"/>
                    </a:cubicBezTo>
                    <a:cubicBezTo>
                      <a:pt x="482" y="2407"/>
                      <a:pt x="452" y="2407"/>
                      <a:pt x="418" y="2426"/>
                    </a:cubicBezTo>
                    <a:cubicBezTo>
                      <a:pt x="408" y="2426"/>
                      <a:pt x="392" y="2418"/>
                      <a:pt x="377" y="2418"/>
                    </a:cubicBezTo>
                    <a:cubicBezTo>
                      <a:pt x="370" y="2418"/>
                      <a:pt x="364" y="2420"/>
                      <a:pt x="359" y="2426"/>
                    </a:cubicBezTo>
                    <a:cubicBezTo>
                      <a:pt x="325" y="2426"/>
                      <a:pt x="310" y="2456"/>
                      <a:pt x="310" y="2486"/>
                    </a:cubicBezTo>
                    <a:cubicBezTo>
                      <a:pt x="310" y="2519"/>
                      <a:pt x="325" y="2564"/>
                      <a:pt x="359" y="2612"/>
                    </a:cubicBezTo>
                    <a:cubicBezTo>
                      <a:pt x="384" y="2638"/>
                      <a:pt x="435" y="2675"/>
                      <a:pt x="468" y="2675"/>
                    </a:cubicBezTo>
                    <a:cubicBezTo>
                      <a:pt x="473" y="2675"/>
                      <a:pt x="478" y="2674"/>
                      <a:pt x="482" y="2672"/>
                    </a:cubicBezTo>
                    <a:cubicBezTo>
                      <a:pt x="512" y="2672"/>
                      <a:pt x="530" y="2642"/>
                      <a:pt x="560" y="2612"/>
                    </a:cubicBezTo>
                    <a:cubicBezTo>
                      <a:pt x="575" y="2549"/>
                      <a:pt x="698" y="2471"/>
                      <a:pt x="776" y="2441"/>
                    </a:cubicBezTo>
                    <a:cubicBezTo>
                      <a:pt x="810" y="2500"/>
                      <a:pt x="855" y="2549"/>
                      <a:pt x="903" y="2594"/>
                    </a:cubicBezTo>
                    <a:cubicBezTo>
                      <a:pt x="948" y="2642"/>
                      <a:pt x="997" y="2672"/>
                      <a:pt x="1041" y="2721"/>
                    </a:cubicBezTo>
                    <a:cubicBezTo>
                      <a:pt x="1012" y="2765"/>
                      <a:pt x="978" y="2799"/>
                      <a:pt x="933" y="2844"/>
                    </a:cubicBezTo>
                    <a:cubicBezTo>
                      <a:pt x="885" y="2892"/>
                      <a:pt x="855" y="2892"/>
                      <a:pt x="825" y="2907"/>
                    </a:cubicBezTo>
                    <a:cubicBezTo>
                      <a:pt x="810" y="2922"/>
                      <a:pt x="776" y="2907"/>
                      <a:pt x="747" y="2937"/>
                    </a:cubicBezTo>
                    <a:cubicBezTo>
                      <a:pt x="717" y="2952"/>
                      <a:pt x="717" y="2986"/>
                      <a:pt x="732" y="3015"/>
                    </a:cubicBezTo>
                    <a:cubicBezTo>
                      <a:pt x="747" y="3045"/>
                      <a:pt x="762" y="3094"/>
                      <a:pt x="810" y="3139"/>
                    </a:cubicBezTo>
                    <a:cubicBezTo>
                      <a:pt x="847" y="3166"/>
                      <a:pt x="916" y="3191"/>
                      <a:pt x="956" y="3191"/>
                    </a:cubicBezTo>
                    <a:cubicBezTo>
                      <a:pt x="965" y="3191"/>
                      <a:pt x="973" y="3190"/>
                      <a:pt x="978" y="3187"/>
                    </a:cubicBezTo>
                    <a:cubicBezTo>
                      <a:pt x="997" y="3172"/>
                      <a:pt x="1026" y="3139"/>
                      <a:pt x="1026" y="3079"/>
                    </a:cubicBezTo>
                    <a:cubicBezTo>
                      <a:pt x="1041" y="3000"/>
                      <a:pt x="1150" y="2892"/>
                      <a:pt x="1228" y="2829"/>
                    </a:cubicBezTo>
                    <a:cubicBezTo>
                      <a:pt x="1336" y="2892"/>
                      <a:pt x="1463" y="2922"/>
                      <a:pt x="1586" y="2952"/>
                    </a:cubicBezTo>
                    <a:cubicBezTo>
                      <a:pt x="1586" y="3000"/>
                      <a:pt x="1571" y="3060"/>
                      <a:pt x="1556" y="3124"/>
                    </a:cubicBezTo>
                    <a:cubicBezTo>
                      <a:pt x="1538" y="3202"/>
                      <a:pt x="1508" y="3232"/>
                      <a:pt x="1493" y="3265"/>
                    </a:cubicBezTo>
                    <a:cubicBezTo>
                      <a:pt x="1478" y="3295"/>
                      <a:pt x="1429" y="3310"/>
                      <a:pt x="1415" y="3340"/>
                    </a:cubicBezTo>
                    <a:cubicBezTo>
                      <a:pt x="1400" y="3388"/>
                      <a:pt x="1415" y="3418"/>
                      <a:pt x="1444" y="3452"/>
                    </a:cubicBezTo>
                    <a:cubicBezTo>
                      <a:pt x="1493" y="3482"/>
                      <a:pt x="1556" y="3512"/>
                      <a:pt x="1631" y="3527"/>
                    </a:cubicBezTo>
                    <a:cubicBezTo>
                      <a:pt x="1646" y="3530"/>
                      <a:pt x="1662" y="3532"/>
                      <a:pt x="1679" y="3532"/>
                    </a:cubicBezTo>
                    <a:cubicBezTo>
                      <a:pt x="1748" y="3532"/>
                      <a:pt x="1821" y="3503"/>
                      <a:pt x="1836" y="3467"/>
                    </a:cubicBezTo>
                    <a:cubicBezTo>
                      <a:pt x="1851" y="3433"/>
                      <a:pt x="1851" y="3388"/>
                      <a:pt x="1836" y="3325"/>
                    </a:cubicBezTo>
                    <a:cubicBezTo>
                      <a:pt x="1788" y="3232"/>
                      <a:pt x="1836" y="3079"/>
                      <a:pt x="1866" y="2952"/>
                    </a:cubicBezTo>
                    <a:cubicBezTo>
                      <a:pt x="1959" y="2937"/>
                      <a:pt x="2053" y="2922"/>
                      <a:pt x="2146" y="2892"/>
                    </a:cubicBezTo>
                    <a:cubicBezTo>
                      <a:pt x="2176" y="2922"/>
                      <a:pt x="2239" y="2986"/>
                      <a:pt x="2269" y="3045"/>
                    </a:cubicBezTo>
                    <a:cubicBezTo>
                      <a:pt x="2303" y="3094"/>
                      <a:pt x="2303" y="3124"/>
                      <a:pt x="2303" y="3153"/>
                    </a:cubicBezTo>
                    <a:cubicBezTo>
                      <a:pt x="2303" y="3172"/>
                      <a:pt x="2284" y="3202"/>
                      <a:pt x="2303" y="3232"/>
                    </a:cubicBezTo>
                    <a:cubicBezTo>
                      <a:pt x="2317" y="3247"/>
                      <a:pt x="2332" y="3265"/>
                      <a:pt x="2362" y="3265"/>
                    </a:cubicBezTo>
                    <a:cubicBezTo>
                      <a:pt x="2396" y="3265"/>
                      <a:pt x="2441" y="3247"/>
                      <a:pt x="2489" y="3217"/>
                    </a:cubicBezTo>
                    <a:cubicBezTo>
                      <a:pt x="2534" y="3187"/>
                      <a:pt x="2582" y="3124"/>
                      <a:pt x="2564" y="3094"/>
                    </a:cubicBezTo>
                    <a:cubicBezTo>
                      <a:pt x="2549" y="3079"/>
                      <a:pt x="2534" y="3045"/>
                      <a:pt x="2489" y="3030"/>
                    </a:cubicBezTo>
                    <a:cubicBezTo>
                      <a:pt x="2426" y="3000"/>
                      <a:pt x="2362" y="2874"/>
                      <a:pt x="2332" y="2799"/>
                    </a:cubicBezTo>
                    <a:cubicBezTo>
                      <a:pt x="2411" y="2750"/>
                      <a:pt x="2489" y="2706"/>
                      <a:pt x="2549" y="2642"/>
                    </a:cubicBezTo>
                    <a:cubicBezTo>
                      <a:pt x="2582" y="2627"/>
                      <a:pt x="2597" y="2594"/>
                      <a:pt x="2612" y="2579"/>
                    </a:cubicBezTo>
                    <a:cubicBezTo>
                      <a:pt x="2642" y="2594"/>
                      <a:pt x="2676" y="2612"/>
                      <a:pt x="2691" y="2642"/>
                    </a:cubicBezTo>
                    <a:cubicBezTo>
                      <a:pt x="2735" y="2672"/>
                      <a:pt x="2750" y="2706"/>
                      <a:pt x="2769" y="2736"/>
                    </a:cubicBezTo>
                    <a:cubicBezTo>
                      <a:pt x="2784" y="2750"/>
                      <a:pt x="2784" y="2780"/>
                      <a:pt x="2814" y="2814"/>
                    </a:cubicBezTo>
                    <a:cubicBezTo>
                      <a:pt x="2822" y="2823"/>
                      <a:pt x="2837" y="2831"/>
                      <a:pt x="2854" y="2831"/>
                    </a:cubicBezTo>
                    <a:cubicBezTo>
                      <a:pt x="2866" y="2831"/>
                      <a:pt x="2879" y="2827"/>
                      <a:pt x="2892" y="2814"/>
                    </a:cubicBezTo>
                    <a:cubicBezTo>
                      <a:pt x="2922" y="2799"/>
                      <a:pt x="2970" y="2765"/>
                      <a:pt x="3000" y="2721"/>
                    </a:cubicBezTo>
                    <a:cubicBezTo>
                      <a:pt x="3030" y="2657"/>
                      <a:pt x="3049" y="2579"/>
                      <a:pt x="3015" y="2549"/>
                    </a:cubicBezTo>
                    <a:cubicBezTo>
                      <a:pt x="3000" y="2519"/>
                      <a:pt x="2970" y="2500"/>
                      <a:pt x="2922" y="2500"/>
                    </a:cubicBezTo>
                    <a:cubicBezTo>
                      <a:pt x="2862" y="2500"/>
                      <a:pt x="2799" y="2471"/>
                      <a:pt x="2735" y="2426"/>
                    </a:cubicBezTo>
                    <a:cubicBezTo>
                      <a:pt x="2814" y="2299"/>
                      <a:pt x="2862" y="2191"/>
                      <a:pt x="2892" y="2053"/>
                    </a:cubicBezTo>
                    <a:cubicBezTo>
                      <a:pt x="2922" y="2053"/>
                      <a:pt x="2956" y="2068"/>
                      <a:pt x="2970" y="2068"/>
                    </a:cubicBezTo>
                    <a:cubicBezTo>
                      <a:pt x="3064" y="2068"/>
                      <a:pt x="3094" y="2098"/>
                      <a:pt x="3142" y="2112"/>
                    </a:cubicBezTo>
                    <a:cubicBezTo>
                      <a:pt x="3157" y="2127"/>
                      <a:pt x="3187" y="2161"/>
                      <a:pt x="3217" y="2176"/>
                    </a:cubicBezTo>
                    <a:cubicBezTo>
                      <a:pt x="3229" y="2180"/>
                      <a:pt x="3239" y="2181"/>
                      <a:pt x="3249" y="2181"/>
                    </a:cubicBezTo>
                    <a:cubicBezTo>
                      <a:pt x="3280" y="2181"/>
                      <a:pt x="3303" y="2164"/>
                      <a:pt x="3329" y="2127"/>
                    </a:cubicBezTo>
                    <a:cubicBezTo>
                      <a:pt x="3344" y="2083"/>
                      <a:pt x="3373" y="2019"/>
                      <a:pt x="3373" y="1941"/>
                    </a:cubicBezTo>
                    <a:cubicBezTo>
                      <a:pt x="3373" y="1848"/>
                      <a:pt x="3329" y="1754"/>
                      <a:pt x="3280" y="1739"/>
                    </a:cubicBezTo>
                    <a:cubicBezTo>
                      <a:pt x="3272" y="1735"/>
                      <a:pt x="3262" y="1734"/>
                      <a:pt x="3251" y="1734"/>
                    </a:cubicBezTo>
                    <a:cubicBezTo>
                      <a:pt x="3218" y="1734"/>
                      <a:pt x="3175" y="1748"/>
                      <a:pt x="3142" y="1773"/>
                    </a:cubicBezTo>
                    <a:cubicBezTo>
                      <a:pt x="3094" y="1803"/>
                      <a:pt x="3000" y="1803"/>
                      <a:pt x="2922" y="1803"/>
                    </a:cubicBezTo>
                    <a:cubicBezTo>
                      <a:pt x="2922" y="1616"/>
                      <a:pt x="2892" y="1445"/>
                      <a:pt x="2814" y="1288"/>
                    </a:cubicBezTo>
                    <a:cubicBezTo>
                      <a:pt x="2844" y="1258"/>
                      <a:pt x="2877" y="1243"/>
                      <a:pt x="2922" y="1228"/>
                    </a:cubicBezTo>
                    <a:cubicBezTo>
                      <a:pt x="3000" y="1213"/>
                      <a:pt x="3049" y="1213"/>
                      <a:pt x="3094" y="1213"/>
                    </a:cubicBezTo>
                    <a:cubicBezTo>
                      <a:pt x="3108" y="1213"/>
                      <a:pt x="3157" y="1228"/>
                      <a:pt x="3187" y="1228"/>
                    </a:cubicBezTo>
                    <a:cubicBezTo>
                      <a:pt x="3235" y="1213"/>
                      <a:pt x="3265" y="1180"/>
                      <a:pt x="3265" y="1135"/>
                    </a:cubicBezTo>
                    <a:cubicBezTo>
                      <a:pt x="3265" y="1071"/>
                      <a:pt x="3265" y="1008"/>
                      <a:pt x="3217" y="948"/>
                    </a:cubicBezTo>
                    <a:cubicBezTo>
                      <a:pt x="3189" y="876"/>
                      <a:pt x="3109" y="805"/>
                      <a:pt x="3061" y="805"/>
                    </a:cubicBezTo>
                    <a:cubicBezTo>
                      <a:pt x="3057" y="805"/>
                      <a:pt x="3053" y="805"/>
                      <a:pt x="3049" y="807"/>
                    </a:cubicBezTo>
                    <a:cubicBezTo>
                      <a:pt x="3000" y="807"/>
                      <a:pt x="2970" y="840"/>
                      <a:pt x="2937" y="900"/>
                    </a:cubicBezTo>
                    <a:cubicBezTo>
                      <a:pt x="2892" y="963"/>
                      <a:pt x="2784" y="1027"/>
                      <a:pt x="2676" y="1057"/>
                    </a:cubicBezTo>
                    <a:lnTo>
                      <a:pt x="2597" y="978"/>
                    </a:lnTo>
                    <a:cubicBezTo>
                      <a:pt x="2519" y="885"/>
                      <a:pt x="2411" y="807"/>
                      <a:pt x="2303" y="747"/>
                    </a:cubicBezTo>
                    <a:cubicBezTo>
                      <a:pt x="2317" y="713"/>
                      <a:pt x="2332" y="698"/>
                      <a:pt x="2347" y="668"/>
                    </a:cubicBezTo>
                    <a:cubicBezTo>
                      <a:pt x="2377" y="605"/>
                      <a:pt x="2411" y="590"/>
                      <a:pt x="2441" y="575"/>
                    </a:cubicBezTo>
                    <a:cubicBezTo>
                      <a:pt x="2456" y="560"/>
                      <a:pt x="2489" y="560"/>
                      <a:pt x="2519" y="527"/>
                    </a:cubicBezTo>
                    <a:cubicBezTo>
                      <a:pt x="2534" y="512"/>
                      <a:pt x="2534" y="482"/>
                      <a:pt x="2519" y="448"/>
                    </a:cubicBezTo>
                    <a:cubicBezTo>
                      <a:pt x="2489" y="418"/>
                      <a:pt x="2456" y="374"/>
                      <a:pt x="2411" y="340"/>
                    </a:cubicBezTo>
                    <a:cubicBezTo>
                      <a:pt x="2374" y="332"/>
                      <a:pt x="2328" y="323"/>
                      <a:pt x="2292" y="323"/>
                    </a:cubicBezTo>
                    <a:cubicBezTo>
                      <a:pt x="2266" y="323"/>
                      <a:pt x="2245" y="328"/>
                      <a:pt x="2239" y="340"/>
                    </a:cubicBezTo>
                    <a:cubicBezTo>
                      <a:pt x="2209" y="355"/>
                      <a:pt x="2191" y="404"/>
                      <a:pt x="2209" y="448"/>
                    </a:cubicBezTo>
                    <a:cubicBezTo>
                      <a:pt x="2209" y="512"/>
                      <a:pt x="2161" y="590"/>
                      <a:pt x="2116" y="668"/>
                    </a:cubicBezTo>
                    <a:cubicBezTo>
                      <a:pt x="2004" y="635"/>
                      <a:pt x="1896" y="620"/>
                      <a:pt x="1788" y="620"/>
                    </a:cubicBezTo>
                    <a:cubicBezTo>
                      <a:pt x="1773" y="542"/>
                      <a:pt x="1773" y="467"/>
                      <a:pt x="1773" y="389"/>
                    </a:cubicBezTo>
                    <a:cubicBezTo>
                      <a:pt x="1788" y="310"/>
                      <a:pt x="1803" y="262"/>
                      <a:pt x="1817" y="232"/>
                    </a:cubicBezTo>
                    <a:cubicBezTo>
                      <a:pt x="1836" y="202"/>
                      <a:pt x="1866" y="187"/>
                      <a:pt x="1881" y="139"/>
                    </a:cubicBezTo>
                    <a:cubicBezTo>
                      <a:pt x="1881" y="94"/>
                      <a:pt x="1866" y="60"/>
                      <a:pt x="1817" y="30"/>
                    </a:cubicBezTo>
                    <a:cubicBezTo>
                      <a:pt x="1773" y="16"/>
                      <a:pt x="1709" y="1"/>
                      <a:pt x="1631" y="1"/>
                    </a:cubicBezTo>
                    <a:close/>
                  </a:path>
                </a:pathLst>
              </a:custGeom>
              <a:solidFill>
                <a:srgbClr val="F6AE9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7" name="Google Shape;2357;p54"/>
              <p:cNvSpPr/>
              <p:nvPr/>
            </p:nvSpPr>
            <p:spPr>
              <a:xfrm>
                <a:off x="4283000" y="3817250"/>
                <a:ext cx="11225" cy="9950"/>
              </a:xfrm>
              <a:custGeom>
                <a:avLst/>
                <a:gdLst/>
                <a:ahLst/>
                <a:cxnLst/>
                <a:rect l="l" t="t" r="r" b="b"/>
                <a:pathLst>
                  <a:path w="449" h="398" extrusionOk="0">
                    <a:moveTo>
                      <a:pt x="222" y="0"/>
                    </a:moveTo>
                    <a:cubicBezTo>
                      <a:pt x="187" y="0"/>
                      <a:pt x="153" y="10"/>
                      <a:pt x="124" y="32"/>
                    </a:cubicBezTo>
                    <a:cubicBezTo>
                      <a:pt x="31" y="95"/>
                      <a:pt x="1" y="218"/>
                      <a:pt x="61" y="312"/>
                    </a:cubicBezTo>
                    <a:cubicBezTo>
                      <a:pt x="99" y="368"/>
                      <a:pt x="160" y="397"/>
                      <a:pt x="222" y="397"/>
                    </a:cubicBezTo>
                    <a:cubicBezTo>
                      <a:pt x="262" y="397"/>
                      <a:pt x="304" y="385"/>
                      <a:pt x="340" y="360"/>
                    </a:cubicBezTo>
                    <a:cubicBezTo>
                      <a:pt x="434" y="297"/>
                      <a:pt x="449" y="174"/>
                      <a:pt x="389" y="80"/>
                    </a:cubicBezTo>
                    <a:cubicBezTo>
                      <a:pt x="349" y="30"/>
                      <a:pt x="284" y="0"/>
                      <a:pt x="222" y="0"/>
                    </a:cubicBezTo>
                    <a:close/>
                  </a:path>
                </a:pathLst>
              </a:custGeom>
              <a:solidFill>
                <a:srgbClr val="ED8A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8" name="Google Shape;2358;p54"/>
              <p:cNvSpPr/>
              <p:nvPr/>
            </p:nvSpPr>
            <p:spPr>
              <a:xfrm>
                <a:off x="4300825" y="3823900"/>
                <a:ext cx="7400" cy="6525"/>
              </a:xfrm>
              <a:custGeom>
                <a:avLst/>
                <a:gdLst/>
                <a:ahLst/>
                <a:cxnLst/>
                <a:rect l="l" t="t" r="r" b="b"/>
                <a:pathLst>
                  <a:path w="296" h="261" extrusionOk="0">
                    <a:moveTo>
                      <a:pt x="144" y="1"/>
                    </a:moveTo>
                    <a:cubicBezTo>
                      <a:pt x="122" y="1"/>
                      <a:pt x="100" y="6"/>
                      <a:pt x="79" y="16"/>
                    </a:cubicBezTo>
                    <a:cubicBezTo>
                      <a:pt x="15" y="64"/>
                      <a:pt x="1" y="139"/>
                      <a:pt x="34" y="202"/>
                    </a:cubicBezTo>
                    <a:cubicBezTo>
                      <a:pt x="61" y="240"/>
                      <a:pt x="100" y="261"/>
                      <a:pt x="140" y="261"/>
                    </a:cubicBezTo>
                    <a:cubicBezTo>
                      <a:pt x="167" y="261"/>
                      <a:pt x="195" y="252"/>
                      <a:pt x="221" y="232"/>
                    </a:cubicBezTo>
                    <a:cubicBezTo>
                      <a:pt x="280" y="202"/>
                      <a:pt x="295" y="109"/>
                      <a:pt x="251" y="64"/>
                    </a:cubicBezTo>
                    <a:cubicBezTo>
                      <a:pt x="231" y="22"/>
                      <a:pt x="189" y="1"/>
                      <a:pt x="144" y="1"/>
                    </a:cubicBezTo>
                    <a:close/>
                  </a:path>
                </a:pathLst>
              </a:custGeom>
              <a:solidFill>
                <a:srgbClr val="ED8A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9" name="Google Shape;2359;p54"/>
              <p:cNvSpPr/>
              <p:nvPr/>
            </p:nvSpPr>
            <p:spPr>
              <a:xfrm>
                <a:off x="4273225" y="3830100"/>
                <a:ext cx="5900" cy="542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217" extrusionOk="0">
                    <a:moveTo>
                      <a:pt x="117" y="1"/>
                    </a:moveTo>
                    <a:cubicBezTo>
                      <a:pt x="99" y="1"/>
                      <a:pt x="81" y="6"/>
                      <a:pt x="64" y="18"/>
                    </a:cubicBezTo>
                    <a:cubicBezTo>
                      <a:pt x="19" y="48"/>
                      <a:pt x="0" y="126"/>
                      <a:pt x="34" y="171"/>
                    </a:cubicBezTo>
                    <a:cubicBezTo>
                      <a:pt x="51" y="199"/>
                      <a:pt x="80" y="216"/>
                      <a:pt x="114" y="216"/>
                    </a:cubicBezTo>
                    <a:cubicBezTo>
                      <a:pt x="137" y="216"/>
                      <a:pt x="162" y="208"/>
                      <a:pt x="187" y="189"/>
                    </a:cubicBezTo>
                    <a:cubicBezTo>
                      <a:pt x="235" y="156"/>
                      <a:pt x="235" y="96"/>
                      <a:pt x="205" y="48"/>
                    </a:cubicBezTo>
                    <a:cubicBezTo>
                      <a:pt x="184" y="19"/>
                      <a:pt x="151" y="1"/>
                      <a:pt x="117" y="1"/>
                    </a:cubicBezTo>
                    <a:close/>
                  </a:path>
                </a:pathLst>
              </a:custGeom>
              <a:solidFill>
                <a:srgbClr val="ED8A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" name="Google Shape;2360;p54"/>
              <p:cNvSpPr/>
              <p:nvPr/>
            </p:nvSpPr>
            <p:spPr>
              <a:xfrm>
                <a:off x="4308650" y="3837050"/>
                <a:ext cx="1672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669" h="596" extrusionOk="0">
                    <a:moveTo>
                      <a:pt x="332" y="1"/>
                    </a:moveTo>
                    <a:cubicBezTo>
                      <a:pt x="277" y="1"/>
                      <a:pt x="220" y="16"/>
                      <a:pt x="169" y="49"/>
                    </a:cubicBezTo>
                    <a:cubicBezTo>
                      <a:pt x="31" y="143"/>
                      <a:pt x="1" y="329"/>
                      <a:pt x="94" y="471"/>
                    </a:cubicBezTo>
                    <a:cubicBezTo>
                      <a:pt x="153" y="549"/>
                      <a:pt x="250" y="596"/>
                      <a:pt x="348" y="596"/>
                    </a:cubicBezTo>
                    <a:cubicBezTo>
                      <a:pt x="404" y="596"/>
                      <a:pt x="462" y="580"/>
                      <a:pt x="512" y="546"/>
                    </a:cubicBezTo>
                    <a:cubicBezTo>
                      <a:pt x="635" y="452"/>
                      <a:pt x="669" y="266"/>
                      <a:pt x="576" y="128"/>
                    </a:cubicBezTo>
                    <a:cubicBezTo>
                      <a:pt x="525" y="49"/>
                      <a:pt x="431" y="1"/>
                      <a:pt x="332" y="1"/>
                    </a:cubicBezTo>
                    <a:close/>
                  </a:path>
                </a:pathLst>
              </a:custGeom>
              <a:solidFill>
                <a:srgbClr val="ED8A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" name="Google Shape;2361;p54"/>
              <p:cNvSpPr/>
              <p:nvPr/>
            </p:nvSpPr>
            <p:spPr>
              <a:xfrm>
                <a:off x="4274050" y="3844050"/>
                <a:ext cx="9725" cy="9875"/>
              </a:xfrm>
              <a:custGeom>
                <a:avLst/>
                <a:gdLst/>
                <a:ahLst/>
                <a:cxnLst/>
                <a:rect l="l" t="t" r="r" b="b"/>
                <a:pathLst>
                  <a:path w="389" h="395" extrusionOk="0">
                    <a:moveTo>
                      <a:pt x="120" y="0"/>
                    </a:moveTo>
                    <a:cubicBezTo>
                      <a:pt x="98" y="0"/>
                      <a:pt x="78" y="6"/>
                      <a:pt x="60" y="19"/>
                    </a:cubicBezTo>
                    <a:cubicBezTo>
                      <a:pt x="1" y="49"/>
                      <a:pt x="1" y="172"/>
                      <a:pt x="79" y="266"/>
                    </a:cubicBezTo>
                    <a:cubicBezTo>
                      <a:pt x="134" y="349"/>
                      <a:pt x="200" y="395"/>
                      <a:pt x="262" y="395"/>
                    </a:cubicBezTo>
                    <a:cubicBezTo>
                      <a:pt x="284" y="395"/>
                      <a:pt x="305" y="389"/>
                      <a:pt x="325" y="378"/>
                    </a:cubicBezTo>
                    <a:cubicBezTo>
                      <a:pt x="389" y="344"/>
                      <a:pt x="374" y="221"/>
                      <a:pt x="310" y="113"/>
                    </a:cubicBezTo>
                    <a:cubicBezTo>
                      <a:pt x="253" y="45"/>
                      <a:pt x="180" y="0"/>
                      <a:pt x="120" y="0"/>
                    </a:cubicBezTo>
                    <a:close/>
                  </a:path>
                </a:pathLst>
              </a:custGeom>
              <a:solidFill>
                <a:srgbClr val="ED8A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" name="Google Shape;2362;p54"/>
              <p:cNvSpPr/>
              <p:nvPr/>
            </p:nvSpPr>
            <p:spPr>
              <a:xfrm>
                <a:off x="4311375" y="3816500"/>
                <a:ext cx="897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359" h="385" extrusionOk="0">
                    <a:moveTo>
                      <a:pt x="103" y="0"/>
                    </a:moveTo>
                    <a:cubicBezTo>
                      <a:pt x="86" y="0"/>
                      <a:pt x="71" y="5"/>
                      <a:pt x="60" y="17"/>
                    </a:cubicBezTo>
                    <a:cubicBezTo>
                      <a:pt x="0" y="47"/>
                      <a:pt x="15" y="155"/>
                      <a:pt x="93" y="267"/>
                    </a:cubicBezTo>
                    <a:cubicBezTo>
                      <a:pt x="141" y="341"/>
                      <a:pt x="221" y="384"/>
                      <a:pt x="274" y="384"/>
                    </a:cubicBezTo>
                    <a:cubicBezTo>
                      <a:pt x="288" y="384"/>
                      <a:pt x="301" y="381"/>
                      <a:pt x="310" y="375"/>
                    </a:cubicBezTo>
                    <a:cubicBezTo>
                      <a:pt x="358" y="342"/>
                      <a:pt x="358" y="218"/>
                      <a:pt x="280" y="125"/>
                    </a:cubicBezTo>
                    <a:cubicBezTo>
                      <a:pt x="232" y="54"/>
                      <a:pt x="157" y="0"/>
                      <a:pt x="103" y="0"/>
                    </a:cubicBezTo>
                    <a:close/>
                  </a:path>
                </a:pathLst>
              </a:custGeom>
              <a:solidFill>
                <a:srgbClr val="ED8A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" name="Google Shape;2363;p54"/>
              <p:cNvSpPr/>
              <p:nvPr/>
            </p:nvSpPr>
            <p:spPr>
              <a:xfrm>
                <a:off x="4295050" y="3855700"/>
                <a:ext cx="8975" cy="8125"/>
              </a:xfrm>
              <a:custGeom>
                <a:avLst/>
                <a:gdLst/>
                <a:ahLst/>
                <a:cxnLst/>
                <a:rect l="l" t="t" r="r" b="b"/>
                <a:pathLst>
                  <a:path w="359" h="325" extrusionOk="0">
                    <a:moveTo>
                      <a:pt x="178" y="1"/>
                    </a:moveTo>
                    <a:cubicBezTo>
                      <a:pt x="146" y="1"/>
                      <a:pt x="116" y="11"/>
                      <a:pt x="94" y="35"/>
                    </a:cubicBezTo>
                    <a:cubicBezTo>
                      <a:pt x="15" y="79"/>
                      <a:pt x="0" y="173"/>
                      <a:pt x="45" y="251"/>
                    </a:cubicBezTo>
                    <a:cubicBezTo>
                      <a:pt x="76" y="300"/>
                      <a:pt x="130" y="325"/>
                      <a:pt x="181" y="325"/>
                    </a:cubicBezTo>
                    <a:cubicBezTo>
                      <a:pt x="212" y="325"/>
                      <a:pt x="242" y="316"/>
                      <a:pt x="265" y="300"/>
                    </a:cubicBezTo>
                    <a:cubicBezTo>
                      <a:pt x="340" y="251"/>
                      <a:pt x="358" y="143"/>
                      <a:pt x="310" y="65"/>
                    </a:cubicBezTo>
                    <a:cubicBezTo>
                      <a:pt x="282" y="28"/>
                      <a:pt x="229" y="1"/>
                      <a:pt x="178" y="1"/>
                    </a:cubicBezTo>
                    <a:close/>
                  </a:path>
                </a:pathLst>
              </a:custGeom>
              <a:solidFill>
                <a:srgbClr val="ED8A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" name="Google Shape;2364;p54"/>
              <p:cNvSpPr/>
              <p:nvPr/>
            </p:nvSpPr>
            <p:spPr>
              <a:xfrm>
                <a:off x="4286450" y="3835250"/>
                <a:ext cx="14025" cy="12275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91" extrusionOk="0">
                    <a:moveTo>
                      <a:pt x="276" y="0"/>
                    </a:moveTo>
                    <a:cubicBezTo>
                      <a:pt x="230" y="0"/>
                      <a:pt x="183" y="14"/>
                      <a:pt x="143" y="43"/>
                    </a:cubicBezTo>
                    <a:cubicBezTo>
                      <a:pt x="31" y="121"/>
                      <a:pt x="1" y="278"/>
                      <a:pt x="79" y="386"/>
                    </a:cubicBezTo>
                    <a:cubicBezTo>
                      <a:pt x="128" y="454"/>
                      <a:pt x="206" y="491"/>
                      <a:pt x="286" y="491"/>
                    </a:cubicBezTo>
                    <a:cubicBezTo>
                      <a:pt x="333" y="491"/>
                      <a:pt x="381" y="478"/>
                      <a:pt x="423" y="450"/>
                    </a:cubicBezTo>
                    <a:cubicBezTo>
                      <a:pt x="531" y="371"/>
                      <a:pt x="561" y="215"/>
                      <a:pt x="482" y="106"/>
                    </a:cubicBezTo>
                    <a:cubicBezTo>
                      <a:pt x="433" y="39"/>
                      <a:pt x="355" y="0"/>
                      <a:pt x="276" y="0"/>
                    </a:cubicBezTo>
                    <a:close/>
                  </a:path>
                </a:pathLst>
              </a:custGeom>
              <a:solidFill>
                <a:srgbClr val="ED8A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" name="Google Shape;2365;p54"/>
              <p:cNvSpPr/>
              <p:nvPr/>
            </p:nvSpPr>
            <p:spPr>
              <a:xfrm>
                <a:off x="4273675" y="3827350"/>
                <a:ext cx="66450" cy="56125"/>
              </a:xfrm>
              <a:custGeom>
                <a:avLst/>
                <a:gdLst/>
                <a:ahLst/>
                <a:cxnLst/>
                <a:rect l="l" t="t" r="r" b="b"/>
                <a:pathLst>
                  <a:path w="2658" h="2245" extrusionOk="0">
                    <a:moveTo>
                      <a:pt x="2098" y="1"/>
                    </a:moveTo>
                    <a:lnTo>
                      <a:pt x="2098" y="1"/>
                    </a:lnTo>
                    <a:cubicBezTo>
                      <a:pt x="2098" y="1"/>
                      <a:pt x="2127" y="65"/>
                      <a:pt x="2019" y="374"/>
                    </a:cubicBezTo>
                    <a:cubicBezTo>
                      <a:pt x="1926" y="672"/>
                      <a:pt x="1601" y="1247"/>
                      <a:pt x="900" y="1385"/>
                    </a:cubicBezTo>
                    <a:cubicBezTo>
                      <a:pt x="860" y="1394"/>
                      <a:pt x="818" y="1398"/>
                      <a:pt x="776" y="1398"/>
                    </a:cubicBezTo>
                    <a:cubicBezTo>
                      <a:pt x="440" y="1398"/>
                      <a:pt x="61" y="1154"/>
                      <a:pt x="60" y="1154"/>
                    </a:cubicBezTo>
                    <a:lnTo>
                      <a:pt x="60" y="1154"/>
                    </a:lnTo>
                    <a:cubicBezTo>
                      <a:pt x="94" y="1213"/>
                      <a:pt x="139" y="1262"/>
                      <a:pt x="187" y="1307"/>
                    </a:cubicBezTo>
                    <a:cubicBezTo>
                      <a:pt x="232" y="1355"/>
                      <a:pt x="281" y="1385"/>
                      <a:pt x="325" y="1434"/>
                    </a:cubicBezTo>
                    <a:cubicBezTo>
                      <a:pt x="296" y="1478"/>
                      <a:pt x="262" y="1512"/>
                      <a:pt x="217" y="1557"/>
                    </a:cubicBezTo>
                    <a:cubicBezTo>
                      <a:pt x="169" y="1605"/>
                      <a:pt x="139" y="1605"/>
                      <a:pt x="109" y="1620"/>
                    </a:cubicBezTo>
                    <a:cubicBezTo>
                      <a:pt x="94" y="1635"/>
                      <a:pt x="60" y="1620"/>
                      <a:pt x="31" y="1650"/>
                    </a:cubicBezTo>
                    <a:cubicBezTo>
                      <a:pt x="1" y="1665"/>
                      <a:pt x="1" y="1699"/>
                      <a:pt x="16" y="1728"/>
                    </a:cubicBezTo>
                    <a:cubicBezTo>
                      <a:pt x="31" y="1758"/>
                      <a:pt x="46" y="1807"/>
                      <a:pt x="94" y="1852"/>
                    </a:cubicBezTo>
                    <a:cubicBezTo>
                      <a:pt x="131" y="1879"/>
                      <a:pt x="200" y="1904"/>
                      <a:pt x="240" y="1904"/>
                    </a:cubicBezTo>
                    <a:cubicBezTo>
                      <a:pt x="249" y="1904"/>
                      <a:pt x="257" y="1903"/>
                      <a:pt x="262" y="1900"/>
                    </a:cubicBezTo>
                    <a:cubicBezTo>
                      <a:pt x="281" y="1885"/>
                      <a:pt x="310" y="1852"/>
                      <a:pt x="310" y="1792"/>
                    </a:cubicBezTo>
                    <a:cubicBezTo>
                      <a:pt x="325" y="1713"/>
                      <a:pt x="434" y="1605"/>
                      <a:pt x="512" y="1542"/>
                    </a:cubicBezTo>
                    <a:cubicBezTo>
                      <a:pt x="620" y="1605"/>
                      <a:pt x="747" y="1635"/>
                      <a:pt x="870" y="1665"/>
                    </a:cubicBezTo>
                    <a:cubicBezTo>
                      <a:pt x="870" y="1713"/>
                      <a:pt x="855" y="1773"/>
                      <a:pt x="840" y="1837"/>
                    </a:cubicBezTo>
                    <a:cubicBezTo>
                      <a:pt x="822" y="1915"/>
                      <a:pt x="792" y="1945"/>
                      <a:pt x="777" y="1978"/>
                    </a:cubicBezTo>
                    <a:cubicBezTo>
                      <a:pt x="762" y="2008"/>
                      <a:pt x="713" y="2023"/>
                      <a:pt x="699" y="2053"/>
                    </a:cubicBezTo>
                    <a:cubicBezTo>
                      <a:pt x="684" y="2101"/>
                      <a:pt x="699" y="2131"/>
                      <a:pt x="728" y="2165"/>
                    </a:cubicBezTo>
                    <a:cubicBezTo>
                      <a:pt x="777" y="2195"/>
                      <a:pt x="840" y="2225"/>
                      <a:pt x="915" y="2240"/>
                    </a:cubicBezTo>
                    <a:cubicBezTo>
                      <a:pt x="930" y="2243"/>
                      <a:pt x="946" y="2245"/>
                      <a:pt x="963" y="2245"/>
                    </a:cubicBezTo>
                    <a:cubicBezTo>
                      <a:pt x="1032" y="2245"/>
                      <a:pt x="1105" y="2216"/>
                      <a:pt x="1120" y="2180"/>
                    </a:cubicBezTo>
                    <a:cubicBezTo>
                      <a:pt x="1135" y="2146"/>
                      <a:pt x="1135" y="2101"/>
                      <a:pt x="1120" y="2038"/>
                    </a:cubicBezTo>
                    <a:cubicBezTo>
                      <a:pt x="1072" y="1945"/>
                      <a:pt x="1120" y="1792"/>
                      <a:pt x="1150" y="1665"/>
                    </a:cubicBezTo>
                    <a:cubicBezTo>
                      <a:pt x="1243" y="1650"/>
                      <a:pt x="1337" y="1635"/>
                      <a:pt x="1430" y="1605"/>
                    </a:cubicBezTo>
                    <a:cubicBezTo>
                      <a:pt x="1460" y="1635"/>
                      <a:pt x="1523" y="1699"/>
                      <a:pt x="1553" y="1758"/>
                    </a:cubicBezTo>
                    <a:cubicBezTo>
                      <a:pt x="1587" y="1807"/>
                      <a:pt x="1587" y="1837"/>
                      <a:pt x="1587" y="1866"/>
                    </a:cubicBezTo>
                    <a:cubicBezTo>
                      <a:pt x="1587" y="1885"/>
                      <a:pt x="1568" y="1915"/>
                      <a:pt x="1587" y="1945"/>
                    </a:cubicBezTo>
                    <a:cubicBezTo>
                      <a:pt x="1601" y="1960"/>
                      <a:pt x="1616" y="1978"/>
                      <a:pt x="1646" y="1978"/>
                    </a:cubicBezTo>
                    <a:cubicBezTo>
                      <a:pt x="1680" y="1978"/>
                      <a:pt x="1725" y="1960"/>
                      <a:pt x="1773" y="1930"/>
                    </a:cubicBezTo>
                    <a:cubicBezTo>
                      <a:pt x="1818" y="1900"/>
                      <a:pt x="1866" y="1837"/>
                      <a:pt x="1848" y="1807"/>
                    </a:cubicBezTo>
                    <a:cubicBezTo>
                      <a:pt x="1833" y="1792"/>
                      <a:pt x="1818" y="1758"/>
                      <a:pt x="1773" y="1743"/>
                    </a:cubicBezTo>
                    <a:cubicBezTo>
                      <a:pt x="1710" y="1713"/>
                      <a:pt x="1646" y="1587"/>
                      <a:pt x="1616" y="1512"/>
                    </a:cubicBezTo>
                    <a:cubicBezTo>
                      <a:pt x="1695" y="1463"/>
                      <a:pt x="1773" y="1419"/>
                      <a:pt x="1833" y="1355"/>
                    </a:cubicBezTo>
                    <a:cubicBezTo>
                      <a:pt x="1866" y="1340"/>
                      <a:pt x="1881" y="1307"/>
                      <a:pt x="1896" y="1292"/>
                    </a:cubicBezTo>
                    <a:cubicBezTo>
                      <a:pt x="1926" y="1307"/>
                      <a:pt x="1960" y="1325"/>
                      <a:pt x="1975" y="1355"/>
                    </a:cubicBezTo>
                    <a:cubicBezTo>
                      <a:pt x="2019" y="1385"/>
                      <a:pt x="2034" y="1419"/>
                      <a:pt x="2053" y="1449"/>
                    </a:cubicBezTo>
                    <a:cubicBezTo>
                      <a:pt x="2068" y="1463"/>
                      <a:pt x="2068" y="1493"/>
                      <a:pt x="2098" y="1527"/>
                    </a:cubicBezTo>
                    <a:cubicBezTo>
                      <a:pt x="2106" y="1536"/>
                      <a:pt x="2121" y="1544"/>
                      <a:pt x="2138" y="1544"/>
                    </a:cubicBezTo>
                    <a:cubicBezTo>
                      <a:pt x="2150" y="1544"/>
                      <a:pt x="2163" y="1540"/>
                      <a:pt x="2176" y="1527"/>
                    </a:cubicBezTo>
                    <a:cubicBezTo>
                      <a:pt x="2206" y="1512"/>
                      <a:pt x="2254" y="1478"/>
                      <a:pt x="2284" y="1434"/>
                    </a:cubicBezTo>
                    <a:cubicBezTo>
                      <a:pt x="2314" y="1370"/>
                      <a:pt x="2333" y="1292"/>
                      <a:pt x="2299" y="1262"/>
                    </a:cubicBezTo>
                    <a:cubicBezTo>
                      <a:pt x="2284" y="1232"/>
                      <a:pt x="2254" y="1213"/>
                      <a:pt x="2206" y="1213"/>
                    </a:cubicBezTo>
                    <a:cubicBezTo>
                      <a:pt x="2146" y="1213"/>
                      <a:pt x="2083" y="1184"/>
                      <a:pt x="2019" y="1139"/>
                    </a:cubicBezTo>
                    <a:cubicBezTo>
                      <a:pt x="2098" y="1012"/>
                      <a:pt x="2146" y="904"/>
                      <a:pt x="2176" y="766"/>
                    </a:cubicBezTo>
                    <a:cubicBezTo>
                      <a:pt x="2206" y="766"/>
                      <a:pt x="2240" y="781"/>
                      <a:pt x="2254" y="781"/>
                    </a:cubicBezTo>
                    <a:cubicBezTo>
                      <a:pt x="2348" y="781"/>
                      <a:pt x="2378" y="811"/>
                      <a:pt x="2426" y="825"/>
                    </a:cubicBezTo>
                    <a:cubicBezTo>
                      <a:pt x="2441" y="840"/>
                      <a:pt x="2471" y="874"/>
                      <a:pt x="2501" y="889"/>
                    </a:cubicBezTo>
                    <a:cubicBezTo>
                      <a:pt x="2513" y="893"/>
                      <a:pt x="2523" y="894"/>
                      <a:pt x="2533" y="894"/>
                    </a:cubicBezTo>
                    <a:cubicBezTo>
                      <a:pt x="2564" y="894"/>
                      <a:pt x="2587" y="877"/>
                      <a:pt x="2613" y="840"/>
                    </a:cubicBezTo>
                    <a:cubicBezTo>
                      <a:pt x="2628" y="796"/>
                      <a:pt x="2657" y="732"/>
                      <a:pt x="2657" y="654"/>
                    </a:cubicBezTo>
                    <a:cubicBezTo>
                      <a:pt x="2657" y="561"/>
                      <a:pt x="2613" y="467"/>
                      <a:pt x="2564" y="452"/>
                    </a:cubicBezTo>
                    <a:cubicBezTo>
                      <a:pt x="2556" y="448"/>
                      <a:pt x="2546" y="447"/>
                      <a:pt x="2535" y="447"/>
                    </a:cubicBezTo>
                    <a:cubicBezTo>
                      <a:pt x="2502" y="447"/>
                      <a:pt x="2459" y="461"/>
                      <a:pt x="2426" y="486"/>
                    </a:cubicBezTo>
                    <a:cubicBezTo>
                      <a:pt x="2378" y="516"/>
                      <a:pt x="2284" y="516"/>
                      <a:pt x="2206" y="516"/>
                    </a:cubicBezTo>
                    <a:cubicBezTo>
                      <a:pt x="2206" y="329"/>
                      <a:pt x="2176" y="158"/>
                      <a:pt x="2098" y="1"/>
                    </a:cubicBezTo>
                    <a:close/>
                  </a:path>
                </a:pathLst>
              </a:custGeom>
              <a:solidFill>
                <a:srgbClr val="ED8A8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458" name="Google Shape;2458;p54"/>
          <p:cNvGrpSpPr/>
          <p:nvPr/>
        </p:nvGrpSpPr>
        <p:grpSpPr>
          <a:xfrm>
            <a:off x="6375086" y="1563674"/>
            <a:ext cx="449351" cy="134550"/>
            <a:chOff x="826998" y="3699099"/>
            <a:chExt cx="449351" cy="134550"/>
          </a:xfrm>
        </p:grpSpPr>
        <p:sp>
          <p:nvSpPr>
            <p:cNvPr id="2459" name="Google Shape;2459;p54"/>
            <p:cNvSpPr/>
            <p:nvPr/>
          </p:nvSpPr>
          <p:spPr>
            <a:xfrm rot="6311946">
              <a:off x="834358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0" name="Google Shape;2460;p54"/>
            <p:cNvSpPr/>
            <p:nvPr/>
          </p:nvSpPr>
          <p:spPr>
            <a:xfrm rot="6311946">
              <a:off x="1156972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1" name="Google Shape;2461;p54"/>
            <p:cNvSpPr/>
            <p:nvPr/>
          </p:nvSpPr>
          <p:spPr>
            <a:xfrm rot="6311946">
              <a:off x="995665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E335D36-CF10-FCEE-E786-46EFF9569CB1}"/>
              </a:ext>
            </a:extLst>
          </p:cNvPr>
          <p:cNvSpPr txBox="1"/>
          <p:nvPr/>
        </p:nvSpPr>
        <p:spPr>
          <a:xfrm>
            <a:off x="1904209" y="1804056"/>
            <a:ext cx="54664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b="1" dirty="0"/>
              <a:t>The incubation period for children is the same as in adults 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1" dirty="0"/>
              <a:t>The time between exposure to Covid-19 and when symptoms start is commonly around 6 to 5 days and ranges from 1 to 14 days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3A8A9F-D9AA-B3C5-CA56-E493DD2D2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293" y="1572312"/>
            <a:ext cx="3359187" cy="21093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630F5E-9A1B-FC04-B150-83E83C80BE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1466" y="2543879"/>
            <a:ext cx="353599" cy="3475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7" name="Google Shape;2507;p55"/>
          <p:cNvSpPr txBox="1">
            <a:spLocks noGrp="1"/>
          </p:cNvSpPr>
          <p:nvPr>
            <p:ph type="title"/>
          </p:nvPr>
        </p:nvSpPr>
        <p:spPr>
          <a:xfrm>
            <a:off x="914208" y="1211639"/>
            <a:ext cx="7946570" cy="6171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The risk of covid-19 in staff member health in school</a:t>
            </a:r>
            <a:endParaRPr sz="2400" dirty="0"/>
          </a:p>
        </p:txBody>
      </p:sp>
      <p:sp>
        <p:nvSpPr>
          <p:cNvPr id="2508" name="Google Shape;2508;p55"/>
          <p:cNvSpPr txBox="1">
            <a:spLocks noGrp="1"/>
          </p:cNvSpPr>
          <p:nvPr>
            <p:ph type="body" idx="1"/>
          </p:nvPr>
        </p:nvSpPr>
        <p:spPr>
          <a:xfrm>
            <a:off x="720000" y="1692600"/>
            <a:ext cx="7704000" cy="34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b="1" dirty="0"/>
              <a:t>Adults 60 years and older and people with underlying health conditions are at greater risk of contracting and dying from the corona virus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b="1" dirty="0"/>
              <a:t>The decision to return to a teaching environment depends on the individual and should include consideration of local disease trend</a:t>
            </a:r>
          </a:p>
        </p:txBody>
      </p:sp>
      <p:grpSp>
        <p:nvGrpSpPr>
          <p:cNvPr id="2509" name="Google Shape;2509;p55"/>
          <p:cNvGrpSpPr/>
          <p:nvPr/>
        </p:nvGrpSpPr>
        <p:grpSpPr>
          <a:xfrm>
            <a:off x="7974649" y="1385669"/>
            <a:ext cx="449351" cy="134550"/>
            <a:chOff x="826998" y="3699099"/>
            <a:chExt cx="449351" cy="134550"/>
          </a:xfrm>
        </p:grpSpPr>
        <p:sp>
          <p:nvSpPr>
            <p:cNvPr id="2510" name="Google Shape;2510;p55"/>
            <p:cNvSpPr/>
            <p:nvPr/>
          </p:nvSpPr>
          <p:spPr>
            <a:xfrm rot="6311946">
              <a:off x="834358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55"/>
            <p:cNvSpPr/>
            <p:nvPr/>
          </p:nvSpPr>
          <p:spPr>
            <a:xfrm rot="6311946">
              <a:off x="1156972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55"/>
            <p:cNvSpPr/>
            <p:nvPr/>
          </p:nvSpPr>
          <p:spPr>
            <a:xfrm rot="6311946">
              <a:off x="995665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p42"/>
          <p:cNvSpPr txBox="1">
            <a:spLocks noGrp="1"/>
          </p:cNvSpPr>
          <p:nvPr>
            <p:ph type="title"/>
          </p:nvPr>
        </p:nvSpPr>
        <p:spPr>
          <a:xfrm>
            <a:off x="946782" y="1158427"/>
            <a:ext cx="6627358" cy="4139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Prevention method after re opening of school</a:t>
            </a:r>
            <a:br>
              <a:rPr lang="en-US" dirty="0"/>
            </a:br>
            <a:endParaRPr dirty="0"/>
          </a:p>
        </p:txBody>
      </p:sp>
      <p:grpSp>
        <p:nvGrpSpPr>
          <p:cNvPr id="1513" name="Google Shape;1513;p42"/>
          <p:cNvGrpSpPr/>
          <p:nvPr/>
        </p:nvGrpSpPr>
        <p:grpSpPr>
          <a:xfrm>
            <a:off x="1833021" y="2765850"/>
            <a:ext cx="5948662" cy="432803"/>
            <a:chOff x="1871846" y="2730100"/>
            <a:chExt cx="5948662" cy="432803"/>
          </a:xfrm>
        </p:grpSpPr>
        <p:grpSp>
          <p:nvGrpSpPr>
            <p:cNvPr id="1514" name="Google Shape;1514;p42"/>
            <p:cNvGrpSpPr/>
            <p:nvPr/>
          </p:nvGrpSpPr>
          <p:grpSpPr>
            <a:xfrm>
              <a:off x="1871846" y="2730100"/>
              <a:ext cx="5920395" cy="432803"/>
              <a:chOff x="106648" y="895722"/>
              <a:chExt cx="4481413" cy="374300"/>
            </a:xfrm>
          </p:grpSpPr>
          <p:grpSp>
            <p:nvGrpSpPr>
              <p:cNvPr id="1515" name="Google Shape;1515;p42"/>
              <p:cNvGrpSpPr/>
              <p:nvPr/>
            </p:nvGrpSpPr>
            <p:grpSpPr>
              <a:xfrm>
                <a:off x="2233276" y="895722"/>
                <a:ext cx="1082667" cy="223591"/>
                <a:chOff x="4808316" y="2800065"/>
                <a:chExt cx="1999386" cy="412910"/>
              </a:xfrm>
            </p:grpSpPr>
            <p:sp>
              <p:nvSpPr>
                <p:cNvPr id="1516" name="Google Shape;1516;p42"/>
                <p:cNvSpPr/>
                <p:nvPr/>
              </p:nvSpPr>
              <p:spPr>
                <a:xfrm>
                  <a:off x="4849302" y="3079475"/>
                  <a:ext cx="1958400" cy="1335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517" name="Google Shape;1517;p42"/>
                <p:cNvGrpSpPr/>
                <p:nvPr/>
              </p:nvGrpSpPr>
              <p:grpSpPr>
                <a:xfrm>
                  <a:off x="4808316" y="2800065"/>
                  <a:ext cx="92400" cy="411825"/>
                  <a:chOff x="845575" y="2563700"/>
                  <a:chExt cx="92400" cy="411825"/>
                </a:xfrm>
              </p:grpSpPr>
              <p:cxnSp>
                <p:nvCxnSpPr>
                  <p:cNvPr id="1518" name="Google Shape;1518;p42"/>
                  <p:cNvCxnSpPr/>
                  <p:nvPr/>
                </p:nvCxnSpPr>
                <p:spPr>
                  <a:xfrm>
                    <a:off x="891775" y="2616125"/>
                    <a:ext cx="0" cy="3594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519" name="Google Shape;1519;p42"/>
                  <p:cNvSpPr/>
                  <p:nvPr/>
                </p:nvSpPr>
                <p:spPr>
                  <a:xfrm>
                    <a:off x="845575" y="2563700"/>
                    <a:ext cx="92400" cy="9240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520" name="Google Shape;1520;p42"/>
              <p:cNvGrpSpPr/>
              <p:nvPr/>
            </p:nvGrpSpPr>
            <p:grpSpPr>
              <a:xfrm>
                <a:off x="106648" y="895722"/>
                <a:ext cx="1088401" cy="223591"/>
                <a:chOff x="881025" y="2800065"/>
                <a:chExt cx="2009975" cy="412910"/>
              </a:xfrm>
            </p:grpSpPr>
            <p:sp>
              <p:nvSpPr>
                <p:cNvPr id="1521" name="Google Shape;1521;p42"/>
                <p:cNvSpPr/>
                <p:nvPr/>
              </p:nvSpPr>
              <p:spPr>
                <a:xfrm>
                  <a:off x="932600" y="3079475"/>
                  <a:ext cx="1958400" cy="1335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522" name="Google Shape;1522;p42"/>
                <p:cNvGrpSpPr/>
                <p:nvPr/>
              </p:nvGrpSpPr>
              <p:grpSpPr>
                <a:xfrm>
                  <a:off x="881025" y="2800065"/>
                  <a:ext cx="92400" cy="411825"/>
                  <a:chOff x="845575" y="2563700"/>
                  <a:chExt cx="92400" cy="411825"/>
                </a:xfrm>
              </p:grpSpPr>
              <p:cxnSp>
                <p:nvCxnSpPr>
                  <p:cNvPr id="1523" name="Google Shape;1523;p42"/>
                  <p:cNvCxnSpPr/>
                  <p:nvPr/>
                </p:nvCxnSpPr>
                <p:spPr>
                  <a:xfrm>
                    <a:off x="891775" y="2616125"/>
                    <a:ext cx="0" cy="3594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524" name="Google Shape;1524;p42"/>
                  <p:cNvSpPr/>
                  <p:nvPr/>
                </p:nvSpPr>
                <p:spPr>
                  <a:xfrm>
                    <a:off x="845575" y="2563700"/>
                    <a:ext cx="92400" cy="92400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525" name="Google Shape;1525;p42"/>
              <p:cNvGrpSpPr/>
              <p:nvPr/>
            </p:nvGrpSpPr>
            <p:grpSpPr>
              <a:xfrm>
                <a:off x="1172346" y="1047018"/>
                <a:ext cx="1083151" cy="223003"/>
                <a:chOff x="2849073" y="3079467"/>
                <a:chExt cx="2000279" cy="411825"/>
              </a:xfrm>
            </p:grpSpPr>
            <p:sp>
              <p:nvSpPr>
                <p:cNvPr id="1526" name="Google Shape;1526;p42"/>
                <p:cNvSpPr/>
                <p:nvPr/>
              </p:nvSpPr>
              <p:spPr>
                <a:xfrm>
                  <a:off x="2890952" y="3079475"/>
                  <a:ext cx="1958400" cy="1335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527" name="Google Shape;1527;p42"/>
                <p:cNvGrpSpPr/>
                <p:nvPr/>
              </p:nvGrpSpPr>
              <p:grpSpPr>
                <a:xfrm rot="10800000">
                  <a:off x="2849073" y="3079467"/>
                  <a:ext cx="92400" cy="411825"/>
                  <a:chOff x="2070100" y="2563700"/>
                  <a:chExt cx="92400" cy="411825"/>
                </a:xfrm>
              </p:grpSpPr>
              <p:cxnSp>
                <p:nvCxnSpPr>
                  <p:cNvPr id="1528" name="Google Shape;1528;p42"/>
                  <p:cNvCxnSpPr/>
                  <p:nvPr/>
                </p:nvCxnSpPr>
                <p:spPr>
                  <a:xfrm>
                    <a:off x="2116300" y="2616125"/>
                    <a:ext cx="0" cy="3594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529" name="Google Shape;1529;p42"/>
                  <p:cNvSpPr/>
                  <p:nvPr/>
                </p:nvSpPr>
                <p:spPr>
                  <a:xfrm>
                    <a:off x="2070100" y="2563700"/>
                    <a:ext cx="92400" cy="92400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530" name="Google Shape;1530;p42"/>
              <p:cNvGrpSpPr/>
              <p:nvPr/>
            </p:nvGrpSpPr>
            <p:grpSpPr>
              <a:xfrm>
                <a:off x="3290132" y="1047018"/>
                <a:ext cx="1297929" cy="223003"/>
                <a:chOff x="6760035" y="3079467"/>
                <a:chExt cx="2396914" cy="411825"/>
              </a:xfrm>
            </p:grpSpPr>
            <p:sp>
              <p:nvSpPr>
                <p:cNvPr id="1531" name="Google Shape;1531;p42"/>
                <p:cNvSpPr/>
                <p:nvPr/>
              </p:nvSpPr>
              <p:spPr>
                <a:xfrm>
                  <a:off x="6807650" y="3079475"/>
                  <a:ext cx="2349300" cy="1335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532" name="Google Shape;1532;p42"/>
                <p:cNvGrpSpPr/>
                <p:nvPr/>
              </p:nvGrpSpPr>
              <p:grpSpPr>
                <a:xfrm rot="10800000">
                  <a:off x="6760035" y="3079467"/>
                  <a:ext cx="92400" cy="411825"/>
                  <a:chOff x="2070100" y="2563700"/>
                  <a:chExt cx="92400" cy="411825"/>
                </a:xfrm>
              </p:grpSpPr>
              <p:cxnSp>
                <p:nvCxnSpPr>
                  <p:cNvPr id="1533" name="Google Shape;1533;p42"/>
                  <p:cNvCxnSpPr/>
                  <p:nvPr/>
                </p:nvCxnSpPr>
                <p:spPr>
                  <a:xfrm>
                    <a:off x="2116300" y="2616125"/>
                    <a:ext cx="0" cy="359400"/>
                  </a:xfrm>
                  <a:prstGeom prst="straightConnector1">
                    <a:avLst/>
                  </a:prstGeom>
                  <a:noFill/>
                  <a:ln w="9525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534" name="Google Shape;1534;p42"/>
                  <p:cNvSpPr/>
                  <p:nvPr/>
                </p:nvSpPr>
                <p:spPr>
                  <a:xfrm>
                    <a:off x="2070100" y="2563700"/>
                    <a:ext cx="92400" cy="9240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535" name="Google Shape;1535;p42"/>
            <p:cNvGrpSpPr/>
            <p:nvPr/>
          </p:nvGrpSpPr>
          <p:grpSpPr>
            <a:xfrm>
              <a:off x="7754405" y="2730107"/>
              <a:ext cx="66103" cy="257844"/>
              <a:chOff x="845575" y="2563700"/>
              <a:chExt cx="92400" cy="411825"/>
            </a:xfrm>
          </p:grpSpPr>
          <p:cxnSp>
            <p:nvCxnSpPr>
              <p:cNvPr id="1536" name="Google Shape;1536;p42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537" name="Google Shape;1537;p42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A3D655B-350D-0DE6-6A83-3A121C786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004" y="2047304"/>
            <a:ext cx="1266155" cy="8332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FEA1AD-79DE-47D3-8713-5B12FD2426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5955" y="1893077"/>
            <a:ext cx="1378889" cy="10470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D64EE3-CD72-6A99-9DB2-910525DE87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1722" y="1974457"/>
            <a:ext cx="1551652" cy="9656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A76CFF-F5B0-A839-7B67-03387BE964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3178" y="3174832"/>
            <a:ext cx="1515392" cy="8102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8F4163-6A79-410E-B8C8-7C53557432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8123" y="3053311"/>
            <a:ext cx="1213286" cy="12132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Google Shape;1582;p45"/>
          <p:cNvSpPr txBox="1">
            <a:spLocks noGrp="1"/>
          </p:cNvSpPr>
          <p:nvPr>
            <p:ph type="body" idx="1"/>
          </p:nvPr>
        </p:nvSpPr>
        <p:spPr>
          <a:xfrm>
            <a:off x="1837080" y="1864067"/>
            <a:ext cx="3852000" cy="10573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summary</a:t>
            </a:r>
            <a:endParaRPr dirty="0"/>
          </a:p>
        </p:txBody>
      </p:sp>
      <p:grpSp>
        <p:nvGrpSpPr>
          <p:cNvPr id="1583" name="Google Shape;1583;p45"/>
          <p:cNvGrpSpPr/>
          <p:nvPr/>
        </p:nvGrpSpPr>
        <p:grpSpPr>
          <a:xfrm>
            <a:off x="4118232" y="2224768"/>
            <a:ext cx="449351" cy="134550"/>
            <a:chOff x="826998" y="3699099"/>
            <a:chExt cx="449351" cy="134550"/>
          </a:xfrm>
        </p:grpSpPr>
        <p:sp>
          <p:nvSpPr>
            <p:cNvPr id="1584" name="Google Shape;1584;p45"/>
            <p:cNvSpPr/>
            <p:nvPr/>
          </p:nvSpPr>
          <p:spPr>
            <a:xfrm rot="6311946">
              <a:off x="834358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5" name="Google Shape;1585;p45"/>
            <p:cNvSpPr/>
            <p:nvPr/>
          </p:nvSpPr>
          <p:spPr>
            <a:xfrm rot="6311946">
              <a:off x="1156972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6" name="Google Shape;1586;p45"/>
            <p:cNvSpPr/>
            <p:nvPr/>
          </p:nvSpPr>
          <p:spPr>
            <a:xfrm rot="6311946">
              <a:off x="995665" y="3715925"/>
              <a:ext cx="112017" cy="100898"/>
            </a:xfrm>
            <a:custGeom>
              <a:avLst/>
              <a:gdLst/>
              <a:ahLst/>
              <a:cxnLst/>
              <a:rect l="l" t="t" r="r" b="b"/>
              <a:pathLst>
                <a:path w="633" h="570" extrusionOk="0">
                  <a:moveTo>
                    <a:pt x="342" y="1"/>
                  </a:moveTo>
                  <a:cubicBezTo>
                    <a:pt x="315" y="1"/>
                    <a:pt x="287" y="5"/>
                    <a:pt x="259" y="14"/>
                  </a:cubicBezTo>
                  <a:cubicBezTo>
                    <a:pt x="101" y="39"/>
                    <a:pt x="0" y="172"/>
                    <a:pt x="25" y="330"/>
                  </a:cubicBezTo>
                  <a:cubicBezTo>
                    <a:pt x="70" y="469"/>
                    <a:pt x="178" y="569"/>
                    <a:pt x="312" y="569"/>
                  </a:cubicBezTo>
                  <a:cubicBezTo>
                    <a:pt x="330" y="569"/>
                    <a:pt x="348" y="567"/>
                    <a:pt x="367" y="564"/>
                  </a:cubicBezTo>
                  <a:cubicBezTo>
                    <a:pt x="525" y="538"/>
                    <a:pt x="632" y="380"/>
                    <a:pt x="607" y="222"/>
                  </a:cubicBezTo>
                  <a:cubicBezTo>
                    <a:pt x="581" y="92"/>
                    <a:pt x="469" y="1"/>
                    <a:pt x="34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Curie Breakthrough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E4776"/>
      </a:accent1>
      <a:accent2>
        <a:srgbClr val="02ACD0"/>
      </a:accent2>
      <a:accent3>
        <a:srgbClr val="AADBEE"/>
      </a:accent3>
      <a:accent4>
        <a:srgbClr val="F5AD9A"/>
      </a:accent4>
      <a:accent5>
        <a:srgbClr val="ED8984"/>
      </a:accent5>
      <a:accent6>
        <a:srgbClr val="EC686A"/>
      </a:accent6>
      <a:hlink>
        <a:srgbClr val="02ACD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352</Words>
  <Application>Microsoft Office PowerPoint</Application>
  <PresentationFormat>On-screen Show (16:9)</PresentationFormat>
  <Paragraphs>43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Roboto</vt:lpstr>
      <vt:lpstr>Arial</vt:lpstr>
      <vt:lpstr>Wingdings</vt:lpstr>
      <vt:lpstr>Mukta</vt:lpstr>
      <vt:lpstr>Mucta</vt:lpstr>
      <vt:lpstr>Curie Breakthrough by Slidesgo</vt:lpstr>
      <vt:lpstr>PowerPoint Presentation</vt:lpstr>
      <vt:lpstr>Objectve:</vt:lpstr>
      <vt:lpstr>Definition of covid-19</vt:lpstr>
      <vt:lpstr>Role of students in the transmission of covid-19</vt:lpstr>
      <vt:lpstr>PowerPoint Presentation</vt:lpstr>
      <vt:lpstr>the incubation period children </vt:lpstr>
      <vt:lpstr>The risk of covid-19 in staff member health in school</vt:lpstr>
      <vt:lpstr>Prevention method after re opening of school </vt:lpstr>
      <vt:lpstr>PowerPoint Presentation</vt:lpstr>
      <vt:lpstr>Reference</vt:lpstr>
      <vt:lpstr>Thanks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Hatem Mohamed</dc:creator>
  <cp:lastModifiedBy>Hatem Mohamed</cp:lastModifiedBy>
  <cp:revision>4</cp:revision>
  <dcterms:modified xsi:type="dcterms:W3CDTF">2022-06-03T23:40:25Z</dcterms:modified>
</cp:coreProperties>
</file>