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</p:sldMasterIdLst>
  <p:notesMasterIdLst>
    <p:notesMasterId r:id="rId11"/>
  </p:notesMasterIdLst>
  <p:sldIdLst>
    <p:sldId id="256" r:id="rId3"/>
    <p:sldId id="258" r:id="rId4"/>
    <p:sldId id="276" r:id="rId5"/>
    <p:sldId id="264" r:id="rId6"/>
    <p:sldId id="265" r:id="rId7"/>
    <p:sldId id="278" r:id="rId8"/>
    <p:sldId id="257" r:id="rId9"/>
    <p:sldId id="277" r:id="rId10"/>
  </p:sldIdLst>
  <p:sldSz cx="9144000" cy="5143500" type="screen16x9"/>
  <p:notesSz cx="6858000" cy="9144000"/>
  <p:embeddedFontLst>
    <p:embeddedFont>
      <p:font typeface="Nunito Light" panose="020B0604020202020204" charset="0"/>
      <p:regular r:id="rId12"/>
      <p:italic r:id="rId13"/>
    </p:embeddedFont>
    <p:embeddedFont>
      <p:font typeface="Merriweather" panose="020B0604020202020204" charset="0"/>
      <p:regular r:id="rId14"/>
      <p:bold r:id="rId15"/>
      <p:italic r:id="rId16"/>
      <p:boldItalic r:id="rId17"/>
    </p:embeddedFont>
    <p:embeddedFont>
      <p:font typeface="Georgia" panose="02040502050405020303" pitchFamily="18" charset="0"/>
      <p:regular r:id="rId18"/>
      <p:bold r:id="rId19"/>
      <p:italic r:id="rId20"/>
      <p:boldItalic r:id="rId21"/>
    </p:embeddedFont>
    <p:embeddedFont>
      <p:font typeface="Livvic" panose="020B0604020202020204" charset="0"/>
      <p:regular r:id="rId22"/>
      <p:bold r:id="rId23"/>
      <p:italic r:id="rId24"/>
      <p:boldItalic r:id="rId25"/>
    </p:embeddedFont>
    <p:embeddedFont>
      <p:font typeface="Berkshire Swash" panose="020B0604020202020204" charset="0"/>
      <p:regular r:id="rId26"/>
    </p:embeddedFont>
    <p:embeddedFont>
      <p:font typeface="Roboto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0FEA3-456C-4FCB-A182-A03623FEAAE2}" v="319" dt="2021-11-22T01:39:55.150"/>
    <p1510:client id="{BEC4A26D-91C9-422B-8596-18F9C38F99E2}" v="132" dt="2021-11-26T12:38:38.719"/>
    <p1510:client id="{FA0315F1-193B-4FA6-BDE8-2330D4E63AFF}" v="321" dt="2021-11-22T00:44:02.444"/>
    <p1510:client id="{FC849A1A-B2C0-4D20-A1C2-71693A3C8098}" v="5" dt="2021-11-21T23:53:12.215"/>
  </p1510:revLst>
</p1510:revInfo>
</file>

<file path=ppt/tableStyles.xml><?xml version="1.0" encoding="utf-8"?>
<a:tblStyleLst xmlns:a="http://schemas.openxmlformats.org/drawingml/2006/main" def="{A077D883-F7A4-4537-AD92-E21342237A7A}">
  <a:tblStyle styleId="{A077D883-F7A4-4537-AD92-E21342237A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1.xml"/><Relationship Id="rId21" Type="http://schemas.openxmlformats.org/officeDocument/2006/relationships/font" Target="fonts/font10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1723facd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1723facd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b1723facd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b1723facdc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" name="Google Shape;14157;gb1a8945be4_0_69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58" name="Google Shape;14158;gb1a8945be4_0_69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0" name="Google Shape;9120;gb1a8945be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1" name="Google Shape;9121;gb1a8945be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7" name="Google Shape;9147;gb1a8945be4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48" name="Google Shape;9148;gb1a8945be4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a8945be4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1a8945be4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8941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a8945be4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1a8945be4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2" name="Google Shape;14282;gb1a8945be4_0_7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83" name="Google Shape;14283;gb1a8945be4_0_7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228250" y="1542475"/>
            <a:ext cx="4687500" cy="153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176100" y="3164550"/>
            <a:ext cx="2791800" cy="6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713250" y="1255450"/>
            <a:ext cx="45579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713250" y="3301550"/>
            <a:ext cx="4557900" cy="6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Berkshire Swash"/>
              <a:buNone/>
              <a:defRPr sz="28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subTitle" idx="1"/>
          </p:nvPr>
        </p:nvSpPr>
        <p:spPr>
          <a:xfrm>
            <a:off x="713213" y="170922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title" idx="2" hasCustomPrompt="1"/>
          </p:nvPr>
        </p:nvSpPr>
        <p:spPr>
          <a:xfrm>
            <a:off x="7132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3" name="Google Shape;43;p14"/>
          <p:cNvSpPr txBox="1">
            <a:spLocks noGrp="1"/>
          </p:cNvSpPr>
          <p:nvPr>
            <p:ph type="subTitle" idx="3"/>
          </p:nvPr>
        </p:nvSpPr>
        <p:spPr>
          <a:xfrm>
            <a:off x="713213" y="2078613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ubTitle" idx="4"/>
          </p:nvPr>
        </p:nvSpPr>
        <p:spPr>
          <a:xfrm>
            <a:off x="3030913" y="170922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title" idx="5" hasCustomPrompt="1"/>
          </p:nvPr>
        </p:nvSpPr>
        <p:spPr>
          <a:xfrm>
            <a:off x="30309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6"/>
          </p:nvPr>
        </p:nvSpPr>
        <p:spPr>
          <a:xfrm>
            <a:off x="3030913" y="2078613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ubTitle" idx="7"/>
          </p:nvPr>
        </p:nvSpPr>
        <p:spPr>
          <a:xfrm>
            <a:off x="713213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title" idx="8" hasCustomPrompt="1"/>
          </p:nvPr>
        </p:nvSpPr>
        <p:spPr>
          <a:xfrm>
            <a:off x="7132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9" name="Google Shape;49;p14"/>
          <p:cNvSpPr txBox="1">
            <a:spLocks noGrp="1"/>
          </p:cNvSpPr>
          <p:nvPr>
            <p:ph type="subTitle" idx="9"/>
          </p:nvPr>
        </p:nvSpPr>
        <p:spPr>
          <a:xfrm>
            <a:off x="713213" y="3673107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13"/>
          </p:nvPr>
        </p:nvSpPr>
        <p:spPr>
          <a:xfrm>
            <a:off x="3030913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14" hasCustomPrompt="1"/>
          </p:nvPr>
        </p:nvSpPr>
        <p:spPr>
          <a:xfrm>
            <a:off x="30309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subTitle" idx="15"/>
          </p:nvPr>
        </p:nvSpPr>
        <p:spPr>
          <a:xfrm>
            <a:off x="3030913" y="3673107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>
            <a:spLocks noGrp="1"/>
          </p:cNvSpPr>
          <p:nvPr>
            <p:ph type="title"/>
          </p:nvPr>
        </p:nvSpPr>
        <p:spPr>
          <a:xfrm>
            <a:off x="2340425" y="2699163"/>
            <a:ext cx="4566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subTitle" idx="1"/>
          </p:nvPr>
        </p:nvSpPr>
        <p:spPr>
          <a:xfrm>
            <a:off x="2340425" y="1643038"/>
            <a:ext cx="4566000" cy="11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subTitle" idx="1"/>
          </p:nvPr>
        </p:nvSpPr>
        <p:spPr>
          <a:xfrm>
            <a:off x="69910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2"/>
          </p:nvPr>
        </p:nvSpPr>
        <p:spPr>
          <a:xfrm>
            <a:off x="69910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ubTitle" idx="3"/>
          </p:nvPr>
        </p:nvSpPr>
        <p:spPr>
          <a:xfrm>
            <a:off x="330525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ubTitle" idx="4"/>
          </p:nvPr>
        </p:nvSpPr>
        <p:spPr>
          <a:xfrm>
            <a:off x="330525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subTitle" idx="5"/>
          </p:nvPr>
        </p:nvSpPr>
        <p:spPr>
          <a:xfrm>
            <a:off x="591140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6"/>
          </p:nvPr>
        </p:nvSpPr>
        <p:spPr>
          <a:xfrm>
            <a:off x="591140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6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Font typeface="Berkshire Swash"/>
              <a:buNone/>
              <a:defRPr sz="2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ubTitle" idx="1"/>
          </p:nvPr>
        </p:nvSpPr>
        <p:spPr>
          <a:xfrm>
            <a:off x="2977428" y="1425000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ubTitle" idx="2"/>
          </p:nvPr>
        </p:nvSpPr>
        <p:spPr>
          <a:xfrm>
            <a:off x="2977475" y="1814975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ubTitle" idx="3"/>
          </p:nvPr>
        </p:nvSpPr>
        <p:spPr>
          <a:xfrm>
            <a:off x="5726828" y="1425000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ubTitle" idx="4"/>
          </p:nvPr>
        </p:nvSpPr>
        <p:spPr>
          <a:xfrm>
            <a:off x="5726825" y="1814977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ubTitle" idx="5"/>
          </p:nvPr>
        </p:nvSpPr>
        <p:spPr>
          <a:xfrm>
            <a:off x="2977428" y="2867075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ubTitle" idx="6"/>
          </p:nvPr>
        </p:nvSpPr>
        <p:spPr>
          <a:xfrm>
            <a:off x="2977425" y="3257050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7"/>
          </p:nvPr>
        </p:nvSpPr>
        <p:spPr>
          <a:xfrm>
            <a:off x="5726828" y="2867083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8"/>
          </p:nvPr>
        </p:nvSpPr>
        <p:spPr>
          <a:xfrm>
            <a:off x="5726825" y="3257056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4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ubTitle" idx="1"/>
          </p:nvPr>
        </p:nvSpPr>
        <p:spPr>
          <a:xfrm>
            <a:off x="647838" y="1594625"/>
            <a:ext cx="16044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Merriweather"/>
              <a:buNone/>
              <a:defRPr sz="1800"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ubTitle" idx="2"/>
          </p:nvPr>
        </p:nvSpPr>
        <p:spPr>
          <a:xfrm>
            <a:off x="7186288" y="3266625"/>
            <a:ext cx="16044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erriweather"/>
              <a:buNone/>
              <a:defRPr sz="1800"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ubTitle" idx="3"/>
          </p:nvPr>
        </p:nvSpPr>
        <p:spPr>
          <a:xfrm>
            <a:off x="2440463" y="1594625"/>
            <a:ext cx="40359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ubTitle" idx="4"/>
          </p:nvPr>
        </p:nvSpPr>
        <p:spPr>
          <a:xfrm>
            <a:off x="2948588" y="3266625"/>
            <a:ext cx="40359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5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title"/>
          </p:nvPr>
        </p:nvSpPr>
        <p:spPr>
          <a:xfrm>
            <a:off x="713225" y="2671646"/>
            <a:ext cx="3792900" cy="62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1329725"/>
            <a:ext cx="3792900" cy="117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9"/>
          <p:cNvSpPr txBox="1">
            <a:spLocks noGrp="1"/>
          </p:cNvSpPr>
          <p:nvPr>
            <p:ph type="subTitle" idx="1"/>
          </p:nvPr>
        </p:nvSpPr>
        <p:spPr>
          <a:xfrm>
            <a:off x="713225" y="3297450"/>
            <a:ext cx="37929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7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title" hasCustomPrompt="1"/>
          </p:nvPr>
        </p:nvSpPr>
        <p:spPr>
          <a:xfrm>
            <a:off x="5321425" y="878525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6" name="Google Shape;86;p20"/>
          <p:cNvSpPr txBox="1">
            <a:spLocks noGrp="1"/>
          </p:cNvSpPr>
          <p:nvPr>
            <p:ph type="title" idx="2" hasCustomPrompt="1"/>
          </p:nvPr>
        </p:nvSpPr>
        <p:spPr>
          <a:xfrm>
            <a:off x="5321425" y="3320938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20"/>
          <p:cNvSpPr txBox="1">
            <a:spLocks noGrp="1"/>
          </p:cNvSpPr>
          <p:nvPr>
            <p:ph type="title" idx="3" hasCustomPrompt="1"/>
          </p:nvPr>
        </p:nvSpPr>
        <p:spPr>
          <a:xfrm>
            <a:off x="5321425" y="2095500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" name="Google Shape;88;p20"/>
          <p:cNvSpPr txBox="1">
            <a:spLocks noGrp="1"/>
          </p:cNvSpPr>
          <p:nvPr>
            <p:ph type="subTitle" idx="1"/>
          </p:nvPr>
        </p:nvSpPr>
        <p:spPr>
          <a:xfrm>
            <a:off x="5321425" y="13677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subTitle" idx="4"/>
          </p:nvPr>
        </p:nvSpPr>
        <p:spPr>
          <a:xfrm>
            <a:off x="5321425" y="37921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subTitle" idx="5"/>
          </p:nvPr>
        </p:nvSpPr>
        <p:spPr>
          <a:xfrm>
            <a:off x="5321425" y="25799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572000" y="2671658"/>
            <a:ext cx="3792900" cy="62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4572000" y="1329738"/>
            <a:ext cx="3792900" cy="117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4572000" y="3297463"/>
            <a:ext cx="37929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"/>
          <p:cNvSpPr txBox="1">
            <a:spLocks noGrp="1"/>
          </p:cNvSpPr>
          <p:nvPr>
            <p:ph type="title"/>
          </p:nvPr>
        </p:nvSpPr>
        <p:spPr>
          <a:xfrm>
            <a:off x="713225" y="1733075"/>
            <a:ext cx="31542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subTitle" idx="1"/>
          </p:nvPr>
        </p:nvSpPr>
        <p:spPr>
          <a:xfrm>
            <a:off x="713225" y="2344625"/>
            <a:ext cx="3154200" cy="10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">
  <p:cSld name="CUSTOM_13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>
            <a:spLocks noGrp="1"/>
          </p:cNvSpPr>
          <p:nvPr>
            <p:ph type="title"/>
          </p:nvPr>
        </p:nvSpPr>
        <p:spPr>
          <a:xfrm>
            <a:off x="1094225" y="884575"/>
            <a:ext cx="40701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subTitle" idx="1"/>
          </p:nvPr>
        </p:nvSpPr>
        <p:spPr>
          <a:xfrm>
            <a:off x="1094225" y="1887425"/>
            <a:ext cx="4070100" cy="24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ubik"/>
              <a:buNone/>
              <a:defRPr sz="1400"/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1B1B64"/>
              </a:buClr>
              <a:buSzPts val="1400"/>
              <a:buFont typeface="Rubik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9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subTitle" idx="1"/>
          </p:nvPr>
        </p:nvSpPr>
        <p:spPr>
          <a:xfrm>
            <a:off x="69910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ubTitle" idx="2"/>
          </p:nvPr>
        </p:nvSpPr>
        <p:spPr>
          <a:xfrm>
            <a:off x="69910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ubTitle" idx="3"/>
          </p:nvPr>
        </p:nvSpPr>
        <p:spPr>
          <a:xfrm>
            <a:off x="330525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subTitle" idx="4"/>
          </p:nvPr>
        </p:nvSpPr>
        <p:spPr>
          <a:xfrm>
            <a:off x="330525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3"/>
          <p:cNvSpPr txBox="1">
            <a:spLocks noGrp="1"/>
          </p:cNvSpPr>
          <p:nvPr>
            <p:ph type="subTitle" idx="5"/>
          </p:nvPr>
        </p:nvSpPr>
        <p:spPr>
          <a:xfrm>
            <a:off x="591140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3"/>
          <p:cNvSpPr txBox="1">
            <a:spLocks noGrp="1"/>
          </p:cNvSpPr>
          <p:nvPr>
            <p:ph type="subTitle" idx="6"/>
          </p:nvPr>
        </p:nvSpPr>
        <p:spPr>
          <a:xfrm>
            <a:off x="591140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3"/>
          <p:cNvSpPr txBox="1">
            <a:spLocks noGrp="1"/>
          </p:cNvSpPr>
          <p:nvPr>
            <p:ph type="subTitle" idx="7"/>
          </p:nvPr>
        </p:nvSpPr>
        <p:spPr>
          <a:xfrm>
            <a:off x="69907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subTitle" idx="8"/>
          </p:nvPr>
        </p:nvSpPr>
        <p:spPr>
          <a:xfrm>
            <a:off x="69907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subTitle" idx="9"/>
          </p:nvPr>
        </p:nvSpPr>
        <p:spPr>
          <a:xfrm>
            <a:off x="330522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subTitle" idx="13"/>
          </p:nvPr>
        </p:nvSpPr>
        <p:spPr>
          <a:xfrm>
            <a:off x="330522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subTitle" idx="14"/>
          </p:nvPr>
        </p:nvSpPr>
        <p:spPr>
          <a:xfrm>
            <a:off x="591137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subTitle" idx="15"/>
          </p:nvPr>
        </p:nvSpPr>
        <p:spPr>
          <a:xfrm>
            <a:off x="591137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2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1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>
            <a:spLocks noGrp="1"/>
          </p:cNvSpPr>
          <p:nvPr>
            <p:ph type="title"/>
          </p:nvPr>
        </p:nvSpPr>
        <p:spPr>
          <a:xfrm>
            <a:off x="1312500" y="548650"/>
            <a:ext cx="6519000" cy="11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5"/>
          <p:cNvSpPr txBox="1"/>
          <p:nvPr/>
        </p:nvSpPr>
        <p:spPr>
          <a:xfrm>
            <a:off x="2820650" y="3354900"/>
            <a:ext cx="3503100" cy="9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CREDITS:</a:t>
            </a:r>
            <a:endParaRPr sz="1200">
              <a:solidFill>
                <a:schemeClr val="lt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This presentation template was created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, including icons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, infographics &amp; images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 </a:t>
            </a:r>
            <a:endParaRPr sz="1200">
              <a:solidFill>
                <a:schemeClr val="lt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Roboto"/>
              <a:buAutoNum type="arabicPeriod"/>
              <a:defRPr sz="12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rabicPeriod"/>
              <a:defRPr/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rabicPeriod"/>
              <a:defRPr/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713225" y="1163275"/>
            <a:ext cx="3858900" cy="3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14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572125" y="1163275"/>
            <a:ext cx="3858900" cy="3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14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3933675" y="1576975"/>
            <a:ext cx="4275900" cy="9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ubTitle" idx="1"/>
          </p:nvPr>
        </p:nvSpPr>
        <p:spPr>
          <a:xfrm>
            <a:off x="3933675" y="2688675"/>
            <a:ext cx="4275900" cy="84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713225" y="654749"/>
            <a:ext cx="5011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1152375" y="2139400"/>
            <a:ext cx="4275900" cy="128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8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1152375" y="1566700"/>
            <a:ext cx="4275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2317650" y="2084425"/>
            <a:ext cx="379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 b="1"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2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ivvic"/>
              <a:buChar char="●"/>
              <a:defRPr sz="18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●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●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18" name="Google Shape;118;p2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E-mail:fatemaalzahraa_3212@limu.edul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eservearticles.com/political-science/what-are-the-important-elements-of-the-state/1278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rainkart.com/article/Meaning-and-Definition-of-State_34258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28"/>
          <p:cNvGrpSpPr/>
          <p:nvPr/>
        </p:nvGrpSpPr>
        <p:grpSpPr>
          <a:xfrm rot="19614542">
            <a:off x="-1137734" y="2568839"/>
            <a:ext cx="3236603" cy="2992665"/>
            <a:chOff x="2483025" y="1774950"/>
            <a:chExt cx="1815750" cy="1678900"/>
          </a:xfrm>
        </p:grpSpPr>
        <p:sp>
          <p:nvSpPr>
            <p:cNvPr id="125" name="Google Shape;125;p28"/>
            <p:cNvSpPr/>
            <p:nvPr/>
          </p:nvSpPr>
          <p:spPr>
            <a:xfrm>
              <a:off x="2546425" y="1800350"/>
              <a:ext cx="1653525" cy="1653500"/>
            </a:xfrm>
            <a:custGeom>
              <a:avLst/>
              <a:gdLst/>
              <a:ahLst/>
              <a:cxnLst/>
              <a:rect l="l" t="t" r="r" b="b"/>
              <a:pathLst>
                <a:path w="66141" h="66140" extrusionOk="0">
                  <a:moveTo>
                    <a:pt x="33077" y="1144"/>
                  </a:moveTo>
                  <a:cubicBezTo>
                    <a:pt x="50674" y="1144"/>
                    <a:pt x="64997" y="15467"/>
                    <a:pt x="64997" y="33064"/>
                  </a:cubicBezTo>
                  <a:cubicBezTo>
                    <a:pt x="64997" y="50673"/>
                    <a:pt x="50674" y="64997"/>
                    <a:pt x="33077" y="64997"/>
                  </a:cubicBezTo>
                  <a:cubicBezTo>
                    <a:pt x="15467" y="64997"/>
                    <a:pt x="1144" y="50673"/>
                    <a:pt x="1144" y="33064"/>
                  </a:cubicBezTo>
                  <a:cubicBezTo>
                    <a:pt x="1144" y="15467"/>
                    <a:pt x="15467" y="1144"/>
                    <a:pt x="33077" y="1144"/>
                  </a:cubicBezTo>
                  <a:close/>
                  <a:moveTo>
                    <a:pt x="33077" y="1"/>
                  </a:moveTo>
                  <a:cubicBezTo>
                    <a:pt x="14836" y="1"/>
                    <a:pt x="1" y="14836"/>
                    <a:pt x="1" y="33064"/>
                  </a:cubicBezTo>
                  <a:cubicBezTo>
                    <a:pt x="1" y="51304"/>
                    <a:pt x="14836" y="66140"/>
                    <a:pt x="33077" y="66140"/>
                  </a:cubicBezTo>
                  <a:cubicBezTo>
                    <a:pt x="51317" y="66140"/>
                    <a:pt x="66140" y="51304"/>
                    <a:pt x="66140" y="33064"/>
                  </a:cubicBezTo>
                  <a:cubicBezTo>
                    <a:pt x="66140" y="14836"/>
                    <a:pt x="51305" y="1"/>
                    <a:pt x="3307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8"/>
            <p:cNvSpPr/>
            <p:nvPr/>
          </p:nvSpPr>
          <p:spPr>
            <a:xfrm>
              <a:off x="3422725" y="3171350"/>
              <a:ext cx="425675" cy="206900"/>
            </a:xfrm>
            <a:custGeom>
              <a:avLst/>
              <a:gdLst/>
              <a:ahLst/>
              <a:cxnLst/>
              <a:rect l="l" t="t" r="r" b="b"/>
              <a:pathLst>
                <a:path w="17027" h="8276" extrusionOk="0">
                  <a:moveTo>
                    <a:pt x="17027" y="1"/>
                  </a:moveTo>
                  <a:cubicBezTo>
                    <a:pt x="17027" y="1"/>
                    <a:pt x="16848" y="215"/>
                    <a:pt x="16503" y="584"/>
                  </a:cubicBezTo>
                  <a:cubicBezTo>
                    <a:pt x="16193" y="953"/>
                    <a:pt x="15705" y="1477"/>
                    <a:pt x="15050" y="2060"/>
                  </a:cubicBezTo>
                  <a:cubicBezTo>
                    <a:pt x="13753" y="3251"/>
                    <a:pt x="11741" y="4620"/>
                    <a:pt x="9312" y="5668"/>
                  </a:cubicBezTo>
                  <a:cubicBezTo>
                    <a:pt x="6895" y="6740"/>
                    <a:pt x="4525" y="7359"/>
                    <a:pt x="2811" y="7728"/>
                  </a:cubicBezTo>
                  <a:cubicBezTo>
                    <a:pt x="1954" y="7918"/>
                    <a:pt x="1251" y="8049"/>
                    <a:pt x="763" y="8144"/>
                  </a:cubicBezTo>
                  <a:cubicBezTo>
                    <a:pt x="263" y="8228"/>
                    <a:pt x="1" y="8275"/>
                    <a:pt x="1" y="8275"/>
                  </a:cubicBezTo>
                  <a:cubicBezTo>
                    <a:pt x="1" y="8275"/>
                    <a:pt x="287" y="8264"/>
                    <a:pt x="775" y="8252"/>
                  </a:cubicBezTo>
                  <a:cubicBezTo>
                    <a:pt x="1275" y="8216"/>
                    <a:pt x="1989" y="8168"/>
                    <a:pt x="2870" y="8061"/>
                  </a:cubicBezTo>
                  <a:cubicBezTo>
                    <a:pt x="4633" y="7859"/>
                    <a:pt x="7085" y="7406"/>
                    <a:pt x="9597" y="6311"/>
                  </a:cubicBezTo>
                  <a:cubicBezTo>
                    <a:pt x="12133" y="5216"/>
                    <a:pt x="14110" y="3632"/>
                    <a:pt x="15301" y="2310"/>
                  </a:cubicBezTo>
                  <a:cubicBezTo>
                    <a:pt x="15908" y="1656"/>
                    <a:pt x="16336" y="1072"/>
                    <a:pt x="16610" y="655"/>
                  </a:cubicBezTo>
                  <a:cubicBezTo>
                    <a:pt x="16896" y="239"/>
                    <a:pt x="17027" y="1"/>
                    <a:pt x="1702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8"/>
            <p:cNvSpPr/>
            <p:nvPr/>
          </p:nvSpPr>
          <p:spPr>
            <a:xfrm>
              <a:off x="3488525" y="3212725"/>
              <a:ext cx="233375" cy="116700"/>
            </a:xfrm>
            <a:custGeom>
              <a:avLst/>
              <a:gdLst/>
              <a:ahLst/>
              <a:cxnLst/>
              <a:rect l="l" t="t" r="r" b="b"/>
              <a:pathLst>
                <a:path w="9335" h="4668" extrusionOk="0">
                  <a:moveTo>
                    <a:pt x="9335" y="1"/>
                  </a:moveTo>
                  <a:cubicBezTo>
                    <a:pt x="9335" y="1"/>
                    <a:pt x="9216" y="84"/>
                    <a:pt x="9001" y="251"/>
                  </a:cubicBezTo>
                  <a:cubicBezTo>
                    <a:pt x="8799" y="417"/>
                    <a:pt x="8466" y="655"/>
                    <a:pt x="8085" y="917"/>
                  </a:cubicBezTo>
                  <a:cubicBezTo>
                    <a:pt x="7287" y="1477"/>
                    <a:pt x="6180" y="2168"/>
                    <a:pt x="4894" y="2810"/>
                  </a:cubicBezTo>
                  <a:cubicBezTo>
                    <a:pt x="3620" y="3453"/>
                    <a:pt x="2393" y="3930"/>
                    <a:pt x="1489" y="4227"/>
                  </a:cubicBezTo>
                  <a:cubicBezTo>
                    <a:pt x="1036" y="4370"/>
                    <a:pt x="667" y="4477"/>
                    <a:pt x="405" y="4549"/>
                  </a:cubicBezTo>
                  <a:cubicBezTo>
                    <a:pt x="143" y="4632"/>
                    <a:pt x="0" y="4668"/>
                    <a:pt x="0" y="4668"/>
                  </a:cubicBezTo>
                  <a:lnTo>
                    <a:pt x="417" y="4668"/>
                  </a:lnTo>
                  <a:cubicBezTo>
                    <a:pt x="691" y="4656"/>
                    <a:pt x="1072" y="4632"/>
                    <a:pt x="1560" y="4573"/>
                  </a:cubicBezTo>
                  <a:cubicBezTo>
                    <a:pt x="2524" y="4430"/>
                    <a:pt x="3858" y="4108"/>
                    <a:pt x="5203" y="3441"/>
                  </a:cubicBezTo>
                  <a:cubicBezTo>
                    <a:pt x="6561" y="2751"/>
                    <a:pt x="7620" y="1894"/>
                    <a:pt x="8299" y="1191"/>
                  </a:cubicBezTo>
                  <a:cubicBezTo>
                    <a:pt x="8644" y="834"/>
                    <a:pt x="8918" y="536"/>
                    <a:pt x="9073" y="322"/>
                  </a:cubicBezTo>
                  <a:cubicBezTo>
                    <a:pt x="9239" y="120"/>
                    <a:pt x="9335" y="1"/>
                    <a:pt x="933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8"/>
            <p:cNvSpPr/>
            <p:nvPr/>
          </p:nvSpPr>
          <p:spPr>
            <a:xfrm>
              <a:off x="3550725" y="3216000"/>
              <a:ext cx="75050" cy="50925"/>
            </a:xfrm>
            <a:custGeom>
              <a:avLst/>
              <a:gdLst/>
              <a:ahLst/>
              <a:cxnLst/>
              <a:rect l="l" t="t" r="r" b="b"/>
              <a:pathLst>
                <a:path w="3002" h="2037" extrusionOk="0">
                  <a:moveTo>
                    <a:pt x="3001" y="1"/>
                  </a:moveTo>
                  <a:cubicBezTo>
                    <a:pt x="3001" y="1"/>
                    <a:pt x="2132" y="167"/>
                    <a:pt x="1310" y="727"/>
                  </a:cubicBezTo>
                  <a:cubicBezTo>
                    <a:pt x="477" y="1298"/>
                    <a:pt x="1" y="2037"/>
                    <a:pt x="1" y="2037"/>
                  </a:cubicBezTo>
                  <a:cubicBezTo>
                    <a:pt x="1" y="2037"/>
                    <a:pt x="858" y="1870"/>
                    <a:pt x="1691" y="1310"/>
                  </a:cubicBezTo>
                  <a:cubicBezTo>
                    <a:pt x="2525" y="739"/>
                    <a:pt x="3001" y="1"/>
                    <a:pt x="300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8"/>
            <p:cNvSpPr/>
            <p:nvPr/>
          </p:nvSpPr>
          <p:spPr>
            <a:xfrm>
              <a:off x="3539125" y="3190600"/>
              <a:ext cx="61925" cy="30250"/>
            </a:xfrm>
            <a:custGeom>
              <a:avLst/>
              <a:gdLst/>
              <a:ahLst/>
              <a:cxnLst/>
              <a:rect l="l" t="t" r="r" b="b"/>
              <a:pathLst>
                <a:path w="2477" h="1210" extrusionOk="0">
                  <a:moveTo>
                    <a:pt x="2350" y="1"/>
                  </a:moveTo>
                  <a:cubicBezTo>
                    <a:pt x="2117" y="1"/>
                    <a:pt x="1597" y="34"/>
                    <a:pt x="1084" y="290"/>
                  </a:cubicBezTo>
                  <a:cubicBezTo>
                    <a:pt x="405" y="636"/>
                    <a:pt x="0" y="1207"/>
                    <a:pt x="0" y="1207"/>
                  </a:cubicBezTo>
                  <a:cubicBezTo>
                    <a:pt x="0" y="1207"/>
                    <a:pt x="37" y="1210"/>
                    <a:pt x="102" y="1210"/>
                  </a:cubicBezTo>
                  <a:cubicBezTo>
                    <a:pt x="320" y="1210"/>
                    <a:pt x="858" y="1181"/>
                    <a:pt x="1381" y="933"/>
                  </a:cubicBezTo>
                  <a:cubicBezTo>
                    <a:pt x="2072" y="588"/>
                    <a:pt x="2477" y="5"/>
                    <a:pt x="2477" y="5"/>
                  </a:cubicBezTo>
                  <a:cubicBezTo>
                    <a:pt x="2477" y="5"/>
                    <a:pt x="2431" y="1"/>
                    <a:pt x="235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8"/>
            <p:cNvSpPr/>
            <p:nvPr/>
          </p:nvSpPr>
          <p:spPr>
            <a:xfrm>
              <a:off x="2764025" y="1887850"/>
              <a:ext cx="393825" cy="307225"/>
            </a:xfrm>
            <a:custGeom>
              <a:avLst/>
              <a:gdLst/>
              <a:ahLst/>
              <a:cxnLst/>
              <a:rect l="l" t="t" r="r" b="b"/>
              <a:pathLst>
                <a:path w="15753" h="12289" extrusionOk="0">
                  <a:moveTo>
                    <a:pt x="15752" y="1"/>
                  </a:moveTo>
                  <a:lnTo>
                    <a:pt x="15752" y="1"/>
                  </a:lnTo>
                  <a:cubicBezTo>
                    <a:pt x="15752" y="1"/>
                    <a:pt x="15467" y="72"/>
                    <a:pt x="14967" y="191"/>
                  </a:cubicBezTo>
                  <a:cubicBezTo>
                    <a:pt x="14705" y="251"/>
                    <a:pt x="14395" y="334"/>
                    <a:pt x="14050" y="453"/>
                  </a:cubicBezTo>
                  <a:cubicBezTo>
                    <a:pt x="13693" y="572"/>
                    <a:pt x="13300" y="692"/>
                    <a:pt x="12859" y="870"/>
                  </a:cubicBezTo>
                  <a:cubicBezTo>
                    <a:pt x="12431" y="1037"/>
                    <a:pt x="11954" y="1215"/>
                    <a:pt x="11466" y="1454"/>
                  </a:cubicBezTo>
                  <a:cubicBezTo>
                    <a:pt x="10978" y="1668"/>
                    <a:pt x="10454" y="1942"/>
                    <a:pt x="9906" y="2227"/>
                  </a:cubicBezTo>
                  <a:cubicBezTo>
                    <a:pt x="8811" y="2823"/>
                    <a:pt x="7668" y="3549"/>
                    <a:pt x="6537" y="4430"/>
                  </a:cubicBezTo>
                  <a:cubicBezTo>
                    <a:pt x="5418" y="5311"/>
                    <a:pt x="4430" y="6252"/>
                    <a:pt x="3596" y="7157"/>
                  </a:cubicBezTo>
                  <a:cubicBezTo>
                    <a:pt x="3191" y="7621"/>
                    <a:pt x="2787" y="8061"/>
                    <a:pt x="2465" y="8490"/>
                  </a:cubicBezTo>
                  <a:cubicBezTo>
                    <a:pt x="2120" y="8907"/>
                    <a:pt x="1822" y="9324"/>
                    <a:pt x="1548" y="9716"/>
                  </a:cubicBezTo>
                  <a:cubicBezTo>
                    <a:pt x="1286" y="10097"/>
                    <a:pt x="1060" y="10455"/>
                    <a:pt x="870" y="10776"/>
                  </a:cubicBezTo>
                  <a:cubicBezTo>
                    <a:pt x="679" y="11086"/>
                    <a:pt x="512" y="11371"/>
                    <a:pt x="393" y="11586"/>
                  </a:cubicBezTo>
                  <a:cubicBezTo>
                    <a:pt x="143" y="12038"/>
                    <a:pt x="0" y="12288"/>
                    <a:pt x="0" y="12288"/>
                  </a:cubicBezTo>
                  <a:cubicBezTo>
                    <a:pt x="0" y="12288"/>
                    <a:pt x="167" y="12062"/>
                    <a:pt x="477" y="11645"/>
                  </a:cubicBezTo>
                  <a:cubicBezTo>
                    <a:pt x="631" y="11443"/>
                    <a:pt x="810" y="11193"/>
                    <a:pt x="1048" y="10907"/>
                  </a:cubicBezTo>
                  <a:cubicBezTo>
                    <a:pt x="1286" y="10621"/>
                    <a:pt x="1524" y="10276"/>
                    <a:pt x="1834" y="9943"/>
                  </a:cubicBezTo>
                  <a:cubicBezTo>
                    <a:pt x="2132" y="9585"/>
                    <a:pt x="2465" y="9193"/>
                    <a:pt x="2834" y="8812"/>
                  </a:cubicBezTo>
                  <a:cubicBezTo>
                    <a:pt x="3191" y="8407"/>
                    <a:pt x="3608" y="8002"/>
                    <a:pt x="4025" y="7573"/>
                  </a:cubicBezTo>
                  <a:cubicBezTo>
                    <a:pt x="4882" y="6728"/>
                    <a:pt x="5882" y="5847"/>
                    <a:pt x="6966" y="4978"/>
                  </a:cubicBezTo>
                  <a:cubicBezTo>
                    <a:pt x="8073" y="4132"/>
                    <a:pt x="9168" y="3394"/>
                    <a:pt x="10204" y="2751"/>
                  </a:cubicBezTo>
                  <a:cubicBezTo>
                    <a:pt x="10716" y="2442"/>
                    <a:pt x="11216" y="2144"/>
                    <a:pt x="11692" y="1882"/>
                  </a:cubicBezTo>
                  <a:cubicBezTo>
                    <a:pt x="12145" y="1632"/>
                    <a:pt x="12597" y="1406"/>
                    <a:pt x="13014" y="1204"/>
                  </a:cubicBezTo>
                  <a:cubicBezTo>
                    <a:pt x="13431" y="989"/>
                    <a:pt x="13812" y="834"/>
                    <a:pt x="14145" y="680"/>
                  </a:cubicBezTo>
                  <a:cubicBezTo>
                    <a:pt x="14467" y="513"/>
                    <a:pt x="14764" y="394"/>
                    <a:pt x="15002" y="311"/>
                  </a:cubicBezTo>
                  <a:cubicBezTo>
                    <a:pt x="15478" y="96"/>
                    <a:pt x="15752" y="1"/>
                    <a:pt x="1575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8"/>
            <p:cNvSpPr/>
            <p:nvPr/>
          </p:nvSpPr>
          <p:spPr>
            <a:xfrm>
              <a:off x="2832175" y="1989650"/>
              <a:ext cx="202450" cy="180125"/>
            </a:xfrm>
            <a:custGeom>
              <a:avLst/>
              <a:gdLst/>
              <a:ahLst/>
              <a:cxnLst/>
              <a:rect l="l" t="t" r="r" b="b"/>
              <a:pathLst>
                <a:path w="8098" h="7205" extrusionOk="0">
                  <a:moveTo>
                    <a:pt x="8097" y="1"/>
                  </a:moveTo>
                  <a:cubicBezTo>
                    <a:pt x="8097" y="1"/>
                    <a:pt x="7966" y="60"/>
                    <a:pt x="7716" y="179"/>
                  </a:cubicBezTo>
                  <a:cubicBezTo>
                    <a:pt x="7454" y="299"/>
                    <a:pt x="7085" y="477"/>
                    <a:pt x="6657" y="715"/>
                  </a:cubicBezTo>
                  <a:cubicBezTo>
                    <a:pt x="5776" y="1192"/>
                    <a:pt x="4621" y="1942"/>
                    <a:pt x="3466" y="2954"/>
                  </a:cubicBezTo>
                  <a:cubicBezTo>
                    <a:pt x="2335" y="3966"/>
                    <a:pt x="1465" y="5037"/>
                    <a:pt x="882" y="5847"/>
                  </a:cubicBezTo>
                  <a:cubicBezTo>
                    <a:pt x="584" y="6252"/>
                    <a:pt x="370" y="6597"/>
                    <a:pt x="227" y="6835"/>
                  </a:cubicBezTo>
                  <a:cubicBezTo>
                    <a:pt x="72" y="7073"/>
                    <a:pt x="1" y="7204"/>
                    <a:pt x="1" y="7204"/>
                  </a:cubicBezTo>
                  <a:lnTo>
                    <a:pt x="1132" y="6073"/>
                  </a:lnTo>
                  <a:cubicBezTo>
                    <a:pt x="1835" y="5394"/>
                    <a:pt x="2811" y="4454"/>
                    <a:pt x="3930" y="3466"/>
                  </a:cubicBezTo>
                  <a:cubicBezTo>
                    <a:pt x="5049" y="2489"/>
                    <a:pt x="6073" y="1608"/>
                    <a:pt x="6847" y="1001"/>
                  </a:cubicBezTo>
                  <a:cubicBezTo>
                    <a:pt x="7621" y="394"/>
                    <a:pt x="8097" y="1"/>
                    <a:pt x="809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8"/>
            <p:cNvSpPr/>
            <p:nvPr/>
          </p:nvSpPr>
          <p:spPr>
            <a:xfrm>
              <a:off x="2904825" y="2081625"/>
              <a:ext cx="61325" cy="47950"/>
            </a:xfrm>
            <a:custGeom>
              <a:avLst/>
              <a:gdLst/>
              <a:ahLst/>
              <a:cxnLst/>
              <a:rect l="l" t="t" r="r" b="b"/>
              <a:pathLst>
                <a:path w="2453" h="1918" extrusionOk="0">
                  <a:moveTo>
                    <a:pt x="2453" y="1"/>
                  </a:moveTo>
                  <a:cubicBezTo>
                    <a:pt x="2453" y="1"/>
                    <a:pt x="1691" y="144"/>
                    <a:pt x="1012" y="680"/>
                  </a:cubicBezTo>
                  <a:cubicBezTo>
                    <a:pt x="322" y="1215"/>
                    <a:pt x="0" y="1918"/>
                    <a:pt x="0" y="1918"/>
                  </a:cubicBezTo>
                  <a:cubicBezTo>
                    <a:pt x="0" y="1918"/>
                    <a:pt x="762" y="1775"/>
                    <a:pt x="1441" y="1239"/>
                  </a:cubicBezTo>
                  <a:cubicBezTo>
                    <a:pt x="2131" y="703"/>
                    <a:pt x="2453" y="1"/>
                    <a:pt x="245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8"/>
            <p:cNvSpPr/>
            <p:nvPr/>
          </p:nvSpPr>
          <p:spPr>
            <a:xfrm>
              <a:off x="4110925" y="2429900"/>
              <a:ext cx="29200" cy="310775"/>
            </a:xfrm>
            <a:custGeom>
              <a:avLst/>
              <a:gdLst/>
              <a:ahLst/>
              <a:cxnLst/>
              <a:rect l="l" t="t" r="r" b="b"/>
              <a:pathLst>
                <a:path w="1168" h="12431" extrusionOk="0">
                  <a:moveTo>
                    <a:pt x="0" y="0"/>
                  </a:moveTo>
                  <a:cubicBezTo>
                    <a:pt x="0" y="0"/>
                    <a:pt x="24" y="179"/>
                    <a:pt x="48" y="488"/>
                  </a:cubicBezTo>
                  <a:cubicBezTo>
                    <a:pt x="95" y="798"/>
                    <a:pt x="143" y="1262"/>
                    <a:pt x="179" y="1834"/>
                  </a:cubicBezTo>
                  <a:cubicBezTo>
                    <a:pt x="286" y="2941"/>
                    <a:pt x="393" y="4489"/>
                    <a:pt x="417" y="6203"/>
                  </a:cubicBezTo>
                  <a:cubicBezTo>
                    <a:pt x="453" y="7918"/>
                    <a:pt x="405" y="9466"/>
                    <a:pt x="346" y="10597"/>
                  </a:cubicBezTo>
                  <a:cubicBezTo>
                    <a:pt x="322" y="11156"/>
                    <a:pt x="286" y="11621"/>
                    <a:pt x="262" y="11930"/>
                  </a:cubicBezTo>
                  <a:cubicBezTo>
                    <a:pt x="238" y="12252"/>
                    <a:pt x="226" y="12430"/>
                    <a:pt x="226" y="12430"/>
                  </a:cubicBezTo>
                  <a:cubicBezTo>
                    <a:pt x="226" y="12430"/>
                    <a:pt x="274" y="12252"/>
                    <a:pt x="393" y="11942"/>
                  </a:cubicBezTo>
                  <a:cubicBezTo>
                    <a:pt x="476" y="11644"/>
                    <a:pt x="596" y="11204"/>
                    <a:pt x="715" y="10632"/>
                  </a:cubicBezTo>
                  <a:cubicBezTo>
                    <a:pt x="953" y="9525"/>
                    <a:pt x="1167" y="7942"/>
                    <a:pt x="1131" y="6191"/>
                  </a:cubicBezTo>
                  <a:cubicBezTo>
                    <a:pt x="1096" y="4453"/>
                    <a:pt x="822" y="2870"/>
                    <a:pt x="536" y="1774"/>
                  </a:cubicBezTo>
                  <a:cubicBezTo>
                    <a:pt x="405" y="1215"/>
                    <a:pt x="274" y="774"/>
                    <a:pt x="167" y="476"/>
                  </a:cubicBezTo>
                  <a:cubicBezTo>
                    <a:pt x="60" y="16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8"/>
            <p:cNvSpPr/>
            <p:nvPr/>
          </p:nvSpPr>
          <p:spPr>
            <a:xfrm>
              <a:off x="4076400" y="2491200"/>
              <a:ext cx="20250" cy="146775"/>
            </a:xfrm>
            <a:custGeom>
              <a:avLst/>
              <a:gdLst/>
              <a:ahLst/>
              <a:cxnLst/>
              <a:rect l="l" t="t" r="r" b="b"/>
              <a:pathLst>
                <a:path w="810" h="5871" extrusionOk="0">
                  <a:moveTo>
                    <a:pt x="107" y="1"/>
                  </a:moveTo>
                  <a:cubicBezTo>
                    <a:pt x="107" y="1"/>
                    <a:pt x="72" y="346"/>
                    <a:pt x="48" y="882"/>
                  </a:cubicBezTo>
                  <a:cubicBezTo>
                    <a:pt x="36" y="1418"/>
                    <a:pt x="0" y="2144"/>
                    <a:pt x="48" y="2942"/>
                  </a:cubicBezTo>
                  <a:cubicBezTo>
                    <a:pt x="72" y="3739"/>
                    <a:pt x="167" y="4466"/>
                    <a:pt x="238" y="5002"/>
                  </a:cubicBezTo>
                  <a:cubicBezTo>
                    <a:pt x="298" y="5537"/>
                    <a:pt x="369" y="5871"/>
                    <a:pt x="369" y="5871"/>
                  </a:cubicBezTo>
                  <a:cubicBezTo>
                    <a:pt x="369" y="5871"/>
                    <a:pt x="488" y="5549"/>
                    <a:pt x="607" y="5013"/>
                  </a:cubicBezTo>
                  <a:cubicBezTo>
                    <a:pt x="714" y="4478"/>
                    <a:pt x="810" y="3739"/>
                    <a:pt x="762" y="2918"/>
                  </a:cubicBezTo>
                  <a:cubicBezTo>
                    <a:pt x="714" y="2084"/>
                    <a:pt x="548" y="1358"/>
                    <a:pt x="405" y="834"/>
                  </a:cubicBezTo>
                  <a:cubicBezTo>
                    <a:pt x="238" y="310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8"/>
            <p:cNvSpPr/>
            <p:nvPr/>
          </p:nvSpPr>
          <p:spPr>
            <a:xfrm>
              <a:off x="4038875" y="2531700"/>
              <a:ext cx="19975" cy="78900"/>
            </a:xfrm>
            <a:custGeom>
              <a:avLst/>
              <a:gdLst/>
              <a:ahLst/>
              <a:cxnLst/>
              <a:rect l="l" t="t" r="r" b="b"/>
              <a:pathLst>
                <a:path w="799" h="3156" extrusionOk="0">
                  <a:moveTo>
                    <a:pt x="144" y="0"/>
                  </a:moveTo>
                  <a:cubicBezTo>
                    <a:pt x="144" y="0"/>
                    <a:pt x="84" y="203"/>
                    <a:pt x="60" y="500"/>
                  </a:cubicBezTo>
                  <a:cubicBezTo>
                    <a:pt x="13" y="798"/>
                    <a:pt x="1" y="1179"/>
                    <a:pt x="49" y="1607"/>
                  </a:cubicBezTo>
                  <a:cubicBezTo>
                    <a:pt x="108" y="2048"/>
                    <a:pt x="203" y="2417"/>
                    <a:pt x="310" y="2703"/>
                  </a:cubicBezTo>
                  <a:cubicBezTo>
                    <a:pt x="418" y="2977"/>
                    <a:pt x="501" y="3155"/>
                    <a:pt x="501" y="3155"/>
                  </a:cubicBezTo>
                  <a:cubicBezTo>
                    <a:pt x="501" y="3155"/>
                    <a:pt x="596" y="2977"/>
                    <a:pt x="668" y="2679"/>
                  </a:cubicBezTo>
                  <a:cubicBezTo>
                    <a:pt x="739" y="2393"/>
                    <a:pt x="799" y="1977"/>
                    <a:pt x="763" y="1536"/>
                  </a:cubicBezTo>
                  <a:cubicBezTo>
                    <a:pt x="715" y="1084"/>
                    <a:pt x="549" y="703"/>
                    <a:pt x="418" y="429"/>
                  </a:cubicBezTo>
                  <a:cubicBezTo>
                    <a:pt x="263" y="155"/>
                    <a:pt x="144" y="0"/>
                    <a:pt x="14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8"/>
            <p:cNvSpPr/>
            <p:nvPr/>
          </p:nvSpPr>
          <p:spPr>
            <a:xfrm>
              <a:off x="2709850" y="2941850"/>
              <a:ext cx="126525" cy="184275"/>
            </a:xfrm>
            <a:custGeom>
              <a:avLst/>
              <a:gdLst/>
              <a:ahLst/>
              <a:cxnLst/>
              <a:rect l="l" t="t" r="r" b="b"/>
              <a:pathLst>
                <a:path w="5061" h="7371" extrusionOk="0">
                  <a:moveTo>
                    <a:pt x="1" y="1"/>
                  </a:moveTo>
                  <a:cubicBezTo>
                    <a:pt x="1" y="1"/>
                    <a:pt x="12" y="132"/>
                    <a:pt x="60" y="358"/>
                  </a:cubicBezTo>
                  <a:cubicBezTo>
                    <a:pt x="108" y="584"/>
                    <a:pt x="179" y="906"/>
                    <a:pt x="298" y="1311"/>
                  </a:cubicBezTo>
                  <a:cubicBezTo>
                    <a:pt x="536" y="2108"/>
                    <a:pt x="965" y="3204"/>
                    <a:pt x="1691" y="4251"/>
                  </a:cubicBezTo>
                  <a:cubicBezTo>
                    <a:pt x="2417" y="5311"/>
                    <a:pt x="3287" y="6121"/>
                    <a:pt x="3941" y="6621"/>
                  </a:cubicBezTo>
                  <a:cubicBezTo>
                    <a:pt x="4263" y="6871"/>
                    <a:pt x="4549" y="7073"/>
                    <a:pt x="4751" y="7192"/>
                  </a:cubicBezTo>
                  <a:lnTo>
                    <a:pt x="5061" y="7371"/>
                  </a:lnTo>
                  <a:cubicBezTo>
                    <a:pt x="5061" y="7371"/>
                    <a:pt x="4989" y="7276"/>
                    <a:pt x="4823" y="7097"/>
                  </a:cubicBezTo>
                  <a:cubicBezTo>
                    <a:pt x="4656" y="6930"/>
                    <a:pt x="4453" y="6680"/>
                    <a:pt x="4180" y="6371"/>
                  </a:cubicBezTo>
                  <a:cubicBezTo>
                    <a:pt x="3644" y="5740"/>
                    <a:pt x="2977" y="4871"/>
                    <a:pt x="2275" y="3859"/>
                  </a:cubicBezTo>
                  <a:cubicBezTo>
                    <a:pt x="1596" y="2847"/>
                    <a:pt x="1013" y="1894"/>
                    <a:pt x="620" y="1180"/>
                  </a:cubicBezTo>
                  <a:cubicBezTo>
                    <a:pt x="417" y="822"/>
                    <a:pt x="262" y="525"/>
                    <a:pt x="167" y="310"/>
                  </a:cubicBezTo>
                  <a:cubicBezTo>
                    <a:pt x="60" y="12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8"/>
            <p:cNvSpPr/>
            <p:nvPr/>
          </p:nvSpPr>
          <p:spPr>
            <a:xfrm>
              <a:off x="2758975" y="2976675"/>
              <a:ext cx="50900" cy="73850"/>
            </a:xfrm>
            <a:custGeom>
              <a:avLst/>
              <a:gdLst/>
              <a:ahLst/>
              <a:cxnLst/>
              <a:rect l="l" t="t" r="r" b="b"/>
              <a:pathLst>
                <a:path w="2036" h="2954" extrusionOk="0">
                  <a:moveTo>
                    <a:pt x="12" y="1"/>
                  </a:moveTo>
                  <a:cubicBezTo>
                    <a:pt x="12" y="1"/>
                    <a:pt x="0" y="227"/>
                    <a:pt x="60" y="572"/>
                  </a:cubicBezTo>
                  <a:cubicBezTo>
                    <a:pt x="119" y="906"/>
                    <a:pt x="262" y="1370"/>
                    <a:pt x="560" y="1799"/>
                  </a:cubicBezTo>
                  <a:cubicBezTo>
                    <a:pt x="857" y="2239"/>
                    <a:pt x="1238" y="2537"/>
                    <a:pt x="1536" y="2716"/>
                  </a:cubicBezTo>
                  <a:cubicBezTo>
                    <a:pt x="1834" y="2894"/>
                    <a:pt x="2036" y="2954"/>
                    <a:pt x="2036" y="2954"/>
                  </a:cubicBezTo>
                  <a:cubicBezTo>
                    <a:pt x="2036" y="2954"/>
                    <a:pt x="1929" y="2739"/>
                    <a:pt x="1786" y="2466"/>
                  </a:cubicBezTo>
                  <a:cubicBezTo>
                    <a:pt x="1619" y="2180"/>
                    <a:pt x="1417" y="1787"/>
                    <a:pt x="1143" y="1406"/>
                  </a:cubicBezTo>
                  <a:cubicBezTo>
                    <a:pt x="881" y="1013"/>
                    <a:pt x="595" y="680"/>
                    <a:pt x="381" y="418"/>
                  </a:cubicBezTo>
                  <a:cubicBezTo>
                    <a:pt x="167" y="168"/>
                    <a:pt x="12" y="1"/>
                    <a:pt x="1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8"/>
            <p:cNvSpPr/>
            <p:nvPr/>
          </p:nvSpPr>
          <p:spPr>
            <a:xfrm>
              <a:off x="3598350" y="2251900"/>
              <a:ext cx="106000" cy="102425"/>
            </a:xfrm>
            <a:custGeom>
              <a:avLst/>
              <a:gdLst/>
              <a:ahLst/>
              <a:cxnLst/>
              <a:rect l="l" t="t" r="r" b="b"/>
              <a:pathLst>
                <a:path w="4240" h="4097" extrusionOk="0">
                  <a:moveTo>
                    <a:pt x="4239" y="0"/>
                  </a:moveTo>
                  <a:lnTo>
                    <a:pt x="4239" y="0"/>
                  </a:lnTo>
                  <a:cubicBezTo>
                    <a:pt x="4239" y="0"/>
                    <a:pt x="3953" y="203"/>
                    <a:pt x="3513" y="512"/>
                  </a:cubicBezTo>
                  <a:cubicBezTo>
                    <a:pt x="3287" y="679"/>
                    <a:pt x="3025" y="869"/>
                    <a:pt x="2727" y="1072"/>
                  </a:cubicBezTo>
                  <a:cubicBezTo>
                    <a:pt x="2572" y="1179"/>
                    <a:pt x="2430" y="1298"/>
                    <a:pt x="2263" y="1429"/>
                  </a:cubicBezTo>
                  <a:cubicBezTo>
                    <a:pt x="2096" y="1572"/>
                    <a:pt x="1965" y="1751"/>
                    <a:pt x="1858" y="1941"/>
                  </a:cubicBezTo>
                  <a:cubicBezTo>
                    <a:pt x="1751" y="2132"/>
                    <a:pt x="1679" y="2310"/>
                    <a:pt x="1560" y="2441"/>
                  </a:cubicBezTo>
                  <a:cubicBezTo>
                    <a:pt x="1453" y="2584"/>
                    <a:pt x="1310" y="2667"/>
                    <a:pt x="1144" y="2727"/>
                  </a:cubicBezTo>
                  <a:cubicBezTo>
                    <a:pt x="977" y="2798"/>
                    <a:pt x="798" y="2846"/>
                    <a:pt x="667" y="2977"/>
                  </a:cubicBezTo>
                  <a:cubicBezTo>
                    <a:pt x="513" y="3120"/>
                    <a:pt x="489" y="3298"/>
                    <a:pt x="477" y="3429"/>
                  </a:cubicBezTo>
                  <a:cubicBezTo>
                    <a:pt x="441" y="3679"/>
                    <a:pt x="310" y="3858"/>
                    <a:pt x="191" y="3965"/>
                  </a:cubicBezTo>
                  <a:cubicBezTo>
                    <a:pt x="84" y="4072"/>
                    <a:pt x="1" y="4096"/>
                    <a:pt x="1" y="4096"/>
                  </a:cubicBezTo>
                  <a:cubicBezTo>
                    <a:pt x="1" y="4096"/>
                    <a:pt x="84" y="4084"/>
                    <a:pt x="215" y="4013"/>
                  </a:cubicBezTo>
                  <a:cubicBezTo>
                    <a:pt x="358" y="3917"/>
                    <a:pt x="536" y="3739"/>
                    <a:pt x="596" y="3453"/>
                  </a:cubicBezTo>
                  <a:cubicBezTo>
                    <a:pt x="620" y="3310"/>
                    <a:pt x="667" y="3191"/>
                    <a:pt x="775" y="3096"/>
                  </a:cubicBezTo>
                  <a:cubicBezTo>
                    <a:pt x="882" y="3013"/>
                    <a:pt x="1037" y="2965"/>
                    <a:pt x="1215" y="2905"/>
                  </a:cubicBezTo>
                  <a:cubicBezTo>
                    <a:pt x="1382" y="2846"/>
                    <a:pt x="1608" y="2739"/>
                    <a:pt x="1739" y="2584"/>
                  </a:cubicBezTo>
                  <a:cubicBezTo>
                    <a:pt x="1894" y="2417"/>
                    <a:pt x="1977" y="2227"/>
                    <a:pt x="2084" y="2048"/>
                  </a:cubicBezTo>
                  <a:cubicBezTo>
                    <a:pt x="2263" y="1691"/>
                    <a:pt x="2572" y="1465"/>
                    <a:pt x="2858" y="1227"/>
                  </a:cubicBezTo>
                  <a:cubicBezTo>
                    <a:pt x="3120" y="989"/>
                    <a:pt x="3382" y="774"/>
                    <a:pt x="3584" y="596"/>
                  </a:cubicBezTo>
                  <a:cubicBezTo>
                    <a:pt x="3989" y="239"/>
                    <a:pt x="4239" y="0"/>
                    <a:pt x="423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8"/>
            <p:cNvSpPr/>
            <p:nvPr/>
          </p:nvSpPr>
          <p:spPr>
            <a:xfrm>
              <a:off x="3577525" y="2353400"/>
              <a:ext cx="13125" cy="11025"/>
            </a:xfrm>
            <a:custGeom>
              <a:avLst/>
              <a:gdLst/>
              <a:ahLst/>
              <a:cxnLst/>
              <a:rect l="l" t="t" r="r" b="b"/>
              <a:pathLst>
                <a:path w="525" h="441" extrusionOk="0">
                  <a:moveTo>
                    <a:pt x="405" y="0"/>
                  </a:moveTo>
                  <a:cubicBezTo>
                    <a:pt x="322" y="0"/>
                    <a:pt x="226" y="36"/>
                    <a:pt x="143" y="96"/>
                  </a:cubicBezTo>
                  <a:cubicBezTo>
                    <a:pt x="72" y="167"/>
                    <a:pt x="24" y="250"/>
                    <a:pt x="12" y="322"/>
                  </a:cubicBezTo>
                  <a:cubicBezTo>
                    <a:pt x="0" y="393"/>
                    <a:pt x="0" y="441"/>
                    <a:pt x="0" y="441"/>
                  </a:cubicBezTo>
                  <a:cubicBezTo>
                    <a:pt x="0" y="441"/>
                    <a:pt x="48" y="429"/>
                    <a:pt x="119" y="393"/>
                  </a:cubicBezTo>
                  <a:cubicBezTo>
                    <a:pt x="179" y="369"/>
                    <a:pt x="250" y="322"/>
                    <a:pt x="310" y="274"/>
                  </a:cubicBezTo>
                  <a:cubicBezTo>
                    <a:pt x="369" y="227"/>
                    <a:pt x="417" y="167"/>
                    <a:pt x="465" y="107"/>
                  </a:cubicBezTo>
                  <a:lnTo>
                    <a:pt x="524" y="24"/>
                  </a:lnTo>
                  <a:cubicBezTo>
                    <a:pt x="524" y="24"/>
                    <a:pt x="476" y="0"/>
                    <a:pt x="40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8"/>
            <p:cNvSpPr/>
            <p:nvPr/>
          </p:nvSpPr>
          <p:spPr>
            <a:xfrm>
              <a:off x="3592700" y="2398650"/>
              <a:ext cx="19375" cy="25900"/>
            </a:xfrm>
            <a:custGeom>
              <a:avLst/>
              <a:gdLst/>
              <a:ahLst/>
              <a:cxnLst/>
              <a:rect l="l" t="t" r="r" b="b"/>
              <a:pathLst>
                <a:path w="775" h="1036" extrusionOk="0">
                  <a:moveTo>
                    <a:pt x="0" y="0"/>
                  </a:moveTo>
                  <a:cubicBezTo>
                    <a:pt x="0" y="0"/>
                    <a:pt x="12" y="83"/>
                    <a:pt x="96" y="191"/>
                  </a:cubicBezTo>
                  <a:cubicBezTo>
                    <a:pt x="167" y="310"/>
                    <a:pt x="298" y="429"/>
                    <a:pt x="417" y="536"/>
                  </a:cubicBezTo>
                  <a:cubicBezTo>
                    <a:pt x="524" y="643"/>
                    <a:pt x="608" y="762"/>
                    <a:pt x="631" y="857"/>
                  </a:cubicBezTo>
                  <a:cubicBezTo>
                    <a:pt x="654" y="958"/>
                    <a:pt x="613" y="1027"/>
                    <a:pt x="608" y="1035"/>
                  </a:cubicBezTo>
                  <a:lnTo>
                    <a:pt x="608" y="1035"/>
                  </a:lnTo>
                  <a:cubicBezTo>
                    <a:pt x="620" y="1031"/>
                    <a:pt x="706" y="1004"/>
                    <a:pt x="727" y="857"/>
                  </a:cubicBezTo>
                  <a:cubicBezTo>
                    <a:pt x="774" y="726"/>
                    <a:pt x="727" y="500"/>
                    <a:pt x="572" y="357"/>
                  </a:cubicBezTo>
                  <a:cubicBezTo>
                    <a:pt x="417" y="226"/>
                    <a:pt x="274" y="167"/>
                    <a:pt x="167" y="107"/>
                  </a:cubicBezTo>
                  <a:cubicBezTo>
                    <a:pt x="60" y="48"/>
                    <a:pt x="0" y="0"/>
                    <a:pt x="0" y="0"/>
                  </a:cubicBezTo>
                  <a:close/>
                  <a:moveTo>
                    <a:pt x="608" y="1035"/>
                  </a:moveTo>
                  <a:lnTo>
                    <a:pt x="608" y="1035"/>
                  </a:lnTo>
                  <a:cubicBezTo>
                    <a:pt x="607" y="1036"/>
                    <a:pt x="606" y="1036"/>
                    <a:pt x="608" y="1036"/>
                  </a:cubicBezTo>
                  <a:cubicBezTo>
                    <a:pt x="608" y="1036"/>
                    <a:pt x="608" y="1036"/>
                    <a:pt x="608" y="1035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8"/>
            <p:cNvSpPr/>
            <p:nvPr/>
          </p:nvSpPr>
          <p:spPr>
            <a:xfrm>
              <a:off x="3617100" y="2548050"/>
              <a:ext cx="181000" cy="62325"/>
            </a:xfrm>
            <a:custGeom>
              <a:avLst/>
              <a:gdLst/>
              <a:ahLst/>
              <a:cxnLst/>
              <a:rect l="l" t="t" r="r" b="b"/>
              <a:pathLst>
                <a:path w="7240" h="2493" extrusionOk="0">
                  <a:moveTo>
                    <a:pt x="1" y="1"/>
                  </a:moveTo>
                  <a:cubicBezTo>
                    <a:pt x="1" y="1"/>
                    <a:pt x="334" y="335"/>
                    <a:pt x="834" y="846"/>
                  </a:cubicBezTo>
                  <a:cubicBezTo>
                    <a:pt x="1108" y="1108"/>
                    <a:pt x="1418" y="1406"/>
                    <a:pt x="1763" y="1739"/>
                  </a:cubicBezTo>
                  <a:cubicBezTo>
                    <a:pt x="1846" y="1823"/>
                    <a:pt x="1953" y="1918"/>
                    <a:pt x="2096" y="1977"/>
                  </a:cubicBezTo>
                  <a:cubicBezTo>
                    <a:pt x="2239" y="2037"/>
                    <a:pt x="2370" y="2037"/>
                    <a:pt x="2477" y="2073"/>
                  </a:cubicBezTo>
                  <a:cubicBezTo>
                    <a:pt x="2703" y="2132"/>
                    <a:pt x="2906" y="2299"/>
                    <a:pt x="3192" y="2418"/>
                  </a:cubicBezTo>
                  <a:cubicBezTo>
                    <a:pt x="3301" y="2468"/>
                    <a:pt x="3435" y="2492"/>
                    <a:pt x="3573" y="2492"/>
                  </a:cubicBezTo>
                  <a:cubicBezTo>
                    <a:pt x="3600" y="2492"/>
                    <a:pt x="3628" y="2491"/>
                    <a:pt x="3656" y="2489"/>
                  </a:cubicBezTo>
                  <a:cubicBezTo>
                    <a:pt x="3823" y="2477"/>
                    <a:pt x="3942" y="2406"/>
                    <a:pt x="4061" y="2358"/>
                  </a:cubicBezTo>
                  <a:cubicBezTo>
                    <a:pt x="4287" y="2263"/>
                    <a:pt x="4525" y="2239"/>
                    <a:pt x="4775" y="2227"/>
                  </a:cubicBezTo>
                  <a:cubicBezTo>
                    <a:pt x="4868" y="2223"/>
                    <a:pt x="4959" y="2221"/>
                    <a:pt x="5049" y="2221"/>
                  </a:cubicBezTo>
                  <a:cubicBezTo>
                    <a:pt x="5417" y="2221"/>
                    <a:pt x="5752" y="2254"/>
                    <a:pt x="6049" y="2263"/>
                  </a:cubicBezTo>
                  <a:cubicBezTo>
                    <a:pt x="6799" y="2299"/>
                    <a:pt x="7240" y="2311"/>
                    <a:pt x="7240" y="2311"/>
                  </a:cubicBezTo>
                  <a:cubicBezTo>
                    <a:pt x="7240" y="2311"/>
                    <a:pt x="6799" y="2251"/>
                    <a:pt x="6037" y="2156"/>
                  </a:cubicBezTo>
                  <a:cubicBezTo>
                    <a:pt x="5656" y="2120"/>
                    <a:pt x="5228" y="2037"/>
                    <a:pt x="4739" y="2037"/>
                  </a:cubicBezTo>
                  <a:cubicBezTo>
                    <a:pt x="4501" y="2037"/>
                    <a:pt x="4227" y="2073"/>
                    <a:pt x="3966" y="2156"/>
                  </a:cubicBezTo>
                  <a:cubicBezTo>
                    <a:pt x="3835" y="2204"/>
                    <a:pt x="3716" y="2263"/>
                    <a:pt x="3608" y="2275"/>
                  </a:cubicBezTo>
                  <a:cubicBezTo>
                    <a:pt x="3585" y="2280"/>
                    <a:pt x="3561" y="2283"/>
                    <a:pt x="3536" y="2283"/>
                  </a:cubicBezTo>
                  <a:cubicBezTo>
                    <a:pt x="3449" y="2283"/>
                    <a:pt x="3356" y="2253"/>
                    <a:pt x="3263" y="2216"/>
                  </a:cubicBezTo>
                  <a:cubicBezTo>
                    <a:pt x="3025" y="2132"/>
                    <a:pt x="2799" y="1954"/>
                    <a:pt x="2525" y="1882"/>
                  </a:cubicBezTo>
                  <a:cubicBezTo>
                    <a:pt x="2370" y="1835"/>
                    <a:pt x="2239" y="1846"/>
                    <a:pt x="2144" y="1799"/>
                  </a:cubicBezTo>
                  <a:cubicBezTo>
                    <a:pt x="2061" y="1763"/>
                    <a:pt x="1965" y="1680"/>
                    <a:pt x="1882" y="1608"/>
                  </a:cubicBezTo>
                  <a:cubicBezTo>
                    <a:pt x="1525" y="1287"/>
                    <a:pt x="1191" y="1001"/>
                    <a:pt x="918" y="763"/>
                  </a:cubicBezTo>
                  <a:cubicBezTo>
                    <a:pt x="346" y="299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8"/>
            <p:cNvSpPr/>
            <p:nvPr/>
          </p:nvSpPr>
          <p:spPr>
            <a:xfrm>
              <a:off x="3842425" y="2585875"/>
              <a:ext cx="60150" cy="15200"/>
            </a:xfrm>
            <a:custGeom>
              <a:avLst/>
              <a:gdLst/>
              <a:ahLst/>
              <a:cxnLst/>
              <a:rect l="l" t="t" r="r" b="b"/>
              <a:pathLst>
                <a:path w="2406" h="608" extrusionOk="0">
                  <a:moveTo>
                    <a:pt x="1251" y="0"/>
                  </a:moveTo>
                  <a:cubicBezTo>
                    <a:pt x="858" y="0"/>
                    <a:pt x="560" y="179"/>
                    <a:pt x="358" y="238"/>
                  </a:cubicBezTo>
                  <a:cubicBezTo>
                    <a:pt x="144" y="310"/>
                    <a:pt x="1" y="310"/>
                    <a:pt x="1" y="310"/>
                  </a:cubicBezTo>
                  <a:cubicBezTo>
                    <a:pt x="1" y="310"/>
                    <a:pt x="92" y="340"/>
                    <a:pt x="251" y="340"/>
                  </a:cubicBezTo>
                  <a:cubicBezTo>
                    <a:pt x="290" y="340"/>
                    <a:pt x="334" y="338"/>
                    <a:pt x="382" y="333"/>
                  </a:cubicBezTo>
                  <a:cubicBezTo>
                    <a:pt x="620" y="322"/>
                    <a:pt x="901" y="214"/>
                    <a:pt x="1216" y="214"/>
                  </a:cubicBezTo>
                  <a:cubicBezTo>
                    <a:pt x="1231" y="214"/>
                    <a:pt x="1247" y="214"/>
                    <a:pt x="1263" y="214"/>
                  </a:cubicBezTo>
                  <a:cubicBezTo>
                    <a:pt x="1596" y="238"/>
                    <a:pt x="1870" y="322"/>
                    <a:pt x="2084" y="417"/>
                  </a:cubicBezTo>
                  <a:cubicBezTo>
                    <a:pt x="2287" y="512"/>
                    <a:pt x="2406" y="607"/>
                    <a:pt x="2406" y="607"/>
                  </a:cubicBezTo>
                  <a:cubicBezTo>
                    <a:pt x="2406" y="607"/>
                    <a:pt x="2334" y="488"/>
                    <a:pt x="2144" y="322"/>
                  </a:cubicBezTo>
                  <a:cubicBezTo>
                    <a:pt x="1953" y="155"/>
                    <a:pt x="1632" y="0"/>
                    <a:pt x="125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8"/>
            <p:cNvSpPr/>
            <p:nvPr/>
          </p:nvSpPr>
          <p:spPr>
            <a:xfrm>
              <a:off x="3942750" y="2738550"/>
              <a:ext cx="32175" cy="103625"/>
            </a:xfrm>
            <a:custGeom>
              <a:avLst/>
              <a:gdLst/>
              <a:ahLst/>
              <a:cxnLst/>
              <a:rect l="l" t="t" r="r" b="b"/>
              <a:pathLst>
                <a:path w="1287" h="4145" extrusionOk="0">
                  <a:moveTo>
                    <a:pt x="107" y="1"/>
                  </a:moveTo>
                  <a:lnTo>
                    <a:pt x="107" y="1"/>
                  </a:lnTo>
                  <a:cubicBezTo>
                    <a:pt x="107" y="1"/>
                    <a:pt x="60" y="49"/>
                    <a:pt x="36" y="168"/>
                  </a:cubicBezTo>
                  <a:cubicBezTo>
                    <a:pt x="0" y="287"/>
                    <a:pt x="36" y="477"/>
                    <a:pt x="167" y="656"/>
                  </a:cubicBezTo>
                  <a:cubicBezTo>
                    <a:pt x="286" y="846"/>
                    <a:pt x="512" y="989"/>
                    <a:pt x="703" y="1168"/>
                  </a:cubicBezTo>
                  <a:cubicBezTo>
                    <a:pt x="881" y="1346"/>
                    <a:pt x="1000" y="1596"/>
                    <a:pt x="1012" y="1894"/>
                  </a:cubicBezTo>
                  <a:cubicBezTo>
                    <a:pt x="1048" y="2489"/>
                    <a:pt x="881" y="3061"/>
                    <a:pt x="834" y="3466"/>
                  </a:cubicBezTo>
                  <a:cubicBezTo>
                    <a:pt x="774" y="3882"/>
                    <a:pt x="750" y="4144"/>
                    <a:pt x="750" y="4144"/>
                  </a:cubicBezTo>
                  <a:cubicBezTo>
                    <a:pt x="750" y="4144"/>
                    <a:pt x="834" y="3906"/>
                    <a:pt x="953" y="3501"/>
                  </a:cubicBezTo>
                  <a:cubicBezTo>
                    <a:pt x="1012" y="3311"/>
                    <a:pt x="1072" y="3073"/>
                    <a:pt x="1155" y="2799"/>
                  </a:cubicBezTo>
                  <a:cubicBezTo>
                    <a:pt x="1227" y="2513"/>
                    <a:pt x="1286" y="2216"/>
                    <a:pt x="1250" y="1882"/>
                  </a:cubicBezTo>
                  <a:cubicBezTo>
                    <a:pt x="1238" y="1549"/>
                    <a:pt x="1072" y="1203"/>
                    <a:pt x="834" y="1025"/>
                  </a:cubicBezTo>
                  <a:cubicBezTo>
                    <a:pt x="619" y="834"/>
                    <a:pt x="393" y="751"/>
                    <a:pt x="262" y="596"/>
                  </a:cubicBezTo>
                  <a:cubicBezTo>
                    <a:pt x="119" y="453"/>
                    <a:pt x="60" y="287"/>
                    <a:pt x="60" y="180"/>
                  </a:cubicBezTo>
                  <a:cubicBezTo>
                    <a:pt x="60" y="61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8"/>
            <p:cNvSpPr/>
            <p:nvPr/>
          </p:nvSpPr>
          <p:spPr>
            <a:xfrm>
              <a:off x="3953150" y="2856125"/>
              <a:ext cx="24450" cy="94400"/>
            </a:xfrm>
            <a:custGeom>
              <a:avLst/>
              <a:gdLst/>
              <a:ahLst/>
              <a:cxnLst/>
              <a:rect l="l" t="t" r="r" b="b"/>
              <a:pathLst>
                <a:path w="978" h="3776" extrusionOk="0">
                  <a:moveTo>
                    <a:pt x="299" y="1"/>
                  </a:moveTo>
                  <a:cubicBezTo>
                    <a:pt x="299" y="1"/>
                    <a:pt x="298" y="1"/>
                    <a:pt x="296" y="2"/>
                  </a:cubicBezTo>
                  <a:lnTo>
                    <a:pt x="296" y="2"/>
                  </a:lnTo>
                  <a:cubicBezTo>
                    <a:pt x="301" y="1"/>
                    <a:pt x="302" y="1"/>
                    <a:pt x="299" y="1"/>
                  </a:cubicBezTo>
                  <a:close/>
                  <a:moveTo>
                    <a:pt x="296" y="2"/>
                  </a:moveTo>
                  <a:cubicBezTo>
                    <a:pt x="283" y="6"/>
                    <a:pt x="239" y="22"/>
                    <a:pt x="168" y="84"/>
                  </a:cubicBezTo>
                  <a:cubicBezTo>
                    <a:pt x="72" y="156"/>
                    <a:pt x="1" y="299"/>
                    <a:pt x="1" y="501"/>
                  </a:cubicBezTo>
                  <a:cubicBezTo>
                    <a:pt x="1" y="894"/>
                    <a:pt x="180" y="1370"/>
                    <a:pt x="394" y="1882"/>
                  </a:cubicBezTo>
                  <a:cubicBezTo>
                    <a:pt x="596" y="2382"/>
                    <a:pt x="799" y="2847"/>
                    <a:pt x="870" y="3192"/>
                  </a:cubicBezTo>
                  <a:cubicBezTo>
                    <a:pt x="894" y="3370"/>
                    <a:pt x="906" y="3501"/>
                    <a:pt x="930" y="3609"/>
                  </a:cubicBezTo>
                  <a:cubicBezTo>
                    <a:pt x="942" y="3716"/>
                    <a:pt x="942" y="3775"/>
                    <a:pt x="942" y="3775"/>
                  </a:cubicBezTo>
                  <a:lnTo>
                    <a:pt x="942" y="3597"/>
                  </a:lnTo>
                  <a:cubicBezTo>
                    <a:pt x="953" y="3489"/>
                    <a:pt x="977" y="3335"/>
                    <a:pt x="953" y="3156"/>
                  </a:cubicBezTo>
                  <a:cubicBezTo>
                    <a:pt x="942" y="2799"/>
                    <a:pt x="811" y="2299"/>
                    <a:pt x="584" y="1787"/>
                  </a:cubicBezTo>
                  <a:cubicBezTo>
                    <a:pt x="394" y="1287"/>
                    <a:pt x="156" y="822"/>
                    <a:pt x="108" y="501"/>
                  </a:cubicBezTo>
                  <a:cubicBezTo>
                    <a:pt x="96" y="334"/>
                    <a:pt x="120" y="180"/>
                    <a:pt x="180" y="108"/>
                  </a:cubicBezTo>
                  <a:cubicBezTo>
                    <a:pt x="232" y="45"/>
                    <a:pt x="285" y="9"/>
                    <a:pt x="296" y="2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8"/>
            <p:cNvSpPr/>
            <p:nvPr/>
          </p:nvSpPr>
          <p:spPr>
            <a:xfrm>
              <a:off x="3961800" y="2979375"/>
              <a:ext cx="15800" cy="52400"/>
            </a:xfrm>
            <a:custGeom>
              <a:avLst/>
              <a:gdLst/>
              <a:ahLst/>
              <a:cxnLst/>
              <a:rect l="l" t="t" r="r" b="b"/>
              <a:pathLst>
                <a:path w="632" h="2096" extrusionOk="0">
                  <a:moveTo>
                    <a:pt x="631" y="0"/>
                  </a:moveTo>
                  <a:cubicBezTo>
                    <a:pt x="631" y="0"/>
                    <a:pt x="357" y="429"/>
                    <a:pt x="179" y="1024"/>
                  </a:cubicBezTo>
                  <a:cubicBezTo>
                    <a:pt x="95" y="1310"/>
                    <a:pt x="0" y="1607"/>
                    <a:pt x="60" y="1834"/>
                  </a:cubicBezTo>
                  <a:cubicBezTo>
                    <a:pt x="72" y="1941"/>
                    <a:pt x="155" y="2024"/>
                    <a:pt x="191" y="2060"/>
                  </a:cubicBezTo>
                  <a:cubicBezTo>
                    <a:pt x="250" y="2096"/>
                    <a:pt x="286" y="2096"/>
                    <a:pt x="286" y="2096"/>
                  </a:cubicBezTo>
                  <a:lnTo>
                    <a:pt x="226" y="2036"/>
                  </a:lnTo>
                  <a:cubicBezTo>
                    <a:pt x="191" y="2000"/>
                    <a:pt x="179" y="1917"/>
                    <a:pt x="179" y="1834"/>
                  </a:cubicBezTo>
                  <a:cubicBezTo>
                    <a:pt x="179" y="1643"/>
                    <a:pt x="310" y="1405"/>
                    <a:pt x="405" y="1107"/>
                  </a:cubicBezTo>
                  <a:cubicBezTo>
                    <a:pt x="584" y="524"/>
                    <a:pt x="631" y="0"/>
                    <a:pt x="63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8"/>
            <p:cNvSpPr/>
            <p:nvPr/>
          </p:nvSpPr>
          <p:spPr>
            <a:xfrm>
              <a:off x="3812375" y="2229200"/>
              <a:ext cx="46750" cy="9325"/>
            </a:xfrm>
            <a:custGeom>
              <a:avLst/>
              <a:gdLst/>
              <a:ahLst/>
              <a:cxnLst/>
              <a:rect l="l" t="t" r="r" b="b"/>
              <a:pathLst>
                <a:path w="1870" h="373" extrusionOk="0">
                  <a:moveTo>
                    <a:pt x="826" y="0"/>
                  </a:moveTo>
                  <a:cubicBezTo>
                    <a:pt x="601" y="0"/>
                    <a:pt x="411" y="25"/>
                    <a:pt x="262" y="75"/>
                  </a:cubicBezTo>
                  <a:cubicBezTo>
                    <a:pt x="96" y="122"/>
                    <a:pt x="0" y="182"/>
                    <a:pt x="0" y="182"/>
                  </a:cubicBezTo>
                  <a:cubicBezTo>
                    <a:pt x="0" y="182"/>
                    <a:pt x="429" y="182"/>
                    <a:pt x="929" y="242"/>
                  </a:cubicBezTo>
                  <a:cubicBezTo>
                    <a:pt x="1441" y="301"/>
                    <a:pt x="1870" y="373"/>
                    <a:pt x="1870" y="373"/>
                  </a:cubicBezTo>
                  <a:cubicBezTo>
                    <a:pt x="1870" y="373"/>
                    <a:pt x="1786" y="301"/>
                    <a:pt x="1631" y="218"/>
                  </a:cubicBezTo>
                  <a:cubicBezTo>
                    <a:pt x="1465" y="122"/>
                    <a:pt x="1250" y="39"/>
                    <a:pt x="965" y="3"/>
                  </a:cubicBezTo>
                  <a:cubicBezTo>
                    <a:pt x="917" y="1"/>
                    <a:pt x="871" y="0"/>
                    <a:pt x="82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8"/>
            <p:cNvSpPr/>
            <p:nvPr/>
          </p:nvSpPr>
          <p:spPr>
            <a:xfrm>
              <a:off x="3881125" y="2265300"/>
              <a:ext cx="18175" cy="7450"/>
            </a:xfrm>
            <a:custGeom>
              <a:avLst/>
              <a:gdLst/>
              <a:ahLst/>
              <a:cxnLst/>
              <a:rect l="l" t="t" r="r" b="b"/>
              <a:pathLst>
                <a:path w="727" h="298" extrusionOk="0">
                  <a:moveTo>
                    <a:pt x="188" y="1"/>
                  </a:moveTo>
                  <a:cubicBezTo>
                    <a:pt x="80" y="1"/>
                    <a:pt x="1" y="24"/>
                    <a:pt x="1" y="24"/>
                  </a:cubicBezTo>
                  <a:cubicBezTo>
                    <a:pt x="1" y="24"/>
                    <a:pt x="120" y="179"/>
                    <a:pt x="322" y="262"/>
                  </a:cubicBezTo>
                  <a:cubicBezTo>
                    <a:pt x="398" y="289"/>
                    <a:pt x="474" y="297"/>
                    <a:pt x="539" y="297"/>
                  </a:cubicBezTo>
                  <a:cubicBezTo>
                    <a:pt x="648" y="297"/>
                    <a:pt x="727" y="274"/>
                    <a:pt x="727" y="274"/>
                  </a:cubicBezTo>
                  <a:cubicBezTo>
                    <a:pt x="727" y="274"/>
                    <a:pt x="608" y="107"/>
                    <a:pt x="405" y="36"/>
                  </a:cubicBezTo>
                  <a:cubicBezTo>
                    <a:pt x="330" y="9"/>
                    <a:pt x="254" y="1"/>
                    <a:pt x="18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8"/>
            <p:cNvSpPr/>
            <p:nvPr/>
          </p:nvSpPr>
          <p:spPr>
            <a:xfrm>
              <a:off x="2925650" y="2532000"/>
              <a:ext cx="24425" cy="7450"/>
            </a:xfrm>
            <a:custGeom>
              <a:avLst/>
              <a:gdLst/>
              <a:ahLst/>
              <a:cxnLst/>
              <a:rect l="l" t="t" r="r" b="b"/>
              <a:pathLst>
                <a:path w="977" h="298" extrusionOk="0">
                  <a:moveTo>
                    <a:pt x="238" y="1"/>
                  </a:moveTo>
                  <a:cubicBezTo>
                    <a:pt x="98" y="1"/>
                    <a:pt x="1" y="24"/>
                    <a:pt x="1" y="24"/>
                  </a:cubicBezTo>
                  <a:cubicBezTo>
                    <a:pt x="1" y="24"/>
                    <a:pt x="191" y="191"/>
                    <a:pt x="465" y="262"/>
                  </a:cubicBezTo>
                  <a:cubicBezTo>
                    <a:pt x="563" y="289"/>
                    <a:pt x="660" y="297"/>
                    <a:pt x="742" y="297"/>
                  </a:cubicBezTo>
                  <a:cubicBezTo>
                    <a:pt x="879" y="297"/>
                    <a:pt x="977" y="274"/>
                    <a:pt x="977" y="274"/>
                  </a:cubicBezTo>
                  <a:cubicBezTo>
                    <a:pt x="977" y="274"/>
                    <a:pt x="786" y="107"/>
                    <a:pt x="524" y="36"/>
                  </a:cubicBezTo>
                  <a:cubicBezTo>
                    <a:pt x="422" y="9"/>
                    <a:pt x="322" y="1"/>
                    <a:pt x="23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8"/>
            <p:cNvSpPr/>
            <p:nvPr/>
          </p:nvSpPr>
          <p:spPr>
            <a:xfrm>
              <a:off x="2970600" y="2549150"/>
              <a:ext cx="138125" cy="62050"/>
            </a:xfrm>
            <a:custGeom>
              <a:avLst/>
              <a:gdLst/>
              <a:ahLst/>
              <a:cxnLst/>
              <a:rect l="l" t="t" r="r" b="b"/>
              <a:pathLst>
                <a:path w="5525" h="2482" extrusionOk="0">
                  <a:moveTo>
                    <a:pt x="1078" y="1"/>
                  </a:moveTo>
                  <a:cubicBezTo>
                    <a:pt x="1018" y="1"/>
                    <a:pt x="961" y="2"/>
                    <a:pt x="905" y="5"/>
                  </a:cubicBezTo>
                  <a:cubicBezTo>
                    <a:pt x="631" y="17"/>
                    <a:pt x="405" y="52"/>
                    <a:pt x="239" y="64"/>
                  </a:cubicBezTo>
                  <a:cubicBezTo>
                    <a:pt x="96" y="76"/>
                    <a:pt x="0" y="88"/>
                    <a:pt x="0" y="88"/>
                  </a:cubicBezTo>
                  <a:lnTo>
                    <a:pt x="239" y="88"/>
                  </a:lnTo>
                  <a:cubicBezTo>
                    <a:pt x="405" y="88"/>
                    <a:pt x="631" y="88"/>
                    <a:pt x="905" y="112"/>
                  </a:cubicBezTo>
                  <a:cubicBezTo>
                    <a:pt x="1191" y="136"/>
                    <a:pt x="1524" y="171"/>
                    <a:pt x="1858" y="290"/>
                  </a:cubicBezTo>
                  <a:cubicBezTo>
                    <a:pt x="2215" y="386"/>
                    <a:pt x="2560" y="588"/>
                    <a:pt x="2917" y="802"/>
                  </a:cubicBezTo>
                  <a:cubicBezTo>
                    <a:pt x="3608" y="1279"/>
                    <a:pt x="4215" y="1791"/>
                    <a:pt x="4703" y="2076"/>
                  </a:cubicBezTo>
                  <a:cubicBezTo>
                    <a:pt x="4941" y="2219"/>
                    <a:pt x="5156" y="2326"/>
                    <a:pt x="5299" y="2386"/>
                  </a:cubicBezTo>
                  <a:lnTo>
                    <a:pt x="5525" y="2481"/>
                  </a:lnTo>
                  <a:cubicBezTo>
                    <a:pt x="5525" y="2481"/>
                    <a:pt x="5453" y="2433"/>
                    <a:pt x="5299" y="2374"/>
                  </a:cubicBezTo>
                  <a:cubicBezTo>
                    <a:pt x="5168" y="2291"/>
                    <a:pt x="4977" y="2160"/>
                    <a:pt x="4751" y="1993"/>
                  </a:cubicBezTo>
                  <a:cubicBezTo>
                    <a:pt x="4299" y="1660"/>
                    <a:pt x="3751" y="1124"/>
                    <a:pt x="3025" y="624"/>
                  </a:cubicBezTo>
                  <a:cubicBezTo>
                    <a:pt x="2667" y="386"/>
                    <a:pt x="2274" y="195"/>
                    <a:pt x="1905" y="112"/>
                  </a:cubicBezTo>
                  <a:cubicBezTo>
                    <a:pt x="1608" y="25"/>
                    <a:pt x="1326" y="1"/>
                    <a:pt x="107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8"/>
            <p:cNvSpPr/>
            <p:nvPr/>
          </p:nvSpPr>
          <p:spPr>
            <a:xfrm>
              <a:off x="3293250" y="2759100"/>
              <a:ext cx="10150" cy="50625"/>
            </a:xfrm>
            <a:custGeom>
              <a:avLst/>
              <a:gdLst/>
              <a:ahLst/>
              <a:cxnLst/>
              <a:rect l="l" t="t" r="r" b="b"/>
              <a:pathLst>
                <a:path w="406" h="2025" extrusionOk="0">
                  <a:moveTo>
                    <a:pt x="406" y="0"/>
                  </a:moveTo>
                  <a:lnTo>
                    <a:pt x="406" y="0"/>
                  </a:lnTo>
                  <a:cubicBezTo>
                    <a:pt x="406" y="1"/>
                    <a:pt x="322" y="96"/>
                    <a:pt x="251" y="274"/>
                  </a:cubicBezTo>
                  <a:cubicBezTo>
                    <a:pt x="179" y="453"/>
                    <a:pt x="84" y="703"/>
                    <a:pt x="48" y="989"/>
                  </a:cubicBezTo>
                  <a:cubicBezTo>
                    <a:pt x="1" y="1286"/>
                    <a:pt x="25" y="1536"/>
                    <a:pt x="60" y="1727"/>
                  </a:cubicBezTo>
                  <a:cubicBezTo>
                    <a:pt x="84" y="1905"/>
                    <a:pt x="132" y="2025"/>
                    <a:pt x="132" y="2025"/>
                  </a:cubicBezTo>
                  <a:cubicBezTo>
                    <a:pt x="132" y="2025"/>
                    <a:pt x="191" y="1584"/>
                    <a:pt x="263" y="1013"/>
                  </a:cubicBezTo>
                  <a:cubicBezTo>
                    <a:pt x="346" y="465"/>
                    <a:pt x="406" y="1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3281950" y="2821900"/>
              <a:ext cx="14900" cy="58975"/>
            </a:xfrm>
            <a:custGeom>
              <a:avLst/>
              <a:gdLst/>
              <a:ahLst/>
              <a:cxnLst/>
              <a:rect l="l" t="t" r="r" b="b"/>
              <a:pathLst>
                <a:path w="596" h="2359" extrusionOk="0">
                  <a:moveTo>
                    <a:pt x="405" y="1"/>
                  </a:moveTo>
                  <a:cubicBezTo>
                    <a:pt x="405" y="1"/>
                    <a:pt x="322" y="120"/>
                    <a:pt x="274" y="358"/>
                  </a:cubicBezTo>
                  <a:cubicBezTo>
                    <a:pt x="238" y="477"/>
                    <a:pt x="238" y="620"/>
                    <a:pt x="262" y="775"/>
                  </a:cubicBezTo>
                  <a:cubicBezTo>
                    <a:pt x="274" y="929"/>
                    <a:pt x="358" y="1108"/>
                    <a:pt x="358" y="1227"/>
                  </a:cubicBezTo>
                  <a:cubicBezTo>
                    <a:pt x="381" y="1346"/>
                    <a:pt x="286" y="1477"/>
                    <a:pt x="238" y="1632"/>
                  </a:cubicBezTo>
                  <a:cubicBezTo>
                    <a:pt x="179" y="1763"/>
                    <a:pt x="143" y="1894"/>
                    <a:pt x="107" y="2001"/>
                  </a:cubicBezTo>
                  <a:cubicBezTo>
                    <a:pt x="36" y="2227"/>
                    <a:pt x="0" y="2358"/>
                    <a:pt x="0" y="2358"/>
                  </a:cubicBezTo>
                  <a:cubicBezTo>
                    <a:pt x="0" y="2358"/>
                    <a:pt x="96" y="2239"/>
                    <a:pt x="215" y="2060"/>
                  </a:cubicBezTo>
                  <a:cubicBezTo>
                    <a:pt x="274" y="1953"/>
                    <a:pt x="346" y="1846"/>
                    <a:pt x="417" y="1715"/>
                  </a:cubicBezTo>
                  <a:cubicBezTo>
                    <a:pt x="477" y="1584"/>
                    <a:pt x="596" y="1453"/>
                    <a:pt x="596" y="1215"/>
                  </a:cubicBezTo>
                  <a:cubicBezTo>
                    <a:pt x="572" y="989"/>
                    <a:pt x="477" y="870"/>
                    <a:pt x="453" y="739"/>
                  </a:cubicBezTo>
                  <a:cubicBezTo>
                    <a:pt x="417" y="596"/>
                    <a:pt x="393" y="465"/>
                    <a:pt x="393" y="358"/>
                  </a:cubicBezTo>
                  <a:cubicBezTo>
                    <a:pt x="369" y="156"/>
                    <a:pt x="405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8"/>
            <p:cNvSpPr/>
            <p:nvPr/>
          </p:nvSpPr>
          <p:spPr>
            <a:xfrm>
              <a:off x="3220925" y="2921025"/>
              <a:ext cx="33950" cy="29500"/>
            </a:xfrm>
            <a:custGeom>
              <a:avLst/>
              <a:gdLst/>
              <a:ahLst/>
              <a:cxnLst/>
              <a:rect l="l" t="t" r="r" b="b"/>
              <a:pathLst>
                <a:path w="1358" h="1180" extrusionOk="0">
                  <a:moveTo>
                    <a:pt x="1358" y="0"/>
                  </a:moveTo>
                  <a:lnTo>
                    <a:pt x="1358" y="0"/>
                  </a:lnTo>
                  <a:cubicBezTo>
                    <a:pt x="1358" y="1"/>
                    <a:pt x="953" y="131"/>
                    <a:pt x="572" y="465"/>
                  </a:cubicBezTo>
                  <a:cubicBezTo>
                    <a:pt x="179" y="786"/>
                    <a:pt x="1" y="1179"/>
                    <a:pt x="1" y="1179"/>
                  </a:cubicBezTo>
                  <a:cubicBezTo>
                    <a:pt x="1" y="1179"/>
                    <a:pt x="358" y="953"/>
                    <a:pt x="715" y="632"/>
                  </a:cubicBezTo>
                  <a:cubicBezTo>
                    <a:pt x="1096" y="310"/>
                    <a:pt x="1358" y="1"/>
                    <a:pt x="135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8"/>
            <p:cNvSpPr/>
            <p:nvPr/>
          </p:nvSpPr>
          <p:spPr>
            <a:xfrm>
              <a:off x="3182225" y="2972225"/>
              <a:ext cx="17600" cy="43175"/>
            </a:xfrm>
            <a:custGeom>
              <a:avLst/>
              <a:gdLst/>
              <a:ahLst/>
              <a:cxnLst/>
              <a:rect l="l" t="t" r="r" b="b"/>
              <a:pathLst>
                <a:path w="704" h="1727" extrusionOk="0">
                  <a:moveTo>
                    <a:pt x="703" y="0"/>
                  </a:moveTo>
                  <a:cubicBezTo>
                    <a:pt x="703" y="0"/>
                    <a:pt x="441" y="346"/>
                    <a:pt x="239" y="822"/>
                  </a:cubicBezTo>
                  <a:cubicBezTo>
                    <a:pt x="48" y="1298"/>
                    <a:pt x="1" y="1727"/>
                    <a:pt x="1" y="1727"/>
                  </a:cubicBezTo>
                  <a:cubicBezTo>
                    <a:pt x="1" y="1727"/>
                    <a:pt x="275" y="1393"/>
                    <a:pt x="465" y="917"/>
                  </a:cubicBezTo>
                  <a:cubicBezTo>
                    <a:pt x="656" y="429"/>
                    <a:pt x="703" y="0"/>
                    <a:pt x="70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8"/>
            <p:cNvSpPr/>
            <p:nvPr/>
          </p:nvSpPr>
          <p:spPr>
            <a:xfrm>
              <a:off x="3149500" y="3058250"/>
              <a:ext cx="11925" cy="38725"/>
            </a:xfrm>
            <a:custGeom>
              <a:avLst/>
              <a:gdLst/>
              <a:ahLst/>
              <a:cxnLst/>
              <a:rect l="l" t="t" r="r" b="b"/>
              <a:pathLst>
                <a:path w="477" h="1549" extrusionOk="0">
                  <a:moveTo>
                    <a:pt x="405" y="0"/>
                  </a:moveTo>
                  <a:cubicBezTo>
                    <a:pt x="405" y="0"/>
                    <a:pt x="262" y="346"/>
                    <a:pt x="143" y="762"/>
                  </a:cubicBezTo>
                  <a:cubicBezTo>
                    <a:pt x="36" y="1179"/>
                    <a:pt x="0" y="1548"/>
                    <a:pt x="0" y="1548"/>
                  </a:cubicBezTo>
                  <a:cubicBezTo>
                    <a:pt x="0" y="1548"/>
                    <a:pt x="262" y="1262"/>
                    <a:pt x="357" y="822"/>
                  </a:cubicBezTo>
                  <a:cubicBezTo>
                    <a:pt x="476" y="369"/>
                    <a:pt x="405" y="0"/>
                    <a:pt x="40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8"/>
            <p:cNvSpPr/>
            <p:nvPr/>
          </p:nvSpPr>
          <p:spPr>
            <a:xfrm>
              <a:off x="2819975" y="2257550"/>
              <a:ext cx="77425" cy="50325"/>
            </a:xfrm>
            <a:custGeom>
              <a:avLst/>
              <a:gdLst/>
              <a:ahLst/>
              <a:cxnLst/>
              <a:rect l="l" t="t" r="r" b="b"/>
              <a:pathLst>
                <a:path w="3097" h="2013" extrusionOk="0">
                  <a:moveTo>
                    <a:pt x="1" y="1"/>
                  </a:moveTo>
                  <a:cubicBezTo>
                    <a:pt x="1" y="1"/>
                    <a:pt x="644" y="548"/>
                    <a:pt x="1489" y="1108"/>
                  </a:cubicBezTo>
                  <a:cubicBezTo>
                    <a:pt x="2334" y="1655"/>
                    <a:pt x="3096" y="2013"/>
                    <a:pt x="3096" y="2013"/>
                  </a:cubicBezTo>
                  <a:cubicBezTo>
                    <a:pt x="3096" y="2013"/>
                    <a:pt x="2465" y="1477"/>
                    <a:pt x="1608" y="905"/>
                  </a:cubicBezTo>
                  <a:cubicBezTo>
                    <a:pt x="763" y="35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8"/>
            <p:cNvSpPr/>
            <p:nvPr/>
          </p:nvSpPr>
          <p:spPr>
            <a:xfrm>
              <a:off x="2892025" y="2280175"/>
              <a:ext cx="9850" cy="16100"/>
            </a:xfrm>
            <a:custGeom>
              <a:avLst/>
              <a:gdLst/>
              <a:ahLst/>
              <a:cxnLst/>
              <a:rect l="l" t="t" r="r" b="b"/>
              <a:pathLst>
                <a:path w="394" h="644" extrusionOk="0">
                  <a:moveTo>
                    <a:pt x="36" y="0"/>
                  </a:moveTo>
                  <a:cubicBezTo>
                    <a:pt x="36" y="0"/>
                    <a:pt x="0" y="203"/>
                    <a:pt x="95" y="381"/>
                  </a:cubicBezTo>
                  <a:cubicBezTo>
                    <a:pt x="179" y="560"/>
                    <a:pt x="357" y="643"/>
                    <a:pt x="357" y="643"/>
                  </a:cubicBezTo>
                  <a:cubicBezTo>
                    <a:pt x="357" y="643"/>
                    <a:pt x="393" y="453"/>
                    <a:pt x="298" y="274"/>
                  </a:cubicBezTo>
                  <a:cubicBezTo>
                    <a:pt x="214" y="96"/>
                    <a:pt x="36" y="0"/>
                    <a:pt x="3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8"/>
            <p:cNvSpPr/>
            <p:nvPr/>
          </p:nvSpPr>
          <p:spPr>
            <a:xfrm>
              <a:off x="2883675" y="2218850"/>
              <a:ext cx="9250" cy="42900"/>
            </a:xfrm>
            <a:custGeom>
              <a:avLst/>
              <a:gdLst/>
              <a:ahLst/>
              <a:cxnLst/>
              <a:rect l="l" t="t" r="r" b="b"/>
              <a:pathLst>
                <a:path w="370" h="1716" extrusionOk="0">
                  <a:moveTo>
                    <a:pt x="370" y="1"/>
                  </a:moveTo>
                  <a:cubicBezTo>
                    <a:pt x="370" y="1"/>
                    <a:pt x="298" y="72"/>
                    <a:pt x="239" y="215"/>
                  </a:cubicBezTo>
                  <a:cubicBezTo>
                    <a:pt x="144" y="358"/>
                    <a:pt x="60" y="572"/>
                    <a:pt x="25" y="822"/>
                  </a:cubicBezTo>
                  <a:cubicBezTo>
                    <a:pt x="1" y="1072"/>
                    <a:pt x="25" y="1298"/>
                    <a:pt x="72" y="1465"/>
                  </a:cubicBezTo>
                  <a:cubicBezTo>
                    <a:pt x="120" y="1620"/>
                    <a:pt x="156" y="1715"/>
                    <a:pt x="156" y="1715"/>
                  </a:cubicBezTo>
                  <a:cubicBezTo>
                    <a:pt x="156" y="1715"/>
                    <a:pt x="191" y="1310"/>
                    <a:pt x="251" y="846"/>
                  </a:cubicBezTo>
                  <a:cubicBezTo>
                    <a:pt x="298" y="406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8"/>
            <p:cNvSpPr/>
            <p:nvPr/>
          </p:nvSpPr>
          <p:spPr>
            <a:xfrm>
              <a:off x="3017025" y="1898575"/>
              <a:ext cx="325075" cy="144975"/>
            </a:xfrm>
            <a:custGeom>
              <a:avLst/>
              <a:gdLst/>
              <a:ahLst/>
              <a:cxnLst/>
              <a:rect l="l" t="t" r="r" b="b"/>
              <a:pathLst>
                <a:path w="13003" h="5799" extrusionOk="0">
                  <a:moveTo>
                    <a:pt x="13002" y="1"/>
                  </a:moveTo>
                  <a:lnTo>
                    <a:pt x="13002" y="1"/>
                  </a:lnTo>
                  <a:cubicBezTo>
                    <a:pt x="13002" y="1"/>
                    <a:pt x="12984" y="25"/>
                    <a:pt x="12965" y="86"/>
                  </a:cubicBezTo>
                  <a:lnTo>
                    <a:pt x="12965" y="86"/>
                  </a:lnTo>
                  <a:cubicBezTo>
                    <a:pt x="12988" y="29"/>
                    <a:pt x="13002" y="1"/>
                    <a:pt x="13002" y="1"/>
                  </a:cubicBezTo>
                  <a:close/>
                  <a:moveTo>
                    <a:pt x="12965" y="86"/>
                  </a:moveTo>
                  <a:lnTo>
                    <a:pt x="12965" y="86"/>
                  </a:lnTo>
                  <a:cubicBezTo>
                    <a:pt x="12959" y="102"/>
                    <a:pt x="12951" y="122"/>
                    <a:pt x="12943" y="143"/>
                  </a:cubicBezTo>
                  <a:cubicBezTo>
                    <a:pt x="12918" y="193"/>
                    <a:pt x="12890" y="253"/>
                    <a:pt x="12850" y="320"/>
                  </a:cubicBezTo>
                  <a:lnTo>
                    <a:pt x="12850" y="320"/>
                  </a:lnTo>
                  <a:cubicBezTo>
                    <a:pt x="12891" y="263"/>
                    <a:pt x="12920" y="214"/>
                    <a:pt x="12943" y="179"/>
                  </a:cubicBezTo>
                  <a:cubicBezTo>
                    <a:pt x="12950" y="141"/>
                    <a:pt x="12958" y="110"/>
                    <a:pt x="12965" y="86"/>
                  </a:cubicBezTo>
                  <a:close/>
                  <a:moveTo>
                    <a:pt x="12850" y="320"/>
                  </a:moveTo>
                  <a:lnTo>
                    <a:pt x="12850" y="320"/>
                  </a:lnTo>
                  <a:cubicBezTo>
                    <a:pt x="12808" y="379"/>
                    <a:pt x="12754" y="446"/>
                    <a:pt x="12681" y="513"/>
                  </a:cubicBezTo>
                  <a:cubicBezTo>
                    <a:pt x="12431" y="798"/>
                    <a:pt x="11931" y="1048"/>
                    <a:pt x="11276" y="1203"/>
                  </a:cubicBezTo>
                  <a:cubicBezTo>
                    <a:pt x="10943" y="1286"/>
                    <a:pt x="10574" y="1334"/>
                    <a:pt x="10181" y="1453"/>
                  </a:cubicBezTo>
                  <a:cubicBezTo>
                    <a:pt x="9800" y="1572"/>
                    <a:pt x="9371" y="1727"/>
                    <a:pt x="9014" y="2037"/>
                  </a:cubicBezTo>
                  <a:cubicBezTo>
                    <a:pt x="8835" y="2179"/>
                    <a:pt x="8669" y="2394"/>
                    <a:pt x="8573" y="2632"/>
                  </a:cubicBezTo>
                  <a:cubicBezTo>
                    <a:pt x="8478" y="2858"/>
                    <a:pt x="8442" y="3108"/>
                    <a:pt x="8335" y="3287"/>
                  </a:cubicBezTo>
                  <a:cubicBezTo>
                    <a:pt x="8240" y="3477"/>
                    <a:pt x="8026" y="3489"/>
                    <a:pt x="7764" y="3525"/>
                  </a:cubicBezTo>
                  <a:cubicBezTo>
                    <a:pt x="7621" y="3537"/>
                    <a:pt x="7478" y="3596"/>
                    <a:pt x="7359" y="3692"/>
                  </a:cubicBezTo>
                  <a:cubicBezTo>
                    <a:pt x="7252" y="3775"/>
                    <a:pt x="7168" y="3882"/>
                    <a:pt x="7073" y="3989"/>
                  </a:cubicBezTo>
                  <a:cubicBezTo>
                    <a:pt x="6775" y="4394"/>
                    <a:pt x="6359" y="4656"/>
                    <a:pt x="5918" y="4823"/>
                  </a:cubicBezTo>
                  <a:cubicBezTo>
                    <a:pt x="5466" y="5001"/>
                    <a:pt x="5001" y="5073"/>
                    <a:pt x="4561" y="5144"/>
                  </a:cubicBezTo>
                  <a:cubicBezTo>
                    <a:pt x="3668" y="5263"/>
                    <a:pt x="2858" y="5382"/>
                    <a:pt x="2192" y="5477"/>
                  </a:cubicBezTo>
                  <a:cubicBezTo>
                    <a:pt x="834" y="5680"/>
                    <a:pt x="1" y="5799"/>
                    <a:pt x="1" y="5799"/>
                  </a:cubicBezTo>
                  <a:cubicBezTo>
                    <a:pt x="1" y="5799"/>
                    <a:pt x="858" y="5727"/>
                    <a:pt x="2203" y="5597"/>
                  </a:cubicBezTo>
                  <a:cubicBezTo>
                    <a:pt x="2894" y="5513"/>
                    <a:pt x="3692" y="5442"/>
                    <a:pt x="4585" y="5335"/>
                  </a:cubicBezTo>
                  <a:cubicBezTo>
                    <a:pt x="5037" y="5275"/>
                    <a:pt x="5513" y="5204"/>
                    <a:pt x="5990" y="5025"/>
                  </a:cubicBezTo>
                  <a:cubicBezTo>
                    <a:pt x="6454" y="4858"/>
                    <a:pt x="6930" y="4561"/>
                    <a:pt x="7252" y="4132"/>
                  </a:cubicBezTo>
                  <a:cubicBezTo>
                    <a:pt x="7418" y="3930"/>
                    <a:pt x="7585" y="3775"/>
                    <a:pt x="7799" y="3751"/>
                  </a:cubicBezTo>
                  <a:cubicBezTo>
                    <a:pt x="7918" y="3715"/>
                    <a:pt x="8061" y="3715"/>
                    <a:pt x="8192" y="3668"/>
                  </a:cubicBezTo>
                  <a:cubicBezTo>
                    <a:pt x="8335" y="3632"/>
                    <a:pt x="8454" y="3513"/>
                    <a:pt x="8538" y="3394"/>
                  </a:cubicBezTo>
                  <a:cubicBezTo>
                    <a:pt x="8680" y="3132"/>
                    <a:pt x="8680" y="2894"/>
                    <a:pt x="8776" y="2691"/>
                  </a:cubicBezTo>
                  <a:cubicBezTo>
                    <a:pt x="8847" y="2501"/>
                    <a:pt x="8978" y="2322"/>
                    <a:pt x="9133" y="2168"/>
                  </a:cubicBezTo>
                  <a:cubicBezTo>
                    <a:pt x="9442" y="1870"/>
                    <a:pt x="9847" y="1715"/>
                    <a:pt x="10216" y="1584"/>
                  </a:cubicBezTo>
                  <a:cubicBezTo>
                    <a:pt x="10585" y="1453"/>
                    <a:pt x="10955" y="1394"/>
                    <a:pt x="11288" y="1286"/>
                  </a:cubicBezTo>
                  <a:cubicBezTo>
                    <a:pt x="11943" y="1096"/>
                    <a:pt x="12443" y="822"/>
                    <a:pt x="12705" y="524"/>
                  </a:cubicBezTo>
                  <a:cubicBezTo>
                    <a:pt x="12767" y="450"/>
                    <a:pt x="12814" y="382"/>
                    <a:pt x="12850" y="32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8"/>
            <p:cNvSpPr/>
            <p:nvPr/>
          </p:nvSpPr>
          <p:spPr>
            <a:xfrm>
              <a:off x="3341475" y="1874775"/>
              <a:ext cx="20275" cy="12225"/>
            </a:xfrm>
            <a:custGeom>
              <a:avLst/>
              <a:gdLst/>
              <a:ahLst/>
              <a:cxnLst/>
              <a:rect l="l" t="t" r="r" b="b"/>
              <a:pathLst>
                <a:path w="811" h="489" extrusionOk="0">
                  <a:moveTo>
                    <a:pt x="810" y="0"/>
                  </a:moveTo>
                  <a:cubicBezTo>
                    <a:pt x="810" y="0"/>
                    <a:pt x="560" y="0"/>
                    <a:pt x="346" y="143"/>
                  </a:cubicBezTo>
                  <a:cubicBezTo>
                    <a:pt x="120" y="286"/>
                    <a:pt x="1" y="488"/>
                    <a:pt x="1" y="488"/>
                  </a:cubicBezTo>
                  <a:cubicBezTo>
                    <a:pt x="1" y="488"/>
                    <a:pt x="239" y="476"/>
                    <a:pt x="465" y="345"/>
                  </a:cubicBezTo>
                  <a:cubicBezTo>
                    <a:pt x="691" y="203"/>
                    <a:pt x="810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8"/>
            <p:cNvSpPr/>
            <p:nvPr/>
          </p:nvSpPr>
          <p:spPr>
            <a:xfrm>
              <a:off x="3360525" y="1852150"/>
              <a:ext cx="8975" cy="14300"/>
            </a:xfrm>
            <a:custGeom>
              <a:avLst/>
              <a:gdLst/>
              <a:ahLst/>
              <a:cxnLst/>
              <a:rect l="l" t="t" r="r" b="b"/>
              <a:pathLst>
                <a:path w="359" h="572" extrusionOk="0">
                  <a:moveTo>
                    <a:pt x="358" y="0"/>
                  </a:moveTo>
                  <a:cubicBezTo>
                    <a:pt x="358" y="0"/>
                    <a:pt x="358" y="0"/>
                    <a:pt x="358" y="0"/>
                  </a:cubicBezTo>
                  <a:lnTo>
                    <a:pt x="358" y="0"/>
                  </a:lnTo>
                  <a:cubicBezTo>
                    <a:pt x="358" y="0"/>
                    <a:pt x="358" y="0"/>
                    <a:pt x="358" y="0"/>
                  </a:cubicBezTo>
                  <a:close/>
                  <a:moveTo>
                    <a:pt x="358" y="0"/>
                  </a:moveTo>
                  <a:cubicBezTo>
                    <a:pt x="347" y="4"/>
                    <a:pt x="163" y="35"/>
                    <a:pt x="96" y="215"/>
                  </a:cubicBezTo>
                  <a:cubicBezTo>
                    <a:pt x="1" y="405"/>
                    <a:pt x="132" y="572"/>
                    <a:pt x="132" y="572"/>
                  </a:cubicBezTo>
                  <a:lnTo>
                    <a:pt x="191" y="488"/>
                  </a:lnTo>
                  <a:cubicBezTo>
                    <a:pt x="227" y="441"/>
                    <a:pt x="274" y="381"/>
                    <a:pt x="298" y="310"/>
                  </a:cubicBezTo>
                  <a:cubicBezTo>
                    <a:pt x="310" y="226"/>
                    <a:pt x="334" y="155"/>
                    <a:pt x="346" y="95"/>
                  </a:cubicBezTo>
                  <a:cubicBezTo>
                    <a:pt x="357" y="39"/>
                    <a:pt x="358" y="4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8"/>
            <p:cNvSpPr/>
            <p:nvPr/>
          </p:nvSpPr>
          <p:spPr>
            <a:xfrm>
              <a:off x="3643300" y="1914050"/>
              <a:ext cx="105100" cy="200950"/>
            </a:xfrm>
            <a:custGeom>
              <a:avLst/>
              <a:gdLst/>
              <a:ahLst/>
              <a:cxnLst/>
              <a:rect l="l" t="t" r="r" b="b"/>
              <a:pathLst>
                <a:path w="4204" h="8038" extrusionOk="0">
                  <a:moveTo>
                    <a:pt x="155" y="1"/>
                  </a:moveTo>
                  <a:lnTo>
                    <a:pt x="155" y="1"/>
                  </a:lnTo>
                  <a:cubicBezTo>
                    <a:pt x="155" y="1"/>
                    <a:pt x="142" y="21"/>
                    <a:pt x="125" y="61"/>
                  </a:cubicBezTo>
                  <a:lnTo>
                    <a:pt x="125" y="61"/>
                  </a:lnTo>
                  <a:lnTo>
                    <a:pt x="155" y="1"/>
                  </a:lnTo>
                  <a:close/>
                  <a:moveTo>
                    <a:pt x="125" y="61"/>
                  </a:moveTo>
                  <a:lnTo>
                    <a:pt x="108" y="96"/>
                  </a:lnTo>
                  <a:cubicBezTo>
                    <a:pt x="96" y="156"/>
                    <a:pt x="48" y="251"/>
                    <a:pt x="36" y="394"/>
                  </a:cubicBezTo>
                  <a:cubicBezTo>
                    <a:pt x="1" y="656"/>
                    <a:pt x="60" y="1120"/>
                    <a:pt x="477" y="1429"/>
                  </a:cubicBezTo>
                  <a:cubicBezTo>
                    <a:pt x="691" y="1584"/>
                    <a:pt x="965" y="1644"/>
                    <a:pt x="1251" y="1668"/>
                  </a:cubicBezTo>
                  <a:cubicBezTo>
                    <a:pt x="1536" y="1703"/>
                    <a:pt x="1822" y="1763"/>
                    <a:pt x="2096" y="1894"/>
                  </a:cubicBezTo>
                  <a:cubicBezTo>
                    <a:pt x="2382" y="2013"/>
                    <a:pt x="2668" y="2180"/>
                    <a:pt x="2977" y="2334"/>
                  </a:cubicBezTo>
                  <a:cubicBezTo>
                    <a:pt x="3132" y="2418"/>
                    <a:pt x="3275" y="2489"/>
                    <a:pt x="3441" y="2572"/>
                  </a:cubicBezTo>
                  <a:lnTo>
                    <a:pt x="3680" y="2692"/>
                  </a:lnTo>
                  <a:cubicBezTo>
                    <a:pt x="3751" y="2739"/>
                    <a:pt x="3858" y="2787"/>
                    <a:pt x="3870" y="2811"/>
                  </a:cubicBezTo>
                  <a:cubicBezTo>
                    <a:pt x="3918" y="2846"/>
                    <a:pt x="3846" y="3096"/>
                    <a:pt x="3846" y="3275"/>
                  </a:cubicBezTo>
                  <a:cubicBezTo>
                    <a:pt x="3822" y="3477"/>
                    <a:pt x="3846" y="3644"/>
                    <a:pt x="3870" y="3823"/>
                  </a:cubicBezTo>
                  <a:cubicBezTo>
                    <a:pt x="3918" y="4192"/>
                    <a:pt x="3989" y="4501"/>
                    <a:pt x="3989" y="4811"/>
                  </a:cubicBezTo>
                  <a:cubicBezTo>
                    <a:pt x="4001" y="5430"/>
                    <a:pt x="3882" y="6001"/>
                    <a:pt x="3822" y="6478"/>
                  </a:cubicBezTo>
                  <a:cubicBezTo>
                    <a:pt x="3751" y="6954"/>
                    <a:pt x="3727" y="7359"/>
                    <a:pt x="3739" y="7621"/>
                  </a:cubicBezTo>
                  <a:cubicBezTo>
                    <a:pt x="3751" y="7895"/>
                    <a:pt x="3787" y="8037"/>
                    <a:pt x="3787" y="8037"/>
                  </a:cubicBezTo>
                  <a:cubicBezTo>
                    <a:pt x="3787" y="8037"/>
                    <a:pt x="3763" y="7895"/>
                    <a:pt x="3787" y="7597"/>
                  </a:cubicBezTo>
                  <a:cubicBezTo>
                    <a:pt x="3799" y="7323"/>
                    <a:pt x="3846" y="6954"/>
                    <a:pt x="3941" y="6478"/>
                  </a:cubicBezTo>
                  <a:cubicBezTo>
                    <a:pt x="4037" y="6013"/>
                    <a:pt x="4180" y="5454"/>
                    <a:pt x="4180" y="4799"/>
                  </a:cubicBezTo>
                  <a:cubicBezTo>
                    <a:pt x="4203" y="4466"/>
                    <a:pt x="4144" y="4144"/>
                    <a:pt x="4096" y="3799"/>
                  </a:cubicBezTo>
                  <a:cubicBezTo>
                    <a:pt x="4084" y="3632"/>
                    <a:pt x="4061" y="3454"/>
                    <a:pt x="4061" y="3287"/>
                  </a:cubicBezTo>
                  <a:cubicBezTo>
                    <a:pt x="4061" y="3203"/>
                    <a:pt x="4084" y="3132"/>
                    <a:pt x="4096" y="3037"/>
                  </a:cubicBezTo>
                  <a:cubicBezTo>
                    <a:pt x="4108" y="2965"/>
                    <a:pt x="4156" y="2811"/>
                    <a:pt x="4049" y="2680"/>
                  </a:cubicBezTo>
                  <a:cubicBezTo>
                    <a:pt x="3941" y="2561"/>
                    <a:pt x="3858" y="2549"/>
                    <a:pt x="3787" y="2501"/>
                  </a:cubicBezTo>
                  <a:lnTo>
                    <a:pt x="3549" y="2382"/>
                  </a:lnTo>
                  <a:cubicBezTo>
                    <a:pt x="3382" y="2299"/>
                    <a:pt x="3215" y="2215"/>
                    <a:pt x="3072" y="2144"/>
                  </a:cubicBezTo>
                  <a:cubicBezTo>
                    <a:pt x="2751" y="2001"/>
                    <a:pt x="2453" y="1846"/>
                    <a:pt x="2156" y="1715"/>
                  </a:cubicBezTo>
                  <a:cubicBezTo>
                    <a:pt x="1548" y="1429"/>
                    <a:pt x="905" y="1608"/>
                    <a:pt x="536" y="1346"/>
                  </a:cubicBezTo>
                  <a:cubicBezTo>
                    <a:pt x="155" y="1084"/>
                    <a:pt x="48" y="656"/>
                    <a:pt x="60" y="406"/>
                  </a:cubicBezTo>
                  <a:cubicBezTo>
                    <a:pt x="60" y="275"/>
                    <a:pt x="96" y="179"/>
                    <a:pt x="108" y="108"/>
                  </a:cubicBezTo>
                  <a:cubicBezTo>
                    <a:pt x="114" y="90"/>
                    <a:pt x="120" y="74"/>
                    <a:pt x="125" y="6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8"/>
            <p:cNvSpPr/>
            <p:nvPr/>
          </p:nvSpPr>
          <p:spPr>
            <a:xfrm>
              <a:off x="3786175" y="2089575"/>
              <a:ext cx="178625" cy="76025"/>
            </a:xfrm>
            <a:custGeom>
              <a:avLst/>
              <a:gdLst/>
              <a:ahLst/>
              <a:cxnLst/>
              <a:rect l="l" t="t" r="r" b="b"/>
              <a:pathLst>
                <a:path w="7145" h="3041" extrusionOk="0">
                  <a:moveTo>
                    <a:pt x="1419" y="0"/>
                  </a:moveTo>
                  <a:cubicBezTo>
                    <a:pt x="1333" y="0"/>
                    <a:pt x="1241" y="16"/>
                    <a:pt x="1144" y="52"/>
                  </a:cubicBezTo>
                  <a:cubicBezTo>
                    <a:pt x="774" y="207"/>
                    <a:pt x="524" y="385"/>
                    <a:pt x="310" y="409"/>
                  </a:cubicBezTo>
                  <a:cubicBezTo>
                    <a:pt x="278" y="415"/>
                    <a:pt x="248" y="417"/>
                    <a:pt x="221" y="417"/>
                  </a:cubicBezTo>
                  <a:cubicBezTo>
                    <a:pt x="86" y="417"/>
                    <a:pt x="12" y="361"/>
                    <a:pt x="2" y="361"/>
                  </a:cubicBezTo>
                  <a:cubicBezTo>
                    <a:pt x="1" y="361"/>
                    <a:pt x="1" y="361"/>
                    <a:pt x="1" y="362"/>
                  </a:cubicBezTo>
                  <a:lnTo>
                    <a:pt x="1" y="362"/>
                  </a:lnTo>
                  <a:cubicBezTo>
                    <a:pt x="1" y="361"/>
                    <a:pt x="1" y="361"/>
                    <a:pt x="1" y="361"/>
                  </a:cubicBezTo>
                  <a:cubicBezTo>
                    <a:pt x="12" y="361"/>
                    <a:pt x="107" y="446"/>
                    <a:pt x="289" y="446"/>
                  </a:cubicBezTo>
                  <a:cubicBezTo>
                    <a:pt x="300" y="446"/>
                    <a:pt x="311" y="446"/>
                    <a:pt x="322" y="445"/>
                  </a:cubicBezTo>
                  <a:cubicBezTo>
                    <a:pt x="548" y="421"/>
                    <a:pt x="834" y="266"/>
                    <a:pt x="1191" y="159"/>
                  </a:cubicBezTo>
                  <a:cubicBezTo>
                    <a:pt x="1265" y="140"/>
                    <a:pt x="1340" y="126"/>
                    <a:pt x="1415" y="126"/>
                  </a:cubicBezTo>
                  <a:cubicBezTo>
                    <a:pt x="1523" y="126"/>
                    <a:pt x="1629" y="154"/>
                    <a:pt x="1727" y="231"/>
                  </a:cubicBezTo>
                  <a:cubicBezTo>
                    <a:pt x="1894" y="350"/>
                    <a:pt x="2048" y="540"/>
                    <a:pt x="2227" y="719"/>
                  </a:cubicBezTo>
                  <a:cubicBezTo>
                    <a:pt x="2406" y="897"/>
                    <a:pt x="2584" y="1100"/>
                    <a:pt x="2787" y="1290"/>
                  </a:cubicBezTo>
                  <a:cubicBezTo>
                    <a:pt x="2870" y="1374"/>
                    <a:pt x="2989" y="1516"/>
                    <a:pt x="3179" y="1540"/>
                  </a:cubicBezTo>
                  <a:cubicBezTo>
                    <a:pt x="3211" y="1542"/>
                    <a:pt x="3240" y="1543"/>
                    <a:pt x="3267" y="1543"/>
                  </a:cubicBezTo>
                  <a:cubicBezTo>
                    <a:pt x="3321" y="1543"/>
                    <a:pt x="3366" y="1540"/>
                    <a:pt x="3406" y="1540"/>
                  </a:cubicBezTo>
                  <a:cubicBezTo>
                    <a:pt x="3465" y="1540"/>
                    <a:pt x="3513" y="1546"/>
                    <a:pt x="3560" y="1576"/>
                  </a:cubicBezTo>
                  <a:cubicBezTo>
                    <a:pt x="3644" y="1636"/>
                    <a:pt x="3739" y="1755"/>
                    <a:pt x="3834" y="1850"/>
                  </a:cubicBezTo>
                  <a:cubicBezTo>
                    <a:pt x="3941" y="1969"/>
                    <a:pt x="4096" y="2052"/>
                    <a:pt x="4239" y="2088"/>
                  </a:cubicBezTo>
                  <a:cubicBezTo>
                    <a:pt x="4357" y="2121"/>
                    <a:pt x="4474" y="2134"/>
                    <a:pt x="4587" y="2134"/>
                  </a:cubicBezTo>
                  <a:cubicBezTo>
                    <a:pt x="4758" y="2134"/>
                    <a:pt x="4922" y="2105"/>
                    <a:pt x="5073" y="2076"/>
                  </a:cubicBezTo>
                  <a:cubicBezTo>
                    <a:pt x="5311" y="2028"/>
                    <a:pt x="5549" y="1957"/>
                    <a:pt x="5763" y="1945"/>
                  </a:cubicBezTo>
                  <a:cubicBezTo>
                    <a:pt x="5777" y="1942"/>
                    <a:pt x="5791" y="1941"/>
                    <a:pt x="5805" y="1941"/>
                  </a:cubicBezTo>
                  <a:cubicBezTo>
                    <a:pt x="5963" y="1941"/>
                    <a:pt x="6085" y="2121"/>
                    <a:pt x="6227" y="2231"/>
                  </a:cubicBezTo>
                  <a:cubicBezTo>
                    <a:pt x="6787" y="2731"/>
                    <a:pt x="7144" y="3040"/>
                    <a:pt x="7144" y="3040"/>
                  </a:cubicBezTo>
                  <a:cubicBezTo>
                    <a:pt x="7144" y="3040"/>
                    <a:pt x="6823" y="2707"/>
                    <a:pt x="6323" y="2195"/>
                  </a:cubicBezTo>
                  <a:cubicBezTo>
                    <a:pt x="6263" y="2124"/>
                    <a:pt x="6192" y="2052"/>
                    <a:pt x="6120" y="1969"/>
                  </a:cubicBezTo>
                  <a:cubicBezTo>
                    <a:pt x="6037" y="1886"/>
                    <a:pt x="5906" y="1826"/>
                    <a:pt x="5775" y="1826"/>
                  </a:cubicBezTo>
                  <a:cubicBezTo>
                    <a:pt x="5525" y="1826"/>
                    <a:pt x="5299" y="1886"/>
                    <a:pt x="5049" y="1909"/>
                  </a:cubicBezTo>
                  <a:cubicBezTo>
                    <a:pt x="4911" y="1928"/>
                    <a:pt x="4776" y="1944"/>
                    <a:pt x="4644" y="1944"/>
                  </a:cubicBezTo>
                  <a:cubicBezTo>
                    <a:pt x="4526" y="1944"/>
                    <a:pt x="4411" y="1931"/>
                    <a:pt x="4299" y="1897"/>
                  </a:cubicBezTo>
                  <a:cubicBezTo>
                    <a:pt x="4192" y="1874"/>
                    <a:pt x="4096" y="1814"/>
                    <a:pt x="4001" y="1719"/>
                  </a:cubicBezTo>
                  <a:cubicBezTo>
                    <a:pt x="3918" y="1636"/>
                    <a:pt x="3834" y="1493"/>
                    <a:pt x="3680" y="1397"/>
                  </a:cubicBezTo>
                  <a:cubicBezTo>
                    <a:pt x="3675" y="1397"/>
                    <a:pt x="3671" y="1397"/>
                    <a:pt x="3667" y="1397"/>
                  </a:cubicBezTo>
                  <a:cubicBezTo>
                    <a:pt x="2612" y="1397"/>
                    <a:pt x="2227" y="0"/>
                    <a:pt x="141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8"/>
            <p:cNvSpPr/>
            <p:nvPr/>
          </p:nvSpPr>
          <p:spPr>
            <a:xfrm>
              <a:off x="3989475" y="2177475"/>
              <a:ext cx="39200" cy="67600"/>
            </a:xfrm>
            <a:custGeom>
              <a:avLst/>
              <a:gdLst/>
              <a:ahLst/>
              <a:cxnLst/>
              <a:rect l="l" t="t" r="r" b="b"/>
              <a:pathLst>
                <a:path w="1568" h="2704" extrusionOk="0">
                  <a:moveTo>
                    <a:pt x="0" y="1"/>
                  </a:moveTo>
                  <a:cubicBezTo>
                    <a:pt x="1" y="1"/>
                    <a:pt x="346" y="632"/>
                    <a:pt x="893" y="1334"/>
                  </a:cubicBezTo>
                  <a:cubicBezTo>
                    <a:pt x="1155" y="1668"/>
                    <a:pt x="1382" y="1989"/>
                    <a:pt x="1441" y="2251"/>
                  </a:cubicBezTo>
                  <a:cubicBezTo>
                    <a:pt x="1465" y="2382"/>
                    <a:pt x="1465" y="2501"/>
                    <a:pt x="1453" y="2584"/>
                  </a:cubicBezTo>
                  <a:cubicBezTo>
                    <a:pt x="1445" y="2633"/>
                    <a:pt x="1437" y="2671"/>
                    <a:pt x="1432" y="2690"/>
                  </a:cubicBezTo>
                  <a:lnTo>
                    <a:pt x="1432" y="2690"/>
                  </a:lnTo>
                  <a:cubicBezTo>
                    <a:pt x="1459" y="2647"/>
                    <a:pt x="1568" y="2503"/>
                    <a:pt x="1548" y="2239"/>
                  </a:cubicBezTo>
                  <a:cubicBezTo>
                    <a:pt x="1548" y="1930"/>
                    <a:pt x="1346" y="1525"/>
                    <a:pt x="1072" y="1179"/>
                  </a:cubicBezTo>
                  <a:cubicBezTo>
                    <a:pt x="536" y="501"/>
                    <a:pt x="1" y="1"/>
                    <a:pt x="0" y="1"/>
                  </a:cubicBezTo>
                  <a:close/>
                  <a:moveTo>
                    <a:pt x="1432" y="2690"/>
                  </a:moveTo>
                  <a:cubicBezTo>
                    <a:pt x="1427" y="2699"/>
                    <a:pt x="1425" y="2703"/>
                    <a:pt x="1429" y="2703"/>
                  </a:cubicBezTo>
                  <a:cubicBezTo>
                    <a:pt x="1429" y="2703"/>
                    <a:pt x="1430" y="2699"/>
                    <a:pt x="1432" y="269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8"/>
            <p:cNvSpPr/>
            <p:nvPr/>
          </p:nvSpPr>
          <p:spPr>
            <a:xfrm>
              <a:off x="3973100" y="2259050"/>
              <a:ext cx="40500" cy="10550"/>
            </a:xfrm>
            <a:custGeom>
              <a:avLst/>
              <a:gdLst/>
              <a:ahLst/>
              <a:cxnLst/>
              <a:rect l="l" t="t" r="r" b="b"/>
              <a:pathLst>
                <a:path w="1620" h="422" extrusionOk="0">
                  <a:moveTo>
                    <a:pt x="1620" y="0"/>
                  </a:moveTo>
                  <a:cubicBezTo>
                    <a:pt x="1620" y="0"/>
                    <a:pt x="1227" y="71"/>
                    <a:pt x="798" y="167"/>
                  </a:cubicBezTo>
                  <a:cubicBezTo>
                    <a:pt x="370" y="274"/>
                    <a:pt x="1" y="357"/>
                    <a:pt x="1" y="357"/>
                  </a:cubicBezTo>
                  <a:cubicBezTo>
                    <a:pt x="1" y="357"/>
                    <a:pt x="84" y="393"/>
                    <a:pt x="239" y="405"/>
                  </a:cubicBezTo>
                  <a:cubicBezTo>
                    <a:pt x="303" y="416"/>
                    <a:pt x="384" y="421"/>
                    <a:pt x="475" y="421"/>
                  </a:cubicBezTo>
                  <a:cubicBezTo>
                    <a:pt x="587" y="421"/>
                    <a:pt x="715" y="413"/>
                    <a:pt x="846" y="393"/>
                  </a:cubicBezTo>
                  <a:cubicBezTo>
                    <a:pt x="1084" y="322"/>
                    <a:pt x="1275" y="238"/>
                    <a:pt x="1406" y="155"/>
                  </a:cubicBezTo>
                  <a:cubicBezTo>
                    <a:pt x="1548" y="71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8"/>
            <p:cNvSpPr/>
            <p:nvPr/>
          </p:nvSpPr>
          <p:spPr>
            <a:xfrm>
              <a:off x="2862850" y="2550450"/>
              <a:ext cx="45275" cy="6275"/>
            </a:xfrm>
            <a:custGeom>
              <a:avLst/>
              <a:gdLst/>
              <a:ahLst/>
              <a:cxnLst/>
              <a:rect l="l" t="t" r="r" b="b"/>
              <a:pathLst>
                <a:path w="1811" h="251" extrusionOk="0">
                  <a:moveTo>
                    <a:pt x="1810" y="0"/>
                  </a:moveTo>
                  <a:cubicBezTo>
                    <a:pt x="1810" y="0"/>
                    <a:pt x="1381" y="12"/>
                    <a:pt x="905" y="12"/>
                  </a:cubicBezTo>
                  <a:cubicBezTo>
                    <a:pt x="417" y="12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84" y="60"/>
                    <a:pt x="250" y="131"/>
                  </a:cubicBezTo>
                  <a:cubicBezTo>
                    <a:pt x="417" y="191"/>
                    <a:pt x="631" y="250"/>
                    <a:pt x="905" y="250"/>
                  </a:cubicBezTo>
                  <a:cubicBezTo>
                    <a:pt x="1167" y="250"/>
                    <a:pt x="1393" y="179"/>
                    <a:pt x="1560" y="119"/>
                  </a:cubicBezTo>
                  <a:cubicBezTo>
                    <a:pt x="1727" y="60"/>
                    <a:pt x="1810" y="0"/>
                    <a:pt x="181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8"/>
            <p:cNvSpPr/>
            <p:nvPr/>
          </p:nvSpPr>
          <p:spPr>
            <a:xfrm>
              <a:off x="2828025" y="2538825"/>
              <a:ext cx="20250" cy="17800"/>
            </a:xfrm>
            <a:custGeom>
              <a:avLst/>
              <a:gdLst/>
              <a:ahLst/>
              <a:cxnLst/>
              <a:rect l="l" t="t" r="r" b="b"/>
              <a:pathLst>
                <a:path w="810" h="712" extrusionOk="0">
                  <a:moveTo>
                    <a:pt x="60" y="1"/>
                  </a:moveTo>
                  <a:cubicBezTo>
                    <a:pt x="60" y="1"/>
                    <a:pt x="24" y="60"/>
                    <a:pt x="0" y="168"/>
                  </a:cubicBezTo>
                  <a:cubicBezTo>
                    <a:pt x="0" y="287"/>
                    <a:pt x="48" y="465"/>
                    <a:pt x="203" y="584"/>
                  </a:cubicBezTo>
                  <a:cubicBezTo>
                    <a:pt x="313" y="677"/>
                    <a:pt x="446" y="712"/>
                    <a:pt x="555" y="712"/>
                  </a:cubicBezTo>
                  <a:cubicBezTo>
                    <a:pt x="587" y="712"/>
                    <a:pt x="616" y="709"/>
                    <a:pt x="643" y="703"/>
                  </a:cubicBezTo>
                  <a:cubicBezTo>
                    <a:pt x="762" y="668"/>
                    <a:pt x="810" y="608"/>
                    <a:pt x="810" y="608"/>
                  </a:cubicBezTo>
                  <a:cubicBezTo>
                    <a:pt x="810" y="608"/>
                    <a:pt x="738" y="608"/>
                    <a:pt x="643" y="584"/>
                  </a:cubicBezTo>
                  <a:cubicBezTo>
                    <a:pt x="536" y="549"/>
                    <a:pt x="453" y="489"/>
                    <a:pt x="346" y="406"/>
                  </a:cubicBezTo>
                  <a:cubicBezTo>
                    <a:pt x="238" y="334"/>
                    <a:pt x="167" y="239"/>
                    <a:pt x="119" y="156"/>
                  </a:cubicBezTo>
                  <a:cubicBezTo>
                    <a:pt x="84" y="72"/>
                    <a:pt x="60" y="1"/>
                    <a:pt x="6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8"/>
            <p:cNvSpPr/>
            <p:nvPr/>
          </p:nvSpPr>
          <p:spPr>
            <a:xfrm>
              <a:off x="2681575" y="2253975"/>
              <a:ext cx="80975" cy="205400"/>
            </a:xfrm>
            <a:custGeom>
              <a:avLst/>
              <a:gdLst/>
              <a:ahLst/>
              <a:cxnLst/>
              <a:rect l="l" t="t" r="r" b="b"/>
              <a:pathLst>
                <a:path w="3239" h="8216" extrusionOk="0">
                  <a:moveTo>
                    <a:pt x="3239" y="1"/>
                  </a:moveTo>
                  <a:lnTo>
                    <a:pt x="3156" y="84"/>
                  </a:lnTo>
                  <a:lnTo>
                    <a:pt x="3156" y="84"/>
                  </a:lnTo>
                  <a:lnTo>
                    <a:pt x="3239" y="1"/>
                  </a:lnTo>
                  <a:close/>
                  <a:moveTo>
                    <a:pt x="3155" y="84"/>
                  </a:moveTo>
                  <a:lnTo>
                    <a:pt x="3155" y="84"/>
                  </a:lnTo>
                  <a:cubicBezTo>
                    <a:pt x="3151" y="88"/>
                    <a:pt x="3147" y="92"/>
                    <a:pt x="3143" y="96"/>
                  </a:cubicBezTo>
                  <a:lnTo>
                    <a:pt x="3143" y="96"/>
                  </a:lnTo>
                  <a:cubicBezTo>
                    <a:pt x="3143" y="96"/>
                    <a:pt x="3143" y="96"/>
                    <a:pt x="3144" y="96"/>
                  </a:cubicBezTo>
                  <a:lnTo>
                    <a:pt x="3155" y="84"/>
                  </a:lnTo>
                  <a:close/>
                  <a:moveTo>
                    <a:pt x="3143" y="96"/>
                  </a:moveTo>
                  <a:cubicBezTo>
                    <a:pt x="3060" y="144"/>
                    <a:pt x="2977" y="203"/>
                    <a:pt x="2846" y="274"/>
                  </a:cubicBezTo>
                  <a:cubicBezTo>
                    <a:pt x="2572" y="429"/>
                    <a:pt x="2144" y="513"/>
                    <a:pt x="1632" y="727"/>
                  </a:cubicBezTo>
                  <a:cubicBezTo>
                    <a:pt x="1393" y="846"/>
                    <a:pt x="1120" y="1001"/>
                    <a:pt x="941" y="1298"/>
                  </a:cubicBezTo>
                  <a:cubicBezTo>
                    <a:pt x="739" y="1620"/>
                    <a:pt x="786" y="1989"/>
                    <a:pt x="762" y="2334"/>
                  </a:cubicBezTo>
                  <a:cubicBezTo>
                    <a:pt x="762" y="2513"/>
                    <a:pt x="727" y="2668"/>
                    <a:pt x="643" y="2811"/>
                  </a:cubicBezTo>
                  <a:cubicBezTo>
                    <a:pt x="560" y="2941"/>
                    <a:pt x="405" y="3013"/>
                    <a:pt x="239" y="3144"/>
                  </a:cubicBezTo>
                  <a:cubicBezTo>
                    <a:pt x="143" y="3227"/>
                    <a:pt x="72" y="3322"/>
                    <a:pt x="48" y="3442"/>
                  </a:cubicBezTo>
                  <a:cubicBezTo>
                    <a:pt x="0" y="3561"/>
                    <a:pt x="48" y="3739"/>
                    <a:pt x="143" y="3834"/>
                  </a:cubicBezTo>
                  <a:cubicBezTo>
                    <a:pt x="250" y="3918"/>
                    <a:pt x="346" y="3965"/>
                    <a:pt x="381" y="4013"/>
                  </a:cubicBezTo>
                  <a:cubicBezTo>
                    <a:pt x="429" y="4061"/>
                    <a:pt x="441" y="4120"/>
                    <a:pt x="441" y="4215"/>
                  </a:cubicBezTo>
                  <a:cubicBezTo>
                    <a:pt x="441" y="4311"/>
                    <a:pt x="441" y="4430"/>
                    <a:pt x="477" y="4549"/>
                  </a:cubicBezTo>
                  <a:cubicBezTo>
                    <a:pt x="489" y="4668"/>
                    <a:pt x="560" y="4775"/>
                    <a:pt x="643" y="4858"/>
                  </a:cubicBezTo>
                  <a:cubicBezTo>
                    <a:pt x="798" y="5025"/>
                    <a:pt x="1012" y="5120"/>
                    <a:pt x="1203" y="5168"/>
                  </a:cubicBezTo>
                  <a:cubicBezTo>
                    <a:pt x="1620" y="5275"/>
                    <a:pt x="1989" y="5204"/>
                    <a:pt x="2334" y="5263"/>
                  </a:cubicBezTo>
                  <a:cubicBezTo>
                    <a:pt x="2501" y="5275"/>
                    <a:pt x="2667" y="5335"/>
                    <a:pt x="2786" y="5418"/>
                  </a:cubicBezTo>
                  <a:cubicBezTo>
                    <a:pt x="2906" y="5489"/>
                    <a:pt x="2882" y="5585"/>
                    <a:pt x="2798" y="5716"/>
                  </a:cubicBezTo>
                  <a:cubicBezTo>
                    <a:pt x="2703" y="5835"/>
                    <a:pt x="2584" y="5930"/>
                    <a:pt x="2525" y="6097"/>
                  </a:cubicBezTo>
                  <a:cubicBezTo>
                    <a:pt x="2465" y="6251"/>
                    <a:pt x="2465" y="6406"/>
                    <a:pt x="2489" y="6549"/>
                  </a:cubicBezTo>
                  <a:cubicBezTo>
                    <a:pt x="2513" y="6823"/>
                    <a:pt x="2632" y="7049"/>
                    <a:pt x="2727" y="7240"/>
                  </a:cubicBezTo>
                  <a:cubicBezTo>
                    <a:pt x="2810" y="7430"/>
                    <a:pt x="2882" y="7597"/>
                    <a:pt x="2929" y="7752"/>
                  </a:cubicBezTo>
                  <a:cubicBezTo>
                    <a:pt x="2977" y="7894"/>
                    <a:pt x="2977" y="8014"/>
                    <a:pt x="2977" y="8097"/>
                  </a:cubicBezTo>
                  <a:cubicBezTo>
                    <a:pt x="2977" y="8014"/>
                    <a:pt x="2977" y="7894"/>
                    <a:pt x="2941" y="7752"/>
                  </a:cubicBezTo>
                  <a:cubicBezTo>
                    <a:pt x="2917" y="7597"/>
                    <a:pt x="2858" y="7418"/>
                    <a:pt x="2763" y="7228"/>
                  </a:cubicBezTo>
                  <a:cubicBezTo>
                    <a:pt x="2691" y="7037"/>
                    <a:pt x="2584" y="6799"/>
                    <a:pt x="2572" y="6537"/>
                  </a:cubicBezTo>
                  <a:cubicBezTo>
                    <a:pt x="2572" y="6406"/>
                    <a:pt x="2572" y="6275"/>
                    <a:pt x="2632" y="6156"/>
                  </a:cubicBezTo>
                  <a:cubicBezTo>
                    <a:pt x="2679" y="6037"/>
                    <a:pt x="2798" y="5942"/>
                    <a:pt x="2906" y="5811"/>
                  </a:cubicBezTo>
                  <a:cubicBezTo>
                    <a:pt x="2965" y="5751"/>
                    <a:pt x="3025" y="5668"/>
                    <a:pt x="3025" y="5549"/>
                  </a:cubicBezTo>
                  <a:cubicBezTo>
                    <a:pt x="3025" y="5430"/>
                    <a:pt x="2929" y="5323"/>
                    <a:pt x="2858" y="5263"/>
                  </a:cubicBezTo>
                  <a:cubicBezTo>
                    <a:pt x="2703" y="5144"/>
                    <a:pt x="2513" y="5085"/>
                    <a:pt x="2334" y="5049"/>
                  </a:cubicBezTo>
                  <a:cubicBezTo>
                    <a:pt x="1965" y="4977"/>
                    <a:pt x="1572" y="5037"/>
                    <a:pt x="1239" y="4930"/>
                  </a:cubicBezTo>
                  <a:cubicBezTo>
                    <a:pt x="1060" y="4894"/>
                    <a:pt x="893" y="4799"/>
                    <a:pt x="774" y="4680"/>
                  </a:cubicBezTo>
                  <a:cubicBezTo>
                    <a:pt x="655" y="4561"/>
                    <a:pt x="643" y="4418"/>
                    <a:pt x="643" y="4192"/>
                  </a:cubicBezTo>
                  <a:cubicBezTo>
                    <a:pt x="643" y="4084"/>
                    <a:pt x="620" y="3942"/>
                    <a:pt x="524" y="3834"/>
                  </a:cubicBezTo>
                  <a:cubicBezTo>
                    <a:pt x="417" y="3727"/>
                    <a:pt x="310" y="3680"/>
                    <a:pt x="262" y="3644"/>
                  </a:cubicBezTo>
                  <a:cubicBezTo>
                    <a:pt x="179" y="3561"/>
                    <a:pt x="239" y="3406"/>
                    <a:pt x="358" y="3299"/>
                  </a:cubicBezTo>
                  <a:cubicBezTo>
                    <a:pt x="489" y="3192"/>
                    <a:pt x="703" y="3084"/>
                    <a:pt x="798" y="2894"/>
                  </a:cubicBezTo>
                  <a:cubicBezTo>
                    <a:pt x="917" y="2703"/>
                    <a:pt x="941" y="2489"/>
                    <a:pt x="953" y="2310"/>
                  </a:cubicBezTo>
                  <a:cubicBezTo>
                    <a:pt x="965" y="1965"/>
                    <a:pt x="917" y="1620"/>
                    <a:pt x="1072" y="1370"/>
                  </a:cubicBezTo>
                  <a:cubicBezTo>
                    <a:pt x="1215" y="1096"/>
                    <a:pt x="1453" y="929"/>
                    <a:pt x="1691" y="810"/>
                  </a:cubicBezTo>
                  <a:cubicBezTo>
                    <a:pt x="2167" y="572"/>
                    <a:pt x="2620" y="453"/>
                    <a:pt x="2870" y="298"/>
                  </a:cubicBezTo>
                  <a:cubicBezTo>
                    <a:pt x="2992" y="221"/>
                    <a:pt x="3083" y="153"/>
                    <a:pt x="3143" y="96"/>
                  </a:cubicBezTo>
                  <a:close/>
                  <a:moveTo>
                    <a:pt x="2977" y="8097"/>
                  </a:moveTo>
                  <a:cubicBezTo>
                    <a:pt x="2965" y="8168"/>
                    <a:pt x="2965" y="8216"/>
                    <a:pt x="2965" y="8216"/>
                  </a:cubicBezTo>
                  <a:cubicBezTo>
                    <a:pt x="2965" y="8216"/>
                    <a:pt x="2977" y="8168"/>
                    <a:pt x="2977" y="809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8"/>
            <p:cNvSpPr/>
            <p:nvPr/>
          </p:nvSpPr>
          <p:spPr>
            <a:xfrm>
              <a:off x="2775025" y="2251850"/>
              <a:ext cx="36350" cy="10200"/>
            </a:xfrm>
            <a:custGeom>
              <a:avLst/>
              <a:gdLst/>
              <a:ahLst/>
              <a:cxnLst/>
              <a:rect l="l" t="t" r="r" b="b"/>
              <a:pathLst>
                <a:path w="1454" h="408" extrusionOk="0">
                  <a:moveTo>
                    <a:pt x="448" y="1"/>
                  </a:moveTo>
                  <a:cubicBezTo>
                    <a:pt x="361" y="1"/>
                    <a:pt x="282" y="10"/>
                    <a:pt x="215" y="26"/>
                  </a:cubicBezTo>
                  <a:cubicBezTo>
                    <a:pt x="84" y="50"/>
                    <a:pt x="1" y="86"/>
                    <a:pt x="1" y="86"/>
                  </a:cubicBezTo>
                  <a:cubicBezTo>
                    <a:pt x="1" y="86"/>
                    <a:pt x="334" y="169"/>
                    <a:pt x="727" y="264"/>
                  </a:cubicBezTo>
                  <a:cubicBezTo>
                    <a:pt x="1108" y="348"/>
                    <a:pt x="1454" y="407"/>
                    <a:pt x="1454" y="407"/>
                  </a:cubicBezTo>
                  <a:cubicBezTo>
                    <a:pt x="1454" y="407"/>
                    <a:pt x="1394" y="336"/>
                    <a:pt x="1275" y="264"/>
                  </a:cubicBezTo>
                  <a:cubicBezTo>
                    <a:pt x="1156" y="181"/>
                    <a:pt x="977" y="86"/>
                    <a:pt x="775" y="38"/>
                  </a:cubicBezTo>
                  <a:cubicBezTo>
                    <a:pt x="660" y="12"/>
                    <a:pt x="549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8"/>
            <p:cNvSpPr/>
            <p:nvPr/>
          </p:nvSpPr>
          <p:spPr>
            <a:xfrm>
              <a:off x="2835450" y="2655825"/>
              <a:ext cx="167625" cy="327425"/>
            </a:xfrm>
            <a:custGeom>
              <a:avLst/>
              <a:gdLst/>
              <a:ahLst/>
              <a:cxnLst/>
              <a:rect l="l" t="t" r="r" b="b"/>
              <a:pathLst>
                <a:path w="6705" h="13097" extrusionOk="0">
                  <a:moveTo>
                    <a:pt x="692" y="0"/>
                  </a:moveTo>
                  <a:cubicBezTo>
                    <a:pt x="691" y="0"/>
                    <a:pt x="681" y="11"/>
                    <a:pt x="665" y="37"/>
                  </a:cubicBezTo>
                  <a:lnTo>
                    <a:pt x="665" y="37"/>
                  </a:lnTo>
                  <a:lnTo>
                    <a:pt x="692" y="0"/>
                  </a:lnTo>
                  <a:close/>
                  <a:moveTo>
                    <a:pt x="665" y="37"/>
                  </a:moveTo>
                  <a:lnTo>
                    <a:pt x="596" y="131"/>
                  </a:lnTo>
                  <a:cubicBezTo>
                    <a:pt x="537" y="214"/>
                    <a:pt x="465" y="357"/>
                    <a:pt x="382" y="536"/>
                  </a:cubicBezTo>
                  <a:cubicBezTo>
                    <a:pt x="215" y="905"/>
                    <a:pt x="37" y="1465"/>
                    <a:pt x="25" y="2179"/>
                  </a:cubicBezTo>
                  <a:cubicBezTo>
                    <a:pt x="1" y="2893"/>
                    <a:pt x="180" y="3774"/>
                    <a:pt x="739" y="4584"/>
                  </a:cubicBezTo>
                  <a:cubicBezTo>
                    <a:pt x="1287" y="5382"/>
                    <a:pt x="2204" y="5929"/>
                    <a:pt x="3073" y="6560"/>
                  </a:cubicBezTo>
                  <a:cubicBezTo>
                    <a:pt x="3501" y="6882"/>
                    <a:pt x="3906" y="7215"/>
                    <a:pt x="4192" y="7620"/>
                  </a:cubicBezTo>
                  <a:cubicBezTo>
                    <a:pt x="4335" y="7811"/>
                    <a:pt x="4430" y="8037"/>
                    <a:pt x="4454" y="8251"/>
                  </a:cubicBezTo>
                  <a:cubicBezTo>
                    <a:pt x="4502" y="8477"/>
                    <a:pt x="4490" y="8715"/>
                    <a:pt x="4502" y="8954"/>
                  </a:cubicBezTo>
                  <a:cubicBezTo>
                    <a:pt x="4502" y="9192"/>
                    <a:pt x="4525" y="9430"/>
                    <a:pt x="4621" y="9656"/>
                  </a:cubicBezTo>
                  <a:cubicBezTo>
                    <a:pt x="4704" y="9882"/>
                    <a:pt x="4835" y="10073"/>
                    <a:pt x="4990" y="10216"/>
                  </a:cubicBezTo>
                  <a:cubicBezTo>
                    <a:pt x="5287" y="10513"/>
                    <a:pt x="5597" y="10751"/>
                    <a:pt x="5823" y="11025"/>
                  </a:cubicBezTo>
                  <a:cubicBezTo>
                    <a:pt x="6276" y="11561"/>
                    <a:pt x="6478" y="12109"/>
                    <a:pt x="6585" y="12478"/>
                  </a:cubicBezTo>
                  <a:cubicBezTo>
                    <a:pt x="6692" y="12871"/>
                    <a:pt x="6692" y="13097"/>
                    <a:pt x="6692" y="13097"/>
                  </a:cubicBezTo>
                  <a:cubicBezTo>
                    <a:pt x="6692" y="13097"/>
                    <a:pt x="6704" y="12883"/>
                    <a:pt x="6645" y="12478"/>
                  </a:cubicBezTo>
                  <a:cubicBezTo>
                    <a:pt x="6573" y="12097"/>
                    <a:pt x="6395" y="11513"/>
                    <a:pt x="5942" y="10942"/>
                  </a:cubicBezTo>
                  <a:cubicBezTo>
                    <a:pt x="5716" y="10668"/>
                    <a:pt x="5406" y="10406"/>
                    <a:pt x="5144" y="10108"/>
                  </a:cubicBezTo>
                  <a:cubicBezTo>
                    <a:pt x="5002" y="9954"/>
                    <a:pt x="4883" y="9787"/>
                    <a:pt x="4811" y="9596"/>
                  </a:cubicBezTo>
                  <a:cubicBezTo>
                    <a:pt x="4740" y="9406"/>
                    <a:pt x="4728" y="9180"/>
                    <a:pt x="4728" y="8954"/>
                  </a:cubicBezTo>
                  <a:cubicBezTo>
                    <a:pt x="4728" y="8727"/>
                    <a:pt x="4728" y="8477"/>
                    <a:pt x="4692" y="8227"/>
                  </a:cubicBezTo>
                  <a:cubicBezTo>
                    <a:pt x="4644" y="7953"/>
                    <a:pt x="4549" y="7703"/>
                    <a:pt x="4394" y="7477"/>
                  </a:cubicBezTo>
                  <a:cubicBezTo>
                    <a:pt x="4097" y="7037"/>
                    <a:pt x="3668" y="6691"/>
                    <a:pt x="3239" y="6370"/>
                  </a:cubicBezTo>
                  <a:cubicBezTo>
                    <a:pt x="2346" y="5739"/>
                    <a:pt x="1454" y="5215"/>
                    <a:pt x="918" y="4465"/>
                  </a:cubicBezTo>
                  <a:cubicBezTo>
                    <a:pt x="382" y="3715"/>
                    <a:pt x="180" y="2881"/>
                    <a:pt x="156" y="2179"/>
                  </a:cubicBezTo>
                  <a:cubicBezTo>
                    <a:pt x="144" y="1465"/>
                    <a:pt x="275" y="917"/>
                    <a:pt x="418" y="548"/>
                  </a:cubicBezTo>
                  <a:cubicBezTo>
                    <a:pt x="501" y="357"/>
                    <a:pt x="561" y="214"/>
                    <a:pt x="620" y="131"/>
                  </a:cubicBezTo>
                  <a:cubicBezTo>
                    <a:pt x="636" y="88"/>
                    <a:pt x="652" y="57"/>
                    <a:pt x="665" y="3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8"/>
            <p:cNvSpPr/>
            <p:nvPr/>
          </p:nvSpPr>
          <p:spPr>
            <a:xfrm>
              <a:off x="2991725" y="2989475"/>
              <a:ext cx="34850" cy="190525"/>
            </a:xfrm>
            <a:custGeom>
              <a:avLst/>
              <a:gdLst/>
              <a:ahLst/>
              <a:cxnLst/>
              <a:rect l="l" t="t" r="r" b="b"/>
              <a:pathLst>
                <a:path w="1394" h="7621" extrusionOk="0">
                  <a:moveTo>
                    <a:pt x="25" y="1"/>
                  </a:moveTo>
                  <a:cubicBezTo>
                    <a:pt x="25" y="1"/>
                    <a:pt x="25" y="441"/>
                    <a:pt x="1" y="1156"/>
                  </a:cubicBezTo>
                  <a:lnTo>
                    <a:pt x="1" y="2430"/>
                  </a:lnTo>
                  <a:lnTo>
                    <a:pt x="1" y="2787"/>
                  </a:lnTo>
                  <a:cubicBezTo>
                    <a:pt x="25" y="2906"/>
                    <a:pt x="1" y="3049"/>
                    <a:pt x="84" y="3204"/>
                  </a:cubicBezTo>
                  <a:cubicBezTo>
                    <a:pt x="156" y="3358"/>
                    <a:pt x="322" y="3442"/>
                    <a:pt x="358" y="3501"/>
                  </a:cubicBezTo>
                  <a:cubicBezTo>
                    <a:pt x="417" y="3561"/>
                    <a:pt x="417" y="3680"/>
                    <a:pt x="406" y="3811"/>
                  </a:cubicBezTo>
                  <a:cubicBezTo>
                    <a:pt x="394" y="3930"/>
                    <a:pt x="382" y="4109"/>
                    <a:pt x="453" y="4251"/>
                  </a:cubicBezTo>
                  <a:cubicBezTo>
                    <a:pt x="525" y="4406"/>
                    <a:pt x="596" y="4490"/>
                    <a:pt x="644" y="4597"/>
                  </a:cubicBezTo>
                  <a:cubicBezTo>
                    <a:pt x="739" y="4787"/>
                    <a:pt x="703" y="5049"/>
                    <a:pt x="703" y="5287"/>
                  </a:cubicBezTo>
                  <a:cubicBezTo>
                    <a:pt x="703" y="5775"/>
                    <a:pt x="810" y="6204"/>
                    <a:pt x="929" y="6549"/>
                  </a:cubicBezTo>
                  <a:cubicBezTo>
                    <a:pt x="1048" y="6895"/>
                    <a:pt x="1168" y="7157"/>
                    <a:pt x="1251" y="7335"/>
                  </a:cubicBezTo>
                  <a:cubicBezTo>
                    <a:pt x="1346" y="7514"/>
                    <a:pt x="1394" y="7621"/>
                    <a:pt x="1394" y="7621"/>
                  </a:cubicBezTo>
                  <a:cubicBezTo>
                    <a:pt x="1394" y="7621"/>
                    <a:pt x="1358" y="7514"/>
                    <a:pt x="1275" y="7311"/>
                  </a:cubicBezTo>
                  <a:cubicBezTo>
                    <a:pt x="1215" y="7133"/>
                    <a:pt x="1120" y="6847"/>
                    <a:pt x="1037" y="6502"/>
                  </a:cubicBezTo>
                  <a:cubicBezTo>
                    <a:pt x="953" y="6156"/>
                    <a:pt x="870" y="5740"/>
                    <a:pt x="894" y="5287"/>
                  </a:cubicBezTo>
                  <a:cubicBezTo>
                    <a:pt x="918" y="5061"/>
                    <a:pt x="953" y="4787"/>
                    <a:pt x="858" y="4513"/>
                  </a:cubicBezTo>
                  <a:cubicBezTo>
                    <a:pt x="810" y="4370"/>
                    <a:pt x="715" y="4275"/>
                    <a:pt x="679" y="4168"/>
                  </a:cubicBezTo>
                  <a:cubicBezTo>
                    <a:pt x="632" y="4073"/>
                    <a:pt x="632" y="3954"/>
                    <a:pt x="644" y="3823"/>
                  </a:cubicBezTo>
                  <a:cubicBezTo>
                    <a:pt x="644" y="3704"/>
                    <a:pt x="679" y="3513"/>
                    <a:pt x="560" y="3358"/>
                  </a:cubicBezTo>
                  <a:cubicBezTo>
                    <a:pt x="417" y="3216"/>
                    <a:pt x="322" y="3180"/>
                    <a:pt x="286" y="3097"/>
                  </a:cubicBezTo>
                  <a:cubicBezTo>
                    <a:pt x="215" y="2930"/>
                    <a:pt x="239" y="2632"/>
                    <a:pt x="215" y="2406"/>
                  </a:cubicBezTo>
                  <a:cubicBezTo>
                    <a:pt x="179" y="1954"/>
                    <a:pt x="156" y="1513"/>
                    <a:pt x="120" y="1156"/>
                  </a:cubicBezTo>
                  <a:cubicBezTo>
                    <a:pt x="60" y="441"/>
                    <a:pt x="25" y="1"/>
                    <a:pt x="2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8"/>
            <p:cNvSpPr/>
            <p:nvPr/>
          </p:nvSpPr>
          <p:spPr>
            <a:xfrm>
              <a:off x="3134600" y="2622475"/>
              <a:ext cx="119700" cy="101225"/>
            </a:xfrm>
            <a:custGeom>
              <a:avLst/>
              <a:gdLst/>
              <a:ahLst/>
              <a:cxnLst/>
              <a:rect l="l" t="t" r="r" b="b"/>
              <a:pathLst>
                <a:path w="4788" h="4049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84" y="60"/>
                    <a:pt x="215" y="167"/>
                  </a:cubicBezTo>
                  <a:cubicBezTo>
                    <a:pt x="346" y="286"/>
                    <a:pt x="525" y="453"/>
                    <a:pt x="703" y="691"/>
                  </a:cubicBezTo>
                  <a:cubicBezTo>
                    <a:pt x="882" y="929"/>
                    <a:pt x="1060" y="1227"/>
                    <a:pt x="1179" y="1596"/>
                  </a:cubicBezTo>
                  <a:cubicBezTo>
                    <a:pt x="1239" y="1775"/>
                    <a:pt x="1287" y="1965"/>
                    <a:pt x="1334" y="2191"/>
                  </a:cubicBezTo>
                  <a:cubicBezTo>
                    <a:pt x="1370" y="2418"/>
                    <a:pt x="1429" y="2656"/>
                    <a:pt x="1608" y="2858"/>
                  </a:cubicBezTo>
                  <a:cubicBezTo>
                    <a:pt x="1787" y="3072"/>
                    <a:pt x="2025" y="3156"/>
                    <a:pt x="2239" y="3239"/>
                  </a:cubicBezTo>
                  <a:cubicBezTo>
                    <a:pt x="2442" y="3310"/>
                    <a:pt x="2644" y="3382"/>
                    <a:pt x="2834" y="3441"/>
                  </a:cubicBezTo>
                  <a:cubicBezTo>
                    <a:pt x="3204" y="3572"/>
                    <a:pt x="3561" y="3680"/>
                    <a:pt x="3846" y="3775"/>
                  </a:cubicBezTo>
                  <a:cubicBezTo>
                    <a:pt x="4430" y="3953"/>
                    <a:pt x="4787" y="4049"/>
                    <a:pt x="4787" y="4049"/>
                  </a:cubicBezTo>
                  <a:cubicBezTo>
                    <a:pt x="4787" y="4049"/>
                    <a:pt x="4442" y="3906"/>
                    <a:pt x="3870" y="3632"/>
                  </a:cubicBezTo>
                  <a:cubicBezTo>
                    <a:pt x="3596" y="3513"/>
                    <a:pt x="3263" y="3382"/>
                    <a:pt x="2894" y="3239"/>
                  </a:cubicBezTo>
                  <a:cubicBezTo>
                    <a:pt x="2715" y="3156"/>
                    <a:pt x="2525" y="3084"/>
                    <a:pt x="2311" y="3013"/>
                  </a:cubicBezTo>
                  <a:cubicBezTo>
                    <a:pt x="2120" y="2941"/>
                    <a:pt x="1930" y="2846"/>
                    <a:pt x="1787" y="2703"/>
                  </a:cubicBezTo>
                  <a:cubicBezTo>
                    <a:pt x="1525" y="2382"/>
                    <a:pt x="1525" y="1906"/>
                    <a:pt x="1358" y="1525"/>
                  </a:cubicBezTo>
                  <a:cubicBezTo>
                    <a:pt x="1215" y="1132"/>
                    <a:pt x="989" y="822"/>
                    <a:pt x="775" y="596"/>
                  </a:cubicBezTo>
                  <a:cubicBezTo>
                    <a:pt x="572" y="382"/>
                    <a:pt x="382" y="227"/>
                    <a:pt x="227" y="143"/>
                  </a:cubicBezTo>
                  <a:cubicBezTo>
                    <a:pt x="96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8"/>
            <p:cNvSpPr/>
            <p:nvPr/>
          </p:nvSpPr>
          <p:spPr>
            <a:xfrm>
              <a:off x="3231350" y="2851075"/>
              <a:ext cx="103300" cy="133075"/>
            </a:xfrm>
            <a:custGeom>
              <a:avLst/>
              <a:gdLst/>
              <a:ahLst/>
              <a:cxnLst/>
              <a:rect l="l" t="t" r="r" b="b"/>
              <a:pathLst>
                <a:path w="4132" h="5323" extrusionOk="0">
                  <a:moveTo>
                    <a:pt x="4132" y="1"/>
                  </a:moveTo>
                  <a:cubicBezTo>
                    <a:pt x="4132" y="1"/>
                    <a:pt x="4108" y="84"/>
                    <a:pt x="4084" y="286"/>
                  </a:cubicBezTo>
                  <a:cubicBezTo>
                    <a:pt x="4048" y="441"/>
                    <a:pt x="4001" y="715"/>
                    <a:pt x="3917" y="1013"/>
                  </a:cubicBezTo>
                  <a:cubicBezTo>
                    <a:pt x="3739" y="1620"/>
                    <a:pt x="3370" y="2429"/>
                    <a:pt x="2715" y="3120"/>
                  </a:cubicBezTo>
                  <a:cubicBezTo>
                    <a:pt x="2393" y="3477"/>
                    <a:pt x="2036" y="3763"/>
                    <a:pt x="1679" y="3989"/>
                  </a:cubicBezTo>
                  <a:cubicBezTo>
                    <a:pt x="1346" y="4215"/>
                    <a:pt x="1000" y="4394"/>
                    <a:pt x="727" y="4584"/>
                  </a:cubicBezTo>
                  <a:cubicBezTo>
                    <a:pt x="465" y="4775"/>
                    <a:pt x="286" y="4954"/>
                    <a:pt x="167" y="5108"/>
                  </a:cubicBezTo>
                  <a:cubicBezTo>
                    <a:pt x="48" y="5239"/>
                    <a:pt x="0" y="5323"/>
                    <a:pt x="0" y="5323"/>
                  </a:cubicBezTo>
                  <a:cubicBezTo>
                    <a:pt x="0" y="5323"/>
                    <a:pt x="48" y="5239"/>
                    <a:pt x="179" y="5120"/>
                  </a:cubicBezTo>
                  <a:cubicBezTo>
                    <a:pt x="310" y="4989"/>
                    <a:pt x="524" y="4834"/>
                    <a:pt x="798" y="4668"/>
                  </a:cubicBezTo>
                  <a:cubicBezTo>
                    <a:pt x="1060" y="4513"/>
                    <a:pt x="1417" y="4358"/>
                    <a:pt x="1786" y="4156"/>
                  </a:cubicBezTo>
                  <a:cubicBezTo>
                    <a:pt x="2167" y="3941"/>
                    <a:pt x="2548" y="3656"/>
                    <a:pt x="2893" y="3287"/>
                  </a:cubicBezTo>
                  <a:cubicBezTo>
                    <a:pt x="3572" y="2548"/>
                    <a:pt x="3917" y="1679"/>
                    <a:pt x="4036" y="1036"/>
                  </a:cubicBezTo>
                  <a:cubicBezTo>
                    <a:pt x="4108" y="727"/>
                    <a:pt x="4132" y="465"/>
                    <a:pt x="4132" y="286"/>
                  </a:cubicBezTo>
                  <a:lnTo>
                    <a:pt x="413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8"/>
            <p:cNvSpPr/>
            <p:nvPr/>
          </p:nvSpPr>
          <p:spPr>
            <a:xfrm>
              <a:off x="3301900" y="2895725"/>
              <a:ext cx="39600" cy="58650"/>
            </a:xfrm>
            <a:custGeom>
              <a:avLst/>
              <a:gdLst/>
              <a:ahLst/>
              <a:cxnLst/>
              <a:rect l="l" t="t" r="r" b="b"/>
              <a:pathLst>
                <a:path w="1584" h="2346" extrusionOk="0">
                  <a:moveTo>
                    <a:pt x="1584" y="0"/>
                  </a:moveTo>
                  <a:cubicBezTo>
                    <a:pt x="1584" y="1"/>
                    <a:pt x="1548" y="143"/>
                    <a:pt x="1405" y="405"/>
                  </a:cubicBezTo>
                  <a:cubicBezTo>
                    <a:pt x="1310" y="620"/>
                    <a:pt x="1143" y="941"/>
                    <a:pt x="917" y="1263"/>
                  </a:cubicBezTo>
                  <a:cubicBezTo>
                    <a:pt x="691" y="1596"/>
                    <a:pt x="476" y="1858"/>
                    <a:pt x="298" y="2048"/>
                  </a:cubicBezTo>
                  <a:cubicBezTo>
                    <a:pt x="119" y="2239"/>
                    <a:pt x="0" y="2346"/>
                    <a:pt x="0" y="2346"/>
                  </a:cubicBezTo>
                  <a:cubicBezTo>
                    <a:pt x="0" y="2346"/>
                    <a:pt x="143" y="2286"/>
                    <a:pt x="369" y="2144"/>
                  </a:cubicBezTo>
                  <a:cubicBezTo>
                    <a:pt x="595" y="1989"/>
                    <a:pt x="869" y="1739"/>
                    <a:pt x="1107" y="1393"/>
                  </a:cubicBezTo>
                  <a:cubicBezTo>
                    <a:pt x="1345" y="1060"/>
                    <a:pt x="1465" y="703"/>
                    <a:pt x="1524" y="429"/>
                  </a:cubicBezTo>
                  <a:cubicBezTo>
                    <a:pt x="1584" y="167"/>
                    <a:pt x="1584" y="1"/>
                    <a:pt x="158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8"/>
            <p:cNvSpPr/>
            <p:nvPr/>
          </p:nvSpPr>
          <p:spPr>
            <a:xfrm>
              <a:off x="3531375" y="2505800"/>
              <a:ext cx="61350" cy="90875"/>
            </a:xfrm>
            <a:custGeom>
              <a:avLst/>
              <a:gdLst/>
              <a:ahLst/>
              <a:cxnLst/>
              <a:rect l="l" t="t" r="r" b="b"/>
              <a:pathLst>
                <a:path w="2454" h="3635" extrusionOk="0">
                  <a:moveTo>
                    <a:pt x="798" y="0"/>
                  </a:moveTo>
                  <a:cubicBezTo>
                    <a:pt x="798" y="0"/>
                    <a:pt x="644" y="227"/>
                    <a:pt x="406" y="608"/>
                  </a:cubicBezTo>
                  <a:cubicBezTo>
                    <a:pt x="346" y="703"/>
                    <a:pt x="287" y="798"/>
                    <a:pt x="203" y="917"/>
                  </a:cubicBezTo>
                  <a:cubicBezTo>
                    <a:pt x="144" y="1024"/>
                    <a:pt x="60" y="1131"/>
                    <a:pt x="13" y="1322"/>
                  </a:cubicBezTo>
                  <a:cubicBezTo>
                    <a:pt x="1" y="1429"/>
                    <a:pt x="25" y="1548"/>
                    <a:pt x="84" y="1620"/>
                  </a:cubicBezTo>
                  <a:cubicBezTo>
                    <a:pt x="144" y="1691"/>
                    <a:pt x="227" y="1751"/>
                    <a:pt x="287" y="1798"/>
                  </a:cubicBezTo>
                  <a:cubicBezTo>
                    <a:pt x="406" y="1893"/>
                    <a:pt x="501" y="1989"/>
                    <a:pt x="608" y="2132"/>
                  </a:cubicBezTo>
                  <a:cubicBezTo>
                    <a:pt x="798" y="2393"/>
                    <a:pt x="953" y="2679"/>
                    <a:pt x="1132" y="2929"/>
                  </a:cubicBezTo>
                  <a:cubicBezTo>
                    <a:pt x="1310" y="3179"/>
                    <a:pt x="1513" y="3382"/>
                    <a:pt x="1727" y="3501"/>
                  </a:cubicBezTo>
                  <a:cubicBezTo>
                    <a:pt x="1900" y="3602"/>
                    <a:pt x="2072" y="3634"/>
                    <a:pt x="2200" y="3634"/>
                  </a:cubicBezTo>
                  <a:cubicBezTo>
                    <a:pt x="2223" y="3634"/>
                    <a:pt x="2244" y="3633"/>
                    <a:pt x="2263" y="3632"/>
                  </a:cubicBezTo>
                  <a:cubicBezTo>
                    <a:pt x="2394" y="3620"/>
                    <a:pt x="2453" y="3584"/>
                    <a:pt x="2453" y="3584"/>
                  </a:cubicBezTo>
                  <a:lnTo>
                    <a:pt x="2453" y="3584"/>
                  </a:lnTo>
                  <a:cubicBezTo>
                    <a:pt x="2453" y="3584"/>
                    <a:pt x="2427" y="3589"/>
                    <a:pt x="2371" y="3589"/>
                  </a:cubicBezTo>
                  <a:cubicBezTo>
                    <a:pt x="2342" y="3589"/>
                    <a:pt x="2307" y="3588"/>
                    <a:pt x="2263" y="3584"/>
                  </a:cubicBezTo>
                  <a:cubicBezTo>
                    <a:pt x="2144" y="3572"/>
                    <a:pt x="1977" y="3525"/>
                    <a:pt x="1799" y="3394"/>
                  </a:cubicBezTo>
                  <a:cubicBezTo>
                    <a:pt x="1620" y="3275"/>
                    <a:pt x="1453" y="3084"/>
                    <a:pt x="1310" y="2822"/>
                  </a:cubicBezTo>
                  <a:cubicBezTo>
                    <a:pt x="1156" y="2584"/>
                    <a:pt x="1025" y="2274"/>
                    <a:pt x="798" y="1989"/>
                  </a:cubicBezTo>
                  <a:cubicBezTo>
                    <a:pt x="703" y="1846"/>
                    <a:pt x="560" y="1715"/>
                    <a:pt x="417" y="1620"/>
                  </a:cubicBezTo>
                  <a:cubicBezTo>
                    <a:pt x="263" y="1536"/>
                    <a:pt x="191" y="1453"/>
                    <a:pt x="203" y="1358"/>
                  </a:cubicBezTo>
                  <a:cubicBezTo>
                    <a:pt x="227" y="1250"/>
                    <a:pt x="298" y="1119"/>
                    <a:pt x="358" y="1000"/>
                  </a:cubicBezTo>
                  <a:cubicBezTo>
                    <a:pt x="406" y="881"/>
                    <a:pt x="465" y="774"/>
                    <a:pt x="501" y="667"/>
                  </a:cubicBezTo>
                  <a:cubicBezTo>
                    <a:pt x="703" y="250"/>
                    <a:pt x="798" y="0"/>
                    <a:pt x="79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8"/>
            <p:cNvSpPr/>
            <p:nvPr/>
          </p:nvSpPr>
          <p:spPr>
            <a:xfrm>
              <a:off x="3501325" y="2521275"/>
              <a:ext cx="39000" cy="64900"/>
            </a:xfrm>
            <a:custGeom>
              <a:avLst/>
              <a:gdLst/>
              <a:ahLst/>
              <a:cxnLst/>
              <a:rect l="l" t="t" r="r" b="b"/>
              <a:pathLst>
                <a:path w="1560" h="2596" extrusionOk="0">
                  <a:moveTo>
                    <a:pt x="24" y="0"/>
                  </a:moveTo>
                  <a:cubicBezTo>
                    <a:pt x="24" y="1"/>
                    <a:pt x="0" y="179"/>
                    <a:pt x="36" y="465"/>
                  </a:cubicBezTo>
                  <a:cubicBezTo>
                    <a:pt x="72" y="751"/>
                    <a:pt x="203" y="1132"/>
                    <a:pt x="453" y="1489"/>
                  </a:cubicBezTo>
                  <a:cubicBezTo>
                    <a:pt x="715" y="1846"/>
                    <a:pt x="988" y="2132"/>
                    <a:pt x="1203" y="2310"/>
                  </a:cubicBezTo>
                  <a:cubicBezTo>
                    <a:pt x="1429" y="2489"/>
                    <a:pt x="1560" y="2596"/>
                    <a:pt x="1560" y="2596"/>
                  </a:cubicBezTo>
                  <a:cubicBezTo>
                    <a:pt x="1560" y="2596"/>
                    <a:pt x="1453" y="2465"/>
                    <a:pt x="1286" y="2227"/>
                  </a:cubicBezTo>
                  <a:cubicBezTo>
                    <a:pt x="1131" y="2001"/>
                    <a:pt x="905" y="1703"/>
                    <a:pt x="667" y="1358"/>
                  </a:cubicBezTo>
                  <a:cubicBezTo>
                    <a:pt x="429" y="1012"/>
                    <a:pt x="250" y="691"/>
                    <a:pt x="155" y="441"/>
                  </a:cubicBezTo>
                  <a:cubicBezTo>
                    <a:pt x="60" y="179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8"/>
            <p:cNvSpPr/>
            <p:nvPr/>
          </p:nvSpPr>
          <p:spPr>
            <a:xfrm>
              <a:off x="2866425" y="2238200"/>
              <a:ext cx="101225" cy="116500"/>
            </a:xfrm>
            <a:custGeom>
              <a:avLst/>
              <a:gdLst/>
              <a:ahLst/>
              <a:cxnLst/>
              <a:rect l="l" t="t" r="r" b="b"/>
              <a:pathLst>
                <a:path w="4049" h="4660" extrusionOk="0">
                  <a:moveTo>
                    <a:pt x="3977" y="1"/>
                  </a:moveTo>
                  <a:cubicBezTo>
                    <a:pt x="3977" y="1"/>
                    <a:pt x="3941" y="417"/>
                    <a:pt x="3882" y="1084"/>
                  </a:cubicBezTo>
                  <a:cubicBezTo>
                    <a:pt x="3858" y="1429"/>
                    <a:pt x="3858" y="1846"/>
                    <a:pt x="3810" y="2263"/>
                  </a:cubicBezTo>
                  <a:cubicBezTo>
                    <a:pt x="3798" y="2346"/>
                    <a:pt x="3751" y="2394"/>
                    <a:pt x="3655" y="2429"/>
                  </a:cubicBezTo>
                  <a:cubicBezTo>
                    <a:pt x="3560" y="2453"/>
                    <a:pt x="3441" y="2453"/>
                    <a:pt x="3286" y="2549"/>
                  </a:cubicBezTo>
                  <a:cubicBezTo>
                    <a:pt x="3143" y="2632"/>
                    <a:pt x="3084" y="2799"/>
                    <a:pt x="3060" y="2930"/>
                  </a:cubicBezTo>
                  <a:cubicBezTo>
                    <a:pt x="3036" y="3084"/>
                    <a:pt x="3036" y="3203"/>
                    <a:pt x="3024" y="3322"/>
                  </a:cubicBezTo>
                  <a:cubicBezTo>
                    <a:pt x="2965" y="3799"/>
                    <a:pt x="2572" y="4144"/>
                    <a:pt x="2203" y="4323"/>
                  </a:cubicBezTo>
                  <a:cubicBezTo>
                    <a:pt x="1810" y="4513"/>
                    <a:pt x="1417" y="4525"/>
                    <a:pt x="1084" y="4525"/>
                  </a:cubicBezTo>
                  <a:cubicBezTo>
                    <a:pt x="762" y="4513"/>
                    <a:pt x="488" y="4477"/>
                    <a:pt x="298" y="4454"/>
                  </a:cubicBezTo>
                  <a:cubicBezTo>
                    <a:pt x="107" y="4418"/>
                    <a:pt x="0" y="4406"/>
                    <a:pt x="0" y="4406"/>
                  </a:cubicBezTo>
                  <a:lnTo>
                    <a:pt x="0" y="4406"/>
                  </a:lnTo>
                  <a:cubicBezTo>
                    <a:pt x="0" y="4406"/>
                    <a:pt x="107" y="4430"/>
                    <a:pt x="286" y="4477"/>
                  </a:cubicBezTo>
                  <a:cubicBezTo>
                    <a:pt x="465" y="4525"/>
                    <a:pt x="726" y="4585"/>
                    <a:pt x="1072" y="4632"/>
                  </a:cubicBezTo>
                  <a:cubicBezTo>
                    <a:pt x="1189" y="4648"/>
                    <a:pt x="1315" y="4659"/>
                    <a:pt x="1447" y="4659"/>
                  </a:cubicBezTo>
                  <a:cubicBezTo>
                    <a:pt x="1704" y="4659"/>
                    <a:pt x="1984" y="4619"/>
                    <a:pt x="2274" y="4501"/>
                  </a:cubicBezTo>
                  <a:cubicBezTo>
                    <a:pt x="2703" y="4323"/>
                    <a:pt x="3167" y="3930"/>
                    <a:pt x="3263" y="3346"/>
                  </a:cubicBezTo>
                  <a:cubicBezTo>
                    <a:pt x="3310" y="3072"/>
                    <a:pt x="3274" y="2810"/>
                    <a:pt x="3429" y="2727"/>
                  </a:cubicBezTo>
                  <a:cubicBezTo>
                    <a:pt x="3489" y="2680"/>
                    <a:pt x="3608" y="2668"/>
                    <a:pt x="3739" y="2620"/>
                  </a:cubicBezTo>
                  <a:cubicBezTo>
                    <a:pt x="3810" y="2608"/>
                    <a:pt x="3882" y="2560"/>
                    <a:pt x="3929" y="2501"/>
                  </a:cubicBezTo>
                  <a:cubicBezTo>
                    <a:pt x="3989" y="2441"/>
                    <a:pt x="4001" y="2370"/>
                    <a:pt x="4025" y="2310"/>
                  </a:cubicBezTo>
                  <a:cubicBezTo>
                    <a:pt x="4048" y="1834"/>
                    <a:pt x="4025" y="1441"/>
                    <a:pt x="4025" y="1108"/>
                  </a:cubicBezTo>
                  <a:cubicBezTo>
                    <a:pt x="3989" y="417"/>
                    <a:pt x="3977" y="1"/>
                    <a:pt x="397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8"/>
            <p:cNvSpPr/>
            <p:nvPr/>
          </p:nvSpPr>
          <p:spPr>
            <a:xfrm>
              <a:off x="2961975" y="2262900"/>
              <a:ext cx="25325" cy="52850"/>
            </a:xfrm>
            <a:custGeom>
              <a:avLst/>
              <a:gdLst/>
              <a:ahLst/>
              <a:cxnLst/>
              <a:rect l="l" t="t" r="r" b="b"/>
              <a:pathLst>
                <a:path w="1013" h="2114" extrusionOk="0">
                  <a:moveTo>
                    <a:pt x="1012" y="1"/>
                  </a:moveTo>
                  <a:cubicBezTo>
                    <a:pt x="1012" y="1"/>
                    <a:pt x="976" y="13"/>
                    <a:pt x="917" y="37"/>
                  </a:cubicBezTo>
                  <a:cubicBezTo>
                    <a:pt x="857" y="84"/>
                    <a:pt x="762" y="144"/>
                    <a:pt x="691" y="251"/>
                  </a:cubicBezTo>
                  <a:cubicBezTo>
                    <a:pt x="619" y="358"/>
                    <a:pt x="536" y="501"/>
                    <a:pt x="524" y="679"/>
                  </a:cubicBezTo>
                  <a:cubicBezTo>
                    <a:pt x="500" y="870"/>
                    <a:pt x="572" y="1060"/>
                    <a:pt x="619" y="1227"/>
                  </a:cubicBezTo>
                  <a:cubicBezTo>
                    <a:pt x="714" y="1537"/>
                    <a:pt x="536" y="1822"/>
                    <a:pt x="357" y="1953"/>
                  </a:cubicBezTo>
                  <a:cubicBezTo>
                    <a:pt x="262" y="2037"/>
                    <a:pt x="167" y="2061"/>
                    <a:pt x="107" y="2084"/>
                  </a:cubicBezTo>
                  <a:cubicBezTo>
                    <a:pt x="63" y="2093"/>
                    <a:pt x="26" y="2096"/>
                    <a:pt x="9" y="2096"/>
                  </a:cubicBezTo>
                  <a:lnTo>
                    <a:pt x="9" y="2096"/>
                  </a:lnTo>
                  <a:cubicBezTo>
                    <a:pt x="6" y="2095"/>
                    <a:pt x="4" y="2095"/>
                    <a:pt x="2" y="2095"/>
                  </a:cubicBezTo>
                  <a:cubicBezTo>
                    <a:pt x="1" y="2095"/>
                    <a:pt x="0" y="2095"/>
                    <a:pt x="0" y="2096"/>
                  </a:cubicBezTo>
                  <a:cubicBezTo>
                    <a:pt x="0" y="2096"/>
                    <a:pt x="3" y="2096"/>
                    <a:pt x="9" y="2096"/>
                  </a:cubicBezTo>
                  <a:lnTo>
                    <a:pt x="9" y="2096"/>
                  </a:lnTo>
                  <a:cubicBezTo>
                    <a:pt x="27" y="2100"/>
                    <a:pt x="73" y="2114"/>
                    <a:pt x="142" y="2114"/>
                  </a:cubicBezTo>
                  <a:cubicBezTo>
                    <a:pt x="211" y="2114"/>
                    <a:pt x="304" y="2100"/>
                    <a:pt x="417" y="2049"/>
                  </a:cubicBezTo>
                  <a:cubicBezTo>
                    <a:pt x="536" y="1989"/>
                    <a:pt x="691" y="1906"/>
                    <a:pt x="774" y="1739"/>
                  </a:cubicBezTo>
                  <a:cubicBezTo>
                    <a:pt x="881" y="1584"/>
                    <a:pt x="893" y="1346"/>
                    <a:pt x="834" y="1156"/>
                  </a:cubicBezTo>
                  <a:cubicBezTo>
                    <a:pt x="774" y="965"/>
                    <a:pt x="714" y="810"/>
                    <a:pt x="714" y="679"/>
                  </a:cubicBezTo>
                  <a:cubicBezTo>
                    <a:pt x="714" y="549"/>
                    <a:pt x="750" y="418"/>
                    <a:pt x="798" y="310"/>
                  </a:cubicBezTo>
                  <a:cubicBezTo>
                    <a:pt x="834" y="203"/>
                    <a:pt x="893" y="120"/>
                    <a:pt x="941" y="72"/>
                  </a:cubicBezTo>
                  <a:lnTo>
                    <a:pt x="101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8"/>
            <p:cNvSpPr/>
            <p:nvPr/>
          </p:nvSpPr>
          <p:spPr>
            <a:xfrm>
              <a:off x="3109000" y="1947700"/>
              <a:ext cx="270900" cy="134400"/>
            </a:xfrm>
            <a:custGeom>
              <a:avLst/>
              <a:gdLst/>
              <a:ahLst/>
              <a:cxnLst/>
              <a:rect l="l" t="t" r="r" b="b"/>
              <a:pathLst>
                <a:path w="10836" h="5376" extrusionOk="0">
                  <a:moveTo>
                    <a:pt x="10835" y="0"/>
                  </a:moveTo>
                  <a:lnTo>
                    <a:pt x="9407" y="1310"/>
                  </a:lnTo>
                  <a:cubicBezTo>
                    <a:pt x="9181" y="1512"/>
                    <a:pt x="8942" y="1727"/>
                    <a:pt x="8692" y="1965"/>
                  </a:cubicBezTo>
                  <a:cubicBezTo>
                    <a:pt x="8573" y="2060"/>
                    <a:pt x="8442" y="2203"/>
                    <a:pt x="8311" y="2322"/>
                  </a:cubicBezTo>
                  <a:cubicBezTo>
                    <a:pt x="8168" y="2441"/>
                    <a:pt x="8026" y="2560"/>
                    <a:pt x="7859" y="2584"/>
                  </a:cubicBezTo>
                  <a:cubicBezTo>
                    <a:pt x="7829" y="2590"/>
                    <a:pt x="7798" y="2592"/>
                    <a:pt x="7767" y="2592"/>
                  </a:cubicBezTo>
                  <a:cubicBezTo>
                    <a:pt x="7526" y="2592"/>
                    <a:pt x="7232" y="2447"/>
                    <a:pt x="6902" y="2447"/>
                  </a:cubicBezTo>
                  <a:cubicBezTo>
                    <a:pt x="6822" y="2447"/>
                    <a:pt x="6740" y="2456"/>
                    <a:pt x="6656" y="2477"/>
                  </a:cubicBezTo>
                  <a:cubicBezTo>
                    <a:pt x="6192" y="2572"/>
                    <a:pt x="5811" y="2881"/>
                    <a:pt x="5513" y="3227"/>
                  </a:cubicBezTo>
                  <a:cubicBezTo>
                    <a:pt x="5216" y="3584"/>
                    <a:pt x="4990" y="3965"/>
                    <a:pt x="4716" y="4286"/>
                  </a:cubicBezTo>
                  <a:cubicBezTo>
                    <a:pt x="4454" y="4608"/>
                    <a:pt x="4144" y="4846"/>
                    <a:pt x="3799" y="5001"/>
                  </a:cubicBezTo>
                  <a:cubicBezTo>
                    <a:pt x="3404" y="5168"/>
                    <a:pt x="3003" y="5226"/>
                    <a:pt x="2625" y="5226"/>
                  </a:cubicBezTo>
                  <a:cubicBezTo>
                    <a:pt x="2330" y="5226"/>
                    <a:pt x="2049" y="5191"/>
                    <a:pt x="1799" y="5144"/>
                  </a:cubicBezTo>
                  <a:cubicBezTo>
                    <a:pt x="1239" y="5025"/>
                    <a:pt x="787" y="4846"/>
                    <a:pt x="477" y="4751"/>
                  </a:cubicBezTo>
                  <a:cubicBezTo>
                    <a:pt x="168" y="4632"/>
                    <a:pt x="1" y="4572"/>
                    <a:pt x="1" y="4572"/>
                  </a:cubicBezTo>
                  <a:lnTo>
                    <a:pt x="1" y="4572"/>
                  </a:lnTo>
                  <a:cubicBezTo>
                    <a:pt x="1" y="4572"/>
                    <a:pt x="168" y="4644"/>
                    <a:pt x="465" y="4775"/>
                  </a:cubicBezTo>
                  <a:cubicBezTo>
                    <a:pt x="775" y="4905"/>
                    <a:pt x="1203" y="5108"/>
                    <a:pt x="1787" y="5251"/>
                  </a:cubicBezTo>
                  <a:cubicBezTo>
                    <a:pt x="2080" y="5318"/>
                    <a:pt x="2421" y="5376"/>
                    <a:pt x="2786" y="5376"/>
                  </a:cubicBezTo>
                  <a:cubicBezTo>
                    <a:pt x="3132" y="5376"/>
                    <a:pt x="3500" y="5324"/>
                    <a:pt x="3870" y="5179"/>
                  </a:cubicBezTo>
                  <a:cubicBezTo>
                    <a:pt x="4239" y="5048"/>
                    <a:pt x="4597" y="4775"/>
                    <a:pt x="4882" y="4429"/>
                  </a:cubicBezTo>
                  <a:cubicBezTo>
                    <a:pt x="5168" y="4108"/>
                    <a:pt x="5406" y="3715"/>
                    <a:pt x="5692" y="3393"/>
                  </a:cubicBezTo>
                  <a:cubicBezTo>
                    <a:pt x="5966" y="3060"/>
                    <a:pt x="6311" y="2798"/>
                    <a:pt x="6704" y="2703"/>
                  </a:cubicBezTo>
                  <a:cubicBezTo>
                    <a:pt x="6774" y="2689"/>
                    <a:pt x="6847" y="2682"/>
                    <a:pt x="6920" y="2682"/>
                  </a:cubicBezTo>
                  <a:cubicBezTo>
                    <a:pt x="7033" y="2682"/>
                    <a:pt x="7148" y="2698"/>
                    <a:pt x="7264" y="2727"/>
                  </a:cubicBezTo>
                  <a:cubicBezTo>
                    <a:pt x="7397" y="2752"/>
                    <a:pt x="7547" y="2782"/>
                    <a:pt x="7703" y="2782"/>
                  </a:cubicBezTo>
                  <a:cubicBezTo>
                    <a:pt x="7770" y="2782"/>
                    <a:pt x="7838" y="2777"/>
                    <a:pt x="7907" y="2762"/>
                  </a:cubicBezTo>
                  <a:cubicBezTo>
                    <a:pt x="8133" y="2703"/>
                    <a:pt x="8288" y="2572"/>
                    <a:pt x="8430" y="2441"/>
                  </a:cubicBezTo>
                  <a:lnTo>
                    <a:pt x="8811" y="2048"/>
                  </a:lnTo>
                  <a:lnTo>
                    <a:pt x="9502" y="1369"/>
                  </a:lnTo>
                  <a:cubicBezTo>
                    <a:pt x="10335" y="512"/>
                    <a:pt x="10835" y="0"/>
                    <a:pt x="1083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8"/>
            <p:cNvSpPr/>
            <p:nvPr/>
          </p:nvSpPr>
          <p:spPr>
            <a:xfrm>
              <a:off x="3293850" y="1989950"/>
              <a:ext cx="95875" cy="39625"/>
            </a:xfrm>
            <a:custGeom>
              <a:avLst/>
              <a:gdLst/>
              <a:ahLst/>
              <a:cxnLst/>
              <a:rect l="l" t="t" r="r" b="b"/>
              <a:pathLst>
                <a:path w="3835" h="1585" extrusionOk="0">
                  <a:moveTo>
                    <a:pt x="3834" y="1"/>
                  </a:moveTo>
                  <a:cubicBezTo>
                    <a:pt x="3834" y="1"/>
                    <a:pt x="3775" y="1"/>
                    <a:pt x="3656" y="25"/>
                  </a:cubicBezTo>
                  <a:cubicBezTo>
                    <a:pt x="3549" y="25"/>
                    <a:pt x="3382" y="48"/>
                    <a:pt x="3191" y="108"/>
                  </a:cubicBezTo>
                  <a:cubicBezTo>
                    <a:pt x="3013" y="179"/>
                    <a:pt x="2787" y="287"/>
                    <a:pt x="2584" y="465"/>
                  </a:cubicBezTo>
                  <a:cubicBezTo>
                    <a:pt x="2477" y="560"/>
                    <a:pt x="2382" y="656"/>
                    <a:pt x="2298" y="775"/>
                  </a:cubicBezTo>
                  <a:cubicBezTo>
                    <a:pt x="2227" y="882"/>
                    <a:pt x="2144" y="989"/>
                    <a:pt x="2048" y="1037"/>
                  </a:cubicBezTo>
                  <a:cubicBezTo>
                    <a:pt x="1941" y="1072"/>
                    <a:pt x="1787" y="1108"/>
                    <a:pt x="1656" y="1132"/>
                  </a:cubicBezTo>
                  <a:cubicBezTo>
                    <a:pt x="1525" y="1168"/>
                    <a:pt x="1382" y="1191"/>
                    <a:pt x="1275" y="1227"/>
                  </a:cubicBezTo>
                  <a:cubicBezTo>
                    <a:pt x="1036" y="1287"/>
                    <a:pt x="810" y="1346"/>
                    <a:pt x="620" y="1406"/>
                  </a:cubicBezTo>
                  <a:cubicBezTo>
                    <a:pt x="227" y="1513"/>
                    <a:pt x="1" y="1584"/>
                    <a:pt x="1" y="1584"/>
                  </a:cubicBezTo>
                  <a:cubicBezTo>
                    <a:pt x="1" y="1584"/>
                    <a:pt x="239" y="1549"/>
                    <a:pt x="632" y="1513"/>
                  </a:cubicBezTo>
                  <a:cubicBezTo>
                    <a:pt x="810" y="1477"/>
                    <a:pt x="1048" y="1453"/>
                    <a:pt x="1298" y="1406"/>
                  </a:cubicBezTo>
                  <a:cubicBezTo>
                    <a:pt x="1429" y="1370"/>
                    <a:pt x="1572" y="1358"/>
                    <a:pt x="1703" y="1334"/>
                  </a:cubicBezTo>
                  <a:cubicBezTo>
                    <a:pt x="1834" y="1299"/>
                    <a:pt x="1989" y="1299"/>
                    <a:pt x="2144" y="1227"/>
                  </a:cubicBezTo>
                  <a:cubicBezTo>
                    <a:pt x="2322" y="1156"/>
                    <a:pt x="2418" y="989"/>
                    <a:pt x="2489" y="882"/>
                  </a:cubicBezTo>
                  <a:cubicBezTo>
                    <a:pt x="2560" y="763"/>
                    <a:pt x="2644" y="679"/>
                    <a:pt x="2727" y="584"/>
                  </a:cubicBezTo>
                  <a:cubicBezTo>
                    <a:pt x="2894" y="406"/>
                    <a:pt x="3084" y="287"/>
                    <a:pt x="3251" y="203"/>
                  </a:cubicBezTo>
                  <a:cubicBezTo>
                    <a:pt x="3418" y="108"/>
                    <a:pt x="3561" y="60"/>
                    <a:pt x="3668" y="37"/>
                  </a:cubicBezTo>
                  <a:cubicBezTo>
                    <a:pt x="3775" y="25"/>
                    <a:pt x="3834" y="1"/>
                    <a:pt x="3834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8"/>
            <p:cNvSpPr/>
            <p:nvPr/>
          </p:nvSpPr>
          <p:spPr>
            <a:xfrm>
              <a:off x="3836475" y="1876850"/>
              <a:ext cx="347400" cy="375075"/>
            </a:xfrm>
            <a:custGeom>
              <a:avLst/>
              <a:gdLst/>
              <a:ahLst/>
              <a:cxnLst/>
              <a:rect l="l" t="t" r="r" b="b"/>
              <a:pathLst>
                <a:path w="13896" h="15003" extrusionOk="0">
                  <a:moveTo>
                    <a:pt x="1" y="0"/>
                  </a:moveTo>
                  <a:cubicBezTo>
                    <a:pt x="1" y="1"/>
                    <a:pt x="239" y="167"/>
                    <a:pt x="679" y="453"/>
                  </a:cubicBezTo>
                  <a:cubicBezTo>
                    <a:pt x="906" y="596"/>
                    <a:pt x="1191" y="762"/>
                    <a:pt x="1489" y="989"/>
                  </a:cubicBezTo>
                  <a:cubicBezTo>
                    <a:pt x="1787" y="1191"/>
                    <a:pt x="2144" y="1429"/>
                    <a:pt x="2513" y="1715"/>
                  </a:cubicBezTo>
                  <a:cubicBezTo>
                    <a:pt x="2906" y="2001"/>
                    <a:pt x="3299" y="2298"/>
                    <a:pt x="3739" y="2656"/>
                  </a:cubicBezTo>
                  <a:cubicBezTo>
                    <a:pt x="4168" y="2989"/>
                    <a:pt x="4596" y="3382"/>
                    <a:pt x="5073" y="3787"/>
                  </a:cubicBezTo>
                  <a:cubicBezTo>
                    <a:pt x="6001" y="4596"/>
                    <a:pt x="6978" y="5537"/>
                    <a:pt x="7942" y="6585"/>
                  </a:cubicBezTo>
                  <a:cubicBezTo>
                    <a:pt x="8918" y="7620"/>
                    <a:pt x="9776" y="8680"/>
                    <a:pt x="10526" y="9656"/>
                  </a:cubicBezTo>
                  <a:cubicBezTo>
                    <a:pt x="10895" y="10168"/>
                    <a:pt x="11252" y="10633"/>
                    <a:pt x="11550" y="11085"/>
                  </a:cubicBezTo>
                  <a:cubicBezTo>
                    <a:pt x="11859" y="11538"/>
                    <a:pt x="12121" y="11966"/>
                    <a:pt x="12383" y="12371"/>
                  </a:cubicBezTo>
                  <a:cubicBezTo>
                    <a:pt x="12633" y="12764"/>
                    <a:pt x="12848" y="13133"/>
                    <a:pt x="13038" y="13454"/>
                  </a:cubicBezTo>
                  <a:cubicBezTo>
                    <a:pt x="13229" y="13776"/>
                    <a:pt x="13395" y="14050"/>
                    <a:pt x="13514" y="14288"/>
                  </a:cubicBezTo>
                  <a:cubicBezTo>
                    <a:pt x="13764" y="14752"/>
                    <a:pt x="13895" y="15002"/>
                    <a:pt x="13895" y="15002"/>
                  </a:cubicBezTo>
                  <a:cubicBezTo>
                    <a:pt x="13895" y="15002"/>
                    <a:pt x="13800" y="14740"/>
                    <a:pt x="13633" y="14288"/>
                  </a:cubicBezTo>
                  <a:cubicBezTo>
                    <a:pt x="13538" y="14038"/>
                    <a:pt x="13419" y="13740"/>
                    <a:pt x="13252" y="13395"/>
                  </a:cubicBezTo>
                  <a:cubicBezTo>
                    <a:pt x="13098" y="13050"/>
                    <a:pt x="12931" y="12657"/>
                    <a:pt x="12705" y="12240"/>
                  </a:cubicBezTo>
                  <a:cubicBezTo>
                    <a:pt x="12478" y="11800"/>
                    <a:pt x="12240" y="11347"/>
                    <a:pt x="11966" y="10871"/>
                  </a:cubicBezTo>
                  <a:cubicBezTo>
                    <a:pt x="11693" y="10371"/>
                    <a:pt x="11371" y="9883"/>
                    <a:pt x="11026" y="9347"/>
                  </a:cubicBezTo>
                  <a:cubicBezTo>
                    <a:pt x="10311" y="8311"/>
                    <a:pt x="9466" y="7204"/>
                    <a:pt x="8478" y="6132"/>
                  </a:cubicBezTo>
                  <a:cubicBezTo>
                    <a:pt x="7490" y="5061"/>
                    <a:pt x="6454" y="4144"/>
                    <a:pt x="5478" y="3346"/>
                  </a:cubicBezTo>
                  <a:cubicBezTo>
                    <a:pt x="4966" y="2965"/>
                    <a:pt x="4489" y="2608"/>
                    <a:pt x="4037" y="2298"/>
                  </a:cubicBezTo>
                  <a:cubicBezTo>
                    <a:pt x="3573" y="1965"/>
                    <a:pt x="3120" y="1703"/>
                    <a:pt x="2727" y="1441"/>
                  </a:cubicBezTo>
                  <a:cubicBezTo>
                    <a:pt x="2322" y="1179"/>
                    <a:pt x="1929" y="989"/>
                    <a:pt x="1608" y="810"/>
                  </a:cubicBezTo>
                  <a:cubicBezTo>
                    <a:pt x="1275" y="608"/>
                    <a:pt x="977" y="477"/>
                    <a:pt x="739" y="358"/>
                  </a:cubicBezTo>
                  <a:cubicBezTo>
                    <a:pt x="263" y="120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8"/>
            <p:cNvSpPr/>
            <p:nvPr/>
          </p:nvSpPr>
          <p:spPr>
            <a:xfrm>
              <a:off x="4055550" y="1968825"/>
              <a:ext cx="92000" cy="101525"/>
            </a:xfrm>
            <a:custGeom>
              <a:avLst/>
              <a:gdLst/>
              <a:ahLst/>
              <a:cxnLst/>
              <a:rect l="l" t="t" r="r" b="b"/>
              <a:pathLst>
                <a:path w="3680" h="4061" extrusionOk="0">
                  <a:moveTo>
                    <a:pt x="1" y="0"/>
                  </a:moveTo>
                  <a:cubicBezTo>
                    <a:pt x="1" y="1"/>
                    <a:pt x="167" y="286"/>
                    <a:pt x="465" y="679"/>
                  </a:cubicBezTo>
                  <a:cubicBezTo>
                    <a:pt x="751" y="1084"/>
                    <a:pt x="1167" y="1632"/>
                    <a:pt x="1668" y="2191"/>
                  </a:cubicBezTo>
                  <a:cubicBezTo>
                    <a:pt x="2168" y="2739"/>
                    <a:pt x="2680" y="3215"/>
                    <a:pt x="3049" y="3537"/>
                  </a:cubicBezTo>
                  <a:cubicBezTo>
                    <a:pt x="3430" y="3870"/>
                    <a:pt x="3680" y="4060"/>
                    <a:pt x="3680" y="4060"/>
                  </a:cubicBezTo>
                  <a:cubicBezTo>
                    <a:pt x="3680" y="4060"/>
                    <a:pt x="3573" y="3763"/>
                    <a:pt x="3323" y="3322"/>
                  </a:cubicBezTo>
                  <a:cubicBezTo>
                    <a:pt x="3084" y="2870"/>
                    <a:pt x="2715" y="2275"/>
                    <a:pt x="2191" y="1715"/>
                  </a:cubicBezTo>
                  <a:cubicBezTo>
                    <a:pt x="1668" y="1143"/>
                    <a:pt x="1120" y="715"/>
                    <a:pt x="703" y="429"/>
                  </a:cubicBezTo>
                  <a:cubicBezTo>
                    <a:pt x="286" y="143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8"/>
            <p:cNvSpPr/>
            <p:nvPr/>
          </p:nvSpPr>
          <p:spPr>
            <a:xfrm>
              <a:off x="4118050" y="1960500"/>
              <a:ext cx="47075" cy="58950"/>
            </a:xfrm>
            <a:custGeom>
              <a:avLst/>
              <a:gdLst/>
              <a:ahLst/>
              <a:cxnLst/>
              <a:rect l="l" t="t" r="r" b="b"/>
              <a:pathLst>
                <a:path w="1883" h="2358" extrusionOk="0">
                  <a:moveTo>
                    <a:pt x="1" y="0"/>
                  </a:moveTo>
                  <a:cubicBezTo>
                    <a:pt x="1" y="0"/>
                    <a:pt x="49" y="203"/>
                    <a:pt x="168" y="453"/>
                  </a:cubicBezTo>
                  <a:cubicBezTo>
                    <a:pt x="287" y="703"/>
                    <a:pt x="465" y="1048"/>
                    <a:pt x="715" y="1357"/>
                  </a:cubicBezTo>
                  <a:cubicBezTo>
                    <a:pt x="965" y="1667"/>
                    <a:pt x="1263" y="1929"/>
                    <a:pt x="1489" y="2084"/>
                  </a:cubicBezTo>
                  <a:cubicBezTo>
                    <a:pt x="1715" y="2262"/>
                    <a:pt x="1882" y="2358"/>
                    <a:pt x="1882" y="2358"/>
                  </a:cubicBezTo>
                  <a:cubicBezTo>
                    <a:pt x="1882" y="2358"/>
                    <a:pt x="1858" y="2167"/>
                    <a:pt x="1775" y="1881"/>
                  </a:cubicBezTo>
                  <a:cubicBezTo>
                    <a:pt x="1680" y="1607"/>
                    <a:pt x="1537" y="1238"/>
                    <a:pt x="1263" y="917"/>
                  </a:cubicBezTo>
                  <a:cubicBezTo>
                    <a:pt x="1001" y="584"/>
                    <a:pt x="692" y="357"/>
                    <a:pt x="430" y="214"/>
                  </a:cubicBezTo>
                  <a:cubicBezTo>
                    <a:pt x="180" y="6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8"/>
            <p:cNvSpPr/>
            <p:nvPr/>
          </p:nvSpPr>
          <p:spPr>
            <a:xfrm>
              <a:off x="2483025" y="1774950"/>
              <a:ext cx="1815750" cy="1529175"/>
            </a:xfrm>
            <a:custGeom>
              <a:avLst/>
              <a:gdLst/>
              <a:ahLst/>
              <a:cxnLst/>
              <a:rect l="l" t="t" r="r" b="b"/>
              <a:pathLst>
                <a:path w="72630" h="61167" extrusionOk="0">
                  <a:moveTo>
                    <a:pt x="62423" y="3596"/>
                  </a:moveTo>
                  <a:cubicBezTo>
                    <a:pt x="62491" y="3596"/>
                    <a:pt x="62561" y="3614"/>
                    <a:pt x="62616" y="3660"/>
                  </a:cubicBezTo>
                  <a:cubicBezTo>
                    <a:pt x="62687" y="3707"/>
                    <a:pt x="62735" y="3803"/>
                    <a:pt x="62759" y="3886"/>
                  </a:cubicBezTo>
                  <a:lnTo>
                    <a:pt x="64199" y="18090"/>
                  </a:lnTo>
                  <a:cubicBezTo>
                    <a:pt x="64199" y="18209"/>
                    <a:pt x="64247" y="18304"/>
                    <a:pt x="64283" y="18412"/>
                  </a:cubicBezTo>
                  <a:lnTo>
                    <a:pt x="71879" y="33652"/>
                  </a:lnTo>
                  <a:cubicBezTo>
                    <a:pt x="71939" y="33771"/>
                    <a:pt x="71915" y="33902"/>
                    <a:pt x="71831" y="34009"/>
                  </a:cubicBezTo>
                  <a:lnTo>
                    <a:pt x="68593" y="37819"/>
                  </a:lnTo>
                  <a:cubicBezTo>
                    <a:pt x="68545" y="37866"/>
                    <a:pt x="68498" y="37926"/>
                    <a:pt x="68474" y="37985"/>
                  </a:cubicBezTo>
                  <a:lnTo>
                    <a:pt x="63735" y="46820"/>
                  </a:lnTo>
                  <a:cubicBezTo>
                    <a:pt x="63723" y="46832"/>
                    <a:pt x="63723" y="46856"/>
                    <a:pt x="63711" y="46867"/>
                  </a:cubicBezTo>
                  <a:lnTo>
                    <a:pt x="59877" y="51999"/>
                  </a:lnTo>
                  <a:cubicBezTo>
                    <a:pt x="59818" y="52094"/>
                    <a:pt x="59735" y="52130"/>
                    <a:pt x="59627" y="52130"/>
                  </a:cubicBezTo>
                  <a:cubicBezTo>
                    <a:pt x="59508" y="52130"/>
                    <a:pt x="59425" y="52094"/>
                    <a:pt x="59366" y="52011"/>
                  </a:cubicBezTo>
                  <a:lnTo>
                    <a:pt x="58389" y="50856"/>
                  </a:lnTo>
                  <a:cubicBezTo>
                    <a:pt x="58318" y="50761"/>
                    <a:pt x="58294" y="50630"/>
                    <a:pt x="58330" y="50523"/>
                  </a:cubicBezTo>
                  <a:lnTo>
                    <a:pt x="59306" y="47879"/>
                  </a:lnTo>
                  <a:cubicBezTo>
                    <a:pt x="59377" y="47653"/>
                    <a:pt x="59377" y="47415"/>
                    <a:pt x="59282" y="47213"/>
                  </a:cubicBezTo>
                  <a:lnTo>
                    <a:pt x="57722" y="43188"/>
                  </a:lnTo>
                  <a:cubicBezTo>
                    <a:pt x="57699" y="43117"/>
                    <a:pt x="57699" y="43022"/>
                    <a:pt x="57722" y="42950"/>
                  </a:cubicBezTo>
                  <a:lnTo>
                    <a:pt x="58473" y="40902"/>
                  </a:lnTo>
                  <a:cubicBezTo>
                    <a:pt x="58544" y="40664"/>
                    <a:pt x="58532" y="40390"/>
                    <a:pt x="58425" y="40176"/>
                  </a:cubicBezTo>
                  <a:lnTo>
                    <a:pt x="57318" y="37902"/>
                  </a:lnTo>
                  <a:cubicBezTo>
                    <a:pt x="57306" y="37878"/>
                    <a:pt x="57294" y="37819"/>
                    <a:pt x="57294" y="37771"/>
                  </a:cubicBezTo>
                  <a:lnTo>
                    <a:pt x="57258" y="34366"/>
                  </a:lnTo>
                  <a:cubicBezTo>
                    <a:pt x="57258" y="34306"/>
                    <a:pt x="57258" y="34247"/>
                    <a:pt x="57246" y="34187"/>
                  </a:cubicBezTo>
                  <a:lnTo>
                    <a:pt x="57139" y="33699"/>
                  </a:lnTo>
                  <a:cubicBezTo>
                    <a:pt x="57080" y="33413"/>
                    <a:pt x="56889" y="33175"/>
                    <a:pt x="56627" y="33044"/>
                  </a:cubicBezTo>
                  <a:cubicBezTo>
                    <a:pt x="56484" y="32985"/>
                    <a:pt x="56353" y="32949"/>
                    <a:pt x="56222" y="32949"/>
                  </a:cubicBezTo>
                  <a:cubicBezTo>
                    <a:pt x="56067" y="32949"/>
                    <a:pt x="55925" y="32997"/>
                    <a:pt x="55817" y="33092"/>
                  </a:cubicBezTo>
                  <a:lnTo>
                    <a:pt x="55627" y="33187"/>
                  </a:lnTo>
                  <a:cubicBezTo>
                    <a:pt x="55579" y="33219"/>
                    <a:pt x="55521" y="33235"/>
                    <a:pt x="55466" y="33235"/>
                  </a:cubicBezTo>
                  <a:cubicBezTo>
                    <a:pt x="55439" y="33235"/>
                    <a:pt x="55413" y="33231"/>
                    <a:pt x="55389" y="33223"/>
                  </a:cubicBezTo>
                  <a:cubicBezTo>
                    <a:pt x="55195" y="33159"/>
                    <a:pt x="54932" y="33128"/>
                    <a:pt x="54605" y="33128"/>
                  </a:cubicBezTo>
                  <a:cubicBezTo>
                    <a:pt x="53825" y="33128"/>
                    <a:pt x="52677" y="33304"/>
                    <a:pt x="51210" y="33640"/>
                  </a:cubicBezTo>
                  <a:cubicBezTo>
                    <a:pt x="50840" y="33724"/>
                    <a:pt x="50469" y="33762"/>
                    <a:pt x="50101" y="33762"/>
                  </a:cubicBezTo>
                  <a:cubicBezTo>
                    <a:pt x="47301" y="33762"/>
                    <a:pt x="44650" y="31563"/>
                    <a:pt x="43840" y="30806"/>
                  </a:cubicBezTo>
                  <a:cubicBezTo>
                    <a:pt x="43745" y="30723"/>
                    <a:pt x="43721" y="30604"/>
                    <a:pt x="43745" y="30484"/>
                  </a:cubicBezTo>
                  <a:lnTo>
                    <a:pt x="44566" y="27258"/>
                  </a:lnTo>
                  <a:cubicBezTo>
                    <a:pt x="44626" y="27032"/>
                    <a:pt x="44602" y="26782"/>
                    <a:pt x="44483" y="26567"/>
                  </a:cubicBezTo>
                  <a:lnTo>
                    <a:pt x="42887" y="23698"/>
                  </a:lnTo>
                  <a:cubicBezTo>
                    <a:pt x="42816" y="23567"/>
                    <a:pt x="42828" y="23400"/>
                    <a:pt x="42947" y="23293"/>
                  </a:cubicBezTo>
                  <a:lnTo>
                    <a:pt x="46352" y="20186"/>
                  </a:lnTo>
                  <a:lnTo>
                    <a:pt x="49186" y="18066"/>
                  </a:lnTo>
                  <a:cubicBezTo>
                    <a:pt x="49221" y="18042"/>
                    <a:pt x="49281" y="18007"/>
                    <a:pt x="49340" y="18007"/>
                  </a:cubicBezTo>
                  <a:lnTo>
                    <a:pt x="55055" y="17495"/>
                  </a:lnTo>
                  <a:cubicBezTo>
                    <a:pt x="55073" y="17488"/>
                    <a:pt x="55090" y="17485"/>
                    <a:pt x="55108" y="17485"/>
                  </a:cubicBezTo>
                  <a:cubicBezTo>
                    <a:pt x="55150" y="17485"/>
                    <a:pt x="55192" y="17502"/>
                    <a:pt x="55234" y="17519"/>
                  </a:cubicBezTo>
                  <a:lnTo>
                    <a:pt x="57794" y="18828"/>
                  </a:lnTo>
                  <a:cubicBezTo>
                    <a:pt x="57935" y="18909"/>
                    <a:pt x="58093" y="18938"/>
                    <a:pt x="58246" y="18938"/>
                  </a:cubicBezTo>
                  <a:cubicBezTo>
                    <a:pt x="58274" y="18938"/>
                    <a:pt x="58302" y="18937"/>
                    <a:pt x="58330" y="18935"/>
                  </a:cubicBezTo>
                  <a:lnTo>
                    <a:pt x="59580" y="18804"/>
                  </a:lnTo>
                  <a:cubicBezTo>
                    <a:pt x="59901" y="18769"/>
                    <a:pt x="60163" y="18578"/>
                    <a:pt x="60318" y="18304"/>
                  </a:cubicBezTo>
                  <a:cubicBezTo>
                    <a:pt x="60449" y="18042"/>
                    <a:pt x="60461" y="17709"/>
                    <a:pt x="60318" y="17435"/>
                  </a:cubicBezTo>
                  <a:lnTo>
                    <a:pt x="60151" y="17114"/>
                  </a:lnTo>
                  <a:cubicBezTo>
                    <a:pt x="60056" y="16959"/>
                    <a:pt x="59937" y="16816"/>
                    <a:pt x="59782" y="16733"/>
                  </a:cubicBezTo>
                  <a:lnTo>
                    <a:pt x="58270" y="15864"/>
                  </a:lnTo>
                  <a:cubicBezTo>
                    <a:pt x="58246" y="15852"/>
                    <a:pt x="58211" y="15828"/>
                    <a:pt x="58199" y="15804"/>
                  </a:cubicBezTo>
                  <a:lnTo>
                    <a:pt x="57770" y="15375"/>
                  </a:lnTo>
                  <a:cubicBezTo>
                    <a:pt x="57585" y="15190"/>
                    <a:pt x="57343" y="15101"/>
                    <a:pt x="57098" y="15101"/>
                  </a:cubicBezTo>
                  <a:cubicBezTo>
                    <a:pt x="57044" y="15101"/>
                    <a:pt x="56990" y="15105"/>
                    <a:pt x="56937" y="15114"/>
                  </a:cubicBezTo>
                  <a:lnTo>
                    <a:pt x="55639" y="15316"/>
                  </a:lnTo>
                  <a:cubicBezTo>
                    <a:pt x="55621" y="15319"/>
                    <a:pt x="55605" y="15321"/>
                    <a:pt x="55589" y="15321"/>
                  </a:cubicBezTo>
                  <a:cubicBezTo>
                    <a:pt x="55550" y="15321"/>
                    <a:pt x="55514" y="15312"/>
                    <a:pt x="55472" y="15304"/>
                  </a:cubicBezTo>
                  <a:lnTo>
                    <a:pt x="54734" y="15030"/>
                  </a:lnTo>
                  <a:cubicBezTo>
                    <a:pt x="54651" y="15006"/>
                    <a:pt x="54591" y="14947"/>
                    <a:pt x="54555" y="14875"/>
                  </a:cubicBezTo>
                  <a:lnTo>
                    <a:pt x="54282" y="14352"/>
                  </a:lnTo>
                  <a:cubicBezTo>
                    <a:pt x="54114" y="14032"/>
                    <a:pt x="53786" y="13844"/>
                    <a:pt x="53444" y="13844"/>
                  </a:cubicBezTo>
                  <a:cubicBezTo>
                    <a:pt x="53301" y="13844"/>
                    <a:pt x="53156" y="13877"/>
                    <a:pt x="53019" y="13947"/>
                  </a:cubicBezTo>
                  <a:lnTo>
                    <a:pt x="52769" y="14078"/>
                  </a:lnTo>
                  <a:cubicBezTo>
                    <a:pt x="52722" y="14101"/>
                    <a:pt x="52671" y="14113"/>
                    <a:pt x="52622" y="14113"/>
                  </a:cubicBezTo>
                  <a:cubicBezTo>
                    <a:pt x="52573" y="14113"/>
                    <a:pt x="52525" y="14101"/>
                    <a:pt x="52484" y="14078"/>
                  </a:cubicBezTo>
                  <a:lnTo>
                    <a:pt x="51841" y="13780"/>
                  </a:lnTo>
                  <a:cubicBezTo>
                    <a:pt x="51718" y="13721"/>
                    <a:pt x="51580" y="13691"/>
                    <a:pt x="51441" y="13691"/>
                  </a:cubicBezTo>
                  <a:cubicBezTo>
                    <a:pt x="51271" y="13691"/>
                    <a:pt x="51098" y="13736"/>
                    <a:pt x="50948" y="13828"/>
                  </a:cubicBezTo>
                  <a:cubicBezTo>
                    <a:pt x="50686" y="13994"/>
                    <a:pt x="50519" y="14292"/>
                    <a:pt x="50507" y="14602"/>
                  </a:cubicBezTo>
                  <a:lnTo>
                    <a:pt x="50483" y="15054"/>
                  </a:lnTo>
                  <a:cubicBezTo>
                    <a:pt x="50472" y="15125"/>
                    <a:pt x="50460" y="15197"/>
                    <a:pt x="50400" y="15256"/>
                  </a:cubicBezTo>
                  <a:cubicBezTo>
                    <a:pt x="50091" y="15602"/>
                    <a:pt x="49269" y="16411"/>
                    <a:pt x="48328" y="16614"/>
                  </a:cubicBezTo>
                  <a:cubicBezTo>
                    <a:pt x="48285" y="16622"/>
                    <a:pt x="48241" y="16626"/>
                    <a:pt x="48198" y="16626"/>
                  </a:cubicBezTo>
                  <a:cubicBezTo>
                    <a:pt x="47494" y="16626"/>
                    <a:pt x="46738" y="15597"/>
                    <a:pt x="46435" y="15137"/>
                  </a:cubicBezTo>
                  <a:cubicBezTo>
                    <a:pt x="46376" y="15054"/>
                    <a:pt x="46364" y="14959"/>
                    <a:pt x="46400" y="14875"/>
                  </a:cubicBezTo>
                  <a:cubicBezTo>
                    <a:pt x="46412" y="14780"/>
                    <a:pt x="46471" y="14709"/>
                    <a:pt x="46566" y="14661"/>
                  </a:cubicBezTo>
                  <a:lnTo>
                    <a:pt x="48317" y="13744"/>
                  </a:lnTo>
                  <a:cubicBezTo>
                    <a:pt x="48495" y="13637"/>
                    <a:pt x="48638" y="13482"/>
                    <a:pt x="48733" y="13292"/>
                  </a:cubicBezTo>
                  <a:lnTo>
                    <a:pt x="49805" y="10923"/>
                  </a:lnTo>
                  <a:cubicBezTo>
                    <a:pt x="49852" y="10827"/>
                    <a:pt x="49864" y="10720"/>
                    <a:pt x="49876" y="10613"/>
                  </a:cubicBezTo>
                  <a:lnTo>
                    <a:pt x="49971" y="9649"/>
                  </a:lnTo>
                  <a:cubicBezTo>
                    <a:pt x="49995" y="9351"/>
                    <a:pt x="49876" y="9065"/>
                    <a:pt x="49674" y="8875"/>
                  </a:cubicBezTo>
                  <a:cubicBezTo>
                    <a:pt x="49496" y="8717"/>
                    <a:pt x="49278" y="8624"/>
                    <a:pt x="49039" y="8624"/>
                  </a:cubicBezTo>
                  <a:cubicBezTo>
                    <a:pt x="48989" y="8624"/>
                    <a:pt x="48939" y="8628"/>
                    <a:pt x="48888" y="8637"/>
                  </a:cubicBezTo>
                  <a:lnTo>
                    <a:pt x="48150" y="8756"/>
                  </a:lnTo>
                  <a:cubicBezTo>
                    <a:pt x="48130" y="8758"/>
                    <a:pt x="48111" y="8760"/>
                    <a:pt x="48092" y="8760"/>
                  </a:cubicBezTo>
                  <a:cubicBezTo>
                    <a:pt x="48032" y="8760"/>
                    <a:pt x="47975" y="8744"/>
                    <a:pt x="47912" y="8708"/>
                  </a:cubicBezTo>
                  <a:lnTo>
                    <a:pt x="47185" y="8232"/>
                  </a:lnTo>
                  <a:cubicBezTo>
                    <a:pt x="47029" y="8132"/>
                    <a:pt x="46851" y="8083"/>
                    <a:pt x="46674" y="8083"/>
                  </a:cubicBezTo>
                  <a:cubicBezTo>
                    <a:pt x="46556" y="8083"/>
                    <a:pt x="46438" y="8105"/>
                    <a:pt x="46328" y="8148"/>
                  </a:cubicBezTo>
                  <a:lnTo>
                    <a:pt x="46126" y="8220"/>
                  </a:lnTo>
                  <a:cubicBezTo>
                    <a:pt x="46089" y="8229"/>
                    <a:pt x="46050" y="8235"/>
                    <a:pt x="46011" y="8235"/>
                  </a:cubicBezTo>
                  <a:cubicBezTo>
                    <a:pt x="45949" y="8235"/>
                    <a:pt x="45886" y="8221"/>
                    <a:pt x="45828" y="8184"/>
                  </a:cubicBezTo>
                  <a:cubicBezTo>
                    <a:pt x="45745" y="8125"/>
                    <a:pt x="45685" y="8041"/>
                    <a:pt x="45673" y="7934"/>
                  </a:cubicBezTo>
                  <a:lnTo>
                    <a:pt x="45447" y="5839"/>
                  </a:lnTo>
                  <a:cubicBezTo>
                    <a:pt x="45435" y="5684"/>
                    <a:pt x="45507" y="5553"/>
                    <a:pt x="45638" y="5493"/>
                  </a:cubicBezTo>
                  <a:lnTo>
                    <a:pt x="49079" y="3957"/>
                  </a:lnTo>
                  <a:cubicBezTo>
                    <a:pt x="49120" y="3940"/>
                    <a:pt x="49168" y="3931"/>
                    <a:pt x="49215" y="3931"/>
                  </a:cubicBezTo>
                  <a:cubicBezTo>
                    <a:pt x="49263" y="3931"/>
                    <a:pt x="49311" y="3940"/>
                    <a:pt x="49352" y="3957"/>
                  </a:cubicBezTo>
                  <a:lnTo>
                    <a:pt x="51817" y="5124"/>
                  </a:lnTo>
                  <a:cubicBezTo>
                    <a:pt x="51948" y="5176"/>
                    <a:pt x="52078" y="5210"/>
                    <a:pt x="52214" y="5210"/>
                  </a:cubicBezTo>
                  <a:cubicBezTo>
                    <a:pt x="52263" y="5210"/>
                    <a:pt x="52314" y="5205"/>
                    <a:pt x="52365" y="5196"/>
                  </a:cubicBezTo>
                  <a:lnTo>
                    <a:pt x="62366" y="3600"/>
                  </a:lnTo>
                  <a:cubicBezTo>
                    <a:pt x="62385" y="3598"/>
                    <a:pt x="62404" y="3596"/>
                    <a:pt x="62423" y="3596"/>
                  </a:cubicBezTo>
                  <a:close/>
                  <a:moveTo>
                    <a:pt x="62475" y="2955"/>
                  </a:moveTo>
                  <a:cubicBezTo>
                    <a:pt x="62422" y="2955"/>
                    <a:pt x="62370" y="2959"/>
                    <a:pt x="62318" y="2969"/>
                  </a:cubicBezTo>
                  <a:lnTo>
                    <a:pt x="52317" y="4553"/>
                  </a:lnTo>
                  <a:cubicBezTo>
                    <a:pt x="52300" y="4560"/>
                    <a:pt x="52281" y="4563"/>
                    <a:pt x="52262" y="4563"/>
                  </a:cubicBezTo>
                  <a:cubicBezTo>
                    <a:pt x="52217" y="4563"/>
                    <a:pt x="52169" y="4546"/>
                    <a:pt x="52127" y="4529"/>
                  </a:cubicBezTo>
                  <a:lnTo>
                    <a:pt x="49674" y="3362"/>
                  </a:lnTo>
                  <a:cubicBezTo>
                    <a:pt x="49543" y="3303"/>
                    <a:pt x="49409" y="3273"/>
                    <a:pt x="49275" y="3273"/>
                  </a:cubicBezTo>
                  <a:cubicBezTo>
                    <a:pt x="49141" y="3273"/>
                    <a:pt x="49007" y="3303"/>
                    <a:pt x="48876" y="3362"/>
                  </a:cubicBezTo>
                  <a:lnTo>
                    <a:pt x="45411" y="4946"/>
                  </a:lnTo>
                  <a:cubicBezTo>
                    <a:pt x="45042" y="5124"/>
                    <a:pt x="44816" y="5505"/>
                    <a:pt x="44864" y="5910"/>
                  </a:cubicBezTo>
                  <a:lnTo>
                    <a:pt x="45090" y="8006"/>
                  </a:lnTo>
                  <a:cubicBezTo>
                    <a:pt x="45114" y="8291"/>
                    <a:pt x="45280" y="8565"/>
                    <a:pt x="45530" y="8708"/>
                  </a:cubicBezTo>
                  <a:cubicBezTo>
                    <a:pt x="45678" y="8799"/>
                    <a:pt x="45851" y="8845"/>
                    <a:pt x="46021" y="8845"/>
                  </a:cubicBezTo>
                  <a:cubicBezTo>
                    <a:pt x="46140" y="8845"/>
                    <a:pt x="46257" y="8823"/>
                    <a:pt x="46364" y="8779"/>
                  </a:cubicBezTo>
                  <a:lnTo>
                    <a:pt x="46554" y="8708"/>
                  </a:lnTo>
                  <a:cubicBezTo>
                    <a:pt x="46594" y="8690"/>
                    <a:pt x="46633" y="8683"/>
                    <a:pt x="46671" y="8683"/>
                  </a:cubicBezTo>
                  <a:cubicBezTo>
                    <a:pt x="46737" y="8683"/>
                    <a:pt x="46799" y="8706"/>
                    <a:pt x="46852" y="8744"/>
                  </a:cubicBezTo>
                  <a:lnTo>
                    <a:pt x="47590" y="9220"/>
                  </a:lnTo>
                  <a:cubicBezTo>
                    <a:pt x="47736" y="9311"/>
                    <a:pt x="47910" y="9367"/>
                    <a:pt x="48090" y="9367"/>
                  </a:cubicBezTo>
                  <a:cubicBezTo>
                    <a:pt x="48145" y="9367"/>
                    <a:pt x="48201" y="9362"/>
                    <a:pt x="48257" y="9351"/>
                  </a:cubicBezTo>
                  <a:lnTo>
                    <a:pt x="48983" y="9232"/>
                  </a:lnTo>
                  <a:cubicBezTo>
                    <a:pt x="49001" y="9230"/>
                    <a:pt x="49018" y="9229"/>
                    <a:pt x="49035" y="9229"/>
                  </a:cubicBezTo>
                  <a:cubicBezTo>
                    <a:pt x="49124" y="9229"/>
                    <a:pt x="49209" y="9255"/>
                    <a:pt x="49269" y="9315"/>
                  </a:cubicBezTo>
                  <a:cubicBezTo>
                    <a:pt x="49340" y="9375"/>
                    <a:pt x="49388" y="9482"/>
                    <a:pt x="49376" y="9589"/>
                  </a:cubicBezTo>
                  <a:lnTo>
                    <a:pt x="49281" y="10553"/>
                  </a:lnTo>
                  <a:cubicBezTo>
                    <a:pt x="49281" y="10589"/>
                    <a:pt x="49269" y="10625"/>
                    <a:pt x="49257" y="10661"/>
                  </a:cubicBezTo>
                  <a:lnTo>
                    <a:pt x="48186" y="13030"/>
                  </a:lnTo>
                  <a:cubicBezTo>
                    <a:pt x="48150" y="13089"/>
                    <a:pt x="48090" y="13149"/>
                    <a:pt x="48031" y="13173"/>
                  </a:cubicBezTo>
                  <a:lnTo>
                    <a:pt x="46281" y="14101"/>
                  </a:lnTo>
                  <a:cubicBezTo>
                    <a:pt x="46042" y="14221"/>
                    <a:pt x="45864" y="14435"/>
                    <a:pt x="45804" y="14697"/>
                  </a:cubicBezTo>
                  <a:cubicBezTo>
                    <a:pt x="45721" y="14947"/>
                    <a:pt x="45769" y="15209"/>
                    <a:pt x="45923" y="15435"/>
                  </a:cubicBezTo>
                  <a:cubicBezTo>
                    <a:pt x="46462" y="16276"/>
                    <a:pt x="47255" y="17205"/>
                    <a:pt x="48161" y="17205"/>
                  </a:cubicBezTo>
                  <a:cubicBezTo>
                    <a:pt x="48255" y="17205"/>
                    <a:pt x="48351" y="17195"/>
                    <a:pt x="48447" y="17173"/>
                  </a:cubicBezTo>
                  <a:cubicBezTo>
                    <a:pt x="49555" y="16935"/>
                    <a:pt x="50483" y="16018"/>
                    <a:pt x="50841" y="15625"/>
                  </a:cubicBezTo>
                  <a:cubicBezTo>
                    <a:pt x="50995" y="15471"/>
                    <a:pt x="51067" y="15256"/>
                    <a:pt x="51079" y="15030"/>
                  </a:cubicBezTo>
                  <a:lnTo>
                    <a:pt x="51103" y="14590"/>
                  </a:lnTo>
                  <a:cubicBezTo>
                    <a:pt x="51114" y="14482"/>
                    <a:pt x="51174" y="14375"/>
                    <a:pt x="51257" y="14316"/>
                  </a:cubicBezTo>
                  <a:cubicBezTo>
                    <a:pt x="51314" y="14284"/>
                    <a:pt x="51370" y="14270"/>
                    <a:pt x="51427" y="14270"/>
                  </a:cubicBezTo>
                  <a:cubicBezTo>
                    <a:pt x="51478" y="14270"/>
                    <a:pt x="51528" y="14281"/>
                    <a:pt x="51579" y="14304"/>
                  </a:cubicBezTo>
                  <a:lnTo>
                    <a:pt x="52210" y="14602"/>
                  </a:lnTo>
                  <a:cubicBezTo>
                    <a:pt x="52338" y="14660"/>
                    <a:pt x="52477" y="14689"/>
                    <a:pt x="52615" y="14689"/>
                  </a:cubicBezTo>
                  <a:cubicBezTo>
                    <a:pt x="52760" y="14689"/>
                    <a:pt x="52903" y="14657"/>
                    <a:pt x="53031" y="14590"/>
                  </a:cubicBezTo>
                  <a:lnTo>
                    <a:pt x="53281" y="14459"/>
                  </a:lnTo>
                  <a:cubicBezTo>
                    <a:pt x="53332" y="14433"/>
                    <a:pt x="53385" y="14421"/>
                    <a:pt x="53436" y="14421"/>
                  </a:cubicBezTo>
                  <a:cubicBezTo>
                    <a:pt x="53555" y="14421"/>
                    <a:pt x="53667" y="14485"/>
                    <a:pt x="53734" y="14602"/>
                  </a:cubicBezTo>
                  <a:lnTo>
                    <a:pt x="53996" y="15125"/>
                  </a:lnTo>
                  <a:cubicBezTo>
                    <a:pt x="54115" y="15352"/>
                    <a:pt x="54293" y="15506"/>
                    <a:pt x="54520" y="15590"/>
                  </a:cubicBezTo>
                  <a:lnTo>
                    <a:pt x="55270" y="15852"/>
                  </a:lnTo>
                  <a:cubicBezTo>
                    <a:pt x="55367" y="15892"/>
                    <a:pt x="55476" y="15911"/>
                    <a:pt x="55588" y="15911"/>
                  </a:cubicBezTo>
                  <a:cubicBezTo>
                    <a:pt x="55640" y="15911"/>
                    <a:pt x="55693" y="15907"/>
                    <a:pt x="55746" y="15899"/>
                  </a:cubicBezTo>
                  <a:lnTo>
                    <a:pt x="57032" y="15685"/>
                  </a:lnTo>
                  <a:cubicBezTo>
                    <a:pt x="57051" y="15681"/>
                    <a:pt x="57070" y="15679"/>
                    <a:pt x="57089" y="15679"/>
                  </a:cubicBezTo>
                  <a:cubicBezTo>
                    <a:pt x="57176" y="15679"/>
                    <a:pt x="57259" y="15721"/>
                    <a:pt x="57318" y="15780"/>
                  </a:cubicBezTo>
                  <a:lnTo>
                    <a:pt x="57746" y="16209"/>
                  </a:lnTo>
                  <a:cubicBezTo>
                    <a:pt x="57806" y="16280"/>
                    <a:pt x="57889" y="16328"/>
                    <a:pt x="57961" y="16376"/>
                  </a:cubicBezTo>
                  <a:lnTo>
                    <a:pt x="59461" y="17233"/>
                  </a:lnTo>
                  <a:cubicBezTo>
                    <a:pt x="59520" y="17269"/>
                    <a:pt x="59568" y="17316"/>
                    <a:pt x="59592" y="17376"/>
                  </a:cubicBezTo>
                  <a:lnTo>
                    <a:pt x="59758" y="17685"/>
                  </a:lnTo>
                  <a:cubicBezTo>
                    <a:pt x="59818" y="17792"/>
                    <a:pt x="59818" y="17888"/>
                    <a:pt x="59758" y="17995"/>
                  </a:cubicBezTo>
                  <a:cubicBezTo>
                    <a:pt x="59711" y="18102"/>
                    <a:pt x="59616" y="18162"/>
                    <a:pt x="59508" y="18173"/>
                  </a:cubicBezTo>
                  <a:lnTo>
                    <a:pt x="58258" y="18304"/>
                  </a:lnTo>
                  <a:cubicBezTo>
                    <a:pt x="58237" y="18311"/>
                    <a:pt x="58217" y="18314"/>
                    <a:pt x="58198" y="18314"/>
                  </a:cubicBezTo>
                  <a:cubicBezTo>
                    <a:pt x="58152" y="18314"/>
                    <a:pt x="58110" y="18297"/>
                    <a:pt x="58068" y="18281"/>
                  </a:cubicBezTo>
                  <a:lnTo>
                    <a:pt x="55508" y="16971"/>
                  </a:lnTo>
                  <a:cubicBezTo>
                    <a:pt x="55367" y="16890"/>
                    <a:pt x="55218" y="16861"/>
                    <a:pt x="55067" y="16861"/>
                  </a:cubicBezTo>
                  <a:cubicBezTo>
                    <a:pt x="55039" y="16861"/>
                    <a:pt x="55012" y="16862"/>
                    <a:pt x="54984" y="16864"/>
                  </a:cubicBezTo>
                  <a:lnTo>
                    <a:pt x="49269" y="17388"/>
                  </a:lnTo>
                  <a:cubicBezTo>
                    <a:pt x="49102" y="17400"/>
                    <a:pt x="48924" y="17459"/>
                    <a:pt x="48793" y="17566"/>
                  </a:cubicBezTo>
                  <a:lnTo>
                    <a:pt x="45959" y="19674"/>
                  </a:lnTo>
                  <a:cubicBezTo>
                    <a:pt x="45935" y="19697"/>
                    <a:pt x="45923" y="19721"/>
                    <a:pt x="45888" y="19733"/>
                  </a:cubicBezTo>
                  <a:lnTo>
                    <a:pt x="42494" y="22829"/>
                  </a:lnTo>
                  <a:cubicBezTo>
                    <a:pt x="42173" y="23115"/>
                    <a:pt x="42090" y="23591"/>
                    <a:pt x="42304" y="23984"/>
                  </a:cubicBezTo>
                  <a:lnTo>
                    <a:pt x="43899" y="26853"/>
                  </a:lnTo>
                  <a:cubicBezTo>
                    <a:pt x="43935" y="26924"/>
                    <a:pt x="43935" y="27020"/>
                    <a:pt x="43923" y="27091"/>
                  </a:cubicBezTo>
                  <a:lnTo>
                    <a:pt x="43102" y="30318"/>
                  </a:lnTo>
                  <a:cubicBezTo>
                    <a:pt x="43030" y="30663"/>
                    <a:pt x="43137" y="31008"/>
                    <a:pt x="43387" y="31246"/>
                  </a:cubicBezTo>
                  <a:cubicBezTo>
                    <a:pt x="44258" y="32033"/>
                    <a:pt x="47057" y="34361"/>
                    <a:pt x="50072" y="34361"/>
                  </a:cubicBezTo>
                  <a:cubicBezTo>
                    <a:pt x="50480" y="34361"/>
                    <a:pt x="50893" y="34318"/>
                    <a:pt x="51305" y="34223"/>
                  </a:cubicBezTo>
                  <a:cubicBezTo>
                    <a:pt x="53044" y="33822"/>
                    <a:pt x="54030" y="33724"/>
                    <a:pt x="54581" y="33724"/>
                  </a:cubicBezTo>
                  <a:cubicBezTo>
                    <a:pt x="54898" y="33724"/>
                    <a:pt x="55071" y="33756"/>
                    <a:pt x="55163" y="33782"/>
                  </a:cubicBezTo>
                  <a:cubicBezTo>
                    <a:pt x="55251" y="33813"/>
                    <a:pt x="55341" y="33828"/>
                    <a:pt x="55430" y="33828"/>
                  </a:cubicBezTo>
                  <a:cubicBezTo>
                    <a:pt x="55583" y="33828"/>
                    <a:pt x="55735" y="33786"/>
                    <a:pt x="55877" y="33711"/>
                  </a:cubicBezTo>
                  <a:lnTo>
                    <a:pt x="56067" y="33604"/>
                  </a:lnTo>
                  <a:cubicBezTo>
                    <a:pt x="56118" y="33572"/>
                    <a:pt x="56175" y="33558"/>
                    <a:pt x="56229" y="33558"/>
                  </a:cubicBezTo>
                  <a:cubicBezTo>
                    <a:pt x="56278" y="33558"/>
                    <a:pt x="56326" y="33569"/>
                    <a:pt x="56365" y="33592"/>
                  </a:cubicBezTo>
                  <a:cubicBezTo>
                    <a:pt x="56460" y="33640"/>
                    <a:pt x="56532" y="33723"/>
                    <a:pt x="56544" y="33830"/>
                  </a:cubicBezTo>
                  <a:lnTo>
                    <a:pt x="56651" y="34318"/>
                  </a:lnTo>
                  <a:lnTo>
                    <a:pt x="56651" y="34378"/>
                  </a:lnTo>
                  <a:lnTo>
                    <a:pt x="56687" y="37795"/>
                  </a:lnTo>
                  <a:cubicBezTo>
                    <a:pt x="56687" y="37926"/>
                    <a:pt x="56710" y="38069"/>
                    <a:pt x="56770" y="38188"/>
                  </a:cubicBezTo>
                  <a:lnTo>
                    <a:pt x="57877" y="40450"/>
                  </a:lnTo>
                  <a:cubicBezTo>
                    <a:pt x="57913" y="40533"/>
                    <a:pt x="57913" y="40617"/>
                    <a:pt x="57889" y="40712"/>
                  </a:cubicBezTo>
                  <a:lnTo>
                    <a:pt x="57139" y="42760"/>
                  </a:lnTo>
                  <a:cubicBezTo>
                    <a:pt x="57068" y="42986"/>
                    <a:pt x="57068" y="43224"/>
                    <a:pt x="57163" y="43427"/>
                  </a:cubicBezTo>
                  <a:lnTo>
                    <a:pt x="58723" y="47451"/>
                  </a:lnTo>
                  <a:cubicBezTo>
                    <a:pt x="58746" y="47522"/>
                    <a:pt x="58746" y="47618"/>
                    <a:pt x="58723" y="47689"/>
                  </a:cubicBezTo>
                  <a:lnTo>
                    <a:pt x="57758" y="50332"/>
                  </a:lnTo>
                  <a:cubicBezTo>
                    <a:pt x="57639" y="50654"/>
                    <a:pt x="57711" y="51011"/>
                    <a:pt x="57913" y="51261"/>
                  </a:cubicBezTo>
                  <a:lnTo>
                    <a:pt x="58889" y="52416"/>
                  </a:lnTo>
                  <a:cubicBezTo>
                    <a:pt x="59080" y="52642"/>
                    <a:pt x="59330" y="52761"/>
                    <a:pt x="59616" y="52761"/>
                  </a:cubicBezTo>
                  <a:cubicBezTo>
                    <a:pt x="59627" y="52761"/>
                    <a:pt x="59639" y="52761"/>
                    <a:pt x="59699" y="52737"/>
                  </a:cubicBezTo>
                  <a:cubicBezTo>
                    <a:pt x="59985" y="52737"/>
                    <a:pt x="60258" y="52594"/>
                    <a:pt x="60437" y="52356"/>
                  </a:cubicBezTo>
                  <a:lnTo>
                    <a:pt x="64259" y="47225"/>
                  </a:lnTo>
                  <a:cubicBezTo>
                    <a:pt x="64283" y="47177"/>
                    <a:pt x="64307" y="47153"/>
                    <a:pt x="64330" y="47106"/>
                  </a:cubicBezTo>
                  <a:lnTo>
                    <a:pt x="69069" y="38271"/>
                  </a:lnTo>
                  <a:cubicBezTo>
                    <a:pt x="69081" y="38247"/>
                    <a:pt x="69093" y="38223"/>
                    <a:pt x="69105" y="38212"/>
                  </a:cubicBezTo>
                  <a:lnTo>
                    <a:pt x="72355" y="34378"/>
                  </a:lnTo>
                  <a:cubicBezTo>
                    <a:pt x="72593" y="34104"/>
                    <a:pt x="72629" y="33699"/>
                    <a:pt x="72474" y="33354"/>
                  </a:cubicBezTo>
                  <a:lnTo>
                    <a:pt x="64878" y="18114"/>
                  </a:lnTo>
                  <a:cubicBezTo>
                    <a:pt x="64866" y="18066"/>
                    <a:pt x="64854" y="18042"/>
                    <a:pt x="64854" y="17995"/>
                  </a:cubicBezTo>
                  <a:lnTo>
                    <a:pt x="63402" y="3803"/>
                  </a:lnTo>
                  <a:cubicBezTo>
                    <a:pt x="63390" y="3541"/>
                    <a:pt x="63259" y="3303"/>
                    <a:pt x="63045" y="3148"/>
                  </a:cubicBezTo>
                  <a:cubicBezTo>
                    <a:pt x="62884" y="3025"/>
                    <a:pt x="62678" y="2955"/>
                    <a:pt x="62475" y="2955"/>
                  </a:cubicBezTo>
                  <a:close/>
                  <a:moveTo>
                    <a:pt x="27341" y="619"/>
                  </a:moveTo>
                  <a:cubicBezTo>
                    <a:pt x="27356" y="619"/>
                    <a:pt x="27370" y="621"/>
                    <a:pt x="27385" y="624"/>
                  </a:cubicBezTo>
                  <a:lnTo>
                    <a:pt x="36125" y="2029"/>
                  </a:lnTo>
                  <a:cubicBezTo>
                    <a:pt x="36220" y="2040"/>
                    <a:pt x="36303" y="2088"/>
                    <a:pt x="36351" y="2160"/>
                  </a:cubicBezTo>
                  <a:cubicBezTo>
                    <a:pt x="36398" y="2231"/>
                    <a:pt x="36410" y="2326"/>
                    <a:pt x="36398" y="2410"/>
                  </a:cubicBezTo>
                  <a:lnTo>
                    <a:pt x="35779" y="5136"/>
                  </a:lnTo>
                  <a:cubicBezTo>
                    <a:pt x="35767" y="5243"/>
                    <a:pt x="35696" y="5327"/>
                    <a:pt x="35589" y="5374"/>
                  </a:cubicBezTo>
                  <a:lnTo>
                    <a:pt x="33446" y="6231"/>
                  </a:lnTo>
                  <a:cubicBezTo>
                    <a:pt x="33374" y="6267"/>
                    <a:pt x="33303" y="6315"/>
                    <a:pt x="33243" y="6351"/>
                  </a:cubicBezTo>
                  <a:lnTo>
                    <a:pt x="31541" y="7625"/>
                  </a:lnTo>
                  <a:cubicBezTo>
                    <a:pt x="31493" y="7648"/>
                    <a:pt x="31457" y="7684"/>
                    <a:pt x="31422" y="7720"/>
                  </a:cubicBezTo>
                  <a:lnTo>
                    <a:pt x="29743" y="9470"/>
                  </a:lnTo>
                  <a:cubicBezTo>
                    <a:pt x="29695" y="9506"/>
                    <a:pt x="29636" y="9541"/>
                    <a:pt x="29576" y="9553"/>
                  </a:cubicBezTo>
                  <a:lnTo>
                    <a:pt x="20623" y="11446"/>
                  </a:lnTo>
                  <a:cubicBezTo>
                    <a:pt x="20361" y="11506"/>
                    <a:pt x="20158" y="11637"/>
                    <a:pt x="20027" y="11851"/>
                  </a:cubicBezTo>
                  <a:lnTo>
                    <a:pt x="17956" y="14911"/>
                  </a:lnTo>
                  <a:lnTo>
                    <a:pt x="16765" y="16638"/>
                  </a:lnTo>
                  <a:cubicBezTo>
                    <a:pt x="16598" y="16876"/>
                    <a:pt x="16551" y="17161"/>
                    <a:pt x="16634" y="17423"/>
                  </a:cubicBezTo>
                  <a:lnTo>
                    <a:pt x="17527" y="20721"/>
                  </a:lnTo>
                  <a:cubicBezTo>
                    <a:pt x="17551" y="20817"/>
                    <a:pt x="17527" y="20924"/>
                    <a:pt x="17467" y="21019"/>
                  </a:cubicBezTo>
                  <a:lnTo>
                    <a:pt x="16955" y="21638"/>
                  </a:lnTo>
                  <a:cubicBezTo>
                    <a:pt x="16899" y="21719"/>
                    <a:pt x="16803" y="21762"/>
                    <a:pt x="16707" y="21762"/>
                  </a:cubicBezTo>
                  <a:cubicBezTo>
                    <a:pt x="16662" y="21762"/>
                    <a:pt x="16616" y="21752"/>
                    <a:pt x="16574" y="21733"/>
                  </a:cubicBezTo>
                  <a:lnTo>
                    <a:pt x="15705" y="21340"/>
                  </a:lnTo>
                  <a:cubicBezTo>
                    <a:pt x="15681" y="21329"/>
                    <a:pt x="15646" y="21329"/>
                    <a:pt x="15622" y="21317"/>
                  </a:cubicBezTo>
                  <a:lnTo>
                    <a:pt x="12062" y="20102"/>
                  </a:lnTo>
                  <a:cubicBezTo>
                    <a:pt x="11968" y="20069"/>
                    <a:pt x="11866" y="20051"/>
                    <a:pt x="11763" y="20051"/>
                  </a:cubicBezTo>
                  <a:cubicBezTo>
                    <a:pt x="11644" y="20051"/>
                    <a:pt x="11522" y="20075"/>
                    <a:pt x="11407" y="20126"/>
                  </a:cubicBezTo>
                  <a:lnTo>
                    <a:pt x="9859" y="20745"/>
                  </a:lnTo>
                  <a:cubicBezTo>
                    <a:pt x="9574" y="20852"/>
                    <a:pt x="9359" y="21102"/>
                    <a:pt x="9300" y="21412"/>
                  </a:cubicBezTo>
                  <a:lnTo>
                    <a:pt x="9085" y="22400"/>
                  </a:lnTo>
                  <a:cubicBezTo>
                    <a:pt x="9014" y="22710"/>
                    <a:pt x="9121" y="23043"/>
                    <a:pt x="9335" y="23257"/>
                  </a:cubicBezTo>
                  <a:cubicBezTo>
                    <a:pt x="9517" y="23439"/>
                    <a:pt x="9769" y="23537"/>
                    <a:pt x="10022" y="23537"/>
                  </a:cubicBezTo>
                  <a:cubicBezTo>
                    <a:pt x="10083" y="23537"/>
                    <a:pt x="10144" y="23531"/>
                    <a:pt x="10205" y="23519"/>
                  </a:cubicBezTo>
                  <a:lnTo>
                    <a:pt x="11502" y="23245"/>
                  </a:lnTo>
                  <a:cubicBezTo>
                    <a:pt x="11530" y="23237"/>
                    <a:pt x="11557" y="23233"/>
                    <a:pt x="11584" y="23233"/>
                  </a:cubicBezTo>
                  <a:cubicBezTo>
                    <a:pt x="11709" y="23233"/>
                    <a:pt x="11822" y="23318"/>
                    <a:pt x="11871" y="23436"/>
                  </a:cubicBezTo>
                  <a:lnTo>
                    <a:pt x="12241" y="24377"/>
                  </a:lnTo>
                  <a:cubicBezTo>
                    <a:pt x="12276" y="24472"/>
                    <a:pt x="12276" y="24555"/>
                    <a:pt x="12229" y="24650"/>
                  </a:cubicBezTo>
                  <a:lnTo>
                    <a:pt x="11502" y="26091"/>
                  </a:lnTo>
                  <a:cubicBezTo>
                    <a:pt x="11395" y="26282"/>
                    <a:pt x="11360" y="26508"/>
                    <a:pt x="11407" y="26710"/>
                  </a:cubicBezTo>
                  <a:cubicBezTo>
                    <a:pt x="11407" y="26734"/>
                    <a:pt x="11419" y="26746"/>
                    <a:pt x="11419" y="26758"/>
                  </a:cubicBezTo>
                  <a:lnTo>
                    <a:pt x="12348" y="29270"/>
                  </a:lnTo>
                  <a:cubicBezTo>
                    <a:pt x="12419" y="29591"/>
                    <a:pt x="12645" y="29842"/>
                    <a:pt x="12943" y="29949"/>
                  </a:cubicBezTo>
                  <a:lnTo>
                    <a:pt x="13979" y="30627"/>
                  </a:lnTo>
                  <a:cubicBezTo>
                    <a:pt x="14003" y="30639"/>
                    <a:pt x="14027" y="30639"/>
                    <a:pt x="14062" y="30663"/>
                  </a:cubicBezTo>
                  <a:cubicBezTo>
                    <a:pt x="14148" y="30689"/>
                    <a:pt x="14221" y="30708"/>
                    <a:pt x="14300" y="30708"/>
                  </a:cubicBezTo>
                  <a:cubicBezTo>
                    <a:pt x="14331" y="30708"/>
                    <a:pt x="14362" y="30705"/>
                    <a:pt x="14396" y="30699"/>
                  </a:cubicBezTo>
                  <a:lnTo>
                    <a:pt x="15812" y="30604"/>
                  </a:lnTo>
                  <a:cubicBezTo>
                    <a:pt x="16027" y="30580"/>
                    <a:pt x="16229" y="30496"/>
                    <a:pt x="16384" y="30365"/>
                  </a:cubicBezTo>
                  <a:lnTo>
                    <a:pt x="17848" y="29044"/>
                  </a:lnTo>
                  <a:cubicBezTo>
                    <a:pt x="17896" y="29008"/>
                    <a:pt x="17944" y="28984"/>
                    <a:pt x="18003" y="28960"/>
                  </a:cubicBezTo>
                  <a:lnTo>
                    <a:pt x="18146" y="28937"/>
                  </a:lnTo>
                  <a:lnTo>
                    <a:pt x="18146" y="28937"/>
                  </a:lnTo>
                  <a:cubicBezTo>
                    <a:pt x="18134" y="28996"/>
                    <a:pt x="18134" y="29068"/>
                    <a:pt x="18134" y="29127"/>
                  </a:cubicBezTo>
                  <a:cubicBezTo>
                    <a:pt x="18134" y="29425"/>
                    <a:pt x="18289" y="29699"/>
                    <a:pt x="18527" y="29877"/>
                  </a:cubicBezTo>
                  <a:lnTo>
                    <a:pt x="18646" y="29961"/>
                  </a:lnTo>
                  <a:cubicBezTo>
                    <a:pt x="18789" y="30068"/>
                    <a:pt x="18968" y="30127"/>
                    <a:pt x="19146" y="30139"/>
                  </a:cubicBezTo>
                  <a:lnTo>
                    <a:pt x="21230" y="30223"/>
                  </a:lnTo>
                  <a:cubicBezTo>
                    <a:pt x="21301" y="30223"/>
                    <a:pt x="21385" y="30270"/>
                    <a:pt x="21444" y="30318"/>
                  </a:cubicBezTo>
                  <a:lnTo>
                    <a:pt x="22456" y="31223"/>
                  </a:lnTo>
                  <a:cubicBezTo>
                    <a:pt x="22551" y="31330"/>
                    <a:pt x="22706" y="31401"/>
                    <a:pt x="22849" y="31449"/>
                  </a:cubicBezTo>
                  <a:lnTo>
                    <a:pt x="27171" y="32509"/>
                  </a:lnTo>
                  <a:cubicBezTo>
                    <a:pt x="27278" y="32532"/>
                    <a:pt x="27350" y="32592"/>
                    <a:pt x="27397" y="32687"/>
                  </a:cubicBezTo>
                  <a:lnTo>
                    <a:pt x="28088" y="34116"/>
                  </a:lnTo>
                  <a:cubicBezTo>
                    <a:pt x="28124" y="34175"/>
                    <a:pt x="28147" y="34235"/>
                    <a:pt x="28195" y="34271"/>
                  </a:cubicBezTo>
                  <a:lnTo>
                    <a:pt x="29600" y="36080"/>
                  </a:lnTo>
                  <a:cubicBezTo>
                    <a:pt x="29695" y="36223"/>
                    <a:pt x="29850" y="36330"/>
                    <a:pt x="30029" y="36390"/>
                  </a:cubicBezTo>
                  <a:lnTo>
                    <a:pt x="34255" y="37842"/>
                  </a:lnTo>
                  <a:cubicBezTo>
                    <a:pt x="34386" y="37890"/>
                    <a:pt x="34458" y="38009"/>
                    <a:pt x="34481" y="38128"/>
                  </a:cubicBezTo>
                  <a:cubicBezTo>
                    <a:pt x="34565" y="39438"/>
                    <a:pt x="33708" y="40498"/>
                    <a:pt x="33327" y="40902"/>
                  </a:cubicBezTo>
                  <a:cubicBezTo>
                    <a:pt x="33184" y="41069"/>
                    <a:pt x="33088" y="41271"/>
                    <a:pt x="33077" y="41510"/>
                  </a:cubicBezTo>
                  <a:cubicBezTo>
                    <a:pt x="33005" y="43665"/>
                    <a:pt x="32338" y="45081"/>
                    <a:pt x="32136" y="45474"/>
                  </a:cubicBezTo>
                  <a:cubicBezTo>
                    <a:pt x="32112" y="45510"/>
                    <a:pt x="32064" y="45558"/>
                    <a:pt x="32017" y="45582"/>
                  </a:cubicBezTo>
                  <a:lnTo>
                    <a:pt x="29433" y="47189"/>
                  </a:lnTo>
                  <a:cubicBezTo>
                    <a:pt x="29255" y="47308"/>
                    <a:pt x="29124" y="47475"/>
                    <a:pt x="29040" y="47689"/>
                  </a:cubicBezTo>
                  <a:lnTo>
                    <a:pt x="27254" y="52785"/>
                  </a:lnTo>
                  <a:cubicBezTo>
                    <a:pt x="27231" y="52844"/>
                    <a:pt x="27195" y="52892"/>
                    <a:pt x="27159" y="52940"/>
                  </a:cubicBezTo>
                  <a:lnTo>
                    <a:pt x="24956" y="54797"/>
                  </a:lnTo>
                  <a:cubicBezTo>
                    <a:pt x="24778" y="54952"/>
                    <a:pt x="24659" y="55166"/>
                    <a:pt x="24623" y="55404"/>
                  </a:cubicBezTo>
                  <a:lnTo>
                    <a:pt x="24492" y="56619"/>
                  </a:lnTo>
                  <a:lnTo>
                    <a:pt x="24492" y="56702"/>
                  </a:lnTo>
                  <a:lnTo>
                    <a:pt x="24444" y="58119"/>
                  </a:lnTo>
                  <a:cubicBezTo>
                    <a:pt x="24444" y="58369"/>
                    <a:pt x="24540" y="58607"/>
                    <a:pt x="24695" y="58786"/>
                  </a:cubicBezTo>
                  <a:lnTo>
                    <a:pt x="25802" y="59976"/>
                  </a:lnTo>
                  <a:cubicBezTo>
                    <a:pt x="25885" y="60083"/>
                    <a:pt x="25909" y="60214"/>
                    <a:pt x="25861" y="60333"/>
                  </a:cubicBezTo>
                  <a:cubicBezTo>
                    <a:pt x="25813" y="60459"/>
                    <a:pt x="25695" y="60537"/>
                    <a:pt x="25563" y="60537"/>
                  </a:cubicBezTo>
                  <a:cubicBezTo>
                    <a:pt x="25532" y="60537"/>
                    <a:pt x="25500" y="60533"/>
                    <a:pt x="25468" y="60524"/>
                  </a:cubicBezTo>
                  <a:lnTo>
                    <a:pt x="24183" y="60190"/>
                  </a:lnTo>
                  <a:cubicBezTo>
                    <a:pt x="24099" y="60167"/>
                    <a:pt x="24040" y="60131"/>
                    <a:pt x="24004" y="60071"/>
                  </a:cubicBezTo>
                  <a:lnTo>
                    <a:pt x="20968" y="55916"/>
                  </a:lnTo>
                  <a:cubicBezTo>
                    <a:pt x="20253" y="55023"/>
                    <a:pt x="20158" y="53547"/>
                    <a:pt x="20146" y="52951"/>
                  </a:cubicBezTo>
                  <a:cubicBezTo>
                    <a:pt x="20146" y="52701"/>
                    <a:pt x="20039" y="52475"/>
                    <a:pt x="19861" y="52297"/>
                  </a:cubicBezTo>
                  <a:cubicBezTo>
                    <a:pt x="19337" y="51820"/>
                    <a:pt x="19265" y="50892"/>
                    <a:pt x="19265" y="50749"/>
                  </a:cubicBezTo>
                  <a:lnTo>
                    <a:pt x="19432" y="46856"/>
                  </a:lnTo>
                  <a:cubicBezTo>
                    <a:pt x="19444" y="46451"/>
                    <a:pt x="19194" y="46082"/>
                    <a:pt x="18801" y="45927"/>
                  </a:cubicBezTo>
                  <a:cubicBezTo>
                    <a:pt x="18360" y="45748"/>
                    <a:pt x="18194" y="45284"/>
                    <a:pt x="18194" y="45284"/>
                  </a:cubicBezTo>
                  <a:lnTo>
                    <a:pt x="17884" y="43772"/>
                  </a:lnTo>
                  <a:cubicBezTo>
                    <a:pt x="17825" y="43462"/>
                    <a:pt x="17610" y="43200"/>
                    <a:pt x="17313" y="43081"/>
                  </a:cubicBezTo>
                  <a:cubicBezTo>
                    <a:pt x="13907" y="41652"/>
                    <a:pt x="13157" y="38593"/>
                    <a:pt x="13038" y="37985"/>
                  </a:cubicBezTo>
                  <a:cubicBezTo>
                    <a:pt x="13026" y="37938"/>
                    <a:pt x="13026" y="37890"/>
                    <a:pt x="13038" y="37842"/>
                  </a:cubicBezTo>
                  <a:lnTo>
                    <a:pt x="13503" y="35699"/>
                  </a:lnTo>
                  <a:lnTo>
                    <a:pt x="14443" y="32866"/>
                  </a:lnTo>
                  <a:cubicBezTo>
                    <a:pt x="14562" y="32509"/>
                    <a:pt x="14455" y="32116"/>
                    <a:pt x="14193" y="31866"/>
                  </a:cubicBezTo>
                  <a:lnTo>
                    <a:pt x="12360" y="30199"/>
                  </a:lnTo>
                  <a:cubicBezTo>
                    <a:pt x="12324" y="30187"/>
                    <a:pt x="12312" y="30163"/>
                    <a:pt x="12300" y="30139"/>
                  </a:cubicBezTo>
                  <a:lnTo>
                    <a:pt x="11300" y="28579"/>
                  </a:lnTo>
                  <a:cubicBezTo>
                    <a:pt x="11288" y="28556"/>
                    <a:pt x="11288" y="28544"/>
                    <a:pt x="11276" y="28532"/>
                  </a:cubicBezTo>
                  <a:cubicBezTo>
                    <a:pt x="11169" y="28282"/>
                    <a:pt x="10776" y="27603"/>
                    <a:pt x="9276" y="26865"/>
                  </a:cubicBezTo>
                  <a:cubicBezTo>
                    <a:pt x="8157" y="26293"/>
                    <a:pt x="7550" y="25210"/>
                    <a:pt x="7299" y="24615"/>
                  </a:cubicBezTo>
                  <a:cubicBezTo>
                    <a:pt x="7144" y="24271"/>
                    <a:pt x="6814" y="24051"/>
                    <a:pt x="6442" y="24051"/>
                  </a:cubicBezTo>
                  <a:cubicBezTo>
                    <a:pt x="6415" y="24051"/>
                    <a:pt x="6387" y="24053"/>
                    <a:pt x="6359" y="24055"/>
                  </a:cubicBezTo>
                  <a:lnTo>
                    <a:pt x="3013" y="24317"/>
                  </a:lnTo>
                  <a:cubicBezTo>
                    <a:pt x="3004" y="24318"/>
                    <a:pt x="2994" y="24318"/>
                    <a:pt x="2985" y="24318"/>
                  </a:cubicBezTo>
                  <a:cubicBezTo>
                    <a:pt x="2862" y="24318"/>
                    <a:pt x="2735" y="24248"/>
                    <a:pt x="2680" y="24127"/>
                  </a:cubicBezTo>
                  <a:lnTo>
                    <a:pt x="715" y="19709"/>
                  </a:lnTo>
                  <a:cubicBezTo>
                    <a:pt x="680" y="19602"/>
                    <a:pt x="692" y="19471"/>
                    <a:pt x="751" y="19376"/>
                  </a:cubicBezTo>
                  <a:lnTo>
                    <a:pt x="7716" y="9196"/>
                  </a:lnTo>
                  <a:cubicBezTo>
                    <a:pt x="7740" y="9137"/>
                    <a:pt x="7788" y="9113"/>
                    <a:pt x="7847" y="9077"/>
                  </a:cubicBezTo>
                  <a:lnTo>
                    <a:pt x="27207" y="659"/>
                  </a:lnTo>
                  <a:cubicBezTo>
                    <a:pt x="27251" y="633"/>
                    <a:pt x="27296" y="619"/>
                    <a:pt x="27341" y="619"/>
                  </a:cubicBezTo>
                  <a:close/>
                  <a:moveTo>
                    <a:pt x="27315" y="0"/>
                  </a:moveTo>
                  <a:cubicBezTo>
                    <a:pt x="27193" y="0"/>
                    <a:pt x="27072" y="27"/>
                    <a:pt x="26957" y="76"/>
                  </a:cubicBezTo>
                  <a:lnTo>
                    <a:pt x="7597" y="8494"/>
                  </a:lnTo>
                  <a:cubicBezTo>
                    <a:pt x="7430" y="8553"/>
                    <a:pt x="7299" y="8672"/>
                    <a:pt x="7192" y="8827"/>
                  </a:cubicBezTo>
                  <a:lnTo>
                    <a:pt x="227" y="19007"/>
                  </a:lnTo>
                  <a:cubicBezTo>
                    <a:pt x="37" y="19269"/>
                    <a:pt x="1" y="19614"/>
                    <a:pt x="144" y="19912"/>
                  </a:cubicBezTo>
                  <a:lnTo>
                    <a:pt x="2108" y="24329"/>
                  </a:lnTo>
                  <a:cubicBezTo>
                    <a:pt x="2256" y="24669"/>
                    <a:pt x="2608" y="24890"/>
                    <a:pt x="2980" y="24890"/>
                  </a:cubicBezTo>
                  <a:cubicBezTo>
                    <a:pt x="2999" y="24890"/>
                    <a:pt x="3018" y="24890"/>
                    <a:pt x="3037" y="24889"/>
                  </a:cubicBezTo>
                  <a:lnTo>
                    <a:pt x="6395" y="24615"/>
                  </a:lnTo>
                  <a:cubicBezTo>
                    <a:pt x="6526" y="24615"/>
                    <a:pt x="6657" y="24686"/>
                    <a:pt x="6716" y="24829"/>
                  </a:cubicBezTo>
                  <a:cubicBezTo>
                    <a:pt x="7014" y="25496"/>
                    <a:pt x="7704" y="26734"/>
                    <a:pt x="8990" y="27365"/>
                  </a:cubicBezTo>
                  <a:cubicBezTo>
                    <a:pt x="10419" y="28079"/>
                    <a:pt x="10657" y="28651"/>
                    <a:pt x="10693" y="28710"/>
                  </a:cubicBezTo>
                  <a:cubicBezTo>
                    <a:pt x="10705" y="28770"/>
                    <a:pt x="10740" y="28818"/>
                    <a:pt x="10764" y="28877"/>
                  </a:cubicBezTo>
                  <a:lnTo>
                    <a:pt x="11764" y="30449"/>
                  </a:lnTo>
                  <a:cubicBezTo>
                    <a:pt x="11812" y="30520"/>
                    <a:pt x="11871" y="30580"/>
                    <a:pt x="11931" y="30639"/>
                  </a:cubicBezTo>
                  <a:lnTo>
                    <a:pt x="13741" y="32306"/>
                  </a:lnTo>
                  <a:cubicBezTo>
                    <a:pt x="13836" y="32401"/>
                    <a:pt x="13872" y="32532"/>
                    <a:pt x="13836" y="32651"/>
                  </a:cubicBezTo>
                  <a:lnTo>
                    <a:pt x="12884" y="35497"/>
                  </a:lnTo>
                  <a:cubicBezTo>
                    <a:pt x="12872" y="35533"/>
                    <a:pt x="12848" y="35557"/>
                    <a:pt x="12848" y="35592"/>
                  </a:cubicBezTo>
                  <a:lnTo>
                    <a:pt x="12383" y="37700"/>
                  </a:lnTo>
                  <a:cubicBezTo>
                    <a:pt x="12372" y="37819"/>
                    <a:pt x="12360" y="37950"/>
                    <a:pt x="12383" y="38069"/>
                  </a:cubicBezTo>
                  <a:cubicBezTo>
                    <a:pt x="12514" y="38724"/>
                    <a:pt x="13324" y="42093"/>
                    <a:pt x="17039" y="43641"/>
                  </a:cubicBezTo>
                  <a:cubicBezTo>
                    <a:pt x="17134" y="43688"/>
                    <a:pt x="17229" y="43772"/>
                    <a:pt x="17241" y="43879"/>
                  </a:cubicBezTo>
                  <a:lnTo>
                    <a:pt x="17575" y="45427"/>
                  </a:lnTo>
                  <a:cubicBezTo>
                    <a:pt x="17586" y="45451"/>
                    <a:pt x="17813" y="46201"/>
                    <a:pt x="18551" y="46475"/>
                  </a:cubicBezTo>
                  <a:cubicBezTo>
                    <a:pt x="18706" y="46546"/>
                    <a:pt x="18789" y="46665"/>
                    <a:pt x="18789" y="46808"/>
                  </a:cubicBezTo>
                  <a:lnTo>
                    <a:pt x="18622" y="50713"/>
                  </a:lnTo>
                  <a:lnTo>
                    <a:pt x="18622" y="50808"/>
                  </a:lnTo>
                  <a:cubicBezTo>
                    <a:pt x="18634" y="51023"/>
                    <a:pt x="18741" y="52106"/>
                    <a:pt x="19420" y="52737"/>
                  </a:cubicBezTo>
                  <a:cubicBezTo>
                    <a:pt x="19491" y="52797"/>
                    <a:pt x="19515" y="52868"/>
                    <a:pt x="19515" y="52951"/>
                  </a:cubicBezTo>
                  <a:cubicBezTo>
                    <a:pt x="19515" y="53606"/>
                    <a:pt x="19634" y="55261"/>
                    <a:pt x="20456" y="56285"/>
                  </a:cubicBezTo>
                  <a:lnTo>
                    <a:pt x="23492" y="60441"/>
                  </a:lnTo>
                  <a:cubicBezTo>
                    <a:pt x="23623" y="60619"/>
                    <a:pt x="23802" y="60738"/>
                    <a:pt x="24016" y="60798"/>
                  </a:cubicBezTo>
                  <a:lnTo>
                    <a:pt x="25314" y="61143"/>
                  </a:lnTo>
                  <a:cubicBezTo>
                    <a:pt x="25385" y="61155"/>
                    <a:pt x="25468" y="61167"/>
                    <a:pt x="25552" y="61167"/>
                  </a:cubicBezTo>
                  <a:cubicBezTo>
                    <a:pt x="25921" y="61167"/>
                    <a:pt x="26278" y="60952"/>
                    <a:pt x="26421" y="60595"/>
                  </a:cubicBezTo>
                  <a:cubicBezTo>
                    <a:pt x="26576" y="60250"/>
                    <a:pt x="26504" y="59845"/>
                    <a:pt x="26242" y="59583"/>
                  </a:cubicBezTo>
                  <a:lnTo>
                    <a:pt x="25147" y="58393"/>
                  </a:lnTo>
                  <a:cubicBezTo>
                    <a:pt x="25087" y="58309"/>
                    <a:pt x="25052" y="58238"/>
                    <a:pt x="25052" y="58155"/>
                  </a:cubicBezTo>
                  <a:lnTo>
                    <a:pt x="25099" y="56702"/>
                  </a:lnTo>
                  <a:lnTo>
                    <a:pt x="25230" y="55499"/>
                  </a:lnTo>
                  <a:cubicBezTo>
                    <a:pt x="25254" y="55428"/>
                    <a:pt x="25290" y="55357"/>
                    <a:pt x="25349" y="55297"/>
                  </a:cubicBezTo>
                  <a:lnTo>
                    <a:pt x="27588" y="53356"/>
                  </a:lnTo>
                  <a:cubicBezTo>
                    <a:pt x="27719" y="53249"/>
                    <a:pt x="27814" y="53118"/>
                    <a:pt x="27873" y="52951"/>
                  </a:cubicBezTo>
                  <a:lnTo>
                    <a:pt x="29636" y="47856"/>
                  </a:lnTo>
                  <a:cubicBezTo>
                    <a:pt x="29659" y="47772"/>
                    <a:pt x="29719" y="47713"/>
                    <a:pt x="29778" y="47677"/>
                  </a:cubicBezTo>
                  <a:lnTo>
                    <a:pt x="32362" y="46046"/>
                  </a:lnTo>
                  <a:cubicBezTo>
                    <a:pt x="32517" y="45963"/>
                    <a:pt x="32636" y="45843"/>
                    <a:pt x="32707" y="45689"/>
                  </a:cubicBezTo>
                  <a:cubicBezTo>
                    <a:pt x="32993" y="45177"/>
                    <a:pt x="33624" y="43700"/>
                    <a:pt x="33719" y="41486"/>
                  </a:cubicBezTo>
                  <a:cubicBezTo>
                    <a:pt x="33719" y="41391"/>
                    <a:pt x="33743" y="41319"/>
                    <a:pt x="33803" y="41260"/>
                  </a:cubicBezTo>
                  <a:cubicBezTo>
                    <a:pt x="34243" y="40795"/>
                    <a:pt x="35232" y="39581"/>
                    <a:pt x="35136" y="38033"/>
                  </a:cubicBezTo>
                  <a:cubicBezTo>
                    <a:pt x="35112" y="37652"/>
                    <a:pt x="34862" y="37331"/>
                    <a:pt x="34505" y="37211"/>
                  </a:cubicBezTo>
                  <a:lnTo>
                    <a:pt x="30279" y="35747"/>
                  </a:lnTo>
                  <a:cubicBezTo>
                    <a:pt x="30219" y="35735"/>
                    <a:pt x="30171" y="35687"/>
                    <a:pt x="30136" y="35652"/>
                  </a:cubicBezTo>
                  <a:lnTo>
                    <a:pt x="28731" y="33842"/>
                  </a:lnTo>
                  <a:cubicBezTo>
                    <a:pt x="28719" y="33830"/>
                    <a:pt x="28719" y="33806"/>
                    <a:pt x="28707" y="33782"/>
                  </a:cubicBezTo>
                  <a:lnTo>
                    <a:pt x="28004" y="32354"/>
                  </a:lnTo>
                  <a:cubicBezTo>
                    <a:pt x="27885" y="32104"/>
                    <a:pt x="27647" y="31925"/>
                    <a:pt x="27373" y="31854"/>
                  </a:cubicBezTo>
                  <a:lnTo>
                    <a:pt x="23063" y="30794"/>
                  </a:lnTo>
                  <a:cubicBezTo>
                    <a:pt x="23004" y="30782"/>
                    <a:pt x="22956" y="30746"/>
                    <a:pt x="22909" y="30723"/>
                  </a:cubicBezTo>
                  <a:lnTo>
                    <a:pt x="21897" y="29818"/>
                  </a:lnTo>
                  <a:cubicBezTo>
                    <a:pt x="21742" y="29675"/>
                    <a:pt x="21527" y="29591"/>
                    <a:pt x="21301" y="29580"/>
                  </a:cubicBezTo>
                  <a:lnTo>
                    <a:pt x="19206" y="29484"/>
                  </a:lnTo>
                  <a:cubicBezTo>
                    <a:pt x="19146" y="29484"/>
                    <a:pt x="19087" y="29472"/>
                    <a:pt x="19027" y="29425"/>
                  </a:cubicBezTo>
                  <a:lnTo>
                    <a:pt x="18908" y="29341"/>
                  </a:lnTo>
                  <a:cubicBezTo>
                    <a:pt x="18825" y="29282"/>
                    <a:pt x="18777" y="29187"/>
                    <a:pt x="18777" y="29080"/>
                  </a:cubicBezTo>
                  <a:cubicBezTo>
                    <a:pt x="18765" y="28984"/>
                    <a:pt x="18801" y="28877"/>
                    <a:pt x="18896" y="28818"/>
                  </a:cubicBezTo>
                  <a:lnTo>
                    <a:pt x="19063" y="28687"/>
                  </a:lnTo>
                  <a:cubicBezTo>
                    <a:pt x="19182" y="28591"/>
                    <a:pt x="19206" y="28448"/>
                    <a:pt x="19146" y="28306"/>
                  </a:cubicBezTo>
                  <a:cubicBezTo>
                    <a:pt x="19097" y="28207"/>
                    <a:pt x="18991" y="28142"/>
                    <a:pt x="18876" y="28142"/>
                  </a:cubicBezTo>
                  <a:cubicBezTo>
                    <a:pt x="18851" y="28142"/>
                    <a:pt x="18826" y="28145"/>
                    <a:pt x="18801" y="28151"/>
                  </a:cubicBezTo>
                  <a:lnTo>
                    <a:pt x="17896" y="28341"/>
                  </a:lnTo>
                  <a:cubicBezTo>
                    <a:pt x="17729" y="28389"/>
                    <a:pt x="17586" y="28460"/>
                    <a:pt x="17467" y="28568"/>
                  </a:cubicBezTo>
                  <a:lnTo>
                    <a:pt x="15991" y="29889"/>
                  </a:lnTo>
                  <a:cubicBezTo>
                    <a:pt x="15943" y="29949"/>
                    <a:pt x="15872" y="29972"/>
                    <a:pt x="15801" y="29972"/>
                  </a:cubicBezTo>
                  <a:lnTo>
                    <a:pt x="14384" y="30080"/>
                  </a:lnTo>
                  <a:lnTo>
                    <a:pt x="14300" y="30080"/>
                  </a:lnTo>
                  <a:lnTo>
                    <a:pt x="13265" y="29413"/>
                  </a:lnTo>
                  <a:cubicBezTo>
                    <a:pt x="13253" y="29401"/>
                    <a:pt x="13229" y="29401"/>
                    <a:pt x="13193" y="29377"/>
                  </a:cubicBezTo>
                  <a:cubicBezTo>
                    <a:pt x="13086" y="29341"/>
                    <a:pt x="13003" y="29246"/>
                    <a:pt x="12967" y="29127"/>
                  </a:cubicBezTo>
                  <a:cubicBezTo>
                    <a:pt x="12967" y="29115"/>
                    <a:pt x="12955" y="29103"/>
                    <a:pt x="12955" y="29080"/>
                  </a:cubicBezTo>
                  <a:lnTo>
                    <a:pt x="12038" y="26579"/>
                  </a:lnTo>
                  <a:cubicBezTo>
                    <a:pt x="12014" y="26520"/>
                    <a:pt x="12038" y="26448"/>
                    <a:pt x="12062" y="26389"/>
                  </a:cubicBezTo>
                  <a:lnTo>
                    <a:pt x="12788" y="24948"/>
                  </a:lnTo>
                  <a:cubicBezTo>
                    <a:pt x="12907" y="24710"/>
                    <a:pt x="12931" y="24424"/>
                    <a:pt x="12824" y="24174"/>
                  </a:cubicBezTo>
                  <a:lnTo>
                    <a:pt x="12455" y="23234"/>
                  </a:lnTo>
                  <a:cubicBezTo>
                    <a:pt x="12300" y="22862"/>
                    <a:pt x="11940" y="22634"/>
                    <a:pt x="11559" y="22634"/>
                  </a:cubicBezTo>
                  <a:cubicBezTo>
                    <a:pt x="11501" y="22634"/>
                    <a:pt x="11442" y="22639"/>
                    <a:pt x="11383" y="22650"/>
                  </a:cubicBezTo>
                  <a:lnTo>
                    <a:pt x="10086" y="22924"/>
                  </a:lnTo>
                  <a:cubicBezTo>
                    <a:pt x="10064" y="22929"/>
                    <a:pt x="10041" y="22931"/>
                    <a:pt x="10019" y="22931"/>
                  </a:cubicBezTo>
                  <a:cubicBezTo>
                    <a:pt x="9932" y="22931"/>
                    <a:pt x="9845" y="22895"/>
                    <a:pt x="9788" y="22829"/>
                  </a:cubicBezTo>
                  <a:cubicBezTo>
                    <a:pt x="9716" y="22757"/>
                    <a:pt x="9669" y="22638"/>
                    <a:pt x="9693" y="22531"/>
                  </a:cubicBezTo>
                  <a:lnTo>
                    <a:pt x="9907" y="21555"/>
                  </a:lnTo>
                  <a:cubicBezTo>
                    <a:pt x="9919" y="21448"/>
                    <a:pt x="9990" y="21364"/>
                    <a:pt x="10097" y="21317"/>
                  </a:cubicBezTo>
                  <a:lnTo>
                    <a:pt x="11645" y="20686"/>
                  </a:lnTo>
                  <a:cubicBezTo>
                    <a:pt x="11675" y="20674"/>
                    <a:pt x="11714" y="20668"/>
                    <a:pt x="11754" y="20668"/>
                  </a:cubicBezTo>
                  <a:cubicBezTo>
                    <a:pt x="11794" y="20668"/>
                    <a:pt x="11836" y="20674"/>
                    <a:pt x="11871" y="20686"/>
                  </a:cubicBezTo>
                  <a:lnTo>
                    <a:pt x="15455" y="21912"/>
                  </a:lnTo>
                  <a:lnTo>
                    <a:pt x="16324" y="22293"/>
                  </a:lnTo>
                  <a:cubicBezTo>
                    <a:pt x="16445" y="22349"/>
                    <a:pt x="16574" y="22376"/>
                    <a:pt x="16702" y="22376"/>
                  </a:cubicBezTo>
                  <a:cubicBezTo>
                    <a:pt x="16979" y="22376"/>
                    <a:pt x="17253" y="22251"/>
                    <a:pt x="17432" y="22031"/>
                  </a:cubicBezTo>
                  <a:lnTo>
                    <a:pt x="17944" y="21400"/>
                  </a:lnTo>
                  <a:cubicBezTo>
                    <a:pt x="18134" y="21162"/>
                    <a:pt x="18194" y="20852"/>
                    <a:pt x="18122" y="20555"/>
                  </a:cubicBezTo>
                  <a:lnTo>
                    <a:pt x="17229" y="17269"/>
                  </a:lnTo>
                  <a:cubicBezTo>
                    <a:pt x="17194" y="17173"/>
                    <a:pt x="17217" y="17078"/>
                    <a:pt x="17277" y="16995"/>
                  </a:cubicBezTo>
                  <a:lnTo>
                    <a:pt x="18468" y="15256"/>
                  </a:lnTo>
                  <a:lnTo>
                    <a:pt x="20527" y="12196"/>
                  </a:lnTo>
                  <a:cubicBezTo>
                    <a:pt x="20575" y="12113"/>
                    <a:pt x="20646" y="12077"/>
                    <a:pt x="20742" y="12054"/>
                  </a:cubicBezTo>
                  <a:lnTo>
                    <a:pt x="29695" y="10172"/>
                  </a:lnTo>
                  <a:cubicBezTo>
                    <a:pt x="29898" y="10125"/>
                    <a:pt x="30052" y="10030"/>
                    <a:pt x="30195" y="9899"/>
                  </a:cubicBezTo>
                  <a:lnTo>
                    <a:pt x="31838" y="8136"/>
                  </a:lnTo>
                  <a:cubicBezTo>
                    <a:pt x="31862" y="8136"/>
                    <a:pt x="31874" y="8125"/>
                    <a:pt x="31886" y="8113"/>
                  </a:cubicBezTo>
                  <a:lnTo>
                    <a:pt x="33588" y="6851"/>
                  </a:lnTo>
                  <a:cubicBezTo>
                    <a:pt x="33612" y="6827"/>
                    <a:pt x="33624" y="6815"/>
                    <a:pt x="33660" y="6803"/>
                  </a:cubicBezTo>
                  <a:lnTo>
                    <a:pt x="35803" y="5934"/>
                  </a:lnTo>
                  <a:cubicBezTo>
                    <a:pt x="36089" y="5815"/>
                    <a:pt x="36291" y="5565"/>
                    <a:pt x="36363" y="5267"/>
                  </a:cubicBezTo>
                  <a:lnTo>
                    <a:pt x="36982" y="2541"/>
                  </a:lnTo>
                  <a:cubicBezTo>
                    <a:pt x="37041" y="2291"/>
                    <a:pt x="36994" y="2029"/>
                    <a:pt x="36839" y="1814"/>
                  </a:cubicBezTo>
                  <a:cubicBezTo>
                    <a:pt x="36708" y="1612"/>
                    <a:pt x="36470" y="1457"/>
                    <a:pt x="36220" y="1409"/>
                  </a:cubicBezTo>
                  <a:lnTo>
                    <a:pt x="27481" y="16"/>
                  </a:lnTo>
                  <a:cubicBezTo>
                    <a:pt x="27425" y="5"/>
                    <a:pt x="27370" y="0"/>
                    <a:pt x="2731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" name="Google Shape;184;p28"/>
          <p:cNvGrpSpPr/>
          <p:nvPr/>
        </p:nvGrpSpPr>
        <p:grpSpPr>
          <a:xfrm>
            <a:off x="6981011" y="1736299"/>
            <a:ext cx="3317106" cy="2634668"/>
            <a:chOff x="3275400" y="1702825"/>
            <a:chExt cx="1966625" cy="1562025"/>
          </a:xfrm>
        </p:grpSpPr>
        <p:sp>
          <p:nvSpPr>
            <p:cNvPr id="185" name="Google Shape;185;p28"/>
            <p:cNvSpPr/>
            <p:nvPr/>
          </p:nvSpPr>
          <p:spPr>
            <a:xfrm>
              <a:off x="3420000" y="1702825"/>
              <a:ext cx="1599675" cy="1562025"/>
            </a:xfrm>
            <a:custGeom>
              <a:avLst/>
              <a:gdLst/>
              <a:ahLst/>
              <a:cxnLst/>
              <a:rect l="l" t="t" r="r" b="b"/>
              <a:pathLst>
                <a:path w="63987" h="62481" extrusionOk="0">
                  <a:moveTo>
                    <a:pt x="24024" y="12626"/>
                  </a:moveTo>
                  <a:cubicBezTo>
                    <a:pt x="23911" y="12764"/>
                    <a:pt x="23798" y="12922"/>
                    <a:pt x="23684" y="13069"/>
                  </a:cubicBezTo>
                  <a:cubicBezTo>
                    <a:pt x="23684" y="13057"/>
                    <a:pt x="23696" y="13022"/>
                    <a:pt x="23708" y="12986"/>
                  </a:cubicBezTo>
                  <a:cubicBezTo>
                    <a:pt x="23810" y="12862"/>
                    <a:pt x="23922" y="12749"/>
                    <a:pt x="24024" y="12626"/>
                  </a:cubicBezTo>
                  <a:close/>
                  <a:moveTo>
                    <a:pt x="22077" y="21892"/>
                  </a:moveTo>
                  <a:lnTo>
                    <a:pt x="22077" y="21892"/>
                  </a:lnTo>
                  <a:cubicBezTo>
                    <a:pt x="21791" y="22416"/>
                    <a:pt x="21529" y="22952"/>
                    <a:pt x="21315" y="23487"/>
                  </a:cubicBezTo>
                  <a:cubicBezTo>
                    <a:pt x="21375" y="23094"/>
                    <a:pt x="21446" y="22713"/>
                    <a:pt x="21529" y="22309"/>
                  </a:cubicBezTo>
                  <a:cubicBezTo>
                    <a:pt x="21560" y="22357"/>
                    <a:pt x="21612" y="22388"/>
                    <a:pt x="21669" y="22388"/>
                  </a:cubicBezTo>
                  <a:cubicBezTo>
                    <a:pt x="21723" y="22388"/>
                    <a:pt x="21781" y="22360"/>
                    <a:pt x="21827" y="22297"/>
                  </a:cubicBezTo>
                  <a:cubicBezTo>
                    <a:pt x="21910" y="22166"/>
                    <a:pt x="21982" y="22023"/>
                    <a:pt x="22077" y="21892"/>
                  </a:cubicBezTo>
                  <a:close/>
                  <a:moveTo>
                    <a:pt x="20279" y="12522"/>
                  </a:moveTo>
                  <a:cubicBezTo>
                    <a:pt x="20708" y="13974"/>
                    <a:pt x="21148" y="15522"/>
                    <a:pt x="21779" y="16927"/>
                  </a:cubicBezTo>
                  <a:cubicBezTo>
                    <a:pt x="21267" y="19153"/>
                    <a:pt x="20851" y="21404"/>
                    <a:pt x="20529" y="23666"/>
                  </a:cubicBezTo>
                  <a:cubicBezTo>
                    <a:pt x="19946" y="21773"/>
                    <a:pt x="19231" y="19939"/>
                    <a:pt x="18731" y="18022"/>
                  </a:cubicBezTo>
                  <a:cubicBezTo>
                    <a:pt x="18731" y="18010"/>
                    <a:pt x="18731" y="18010"/>
                    <a:pt x="18708" y="18010"/>
                  </a:cubicBezTo>
                  <a:cubicBezTo>
                    <a:pt x="19089" y="16153"/>
                    <a:pt x="19624" y="14308"/>
                    <a:pt x="20279" y="12522"/>
                  </a:cubicBezTo>
                  <a:close/>
                  <a:moveTo>
                    <a:pt x="18588" y="18689"/>
                  </a:moveTo>
                  <a:cubicBezTo>
                    <a:pt x="19029" y="20558"/>
                    <a:pt x="19517" y="22440"/>
                    <a:pt x="20363" y="24154"/>
                  </a:cubicBezTo>
                  <a:cubicBezTo>
                    <a:pt x="20374" y="24202"/>
                    <a:pt x="20410" y="24214"/>
                    <a:pt x="20434" y="24225"/>
                  </a:cubicBezTo>
                  <a:cubicBezTo>
                    <a:pt x="20410" y="24452"/>
                    <a:pt x="20374" y="24690"/>
                    <a:pt x="20351" y="24916"/>
                  </a:cubicBezTo>
                  <a:cubicBezTo>
                    <a:pt x="19767" y="23475"/>
                    <a:pt x="19053" y="22070"/>
                    <a:pt x="18410" y="20677"/>
                  </a:cubicBezTo>
                  <a:cubicBezTo>
                    <a:pt x="18386" y="20618"/>
                    <a:pt x="18338" y="20582"/>
                    <a:pt x="18291" y="20582"/>
                  </a:cubicBezTo>
                  <a:cubicBezTo>
                    <a:pt x="18386" y="19939"/>
                    <a:pt x="18469" y="19320"/>
                    <a:pt x="18588" y="18689"/>
                  </a:cubicBezTo>
                  <a:close/>
                  <a:moveTo>
                    <a:pt x="19898" y="26357"/>
                  </a:moveTo>
                  <a:lnTo>
                    <a:pt x="19898" y="26357"/>
                  </a:lnTo>
                  <a:cubicBezTo>
                    <a:pt x="19958" y="26511"/>
                    <a:pt x="20041" y="26654"/>
                    <a:pt x="20124" y="26785"/>
                  </a:cubicBezTo>
                  <a:cubicBezTo>
                    <a:pt x="20112" y="26928"/>
                    <a:pt x="20101" y="27047"/>
                    <a:pt x="20077" y="27142"/>
                  </a:cubicBezTo>
                  <a:cubicBezTo>
                    <a:pt x="20017" y="26881"/>
                    <a:pt x="19958" y="26631"/>
                    <a:pt x="19898" y="26357"/>
                  </a:cubicBezTo>
                  <a:close/>
                  <a:moveTo>
                    <a:pt x="18231" y="21094"/>
                  </a:moveTo>
                  <a:cubicBezTo>
                    <a:pt x="18886" y="22606"/>
                    <a:pt x="19505" y="24166"/>
                    <a:pt x="20279" y="25630"/>
                  </a:cubicBezTo>
                  <a:cubicBezTo>
                    <a:pt x="20255" y="25773"/>
                    <a:pt x="20232" y="25928"/>
                    <a:pt x="20220" y="26071"/>
                  </a:cubicBezTo>
                  <a:cubicBezTo>
                    <a:pt x="20053" y="25714"/>
                    <a:pt x="19874" y="25357"/>
                    <a:pt x="19720" y="24999"/>
                  </a:cubicBezTo>
                  <a:cubicBezTo>
                    <a:pt x="19398" y="24261"/>
                    <a:pt x="19065" y="23499"/>
                    <a:pt x="18743" y="22761"/>
                  </a:cubicBezTo>
                  <a:cubicBezTo>
                    <a:pt x="18719" y="22708"/>
                    <a:pt x="18671" y="22686"/>
                    <a:pt x="18622" y="22686"/>
                  </a:cubicBezTo>
                  <a:cubicBezTo>
                    <a:pt x="18525" y="22686"/>
                    <a:pt x="18422" y="22770"/>
                    <a:pt x="18469" y="22880"/>
                  </a:cubicBezTo>
                  <a:cubicBezTo>
                    <a:pt x="18791" y="23630"/>
                    <a:pt x="19100" y="24380"/>
                    <a:pt x="19410" y="25142"/>
                  </a:cubicBezTo>
                  <a:cubicBezTo>
                    <a:pt x="19577" y="25916"/>
                    <a:pt x="19755" y="26690"/>
                    <a:pt x="19922" y="27464"/>
                  </a:cubicBezTo>
                  <a:cubicBezTo>
                    <a:pt x="19931" y="27518"/>
                    <a:pt x="19973" y="27544"/>
                    <a:pt x="20019" y="27544"/>
                  </a:cubicBezTo>
                  <a:cubicBezTo>
                    <a:pt x="20034" y="27544"/>
                    <a:pt x="20050" y="27541"/>
                    <a:pt x="20065" y="27535"/>
                  </a:cubicBezTo>
                  <a:lnTo>
                    <a:pt x="20065" y="27535"/>
                  </a:lnTo>
                  <a:cubicBezTo>
                    <a:pt x="19958" y="28547"/>
                    <a:pt x="19874" y="29559"/>
                    <a:pt x="19803" y="30571"/>
                  </a:cubicBezTo>
                  <a:cubicBezTo>
                    <a:pt x="19410" y="29559"/>
                    <a:pt x="18946" y="28595"/>
                    <a:pt x="18505" y="27595"/>
                  </a:cubicBezTo>
                  <a:cubicBezTo>
                    <a:pt x="18481" y="27535"/>
                    <a:pt x="18427" y="27510"/>
                    <a:pt x="18370" y="27510"/>
                  </a:cubicBezTo>
                  <a:cubicBezTo>
                    <a:pt x="18255" y="27510"/>
                    <a:pt x="18124" y="27607"/>
                    <a:pt x="18172" y="27726"/>
                  </a:cubicBezTo>
                  <a:cubicBezTo>
                    <a:pt x="18648" y="28857"/>
                    <a:pt x="19089" y="30000"/>
                    <a:pt x="19648" y="31095"/>
                  </a:cubicBezTo>
                  <a:cubicBezTo>
                    <a:pt x="19684" y="31131"/>
                    <a:pt x="19708" y="31167"/>
                    <a:pt x="19755" y="31167"/>
                  </a:cubicBezTo>
                  <a:cubicBezTo>
                    <a:pt x="19720" y="31512"/>
                    <a:pt x="19708" y="31845"/>
                    <a:pt x="19696" y="32203"/>
                  </a:cubicBezTo>
                  <a:cubicBezTo>
                    <a:pt x="19291" y="31155"/>
                    <a:pt x="18803" y="30107"/>
                    <a:pt x="18350" y="29071"/>
                  </a:cubicBezTo>
                  <a:cubicBezTo>
                    <a:pt x="18333" y="29027"/>
                    <a:pt x="18295" y="29003"/>
                    <a:pt x="18253" y="29003"/>
                  </a:cubicBezTo>
                  <a:cubicBezTo>
                    <a:pt x="18238" y="29003"/>
                    <a:pt x="18223" y="29006"/>
                    <a:pt x="18207" y="29012"/>
                  </a:cubicBezTo>
                  <a:cubicBezTo>
                    <a:pt x="17910" y="26357"/>
                    <a:pt x="17934" y="23714"/>
                    <a:pt x="18231" y="21094"/>
                  </a:cubicBezTo>
                  <a:close/>
                  <a:moveTo>
                    <a:pt x="18565" y="31572"/>
                  </a:moveTo>
                  <a:lnTo>
                    <a:pt x="18565" y="31572"/>
                  </a:lnTo>
                  <a:cubicBezTo>
                    <a:pt x="18684" y="31881"/>
                    <a:pt x="18803" y="32179"/>
                    <a:pt x="18922" y="32488"/>
                  </a:cubicBezTo>
                  <a:cubicBezTo>
                    <a:pt x="18862" y="32369"/>
                    <a:pt x="18815" y="32250"/>
                    <a:pt x="18755" y="32131"/>
                  </a:cubicBezTo>
                  <a:cubicBezTo>
                    <a:pt x="18743" y="32072"/>
                    <a:pt x="18696" y="32048"/>
                    <a:pt x="18648" y="32024"/>
                  </a:cubicBezTo>
                  <a:cubicBezTo>
                    <a:pt x="18624" y="31881"/>
                    <a:pt x="18588" y="31714"/>
                    <a:pt x="18565" y="31572"/>
                  </a:cubicBezTo>
                  <a:close/>
                  <a:moveTo>
                    <a:pt x="18279" y="29571"/>
                  </a:moveTo>
                  <a:lnTo>
                    <a:pt x="18279" y="29571"/>
                  </a:lnTo>
                  <a:cubicBezTo>
                    <a:pt x="18731" y="30679"/>
                    <a:pt x="19148" y="31786"/>
                    <a:pt x="19684" y="32857"/>
                  </a:cubicBezTo>
                  <a:cubicBezTo>
                    <a:pt x="19648" y="32917"/>
                    <a:pt x="19648" y="32977"/>
                    <a:pt x="19648" y="33060"/>
                  </a:cubicBezTo>
                  <a:cubicBezTo>
                    <a:pt x="19303" y="32286"/>
                    <a:pt x="18910" y="31512"/>
                    <a:pt x="18565" y="30750"/>
                  </a:cubicBezTo>
                  <a:cubicBezTo>
                    <a:pt x="18529" y="30691"/>
                    <a:pt x="18469" y="30679"/>
                    <a:pt x="18434" y="30679"/>
                  </a:cubicBezTo>
                  <a:cubicBezTo>
                    <a:pt x="18374" y="30298"/>
                    <a:pt x="18327" y="29929"/>
                    <a:pt x="18279" y="29571"/>
                  </a:cubicBezTo>
                  <a:close/>
                  <a:moveTo>
                    <a:pt x="27863" y="973"/>
                  </a:moveTo>
                  <a:lnTo>
                    <a:pt x="27863" y="973"/>
                  </a:lnTo>
                  <a:cubicBezTo>
                    <a:pt x="28995" y="4425"/>
                    <a:pt x="29292" y="7676"/>
                    <a:pt x="27792" y="11117"/>
                  </a:cubicBezTo>
                  <a:cubicBezTo>
                    <a:pt x="27756" y="11117"/>
                    <a:pt x="27744" y="11129"/>
                    <a:pt x="27732" y="11152"/>
                  </a:cubicBezTo>
                  <a:cubicBezTo>
                    <a:pt x="27387" y="11581"/>
                    <a:pt x="27078" y="11986"/>
                    <a:pt x="26744" y="12426"/>
                  </a:cubicBezTo>
                  <a:cubicBezTo>
                    <a:pt x="26638" y="12574"/>
                    <a:pt x="26786" y="12770"/>
                    <a:pt x="26946" y="12770"/>
                  </a:cubicBezTo>
                  <a:cubicBezTo>
                    <a:pt x="26966" y="12770"/>
                    <a:pt x="26986" y="12766"/>
                    <a:pt x="27006" y="12760"/>
                  </a:cubicBezTo>
                  <a:lnTo>
                    <a:pt x="27006" y="12760"/>
                  </a:lnTo>
                  <a:cubicBezTo>
                    <a:pt x="27256" y="13319"/>
                    <a:pt x="27090" y="13843"/>
                    <a:pt x="26506" y="14308"/>
                  </a:cubicBezTo>
                  <a:cubicBezTo>
                    <a:pt x="26408" y="14486"/>
                    <a:pt x="26577" y="14698"/>
                    <a:pt x="26748" y="14698"/>
                  </a:cubicBezTo>
                  <a:cubicBezTo>
                    <a:pt x="26806" y="14698"/>
                    <a:pt x="26863" y="14674"/>
                    <a:pt x="26911" y="14617"/>
                  </a:cubicBezTo>
                  <a:lnTo>
                    <a:pt x="26911" y="14617"/>
                  </a:lnTo>
                  <a:cubicBezTo>
                    <a:pt x="25292" y="16605"/>
                    <a:pt x="24482" y="19975"/>
                    <a:pt x="23792" y="22523"/>
                  </a:cubicBezTo>
                  <a:cubicBezTo>
                    <a:pt x="22994" y="25333"/>
                    <a:pt x="22279" y="28297"/>
                    <a:pt x="22148" y="31226"/>
                  </a:cubicBezTo>
                  <a:cubicBezTo>
                    <a:pt x="21887" y="31488"/>
                    <a:pt x="21732" y="31953"/>
                    <a:pt x="21660" y="32488"/>
                  </a:cubicBezTo>
                  <a:cubicBezTo>
                    <a:pt x="21077" y="33715"/>
                    <a:pt x="20422" y="34989"/>
                    <a:pt x="20041" y="36286"/>
                  </a:cubicBezTo>
                  <a:cubicBezTo>
                    <a:pt x="20053" y="35894"/>
                    <a:pt x="20077" y="35513"/>
                    <a:pt x="20101" y="35120"/>
                  </a:cubicBezTo>
                  <a:cubicBezTo>
                    <a:pt x="20874" y="33691"/>
                    <a:pt x="21482" y="32131"/>
                    <a:pt x="22148" y="30655"/>
                  </a:cubicBezTo>
                  <a:cubicBezTo>
                    <a:pt x="22213" y="30526"/>
                    <a:pt x="22103" y="30408"/>
                    <a:pt x="21995" y="30408"/>
                  </a:cubicBezTo>
                  <a:cubicBezTo>
                    <a:pt x="21944" y="30408"/>
                    <a:pt x="21893" y="30435"/>
                    <a:pt x="21863" y="30500"/>
                  </a:cubicBezTo>
                  <a:cubicBezTo>
                    <a:pt x="21315" y="31607"/>
                    <a:pt x="20708" y="32715"/>
                    <a:pt x="20172" y="33846"/>
                  </a:cubicBezTo>
                  <a:cubicBezTo>
                    <a:pt x="20398" y="30405"/>
                    <a:pt x="20755" y="27000"/>
                    <a:pt x="21291" y="23606"/>
                  </a:cubicBezTo>
                  <a:cubicBezTo>
                    <a:pt x="21298" y="23686"/>
                    <a:pt x="21385" y="23739"/>
                    <a:pt x="21470" y="23739"/>
                  </a:cubicBezTo>
                  <a:cubicBezTo>
                    <a:pt x="21525" y="23739"/>
                    <a:pt x="21580" y="23717"/>
                    <a:pt x="21613" y="23666"/>
                  </a:cubicBezTo>
                  <a:cubicBezTo>
                    <a:pt x="21698" y="23520"/>
                    <a:pt x="21784" y="23381"/>
                    <a:pt x="21865" y="23243"/>
                  </a:cubicBezTo>
                  <a:lnTo>
                    <a:pt x="21865" y="23243"/>
                  </a:lnTo>
                  <a:cubicBezTo>
                    <a:pt x="21670" y="23580"/>
                    <a:pt x="21478" y="23912"/>
                    <a:pt x="21303" y="24261"/>
                  </a:cubicBezTo>
                  <a:cubicBezTo>
                    <a:pt x="21267" y="24333"/>
                    <a:pt x="21333" y="24425"/>
                    <a:pt x="21403" y="24425"/>
                  </a:cubicBezTo>
                  <a:cubicBezTo>
                    <a:pt x="21426" y="24425"/>
                    <a:pt x="21449" y="24416"/>
                    <a:pt x="21470" y="24392"/>
                  </a:cubicBezTo>
                  <a:cubicBezTo>
                    <a:pt x="21982" y="23785"/>
                    <a:pt x="22327" y="23035"/>
                    <a:pt x="22660" y="22309"/>
                  </a:cubicBezTo>
                  <a:cubicBezTo>
                    <a:pt x="22691" y="22205"/>
                    <a:pt x="22624" y="22111"/>
                    <a:pt x="22543" y="22111"/>
                  </a:cubicBezTo>
                  <a:cubicBezTo>
                    <a:pt x="22531" y="22111"/>
                    <a:pt x="22518" y="22113"/>
                    <a:pt x="22506" y="22118"/>
                  </a:cubicBezTo>
                  <a:cubicBezTo>
                    <a:pt x="22982" y="21249"/>
                    <a:pt x="23446" y="20392"/>
                    <a:pt x="23970" y="19558"/>
                  </a:cubicBezTo>
                  <a:cubicBezTo>
                    <a:pt x="24061" y="19402"/>
                    <a:pt x="23923" y="19262"/>
                    <a:pt x="23787" y="19262"/>
                  </a:cubicBezTo>
                  <a:cubicBezTo>
                    <a:pt x="23726" y="19262"/>
                    <a:pt x="23665" y="19290"/>
                    <a:pt x="23625" y="19356"/>
                  </a:cubicBezTo>
                  <a:cubicBezTo>
                    <a:pt x="23411" y="19677"/>
                    <a:pt x="23220" y="19999"/>
                    <a:pt x="23018" y="20332"/>
                  </a:cubicBezTo>
                  <a:cubicBezTo>
                    <a:pt x="23637" y="19272"/>
                    <a:pt x="24232" y="18201"/>
                    <a:pt x="24863" y="17129"/>
                  </a:cubicBezTo>
                  <a:cubicBezTo>
                    <a:pt x="24945" y="16982"/>
                    <a:pt x="24812" y="16840"/>
                    <a:pt x="24683" y="16840"/>
                  </a:cubicBezTo>
                  <a:cubicBezTo>
                    <a:pt x="24624" y="16840"/>
                    <a:pt x="24567" y="16869"/>
                    <a:pt x="24530" y="16939"/>
                  </a:cubicBezTo>
                  <a:cubicBezTo>
                    <a:pt x="23530" y="18630"/>
                    <a:pt x="22506" y="20296"/>
                    <a:pt x="21565" y="22023"/>
                  </a:cubicBezTo>
                  <a:cubicBezTo>
                    <a:pt x="21648" y="21618"/>
                    <a:pt x="21720" y="21201"/>
                    <a:pt x="21791" y="20808"/>
                  </a:cubicBezTo>
                  <a:cubicBezTo>
                    <a:pt x="23041" y="18868"/>
                    <a:pt x="24280" y="16939"/>
                    <a:pt x="25530" y="14998"/>
                  </a:cubicBezTo>
                  <a:cubicBezTo>
                    <a:pt x="25630" y="14831"/>
                    <a:pt x="25478" y="14681"/>
                    <a:pt x="25329" y="14681"/>
                  </a:cubicBezTo>
                  <a:cubicBezTo>
                    <a:pt x="25266" y="14681"/>
                    <a:pt x="25203" y="14708"/>
                    <a:pt x="25161" y="14772"/>
                  </a:cubicBezTo>
                  <a:cubicBezTo>
                    <a:pt x="24113" y="16355"/>
                    <a:pt x="23089" y="17951"/>
                    <a:pt x="22041" y="19523"/>
                  </a:cubicBezTo>
                  <a:cubicBezTo>
                    <a:pt x="22101" y="19261"/>
                    <a:pt x="22148" y="18975"/>
                    <a:pt x="22208" y="18701"/>
                  </a:cubicBezTo>
                  <a:cubicBezTo>
                    <a:pt x="22375" y="17975"/>
                    <a:pt x="22541" y="17260"/>
                    <a:pt x="22732" y="16534"/>
                  </a:cubicBezTo>
                  <a:cubicBezTo>
                    <a:pt x="22756" y="16522"/>
                    <a:pt x="22791" y="16498"/>
                    <a:pt x="22815" y="16475"/>
                  </a:cubicBezTo>
                  <a:cubicBezTo>
                    <a:pt x="23934" y="15105"/>
                    <a:pt x="24839" y="13522"/>
                    <a:pt x="25935" y="12129"/>
                  </a:cubicBezTo>
                  <a:cubicBezTo>
                    <a:pt x="26034" y="11993"/>
                    <a:pt x="25921" y="11817"/>
                    <a:pt x="25794" y="11817"/>
                  </a:cubicBezTo>
                  <a:cubicBezTo>
                    <a:pt x="25753" y="11817"/>
                    <a:pt x="25710" y="11835"/>
                    <a:pt x="25673" y="11879"/>
                  </a:cubicBezTo>
                  <a:cubicBezTo>
                    <a:pt x="24815" y="12915"/>
                    <a:pt x="23863" y="13998"/>
                    <a:pt x="23101" y="15165"/>
                  </a:cubicBezTo>
                  <a:cubicBezTo>
                    <a:pt x="23172" y="14879"/>
                    <a:pt x="23256" y="14581"/>
                    <a:pt x="23339" y="14296"/>
                  </a:cubicBezTo>
                  <a:cubicBezTo>
                    <a:pt x="24530" y="12891"/>
                    <a:pt x="25530" y="11200"/>
                    <a:pt x="26613" y="9712"/>
                  </a:cubicBezTo>
                  <a:cubicBezTo>
                    <a:pt x="26656" y="9652"/>
                    <a:pt x="26601" y="9599"/>
                    <a:pt x="26541" y="9599"/>
                  </a:cubicBezTo>
                  <a:cubicBezTo>
                    <a:pt x="26517" y="9599"/>
                    <a:pt x="26491" y="9608"/>
                    <a:pt x="26470" y="9628"/>
                  </a:cubicBezTo>
                  <a:cubicBezTo>
                    <a:pt x="25881" y="10377"/>
                    <a:pt x="25259" y="11114"/>
                    <a:pt x="24656" y="11882"/>
                  </a:cubicBezTo>
                  <a:lnTo>
                    <a:pt x="24656" y="11882"/>
                  </a:lnTo>
                  <a:cubicBezTo>
                    <a:pt x="25575" y="10704"/>
                    <a:pt x="26452" y="9495"/>
                    <a:pt x="27340" y="8331"/>
                  </a:cubicBezTo>
                  <a:cubicBezTo>
                    <a:pt x="27430" y="8204"/>
                    <a:pt x="27329" y="8051"/>
                    <a:pt x="27223" y="8051"/>
                  </a:cubicBezTo>
                  <a:cubicBezTo>
                    <a:pt x="27189" y="8051"/>
                    <a:pt x="27154" y="8067"/>
                    <a:pt x="27125" y="8104"/>
                  </a:cubicBezTo>
                  <a:cubicBezTo>
                    <a:pt x="26125" y="9355"/>
                    <a:pt x="25065" y="10581"/>
                    <a:pt x="24065" y="11843"/>
                  </a:cubicBezTo>
                  <a:cubicBezTo>
                    <a:pt x="25208" y="8152"/>
                    <a:pt x="26554" y="4580"/>
                    <a:pt x="27863" y="973"/>
                  </a:cubicBezTo>
                  <a:close/>
                  <a:moveTo>
                    <a:pt x="21589" y="33262"/>
                  </a:moveTo>
                  <a:lnTo>
                    <a:pt x="21589" y="33262"/>
                  </a:lnTo>
                  <a:cubicBezTo>
                    <a:pt x="21541" y="34048"/>
                    <a:pt x="21553" y="34846"/>
                    <a:pt x="21434" y="35298"/>
                  </a:cubicBezTo>
                  <a:cubicBezTo>
                    <a:pt x="21148" y="36429"/>
                    <a:pt x="20196" y="37465"/>
                    <a:pt x="20232" y="38596"/>
                  </a:cubicBezTo>
                  <a:cubicBezTo>
                    <a:pt x="20136" y="38608"/>
                    <a:pt x="20041" y="38620"/>
                    <a:pt x="19946" y="38620"/>
                  </a:cubicBezTo>
                  <a:cubicBezTo>
                    <a:pt x="19958" y="38037"/>
                    <a:pt x="19993" y="37441"/>
                    <a:pt x="20017" y="36870"/>
                  </a:cubicBezTo>
                  <a:cubicBezTo>
                    <a:pt x="20028" y="36873"/>
                    <a:pt x="20039" y="36874"/>
                    <a:pt x="20051" y="36874"/>
                  </a:cubicBezTo>
                  <a:cubicBezTo>
                    <a:pt x="20090" y="36874"/>
                    <a:pt x="20132" y="36857"/>
                    <a:pt x="20160" y="36810"/>
                  </a:cubicBezTo>
                  <a:cubicBezTo>
                    <a:pt x="20172" y="36763"/>
                    <a:pt x="20196" y="36715"/>
                    <a:pt x="20220" y="36691"/>
                  </a:cubicBezTo>
                  <a:lnTo>
                    <a:pt x="20220" y="36691"/>
                  </a:lnTo>
                  <a:cubicBezTo>
                    <a:pt x="20184" y="36822"/>
                    <a:pt x="20160" y="36965"/>
                    <a:pt x="20136" y="37108"/>
                  </a:cubicBezTo>
                  <a:cubicBezTo>
                    <a:pt x="20129" y="37205"/>
                    <a:pt x="20224" y="37274"/>
                    <a:pt x="20317" y="37274"/>
                  </a:cubicBezTo>
                  <a:cubicBezTo>
                    <a:pt x="20372" y="37274"/>
                    <a:pt x="20427" y="37249"/>
                    <a:pt x="20458" y="37191"/>
                  </a:cubicBezTo>
                  <a:cubicBezTo>
                    <a:pt x="20613" y="36882"/>
                    <a:pt x="20672" y="36525"/>
                    <a:pt x="20779" y="36191"/>
                  </a:cubicBezTo>
                  <a:cubicBezTo>
                    <a:pt x="20910" y="35798"/>
                    <a:pt x="21077" y="35405"/>
                    <a:pt x="21244" y="35024"/>
                  </a:cubicBezTo>
                  <a:cubicBezTo>
                    <a:pt x="21293" y="34910"/>
                    <a:pt x="21201" y="34813"/>
                    <a:pt x="21113" y="34813"/>
                  </a:cubicBezTo>
                  <a:cubicBezTo>
                    <a:pt x="21072" y="34813"/>
                    <a:pt x="21032" y="34833"/>
                    <a:pt x="21005" y="34882"/>
                  </a:cubicBezTo>
                  <a:cubicBezTo>
                    <a:pt x="20994" y="34917"/>
                    <a:pt x="20958" y="34965"/>
                    <a:pt x="20946" y="34989"/>
                  </a:cubicBezTo>
                  <a:cubicBezTo>
                    <a:pt x="21172" y="34429"/>
                    <a:pt x="21363" y="33846"/>
                    <a:pt x="21589" y="33262"/>
                  </a:cubicBezTo>
                  <a:close/>
                  <a:moveTo>
                    <a:pt x="19005" y="33608"/>
                  </a:moveTo>
                  <a:cubicBezTo>
                    <a:pt x="19148" y="33881"/>
                    <a:pt x="19291" y="34155"/>
                    <a:pt x="19470" y="34393"/>
                  </a:cubicBezTo>
                  <a:cubicBezTo>
                    <a:pt x="19505" y="34441"/>
                    <a:pt x="19541" y="34453"/>
                    <a:pt x="19589" y="34453"/>
                  </a:cubicBezTo>
                  <a:cubicBezTo>
                    <a:pt x="19589" y="34691"/>
                    <a:pt x="19577" y="34929"/>
                    <a:pt x="19577" y="35167"/>
                  </a:cubicBezTo>
                  <a:cubicBezTo>
                    <a:pt x="19553" y="35215"/>
                    <a:pt x="19553" y="35263"/>
                    <a:pt x="19577" y="35286"/>
                  </a:cubicBezTo>
                  <a:cubicBezTo>
                    <a:pt x="19541" y="36417"/>
                    <a:pt x="19541" y="37549"/>
                    <a:pt x="19553" y="38668"/>
                  </a:cubicBezTo>
                  <a:cubicBezTo>
                    <a:pt x="19517" y="38668"/>
                    <a:pt x="19458" y="38680"/>
                    <a:pt x="19410" y="38680"/>
                  </a:cubicBezTo>
                  <a:cubicBezTo>
                    <a:pt x="19410" y="38680"/>
                    <a:pt x="19410" y="38668"/>
                    <a:pt x="19398" y="38632"/>
                  </a:cubicBezTo>
                  <a:cubicBezTo>
                    <a:pt x="18946" y="37441"/>
                    <a:pt x="18410" y="36310"/>
                    <a:pt x="17969" y="35143"/>
                  </a:cubicBezTo>
                  <a:lnTo>
                    <a:pt x="17969" y="35143"/>
                  </a:lnTo>
                  <a:cubicBezTo>
                    <a:pt x="18017" y="35198"/>
                    <a:pt x="18077" y="35221"/>
                    <a:pt x="18136" y="35221"/>
                  </a:cubicBezTo>
                  <a:cubicBezTo>
                    <a:pt x="18283" y="35221"/>
                    <a:pt x="18420" y="35075"/>
                    <a:pt x="18327" y="34905"/>
                  </a:cubicBezTo>
                  <a:cubicBezTo>
                    <a:pt x="17849" y="34068"/>
                    <a:pt x="17758" y="33910"/>
                    <a:pt x="18045" y="33910"/>
                  </a:cubicBezTo>
                  <a:cubicBezTo>
                    <a:pt x="18195" y="33910"/>
                    <a:pt x="18448" y="33953"/>
                    <a:pt x="18803" y="33965"/>
                  </a:cubicBezTo>
                  <a:cubicBezTo>
                    <a:pt x="18946" y="33965"/>
                    <a:pt x="19065" y="33810"/>
                    <a:pt x="19029" y="33667"/>
                  </a:cubicBezTo>
                  <a:cubicBezTo>
                    <a:pt x="19029" y="33643"/>
                    <a:pt x="19005" y="33619"/>
                    <a:pt x="19005" y="33608"/>
                  </a:cubicBezTo>
                  <a:close/>
                  <a:moveTo>
                    <a:pt x="53236" y="38513"/>
                  </a:moveTo>
                  <a:lnTo>
                    <a:pt x="53236" y="38513"/>
                  </a:lnTo>
                  <a:cubicBezTo>
                    <a:pt x="53224" y="38596"/>
                    <a:pt x="53212" y="38680"/>
                    <a:pt x="53200" y="38751"/>
                  </a:cubicBezTo>
                  <a:cubicBezTo>
                    <a:pt x="53164" y="38811"/>
                    <a:pt x="53152" y="38894"/>
                    <a:pt x="53140" y="38977"/>
                  </a:cubicBezTo>
                  <a:lnTo>
                    <a:pt x="53140" y="39013"/>
                  </a:lnTo>
                  <a:cubicBezTo>
                    <a:pt x="53117" y="39073"/>
                    <a:pt x="53105" y="39132"/>
                    <a:pt x="53081" y="39192"/>
                  </a:cubicBezTo>
                  <a:cubicBezTo>
                    <a:pt x="53057" y="39215"/>
                    <a:pt x="53081" y="39227"/>
                    <a:pt x="53057" y="39239"/>
                  </a:cubicBezTo>
                  <a:lnTo>
                    <a:pt x="53057" y="39263"/>
                  </a:lnTo>
                  <a:cubicBezTo>
                    <a:pt x="52998" y="39275"/>
                    <a:pt x="52926" y="39287"/>
                    <a:pt x="52867" y="39311"/>
                  </a:cubicBezTo>
                  <a:cubicBezTo>
                    <a:pt x="52828" y="39234"/>
                    <a:pt x="52760" y="39181"/>
                    <a:pt x="52673" y="39181"/>
                  </a:cubicBezTo>
                  <a:cubicBezTo>
                    <a:pt x="52651" y="39181"/>
                    <a:pt x="52628" y="39184"/>
                    <a:pt x="52605" y="39192"/>
                  </a:cubicBezTo>
                  <a:cubicBezTo>
                    <a:pt x="52557" y="39204"/>
                    <a:pt x="52521" y="39204"/>
                    <a:pt x="52486" y="39215"/>
                  </a:cubicBezTo>
                  <a:cubicBezTo>
                    <a:pt x="52509" y="39168"/>
                    <a:pt x="52497" y="39108"/>
                    <a:pt x="52450" y="39084"/>
                  </a:cubicBezTo>
                  <a:lnTo>
                    <a:pt x="52188" y="38953"/>
                  </a:lnTo>
                  <a:cubicBezTo>
                    <a:pt x="52171" y="38945"/>
                    <a:pt x="52155" y="38941"/>
                    <a:pt x="52140" y="38941"/>
                  </a:cubicBezTo>
                  <a:cubicBezTo>
                    <a:pt x="52046" y="38941"/>
                    <a:pt x="51989" y="39081"/>
                    <a:pt x="52081" y="39132"/>
                  </a:cubicBezTo>
                  <a:cubicBezTo>
                    <a:pt x="52164" y="39168"/>
                    <a:pt x="52247" y="39215"/>
                    <a:pt x="52331" y="39263"/>
                  </a:cubicBezTo>
                  <a:cubicBezTo>
                    <a:pt x="52212" y="39287"/>
                    <a:pt x="52105" y="39323"/>
                    <a:pt x="51986" y="39334"/>
                  </a:cubicBezTo>
                  <a:cubicBezTo>
                    <a:pt x="51914" y="39204"/>
                    <a:pt x="51795" y="39084"/>
                    <a:pt x="51676" y="38977"/>
                  </a:cubicBezTo>
                  <a:cubicBezTo>
                    <a:pt x="52200" y="38834"/>
                    <a:pt x="52724" y="38680"/>
                    <a:pt x="53236" y="38513"/>
                  </a:cubicBezTo>
                  <a:close/>
                  <a:moveTo>
                    <a:pt x="51176" y="39132"/>
                  </a:moveTo>
                  <a:lnTo>
                    <a:pt x="51188" y="39144"/>
                  </a:lnTo>
                  <a:cubicBezTo>
                    <a:pt x="51307" y="39227"/>
                    <a:pt x="51366" y="39346"/>
                    <a:pt x="51426" y="39454"/>
                  </a:cubicBezTo>
                  <a:cubicBezTo>
                    <a:pt x="51200" y="39513"/>
                    <a:pt x="50985" y="39573"/>
                    <a:pt x="50771" y="39632"/>
                  </a:cubicBezTo>
                  <a:cubicBezTo>
                    <a:pt x="50831" y="39513"/>
                    <a:pt x="50843" y="39370"/>
                    <a:pt x="50843" y="39215"/>
                  </a:cubicBezTo>
                  <a:cubicBezTo>
                    <a:pt x="50950" y="39192"/>
                    <a:pt x="51069" y="39156"/>
                    <a:pt x="51176" y="39132"/>
                  </a:cubicBezTo>
                  <a:close/>
                  <a:moveTo>
                    <a:pt x="49426" y="39585"/>
                  </a:moveTo>
                  <a:cubicBezTo>
                    <a:pt x="49485" y="39739"/>
                    <a:pt x="49580" y="39858"/>
                    <a:pt x="49688" y="39966"/>
                  </a:cubicBezTo>
                  <a:cubicBezTo>
                    <a:pt x="49592" y="39989"/>
                    <a:pt x="49485" y="40025"/>
                    <a:pt x="49402" y="40049"/>
                  </a:cubicBezTo>
                  <a:cubicBezTo>
                    <a:pt x="49426" y="39966"/>
                    <a:pt x="49438" y="39870"/>
                    <a:pt x="49414" y="39763"/>
                  </a:cubicBezTo>
                  <a:cubicBezTo>
                    <a:pt x="49402" y="39704"/>
                    <a:pt x="49342" y="39644"/>
                    <a:pt x="49283" y="39620"/>
                  </a:cubicBezTo>
                  <a:cubicBezTo>
                    <a:pt x="49307" y="39620"/>
                    <a:pt x="49366" y="39608"/>
                    <a:pt x="49426" y="39585"/>
                  </a:cubicBezTo>
                  <a:close/>
                  <a:moveTo>
                    <a:pt x="47271" y="40096"/>
                  </a:moveTo>
                  <a:cubicBezTo>
                    <a:pt x="47306" y="40156"/>
                    <a:pt x="47330" y="40239"/>
                    <a:pt x="47342" y="40335"/>
                  </a:cubicBezTo>
                  <a:cubicBezTo>
                    <a:pt x="47326" y="40326"/>
                    <a:pt x="47304" y="40312"/>
                    <a:pt x="47284" y="40312"/>
                  </a:cubicBezTo>
                  <a:cubicBezTo>
                    <a:pt x="47275" y="40312"/>
                    <a:pt x="47266" y="40315"/>
                    <a:pt x="47259" y="40323"/>
                  </a:cubicBezTo>
                  <a:cubicBezTo>
                    <a:pt x="47244" y="40324"/>
                    <a:pt x="47229" y="40324"/>
                    <a:pt x="47215" y="40324"/>
                  </a:cubicBezTo>
                  <a:cubicBezTo>
                    <a:pt x="47064" y="40324"/>
                    <a:pt x="46980" y="40266"/>
                    <a:pt x="46925" y="40168"/>
                  </a:cubicBezTo>
                  <a:cubicBezTo>
                    <a:pt x="47033" y="40144"/>
                    <a:pt x="47152" y="40108"/>
                    <a:pt x="47271" y="40096"/>
                  </a:cubicBezTo>
                  <a:close/>
                  <a:moveTo>
                    <a:pt x="48390" y="39846"/>
                  </a:moveTo>
                  <a:cubicBezTo>
                    <a:pt x="48426" y="40037"/>
                    <a:pt x="48521" y="40204"/>
                    <a:pt x="48699" y="40287"/>
                  </a:cubicBezTo>
                  <a:cubicBezTo>
                    <a:pt x="48616" y="40323"/>
                    <a:pt x="48509" y="40347"/>
                    <a:pt x="48414" y="40382"/>
                  </a:cubicBezTo>
                  <a:cubicBezTo>
                    <a:pt x="48402" y="40323"/>
                    <a:pt x="48366" y="40239"/>
                    <a:pt x="48330" y="40180"/>
                  </a:cubicBezTo>
                  <a:cubicBezTo>
                    <a:pt x="48287" y="40130"/>
                    <a:pt x="48228" y="40110"/>
                    <a:pt x="48166" y="40110"/>
                  </a:cubicBezTo>
                  <a:cubicBezTo>
                    <a:pt x="48108" y="40110"/>
                    <a:pt x="48048" y="40127"/>
                    <a:pt x="47997" y="40156"/>
                  </a:cubicBezTo>
                  <a:cubicBezTo>
                    <a:pt x="47985" y="40120"/>
                    <a:pt x="47985" y="40096"/>
                    <a:pt x="47973" y="40061"/>
                  </a:cubicBezTo>
                  <a:cubicBezTo>
                    <a:pt x="47949" y="40037"/>
                    <a:pt x="47937" y="39989"/>
                    <a:pt x="47925" y="39966"/>
                  </a:cubicBezTo>
                  <a:cubicBezTo>
                    <a:pt x="48080" y="39918"/>
                    <a:pt x="48235" y="39870"/>
                    <a:pt x="48390" y="39846"/>
                  </a:cubicBezTo>
                  <a:close/>
                  <a:moveTo>
                    <a:pt x="47449" y="40692"/>
                  </a:moveTo>
                  <a:cubicBezTo>
                    <a:pt x="47449" y="40692"/>
                    <a:pt x="47449" y="40704"/>
                    <a:pt x="47461" y="40704"/>
                  </a:cubicBezTo>
                  <a:cubicBezTo>
                    <a:pt x="47449" y="40704"/>
                    <a:pt x="47449" y="40704"/>
                    <a:pt x="47437" y="40716"/>
                  </a:cubicBezTo>
                  <a:cubicBezTo>
                    <a:pt x="47437" y="40704"/>
                    <a:pt x="47449" y="40704"/>
                    <a:pt x="47449" y="40692"/>
                  </a:cubicBezTo>
                  <a:close/>
                  <a:moveTo>
                    <a:pt x="46294" y="40299"/>
                  </a:moveTo>
                  <a:cubicBezTo>
                    <a:pt x="46354" y="40537"/>
                    <a:pt x="46473" y="40763"/>
                    <a:pt x="46687" y="40882"/>
                  </a:cubicBezTo>
                  <a:cubicBezTo>
                    <a:pt x="46735" y="40906"/>
                    <a:pt x="46782" y="40906"/>
                    <a:pt x="46830" y="40930"/>
                  </a:cubicBezTo>
                  <a:cubicBezTo>
                    <a:pt x="46675" y="40989"/>
                    <a:pt x="46532" y="41025"/>
                    <a:pt x="46366" y="41097"/>
                  </a:cubicBezTo>
                  <a:cubicBezTo>
                    <a:pt x="46330" y="40989"/>
                    <a:pt x="46271" y="40894"/>
                    <a:pt x="46151" y="40858"/>
                  </a:cubicBezTo>
                  <a:cubicBezTo>
                    <a:pt x="46140" y="40835"/>
                    <a:pt x="46140" y="40835"/>
                    <a:pt x="46140" y="40823"/>
                  </a:cubicBezTo>
                  <a:cubicBezTo>
                    <a:pt x="46092" y="40751"/>
                    <a:pt x="46068" y="40692"/>
                    <a:pt x="46032" y="40620"/>
                  </a:cubicBezTo>
                  <a:cubicBezTo>
                    <a:pt x="45997" y="40537"/>
                    <a:pt x="45961" y="40454"/>
                    <a:pt x="45937" y="40358"/>
                  </a:cubicBezTo>
                  <a:cubicBezTo>
                    <a:pt x="46044" y="40347"/>
                    <a:pt x="46175" y="40323"/>
                    <a:pt x="46294" y="40299"/>
                  </a:cubicBezTo>
                  <a:close/>
                  <a:moveTo>
                    <a:pt x="45294" y="40501"/>
                  </a:moveTo>
                  <a:cubicBezTo>
                    <a:pt x="45354" y="40775"/>
                    <a:pt x="45425" y="41168"/>
                    <a:pt x="45604" y="41359"/>
                  </a:cubicBezTo>
                  <a:cubicBezTo>
                    <a:pt x="45544" y="41394"/>
                    <a:pt x="45473" y="41406"/>
                    <a:pt x="45413" y="41430"/>
                  </a:cubicBezTo>
                  <a:cubicBezTo>
                    <a:pt x="45401" y="41406"/>
                    <a:pt x="45378" y="41359"/>
                    <a:pt x="45366" y="41335"/>
                  </a:cubicBezTo>
                  <a:cubicBezTo>
                    <a:pt x="45342" y="41287"/>
                    <a:pt x="45306" y="41251"/>
                    <a:pt x="45258" y="41228"/>
                  </a:cubicBezTo>
                  <a:cubicBezTo>
                    <a:pt x="45175" y="41013"/>
                    <a:pt x="45104" y="40799"/>
                    <a:pt x="45044" y="40573"/>
                  </a:cubicBezTo>
                  <a:cubicBezTo>
                    <a:pt x="45044" y="40573"/>
                    <a:pt x="45044" y="40561"/>
                    <a:pt x="45020" y="40561"/>
                  </a:cubicBezTo>
                  <a:cubicBezTo>
                    <a:pt x="45116" y="40525"/>
                    <a:pt x="45199" y="40513"/>
                    <a:pt x="45294" y="40501"/>
                  </a:cubicBezTo>
                  <a:close/>
                  <a:moveTo>
                    <a:pt x="34340" y="37739"/>
                  </a:moveTo>
                  <a:cubicBezTo>
                    <a:pt x="37386" y="38305"/>
                    <a:pt x="40571" y="38507"/>
                    <a:pt x="43764" y="38507"/>
                  </a:cubicBezTo>
                  <a:cubicBezTo>
                    <a:pt x="45613" y="38507"/>
                    <a:pt x="47465" y="38439"/>
                    <a:pt x="49295" y="38334"/>
                  </a:cubicBezTo>
                  <a:lnTo>
                    <a:pt x="49295" y="38334"/>
                  </a:lnTo>
                  <a:cubicBezTo>
                    <a:pt x="43568" y="39489"/>
                    <a:pt x="37865" y="40739"/>
                    <a:pt x="32078" y="41609"/>
                  </a:cubicBezTo>
                  <a:cubicBezTo>
                    <a:pt x="32043" y="41597"/>
                    <a:pt x="32007" y="41585"/>
                    <a:pt x="31959" y="41585"/>
                  </a:cubicBezTo>
                  <a:cubicBezTo>
                    <a:pt x="26328" y="41573"/>
                    <a:pt x="20672" y="41239"/>
                    <a:pt x="15017" y="41108"/>
                  </a:cubicBezTo>
                  <a:cubicBezTo>
                    <a:pt x="13877" y="41049"/>
                    <a:pt x="12723" y="40993"/>
                    <a:pt x="11576" y="40993"/>
                  </a:cubicBezTo>
                  <a:cubicBezTo>
                    <a:pt x="10902" y="40993"/>
                    <a:pt x="10229" y="41012"/>
                    <a:pt x="9564" y="41061"/>
                  </a:cubicBezTo>
                  <a:lnTo>
                    <a:pt x="9147" y="41061"/>
                  </a:lnTo>
                  <a:cubicBezTo>
                    <a:pt x="17553" y="40168"/>
                    <a:pt x="25935" y="38692"/>
                    <a:pt x="34340" y="37739"/>
                  </a:cubicBezTo>
                  <a:close/>
                  <a:moveTo>
                    <a:pt x="6135" y="41537"/>
                  </a:moveTo>
                  <a:cubicBezTo>
                    <a:pt x="6182" y="41537"/>
                    <a:pt x="6242" y="41549"/>
                    <a:pt x="6289" y="41549"/>
                  </a:cubicBezTo>
                  <a:cubicBezTo>
                    <a:pt x="6123" y="41597"/>
                    <a:pt x="5944" y="41644"/>
                    <a:pt x="5777" y="41704"/>
                  </a:cubicBezTo>
                  <a:cubicBezTo>
                    <a:pt x="5777" y="41704"/>
                    <a:pt x="5777" y="41692"/>
                    <a:pt x="5765" y="41656"/>
                  </a:cubicBezTo>
                  <a:cubicBezTo>
                    <a:pt x="5754" y="41632"/>
                    <a:pt x="5754" y="41597"/>
                    <a:pt x="5730" y="41573"/>
                  </a:cubicBezTo>
                  <a:cubicBezTo>
                    <a:pt x="5849" y="41573"/>
                    <a:pt x="5992" y="41573"/>
                    <a:pt x="6111" y="41549"/>
                  </a:cubicBezTo>
                  <a:cubicBezTo>
                    <a:pt x="6123" y="41549"/>
                    <a:pt x="6123" y="41537"/>
                    <a:pt x="6135" y="41537"/>
                  </a:cubicBezTo>
                  <a:close/>
                  <a:moveTo>
                    <a:pt x="44449" y="40644"/>
                  </a:moveTo>
                  <a:cubicBezTo>
                    <a:pt x="44473" y="41001"/>
                    <a:pt x="44544" y="41347"/>
                    <a:pt x="44675" y="41692"/>
                  </a:cubicBezTo>
                  <a:cubicBezTo>
                    <a:pt x="44616" y="41704"/>
                    <a:pt x="44580" y="41716"/>
                    <a:pt x="44520" y="41751"/>
                  </a:cubicBezTo>
                  <a:cubicBezTo>
                    <a:pt x="44449" y="41466"/>
                    <a:pt x="44163" y="41251"/>
                    <a:pt x="44068" y="40978"/>
                  </a:cubicBezTo>
                  <a:cubicBezTo>
                    <a:pt x="44032" y="40835"/>
                    <a:pt x="43937" y="40775"/>
                    <a:pt x="43830" y="40763"/>
                  </a:cubicBezTo>
                  <a:cubicBezTo>
                    <a:pt x="44044" y="40716"/>
                    <a:pt x="44246" y="40692"/>
                    <a:pt x="44449" y="40644"/>
                  </a:cubicBezTo>
                  <a:close/>
                  <a:moveTo>
                    <a:pt x="43663" y="40763"/>
                  </a:moveTo>
                  <a:cubicBezTo>
                    <a:pt x="43568" y="40835"/>
                    <a:pt x="43461" y="40954"/>
                    <a:pt x="43508" y="41120"/>
                  </a:cubicBezTo>
                  <a:cubicBezTo>
                    <a:pt x="43568" y="41370"/>
                    <a:pt x="43711" y="41751"/>
                    <a:pt x="43949" y="41942"/>
                  </a:cubicBezTo>
                  <a:cubicBezTo>
                    <a:pt x="43830" y="41978"/>
                    <a:pt x="43699" y="42013"/>
                    <a:pt x="43580" y="42061"/>
                  </a:cubicBezTo>
                  <a:cubicBezTo>
                    <a:pt x="43532" y="41894"/>
                    <a:pt x="43401" y="41799"/>
                    <a:pt x="43294" y="41656"/>
                  </a:cubicBezTo>
                  <a:cubicBezTo>
                    <a:pt x="43163" y="41478"/>
                    <a:pt x="43068" y="41251"/>
                    <a:pt x="43044" y="41025"/>
                  </a:cubicBezTo>
                  <a:cubicBezTo>
                    <a:pt x="43044" y="40978"/>
                    <a:pt x="43008" y="40930"/>
                    <a:pt x="42984" y="40882"/>
                  </a:cubicBezTo>
                  <a:cubicBezTo>
                    <a:pt x="43211" y="40835"/>
                    <a:pt x="43449" y="40811"/>
                    <a:pt x="43663" y="40763"/>
                  </a:cubicBezTo>
                  <a:close/>
                  <a:moveTo>
                    <a:pt x="42461" y="40989"/>
                  </a:moveTo>
                  <a:cubicBezTo>
                    <a:pt x="42461" y="41001"/>
                    <a:pt x="42449" y="41013"/>
                    <a:pt x="42461" y="41049"/>
                  </a:cubicBezTo>
                  <a:cubicBezTo>
                    <a:pt x="42472" y="41406"/>
                    <a:pt x="42627" y="41990"/>
                    <a:pt x="42937" y="42287"/>
                  </a:cubicBezTo>
                  <a:cubicBezTo>
                    <a:pt x="42782" y="42347"/>
                    <a:pt x="42615" y="42382"/>
                    <a:pt x="42449" y="42430"/>
                  </a:cubicBezTo>
                  <a:cubicBezTo>
                    <a:pt x="42389" y="42347"/>
                    <a:pt x="42318" y="42263"/>
                    <a:pt x="42258" y="42144"/>
                  </a:cubicBezTo>
                  <a:cubicBezTo>
                    <a:pt x="42091" y="41906"/>
                    <a:pt x="42020" y="41644"/>
                    <a:pt x="41960" y="41359"/>
                  </a:cubicBezTo>
                  <a:cubicBezTo>
                    <a:pt x="41934" y="41208"/>
                    <a:pt x="41806" y="41139"/>
                    <a:pt x="41674" y="41139"/>
                  </a:cubicBezTo>
                  <a:cubicBezTo>
                    <a:pt x="41503" y="41139"/>
                    <a:pt x="41326" y="41253"/>
                    <a:pt x="41353" y="41454"/>
                  </a:cubicBezTo>
                  <a:cubicBezTo>
                    <a:pt x="41389" y="41751"/>
                    <a:pt x="41508" y="42299"/>
                    <a:pt x="41746" y="42644"/>
                  </a:cubicBezTo>
                  <a:cubicBezTo>
                    <a:pt x="41568" y="42704"/>
                    <a:pt x="41389" y="42740"/>
                    <a:pt x="41210" y="42799"/>
                  </a:cubicBezTo>
                  <a:lnTo>
                    <a:pt x="41198" y="42799"/>
                  </a:lnTo>
                  <a:cubicBezTo>
                    <a:pt x="41175" y="42644"/>
                    <a:pt x="41079" y="42478"/>
                    <a:pt x="41008" y="42299"/>
                  </a:cubicBezTo>
                  <a:cubicBezTo>
                    <a:pt x="40877" y="41954"/>
                    <a:pt x="40722" y="41609"/>
                    <a:pt x="40591" y="41275"/>
                  </a:cubicBezTo>
                  <a:cubicBezTo>
                    <a:pt x="41210" y="41180"/>
                    <a:pt x="41841" y="41097"/>
                    <a:pt x="42461" y="40989"/>
                  </a:cubicBezTo>
                  <a:close/>
                  <a:moveTo>
                    <a:pt x="38293" y="42966"/>
                  </a:moveTo>
                  <a:lnTo>
                    <a:pt x="38293" y="42966"/>
                  </a:lnTo>
                  <a:cubicBezTo>
                    <a:pt x="38299" y="42972"/>
                    <a:pt x="38299" y="42975"/>
                    <a:pt x="38298" y="42975"/>
                  </a:cubicBezTo>
                  <a:cubicBezTo>
                    <a:pt x="38296" y="42975"/>
                    <a:pt x="38293" y="42972"/>
                    <a:pt x="38293" y="42966"/>
                  </a:cubicBezTo>
                  <a:close/>
                  <a:moveTo>
                    <a:pt x="39996" y="41347"/>
                  </a:moveTo>
                  <a:lnTo>
                    <a:pt x="39996" y="41394"/>
                  </a:lnTo>
                  <a:cubicBezTo>
                    <a:pt x="40127" y="41763"/>
                    <a:pt x="40258" y="42144"/>
                    <a:pt x="40401" y="42513"/>
                  </a:cubicBezTo>
                  <a:cubicBezTo>
                    <a:pt x="40436" y="42668"/>
                    <a:pt x="40484" y="42811"/>
                    <a:pt x="40556" y="42954"/>
                  </a:cubicBezTo>
                  <a:cubicBezTo>
                    <a:pt x="40341" y="43013"/>
                    <a:pt x="40127" y="43073"/>
                    <a:pt x="39901" y="43109"/>
                  </a:cubicBezTo>
                  <a:cubicBezTo>
                    <a:pt x="40020" y="42954"/>
                    <a:pt x="39913" y="42680"/>
                    <a:pt x="39794" y="42502"/>
                  </a:cubicBezTo>
                  <a:cubicBezTo>
                    <a:pt x="39567" y="42168"/>
                    <a:pt x="39413" y="41799"/>
                    <a:pt x="39305" y="41406"/>
                  </a:cubicBezTo>
                  <a:cubicBezTo>
                    <a:pt x="39532" y="41406"/>
                    <a:pt x="39758" y="41370"/>
                    <a:pt x="39996" y="41347"/>
                  </a:cubicBezTo>
                  <a:close/>
                  <a:moveTo>
                    <a:pt x="54164" y="42835"/>
                  </a:moveTo>
                  <a:lnTo>
                    <a:pt x="54164" y="42835"/>
                  </a:lnTo>
                  <a:cubicBezTo>
                    <a:pt x="54129" y="42918"/>
                    <a:pt x="54129" y="43013"/>
                    <a:pt x="54224" y="43061"/>
                  </a:cubicBezTo>
                  <a:lnTo>
                    <a:pt x="54355" y="43144"/>
                  </a:lnTo>
                  <a:lnTo>
                    <a:pt x="53950" y="42918"/>
                  </a:lnTo>
                  <a:cubicBezTo>
                    <a:pt x="54033" y="42894"/>
                    <a:pt x="54093" y="42859"/>
                    <a:pt x="54164" y="42835"/>
                  </a:cubicBezTo>
                  <a:close/>
                  <a:moveTo>
                    <a:pt x="38686" y="41513"/>
                  </a:moveTo>
                  <a:cubicBezTo>
                    <a:pt x="38722" y="41882"/>
                    <a:pt x="38829" y="42251"/>
                    <a:pt x="38984" y="42597"/>
                  </a:cubicBezTo>
                  <a:cubicBezTo>
                    <a:pt x="39091" y="42811"/>
                    <a:pt x="39234" y="43144"/>
                    <a:pt x="39472" y="43228"/>
                  </a:cubicBezTo>
                  <a:cubicBezTo>
                    <a:pt x="39186" y="43311"/>
                    <a:pt x="38901" y="43383"/>
                    <a:pt x="38627" y="43442"/>
                  </a:cubicBezTo>
                  <a:cubicBezTo>
                    <a:pt x="38651" y="43383"/>
                    <a:pt x="38686" y="43323"/>
                    <a:pt x="38686" y="43228"/>
                  </a:cubicBezTo>
                  <a:cubicBezTo>
                    <a:pt x="38686" y="43109"/>
                    <a:pt x="38603" y="43013"/>
                    <a:pt x="38520" y="42966"/>
                  </a:cubicBezTo>
                  <a:lnTo>
                    <a:pt x="38508" y="42954"/>
                  </a:lnTo>
                  <a:cubicBezTo>
                    <a:pt x="38460" y="42930"/>
                    <a:pt x="38436" y="42894"/>
                    <a:pt x="38436" y="42811"/>
                  </a:cubicBezTo>
                  <a:cubicBezTo>
                    <a:pt x="38341" y="42668"/>
                    <a:pt x="38281" y="42502"/>
                    <a:pt x="38210" y="42335"/>
                  </a:cubicBezTo>
                  <a:cubicBezTo>
                    <a:pt x="38091" y="42085"/>
                    <a:pt x="37972" y="41835"/>
                    <a:pt x="37841" y="41585"/>
                  </a:cubicBezTo>
                  <a:cubicBezTo>
                    <a:pt x="38115" y="41585"/>
                    <a:pt x="38400" y="41549"/>
                    <a:pt x="38686" y="41513"/>
                  </a:cubicBezTo>
                  <a:close/>
                  <a:moveTo>
                    <a:pt x="37150" y="41692"/>
                  </a:moveTo>
                  <a:cubicBezTo>
                    <a:pt x="37269" y="42013"/>
                    <a:pt x="37388" y="42323"/>
                    <a:pt x="37508" y="42656"/>
                  </a:cubicBezTo>
                  <a:cubicBezTo>
                    <a:pt x="37603" y="42906"/>
                    <a:pt x="37662" y="43252"/>
                    <a:pt x="37841" y="43454"/>
                  </a:cubicBezTo>
                  <a:cubicBezTo>
                    <a:pt x="37900" y="43514"/>
                    <a:pt x="37972" y="43561"/>
                    <a:pt x="38055" y="43597"/>
                  </a:cubicBezTo>
                  <a:cubicBezTo>
                    <a:pt x="37865" y="43633"/>
                    <a:pt x="37686" y="43680"/>
                    <a:pt x="37496" y="43728"/>
                  </a:cubicBezTo>
                  <a:cubicBezTo>
                    <a:pt x="37579" y="43514"/>
                    <a:pt x="37519" y="43275"/>
                    <a:pt x="37257" y="43240"/>
                  </a:cubicBezTo>
                  <a:cubicBezTo>
                    <a:pt x="37150" y="43025"/>
                    <a:pt x="37103" y="42716"/>
                    <a:pt x="37043" y="42537"/>
                  </a:cubicBezTo>
                  <a:cubicBezTo>
                    <a:pt x="36960" y="42263"/>
                    <a:pt x="36865" y="42001"/>
                    <a:pt x="36781" y="41716"/>
                  </a:cubicBezTo>
                  <a:cubicBezTo>
                    <a:pt x="36900" y="41716"/>
                    <a:pt x="37031" y="41704"/>
                    <a:pt x="37150" y="41692"/>
                  </a:cubicBezTo>
                  <a:close/>
                  <a:moveTo>
                    <a:pt x="54251" y="40194"/>
                  </a:moveTo>
                  <a:cubicBezTo>
                    <a:pt x="54540" y="40194"/>
                    <a:pt x="54758" y="40253"/>
                    <a:pt x="54867" y="40394"/>
                  </a:cubicBezTo>
                  <a:cubicBezTo>
                    <a:pt x="54819" y="40525"/>
                    <a:pt x="54795" y="40680"/>
                    <a:pt x="54783" y="40835"/>
                  </a:cubicBezTo>
                  <a:cubicBezTo>
                    <a:pt x="54760" y="41097"/>
                    <a:pt x="54700" y="41394"/>
                    <a:pt x="54783" y="41632"/>
                  </a:cubicBezTo>
                  <a:cubicBezTo>
                    <a:pt x="54795" y="41668"/>
                    <a:pt x="54831" y="41716"/>
                    <a:pt x="54879" y="41728"/>
                  </a:cubicBezTo>
                  <a:cubicBezTo>
                    <a:pt x="54879" y="41763"/>
                    <a:pt x="54867" y="41775"/>
                    <a:pt x="54867" y="41811"/>
                  </a:cubicBezTo>
                  <a:lnTo>
                    <a:pt x="54867" y="41835"/>
                  </a:lnTo>
                  <a:cubicBezTo>
                    <a:pt x="54831" y="41847"/>
                    <a:pt x="54819" y="41882"/>
                    <a:pt x="54819" y="41906"/>
                  </a:cubicBezTo>
                  <a:cubicBezTo>
                    <a:pt x="53629" y="42263"/>
                    <a:pt x="52462" y="42621"/>
                    <a:pt x="51307" y="43002"/>
                  </a:cubicBezTo>
                  <a:cubicBezTo>
                    <a:pt x="51319" y="42966"/>
                    <a:pt x="51331" y="42942"/>
                    <a:pt x="51319" y="42894"/>
                  </a:cubicBezTo>
                  <a:cubicBezTo>
                    <a:pt x="51295" y="42740"/>
                    <a:pt x="51259" y="42621"/>
                    <a:pt x="51212" y="42478"/>
                  </a:cubicBezTo>
                  <a:cubicBezTo>
                    <a:pt x="51183" y="42388"/>
                    <a:pt x="51110" y="42349"/>
                    <a:pt x="51037" y="42349"/>
                  </a:cubicBezTo>
                  <a:cubicBezTo>
                    <a:pt x="50925" y="42349"/>
                    <a:pt x="50811" y="42441"/>
                    <a:pt x="50854" y="42585"/>
                  </a:cubicBezTo>
                  <a:cubicBezTo>
                    <a:pt x="50902" y="42740"/>
                    <a:pt x="50962" y="42859"/>
                    <a:pt x="51033" y="43013"/>
                  </a:cubicBezTo>
                  <a:cubicBezTo>
                    <a:pt x="51045" y="43037"/>
                    <a:pt x="51069" y="43037"/>
                    <a:pt x="51093" y="43061"/>
                  </a:cubicBezTo>
                  <a:cubicBezTo>
                    <a:pt x="50164" y="43359"/>
                    <a:pt x="49223" y="43668"/>
                    <a:pt x="48283" y="43978"/>
                  </a:cubicBezTo>
                  <a:cubicBezTo>
                    <a:pt x="48199" y="43716"/>
                    <a:pt x="48045" y="43454"/>
                    <a:pt x="47937" y="43192"/>
                  </a:cubicBezTo>
                  <a:cubicBezTo>
                    <a:pt x="47830" y="42894"/>
                    <a:pt x="47747" y="42597"/>
                    <a:pt x="47675" y="42299"/>
                  </a:cubicBezTo>
                  <a:lnTo>
                    <a:pt x="49188" y="41811"/>
                  </a:lnTo>
                  <a:cubicBezTo>
                    <a:pt x="49584" y="41672"/>
                    <a:pt x="52808" y="40194"/>
                    <a:pt x="54251" y="40194"/>
                  </a:cubicBezTo>
                  <a:close/>
                  <a:moveTo>
                    <a:pt x="36031" y="41811"/>
                  </a:moveTo>
                  <a:cubicBezTo>
                    <a:pt x="36138" y="42216"/>
                    <a:pt x="36257" y="42621"/>
                    <a:pt x="36365" y="43037"/>
                  </a:cubicBezTo>
                  <a:cubicBezTo>
                    <a:pt x="36436" y="43323"/>
                    <a:pt x="36484" y="43740"/>
                    <a:pt x="36734" y="43930"/>
                  </a:cubicBezTo>
                  <a:cubicBezTo>
                    <a:pt x="36543" y="43978"/>
                    <a:pt x="36353" y="44037"/>
                    <a:pt x="36138" y="44085"/>
                  </a:cubicBezTo>
                  <a:cubicBezTo>
                    <a:pt x="36150" y="44061"/>
                    <a:pt x="36186" y="44049"/>
                    <a:pt x="36198" y="44026"/>
                  </a:cubicBezTo>
                  <a:cubicBezTo>
                    <a:pt x="36412" y="43728"/>
                    <a:pt x="36210" y="43406"/>
                    <a:pt x="36114" y="43097"/>
                  </a:cubicBezTo>
                  <a:lnTo>
                    <a:pt x="35757" y="42025"/>
                  </a:lnTo>
                  <a:cubicBezTo>
                    <a:pt x="35722" y="41942"/>
                    <a:pt x="35662" y="41882"/>
                    <a:pt x="35603" y="41835"/>
                  </a:cubicBezTo>
                  <a:cubicBezTo>
                    <a:pt x="35757" y="41835"/>
                    <a:pt x="35888" y="41823"/>
                    <a:pt x="36031" y="41811"/>
                  </a:cubicBezTo>
                  <a:close/>
                  <a:moveTo>
                    <a:pt x="35222" y="41882"/>
                  </a:moveTo>
                  <a:lnTo>
                    <a:pt x="35222" y="41882"/>
                  </a:lnTo>
                  <a:cubicBezTo>
                    <a:pt x="35126" y="41954"/>
                    <a:pt x="35079" y="42061"/>
                    <a:pt x="35114" y="42204"/>
                  </a:cubicBezTo>
                  <a:cubicBezTo>
                    <a:pt x="35198" y="42561"/>
                    <a:pt x="35305" y="42942"/>
                    <a:pt x="35400" y="43299"/>
                  </a:cubicBezTo>
                  <a:cubicBezTo>
                    <a:pt x="35472" y="43609"/>
                    <a:pt x="35483" y="43978"/>
                    <a:pt x="35817" y="44109"/>
                  </a:cubicBezTo>
                  <a:cubicBezTo>
                    <a:pt x="35841" y="44133"/>
                    <a:pt x="35876" y="44133"/>
                    <a:pt x="35900" y="44145"/>
                  </a:cubicBezTo>
                  <a:cubicBezTo>
                    <a:pt x="35769" y="44168"/>
                    <a:pt x="35626" y="44216"/>
                    <a:pt x="35495" y="44252"/>
                  </a:cubicBezTo>
                  <a:cubicBezTo>
                    <a:pt x="35579" y="43918"/>
                    <a:pt x="35352" y="43597"/>
                    <a:pt x="35222" y="43275"/>
                  </a:cubicBezTo>
                  <a:cubicBezTo>
                    <a:pt x="35031" y="42871"/>
                    <a:pt x="34876" y="42478"/>
                    <a:pt x="34698" y="42073"/>
                  </a:cubicBezTo>
                  <a:cubicBezTo>
                    <a:pt x="34662" y="42013"/>
                    <a:pt x="34626" y="41966"/>
                    <a:pt x="34579" y="41942"/>
                  </a:cubicBezTo>
                  <a:cubicBezTo>
                    <a:pt x="34781" y="41918"/>
                    <a:pt x="35007" y="41894"/>
                    <a:pt x="35222" y="41882"/>
                  </a:cubicBezTo>
                  <a:close/>
                  <a:moveTo>
                    <a:pt x="47342" y="42406"/>
                  </a:moveTo>
                  <a:cubicBezTo>
                    <a:pt x="47402" y="42728"/>
                    <a:pt x="47485" y="43061"/>
                    <a:pt x="47580" y="43371"/>
                  </a:cubicBezTo>
                  <a:cubicBezTo>
                    <a:pt x="47664" y="43609"/>
                    <a:pt x="47735" y="43895"/>
                    <a:pt x="47866" y="44109"/>
                  </a:cubicBezTo>
                  <a:cubicBezTo>
                    <a:pt x="47735" y="44168"/>
                    <a:pt x="47580" y="44228"/>
                    <a:pt x="47437" y="44276"/>
                  </a:cubicBezTo>
                  <a:cubicBezTo>
                    <a:pt x="47342" y="43692"/>
                    <a:pt x="47092" y="43097"/>
                    <a:pt x="46866" y="42549"/>
                  </a:cubicBezTo>
                  <a:cubicBezTo>
                    <a:pt x="47033" y="42502"/>
                    <a:pt x="47199" y="42466"/>
                    <a:pt x="47342" y="42406"/>
                  </a:cubicBezTo>
                  <a:close/>
                  <a:moveTo>
                    <a:pt x="54772" y="42597"/>
                  </a:moveTo>
                  <a:cubicBezTo>
                    <a:pt x="54724" y="42680"/>
                    <a:pt x="54724" y="42799"/>
                    <a:pt x="54843" y="42859"/>
                  </a:cubicBezTo>
                  <a:lnTo>
                    <a:pt x="55117" y="43002"/>
                  </a:lnTo>
                  <a:cubicBezTo>
                    <a:pt x="55145" y="43013"/>
                    <a:pt x="55175" y="43019"/>
                    <a:pt x="55205" y="43019"/>
                  </a:cubicBezTo>
                  <a:cubicBezTo>
                    <a:pt x="55266" y="43019"/>
                    <a:pt x="55327" y="42998"/>
                    <a:pt x="55367" y="42966"/>
                  </a:cubicBezTo>
                  <a:lnTo>
                    <a:pt x="55379" y="42978"/>
                  </a:lnTo>
                  <a:cubicBezTo>
                    <a:pt x="56153" y="43502"/>
                    <a:pt x="57224" y="43609"/>
                    <a:pt x="58141" y="43764"/>
                  </a:cubicBezTo>
                  <a:cubicBezTo>
                    <a:pt x="58439" y="43823"/>
                    <a:pt x="58748" y="43883"/>
                    <a:pt x="59070" y="43930"/>
                  </a:cubicBezTo>
                  <a:cubicBezTo>
                    <a:pt x="59010" y="44002"/>
                    <a:pt x="58998" y="44109"/>
                    <a:pt x="59046" y="44192"/>
                  </a:cubicBezTo>
                  <a:lnTo>
                    <a:pt x="59058" y="44204"/>
                  </a:lnTo>
                  <a:cubicBezTo>
                    <a:pt x="58986" y="44168"/>
                    <a:pt x="58879" y="44145"/>
                    <a:pt x="58879" y="44145"/>
                  </a:cubicBezTo>
                  <a:cubicBezTo>
                    <a:pt x="58849" y="44134"/>
                    <a:pt x="58820" y="44130"/>
                    <a:pt x="58794" y="44130"/>
                  </a:cubicBezTo>
                  <a:cubicBezTo>
                    <a:pt x="58631" y="44130"/>
                    <a:pt x="58541" y="44301"/>
                    <a:pt x="58582" y="44454"/>
                  </a:cubicBezTo>
                  <a:lnTo>
                    <a:pt x="58510" y="44454"/>
                  </a:lnTo>
                  <a:cubicBezTo>
                    <a:pt x="58474" y="44442"/>
                    <a:pt x="58451" y="44407"/>
                    <a:pt x="58415" y="44395"/>
                  </a:cubicBezTo>
                  <a:cubicBezTo>
                    <a:pt x="58343" y="44347"/>
                    <a:pt x="58272" y="44323"/>
                    <a:pt x="58177" y="44276"/>
                  </a:cubicBezTo>
                  <a:cubicBezTo>
                    <a:pt x="58034" y="44204"/>
                    <a:pt x="57867" y="44109"/>
                    <a:pt x="57724" y="44037"/>
                  </a:cubicBezTo>
                  <a:cubicBezTo>
                    <a:pt x="57708" y="44029"/>
                    <a:pt x="57691" y="44025"/>
                    <a:pt x="57676" y="44025"/>
                  </a:cubicBezTo>
                  <a:cubicBezTo>
                    <a:pt x="57580" y="44025"/>
                    <a:pt x="57515" y="44165"/>
                    <a:pt x="57617" y="44216"/>
                  </a:cubicBezTo>
                  <a:cubicBezTo>
                    <a:pt x="57748" y="44287"/>
                    <a:pt x="57879" y="44371"/>
                    <a:pt x="57998" y="44442"/>
                  </a:cubicBezTo>
                  <a:cubicBezTo>
                    <a:pt x="57879" y="44442"/>
                    <a:pt x="57748" y="44442"/>
                    <a:pt x="57629" y="44454"/>
                  </a:cubicBezTo>
                  <a:cubicBezTo>
                    <a:pt x="57224" y="44252"/>
                    <a:pt x="56796" y="44073"/>
                    <a:pt x="56379" y="43871"/>
                  </a:cubicBezTo>
                  <a:cubicBezTo>
                    <a:pt x="55688" y="43549"/>
                    <a:pt x="55034" y="43180"/>
                    <a:pt x="54379" y="42775"/>
                  </a:cubicBezTo>
                  <a:cubicBezTo>
                    <a:pt x="54367" y="42775"/>
                    <a:pt x="54367" y="42775"/>
                    <a:pt x="54355" y="42763"/>
                  </a:cubicBezTo>
                  <a:cubicBezTo>
                    <a:pt x="54486" y="42704"/>
                    <a:pt x="54617" y="42656"/>
                    <a:pt x="54772" y="42597"/>
                  </a:cubicBezTo>
                  <a:close/>
                  <a:moveTo>
                    <a:pt x="56610" y="44517"/>
                  </a:moveTo>
                  <a:cubicBezTo>
                    <a:pt x="56611" y="44517"/>
                    <a:pt x="56611" y="44520"/>
                    <a:pt x="56605" y="44526"/>
                  </a:cubicBezTo>
                  <a:cubicBezTo>
                    <a:pt x="56605" y="44520"/>
                    <a:pt x="56608" y="44517"/>
                    <a:pt x="56610" y="44517"/>
                  </a:cubicBezTo>
                  <a:close/>
                  <a:moveTo>
                    <a:pt x="34233" y="41990"/>
                  </a:moveTo>
                  <a:lnTo>
                    <a:pt x="34233" y="41990"/>
                  </a:lnTo>
                  <a:cubicBezTo>
                    <a:pt x="34114" y="42061"/>
                    <a:pt x="34043" y="42192"/>
                    <a:pt x="34090" y="42347"/>
                  </a:cubicBezTo>
                  <a:cubicBezTo>
                    <a:pt x="34221" y="42763"/>
                    <a:pt x="34364" y="43180"/>
                    <a:pt x="34507" y="43597"/>
                  </a:cubicBezTo>
                  <a:cubicBezTo>
                    <a:pt x="34602" y="43895"/>
                    <a:pt x="34662" y="44228"/>
                    <a:pt x="34888" y="44442"/>
                  </a:cubicBezTo>
                  <a:cubicBezTo>
                    <a:pt x="34769" y="44466"/>
                    <a:pt x="34650" y="44514"/>
                    <a:pt x="34531" y="44549"/>
                  </a:cubicBezTo>
                  <a:cubicBezTo>
                    <a:pt x="34519" y="44514"/>
                    <a:pt x="34519" y="44466"/>
                    <a:pt x="34483" y="44430"/>
                  </a:cubicBezTo>
                  <a:cubicBezTo>
                    <a:pt x="34448" y="44287"/>
                    <a:pt x="34412" y="44156"/>
                    <a:pt x="34364" y="44026"/>
                  </a:cubicBezTo>
                  <a:cubicBezTo>
                    <a:pt x="34305" y="43835"/>
                    <a:pt x="34245" y="43621"/>
                    <a:pt x="34209" y="43430"/>
                  </a:cubicBezTo>
                  <a:cubicBezTo>
                    <a:pt x="34067" y="42966"/>
                    <a:pt x="33936" y="42490"/>
                    <a:pt x="33805" y="42025"/>
                  </a:cubicBezTo>
                  <a:cubicBezTo>
                    <a:pt x="33948" y="42013"/>
                    <a:pt x="34090" y="42001"/>
                    <a:pt x="34233" y="41990"/>
                  </a:cubicBezTo>
                  <a:close/>
                  <a:moveTo>
                    <a:pt x="53605" y="43073"/>
                  </a:moveTo>
                  <a:cubicBezTo>
                    <a:pt x="53629" y="43109"/>
                    <a:pt x="53640" y="43144"/>
                    <a:pt x="53688" y="43180"/>
                  </a:cubicBezTo>
                  <a:cubicBezTo>
                    <a:pt x="54141" y="43490"/>
                    <a:pt x="54605" y="43799"/>
                    <a:pt x="55081" y="44097"/>
                  </a:cubicBezTo>
                  <a:cubicBezTo>
                    <a:pt x="55343" y="44264"/>
                    <a:pt x="55569" y="44442"/>
                    <a:pt x="55843" y="44585"/>
                  </a:cubicBezTo>
                  <a:cubicBezTo>
                    <a:pt x="55724" y="44609"/>
                    <a:pt x="55617" y="44621"/>
                    <a:pt x="55498" y="44633"/>
                  </a:cubicBezTo>
                  <a:cubicBezTo>
                    <a:pt x="55545" y="44561"/>
                    <a:pt x="55545" y="44442"/>
                    <a:pt x="55462" y="44383"/>
                  </a:cubicBezTo>
                  <a:cubicBezTo>
                    <a:pt x="54783" y="43918"/>
                    <a:pt x="54010" y="43561"/>
                    <a:pt x="53271" y="43204"/>
                  </a:cubicBezTo>
                  <a:cubicBezTo>
                    <a:pt x="53390" y="43156"/>
                    <a:pt x="53486" y="43109"/>
                    <a:pt x="53605" y="43073"/>
                  </a:cubicBezTo>
                  <a:close/>
                  <a:moveTo>
                    <a:pt x="52902" y="43359"/>
                  </a:moveTo>
                  <a:cubicBezTo>
                    <a:pt x="53676" y="43811"/>
                    <a:pt x="54450" y="44311"/>
                    <a:pt x="55284" y="44668"/>
                  </a:cubicBezTo>
                  <a:lnTo>
                    <a:pt x="54926" y="44704"/>
                  </a:lnTo>
                  <a:cubicBezTo>
                    <a:pt x="54236" y="44192"/>
                    <a:pt x="53402" y="43835"/>
                    <a:pt x="52605" y="43478"/>
                  </a:cubicBezTo>
                  <a:cubicBezTo>
                    <a:pt x="52700" y="43430"/>
                    <a:pt x="52795" y="43394"/>
                    <a:pt x="52902" y="43359"/>
                  </a:cubicBezTo>
                  <a:close/>
                  <a:moveTo>
                    <a:pt x="33162" y="42073"/>
                  </a:moveTo>
                  <a:lnTo>
                    <a:pt x="33162" y="42192"/>
                  </a:lnTo>
                  <a:lnTo>
                    <a:pt x="33650" y="44109"/>
                  </a:lnTo>
                  <a:cubicBezTo>
                    <a:pt x="33709" y="44323"/>
                    <a:pt x="33745" y="44561"/>
                    <a:pt x="33817" y="44764"/>
                  </a:cubicBezTo>
                  <a:cubicBezTo>
                    <a:pt x="33745" y="44799"/>
                    <a:pt x="33638" y="44823"/>
                    <a:pt x="33531" y="44859"/>
                  </a:cubicBezTo>
                  <a:cubicBezTo>
                    <a:pt x="33495" y="44490"/>
                    <a:pt x="33352" y="44109"/>
                    <a:pt x="33245" y="43752"/>
                  </a:cubicBezTo>
                  <a:cubicBezTo>
                    <a:pt x="33090" y="43240"/>
                    <a:pt x="32936" y="42704"/>
                    <a:pt x="32769" y="42180"/>
                  </a:cubicBezTo>
                  <a:cubicBezTo>
                    <a:pt x="32757" y="42144"/>
                    <a:pt x="32745" y="42132"/>
                    <a:pt x="32733" y="42109"/>
                  </a:cubicBezTo>
                  <a:cubicBezTo>
                    <a:pt x="32876" y="42085"/>
                    <a:pt x="33031" y="42073"/>
                    <a:pt x="33162" y="42073"/>
                  </a:cubicBezTo>
                  <a:close/>
                  <a:moveTo>
                    <a:pt x="52045" y="43692"/>
                  </a:moveTo>
                  <a:cubicBezTo>
                    <a:pt x="52712" y="44085"/>
                    <a:pt x="53402" y="44514"/>
                    <a:pt x="54117" y="44823"/>
                  </a:cubicBezTo>
                  <a:cubicBezTo>
                    <a:pt x="53950" y="44859"/>
                    <a:pt x="53807" y="44883"/>
                    <a:pt x="53640" y="44918"/>
                  </a:cubicBezTo>
                  <a:cubicBezTo>
                    <a:pt x="52926" y="44561"/>
                    <a:pt x="52188" y="44252"/>
                    <a:pt x="51450" y="43930"/>
                  </a:cubicBezTo>
                  <a:cubicBezTo>
                    <a:pt x="51640" y="43859"/>
                    <a:pt x="51855" y="43787"/>
                    <a:pt x="52045" y="43692"/>
                  </a:cubicBezTo>
                  <a:close/>
                  <a:moveTo>
                    <a:pt x="46521" y="42656"/>
                  </a:moveTo>
                  <a:cubicBezTo>
                    <a:pt x="46675" y="43240"/>
                    <a:pt x="46818" y="43871"/>
                    <a:pt x="47104" y="44395"/>
                  </a:cubicBezTo>
                  <a:cubicBezTo>
                    <a:pt x="46925" y="44454"/>
                    <a:pt x="46782" y="44502"/>
                    <a:pt x="46628" y="44561"/>
                  </a:cubicBezTo>
                  <a:cubicBezTo>
                    <a:pt x="46568" y="44371"/>
                    <a:pt x="46485" y="44168"/>
                    <a:pt x="46425" y="43990"/>
                  </a:cubicBezTo>
                  <a:cubicBezTo>
                    <a:pt x="46306" y="43633"/>
                    <a:pt x="46151" y="43311"/>
                    <a:pt x="46009" y="42966"/>
                  </a:cubicBezTo>
                  <a:cubicBezTo>
                    <a:pt x="45984" y="42909"/>
                    <a:pt x="45941" y="42886"/>
                    <a:pt x="45895" y="42886"/>
                  </a:cubicBezTo>
                  <a:cubicBezTo>
                    <a:pt x="45806" y="42886"/>
                    <a:pt x="45707" y="42975"/>
                    <a:pt x="45723" y="43085"/>
                  </a:cubicBezTo>
                  <a:cubicBezTo>
                    <a:pt x="45806" y="43490"/>
                    <a:pt x="45901" y="43871"/>
                    <a:pt x="46020" y="44264"/>
                  </a:cubicBezTo>
                  <a:cubicBezTo>
                    <a:pt x="46068" y="44407"/>
                    <a:pt x="46092" y="44573"/>
                    <a:pt x="46140" y="44728"/>
                  </a:cubicBezTo>
                  <a:cubicBezTo>
                    <a:pt x="45890" y="44811"/>
                    <a:pt x="45628" y="44907"/>
                    <a:pt x="45389" y="44978"/>
                  </a:cubicBezTo>
                  <a:cubicBezTo>
                    <a:pt x="45294" y="44347"/>
                    <a:pt x="45008" y="43692"/>
                    <a:pt x="44770" y="43156"/>
                  </a:cubicBezTo>
                  <a:cubicBezTo>
                    <a:pt x="45366" y="43002"/>
                    <a:pt x="45949" y="42823"/>
                    <a:pt x="46521" y="42656"/>
                  </a:cubicBezTo>
                  <a:close/>
                  <a:moveTo>
                    <a:pt x="32586" y="45187"/>
                  </a:moveTo>
                  <a:cubicBezTo>
                    <a:pt x="32589" y="45187"/>
                    <a:pt x="32594" y="45188"/>
                    <a:pt x="32602" y="45192"/>
                  </a:cubicBezTo>
                  <a:cubicBezTo>
                    <a:pt x="32586" y="45192"/>
                    <a:pt x="32581" y="45187"/>
                    <a:pt x="32586" y="45187"/>
                  </a:cubicBezTo>
                  <a:close/>
                  <a:moveTo>
                    <a:pt x="32257" y="42323"/>
                  </a:moveTo>
                  <a:lnTo>
                    <a:pt x="32257" y="42359"/>
                  </a:lnTo>
                  <a:cubicBezTo>
                    <a:pt x="32388" y="42894"/>
                    <a:pt x="32507" y="43430"/>
                    <a:pt x="32638" y="43966"/>
                  </a:cubicBezTo>
                  <a:cubicBezTo>
                    <a:pt x="32733" y="44335"/>
                    <a:pt x="32793" y="44752"/>
                    <a:pt x="32971" y="45097"/>
                  </a:cubicBezTo>
                  <a:cubicBezTo>
                    <a:pt x="32840" y="45109"/>
                    <a:pt x="32721" y="45157"/>
                    <a:pt x="32602" y="45192"/>
                  </a:cubicBezTo>
                  <a:cubicBezTo>
                    <a:pt x="32578" y="45180"/>
                    <a:pt x="32566" y="45169"/>
                    <a:pt x="32555" y="45169"/>
                  </a:cubicBezTo>
                  <a:cubicBezTo>
                    <a:pt x="32543" y="45157"/>
                    <a:pt x="32507" y="45157"/>
                    <a:pt x="32495" y="45157"/>
                  </a:cubicBezTo>
                  <a:cubicBezTo>
                    <a:pt x="32495" y="45109"/>
                    <a:pt x="32483" y="45061"/>
                    <a:pt x="32447" y="45002"/>
                  </a:cubicBezTo>
                  <a:lnTo>
                    <a:pt x="32400" y="44823"/>
                  </a:lnTo>
                  <a:cubicBezTo>
                    <a:pt x="32364" y="44597"/>
                    <a:pt x="32316" y="44395"/>
                    <a:pt x="32281" y="44168"/>
                  </a:cubicBezTo>
                  <a:cubicBezTo>
                    <a:pt x="32209" y="43728"/>
                    <a:pt x="32138" y="43264"/>
                    <a:pt x="32090" y="42799"/>
                  </a:cubicBezTo>
                  <a:cubicBezTo>
                    <a:pt x="32090" y="42740"/>
                    <a:pt x="32043" y="42716"/>
                    <a:pt x="32007" y="42692"/>
                  </a:cubicBezTo>
                  <a:cubicBezTo>
                    <a:pt x="32150" y="42621"/>
                    <a:pt x="32245" y="42478"/>
                    <a:pt x="32245" y="42323"/>
                  </a:cubicBezTo>
                  <a:close/>
                  <a:moveTo>
                    <a:pt x="1348" y="45109"/>
                  </a:moveTo>
                  <a:cubicBezTo>
                    <a:pt x="1360" y="45109"/>
                    <a:pt x="1384" y="45109"/>
                    <a:pt x="1408" y="45121"/>
                  </a:cubicBezTo>
                  <a:cubicBezTo>
                    <a:pt x="1324" y="45157"/>
                    <a:pt x="1265" y="45192"/>
                    <a:pt x="1193" y="45228"/>
                  </a:cubicBezTo>
                  <a:cubicBezTo>
                    <a:pt x="1205" y="45180"/>
                    <a:pt x="1241" y="45157"/>
                    <a:pt x="1313" y="45121"/>
                  </a:cubicBezTo>
                  <a:cubicBezTo>
                    <a:pt x="1324" y="45121"/>
                    <a:pt x="1324" y="45109"/>
                    <a:pt x="1348" y="45109"/>
                  </a:cubicBezTo>
                  <a:close/>
                  <a:moveTo>
                    <a:pt x="8313" y="41823"/>
                  </a:moveTo>
                  <a:cubicBezTo>
                    <a:pt x="13546" y="42364"/>
                    <a:pt x="18920" y="42432"/>
                    <a:pt x="24234" y="42432"/>
                  </a:cubicBezTo>
                  <a:cubicBezTo>
                    <a:pt x="24881" y="42432"/>
                    <a:pt x="25528" y="42431"/>
                    <a:pt x="26173" y="42430"/>
                  </a:cubicBezTo>
                  <a:cubicBezTo>
                    <a:pt x="27911" y="42549"/>
                    <a:pt x="29649" y="42656"/>
                    <a:pt x="31364" y="42716"/>
                  </a:cubicBezTo>
                  <a:cubicBezTo>
                    <a:pt x="31328" y="42990"/>
                    <a:pt x="31328" y="43264"/>
                    <a:pt x="31316" y="43549"/>
                  </a:cubicBezTo>
                  <a:cubicBezTo>
                    <a:pt x="31316" y="43787"/>
                    <a:pt x="31292" y="44026"/>
                    <a:pt x="31316" y="44264"/>
                  </a:cubicBezTo>
                  <a:lnTo>
                    <a:pt x="31316" y="44347"/>
                  </a:lnTo>
                  <a:cubicBezTo>
                    <a:pt x="31388" y="44633"/>
                    <a:pt x="31435" y="44930"/>
                    <a:pt x="31435" y="45228"/>
                  </a:cubicBezTo>
                  <a:lnTo>
                    <a:pt x="31435" y="45335"/>
                  </a:lnTo>
                  <a:cubicBezTo>
                    <a:pt x="31352" y="45228"/>
                    <a:pt x="31257" y="45204"/>
                    <a:pt x="31138" y="45169"/>
                  </a:cubicBezTo>
                  <a:cubicBezTo>
                    <a:pt x="31078" y="45109"/>
                    <a:pt x="30995" y="45061"/>
                    <a:pt x="30888" y="45061"/>
                  </a:cubicBezTo>
                  <a:cubicBezTo>
                    <a:pt x="22696" y="44430"/>
                    <a:pt x="14409" y="44145"/>
                    <a:pt x="6206" y="43668"/>
                  </a:cubicBezTo>
                  <a:cubicBezTo>
                    <a:pt x="6266" y="43633"/>
                    <a:pt x="6313" y="43597"/>
                    <a:pt x="6349" y="43537"/>
                  </a:cubicBezTo>
                  <a:cubicBezTo>
                    <a:pt x="6385" y="43394"/>
                    <a:pt x="6385" y="43264"/>
                    <a:pt x="6373" y="43133"/>
                  </a:cubicBezTo>
                  <a:cubicBezTo>
                    <a:pt x="6432" y="43073"/>
                    <a:pt x="6492" y="43013"/>
                    <a:pt x="6551" y="42942"/>
                  </a:cubicBezTo>
                  <a:cubicBezTo>
                    <a:pt x="6679" y="42804"/>
                    <a:pt x="6563" y="42618"/>
                    <a:pt x="6411" y="42618"/>
                  </a:cubicBezTo>
                  <a:cubicBezTo>
                    <a:pt x="6380" y="42618"/>
                    <a:pt x="6346" y="42626"/>
                    <a:pt x="6313" y="42644"/>
                  </a:cubicBezTo>
                  <a:cubicBezTo>
                    <a:pt x="6289" y="42656"/>
                    <a:pt x="6254" y="42668"/>
                    <a:pt x="6206" y="42680"/>
                  </a:cubicBezTo>
                  <a:cubicBezTo>
                    <a:pt x="6182" y="42609"/>
                    <a:pt x="6135" y="42537"/>
                    <a:pt x="6111" y="42466"/>
                  </a:cubicBezTo>
                  <a:cubicBezTo>
                    <a:pt x="6051" y="42323"/>
                    <a:pt x="6004" y="42204"/>
                    <a:pt x="5944" y="42073"/>
                  </a:cubicBezTo>
                  <a:cubicBezTo>
                    <a:pt x="6730" y="41966"/>
                    <a:pt x="7516" y="41882"/>
                    <a:pt x="8313" y="41823"/>
                  </a:cubicBezTo>
                  <a:close/>
                  <a:moveTo>
                    <a:pt x="32019" y="44407"/>
                  </a:moveTo>
                  <a:cubicBezTo>
                    <a:pt x="32043" y="44692"/>
                    <a:pt x="32054" y="45085"/>
                    <a:pt x="32209" y="45347"/>
                  </a:cubicBezTo>
                  <a:cubicBezTo>
                    <a:pt x="32126" y="45383"/>
                    <a:pt x="32043" y="45419"/>
                    <a:pt x="31959" y="45454"/>
                  </a:cubicBezTo>
                  <a:cubicBezTo>
                    <a:pt x="31983" y="45228"/>
                    <a:pt x="31947" y="44966"/>
                    <a:pt x="31900" y="44728"/>
                  </a:cubicBezTo>
                  <a:cubicBezTo>
                    <a:pt x="31959" y="44621"/>
                    <a:pt x="32007" y="44514"/>
                    <a:pt x="32019" y="44407"/>
                  </a:cubicBezTo>
                  <a:close/>
                  <a:moveTo>
                    <a:pt x="9706" y="46538"/>
                  </a:moveTo>
                  <a:lnTo>
                    <a:pt x="9706" y="46538"/>
                  </a:lnTo>
                  <a:cubicBezTo>
                    <a:pt x="11028" y="46585"/>
                    <a:pt x="12362" y="46645"/>
                    <a:pt x="13683" y="46716"/>
                  </a:cubicBezTo>
                  <a:cubicBezTo>
                    <a:pt x="14814" y="46776"/>
                    <a:pt x="15945" y="46883"/>
                    <a:pt x="17076" y="47014"/>
                  </a:cubicBezTo>
                  <a:cubicBezTo>
                    <a:pt x="16207" y="46954"/>
                    <a:pt x="15350" y="46907"/>
                    <a:pt x="14469" y="46895"/>
                  </a:cubicBezTo>
                  <a:cubicBezTo>
                    <a:pt x="12814" y="46847"/>
                    <a:pt x="11242" y="46728"/>
                    <a:pt x="9706" y="46538"/>
                  </a:cubicBezTo>
                  <a:close/>
                  <a:moveTo>
                    <a:pt x="6885" y="44133"/>
                  </a:moveTo>
                  <a:cubicBezTo>
                    <a:pt x="13087" y="45285"/>
                    <a:pt x="19709" y="46027"/>
                    <a:pt x="26127" y="46027"/>
                  </a:cubicBezTo>
                  <a:cubicBezTo>
                    <a:pt x="27730" y="46027"/>
                    <a:pt x="29320" y="45980"/>
                    <a:pt x="30888" y="45883"/>
                  </a:cubicBezTo>
                  <a:cubicBezTo>
                    <a:pt x="31054" y="45871"/>
                    <a:pt x="31150" y="45788"/>
                    <a:pt x="31209" y="45692"/>
                  </a:cubicBezTo>
                  <a:cubicBezTo>
                    <a:pt x="31245" y="45692"/>
                    <a:pt x="31257" y="45704"/>
                    <a:pt x="31292" y="45704"/>
                  </a:cubicBezTo>
                  <a:cubicBezTo>
                    <a:pt x="31376" y="45704"/>
                    <a:pt x="31435" y="45657"/>
                    <a:pt x="31471" y="45597"/>
                  </a:cubicBezTo>
                  <a:cubicBezTo>
                    <a:pt x="31471" y="45621"/>
                    <a:pt x="31471" y="45645"/>
                    <a:pt x="31483" y="45657"/>
                  </a:cubicBezTo>
                  <a:cubicBezTo>
                    <a:pt x="31412" y="45692"/>
                    <a:pt x="31352" y="45716"/>
                    <a:pt x="31269" y="45752"/>
                  </a:cubicBezTo>
                  <a:cubicBezTo>
                    <a:pt x="31076" y="45848"/>
                    <a:pt x="31181" y="46145"/>
                    <a:pt x="31368" y="46145"/>
                  </a:cubicBezTo>
                  <a:cubicBezTo>
                    <a:pt x="31390" y="46145"/>
                    <a:pt x="31412" y="46142"/>
                    <a:pt x="31435" y="46133"/>
                  </a:cubicBezTo>
                  <a:cubicBezTo>
                    <a:pt x="32816" y="45704"/>
                    <a:pt x="34257" y="45347"/>
                    <a:pt x="35722" y="45002"/>
                  </a:cubicBezTo>
                  <a:lnTo>
                    <a:pt x="35722" y="45002"/>
                  </a:lnTo>
                  <a:cubicBezTo>
                    <a:pt x="33686" y="45752"/>
                    <a:pt x="31673" y="46585"/>
                    <a:pt x="29721" y="47562"/>
                  </a:cubicBezTo>
                  <a:cubicBezTo>
                    <a:pt x="29733" y="47502"/>
                    <a:pt x="29768" y="47443"/>
                    <a:pt x="29780" y="47383"/>
                  </a:cubicBezTo>
                  <a:cubicBezTo>
                    <a:pt x="29836" y="47210"/>
                    <a:pt x="29682" y="47073"/>
                    <a:pt x="29530" y="47073"/>
                  </a:cubicBezTo>
                  <a:cubicBezTo>
                    <a:pt x="29453" y="47073"/>
                    <a:pt x="29376" y="47108"/>
                    <a:pt x="29328" y="47193"/>
                  </a:cubicBezTo>
                  <a:cubicBezTo>
                    <a:pt x="28875" y="47978"/>
                    <a:pt x="27852" y="48074"/>
                    <a:pt x="27066" y="48490"/>
                  </a:cubicBezTo>
                  <a:cubicBezTo>
                    <a:pt x="26994" y="48455"/>
                    <a:pt x="26947" y="48443"/>
                    <a:pt x="26887" y="48431"/>
                  </a:cubicBezTo>
                  <a:cubicBezTo>
                    <a:pt x="26863" y="48276"/>
                    <a:pt x="26768" y="48193"/>
                    <a:pt x="26649" y="48157"/>
                  </a:cubicBezTo>
                  <a:cubicBezTo>
                    <a:pt x="26613" y="48145"/>
                    <a:pt x="26589" y="48133"/>
                    <a:pt x="26554" y="48133"/>
                  </a:cubicBezTo>
                  <a:cubicBezTo>
                    <a:pt x="24708" y="47847"/>
                    <a:pt x="22851" y="47585"/>
                    <a:pt x="21005" y="47371"/>
                  </a:cubicBezTo>
                  <a:cubicBezTo>
                    <a:pt x="17103" y="46323"/>
                    <a:pt x="12897" y="46226"/>
                    <a:pt x="8788" y="46226"/>
                  </a:cubicBezTo>
                  <a:cubicBezTo>
                    <a:pt x="8371" y="46226"/>
                    <a:pt x="7954" y="46227"/>
                    <a:pt x="7539" y="46228"/>
                  </a:cubicBezTo>
                  <a:cubicBezTo>
                    <a:pt x="5992" y="45954"/>
                    <a:pt x="4444" y="45597"/>
                    <a:pt x="2872" y="45169"/>
                  </a:cubicBezTo>
                  <a:cubicBezTo>
                    <a:pt x="3218" y="45061"/>
                    <a:pt x="3575" y="44966"/>
                    <a:pt x="3932" y="44871"/>
                  </a:cubicBezTo>
                  <a:cubicBezTo>
                    <a:pt x="4861" y="44645"/>
                    <a:pt x="5849" y="44609"/>
                    <a:pt x="6730" y="44252"/>
                  </a:cubicBezTo>
                  <a:cubicBezTo>
                    <a:pt x="6789" y="44216"/>
                    <a:pt x="6849" y="44168"/>
                    <a:pt x="6885" y="44133"/>
                  </a:cubicBezTo>
                  <a:close/>
                  <a:moveTo>
                    <a:pt x="24292" y="48490"/>
                  </a:moveTo>
                  <a:lnTo>
                    <a:pt x="24292" y="48490"/>
                  </a:lnTo>
                  <a:cubicBezTo>
                    <a:pt x="24518" y="48526"/>
                    <a:pt x="24744" y="48574"/>
                    <a:pt x="24982" y="48609"/>
                  </a:cubicBezTo>
                  <a:cubicBezTo>
                    <a:pt x="24804" y="48609"/>
                    <a:pt x="24625" y="48574"/>
                    <a:pt x="24458" y="48562"/>
                  </a:cubicBezTo>
                  <a:cubicBezTo>
                    <a:pt x="24399" y="48526"/>
                    <a:pt x="24351" y="48514"/>
                    <a:pt x="24292" y="48490"/>
                  </a:cubicBezTo>
                  <a:close/>
                  <a:moveTo>
                    <a:pt x="2182" y="45359"/>
                  </a:moveTo>
                  <a:cubicBezTo>
                    <a:pt x="3277" y="45704"/>
                    <a:pt x="4372" y="45990"/>
                    <a:pt x="5480" y="46216"/>
                  </a:cubicBezTo>
                  <a:cubicBezTo>
                    <a:pt x="4825" y="46216"/>
                    <a:pt x="4182" y="46216"/>
                    <a:pt x="3551" y="46192"/>
                  </a:cubicBezTo>
                  <a:cubicBezTo>
                    <a:pt x="3491" y="46192"/>
                    <a:pt x="3491" y="46300"/>
                    <a:pt x="3551" y="46300"/>
                  </a:cubicBezTo>
                  <a:cubicBezTo>
                    <a:pt x="4527" y="46347"/>
                    <a:pt x="5527" y="46371"/>
                    <a:pt x="6504" y="46407"/>
                  </a:cubicBezTo>
                  <a:cubicBezTo>
                    <a:pt x="11719" y="47359"/>
                    <a:pt x="16981" y="47407"/>
                    <a:pt x="22268" y="48145"/>
                  </a:cubicBezTo>
                  <a:cubicBezTo>
                    <a:pt x="22660" y="48312"/>
                    <a:pt x="23375" y="48633"/>
                    <a:pt x="24042" y="49038"/>
                  </a:cubicBezTo>
                  <a:cubicBezTo>
                    <a:pt x="17100" y="47776"/>
                    <a:pt x="9992" y="48157"/>
                    <a:pt x="3098" y="46395"/>
                  </a:cubicBezTo>
                  <a:cubicBezTo>
                    <a:pt x="3051" y="46252"/>
                    <a:pt x="3015" y="46121"/>
                    <a:pt x="2967" y="46014"/>
                  </a:cubicBezTo>
                  <a:cubicBezTo>
                    <a:pt x="2908" y="45895"/>
                    <a:pt x="2789" y="45800"/>
                    <a:pt x="2658" y="45752"/>
                  </a:cubicBezTo>
                  <a:cubicBezTo>
                    <a:pt x="2617" y="45671"/>
                    <a:pt x="2542" y="45616"/>
                    <a:pt x="2448" y="45616"/>
                  </a:cubicBezTo>
                  <a:cubicBezTo>
                    <a:pt x="2431" y="45616"/>
                    <a:pt x="2414" y="45617"/>
                    <a:pt x="2396" y="45621"/>
                  </a:cubicBezTo>
                  <a:cubicBezTo>
                    <a:pt x="2216" y="45666"/>
                    <a:pt x="2015" y="45725"/>
                    <a:pt x="1825" y="45725"/>
                  </a:cubicBezTo>
                  <a:cubicBezTo>
                    <a:pt x="1764" y="45725"/>
                    <a:pt x="1704" y="45719"/>
                    <a:pt x="1646" y="45704"/>
                  </a:cubicBezTo>
                  <a:cubicBezTo>
                    <a:pt x="1598" y="45692"/>
                    <a:pt x="1539" y="45657"/>
                    <a:pt x="1467" y="45597"/>
                  </a:cubicBezTo>
                  <a:cubicBezTo>
                    <a:pt x="1705" y="45514"/>
                    <a:pt x="1944" y="45442"/>
                    <a:pt x="2182" y="45359"/>
                  </a:cubicBezTo>
                  <a:close/>
                  <a:moveTo>
                    <a:pt x="24601" y="49419"/>
                  </a:moveTo>
                  <a:cubicBezTo>
                    <a:pt x="24625" y="49443"/>
                    <a:pt x="24649" y="49455"/>
                    <a:pt x="24661" y="49467"/>
                  </a:cubicBezTo>
                  <a:cubicBezTo>
                    <a:pt x="24637" y="49467"/>
                    <a:pt x="24625" y="49467"/>
                    <a:pt x="24589" y="49455"/>
                  </a:cubicBezTo>
                  <a:cubicBezTo>
                    <a:pt x="24589" y="49443"/>
                    <a:pt x="24601" y="49443"/>
                    <a:pt x="24601" y="49419"/>
                  </a:cubicBezTo>
                  <a:close/>
                  <a:moveTo>
                    <a:pt x="27697" y="49729"/>
                  </a:moveTo>
                  <a:cubicBezTo>
                    <a:pt x="27697" y="49741"/>
                    <a:pt x="27709" y="49752"/>
                    <a:pt x="27709" y="49764"/>
                  </a:cubicBezTo>
                  <a:cubicBezTo>
                    <a:pt x="27697" y="49752"/>
                    <a:pt x="27685" y="49741"/>
                    <a:pt x="27673" y="49741"/>
                  </a:cubicBezTo>
                  <a:cubicBezTo>
                    <a:pt x="27673" y="49729"/>
                    <a:pt x="27685" y="49729"/>
                    <a:pt x="27697" y="49729"/>
                  </a:cubicBezTo>
                  <a:close/>
                  <a:moveTo>
                    <a:pt x="25542" y="49229"/>
                  </a:moveTo>
                  <a:cubicBezTo>
                    <a:pt x="25613" y="49229"/>
                    <a:pt x="25697" y="49252"/>
                    <a:pt x="25756" y="49252"/>
                  </a:cubicBezTo>
                  <a:cubicBezTo>
                    <a:pt x="26089" y="49467"/>
                    <a:pt x="26423" y="49681"/>
                    <a:pt x="26768" y="49907"/>
                  </a:cubicBezTo>
                  <a:cubicBezTo>
                    <a:pt x="26994" y="50062"/>
                    <a:pt x="27256" y="50229"/>
                    <a:pt x="27506" y="50360"/>
                  </a:cubicBezTo>
                  <a:cubicBezTo>
                    <a:pt x="27435" y="50336"/>
                    <a:pt x="27375" y="50324"/>
                    <a:pt x="27316" y="50288"/>
                  </a:cubicBezTo>
                  <a:cubicBezTo>
                    <a:pt x="26887" y="50110"/>
                    <a:pt x="26447" y="49919"/>
                    <a:pt x="26030" y="49693"/>
                  </a:cubicBezTo>
                  <a:cubicBezTo>
                    <a:pt x="25994" y="49681"/>
                    <a:pt x="25958" y="49657"/>
                    <a:pt x="25911" y="49657"/>
                  </a:cubicBezTo>
                  <a:cubicBezTo>
                    <a:pt x="25816" y="49502"/>
                    <a:pt x="25697" y="49360"/>
                    <a:pt x="25542" y="49229"/>
                  </a:cubicBezTo>
                  <a:close/>
                  <a:moveTo>
                    <a:pt x="4003" y="47931"/>
                  </a:moveTo>
                  <a:cubicBezTo>
                    <a:pt x="11028" y="48681"/>
                    <a:pt x="18041" y="49705"/>
                    <a:pt x="25077" y="50145"/>
                  </a:cubicBezTo>
                  <a:lnTo>
                    <a:pt x="25101" y="50145"/>
                  </a:lnTo>
                  <a:cubicBezTo>
                    <a:pt x="25077" y="50252"/>
                    <a:pt x="25006" y="50383"/>
                    <a:pt x="24935" y="50514"/>
                  </a:cubicBezTo>
                  <a:cubicBezTo>
                    <a:pt x="24899" y="50503"/>
                    <a:pt x="24863" y="50479"/>
                    <a:pt x="24815" y="50479"/>
                  </a:cubicBezTo>
                  <a:cubicBezTo>
                    <a:pt x="17838" y="50157"/>
                    <a:pt x="10897" y="49026"/>
                    <a:pt x="4003" y="47931"/>
                  </a:cubicBezTo>
                  <a:close/>
                  <a:moveTo>
                    <a:pt x="26137" y="50360"/>
                  </a:moveTo>
                  <a:cubicBezTo>
                    <a:pt x="26423" y="50538"/>
                    <a:pt x="26697" y="50705"/>
                    <a:pt x="26982" y="50848"/>
                  </a:cubicBezTo>
                  <a:cubicBezTo>
                    <a:pt x="27185" y="50955"/>
                    <a:pt x="27387" y="51074"/>
                    <a:pt x="27613" y="51134"/>
                  </a:cubicBezTo>
                  <a:lnTo>
                    <a:pt x="27602" y="51145"/>
                  </a:lnTo>
                  <a:cubicBezTo>
                    <a:pt x="27423" y="51062"/>
                    <a:pt x="27221" y="51003"/>
                    <a:pt x="27042" y="50907"/>
                  </a:cubicBezTo>
                  <a:cubicBezTo>
                    <a:pt x="26744" y="50776"/>
                    <a:pt x="26435" y="50645"/>
                    <a:pt x="26137" y="50514"/>
                  </a:cubicBezTo>
                  <a:lnTo>
                    <a:pt x="26137" y="50360"/>
                  </a:lnTo>
                  <a:close/>
                  <a:moveTo>
                    <a:pt x="3206" y="46812"/>
                  </a:moveTo>
                  <a:lnTo>
                    <a:pt x="3206" y="46812"/>
                  </a:lnTo>
                  <a:cubicBezTo>
                    <a:pt x="4420" y="47193"/>
                    <a:pt x="5694" y="47538"/>
                    <a:pt x="7004" y="47847"/>
                  </a:cubicBezTo>
                  <a:cubicBezTo>
                    <a:pt x="5896" y="47764"/>
                    <a:pt x="4801" y="47669"/>
                    <a:pt x="3706" y="47562"/>
                  </a:cubicBezTo>
                  <a:cubicBezTo>
                    <a:pt x="3702" y="47561"/>
                    <a:pt x="3698" y="47561"/>
                    <a:pt x="3694" y="47561"/>
                  </a:cubicBezTo>
                  <a:cubicBezTo>
                    <a:pt x="3480" y="47561"/>
                    <a:pt x="3483" y="47884"/>
                    <a:pt x="3706" y="47907"/>
                  </a:cubicBezTo>
                  <a:cubicBezTo>
                    <a:pt x="3753" y="47907"/>
                    <a:pt x="3813" y="47919"/>
                    <a:pt x="3860" y="47919"/>
                  </a:cubicBezTo>
                  <a:cubicBezTo>
                    <a:pt x="3753" y="47943"/>
                    <a:pt x="3729" y="48074"/>
                    <a:pt x="3825" y="48097"/>
                  </a:cubicBezTo>
                  <a:cubicBezTo>
                    <a:pt x="10647" y="49633"/>
                    <a:pt x="17529" y="50360"/>
                    <a:pt x="24470" y="51098"/>
                  </a:cubicBezTo>
                  <a:cubicBezTo>
                    <a:pt x="24434" y="51169"/>
                    <a:pt x="24470" y="51253"/>
                    <a:pt x="24530" y="51300"/>
                  </a:cubicBezTo>
                  <a:cubicBezTo>
                    <a:pt x="24601" y="51372"/>
                    <a:pt x="24673" y="51395"/>
                    <a:pt x="24756" y="51407"/>
                  </a:cubicBezTo>
                  <a:cubicBezTo>
                    <a:pt x="24601" y="51467"/>
                    <a:pt x="24458" y="51526"/>
                    <a:pt x="24268" y="51574"/>
                  </a:cubicBezTo>
                  <a:cubicBezTo>
                    <a:pt x="24220" y="51586"/>
                    <a:pt x="24184" y="51598"/>
                    <a:pt x="24161" y="51634"/>
                  </a:cubicBezTo>
                  <a:cubicBezTo>
                    <a:pt x="24101" y="51610"/>
                    <a:pt x="24042" y="51610"/>
                    <a:pt x="23982" y="51598"/>
                  </a:cubicBezTo>
                  <a:cubicBezTo>
                    <a:pt x="23934" y="51538"/>
                    <a:pt x="23863" y="51515"/>
                    <a:pt x="23768" y="51515"/>
                  </a:cubicBezTo>
                  <a:cubicBezTo>
                    <a:pt x="23661" y="51515"/>
                    <a:pt x="23589" y="51526"/>
                    <a:pt x="23506" y="51550"/>
                  </a:cubicBezTo>
                  <a:cubicBezTo>
                    <a:pt x="23113" y="51532"/>
                    <a:pt x="22714" y="51529"/>
                    <a:pt x="22333" y="51529"/>
                  </a:cubicBezTo>
                  <a:cubicBezTo>
                    <a:pt x="22142" y="51529"/>
                    <a:pt x="21956" y="51530"/>
                    <a:pt x="21778" y="51530"/>
                  </a:cubicBezTo>
                  <a:cubicBezTo>
                    <a:pt x="21599" y="51530"/>
                    <a:pt x="21428" y="51529"/>
                    <a:pt x="21267" y="51526"/>
                  </a:cubicBezTo>
                  <a:cubicBezTo>
                    <a:pt x="21089" y="51526"/>
                    <a:pt x="20970" y="51634"/>
                    <a:pt x="20910" y="51765"/>
                  </a:cubicBezTo>
                  <a:cubicBezTo>
                    <a:pt x="20660" y="51729"/>
                    <a:pt x="20398" y="51717"/>
                    <a:pt x="20136" y="51717"/>
                  </a:cubicBezTo>
                  <a:lnTo>
                    <a:pt x="20124" y="51717"/>
                  </a:lnTo>
                  <a:cubicBezTo>
                    <a:pt x="20089" y="51705"/>
                    <a:pt x="20053" y="51705"/>
                    <a:pt x="20017" y="51693"/>
                  </a:cubicBezTo>
                  <a:cubicBezTo>
                    <a:pt x="19874" y="51657"/>
                    <a:pt x="19720" y="51574"/>
                    <a:pt x="19577" y="51574"/>
                  </a:cubicBezTo>
                  <a:cubicBezTo>
                    <a:pt x="19543" y="51569"/>
                    <a:pt x="19510" y="51566"/>
                    <a:pt x="19477" y="51566"/>
                  </a:cubicBezTo>
                  <a:cubicBezTo>
                    <a:pt x="19368" y="51566"/>
                    <a:pt x="19261" y="51592"/>
                    <a:pt x="19160" y="51610"/>
                  </a:cubicBezTo>
                  <a:cubicBezTo>
                    <a:pt x="19124" y="51550"/>
                    <a:pt x="19077" y="51526"/>
                    <a:pt x="19005" y="51503"/>
                  </a:cubicBezTo>
                  <a:cubicBezTo>
                    <a:pt x="14528" y="50764"/>
                    <a:pt x="10076" y="50217"/>
                    <a:pt x="5646" y="49383"/>
                  </a:cubicBezTo>
                  <a:cubicBezTo>
                    <a:pt x="5623" y="49360"/>
                    <a:pt x="5611" y="49348"/>
                    <a:pt x="5587" y="49336"/>
                  </a:cubicBezTo>
                  <a:cubicBezTo>
                    <a:pt x="4753" y="48967"/>
                    <a:pt x="3706" y="48871"/>
                    <a:pt x="2777" y="48740"/>
                  </a:cubicBezTo>
                  <a:cubicBezTo>
                    <a:pt x="2265" y="48633"/>
                    <a:pt x="1777" y="48538"/>
                    <a:pt x="1289" y="48431"/>
                  </a:cubicBezTo>
                  <a:lnTo>
                    <a:pt x="1289" y="48324"/>
                  </a:lnTo>
                  <a:cubicBezTo>
                    <a:pt x="1289" y="48276"/>
                    <a:pt x="1265" y="48228"/>
                    <a:pt x="1253" y="48205"/>
                  </a:cubicBezTo>
                  <a:cubicBezTo>
                    <a:pt x="1324" y="48145"/>
                    <a:pt x="1432" y="48097"/>
                    <a:pt x="1515" y="48086"/>
                  </a:cubicBezTo>
                  <a:cubicBezTo>
                    <a:pt x="1545" y="48082"/>
                    <a:pt x="1576" y="48080"/>
                    <a:pt x="1608" y="48080"/>
                  </a:cubicBezTo>
                  <a:cubicBezTo>
                    <a:pt x="1774" y="48080"/>
                    <a:pt x="1954" y="48127"/>
                    <a:pt x="2134" y="48157"/>
                  </a:cubicBezTo>
                  <a:cubicBezTo>
                    <a:pt x="2301" y="48193"/>
                    <a:pt x="2456" y="48240"/>
                    <a:pt x="2622" y="48252"/>
                  </a:cubicBezTo>
                  <a:cubicBezTo>
                    <a:pt x="2668" y="48283"/>
                    <a:pt x="2721" y="48298"/>
                    <a:pt x="2773" y="48298"/>
                  </a:cubicBezTo>
                  <a:cubicBezTo>
                    <a:pt x="2843" y="48298"/>
                    <a:pt x="2913" y="48271"/>
                    <a:pt x="2967" y="48217"/>
                  </a:cubicBezTo>
                  <a:cubicBezTo>
                    <a:pt x="3003" y="48205"/>
                    <a:pt x="3075" y="48193"/>
                    <a:pt x="3110" y="48157"/>
                  </a:cubicBezTo>
                  <a:cubicBezTo>
                    <a:pt x="3229" y="48097"/>
                    <a:pt x="3218" y="47943"/>
                    <a:pt x="3134" y="47859"/>
                  </a:cubicBezTo>
                  <a:cubicBezTo>
                    <a:pt x="3229" y="47538"/>
                    <a:pt x="3241" y="47169"/>
                    <a:pt x="3206" y="46812"/>
                  </a:cubicBezTo>
                  <a:close/>
                  <a:moveTo>
                    <a:pt x="25899" y="51467"/>
                  </a:moveTo>
                  <a:cubicBezTo>
                    <a:pt x="26101" y="51598"/>
                    <a:pt x="26328" y="51729"/>
                    <a:pt x="26542" y="51872"/>
                  </a:cubicBezTo>
                  <a:cubicBezTo>
                    <a:pt x="26720" y="51967"/>
                    <a:pt x="26899" y="52110"/>
                    <a:pt x="27078" y="52181"/>
                  </a:cubicBezTo>
                  <a:cubicBezTo>
                    <a:pt x="27090" y="52205"/>
                    <a:pt x="27113" y="52241"/>
                    <a:pt x="27149" y="52253"/>
                  </a:cubicBezTo>
                  <a:cubicBezTo>
                    <a:pt x="27137" y="52253"/>
                    <a:pt x="27090" y="52288"/>
                    <a:pt x="27042" y="52288"/>
                  </a:cubicBezTo>
                  <a:cubicBezTo>
                    <a:pt x="27030" y="52288"/>
                    <a:pt x="27006" y="52300"/>
                    <a:pt x="26982" y="52300"/>
                  </a:cubicBezTo>
                  <a:cubicBezTo>
                    <a:pt x="26804" y="52134"/>
                    <a:pt x="26554" y="52027"/>
                    <a:pt x="26316" y="51943"/>
                  </a:cubicBezTo>
                  <a:cubicBezTo>
                    <a:pt x="26101" y="51848"/>
                    <a:pt x="25887" y="51776"/>
                    <a:pt x="25661" y="51705"/>
                  </a:cubicBezTo>
                  <a:cubicBezTo>
                    <a:pt x="25744" y="51634"/>
                    <a:pt x="25827" y="51550"/>
                    <a:pt x="25899" y="51467"/>
                  </a:cubicBezTo>
                  <a:close/>
                  <a:moveTo>
                    <a:pt x="4563" y="53551"/>
                  </a:moveTo>
                  <a:lnTo>
                    <a:pt x="4563" y="53551"/>
                  </a:lnTo>
                  <a:cubicBezTo>
                    <a:pt x="4515" y="53670"/>
                    <a:pt x="4468" y="53777"/>
                    <a:pt x="4408" y="53896"/>
                  </a:cubicBezTo>
                  <a:lnTo>
                    <a:pt x="4408" y="53908"/>
                  </a:lnTo>
                  <a:cubicBezTo>
                    <a:pt x="4396" y="53908"/>
                    <a:pt x="4372" y="53896"/>
                    <a:pt x="4372" y="53896"/>
                  </a:cubicBezTo>
                  <a:cubicBezTo>
                    <a:pt x="4396" y="53860"/>
                    <a:pt x="4408" y="53848"/>
                    <a:pt x="4420" y="53812"/>
                  </a:cubicBezTo>
                  <a:cubicBezTo>
                    <a:pt x="4480" y="53729"/>
                    <a:pt x="4515" y="53634"/>
                    <a:pt x="4563" y="53551"/>
                  </a:cubicBezTo>
                  <a:close/>
                  <a:moveTo>
                    <a:pt x="22779" y="52550"/>
                  </a:moveTo>
                  <a:cubicBezTo>
                    <a:pt x="22863" y="52562"/>
                    <a:pt x="22970" y="52562"/>
                    <a:pt x="23077" y="52562"/>
                  </a:cubicBezTo>
                  <a:cubicBezTo>
                    <a:pt x="23208" y="52848"/>
                    <a:pt x="23315" y="53122"/>
                    <a:pt x="23411" y="53384"/>
                  </a:cubicBezTo>
                  <a:cubicBezTo>
                    <a:pt x="23399" y="53396"/>
                    <a:pt x="23399" y="53420"/>
                    <a:pt x="23399" y="53443"/>
                  </a:cubicBezTo>
                  <a:cubicBezTo>
                    <a:pt x="23446" y="53622"/>
                    <a:pt x="23494" y="53812"/>
                    <a:pt x="23530" y="53991"/>
                  </a:cubicBezTo>
                  <a:cubicBezTo>
                    <a:pt x="23315" y="53479"/>
                    <a:pt x="23041" y="52967"/>
                    <a:pt x="22779" y="52550"/>
                  </a:cubicBezTo>
                  <a:close/>
                  <a:moveTo>
                    <a:pt x="19458" y="52122"/>
                  </a:moveTo>
                  <a:cubicBezTo>
                    <a:pt x="19470" y="52122"/>
                    <a:pt x="19470" y="52122"/>
                    <a:pt x="19481" y="52134"/>
                  </a:cubicBezTo>
                  <a:cubicBezTo>
                    <a:pt x="19624" y="52169"/>
                    <a:pt x="19755" y="52146"/>
                    <a:pt x="19874" y="52181"/>
                  </a:cubicBezTo>
                  <a:cubicBezTo>
                    <a:pt x="20077" y="52217"/>
                    <a:pt x="20279" y="52324"/>
                    <a:pt x="20482" y="52419"/>
                  </a:cubicBezTo>
                  <a:cubicBezTo>
                    <a:pt x="20470" y="52443"/>
                    <a:pt x="20470" y="52491"/>
                    <a:pt x="20482" y="52550"/>
                  </a:cubicBezTo>
                  <a:cubicBezTo>
                    <a:pt x="20672" y="53098"/>
                    <a:pt x="20851" y="53634"/>
                    <a:pt x="21017" y="54170"/>
                  </a:cubicBezTo>
                  <a:cubicBezTo>
                    <a:pt x="20973" y="54131"/>
                    <a:pt x="20928" y="54114"/>
                    <a:pt x="20887" y="54114"/>
                  </a:cubicBezTo>
                  <a:cubicBezTo>
                    <a:pt x="20829" y="54114"/>
                    <a:pt x="20781" y="54149"/>
                    <a:pt x="20767" y="54205"/>
                  </a:cubicBezTo>
                  <a:cubicBezTo>
                    <a:pt x="20577" y="53372"/>
                    <a:pt x="20160" y="52634"/>
                    <a:pt x="19458" y="52122"/>
                  </a:cubicBezTo>
                  <a:close/>
                  <a:moveTo>
                    <a:pt x="4932" y="54146"/>
                  </a:moveTo>
                  <a:cubicBezTo>
                    <a:pt x="5099" y="54253"/>
                    <a:pt x="5265" y="54336"/>
                    <a:pt x="5432" y="54443"/>
                  </a:cubicBezTo>
                  <a:cubicBezTo>
                    <a:pt x="5349" y="54396"/>
                    <a:pt x="5253" y="54372"/>
                    <a:pt x="5158" y="54324"/>
                  </a:cubicBezTo>
                  <a:cubicBezTo>
                    <a:pt x="5063" y="54277"/>
                    <a:pt x="4968" y="54229"/>
                    <a:pt x="4896" y="54170"/>
                  </a:cubicBezTo>
                  <a:cubicBezTo>
                    <a:pt x="4920" y="54170"/>
                    <a:pt x="4932" y="54158"/>
                    <a:pt x="4932" y="54146"/>
                  </a:cubicBezTo>
                  <a:close/>
                  <a:moveTo>
                    <a:pt x="21184" y="54967"/>
                  </a:moveTo>
                  <a:cubicBezTo>
                    <a:pt x="21255" y="55289"/>
                    <a:pt x="21315" y="55634"/>
                    <a:pt x="21363" y="55967"/>
                  </a:cubicBezTo>
                  <a:cubicBezTo>
                    <a:pt x="21327" y="55944"/>
                    <a:pt x="21255" y="55908"/>
                    <a:pt x="21172" y="55908"/>
                  </a:cubicBezTo>
                  <a:cubicBezTo>
                    <a:pt x="21089" y="55908"/>
                    <a:pt x="21017" y="55956"/>
                    <a:pt x="20970" y="56015"/>
                  </a:cubicBezTo>
                  <a:cubicBezTo>
                    <a:pt x="20934" y="56003"/>
                    <a:pt x="20898" y="56003"/>
                    <a:pt x="20851" y="55991"/>
                  </a:cubicBezTo>
                  <a:cubicBezTo>
                    <a:pt x="20874" y="55801"/>
                    <a:pt x="20874" y="55610"/>
                    <a:pt x="20874" y="55420"/>
                  </a:cubicBezTo>
                  <a:cubicBezTo>
                    <a:pt x="21029" y="55301"/>
                    <a:pt x="21136" y="55146"/>
                    <a:pt x="21184" y="54967"/>
                  </a:cubicBezTo>
                  <a:close/>
                  <a:moveTo>
                    <a:pt x="4682" y="50002"/>
                  </a:moveTo>
                  <a:cubicBezTo>
                    <a:pt x="5301" y="50133"/>
                    <a:pt x="5908" y="50229"/>
                    <a:pt x="6527" y="50241"/>
                  </a:cubicBezTo>
                  <a:cubicBezTo>
                    <a:pt x="6587" y="50241"/>
                    <a:pt x="6611" y="50217"/>
                    <a:pt x="6647" y="50169"/>
                  </a:cubicBezTo>
                  <a:cubicBezTo>
                    <a:pt x="9623" y="50907"/>
                    <a:pt x="12683" y="51526"/>
                    <a:pt x="15719" y="51824"/>
                  </a:cubicBezTo>
                  <a:cubicBezTo>
                    <a:pt x="15612" y="51896"/>
                    <a:pt x="15612" y="52062"/>
                    <a:pt x="15767" y="52110"/>
                  </a:cubicBezTo>
                  <a:cubicBezTo>
                    <a:pt x="16922" y="52527"/>
                    <a:pt x="17993" y="53122"/>
                    <a:pt x="19148" y="53539"/>
                  </a:cubicBezTo>
                  <a:cubicBezTo>
                    <a:pt x="19164" y="53545"/>
                    <a:pt x="19180" y="53548"/>
                    <a:pt x="19194" y="53548"/>
                  </a:cubicBezTo>
                  <a:cubicBezTo>
                    <a:pt x="19305" y="53548"/>
                    <a:pt x="19349" y="53364"/>
                    <a:pt x="19243" y="53300"/>
                  </a:cubicBezTo>
                  <a:cubicBezTo>
                    <a:pt x="18315" y="52622"/>
                    <a:pt x="17124" y="52229"/>
                    <a:pt x="16029" y="51848"/>
                  </a:cubicBezTo>
                  <a:lnTo>
                    <a:pt x="16029" y="51848"/>
                  </a:lnTo>
                  <a:cubicBezTo>
                    <a:pt x="16981" y="51943"/>
                    <a:pt x="17957" y="52003"/>
                    <a:pt x="18886" y="52015"/>
                  </a:cubicBezTo>
                  <a:cubicBezTo>
                    <a:pt x="18886" y="52062"/>
                    <a:pt x="18886" y="52110"/>
                    <a:pt x="18934" y="52134"/>
                  </a:cubicBezTo>
                  <a:cubicBezTo>
                    <a:pt x="19862" y="52896"/>
                    <a:pt x="20279" y="53979"/>
                    <a:pt x="20339" y="55158"/>
                  </a:cubicBezTo>
                  <a:cubicBezTo>
                    <a:pt x="17029" y="53860"/>
                    <a:pt x="13874" y="52300"/>
                    <a:pt x="10480" y="51205"/>
                  </a:cubicBezTo>
                  <a:cubicBezTo>
                    <a:pt x="10470" y="51202"/>
                    <a:pt x="10460" y="51201"/>
                    <a:pt x="10450" y="51201"/>
                  </a:cubicBezTo>
                  <a:cubicBezTo>
                    <a:pt x="10336" y="51201"/>
                    <a:pt x="10266" y="51376"/>
                    <a:pt x="10397" y="51431"/>
                  </a:cubicBezTo>
                  <a:cubicBezTo>
                    <a:pt x="13624" y="52955"/>
                    <a:pt x="17029" y="53979"/>
                    <a:pt x="20351" y="55277"/>
                  </a:cubicBezTo>
                  <a:lnTo>
                    <a:pt x="20351" y="55872"/>
                  </a:lnTo>
                  <a:cubicBezTo>
                    <a:pt x="20220" y="55896"/>
                    <a:pt x="20136" y="56027"/>
                    <a:pt x="20136" y="56146"/>
                  </a:cubicBezTo>
                  <a:cubicBezTo>
                    <a:pt x="20124" y="56146"/>
                    <a:pt x="20124" y="56134"/>
                    <a:pt x="20112" y="56134"/>
                  </a:cubicBezTo>
                  <a:cubicBezTo>
                    <a:pt x="15255" y="53789"/>
                    <a:pt x="9897" y="51943"/>
                    <a:pt x="4813" y="50181"/>
                  </a:cubicBezTo>
                  <a:lnTo>
                    <a:pt x="4765" y="50181"/>
                  </a:lnTo>
                  <a:lnTo>
                    <a:pt x="4682" y="50002"/>
                  </a:lnTo>
                  <a:close/>
                  <a:moveTo>
                    <a:pt x="21446" y="56598"/>
                  </a:moveTo>
                  <a:cubicBezTo>
                    <a:pt x="21446" y="56670"/>
                    <a:pt x="21470" y="56753"/>
                    <a:pt x="21470" y="56837"/>
                  </a:cubicBezTo>
                  <a:cubicBezTo>
                    <a:pt x="21482" y="57146"/>
                    <a:pt x="21482" y="57527"/>
                    <a:pt x="21482" y="57896"/>
                  </a:cubicBezTo>
                  <a:cubicBezTo>
                    <a:pt x="21305" y="57720"/>
                    <a:pt x="21008" y="57648"/>
                    <a:pt x="20743" y="57648"/>
                  </a:cubicBezTo>
                  <a:cubicBezTo>
                    <a:pt x="20686" y="57648"/>
                    <a:pt x="20630" y="57652"/>
                    <a:pt x="20577" y="57658"/>
                  </a:cubicBezTo>
                  <a:cubicBezTo>
                    <a:pt x="20601" y="57551"/>
                    <a:pt x="20636" y="57444"/>
                    <a:pt x="20648" y="57349"/>
                  </a:cubicBezTo>
                  <a:cubicBezTo>
                    <a:pt x="20814" y="57448"/>
                    <a:pt x="20986" y="57536"/>
                    <a:pt x="21139" y="57536"/>
                  </a:cubicBezTo>
                  <a:cubicBezTo>
                    <a:pt x="21206" y="57536"/>
                    <a:pt x="21269" y="57519"/>
                    <a:pt x="21327" y="57480"/>
                  </a:cubicBezTo>
                  <a:cubicBezTo>
                    <a:pt x="21422" y="57396"/>
                    <a:pt x="21470" y="57313"/>
                    <a:pt x="21446" y="57194"/>
                  </a:cubicBezTo>
                  <a:cubicBezTo>
                    <a:pt x="21434" y="57099"/>
                    <a:pt x="21363" y="57051"/>
                    <a:pt x="21267" y="57015"/>
                  </a:cubicBezTo>
                  <a:cubicBezTo>
                    <a:pt x="21244" y="57003"/>
                    <a:pt x="21196" y="56979"/>
                    <a:pt x="21148" y="56968"/>
                  </a:cubicBezTo>
                  <a:cubicBezTo>
                    <a:pt x="21077" y="56944"/>
                    <a:pt x="21005" y="56932"/>
                    <a:pt x="20934" y="56896"/>
                  </a:cubicBezTo>
                  <a:cubicBezTo>
                    <a:pt x="20874" y="56884"/>
                    <a:pt x="20815" y="56849"/>
                    <a:pt x="20767" y="56837"/>
                  </a:cubicBezTo>
                  <a:cubicBezTo>
                    <a:pt x="20779" y="56765"/>
                    <a:pt x="20791" y="56670"/>
                    <a:pt x="20803" y="56598"/>
                  </a:cubicBezTo>
                  <a:cubicBezTo>
                    <a:pt x="20928" y="56658"/>
                    <a:pt x="21064" y="56702"/>
                    <a:pt x="21187" y="56702"/>
                  </a:cubicBezTo>
                  <a:cubicBezTo>
                    <a:pt x="21286" y="56702"/>
                    <a:pt x="21377" y="56673"/>
                    <a:pt x="21446" y="56598"/>
                  </a:cubicBezTo>
                  <a:close/>
                  <a:moveTo>
                    <a:pt x="15653" y="58483"/>
                  </a:moveTo>
                  <a:cubicBezTo>
                    <a:pt x="15626" y="58483"/>
                    <a:pt x="15608" y="58541"/>
                    <a:pt x="15648" y="58551"/>
                  </a:cubicBezTo>
                  <a:cubicBezTo>
                    <a:pt x="15804" y="58622"/>
                    <a:pt x="15956" y="58696"/>
                    <a:pt x="16104" y="58775"/>
                  </a:cubicBezTo>
                  <a:lnTo>
                    <a:pt x="16104" y="58775"/>
                  </a:lnTo>
                  <a:cubicBezTo>
                    <a:pt x="15958" y="58685"/>
                    <a:pt x="15814" y="58591"/>
                    <a:pt x="15671" y="58492"/>
                  </a:cubicBezTo>
                  <a:cubicBezTo>
                    <a:pt x="15665" y="58485"/>
                    <a:pt x="15659" y="58483"/>
                    <a:pt x="15653" y="58483"/>
                  </a:cubicBezTo>
                  <a:close/>
                  <a:moveTo>
                    <a:pt x="20589" y="58087"/>
                  </a:moveTo>
                  <a:cubicBezTo>
                    <a:pt x="20770" y="58278"/>
                    <a:pt x="21037" y="58454"/>
                    <a:pt x="21270" y="58454"/>
                  </a:cubicBezTo>
                  <a:cubicBezTo>
                    <a:pt x="21327" y="58454"/>
                    <a:pt x="21383" y="58444"/>
                    <a:pt x="21434" y="58420"/>
                  </a:cubicBezTo>
                  <a:lnTo>
                    <a:pt x="21434" y="58420"/>
                  </a:lnTo>
                  <a:cubicBezTo>
                    <a:pt x="21434" y="58515"/>
                    <a:pt x="21422" y="58658"/>
                    <a:pt x="21410" y="58777"/>
                  </a:cubicBezTo>
                  <a:cubicBezTo>
                    <a:pt x="21184" y="58515"/>
                    <a:pt x="20672" y="58444"/>
                    <a:pt x="20351" y="58373"/>
                  </a:cubicBezTo>
                  <a:cubicBezTo>
                    <a:pt x="20363" y="58337"/>
                    <a:pt x="20363" y="58313"/>
                    <a:pt x="20374" y="58277"/>
                  </a:cubicBezTo>
                  <a:cubicBezTo>
                    <a:pt x="20493" y="58277"/>
                    <a:pt x="20577" y="58206"/>
                    <a:pt x="20589" y="58087"/>
                  </a:cubicBezTo>
                  <a:close/>
                  <a:moveTo>
                    <a:pt x="4884" y="50538"/>
                  </a:moveTo>
                  <a:lnTo>
                    <a:pt x="4884" y="50538"/>
                  </a:lnTo>
                  <a:cubicBezTo>
                    <a:pt x="9873" y="52527"/>
                    <a:pt x="14874" y="54741"/>
                    <a:pt x="19934" y="56515"/>
                  </a:cubicBezTo>
                  <a:cubicBezTo>
                    <a:pt x="19950" y="56519"/>
                    <a:pt x="19966" y="56521"/>
                    <a:pt x="19981" y="56521"/>
                  </a:cubicBezTo>
                  <a:cubicBezTo>
                    <a:pt x="20100" y="56521"/>
                    <a:pt x="20184" y="56406"/>
                    <a:pt x="20184" y="56301"/>
                  </a:cubicBezTo>
                  <a:cubicBezTo>
                    <a:pt x="20196" y="56313"/>
                    <a:pt x="20220" y="56337"/>
                    <a:pt x="20243" y="56348"/>
                  </a:cubicBezTo>
                  <a:cubicBezTo>
                    <a:pt x="20255" y="56348"/>
                    <a:pt x="20279" y="56360"/>
                    <a:pt x="20291" y="56360"/>
                  </a:cubicBezTo>
                  <a:cubicBezTo>
                    <a:pt x="20279" y="56491"/>
                    <a:pt x="20255" y="56634"/>
                    <a:pt x="20232" y="56777"/>
                  </a:cubicBezTo>
                  <a:cubicBezTo>
                    <a:pt x="20172" y="56837"/>
                    <a:pt x="20160" y="56932"/>
                    <a:pt x="20184" y="57015"/>
                  </a:cubicBezTo>
                  <a:cubicBezTo>
                    <a:pt x="20160" y="57182"/>
                    <a:pt x="20112" y="57360"/>
                    <a:pt x="20065" y="57527"/>
                  </a:cubicBezTo>
                  <a:cubicBezTo>
                    <a:pt x="18446" y="56527"/>
                    <a:pt x="16374" y="55956"/>
                    <a:pt x="14588" y="55420"/>
                  </a:cubicBezTo>
                  <a:cubicBezTo>
                    <a:pt x="14583" y="55419"/>
                    <a:pt x="14579" y="55418"/>
                    <a:pt x="14575" y="55418"/>
                  </a:cubicBezTo>
                  <a:cubicBezTo>
                    <a:pt x="14527" y="55418"/>
                    <a:pt x="14520" y="55482"/>
                    <a:pt x="14564" y="55515"/>
                  </a:cubicBezTo>
                  <a:cubicBezTo>
                    <a:pt x="16422" y="56217"/>
                    <a:pt x="18088" y="57289"/>
                    <a:pt x="19898" y="58075"/>
                  </a:cubicBezTo>
                  <a:cubicBezTo>
                    <a:pt x="19827" y="58313"/>
                    <a:pt x="19743" y="58551"/>
                    <a:pt x="19636" y="58789"/>
                  </a:cubicBezTo>
                  <a:cubicBezTo>
                    <a:pt x="14755" y="56777"/>
                    <a:pt x="9992" y="54515"/>
                    <a:pt x="5158" y="52419"/>
                  </a:cubicBezTo>
                  <a:lnTo>
                    <a:pt x="5158" y="52205"/>
                  </a:lnTo>
                  <a:cubicBezTo>
                    <a:pt x="5158" y="51955"/>
                    <a:pt x="5123" y="51705"/>
                    <a:pt x="5099" y="51455"/>
                  </a:cubicBezTo>
                  <a:lnTo>
                    <a:pt x="5099" y="51455"/>
                  </a:lnTo>
                  <a:cubicBezTo>
                    <a:pt x="7397" y="52550"/>
                    <a:pt x="9718" y="53610"/>
                    <a:pt x="12135" y="54467"/>
                  </a:cubicBezTo>
                  <a:cubicBezTo>
                    <a:pt x="12148" y="54472"/>
                    <a:pt x="12161" y="54475"/>
                    <a:pt x="12172" y="54475"/>
                  </a:cubicBezTo>
                  <a:cubicBezTo>
                    <a:pt x="12268" y="54475"/>
                    <a:pt x="12314" y="54318"/>
                    <a:pt x="12219" y="54265"/>
                  </a:cubicBezTo>
                  <a:cubicBezTo>
                    <a:pt x="9897" y="53039"/>
                    <a:pt x="7480" y="52027"/>
                    <a:pt x="5039" y="51062"/>
                  </a:cubicBezTo>
                  <a:cubicBezTo>
                    <a:pt x="5003" y="50884"/>
                    <a:pt x="4944" y="50705"/>
                    <a:pt x="4884" y="50538"/>
                  </a:cubicBezTo>
                  <a:close/>
                  <a:moveTo>
                    <a:pt x="16104" y="58775"/>
                  </a:moveTo>
                  <a:lnTo>
                    <a:pt x="16104" y="58775"/>
                  </a:lnTo>
                  <a:cubicBezTo>
                    <a:pt x="16288" y="58887"/>
                    <a:pt x="16477" y="58993"/>
                    <a:pt x="16671" y="59096"/>
                  </a:cubicBezTo>
                  <a:lnTo>
                    <a:pt x="16671" y="59096"/>
                  </a:lnTo>
                  <a:cubicBezTo>
                    <a:pt x="16486" y="58984"/>
                    <a:pt x="16298" y="58877"/>
                    <a:pt x="16104" y="58775"/>
                  </a:cubicBezTo>
                  <a:close/>
                  <a:moveTo>
                    <a:pt x="20220" y="58777"/>
                  </a:moveTo>
                  <a:cubicBezTo>
                    <a:pt x="20484" y="58950"/>
                    <a:pt x="20845" y="59245"/>
                    <a:pt x="21167" y="59245"/>
                  </a:cubicBezTo>
                  <a:cubicBezTo>
                    <a:pt x="21222" y="59245"/>
                    <a:pt x="21275" y="59237"/>
                    <a:pt x="21327" y="59218"/>
                  </a:cubicBezTo>
                  <a:lnTo>
                    <a:pt x="21327" y="59218"/>
                  </a:lnTo>
                  <a:cubicBezTo>
                    <a:pt x="21315" y="59313"/>
                    <a:pt x="21303" y="59396"/>
                    <a:pt x="21267" y="59480"/>
                  </a:cubicBezTo>
                  <a:cubicBezTo>
                    <a:pt x="21136" y="59396"/>
                    <a:pt x="20970" y="59337"/>
                    <a:pt x="20827" y="59277"/>
                  </a:cubicBezTo>
                  <a:cubicBezTo>
                    <a:pt x="20589" y="59182"/>
                    <a:pt x="20363" y="59087"/>
                    <a:pt x="20124" y="58992"/>
                  </a:cubicBezTo>
                  <a:lnTo>
                    <a:pt x="20220" y="58777"/>
                  </a:lnTo>
                  <a:close/>
                  <a:moveTo>
                    <a:pt x="11838" y="58194"/>
                  </a:moveTo>
                  <a:lnTo>
                    <a:pt x="11838" y="58194"/>
                  </a:lnTo>
                  <a:cubicBezTo>
                    <a:pt x="12159" y="58325"/>
                    <a:pt x="12504" y="58456"/>
                    <a:pt x="12838" y="58575"/>
                  </a:cubicBezTo>
                  <a:cubicBezTo>
                    <a:pt x="12873" y="58611"/>
                    <a:pt x="12921" y="58623"/>
                    <a:pt x="12969" y="58658"/>
                  </a:cubicBezTo>
                  <a:cubicBezTo>
                    <a:pt x="12933" y="58658"/>
                    <a:pt x="12921" y="58694"/>
                    <a:pt x="12969" y="58718"/>
                  </a:cubicBezTo>
                  <a:cubicBezTo>
                    <a:pt x="13159" y="58789"/>
                    <a:pt x="13338" y="58861"/>
                    <a:pt x="13516" y="58932"/>
                  </a:cubicBezTo>
                  <a:cubicBezTo>
                    <a:pt x="13979" y="59173"/>
                    <a:pt x="14426" y="59406"/>
                    <a:pt x="14877" y="59638"/>
                  </a:cubicBezTo>
                  <a:lnTo>
                    <a:pt x="14877" y="59638"/>
                  </a:lnTo>
                  <a:cubicBezTo>
                    <a:pt x="13858" y="59146"/>
                    <a:pt x="12859" y="58664"/>
                    <a:pt x="11838" y="58194"/>
                  </a:cubicBezTo>
                  <a:close/>
                  <a:moveTo>
                    <a:pt x="15166" y="59786"/>
                  </a:moveTo>
                  <a:cubicBezTo>
                    <a:pt x="15176" y="59791"/>
                    <a:pt x="15185" y="59796"/>
                    <a:pt x="15195" y="59801"/>
                  </a:cubicBezTo>
                  <a:cubicBezTo>
                    <a:pt x="15185" y="59796"/>
                    <a:pt x="15175" y="59791"/>
                    <a:pt x="15166" y="59786"/>
                  </a:cubicBezTo>
                  <a:close/>
                  <a:moveTo>
                    <a:pt x="7456" y="56229"/>
                  </a:moveTo>
                  <a:cubicBezTo>
                    <a:pt x="7837" y="56396"/>
                    <a:pt x="8194" y="56551"/>
                    <a:pt x="8563" y="56718"/>
                  </a:cubicBezTo>
                  <a:cubicBezTo>
                    <a:pt x="9290" y="57075"/>
                    <a:pt x="10016" y="57432"/>
                    <a:pt x="10766" y="57741"/>
                  </a:cubicBezTo>
                  <a:cubicBezTo>
                    <a:pt x="10659" y="57789"/>
                    <a:pt x="10611" y="57956"/>
                    <a:pt x="10730" y="58015"/>
                  </a:cubicBezTo>
                  <a:cubicBezTo>
                    <a:pt x="11981" y="58634"/>
                    <a:pt x="13243" y="59265"/>
                    <a:pt x="14493" y="59885"/>
                  </a:cubicBezTo>
                  <a:cubicBezTo>
                    <a:pt x="13088" y="59254"/>
                    <a:pt x="11766" y="58539"/>
                    <a:pt x="10838" y="58087"/>
                  </a:cubicBezTo>
                  <a:cubicBezTo>
                    <a:pt x="9683" y="57527"/>
                    <a:pt x="8563" y="56884"/>
                    <a:pt x="7456" y="56229"/>
                  </a:cubicBezTo>
                  <a:close/>
                  <a:moveTo>
                    <a:pt x="5158" y="52729"/>
                  </a:moveTo>
                  <a:cubicBezTo>
                    <a:pt x="9897" y="54932"/>
                    <a:pt x="14719" y="56944"/>
                    <a:pt x="19446" y="59218"/>
                  </a:cubicBezTo>
                  <a:cubicBezTo>
                    <a:pt x="19458" y="59254"/>
                    <a:pt x="19458" y="59254"/>
                    <a:pt x="19446" y="59254"/>
                  </a:cubicBezTo>
                  <a:cubicBezTo>
                    <a:pt x="19403" y="59235"/>
                    <a:pt x="19361" y="59226"/>
                    <a:pt x="19321" y="59226"/>
                  </a:cubicBezTo>
                  <a:cubicBezTo>
                    <a:pt x="19062" y="59226"/>
                    <a:pt x="18893" y="59582"/>
                    <a:pt x="19172" y="59706"/>
                  </a:cubicBezTo>
                  <a:cubicBezTo>
                    <a:pt x="19184" y="59706"/>
                    <a:pt x="19208" y="59730"/>
                    <a:pt x="19220" y="59730"/>
                  </a:cubicBezTo>
                  <a:cubicBezTo>
                    <a:pt x="19184" y="59766"/>
                    <a:pt x="19172" y="59813"/>
                    <a:pt x="19148" y="59861"/>
                  </a:cubicBezTo>
                  <a:lnTo>
                    <a:pt x="19124" y="59861"/>
                  </a:lnTo>
                  <a:cubicBezTo>
                    <a:pt x="19091" y="59842"/>
                    <a:pt x="19058" y="59834"/>
                    <a:pt x="19027" y="59834"/>
                  </a:cubicBezTo>
                  <a:cubicBezTo>
                    <a:pt x="18881" y="59834"/>
                    <a:pt x="18776" y="60019"/>
                    <a:pt x="18874" y="60147"/>
                  </a:cubicBezTo>
                  <a:cubicBezTo>
                    <a:pt x="18648" y="60039"/>
                    <a:pt x="18422" y="59932"/>
                    <a:pt x="18184" y="59825"/>
                  </a:cubicBezTo>
                  <a:cubicBezTo>
                    <a:pt x="18173" y="59794"/>
                    <a:pt x="18154" y="59763"/>
                    <a:pt x="18110" y="59763"/>
                  </a:cubicBezTo>
                  <a:cubicBezTo>
                    <a:pt x="18104" y="59763"/>
                    <a:pt x="18096" y="59764"/>
                    <a:pt x="18088" y="59766"/>
                  </a:cubicBezTo>
                  <a:lnTo>
                    <a:pt x="18041" y="59766"/>
                  </a:lnTo>
                  <a:cubicBezTo>
                    <a:pt x="17707" y="59623"/>
                    <a:pt x="17398" y="59456"/>
                    <a:pt x="17076" y="59313"/>
                  </a:cubicBezTo>
                  <a:cubicBezTo>
                    <a:pt x="16981" y="59265"/>
                    <a:pt x="16898" y="59206"/>
                    <a:pt x="16791" y="59158"/>
                  </a:cubicBezTo>
                  <a:cubicBezTo>
                    <a:pt x="16750" y="59138"/>
                    <a:pt x="16711" y="59117"/>
                    <a:pt x="16671" y="59096"/>
                  </a:cubicBezTo>
                  <a:lnTo>
                    <a:pt x="16671" y="59096"/>
                  </a:lnTo>
                  <a:cubicBezTo>
                    <a:pt x="16679" y="59101"/>
                    <a:pt x="16687" y="59106"/>
                    <a:pt x="16695" y="59111"/>
                  </a:cubicBezTo>
                  <a:cubicBezTo>
                    <a:pt x="15660" y="58623"/>
                    <a:pt x="14481" y="58325"/>
                    <a:pt x="13350" y="58099"/>
                  </a:cubicBezTo>
                  <a:cubicBezTo>
                    <a:pt x="12457" y="57694"/>
                    <a:pt x="11576" y="57313"/>
                    <a:pt x="10683" y="56908"/>
                  </a:cubicBezTo>
                  <a:cubicBezTo>
                    <a:pt x="8802" y="55896"/>
                    <a:pt x="6908" y="54908"/>
                    <a:pt x="4992" y="53955"/>
                  </a:cubicBezTo>
                  <a:cubicBezTo>
                    <a:pt x="5063" y="53753"/>
                    <a:pt x="5111" y="53515"/>
                    <a:pt x="5123" y="53277"/>
                  </a:cubicBezTo>
                  <a:cubicBezTo>
                    <a:pt x="6373" y="54277"/>
                    <a:pt x="7742" y="55086"/>
                    <a:pt x="9290" y="55539"/>
                  </a:cubicBezTo>
                  <a:cubicBezTo>
                    <a:pt x="9303" y="55544"/>
                    <a:pt x="9316" y="55546"/>
                    <a:pt x="9329" y="55546"/>
                  </a:cubicBezTo>
                  <a:cubicBezTo>
                    <a:pt x="9438" y="55546"/>
                    <a:pt x="9504" y="55375"/>
                    <a:pt x="9397" y="55301"/>
                  </a:cubicBezTo>
                  <a:cubicBezTo>
                    <a:pt x="7920" y="54610"/>
                    <a:pt x="6492" y="53860"/>
                    <a:pt x="5158" y="52955"/>
                  </a:cubicBezTo>
                  <a:lnTo>
                    <a:pt x="5158" y="52729"/>
                  </a:lnTo>
                  <a:close/>
                  <a:moveTo>
                    <a:pt x="15171" y="58908"/>
                  </a:moveTo>
                  <a:lnTo>
                    <a:pt x="15171" y="58908"/>
                  </a:lnTo>
                  <a:cubicBezTo>
                    <a:pt x="15850" y="59170"/>
                    <a:pt x="16541" y="59456"/>
                    <a:pt x="17243" y="59730"/>
                  </a:cubicBezTo>
                  <a:cubicBezTo>
                    <a:pt x="17264" y="59736"/>
                    <a:pt x="17284" y="59738"/>
                    <a:pt x="17301" y="59738"/>
                  </a:cubicBezTo>
                  <a:cubicBezTo>
                    <a:pt x="17395" y="59738"/>
                    <a:pt x="17445" y="59665"/>
                    <a:pt x="17445" y="59575"/>
                  </a:cubicBezTo>
                  <a:lnTo>
                    <a:pt x="17850" y="59837"/>
                  </a:lnTo>
                  <a:cubicBezTo>
                    <a:pt x="17838" y="59897"/>
                    <a:pt x="17862" y="59992"/>
                    <a:pt x="17957" y="59992"/>
                  </a:cubicBezTo>
                  <a:lnTo>
                    <a:pt x="18077" y="59992"/>
                  </a:lnTo>
                  <a:cubicBezTo>
                    <a:pt x="18291" y="60158"/>
                    <a:pt x="18529" y="60301"/>
                    <a:pt x="18755" y="60456"/>
                  </a:cubicBezTo>
                  <a:cubicBezTo>
                    <a:pt x="18755" y="60456"/>
                    <a:pt x="18755" y="60468"/>
                    <a:pt x="18743" y="60468"/>
                  </a:cubicBezTo>
                  <a:cubicBezTo>
                    <a:pt x="18731" y="60468"/>
                    <a:pt x="18708" y="60468"/>
                    <a:pt x="18696" y="60480"/>
                  </a:cubicBezTo>
                  <a:cubicBezTo>
                    <a:pt x="17517" y="59968"/>
                    <a:pt x="16350" y="59432"/>
                    <a:pt x="15171" y="58908"/>
                  </a:cubicBezTo>
                  <a:close/>
                  <a:moveTo>
                    <a:pt x="19958" y="59361"/>
                  </a:moveTo>
                  <a:cubicBezTo>
                    <a:pt x="20184" y="59480"/>
                    <a:pt x="20410" y="59623"/>
                    <a:pt x="20636" y="59742"/>
                  </a:cubicBezTo>
                  <a:cubicBezTo>
                    <a:pt x="20791" y="59825"/>
                    <a:pt x="20958" y="59932"/>
                    <a:pt x="21136" y="59956"/>
                  </a:cubicBezTo>
                  <a:cubicBezTo>
                    <a:pt x="21017" y="60278"/>
                    <a:pt x="20874" y="60563"/>
                    <a:pt x="20672" y="60813"/>
                  </a:cubicBezTo>
                  <a:cubicBezTo>
                    <a:pt x="20660" y="60778"/>
                    <a:pt x="20660" y="60754"/>
                    <a:pt x="20636" y="60718"/>
                  </a:cubicBezTo>
                  <a:cubicBezTo>
                    <a:pt x="20458" y="60516"/>
                    <a:pt x="20172" y="60408"/>
                    <a:pt x="19934" y="60289"/>
                  </a:cubicBezTo>
                  <a:cubicBezTo>
                    <a:pt x="19815" y="60230"/>
                    <a:pt x="19708" y="60170"/>
                    <a:pt x="19589" y="60111"/>
                  </a:cubicBezTo>
                  <a:cubicBezTo>
                    <a:pt x="19624" y="60063"/>
                    <a:pt x="19636" y="60004"/>
                    <a:pt x="19660" y="59968"/>
                  </a:cubicBezTo>
                  <a:cubicBezTo>
                    <a:pt x="19803" y="60027"/>
                    <a:pt x="19934" y="60099"/>
                    <a:pt x="20065" y="60158"/>
                  </a:cubicBezTo>
                  <a:cubicBezTo>
                    <a:pt x="20266" y="60254"/>
                    <a:pt x="20451" y="60373"/>
                    <a:pt x="20664" y="60373"/>
                  </a:cubicBezTo>
                  <a:cubicBezTo>
                    <a:pt x="20716" y="60373"/>
                    <a:pt x="20770" y="60365"/>
                    <a:pt x="20827" y="60349"/>
                  </a:cubicBezTo>
                  <a:cubicBezTo>
                    <a:pt x="20958" y="60313"/>
                    <a:pt x="21005" y="60170"/>
                    <a:pt x="20946" y="60051"/>
                  </a:cubicBezTo>
                  <a:cubicBezTo>
                    <a:pt x="20827" y="59801"/>
                    <a:pt x="20541" y="59742"/>
                    <a:pt x="20303" y="59623"/>
                  </a:cubicBezTo>
                  <a:cubicBezTo>
                    <a:pt x="20172" y="59563"/>
                    <a:pt x="20053" y="59504"/>
                    <a:pt x="19922" y="59456"/>
                  </a:cubicBezTo>
                  <a:lnTo>
                    <a:pt x="19958" y="59361"/>
                  </a:lnTo>
                  <a:close/>
                  <a:moveTo>
                    <a:pt x="44425" y="43216"/>
                  </a:moveTo>
                  <a:lnTo>
                    <a:pt x="44425" y="43252"/>
                  </a:lnTo>
                  <a:cubicBezTo>
                    <a:pt x="44592" y="43621"/>
                    <a:pt x="44735" y="44014"/>
                    <a:pt x="44842" y="44407"/>
                  </a:cubicBezTo>
                  <a:cubicBezTo>
                    <a:pt x="44901" y="44633"/>
                    <a:pt x="44949" y="44859"/>
                    <a:pt x="44997" y="45085"/>
                  </a:cubicBezTo>
                  <a:cubicBezTo>
                    <a:pt x="42341" y="46014"/>
                    <a:pt x="39710" y="47014"/>
                    <a:pt x="37091" y="48014"/>
                  </a:cubicBezTo>
                  <a:cubicBezTo>
                    <a:pt x="37055" y="47907"/>
                    <a:pt x="37031" y="47824"/>
                    <a:pt x="36996" y="47716"/>
                  </a:cubicBezTo>
                  <a:cubicBezTo>
                    <a:pt x="36982" y="47665"/>
                    <a:pt x="36938" y="47643"/>
                    <a:pt x="36895" y="47643"/>
                  </a:cubicBezTo>
                  <a:cubicBezTo>
                    <a:pt x="36826" y="47643"/>
                    <a:pt x="36757" y="47696"/>
                    <a:pt x="36793" y="47776"/>
                  </a:cubicBezTo>
                  <a:cubicBezTo>
                    <a:pt x="36841" y="47883"/>
                    <a:pt x="36865" y="47978"/>
                    <a:pt x="36912" y="48086"/>
                  </a:cubicBezTo>
                  <a:cubicBezTo>
                    <a:pt x="36781" y="48133"/>
                    <a:pt x="36662" y="48181"/>
                    <a:pt x="36543" y="48240"/>
                  </a:cubicBezTo>
                  <a:cubicBezTo>
                    <a:pt x="36484" y="48014"/>
                    <a:pt x="36376" y="47800"/>
                    <a:pt x="36305" y="47597"/>
                  </a:cubicBezTo>
                  <a:cubicBezTo>
                    <a:pt x="36290" y="47567"/>
                    <a:pt x="36258" y="47554"/>
                    <a:pt x="36228" y="47554"/>
                  </a:cubicBezTo>
                  <a:cubicBezTo>
                    <a:pt x="36187" y="47554"/>
                    <a:pt x="36148" y="47580"/>
                    <a:pt x="36162" y="47621"/>
                  </a:cubicBezTo>
                  <a:cubicBezTo>
                    <a:pt x="36257" y="47836"/>
                    <a:pt x="36329" y="48062"/>
                    <a:pt x="36436" y="48264"/>
                  </a:cubicBezTo>
                  <a:cubicBezTo>
                    <a:pt x="36329" y="48312"/>
                    <a:pt x="36210" y="48359"/>
                    <a:pt x="36103" y="48383"/>
                  </a:cubicBezTo>
                  <a:cubicBezTo>
                    <a:pt x="36103" y="48074"/>
                    <a:pt x="36019" y="47740"/>
                    <a:pt x="35972" y="47431"/>
                  </a:cubicBezTo>
                  <a:cubicBezTo>
                    <a:pt x="35961" y="47353"/>
                    <a:pt x="35895" y="47318"/>
                    <a:pt x="35826" y="47318"/>
                  </a:cubicBezTo>
                  <a:cubicBezTo>
                    <a:pt x="35736" y="47318"/>
                    <a:pt x="35642" y="47377"/>
                    <a:pt x="35662" y="47478"/>
                  </a:cubicBezTo>
                  <a:cubicBezTo>
                    <a:pt x="35710" y="47800"/>
                    <a:pt x="35710" y="48181"/>
                    <a:pt x="35793" y="48502"/>
                  </a:cubicBezTo>
                  <a:cubicBezTo>
                    <a:pt x="33340" y="49455"/>
                    <a:pt x="30888" y="50407"/>
                    <a:pt x="28447" y="51348"/>
                  </a:cubicBezTo>
                  <a:cubicBezTo>
                    <a:pt x="28252" y="51413"/>
                    <a:pt x="28313" y="51703"/>
                    <a:pt x="28477" y="51703"/>
                  </a:cubicBezTo>
                  <a:cubicBezTo>
                    <a:pt x="28494" y="51703"/>
                    <a:pt x="28511" y="51700"/>
                    <a:pt x="28530" y="51693"/>
                  </a:cubicBezTo>
                  <a:cubicBezTo>
                    <a:pt x="35984" y="49276"/>
                    <a:pt x="43592" y="46907"/>
                    <a:pt x="50950" y="44085"/>
                  </a:cubicBezTo>
                  <a:cubicBezTo>
                    <a:pt x="51605" y="44395"/>
                    <a:pt x="52236" y="44728"/>
                    <a:pt x="52890" y="45026"/>
                  </a:cubicBezTo>
                  <a:cubicBezTo>
                    <a:pt x="51271" y="45335"/>
                    <a:pt x="49676" y="45704"/>
                    <a:pt x="48152" y="46050"/>
                  </a:cubicBezTo>
                  <a:cubicBezTo>
                    <a:pt x="47952" y="46083"/>
                    <a:pt x="48021" y="46364"/>
                    <a:pt x="48195" y="46364"/>
                  </a:cubicBezTo>
                  <a:cubicBezTo>
                    <a:pt x="48208" y="46364"/>
                    <a:pt x="48221" y="46362"/>
                    <a:pt x="48235" y="46359"/>
                  </a:cubicBezTo>
                  <a:cubicBezTo>
                    <a:pt x="51855" y="45645"/>
                    <a:pt x="55545" y="45597"/>
                    <a:pt x="59141" y="44966"/>
                  </a:cubicBezTo>
                  <a:cubicBezTo>
                    <a:pt x="59308" y="44930"/>
                    <a:pt x="59367" y="44788"/>
                    <a:pt x="59344" y="44668"/>
                  </a:cubicBezTo>
                  <a:cubicBezTo>
                    <a:pt x="59367" y="44645"/>
                    <a:pt x="59403" y="44633"/>
                    <a:pt x="59415" y="44621"/>
                  </a:cubicBezTo>
                  <a:cubicBezTo>
                    <a:pt x="59439" y="44692"/>
                    <a:pt x="59522" y="44752"/>
                    <a:pt x="59617" y="44752"/>
                  </a:cubicBezTo>
                  <a:cubicBezTo>
                    <a:pt x="59665" y="44752"/>
                    <a:pt x="59713" y="44740"/>
                    <a:pt x="59736" y="44704"/>
                  </a:cubicBezTo>
                  <a:lnTo>
                    <a:pt x="59796" y="44704"/>
                  </a:lnTo>
                  <a:cubicBezTo>
                    <a:pt x="59844" y="44692"/>
                    <a:pt x="59891" y="44692"/>
                    <a:pt x="59915" y="44680"/>
                  </a:cubicBezTo>
                  <a:cubicBezTo>
                    <a:pt x="60082" y="44633"/>
                    <a:pt x="60082" y="44395"/>
                    <a:pt x="59915" y="44371"/>
                  </a:cubicBezTo>
                  <a:cubicBezTo>
                    <a:pt x="59879" y="44347"/>
                    <a:pt x="59832" y="44347"/>
                    <a:pt x="59796" y="44335"/>
                  </a:cubicBezTo>
                  <a:lnTo>
                    <a:pt x="59736" y="44335"/>
                  </a:lnTo>
                  <a:cubicBezTo>
                    <a:pt x="59713" y="44323"/>
                    <a:pt x="59665" y="44287"/>
                    <a:pt x="59617" y="44287"/>
                  </a:cubicBezTo>
                  <a:lnTo>
                    <a:pt x="59606" y="44287"/>
                  </a:lnTo>
                  <a:cubicBezTo>
                    <a:pt x="59617" y="44192"/>
                    <a:pt x="59606" y="44073"/>
                    <a:pt x="59546" y="43978"/>
                  </a:cubicBezTo>
                  <a:lnTo>
                    <a:pt x="59546" y="43978"/>
                  </a:lnTo>
                  <a:cubicBezTo>
                    <a:pt x="59719" y="44002"/>
                    <a:pt x="59876" y="44014"/>
                    <a:pt x="60024" y="44014"/>
                  </a:cubicBezTo>
                  <a:cubicBezTo>
                    <a:pt x="60171" y="44014"/>
                    <a:pt x="60308" y="44002"/>
                    <a:pt x="60439" y="43978"/>
                  </a:cubicBezTo>
                  <a:lnTo>
                    <a:pt x="60439" y="43978"/>
                  </a:lnTo>
                  <a:cubicBezTo>
                    <a:pt x="63499" y="47562"/>
                    <a:pt x="61689" y="52193"/>
                    <a:pt x="60403" y="56170"/>
                  </a:cubicBezTo>
                  <a:cubicBezTo>
                    <a:pt x="60308" y="56122"/>
                    <a:pt x="60201" y="56098"/>
                    <a:pt x="60070" y="56098"/>
                  </a:cubicBezTo>
                  <a:cubicBezTo>
                    <a:pt x="59725" y="56098"/>
                    <a:pt x="59510" y="56301"/>
                    <a:pt x="59427" y="56551"/>
                  </a:cubicBezTo>
                  <a:cubicBezTo>
                    <a:pt x="58355" y="56825"/>
                    <a:pt x="57272" y="57063"/>
                    <a:pt x="56200" y="57301"/>
                  </a:cubicBezTo>
                  <a:lnTo>
                    <a:pt x="56200" y="57194"/>
                  </a:lnTo>
                  <a:cubicBezTo>
                    <a:pt x="56200" y="57093"/>
                    <a:pt x="56117" y="57042"/>
                    <a:pt x="56034" y="57042"/>
                  </a:cubicBezTo>
                  <a:cubicBezTo>
                    <a:pt x="55950" y="57042"/>
                    <a:pt x="55867" y="57093"/>
                    <a:pt x="55867" y="57194"/>
                  </a:cubicBezTo>
                  <a:lnTo>
                    <a:pt x="55867" y="57325"/>
                  </a:lnTo>
                  <a:cubicBezTo>
                    <a:pt x="55867" y="57349"/>
                    <a:pt x="55867" y="57360"/>
                    <a:pt x="55891" y="57372"/>
                  </a:cubicBezTo>
                  <a:cubicBezTo>
                    <a:pt x="55593" y="57432"/>
                    <a:pt x="55295" y="57503"/>
                    <a:pt x="54998" y="57563"/>
                  </a:cubicBezTo>
                  <a:cubicBezTo>
                    <a:pt x="54998" y="57360"/>
                    <a:pt x="54974" y="57134"/>
                    <a:pt x="54974" y="56920"/>
                  </a:cubicBezTo>
                  <a:cubicBezTo>
                    <a:pt x="54974" y="56825"/>
                    <a:pt x="54900" y="56777"/>
                    <a:pt x="54825" y="56777"/>
                  </a:cubicBezTo>
                  <a:cubicBezTo>
                    <a:pt x="54751" y="56777"/>
                    <a:pt x="54676" y="56825"/>
                    <a:pt x="54676" y="56920"/>
                  </a:cubicBezTo>
                  <a:cubicBezTo>
                    <a:pt x="54676" y="57146"/>
                    <a:pt x="54664" y="57384"/>
                    <a:pt x="54664" y="57622"/>
                  </a:cubicBezTo>
                  <a:cubicBezTo>
                    <a:pt x="54569" y="57658"/>
                    <a:pt x="54450" y="57670"/>
                    <a:pt x="54343" y="57682"/>
                  </a:cubicBezTo>
                  <a:cubicBezTo>
                    <a:pt x="54426" y="57087"/>
                    <a:pt x="54248" y="56360"/>
                    <a:pt x="54129" y="55789"/>
                  </a:cubicBezTo>
                  <a:cubicBezTo>
                    <a:pt x="54110" y="55715"/>
                    <a:pt x="54060" y="55684"/>
                    <a:pt x="54006" y="55684"/>
                  </a:cubicBezTo>
                  <a:cubicBezTo>
                    <a:pt x="53921" y="55684"/>
                    <a:pt x="53828" y="55763"/>
                    <a:pt x="53843" y="55872"/>
                  </a:cubicBezTo>
                  <a:cubicBezTo>
                    <a:pt x="53902" y="56241"/>
                    <a:pt x="53950" y="56610"/>
                    <a:pt x="53962" y="56979"/>
                  </a:cubicBezTo>
                  <a:cubicBezTo>
                    <a:pt x="53986" y="57241"/>
                    <a:pt x="53950" y="57491"/>
                    <a:pt x="53986" y="57741"/>
                  </a:cubicBezTo>
                  <a:cubicBezTo>
                    <a:pt x="53664" y="57801"/>
                    <a:pt x="53343" y="57861"/>
                    <a:pt x="53033" y="57920"/>
                  </a:cubicBezTo>
                  <a:cubicBezTo>
                    <a:pt x="53093" y="57313"/>
                    <a:pt x="53045" y="56670"/>
                    <a:pt x="52986" y="56098"/>
                  </a:cubicBezTo>
                  <a:cubicBezTo>
                    <a:pt x="52980" y="56051"/>
                    <a:pt x="52947" y="56027"/>
                    <a:pt x="52916" y="56027"/>
                  </a:cubicBezTo>
                  <a:cubicBezTo>
                    <a:pt x="52884" y="56027"/>
                    <a:pt x="52855" y="56051"/>
                    <a:pt x="52855" y="56098"/>
                  </a:cubicBezTo>
                  <a:cubicBezTo>
                    <a:pt x="52878" y="56729"/>
                    <a:pt x="52807" y="57360"/>
                    <a:pt x="52748" y="57980"/>
                  </a:cubicBezTo>
                  <a:cubicBezTo>
                    <a:pt x="52557" y="58015"/>
                    <a:pt x="52355" y="58063"/>
                    <a:pt x="52152" y="58099"/>
                  </a:cubicBezTo>
                  <a:cubicBezTo>
                    <a:pt x="52557" y="54789"/>
                    <a:pt x="52200" y="51360"/>
                    <a:pt x="51462" y="48121"/>
                  </a:cubicBezTo>
                  <a:cubicBezTo>
                    <a:pt x="51447" y="48045"/>
                    <a:pt x="51395" y="48013"/>
                    <a:pt x="51340" y="48013"/>
                  </a:cubicBezTo>
                  <a:cubicBezTo>
                    <a:pt x="51256" y="48013"/>
                    <a:pt x="51166" y="48086"/>
                    <a:pt x="51188" y="48193"/>
                  </a:cubicBezTo>
                  <a:cubicBezTo>
                    <a:pt x="51843" y="51574"/>
                    <a:pt x="51878" y="54801"/>
                    <a:pt x="51735" y="58182"/>
                  </a:cubicBezTo>
                  <a:cubicBezTo>
                    <a:pt x="47866" y="58873"/>
                    <a:pt x="43985" y="59396"/>
                    <a:pt x="40020" y="59777"/>
                  </a:cubicBezTo>
                  <a:lnTo>
                    <a:pt x="40020" y="59468"/>
                  </a:lnTo>
                  <a:cubicBezTo>
                    <a:pt x="40020" y="59379"/>
                    <a:pt x="39948" y="59334"/>
                    <a:pt x="39877" y="59334"/>
                  </a:cubicBezTo>
                  <a:cubicBezTo>
                    <a:pt x="39805" y="59334"/>
                    <a:pt x="39734" y="59379"/>
                    <a:pt x="39734" y="59468"/>
                  </a:cubicBezTo>
                  <a:lnTo>
                    <a:pt x="39734" y="59813"/>
                  </a:lnTo>
                  <a:cubicBezTo>
                    <a:pt x="39555" y="59825"/>
                    <a:pt x="39401" y="59837"/>
                    <a:pt x="39222" y="59861"/>
                  </a:cubicBezTo>
                  <a:cubicBezTo>
                    <a:pt x="39115" y="59873"/>
                    <a:pt x="39020" y="59873"/>
                    <a:pt x="38924" y="59885"/>
                  </a:cubicBezTo>
                  <a:cubicBezTo>
                    <a:pt x="38889" y="59742"/>
                    <a:pt x="38865" y="59575"/>
                    <a:pt x="38829" y="59420"/>
                  </a:cubicBezTo>
                  <a:cubicBezTo>
                    <a:pt x="38819" y="59343"/>
                    <a:pt x="38752" y="59308"/>
                    <a:pt x="38683" y="59308"/>
                  </a:cubicBezTo>
                  <a:cubicBezTo>
                    <a:pt x="38593" y="59308"/>
                    <a:pt x="38499" y="59367"/>
                    <a:pt x="38520" y="59468"/>
                  </a:cubicBezTo>
                  <a:lnTo>
                    <a:pt x="38567" y="59920"/>
                  </a:lnTo>
                  <a:cubicBezTo>
                    <a:pt x="38293" y="59944"/>
                    <a:pt x="38031" y="59956"/>
                    <a:pt x="37758" y="59980"/>
                  </a:cubicBezTo>
                  <a:cubicBezTo>
                    <a:pt x="37746" y="59885"/>
                    <a:pt x="37710" y="59777"/>
                    <a:pt x="37698" y="59694"/>
                  </a:cubicBezTo>
                  <a:cubicBezTo>
                    <a:pt x="37689" y="59628"/>
                    <a:pt x="37645" y="59599"/>
                    <a:pt x="37598" y="59599"/>
                  </a:cubicBezTo>
                  <a:cubicBezTo>
                    <a:pt x="37526" y="59599"/>
                    <a:pt x="37446" y="59665"/>
                    <a:pt x="37460" y="59766"/>
                  </a:cubicBezTo>
                  <a:cubicBezTo>
                    <a:pt x="37472" y="59837"/>
                    <a:pt x="37472" y="59920"/>
                    <a:pt x="37496" y="60004"/>
                  </a:cubicBezTo>
                  <a:cubicBezTo>
                    <a:pt x="37341" y="60016"/>
                    <a:pt x="37198" y="60039"/>
                    <a:pt x="37043" y="60039"/>
                  </a:cubicBezTo>
                  <a:cubicBezTo>
                    <a:pt x="37019" y="59825"/>
                    <a:pt x="36972" y="59623"/>
                    <a:pt x="36924" y="59420"/>
                  </a:cubicBezTo>
                  <a:cubicBezTo>
                    <a:pt x="36914" y="59353"/>
                    <a:pt x="36856" y="59322"/>
                    <a:pt x="36795" y="59322"/>
                  </a:cubicBezTo>
                  <a:cubicBezTo>
                    <a:pt x="36716" y="59322"/>
                    <a:pt x="36632" y="59374"/>
                    <a:pt x="36638" y="59468"/>
                  </a:cubicBezTo>
                  <a:cubicBezTo>
                    <a:pt x="36674" y="59658"/>
                    <a:pt x="36674" y="59873"/>
                    <a:pt x="36698" y="60075"/>
                  </a:cubicBezTo>
                  <a:cubicBezTo>
                    <a:pt x="36555" y="60099"/>
                    <a:pt x="36424" y="60099"/>
                    <a:pt x="36269" y="60111"/>
                  </a:cubicBezTo>
                  <a:lnTo>
                    <a:pt x="36269" y="58670"/>
                  </a:lnTo>
                  <a:cubicBezTo>
                    <a:pt x="36269" y="58646"/>
                    <a:pt x="36251" y="58634"/>
                    <a:pt x="36234" y="58634"/>
                  </a:cubicBezTo>
                  <a:cubicBezTo>
                    <a:pt x="36216" y="58634"/>
                    <a:pt x="36198" y="58646"/>
                    <a:pt x="36198" y="58670"/>
                  </a:cubicBezTo>
                  <a:lnTo>
                    <a:pt x="36198" y="60111"/>
                  </a:lnTo>
                  <a:cubicBezTo>
                    <a:pt x="36031" y="60123"/>
                    <a:pt x="35864" y="60135"/>
                    <a:pt x="35710" y="60135"/>
                  </a:cubicBezTo>
                  <a:cubicBezTo>
                    <a:pt x="35626" y="57980"/>
                    <a:pt x="35555" y="55836"/>
                    <a:pt x="35591" y="53681"/>
                  </a:cubicBezTo>
                  <a:cubicBezTo>
                    <a:pt x="35591" y="53586"/>
                    <a:pt x="35516" y="53539"/>
                    <a:pt x="35442" y="53539"/>
                  </a:cubicBezTo>
                  <a:cubicBezTo>
                    <a:pt x="35367" y="53539"/>
                    <a:pt x="35293" y="53586"/>
                    <a:pt x="35293" y="53681"/>
                  </a:cubicBezTo>
                  <a:cubicBezTo>
                    <a:pt x="35210" y="55836"/>
                    <a:pt x="35174" y="58015"/>
                    <a:pt x="35245" y="60170"/>
                  </a:cubicBezTo>
                  <a:cubicBezTo>
                    <a:pt x="31626" y="60420"/>
                    <a:pt x="27971" y="60647"/>
                    <a:pt x="24363" y="61075"/>
                  </a:cubicBezTo>
                  <a:cubicBezTo>
                    <a:pt x="24375" y="61051"/>
                    <a:pt x="24399" y="61016"/>
                    <a:pt x="24411" y="61004"/>
                  </a:cubicBezTo>
                  <a:cubicBezTo>
                    <a:pt x="24470" y="60968"/>
                    <a:pt x="24530" y="60944"/>
                    <a:pt x="24577" y="60873"/>
                  </a:cubicBezTo>
                  <a:cubicBezTo>
                    <a:pt x="24792" y="60420"/>
                    <a:pt x="24946" y="59980"/>
                    <a:pt x="25006" y="59551"/>
                  </a:cubicBezTo>
                  <a:cubicBezTo>
                    <a:pt x="25423" y="57968"/>
                    <a:pt x="25530" y="56337"/>
                    <a:pt x="25268" y="54694"/>
                  </a:cubicBezTo>
                  <a:cubicBezTo>
                    <a:pt x="25196" y="54193"/>
                    <a:pt x="25089" y="53420"/>
                    <a:pt x="24827" y="52789"/>
                  </a:cubicBezTo>
                  <a:lnTo>
                    <a:pt x="24827" y="52789"/>
                  </a:lnTo>
                  <a:cubicBezTo>
                    <a:pt x="25490" y="52882"/>
                    <a:pt x="26144" y="52948"/>
                    <a:pt x="26788" y="52948"/>
                  </a:cubicBezTo>
                  <a:cubicBezTo>
                    <a:pt x="26885" y="52948"/>
                    <a:pt x="26981" y="52946"/>
                    <a:pt x="27078" y="52943"/>
                  </a:cubicBezTo>
                  <a:cubicBezTo>
                    <a:pt x="27101" y="52943"/>
                    <a:pt x="27113" y="52919"/>
                    <a:pt x="27137" y="52908"/>
                  </a:cubicBezTo>
                  <a:cubicBezTo>
                    <a:pt x="27613" y="52860"/>
                    <a:pt x="28042" y="52658"/>
                    <a:pt x="28233" y="52205"/>
                  </a:cubicBezTo>
                  <a:cubicBezTo>
                    <a:pt x="28294" y="52061"/>
                    <a:pt x="28205" y="51855"/>
                    <a:pt x="28049" y="51855"/>
                  </a:cubicBezTo>
                  <a:cubicBezTo>
                    <a:pt x="28025" y="51855"/>
                    <a:pt x="27998" y="51860"/>
                    <a:pt x="27971" y="51872"/>
                  </a:cubicBezTo>
                  <a:cubicBezTo>
                    <a:pt x="27887" y="51896"/>
                    <a:pt x="27816" y="51931"/>
                    <a:pt x="27756" y="51955"/>
                  </a:cubicBezTo>
                  <a:cubicBezTo>
                    <a:pt x="27804" y="51907"/>
                    <a:pt x="27852" y="51884"/>
                    <a:pt x="27875" y="51836"/>
                  </a:cubicBezTo>
                  <a:lnTo>
                    <a:pt x="27911" y="51836"/>
                  </a:lnTo>
                  <a:cubicBezTo>
                    <a:pt x="27916" y="51836"/>
                    <a:pt x="27921" y="51837"/>
                    <a:pt x="27926" y="51837"/>
                  </a:cubicBezTo>
                  <a:cubicBezTo>
                    <a:pt x="28071" y="51837"/>
                    <a:pt x="28148" y="51665"/>
                    <a:pt x="28102" y="51538"/>
                  </a:cubicBezTo>
                  <a:cubicBezTo>
                    <a:pt x="28364" y="51074"/>
                    <a:pt x="28459" y="50479"/>
                    <a:pt x="28340" y="49979"/>
                  </a:cubicBezTo>
                  <a:cubicBezTo>
                    <a:pt x="28233" y="49490"/>
                    <a:pt x="27947" y="49086"/>
                    <a:pt x="27578" y="48788"/>
                  </a:cubicBezTo>
                  <a:cubicBezTo>
                    <a:pt x="28268" y="48609"/>
                    <a:pt x="29006" y="48478"/>
                    <a:pt x="29435" y="47966"/>
                  </a:cubicBezTo>
                  <a:cubicBezTo>
                    <a:pt x="29459" y="47972"/>
                    <a:pt x="29483" y="47975"/>
                    <a:pt x="29507" y="47975"/>
                  </a:cubicBezTo>
                  <a:cubicBezTo>
                    <a:pt x="29530" y="47975"/>
                    <a:pt x="29554" y="47972"/>
                    <a:pt x="29578" y="47966"/>
                  </a:cubicBezTo>
                  <a:cubicBezTo>
                    <a:pt x="33948" y="46002"/>
                    <a:pt x="38543" y="44847"/>
                    <a:pt x="43163" y="43573"/>
                  </a:cubicBezTo>
                  <a:cubicBezTo>
                    <a:pt x="43580" y="43454"/>
                    <a:pt x="44008" y="43335"/>
                    <a:pt x="44425" y="43216"/>
                  </a:cubicBezTo>
                  <a:close/>
                  <a:moveTo>
                    <a:pt x="17838" y="60861"/>
                  </a:moveTo>
                  <a:cubicBezTo>
                    <a:pt x="17993" y="60932"/>
                    <a:pt x="18172" y="61004"/>
                    <a:pt x="18338" y="61075"/>
                  </a:cubicBezTo>
                  <a:cubicBezTo>
                    <a:pt x="18315" y="61111"/>
                    <a:pt x="18279" y="61159"/>
                    <a:pt x="18255" y="61182"/>
                  </a:cubicBezTo>
                  <a:lnTo>
                    <a:pt x="18065" y="61135"/>
                  </a:lnTo>
                  <a:cubicBezTo>
                    <a:pt x="17957" y="61099"/>
                    <a:pt x="17850" y="61051"/>
                    <a:pt x="17731" y="61004"/>
                  </a:cubicBezTo>
                  <a:cubicBezTo>
                    <a:pt x="17803" y="60992"/>
                    <a:pt x="17838" y="60920"/>
                    <a:pt x="17838" y="60861"/>
                  </a:cubicBezTo>
                  <a:close/>
                  <a:moveTo>
                    <a:pt x="24184" y="59277"/>
                  </a:moveTo>
                  <a:cubicBezTo>
                    <a:pt x="24232" y="59325"/>
                    <a:pt x="24292" y="59349"/>
                    <a:pt x="24351" y="59349"/>
                  </a:cubicBezTo>
                  <a:cubicBezTo>
                    <a:pt x="24244" y="59766"/>
                    <a:pt x="24125" y="60182"/>
                    <a:pt x="23982" y="60599"/>
                  </a:cubicBezTo>
                  <a:cubicBezTo>
                    <a:pt x="23934" y="60718"/>
                    <a:pt x="23982" y="60825"/>
                    <a:pt x="24053" y="60897"/>
                  </a:cubicBezTo>
                  <a:cubicBezTo>
                    <a:pt x="24030" y="60968"/>
                    <a:pt x="24006" y="61063"/>
                    <a:pt x="23982" y="61135"/>
                  </a:cubicBezTo>
                  <a:cubicBezTo>
                    <a:pt x="23792" y="61170"/>
                    <a:pt x="23613" y="61182"/>
                    <a:pt x="23411" y="61218"/>
                  </a:cubicBezTo>
                  <a:cubicBezTo>
                    <a:pt x="23744" y="60647"/>
                    <a:pt x="23994" y="59968"/>
                    <a:pt x="24184" y="59277"/>
                  </a:cubicBezTo>
                  <a:close/>
                  <a:moveTo>
                    <a:pt x="20017" y="60885"/>
                  </a:moveTo>
                  <a:cubicBezTo>
                    <a:pt x="20160" y="60956"/>
                    <a:pt x="20291" y="61028"/>
                    <a:pt x="20434" y="61063"/>
                  </a:cubicBezTo>
                  <a:lnTo>
                    <a:pt x="20458" y="61063"/>
                  </a:lnTo>
                  <a:cubicBezTo>
                    <a:pt x="20351" y="61159"/>
                    <a:pt x="20243" y="61242"/>
                    <a:pt x="20112" y="61313"/>
                  </a:cubicBezTo>
                  <a:cubicBezTo>
                    <a:pt x="20136" y="61230"/>
                    <a:pt x="20112" y="61123"/>
                    <a:pt x="19993" y="61075"/>
                  </a:cubicBezTo>
                  <a:cubicBezTo>
                    <a:pt x="19982" y="61063"/>
                    <a:pt x="19946" y="61063"/>
                    <a:pt x="19934" y="61051"/>
                  </a:cubicBezTo>
                  <a:cubicBezTo>
                    <a:pt x="19982" y="61004"/>
                    <a:pt x="20005" y="60944"/>
                    <a:pt x="20017" y="60885"/>
                  </a:cubicBezTo>
                  <a:close/>
                  <a:moveTo>
                    <a:pt x="21017" y="52300"/>
                  </a:moveTo>
                  <a:cubicBezTo>
                    <a:pt x="21053" y="52312"/>
                    <a:pt x="21077" y="52324"/>
                    <a:pt x="21125" y="52336"/>
                  </a:cubicBezTo>
                  <a:cubicBezTo>
                    <a:pt x="21529" y="52431"/>
                    <a:pt x="21910" y="52479"/>
                    <a:pt x="22315" y="52515"/>
                  </a:cubicBezTo>
                  <a:cubicBezTo>
                    <a:pt x="22315" y="52538"/>
                    <a:pt x="22327" y="52562"/>
                    <a:pt x="22327" y="52598"/>
                  </a:cubicBezTo>
                  <a:cubicBezTo>
                    <a:pt x="22684" y="53229"/>
                    <a:pt x="22970" y="53920"/>
                    <a:pt x="23196" y="54622"/>
                  </a:cubicBezTo>
                  <a:cubicBezTo>
                    <a:pt x="23351" y="55182"/>
                    <a:pt x="23387" y="55789"/>
                    <a:pt x="23625" y="56325"/>
                  </a:cubicBezTo>
                  <a:cubicBezTo>
                    <a:pt x="23637" y="56372"/>
                    <a:pt x="23684" y="56384"/>
                    <a:pt x="23732" y="56408"/>
                  </a:cubicBezTo>
                  <a:cubicBezTo>
                    <a:pt x="23744" y="56646"/>
                    <a:pt x="23756" y="56884"/>
                    <a:pt x="23744" y="57134"/>
                  </a:cubicBezTo>
                  <a:cubicBezTo>
                    <a:pt x="23637" y="57849"/>
                    <a:pt x="23434" y="58551"/>
                    <a:pt x="23172" y="59265"/>
                  </a:cubicBezTo>
                  <a:cubicBezTo>
                    <a:pt x="22875" y="59718"/>
                    <a:pt x="22494" y="60123"/>
                    <a:pt x="22041" y="60551"/>
                  </a:cubicBezTo>
                  <a:cubicBezTo>
                    <a:pt x="22017" y="60587"/>
                    <a:pt x="21982" y="60635"/>
                    <a:pt x="21982" y="60694"/>
                  </a:cubicBezTo>
                  <a:cubicBezTo>
                    <a:pt x="21744" y="60825"/>
                    <a:pt x="21506" y="60944"/>
                    <a:pt x="21327" y="61135"/>
                  </a:cubicBezTo>
                  <a:cubicBezTo>
                    <a:pt x="21255" y="61206"/>
                    <a:pt x="21244" y="61325"/>
                    <a:pt x="21255" y="61432"/>
                  </a:cubicBezTo>
                  <a:cubicBezTo>
                    <a:pt x="21196" y="61480"/>
                    <a:pt x="21136" y="61528"/>
                    <a:pt x="21077" y="61587"/>
                  </a:cubicBezTo>
                  <a:cubicBezTo>
                    <a:pt x="20958" y="61599"/>
                    <a:pt x="20839" y="61623"/>
                    <a:pt x="20720" y="61647"/>
                  </a:cubicBezTo>
                  <a:cubicBezTo>
                    <a:pt x="20827" y="61587"/>
                    <a:pt x="20886" y="61551"/>
                    <a:pt x="20946" y="61492"/>
                  </a:cubicBezTo>
                  <a:cubicBezTo>
                    <a:pt x="21005" y="61456"/>
                    <a:pt x="21005" y="61373"/>
                    <a:pt x="20970" y="61313"/>
                  </a:cubicBezTo>
                  <a:cubicBezTo>
                    <a:pt x="23339" y="59813"/>
                    <a:pt x="22089" y="54324"/>
                    <a:pt x="20874" y="52455"/>
                  </a:cubicBezTo>
                  <a:cubicBezTo>
                    <a:pt x="20946" y="52431"/>
                    <a:pt x="20994" y="52372"/>
                    <a:pt x="21017" y="52300"/>
                  </a:cubicBezTo>
                  <a:close/>
                  <a:moveTo>
                    <a:pt x="27875" y="0"/>
                  </a:moveTo>
                  <a:cubicBezTo>
                    <a:pt x="27799" y="0"/>
                    <a:pt x="27725" y="34"/>
                    <a:pt x="27685" y="115"/>
                  </a:cubicBezTo>
                  <a:cubicBezTo>
                    <a:pt x="25970" y="3509"/>
                    <a:pt x="24565" y="7140"/>
                    <a:pt x="23399" y="10891"/>
                  </a:cubicBezTo>
                  <a:cubicBezTo>
                    <a:pt x="23137" y="9974"/>
                    <a:pt x="22815" y="9081"/>
                    <a:pt x="22518" y="8164"/>
                  </a:cubicBezTo>
                  <a:cubicBezTo>
                    <a:pt x="22494" y="8094"/>
                    <a:pt x="22439" y="8065"/>
                    <a:pt x="22383" y="8065"/>
                  </a:cubicBezTo>
                  <a:cubicBezTo>
                    <a:pt x="22295" y="8065"/>
                    <a:pt x="22207" y="8138"/>
                    <a:pt x="22244" y="8247"/>
                  </a:cubicBezTo>
                  <a:cubicBezTo>
                    <a:pt x="22577" y="9224"/>
                    <a:pt x="22922" y="10224"/>
                    <a:pt x="23315" y="11188"/>
                  </a:cubicBezTo>
                  <a:cubicBezTo>
                    <a:pt x="23101" y="11891"/>
                    <a:pt x="22899" y="12593"/>
                    <a:pt x="22696" y="13284"/>
                  </a:cubicBezTo>
                  <a:cubicBezTo>
                    <a:pt x="22482" y="12295"/>
                    <a:pt x="22137" y="11295"/>
                    <a:pt x="21863" y="10331"/>
                  </a:cubicBezTo>
                  <a:cubicBezTo>
                    <a:pt x="21848" y="10268"/>
                    <a:pt x="21800" y="10240"/>
                    <a:pt x="21751" y="10240"/>
                  </a:cubicBezTo>
                  <a:cubicBezTo>
                    <a:pt x="21678" y="10240"/>
                    <a:pt x="21603" y="10299"/>
                    <a:pt x="21625" y="10390"/>
                  </a:cubicBezTo>
                  <a:cubicBezTo>
                    <a:pt x="21946" y="11486"/>
                    <a:pt x="22184" y="12641"/>
                    <a:pt x="22577" y="13712"/>
                  </a:cubicBezTo>
                  <a:cubicBezTo>
                    <a:pt x="22518" y="13950"/>
                    <a:pt x="22446" y="14177"/>
                    <a:pt x="22387" y="14427"/>
                  </a:cubicBezTo>
                  <a:cubicBezTo>
                    <a:pt x="22148" y="13534"/>
                    <a:pt x="21791" y="12665"/>
                    <a:pt x="21601" y="11760"/>
                  </a:cubicBezTo>
                  <a:cubicBezTo>
                    <a:pt x="21586" y="11697"/>
                    <a:pt x="21538" y="11669"/>
                    <a:pt x="21489" y="11669"/>
                  </a:cubicBezTo>
                  <a:cubicBezTo>
                    <a:pt x="21417" y="11669"/>
                    <a:pt x="21341" y="11727"/>
                    <a:pt x="21363" y="11819"/>
                  </a:cubicBezTo>
                  <a:cubicBezTo>
                    <a:pt x="21565" y="12819"/>
                    <a:pt x="21791" y="13950"/>
                    <a:pt x="22279" y="14855"/>
                  </a:cubicBezTo>
                  <a:cubicBezTo>
                    <a:pt x="22220" y="15058"/>
                    <a:pt x="22184" y="15272"/>
                    <a:pt x="22137" y="15474"/>
                  </a:cubicBezTo>
                  <a:cubicBezTo>
                    <a:pt x="21922" y="14522"/>
                    <a:pt x="21613" y="13569"/>
                    <a:pt x="21363" y="12629"/>
                  </a:cubicBezTo>
                  <a:cubicBezTo>
                    <a:pt x="21344" y="12569"/>
                    <a:pt x="21298" y="12543"/>
                    <a:pt x="21250" y="12543"/>
                  </a:cubicBezTo>
                  <a:cubicBezTo>
                    <a:pt x="21174" y="12543"/>
                    <a:pt x="21095" y="12610"/>
                    <a:pt x="21125" y="12712"/>
                  </a:cubicBezTo>
                  <a:cubicBezTo>
                    <a:pt x="21255" y="13343"/>
                    <a:pt x="21363" y="14022"/>
                    <a:pt x="21494" y="14677"/>
                  </a:cubicBezTo>
                  <a:cubicBezTo>
                    <a:pt x="21196" y="13879"/>
                    <a:pt x="20886" y="13105"/>
                    <a:pt x="20577" y="12367"/>
                  </a:cubicBezTo>
                  <a:cubicBezTo>
                    <a:pt x="20547" y="12286"/>
                    <a:pt x="20482" y="12257"/>
                    <a:pt x="20413" y="12257"/>
                  </a:cubicBezTo>
                  <a:cubicBezTo>
                    <a:pt x="20400" y="12257"/>
                    <a:pt x="20387" y="12258"/>
                    <a:pt x="20374" y="12260"/>
                  </a:cubicBezTo>
                  <a:cubicBezTo>
                    <a:pt x="21982" y="7950"/>
                    <a:pt x="24387" y="3902"/>
                    <a:pt x="27423" y="389"/>
                  </a:cubicBezTo>
                  <a:cubicBezTo>
                    <a:pt x="27478" y="315"/>
                    <a:pt x="27419" y="220"/>
                    <a:pt x="27345" y="220"/>
                  </a:cubicBezTo>
                  <a:cubicBezTo>
                    <a:pt x="27324" y="220"/>
                    <a:pt x="27301" y="228"/>
                    <a:pt x="27280" y="246"/>
                  </a:cubicBezTo>
                  <a:cubicBezTo>
                    <a:pt x="23101" y="4675"/>
                    <a:pt x="20184" y="9998"/>
                    <a:pt x="18636" y="15891"/>
                  </a:cubicBezTo>
                  <a:cubicBezTo>
                    <a:pt x="17898" y="18737"/>
                    <a:pt x="17493" y="21654"/>
                    <a:pt x="17434" y="24583"/>
                  </a:cubicBezTo>
                  <a:cubicBezTo>
                    <a:pt x="17398" y="26202"/>
                    <a:pt x="17445" y="27857"/>
                    <a:pt x="17672" y="29464"/>
                  </a:cubicBezTo>
                  <a:cubicBezTo>
                    <a:pt x="17748" y="30054"/>
                    <a:pt x="18575" y="33226"/>
                    <a:pt x="17712" y="33226"/>
                  </a:cubicBezTo>
                  <a:cubicBezTo>
                    <a:pt x="17634" y="33226"/>
                    <a:pt x="17541" y="33200"/>
                    <a:pt x="17434" y="33143"/>
                  </a:cubicBezTo>
                  <a:cubicBezTo>
                    <a:pt x="17397" y="33124"/>
                    <a:pt x="17356" y="33115"/>
                    <a:pt x="17315" y="33115"/>
                  </a:cubicBezTo>
                  <a:cubicBezTo>
                    <a:pt x="17157" y="33115"/>
                    <a:pt x="16998" y="33249"/>
                    <a:pt x="17064" y="33429"/>
                  </a:cubicBezTo>
                  <a:cubicBezTo>
                    <a:pt x="17362" y="34215"/>
                    <a:pt x="17326" y="34239"/>
                    <a:pt x="17517" y="34524"/>
                  </a:cubicBezTo>
                  <a:cubicBezTo>
                    <a:pt x="17612" y="34953"/>
                    <a:pt x="17719" y="35405"/>
                    <a:pt x="17815" y="35846"/>
                  </a:cubicBezTo>
                  <a:cubicBezTo>
                    <a:pt x="17815" y="35894"/>
                    <a:pt x="17815" y="35941"/>
                    <a:pt x="17850" y="35965"/>
                  </a:cubicBezTo>
                  <a:cubicBezTo>
                    <a:pt x="18100" y="36953"/>
                    <a:pt x="18434" y="37906"/>
                    <a:pt x="18886" y="38787"/>
                  </a:cubicBezTo>
                  <a:cubicBezTo>
                    <a:pt x="14409" y="39382"/>
                    <a:pt x="9956" y="40120"/>
                    <a:pt x="5634" y="41144"/>
                  </a:cubicBezTo>
                  <a:lnTo>
                    <a:pt x="5515" y="41144"/>
                  </a:lnTo>
                  <a:cubicBezTo>
                    <a:pt x="5450" y="41079"/>
                    <a:pt x="5362" y="41048"/>
                    <a:pt x="5276" y="41048"/>
                  </a:cubicBezTo>
                  <a:cubicBezTo>
                    <a:pt x="5098" y="41048"/>
                    <a:pt x="4931" y="41181"/>
                    <a:pt x="5003" y="41406"/>
                  </a:cubicBezTo>
                  <a:cubicBezTo>
                    <a:pt x="5158" y="41847"/>
                    <a:pt x="5301" y="42275"/>
                    <a:pt x="5456" y="42728"/>
                  </a:cubicBezTo>
                  <a:cubicBezTo>
                    <a:pt x="5468" y="42787"/>
                    <a:pt x="5480" y="42835"/>
                    <a:pt x="5492" y="42894"/>
                  </a:cubicBezTo>
                  <a:cubicBezTo>
                    <a:pt x="5492" y="43025"/>
                    <a:pt x="5515" y="43144"/>
                    <a:pt x="5575" y="43275"/>
                  </a:cubicBezTo>
                  <a:cubicBezTo>
                    <a:pt x="5587" y="43311"/>
                    <a:pt x="5634" y="43335"/>
                    <a:pt x="5670" y="43335"/>
                  </a:cubicBezTo>
                  <a:cubicBezTo>
                    <a:pt x="5754" y="43466"/>
                    <a:pt x="5837" y="43609"/>
                    <a:pt x="5992" y="43680"/>
                  </a:cubicBezTo>
                  <a:cubicBezTo>
                    <a:pt x="6004" y="43692"/>
                    <a:pt x="6027" y="43692"/>
                    <a:pt x="6051" y="43692"/>
                  </a:cubicBezTo>
                  <a:cubicBezTo>
                    <a:pt x="4658" y="43704"/>
                    <a:pt x="3170" y="44287"/>
                    <a:pt x="1884" y="44895"/>
                  </a:cubicBezTo>
                  <a:cubicBezTo>
                    <a:pt x="1563" y="44811"/>
                    <a:pt x="1265" y="44716"/>
                    <a:pt x="955" y="44633"/>
                  </a:cubicBezTo>
                  <a:cubicBezTo>
                    <a:pt x="934" y="44626"/>
                    <a:pt x="913" y="44623"/>
                    <a:pt x="894" y="44623"/>
                  </a:cubicBezTo>
                  <a:cubicBezTo>
                    <a:pt x="716" y="44623"/>
                    <a:pt x="667" y="44903"/>
                    <a:pt x="872" y="44978"/>
                  </a:cubicBezTo>
                  <a:cubicBezTo>
                    <a:pt x="932" y="44990"/>
                    <a:pt x="991" y="45014"/>
                    <a:pt x="1051" y="45038"/>
                  </a:cubicBezTo>
                  <a:cubicBezTo>
                    <a:pt x="848" y="45169"/>
                    <a:pt x="848" y="45550"/>
                    <a:pt x="991" y="45764"/>
                  </a:cubicBezTo>
                  <a:cubicBezTo>
                    <a:pt x="1171" y="46081"/>
                    <a:pt x="1510" y="46173"/>
                    <a:pt x="1842" y="46173"/>
                  </a:cubicBezTo>
                  <a:cubicBezTo>
                    <a:pt x="1884" y="46173"/>
                    <a:pt x="1926" y="46171"/>
                    <a:pt x="1967" y="46169"/>
                  </a:cubicBezTo>
                  <a:cubicBezTo>
                    <a:pt x="1967" y="46301"/>
                    <a:pt x="2026" y="46440"/>
                    <a:pt x="2154" y="46440"/>
                  </a:cubicBezTo>
                  <a:cubicBezTo>
                    <a:pt x="2198" y="46440"/>
                    <a:pt x="2251" y="46423"/>
                    <a:pt x="2313" y="46383"/>
                  </a:cubicBezTo>
                  <a:cubicBezTo>
                    <a:pt x="2336" y="46371"/>
                    <a:pt x="2372" y="46347"/>
                    <a:pt x="2420" y="46323"/>
                  </a:cubicBezTo>
                  <a:lnTo>
                    <a:pt x="2444" y="46300"/>
                  </a:lnTo>
                  <a:cubicBezTo>
                    <a:pt x="2456" y="46312"/>
                    <a:pt x="2456" y="46323"/>
                    <a:pt x="2491" y="46359"/>
                  </a:cubicBezTo>
                  <a:cubicBezTo>
                    <a:pt x="2515" y="46442"/>
                    <a:pt x="2539" y="46538"/>
                    <a:pt x="2551" y="46621"/>
                  </a:cubicBezTo>
                  <a:cubicBezTo>
                    <a:pt x="2575" y="46788"/>
                    <a:pt x="2598" y="46943"/>
                    <a:pt x="2575" y="47097"/>
                  </a:cubicBezTo>
                  <a:cubicBezTo>
                    <a:pt x="2575" y="47324"/>
                    <a:pt x="2539" y="47550"/>
                    <a:pt x="2503" y="47776"/>
                  </a:cubicBezTo>
                  <a:cubicBezTo>
                    <a:pt x="2479" y="47776"/>
                    <a:pt x="2456" y="47776"/>
                    <a:pt x="2432" y="47752"/>
                  </a:cubicBezTo>
                  <a:cubicBezTo>
                    <a:pt x="2253" y="47728"/>
                    <a:pt x="2086" y="47669"/>
                    <a:pt x="1908" y="47633"/>
                  </a:cubicBezTo>
                  <a:cubicBezTo>
                    <a:pt x="1790" y="47619"/>
                    <a:pt x="1670" y="47607"/>
                    <a:pt x="1550" y="47607"/>
                  </a:cubicBezTo>
                  <a:cubicBezTo>
                    <a:pt x="1368" y="47607"/>
                    <a:pt x="1187" y="47635"/>
                    <a:pt x="1015" y="47728"/>
                  </a:cubicBezTo>
                  <a:cubicBezTo>
                    <a:pt x="812" y="47847"/>
                    <a:pt x="658" y="48050"/>
                    <a:pt x="610" y="48288"/>
                  </a:cubicBezTo>
                  <a:cubicBezTo>
                    <a:pt x="527" y="48276"/>
                    <a:pt x="431" y="48252"/>
                    <a:pt x="348" y="48228"/>
                  </a:cubicBezTo>
                  <a:cubicBezTo>
                    <a:pt x="326" y="48223"/>
                    <a:pt x="305" y="48220"/>
                    <a:pt x="286" y="48220"/>
                  </a:cubicBezTo>
                  <a:cubicBezTo>
                    <a:pt x="61" y="48220"/>
                    <a:pt x="0" y="48568"/>
                    <a:pt x="241" y="48633"/>
                  </a:cubicBezTo>
                  <a:cubicBezTo>
                    <a:pt x="408" y="48681"/>
                    <a:pt x="551" y="48740"/>
                    <a:pt x="717" y="48800"/>
                  </a:cubicBezTo>
                  <a:cubicBezTo>
                    <a:pt x="753" y="48848"/>
                    <a:pt x="789" y="48883"/>
                    <a:pt x="836" y="48931"/>
                  </a:cubicBezTo>
                  <a:cubicBezTo>
                    <a:pt x="884" y="48967"/>
                    <a:pt x="937" y="48984"/>
                    <a:pt x="988" y="48984"/>
                  </a:cubicBezTo>
                  <a:cubicBezTo>
                    <a:pt x="1039" y="48984"/>
                    <a:pt x="1086" y="48967"/>
                    <a:pt x="1122" y="48931"/>
                  </a:cubicBezTo>
                  <a:cubicBezTo>
                    <a:pt x="2027" y="49240"/>
                    <a:pt x="2991" y="49586"/>
                    <a:pt x="3944" y="49860"/>
                  </a:cubicBezTo>
                  <a:cubicBezTo>
                    <a:pt x="3932" y="49883"/>
                    <a:pt x="3920" y="49931"/>
                    <a:pt x="3932" y="49979"/>
                  </a:cubicBezTo>
                  <a:cubicBezTo>
                    <a:pt x="4099" y="50586"/>
                    <a:pt x="4301" y="51169"/>
                    <a:pt x="4301" y="51800"/>
                  </a:cubicBezTo>
                  <a:cubicBezTo>
                    <a:pt x="4301" y="51919"/>
                    <a:pt x="4289" y="52062"/>
                    <a:pt x="4289" y="52181"/>
                  </a:cubicBezTo>
                  <a:cubicBezTo>
                    <a:pt x="4241" y="52217"/>
                    <a:pt x="4230" y="52277"/>
                    <a:pt x="4277" y="52336"/>
                  </a:cubicBezTo>
                  <a:cubicBezTo>
                    <a:pt x="4218" y="52789"/>
                    <a:pt x="4099" y="53217"/>
                    <a:pt x="3968" y="53646"/>
                  </a:cubicBezTo>
                  <a:lnTo>
                    <a:pt x="3968" y="53681"/>
                  </a:lnTo>
                  <a:cubicBezTo>
                    <a:pt x="3622" y="53467"/>
                    <a:pt x="3265" y="53277"/>
                    <a:pt x="2920" y="53050"/>
                  </a:cubicBezTo>
                  <a:cubicBezTo>
                    <a:pt x="2898" y="53038"/>
                    <a:pt x="2877" y="53032"/>
                    <a:pt x="2856" y="53032"/>
                  </a:cubicBezTo>
                  <a:cubicBezTo>
                    <a:pt x="2741" y="53032"/>
                    <a:pt x="2658" y="53206"/>
                    <a:pt x="2789" y="53277"/>
                  </a:cubicBezTo>
                  <a:cubicBezTo>
                    <a:pt x="2801" y="53289"/>
                    <a:pt x="2837" y="53312"/>
                    <a:pt x="2848" y="53324"/>
                  </a:cubicBezTo>
                  <a:cubicBezTo>
                    <a:pt x="2753" y="53336"/>
                    <a:pt x="2694" y="53467"/>
                    <a:pt x="2801" y="53527"/>
                  </a:cubicBezTo>
                  <a:cubicBezTo>
                    <a:pt x="2813" y="53551"/>
                    <a:pt x="2837" y="53551"/>
                    <a:pt x="2848" y="53562"/>
                  </a:cubicBezTo>
                  <a:cubicBezTo>
                    <a:pt x="2777" y="53586"/>
                    <a:pt x="2717" y="53693"/>
                    <a:pt x="2801" y="53765"/>
                  </a:cubicBezTo>
                  <a:cubicBezTo>
                    <a:pt x="6015" y="56479"/>
                    <a:pt x="10016" y="58408"/>
                    <a:pt x="13862" y="60051"/>
                  </a:cubicBezTo>
                  <a:cubicBezTo>
                    <a:pt x="15314" y="60674"/>
                    <a:pt x="17492" y="62044"/>
                    <a:pt x="19293" y="62044"/>
                  </a:cubicBezTo>
                  <a:cubicBezTo>
                    <a:pt x="19353" y="62044"/>
                    <a:pt x="19411" y="62043"/>
                    <a:pt x="19470" y="62040"/>
                  </a:cubicBezTo>
                  <a:cubicBezTo>
                    <a:pt x="19481" y="62075"/>
                    <a:pt x="19517" y="62099"/>
                    <a:pt x="19565" y="62099"/>
                  </a:cubicBezTo>
                  <a:lnTo>
                    <a:pt x="20541" y="62099"/>
                  </a:lnTo>
                  <a:cubicBezTo>
                    <a:pt x="20493" y="62282"/>
                    <a:pt x="20624" y="62481"/>
                    <a:pt x="20821" y="62481"/>
                  </a:cubicBezTo>
                  <a:cubicBezTo>
                    <a:pt x="20867" y="62481"/>
                    <a:pt x="20917" y="62470"/>
                    <a:pt x="20970" y="62444"/>
                  </a:cubicBezTo>
                  <a:cubicBezTo>
                    <a:pt x="21077" y="62397"/>
                    <a:pt x="21172" y="62337"/>
                    <a:pt x="21267" y="62278"/>
                  </a:cubicBezTo>
                  <a:cubicBezTo>
                    <a:pt x="22089" y="62206"/>
                    <a:pt x="22910" y="62123"/>
                    <a:pt x="23732" y="62040"/>
                  </a:cubicBezTo>
                  <a:cubicBezTo>
                    <a:pt x="23743" y="62050"/>
                    <a:pt x="23758" y="62056"/>
                    <a:pt x="23774" y="62056"/>
                  </a:cubicBezTo>
                  <a:cubicBezTo>
                    <a:pt x="23794" y="62056"/>
                    <a:pt x="23814" y="62047"/>
                    <a:pt x="23827" y="62028"/>
                  </a:cubicBezTo>
                  <a:cubicBezTo>
                    <a:pt x="23994" y="62016"/>
                    <a:pt x="24161" y="62004"/>
                    <a:pt x="24339" y="61980"/>
                  </a:cubicBezTo>
                  <a:cubicBezTo>
                    <a:pt x="26851" y="61849"/>
                    <a:pt x="29399" y="61611"/>
                    <a:pt x="31923" y="61349"/>
                  </a:cubicBezTo>
                  <a:cubicBezTo>
                    <a:pt x="38555" y="60789"/>
                    <a:pt x="45128" y="60230"/>
                    <a:pt x="51688" y="59146"/>
                  </a:cubicBezTo>
                  <a:lnTo>
                    <a:pt x="51688" y="59146"/>
                  </a:lnTo>
                  <a:cubicBezTo>
                    <a:pt x="51688" y="59218"/>
                    <a:pt x="51676" y="59301"/>
                    <a:pt x="51676" y="59385"/>
                  </a:cubicBezTo>
                  <a:cubicBezTo>
                    <a:pt x="51669" y="59472"/>
                    <a:pt x="51757" y="59525"/>
                    <a:pt x="51839" y="59525"/>
                  </a:cubicBezTo>
                  <a:cubicBezTo>
                    <a:pt x="51903" y="59525"/>
                    <a:pt x="51963" y="59493"/>
                    <a:pt x="51974" y="59420"/>
                  </a:cubicBezTo>
                  <a:cubicBezTo>
                    <a:pt x="51986" y="59301"/>
                    <a:pt x="52009" y="59206"/>
                    <a:pt x="52021" y="59087"/>
                  </a:cubicBezTo>
                  <a:cubicBezTo>
                    <a:pt x="54641" y="58634"/>
                    <a:pt x="57248" y="58111"/>
                    <a:pt x="59844" y="57480"/>
                  </a:cubicBezTo>
                  <a:cubicBezTo>
                    <a:pt x="59903" y="57491"/>
                    <a:pt x="59987" y="57503"/>
                    <a:pt x="60058" y="57503"/>
                  </a:cubicBezTo>
                  <a:cubicBezTo>
                    <a:pt x="60260" y="57503"/>
                    <a:pt x="60427" y="57432"/>
                    <a:pt x="60546" y="57301"/>
                  </a:cubicBezTo>
                  <a:cubicBezTo>
                    <a:pt x="60582" y="57277"/>
                    <a:pt x="60618" y="57277"/>
                    <a:pt x="60653" y="57265"/>
                  </a:cubicBezTo>
                  <a:cubicBezTo>
                    <a:pt x="60975" y="57194"/>
                    <a:pt x="60975" y="56825"/>
                    <a:pt x="60796" y="56646"/>
                  </a:cubicBezTo>
                  <a:cubicBezTo>
                    <a:pt x="62796" y="53062"/>
                    <a:pt x="63987" y="46550"/>
                    <a:pt x="60796" y="43549"/>
                  </a:cubicBezTo>
                  <a:cubicBezTo>
                    <a:pt x="60736" y="43493"/>
                    <a:pt x="60672" y="43469"/>
                    <a:pt x="60611" y="43469"/>
                  </a:cubicBezTo>
                  <a:cubicBezTo>
                    <a:pt x="60492" y="43469"/>
                    <a:pt x="60387" y="43562"/>
                    <a:pt x="60356" y="43680"/>
                  </a:cubicBezTo>
                  <a:cubicBezTo>
                    <a:pt x="59665" y="43371"/>
                    <a:pt x="58855" y="43264"/>
                    <a:pt x="58141" y="43085"/>
                  </a:cubicBezTo>
                  <a:cubicBezTo>
                    <a:pt x="57297" y="42862"/>
                    <a:pt x="56418" y="42489"/>
                    <a:pt x="55562" y="42489"/>
                  </a:cubicBezTo>
                  <a:cubicBezTo>
                    <a:pt x="55548" y="42489"/>
                    <a:pt x="55535" y="42489"/>
                    <a:pt x="55522" y="42490"/>
                  </a:cubicBezTo>
                  <a:cubicBezTo>
                    <a:pt x="55415" y="42490"/>
                    <a:pt x="55355" y="42537"/>
                    <a:pt x="55307" y="42609"/>
                  </a:cubicBezTo>
                  <a:cubicBezTo>
                    <a:pt x="55236" y="42561"/>
                    <a:pt x="55141" y="42537"/>
                    <a:pt x="55069" y="42490"/>
                  </a:cubicBezTo>
                  <a:lnTo>
                    <a:pt x="55057" y="42490"/>
                  </a:lnTo>
                  <a:cubicBezTo>
                    <a:pt x="55069" y="42478"/>
                    <a:pt x="55105" y="42478"/>
                    <a:pt x="55117" y="42466"/>
                  </a:cubicBezTo>
                  <a:cubicBezTo>
                    <a:pt x="55379" y="42347"/>
                    <a:pt x="55367" y="41978"/>
                    <a:pt x="55141" y="41894"/>
                  </a:cubicBezTo>
                  <a:cubicBezTo>
                    <a:pt x="55498" y="41466"/>
                    <a:pt x="55522" y="40894"/>
                    <a:pt x="55343" y="40347"/>
                  </a:cubicBezTo>
                  <a:cubicBezTo>
                    <a:pt x="55355" y="39787"/>
                    <a:pt x="55105" y="39454"/>
                    <a:pt x="54700" y="39287"/>
                  </a:cubicBezTo>
                  <a:cubicBezTo>
                    <a:pt x="54581" y="39168"/>
                    <a:pt x="54450" y="39049"/>
                    <a:pt x="54331" y="38977"/>
                  </a:cubicBezTo>
                  <a:cubicBezTo>
                    <a:pt x="54318" y="38970"/>
                    <a:pt x="54304" y="38966"/>
                    <a:pt x="54292" y="38966"/>
                  </a:cubicBezTo>
                  <a:cubicBezTo>
                    <a:pt x="54228" y="38966"/>
                    <a:pt x="54188" y="39056"/>
                    <a:pt x="54248" y="39096"/>
                  </a:cubicBezTo>
                  <a:cubicBezTo>
                    <a:pt x="54200" y="39084"/>
                    <a:pt x="54149" y="39078"/>
                    <a:pt x="54097" y="39078"/>
                  </a:cubicBezTo>
                  <a:cubicBezTo>
                    <a:pt x="54045" y="39078"/>
                    <a:pt x="53992" y="39084"/>
                    <a:pt x="53938" y="39096"/>
                  </a:cubicBezTo>
                  <a:cubicBezTo>
                    <a:pt x="53974" y="38775"/>
                    <a:pt x="53950" y="38453"/>
                    <a:pt x="53891" y="38132"/>
                  </a:cubicBezTo>
                  <a:cubicBezTo>
                    <a:pt x="53926" y="38037"/>
                    <a:pt x="53926" y="37918"/>
                    <a:pt x="53891" y="37834"/>
                  </a:cubicBezTo>
                  <a:cubicBezTo>
                    <a:pt x="53914" y="37727"/>
                    <a:pt x="53867" y="37632"/>
                    <a:pt x="53795" y="37584"/>
                  </a:cubicBezTo>
                  <a:cubicBezTo>
                    <a:pt x="53760" y="37537"/>
                    <a:pt x="53736" y="37501"/>
                    <a:pt x="53688" y="37477"/>
                  </a:cubicBezTo>
                  <a:cubicBezTo>
                    <a:pt x="53677" y="37256"/>
                    <a:pt x="53543" y="37045"/>
                    <a:pt x="53275" y="37045"/>
                  </a:cubicBezTo>
                  <a:cubicBezTo>
                    <a:pt x="53255" y="37045"/>
                    <a:pt x="53234" y="37046"/>
                    <a:pt x="53212" y="37048"/>
                  </a:cubicBezTo>
                  <a:cubicBezTo>
                    <a:pt x="50735" y="37194"/>
                    <a:pt x="48265" y="37227"/>
                    <a:pt x="45796" y="37227"/>
                  </a:cubicBezTo>
                  <a:cubicBezTo>
                    <a:pt x="43750" y="37227"/>
                    <a:pt x="41704" y="37204"/>
                    <a:pt x="39658" y="37204"/>
                  </a:cubicBezTo>
                  <a:cubicBezTo>
                    <a:pt x="38109" y="37204"/>
                    <a:pt x="36559" y="37217"/>
                    <a:pt x="35007" y="37263"/>
                  </a:cubicBezTo>
                  <a:cubicBezTo>
                    <a:pt x="35007" y="37096"/>
                    <a:pt x="34904" y="36951"/>
                    <a:pt x="34697" y="36951"/>
                  </a:cubicBezTo>
                  <a:cubicBezTo>
                    <a:pt x="34682" y="36951"/>
                    <a:pt x="34666" y="36952"/>
                    <a:pt x="34650" y="36953"/>
                  </a:cubicBezTo>
                  <a:cubicBezTo>
                    <a:pt x="30114" y="37453"/>
                    <a:pt x="25518" y="37918"/>
                    <a:pt x="20934" y="38501"/>
                  </a:cubicBezTo>
                  <a:cubicBezTo>
                    <a:pt x="21113" y="37441"/>
                    <a:pt x="21779" y="36477"/>
                    <a:pt x="21946" y="35405"/>
                  </a:cubicBezTo>
                  <a:cubicBezTo>
                    <a:pt x="22029" y="34858"/>
                    <a:pt x="22017" y="34286"/>
                    <a:pt x="22029" y="33739"/>
                  </a:cubicBezTo>
                  <a:cubicBezTo>
                    <a:pt x="22029" y="33369"/>
                    <a:pt x="22029" y="32988"/>
                    <a:pt x="22041" y="32643"/>
                  </a:cubicBezTo>
                  <a:cubicBezTo>
                    <a:pt x="22006" y="32536"/>
                    <a:pt x="21982" y="32429"/>
                    <a:pt x="21958" y="32322"/>
                  </a:cubicBezTo>
                  <a:cubicBezTo>
                    <a:pt x="21982" y="32262"/>
                    <a:pt x="22017" y="32191"/>
                    <a:pt x="22029" y="32131"/>
                  </a:cubicBezTo>
                  <a:cubicBezTo>
                    <a:pt x="22065" y="32060"/>
                    <a:pt x="21982" y="32012"/>
                    <a:pt x="21922" y="32012"/>
                  </a:cubicBezTo>
                  <a:cubicBezTo>
                    <a:pt x="21946" y="31834"/>
                    <a:pt x="22017" y="31703"/>
                    <a:pt x="22137" y="31595"/>
                  </a:cubicBezTo>
                  <a:lnTo>
                    <a:pt x="22137" y="31595"/>
                  </a:lnTo>
                  <a:cubicBezTo>
                    <a:pt x="22137" y="31667"/>
                    <a:pt x="22125" y="31738"/>
                    <a:pt x="22125" y="31798"/>
                  </a:cubicBezTo>
                  <a:cubicBezTo>
                    <a:pt x="22125" y="31926"/>
                    <a:pt x="22231" y="32000"/>
                    <a:pt x="22334" y="32000"/>
                  </a:cubicBezTo>
                  <a:cubicBezTo>
                    <a:pt x="22414" y="32000"/>
                    <a:pt x="22492" y="31956"/>
                    <a:pt x="22518" y="31857"/>
                  </a:cubicBezTo>
                  <a:lnTo>
                    <a:pt x="22613" y="31464"/>
                  </a:lnTo>
                  <a:lnTo>
                    <a:pt x="22613" y="31643"/>
                  </a:lnTo>
                  <a:cubicBezTo>
                    <a:pt x="22613" y="31673"/>
                    <a:pt x="22640" y="31688"/>
                    <a:pt x="22666" y="31688"/>
                  </a:cubicBezTo>
                  <a:cubicBezTo>
                    <a:pt x="22693" y="31688"/>
                    <a:pt x="22720" y="31673"/>
                    <a:pt x="22720" y="31643"/>
                  </a:cubicBezTo>
                  <a:lnTo>
                    <a:pt x="22720" y="31441"/>
                  </a:lnTo>
                  <a:cubicBezTo>
                    <a:pt x="22720" y="31409"/>
                    <a:pt x="22697" y="31394"/>
                    <a:pt x="22673" y="31394"/>
                  </a:cubicBezTo>
                  <a:cubicBezTo>
                    <a:pt x="22652" y="31394"/>
                    <a:pt x="22630" y="31406"/>
                    <a:pt x="22625" y="31429"/>
                  </a:cubicBezTo>
                  <a:cubicBezTo>
                    <a:pt x="23994" y="25416"/>
                    <a:pt x="24958" y="19689"/>
                    <a:pt x="27482" y="13938"/>
                  </a:cubicBezTo>
                  <a:cubicBezTo>
                    <a:pt x="27542" y="13796"/>
                    <a:pt x="27447" y="13629"/>
                    <a:pt x="27328" y="13569"/>
                  </a:cubicBezTo>
                  <a:cubicBezTo>
                    <a:pt x="27792" y="13403"/>
                    <a:pt x="28054" y="13022"/>
                    <a:pt x="28113" y="12379"/>
                  </a:cubicBezTo>
                  <a:cubicBezTo>
                    <a:pt x="28198" y="12232"/>
                    <a:pt x="28087" y="12047"/>
                    <a:pt x="27928" y="12047"/>
                  </a:cubicBezTo>
                  <a:cubicBezTo>
                    <a:pt x="27907" y="12047"/>
                    <a:pt x="27886" y="12050"/>
                    <a:pt x="27863" y="12057"/>
                  </a:cubicBezTo>
                  <a:cubicBezTo>
                    <a:pt x="27840" y="12058"/>
                    <a:pt x="27817" y="12059"/>
                    <a:pt x="27795" y="12059"/>
                  </a:cubicBezTo>
                  <a:cubicBezTo>
                    <a:pt x="27366" y="12059"/>
                    <a:pt x="27399" y="11833"/>
                    <a:pt x="27863" y="11402"/>
                  </a:cubicBezTo>
                  <a:cubicBezTo>
                    <a:pt x="27904" y="11433"/>
                    <a:pt x="27951" y="11450"/>
                    <a:pt x="27996" y="11450"/>
                  </a:cubicBezTo>
                  <a:cubicBezTo>
                    <a:pt x="28057" y="11450"/>
                    <a:pt x="28115" y="11418"/>
                    <a:pt x="28149" y="11343"/>
                  </a:cubicBezTo>
                  <a:cubicBezTo>
                    <a:pt x="29602" y="8021"/>
                    <a:pt x="29840" y="3937"/>
                    <a:pt x="27959" y="746"/>
                  </a:cubicBezTo>
                  <a:cubicBezTo>
                    <a:pt x="28018" y="592"/>
                    <a:pt x="28054" y="449"/>
                    <a:pt x="28113" y="294"/>
                  </a:cubicBezTo>
                  <a:cubicBezTo>
                    <a:pt x="28176" y="129"/>
                    <a:pt x="28021" y="0"/>
                    <a:pt x="278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8"/>
            <p:cNvSpPr/>
            <p:nvPr/>
          </p:nvSpPr>
          <p:spPr>
            <a:xfrm>
              <a:off x="3584700" y="2761450"/>
              <a:ext cx="577725" cy="51075"/>
            </a:xfrm>
            <a:custGeom>
              <a:avLst/>
              <a:gdLst/>
              <a:ahLst/>
              <a:cxnLst/>
              <a:rect l="l" t="t" r="r" b="b"/>
              <a:pathLst>
                <a:path w="23109" h="2043" extrusionOk="0">
                  <a:moveTo>
                    <a:pt x="179" y="0"/>
                  </a:moveTo>
                  <a:cubicBezTo>
                    <a:pt x="0" y="0"/>
                    <a:pt x="18" y="277"/>
                    <a:pt x="201" y="311"/>
                  </a:cubicBezTo>
                  <a:cubicBezTo>
                    <a:pt x="7047" y="1182"/>
                    <a:pt x="14209" y="2043"/>
                    <a:pt x="21149" y="2043"/>
                  </a:cubicBezTo>
                  <a:cubicBezTo>
                    <a:pt x="21704" y="2043"/>
                    <a:pt x="22259" y="2037"/>
                    <a:pt x="22811" y="2026"/>
                  </a:cubicBezTo>
                  <a:cubicBezTo>
                    <a:pt x="23109" y="2002"/>
                    <a:pt x="23085" y="1609"/>
                    <a:pt x="22811" y="1561"/>
                  </a:cubicBezTo>
                  <a:cubicBezTo>
                    <a:pt x="15370" y="633"/>
                    <a:pt x="7702" y="442"/>
                    <a:pt x="201" y="2"/>
                  </a:cubicBezTo>
                  <a:cubicBezTo>
                    <a:pt x="194" y="1"/>
                    <a:pt x="186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8"/>
            <p:cNvSpPr/>
            <p:nvPr/>
          </p:nvSpPr>
          <p:spPr>
            <a:xfrm>
              <a:off x="4170400" y="2793300"/>
              <a:ext cx="22100" cy="12600"/>
            </a:xfrm>
            <a:custGeom>
              <a:avLst/>
              <a:gdLst/>
              <a:ahLst/>
              <a:cxnLst/>
              <a:rect l="l" t="t" r="r" b="b"/>
              <a:pathLst>
                <a:path w="884" h="504" extrusionOk="0">
                  <a:moveTo>
                    <a:pt x="295" y="0"/>
                  </a:moveTo>
                  <a:cubicBezTo>
                    <a:pt x="0" y="0"/>
                    <a:pt x="0" y="503"/>
                    <a:pt x="295" y="503"/>
                  </a:cubicBezTo>
                  <a:cubicBezTo>
                    <a:pt x="304" y="503"/>
                    <a:pt x="314" y="503"/>
                    <a:pt x="324" y="502"/>
                  </a:cubicBezTo>
                  <a:cubicBezTo>
                    <a:pt x="407" y="490"/>
                    <a:pt x="503" y="490"/>
                    <a:pt x="586" y="478"/>
                  </a:cubicBezTo>
                  <a:cubicBezTo>
                    <a:pt x="884" y="454"/>
                    <a:pt x="884" y="61"/>
                    <a:pt x="586" y="37"/>
                  </a:cubicBezTo>
                  <a:cubicBezTo>
                    <a:pt x="503" y="14"/>
                    <a:pt x="407" y="14"/>
                    <a:pt x="324" y="2"/>
                  </a:cubicBezTo>
                  <a:cubicBezTo>
                    <a:pt x="314" y="1"/>
                    <a:pt x="304" y="0"/>
                    <a:pt x="2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8"/>
            <p:cNvSpPr/>
            <p:nvPr/>
          </p:nvSpPr>
          <p:spPr>
            <a:xfrm>
              <a:off x="4802975" y="3135050"/>
              <a:ext cx="2400" cy="1800"/>
            </a:xfrm>
            <a:custGeom>
              <a:avLst/>
              <a:gdLst/>
              <a:ahLst/>
              <a:cxnLst/>
              <a:rect l="l" t="t" r="r" b="b"/>
              <a:pathLst>
                <a:path w="96" h="72" extrusionOk="0">
                  <a:moveTo>
                    <a:pt x="48" y="0"/>
                  </a:moveTo>
                  <a:cubicBezTo>
                    <a:pt x="0" y="12"/>
                    <a:pt x="0" y="71"/>
                    <a:pt x="48" y="71"/>
                  </a:cubicBezTo>
                  <a:cubicBezTo>
                    <a:pt x="96" y="71"/>
                    <a:pt x="96" y="0"/>
                    <a:pt x="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8"/>
            <p:cNvSpPr/>
            <p:nvPr/>
          </p:nvSpPr>
          <p:spPr>
            <a:xfrm>
              <a:off x="4680025" y="2817150"/>
              <a:ext cx="5700" cy="4775"/>
            </a:xfrm>
            <a:custGeom>
              <a:avLst/>
              <a:gdLst/>
              <a:ahLst/>
              <a:cxnLst/>
              <a:rect l="l" t="t" r="r" b="b"/>
              <a:pathLst>
                <a:path w="228" h="191" extrusionOk="0">
                  <a:moveTo>
                    <a:pt x="108" y="0"/>
                  </a:moveTo>
                  <a:cubicBezTo>
                    <a:pt x="1" y="12"/>
                    <a:pt x="1" y="191"/>
                    <a:pt x="108" y="191"/>
                  </a:cubicBezTo>
                  <a:cubicBezTo>
                    <a:pt x="227" y="191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8"/>
            <p:cNvSpPr/>
            <p:nvPr/>
          </p:nvSpPr>
          <p:spPr>
            <a:xfrm>
              <a:off x="4280400" y="2872400"/>
              <a:ext cx="21825" cy="48850"/>
            </a:xfrm>
            <a:custGeom>
              <a:avLst/>
              <a:gdLst/>
              <a:ahLst/>
              <a:cxnLst/>
              <a:rect l="l" t="t" r="r" b="b"/>
              <a:pathLst>
                <a:path w="873" h="1954" extrusionOk="0">
                  <a:moveTo>
                    <a:pt x="225" y="0"/>
                  </a:moveTo>
                  <a:cubicBezTo>
                    <a:pt x="113" y="0"/>
                    <a:pt x="1" y="88"/>
                    <a:pt x="44" y="231"/>
                  </a:cubicBezTo>
                  <a:cubicBezTo>
                    <a:pt x="210" y="791"/>
                    <a:pt x="317" y="1374"/>
                    <a:pt x="591" y="1886"/>
                  </a:cubicBezTo>
                  <a:cubicBezTo>
                    <a:pt x="614" y="1932"/>
                    <a:pt x="663" y="1953"/>
                    <a:pt x="713" y="1953"/>
                  </a:cubicBezTo>
                  <a:cubicBezTo>
                    <a:pt x="791" y="1953"/>
                    <a:pt x="872" y="1902"/>
                    <a:pt x="865" y="1815"/>
                  </a:cubicBezTo>
                  <a:cubicBezTo>
                    <a:pt x="782" y="1231"/>
                    <a:pt x="579" y="683"/>
                    <a:pt x="401" y="124"/>
                  </a:cubicBezTo>
                  <a:cubicBezTo>
                    <a:pt x="372" y="39"/>
                    <a:pt x="29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8"/>
            <p:cNvSpPr/>
            <p:nvPr/>
          </p:nvSpPr>
          <p:spPr>
            <a:xfrm>
              <a:off x="4710100" y="2747200"/>
              <a:ext cx="13425" cy="10425"/>
            </a:xfrm>
            <a:custGeom>
              <a:avLst/>
              <a:gdLst/>
              <a:ahLst/>
              <a:cxnLst/>
              <a:rect l="l" t="t" r="r" b="b"/>
              <a:pathLst>
                <a:path w="537" h="417" extrusionOk="0">
                  <a:moveTo>
                    <a:pt x="262" y="0"/>
                  </a:moveTo>
                  <a:cubicBezTo>
                    <a:pt x="1" y="0"/>
                    <a:pt x="1" y="417"/>
                    <a:pt x="262" y="417"/>
                  </a:cubicBezTo>
                  <a:cubicBezTo>
                    <a:pt x="536" y="417"/>
                    <a:pt x="536" y="0"/>
                    <a:pt x="2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8"/>
            <p:cNvSpPr/>
            <p:nvPr/>
          </p:nvSpPr>
          <p:spPr>
            <a:xfrm>
              <a:off x="3963375" y="1930425"/>
              <a:ext cx="21775" cy="51650"/>
            </a:xfrm>
            <a:custGeom>
              <a:avLst/>
              <a:gdLst/>
              <a:ahLst/>
              <a:cxnLst/>
              <a:rect l="l" t="t" r="r" b="b"/>
              <a:pathLst>
                <a:path w="871" h="2066" extrusionOk="0">
                  <a:moveTo>
                    <a:pt x="203" y="1"/>
                  </a:moveTo>
                  <a:cubicBezTo>
                    <a:pt x="103" y="1"/>
                    <a:pt x="1" y="80"/>
                    <a:pt x="44" y="203"/>
                  </a:cubicBezTo>
                  <a:cubicBezTo>
                    <a:pt x="235" y="798"/>
                    <a:pt x="413" y="1394"/>
                    <a:pt x="628" y="1989"/>
                  </a:cubicBezTo>
                  <a:cubicBezTo>
                    <a:pt x="642" y="2042"/>
                    <a:pt x="688" y="2066"/>
                    <a:pt x="734" y="2066"/>
                  </a:cubicBezTo>
                  <a:cubicBezTo>
                    <a:pt x="802" y="2066"/>
                    <a:pt x="870" y="2014"/>
                    <a:pt x="842" y="1929"/>
                  </a:cubicBezTo>
                  <a:cubicBezTo>
                    <a:pt x="699" y="1310"/>
                    <a:pt x="521" y="715"/>
                    <a:pt x="354" y="108"/>
                  </a:cubicBezTo>
                  <a:cubicBezTo>
                    <a:pt x="331" y="33"/>
                    <a:pt x="267" y="1"/>
                    <a:pt x="2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8"/>
            <p:cNvSpPr/>
            <p:nvPr/>
          </p:nvSpPr>
          <p:spPr>
            <a:xfrm>
              <a:off x="3990425" y="1905225"/>
              <a:ext cx="19450" cy="42700"/>
            </a:xfrm>
            <a:custGeom>
              <a:avLst/>
              <a:gdLst/>
              <a:ahLst/>
              <a:cxnLst/>
              <a:rect l="l" t="t" r="r" b="b"/>
              <a:pathLst>
                <a:path w="778" h="1708" extrusionOk="0">
                  <a:moveTo>
                    <a:pt x="102" y="1"/>
                  </a:moveTo>
                  <a:cubicBezTo>
                    <a:pt x="52" y="1"/>
                    <a:pt x="1" y="39"/>
                    <a:pt x="22" y="104"/>
                  </a:cubicBezTo>
                  <a:cubicBezTo>
                    <a:pt x="201" y="604"/>
                    <a:pt x="379" y="1116"/>
                    <a:pt x="558" y="1640"/>
                  </a:cubicBezTo>
                  <a:cubicBezTo>
                    <a:pt x="572" y="1687"/>
                    <a:pt x="612" y="1708"/>
                    <a:pt x="653" y="1708"/>
                  </a:cubicBezTo>
                  <a:cubicBezTo>
                    <a:pt x="715" y="1708"/>
                    <a:pt x="777" y="1659"/>
                    <a:pt x="748" y="1580"/>
                  </a:cubicBezTo>
                  <a:cubicBezTo>
                    <a:pt x="558" y="1068"/>
                    <a:pt x="379" y="568"/>
                    <a:pt x="177" y="56"/>
                  </a:cubicBezTo>
                  <a:cubicBezTo>
                    <a:pt x="167" y="18"/>
                    <a:pt x="135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8"/>
            <p:cNvSpPr/>
            <p:nvPr/>
          </p:nvSpPr>
          <p:spPr>
            <a:xfrm>
              <a:off x="3958525" y="2306950"/>
              <a:ext cx="5975" cy="5100"/>
            </a:xfrm>
            <a:custGeom>
              <a:avLst/>
              <a:gdLst/>
              <a:ahLst/>
              <a:cxnLst/>
              <a:rect l="l" t="t" r="r" b="b"/>
              <a:pathLst>
                <a:path w="239" h="204" extrusionOk="0">
                  <a:moveTo>
                    <a:pt x="119" y="1"/>
                  </a:moveTo>
                  <a:cubicBezTo>
                    <a:pt x="0" y="1"/>
                    <a:pt x="0" y="203"/>
                    <a:pt x="119" y="203"/>
                  </a:cubicBezTo>
                  <a:cubicBezTo>
                    <a:pt x="238" y="203"/>
                    <a:pt x="238" y="1"/>
                    <a:pt x="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8"/>
            <p:cNvSpPr/>
            <p:nvPr/>
          </p:nvSpPr>
          <p:spPr>
            <a:xfrm>
              <a:off x="4028125" y="1867250"/>
              <a:ext cx="87800" cy="113250"/>
            </a:xfrm>
            <a:custGeom>
              <a:avLst/>
              <a:gdLst/>
              <a:ahLst/>
              <a:cxnLst/>
              <a:rect l="l" t="t" r="r" b="b"/>
              <a:pathLst>
                <a:path w="3512" h="4530" extrusionOk="0">
                  <a:moveTo>
                    <a:pt x="3255" y="1"/>
                  </a:moveTo>
                  <a:cubicBezTo>
                    <a:pt x="3202" y="1"/>
                    <a:pt x="3148" y="23"/>
                    <a:pt x="3110" y="75"/>
                  </a:cubicBezTo>
                  <a:cubicBezTo>
                    <a:pt x="2074" y="1480"/>
                    <a:pt x="979" y="2849"/>
                    <a:pt x="62" y="4302"/>
                  </a:cubicBezTo>
                  <a:cubicBezTo>
                    <a:pt x="0" y="4416"/>
                    <a:pt x="100" y="4529"/>
                    <a:pt x="200" y="4529"/>
                  </a:cubicBezTo>
                  <a:cubicBezTo>
                    <a:pt x="236" y="4529"/>
                    <a:pt x="272" y="4515"/>
                    <a:pt x="300" y="4480"/>
                  </a:cubicBezTo>
                  <a:cubicBezTo>
                    <a:pt x="1407" y="3135"/>
                    <a:pt x="2395" y="1670"/>
                    <a:pt x="3419" y="253"/>
                  </a:cubicBezTo>
                  <a:cubicBezTo>
                    <a:pt x="3512" y="127"/>
                    <a:pt x="3384" y="1"/>
                    <a:pt x="32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8"/>
            <p:cNvSpPr/>
            <p:nvPr/>
          </p:nvSpPr>
          <p:spPr>
            <a:xfrm>
              <a:off x="3896000" y="2230750"/>
              <a:ext cx="2125" cy="1825"/>
            </a:xfrm>
            <a:custGeom>
              <a:avLst/>
              <a:gdLst/>
              <a:ahLst/>
              <a:cxnLst/>
              <a:rect l="l" t="t" r="r" b="b"/>
              <a:pathLst>
                <a:path w="85" h="73" extrusionOk="0">
                  <a:moveTo>
                    <a:pt x="49" y="1"/>
                  </a:moveTo>
                  <a:cubicBezTo>
                    <a:pt x="1" y="1"/>
                    <a:pt x="1" y="72"/>
                    <a:pt x="49" y="72"/>
                  </a:cubicBezTo>
                  <a:cubicBezTo>
                    <a:pt x="84" y="72"/>
                    <a:pt x="84" y="1"/>
                    <a:pt x="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8"/>
            <p:cNvSpPr/>
            <p:nvPr/>
          </p:nvSpPr>
          <p:spPr>
            <a:xfrm>
              <a:off x="3423025" y="3226125"/>
              <a:ext cx="436100" cy="19075"/>
            </a:xfrm>
            <a:custGeom>
              <a:avLst/>
              <a:gdLst/>
              <a:ahLst/>
              <a:cxnLst/>
              <a:rect l="l" t="t" r="r" b="b"/>
              <a:pathLst>
                <a:path w="17444" h="763" extrusionOk="0">
                  <a:moveTo>
                    <a:pt x="15634" y="0"/>
                  </a:moveTo>
                  <a:cubicBezTo>
                    <a:pt x="10419" y="60"/>
                    <a:pt x="5216" y="179"/>
                    <a:pt x="1" y="358"/>
                  </a:cubicBezTo>
                  <a:cubicBezTo>
                    <a:pt x="5823" y="548"/>
                    <a:pt x="11621" y="679"/>
                    <a:pt x="17444" y="762"/>
                  </a:cubicBezTo>
                  <a:cubicBezTo>
                    <a:pt x="16836" y="548"/>
                    <a:pt x="16205" y="286"/>
                    <a:pt x="156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8"/>
            <p:cNvSpPr/>
            <p:nvPr/>
          </p:nvSpPr>
          <p:spPr>
            <a:xfrm>
              <a:off x="4103175" y="3221950"/>
              <a:ext cx="1064150" cy="25625"/>
            </a:xfrm>
            <a:custGeom>
              <a:avLst/>
              <a:gdLst/>
              <a:ahLst/>
              <a:cxnLst/>
              <a:rect l="l" t="t" r="r" b="b"/>
              <a:pathLst>
                <a:path w="42566" h="1025" extrusionOk="0">
                  <a:moveTo>
                    <a:pt x="10943" y="1"/>
                  </a:moveTo>
                  <a:cubicBezTo>
                    <a:pt x="8847" y="191"/>
                    <a:pt x="6728" y="370"/>
                    <a:pt x="4620" y="548"/>
                  </a:cubicBezTo>
                  <a:cubicBezTo>
                    <a:pt x="3084" y="727"/>
                    <a:pt x="1537" y="882"/>
                    <a:pt x="1" y="1001"/>
                  </a:cubicBezTo>
                  <a:cubicBezTo>
                    <a:pt x="2561" y="1013"/>
                    <a:pt x="5120" y="1013"/>
                    <a:pt x="7680" y="1025"/>
                  </a:cubicBezTo>
                  <a:cubicBezTo>
                    <a:pt x="13502" y="1013"/>
                    <a:pt x="19301" y="1001"/>
                    <a:pt x="25123" y="906"/>
                  </a:cubicBezTo>
                  <a:cubicBezTo>
                    <a:pt x="30945" y="846"/>
                    <a:pt x="36743" y="715"/>
                    <a:pt x="42566" y="513"/>
                  </a:cubicBezTo>
                  <a:cubicBezTo>
                    <a:pt x="36743" y="310"/>
                    <a:pt x="30945" y="179"/>
                    <a:pt x="25123" y="108"/>
                  </a:cubicBezTo>
                  <a:cubicBezTo>
                    <a:pt x="20396" y="48"/>
                    <a:pt x="15657" y="13"/>
                    <a:pt x="109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8"/>
            <p:cNvSpPr/>
            <p:nvPr/>
          </p:nvSpPr>
          <p:spPr>
            <a:xfrm>
              <a:off x="4391300" y="3197250"/>
              <a:ext cx="786450" cy="23825"/>
            </a:xfrm>
            <a:custGeom>
              <a:avLst/>
              <a:gdLst/>
              <a:ahLst/>
              <a:cxnLst/>
              <a:rect l="l" t="t" r="r" b="b"/>
              <a:pathLst>
                <a:path w="31458" h="953" extrusionOk="0">
                  <a:moveTo>
                    <a:pt x="8478" y="0"/>
                  </a:moveTo>
                  <a:cubicBezTo>
                    <a:pt x="5668" y="381"/>
                    <a:pt x="2835" y="691"/>
                    <a:pt x="1" y="953"/>
                  </a:cubicBezTo>
                  <a:cubicBezTo>
                    <a:pt x="2918" y="941"/>
                    <a:pt x="5811" y="929"/>
                    <a:pt x="8716" y="893"/>
                  </a:cubicBezTo>
                  <a:cubicBezTo>
                    <a:pt x="10383" y="882"/>
                    <a:pt x="13443" y="858"/>
                    <a:pt x="15098" y="822"/>
                  </a:cubicBezTo>
                  <a:cubicBezTo>
                    <a:pt x="20551" y="751"/>
                    <a:pt x="26016" y="631"/>
                    <a:pt x="31457" y="453"/>
                  </a:cubicBezTo>
                  <a:cubicBezTo>
                    <a:pt x="26016" y="262"/>
                    <a:pt x="20551" y="143"/>
                    <a:pt x="15098" y="84"/>
                  </a:cubicBezTo>
                  <a:cubicBezTo>
                    <a:pt x="13431" y="48"/>
                    <a:pt x="10371" y="24"/>
                    <a:pt x="8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8"/>
            <p:cNvSpPr/>
            <p:nvPr/>
          </p:nvSpPr>
          <p:spPr>
            <a:xfrm>
              <a:off x="3401900" y="3199925"/>
              <a:ext cx="395025" cy="17875"/>
            </a:xfrm>
            <a:custGeom>
              <a:avLst/>
              <a:gdLst/>
              <a:ahLst/>
              <a:cxnLst/>
              <a:rect l="l" t="t" r="r" b="b"/>
              <a:pathLst>
                <a:path w="15801" h="715" extrusionOk="0">
                  <a:moveTo>
                    <a:pt x="14288" y="1"/>
                  </a:moveTo>
                  <a:cubicBezTo>
                    <a:pt x="9526" y="84"/>
                    <a:pt x="4763" y="179"/>
                    <a:pt x="1" y="346"/>
                  </a:cubicBezTo>
                  <a:cubicBezTo>
                    <a:pt x="5263" y="524"/>
                    <a:pt x="10538" y="644"/>
                    <a:pt x="15800" y="715"/>
                  </a:cubicBezTo>
                  <a:cubicBezTo>
                    <a:pt x="15372" y="513"/>
                    <a:pt x="14967" y="298"/>
                    <a:pt x="14598" y="155"/>
                  </a:cubicBezTo>
                  <a:cubicBezTo>
                    <a:pt x="14514" y="96"/>
                    <a:pt x="14407" y="48"/>
                    <a:pt x="142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8"/>
            <p:cNvSpPr/>
            <p:nvPr/>
          </p:nvSpPr>
          <p:spPr>
            <a:xfrm>
              <a:off x="3381075" y="3174325"/>
              <a:ext cx="356300" cy="16400"/>
            </a:xfrm>
            <a:custGeom>
              <a:avLst/>
              <a:gdLst/>
              <a:ahLst/>
              <a:cxnLst/>
              <a:rect l="l" t="t" r="r" b="b"/>
              <a:pathLst>
                <a:path w="14252" h="656" extrusionOk="0">
                  <a:moveTo>
                    <a:pt x="12823" y="1"/>
                  </a:moveTo>
                  <a:cubicBezTo>
                    <a:pt x="8537" y="72"/>
                    <a:pt x="4274" y="167"/>
                    <a:pt x="0" y="310"/>
                  </a:cubicBezTo>
                  <a:cubicBezTo>
                    <a:pt x="4751" y="477"/>
                    <a:pt x="9513" y="584"/>
                    <a:pt x="14252" y="656"/>
                  </a:cubicBezTo>
                  <a:cubicBezTo>
                    <a:pt x="13776" y="453"/>
                    <a:pt x="13299" y="227"/>
                    <a:pt x="128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8"/>
            <p:cNvSpPr/>
            <p:nvPr/>
          </p:nvSpPr>
          <p:spPr>
            <a:xfrm>
              <a:off x="4631825" y="3172250"/>
              <a:ext cx="556925" cy="20850"/>
            </a:xfrm>
            <a:custGeom>
              <a:avLst/>
              <a:gdLst/>
              <a:ahLst/>
              <a:cxnLst/>
              <a:rect l="l" t="t" r="r" b="b"/>
              <a:pathLst>
                <a:path w="22277" h="834" extrusionOk="0">
                  <a:moveTo>
                    <a:pt x="5132" y="0"/>
                  </a:moveTo>
                  <a:cubicBezTo>
                    <a:pt x="4620" y="84"/>
                    <a:pt x="4084" y="191"/>
                    <a:pt x="3560" y="274"/>
                  </a:cubicBezTo>
                  <a:cubicBezTo>
                    <a:pt x="3548" y="393"/>
                    <a:pt x="3524" y="512"/>
                    <a:pt x="3513" y="619"/>
                  </a:cubicBezTo>
                  <a:cubicBezTo>
                    <a:pt x="3502" y="691"/>
                    <a:pt x="3446" y="723"/>
                    <a:pt x="3385" y="723"/>
                  </a:cubicBezTo>
                  <a:cubicBezTo>
                    <a:pt x="3304" y="723"/>
                    <a:pt x="3215" y="667"/>
                    <a:pt x="3215" y="572"/>
                  </a:cubicBezTo>
                  <a:cubicBezTo>
                    <a:pt x="3215" y="500"/>
                    <a:pt x="3227" y="417"/>
                    <a:pt x="3227" y="334"/>
                  </a:cubicBezTo>
                  <a:lnTo>
                    <a:pt x="3227" y="334"/>
                  </a:lnTo>
                  <a:cubicBezTo>
                    <a:pt x="2155" y="512"/>
                    <a:pt x="1072" y="679"/>
                    <a:pt x="0" y="834"/>
                  </a:cubicBezTo>
                  <a:lnTo>
                    <a:pt x="48" y="834"/>
                  </a:lnTo>
                  <a:cubicBezTo>
                    <a:pt x="1429" y="810"/>
                    <a:pt x="5632" y="774"/>
                    <a:pt x="7013" y="739"/>
                  </a:cubicBezTo>
                  <a:cubicBezTo>
                    <a:pt x="12097" y="667"/>
                    <a:pt x="17193" y="560"/>
                    <a:pt x="22277" y="381"/>
                  </a:cubicBezTo>
                  <a:cubicBezTo>
                    <a:pt x="17193" y="203"/>
                    <a:pt x="12097" y="96"/>
                    <a:pt x="7013" y="24"/>
                  </a:cubicBezTo>
                  <a:cubicBezTo>
                    <a:pt x="6596" y="24"/>
                    <a:pt x="5906" y="12"/>
                    <a:pt x="51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8"/>
            <p:cNvSpPr/>
            <p:nvPr/>
          </p:nvSpPr>
          <p:spPr>
            <a:xfrm>
              <a:off x="3359925" y="3148725"/>
              <a:ext cx="318825" cy="14925"/>
            </a:xfrm>
            <a:custGeom>
              <a:avLst/>
              <a:gdLst/>
              <a:ahLst/>
              <a:cxnLst/>
              <a:rect l="l" t="t" r="r" b="b"/>
              <a:pathLst>
                <a:path w="12753" h="597" extrusionOk="0">
                  <a:moveTo>
                    <a:pt x="11562" y="1"/>
                  </a:moveTo>
                  <a:cubicBezTo>
                    <a:pt x="7704" y="60"/>
                    <a:pt x="3846" y="144"/>
                    <a:pt x="1" y="286"/>
                  </a:cubicBezTo>
                  <a:cubicBezTo>
                    <a:pt x="4251" y="429"/>
                    <a:pt x="8490" y="525"/>
                    <a:pt x="12752" y="596"/>
                  </a:cubicBezTo>
                  <a:cubicBezTo>
                    <a:pt x="12348" y="406"/>
                    <a:pt x="11967" y="203"/>
                    <a:pt x="115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8"/>
            <p:cNvSpPr/>
            <p:nvPr/>
          </p:nvSpPr>
          <p:spPr>
            <a:xfrm>
              <a:off x="4801475" y="3147550"/>
              <a:ext cx="398000" cy="16675"/>
            </a:xfrm>
            <a:custGeom>
              <a:avLst/>
              <a:gdLst/>
              <a:ahLst/>
              <a:cxnLst/>
              <a:rect l="l" t="t" r="r" b="b"/>
              <a:pathLst>
                <a:path w="15920" h="667" extrusionOk="0">
                  <a:moveTo>
                    <a:pt x="3144" y="0"/>
                  </a:moveTo>
                  <a:cubicBezTo>
                    <a:pt x="2096" y="238"/>
                    <a:pt x="1048" y="464"/>
                    <a:pt x="1" y="667"/>
                  </a:cubicBezTo>
                  <a:cubicBezTo>
                    <a:pt x="775" y="667"/>
                    <a:pt x="1418" y="667"/>
                    <a:pt x="1727" y="655"/>
                  </a:cubicBezTo>
                  <a:cubicBezTo>
                    <a:pt x="6466" y="584"/>
                    <a:pt x="11181" y="476"/>
                    <a:pt x="15919" y="310"/>
                  </a:cubicBezTo>
                  <a:cubicBezTo>
                    <a:pt x="11657" y="167"/>
                    <a:pt x="7395" y="72"/>
                    <a:pt x="31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8"/>
            <p:cNvSpPr/>
            <p:nvPr/>
          </p:nvSpPr>
          <p:spPr>
            <a:xfrm>
              <a:off x="3338500" y="3122525"/>
              <a:ext cx="286675" cy="14025"/>
            </a:xfrm>
            <a:custGeom>
              <a:avLst/>
              <a:gdLst/>
              <a:ahLst/>
              <a:cxnLst/>
              <a:rect l="l" t="t" r="r" b="b"/>
              <a:pathLst>
                <a:path w="11467" h="561" extrusionOk="0">
                  <a:moveTo>
                    <a:pt x="10502" y="1"/>
                  </a:moveTo>
                  <a:cubicBezTo>
                    <a:pt x="7013" y="84"/>
                    <a:pt x="3513" y="156"/>
                    <a:pt x="1" y="275"/>
                  </a:cubicBezTo>
                  <a:cubicBezTo>
                    <a:pt x="3834" y="406"/>
                    <a:pt x="7656" y="477"/>
                    <a:pt x="11466" y="561"/>
                  </a:cubicBezTo>
                  <a:cubicBezTo>
                    <a:pt x="11133" y="370"/>
                    <a:pt x="10823" y="203"/>
                    <a:pt x="105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8"/>
            <p:cNvSpPr/>
            <p:nvPr/>
          </p:nvSpPr>
          <p:spPr>
            <a:xfrm>
              <a:off x="4933050" y="3123125"/>
              <a:ext cx="276850" cy="13425"/>
            </a:xfrm>
            <a:custGeom>
              <a:avLst/>
              <a:gdLst/>
              <a:ahLst/>
              <a:cxnLst/>
              <a:rect l="l" t="t" r="r" b="b"/>
              <a:pathLst>
                <a:path w="11074" h="537" extrusionOk="0">
                  <a:moveTo>
                    <a:pt x="381" y="1"/>
                  </a:moveTo>
                  <a:lnTo>
                    <a:pt x="381" y="1"/>
                  </a:lnTo>
                  <a:cubicBezTo>
                    <a:pt x="453" y="156"/>
                    <a:pt x="393" y="394"/>
                    <a:pt x="143" y="453"/>
                  </a:cubicBezTo>
                  <a:cubicBezTo>
                    <a:pt x="107" y="477"/>
                    <a:pt x="72" y="477"/>
                    <a:pt x="36" y="489"/>
                  </a:cubicBezTo>
                  <a:lnTo>
                    <a:pt x="0" y="537"/>
                  </a:lnTo>
                  <a:cubicBezTo>
                    <a:pt x="3679" y="453"/>
                    <a:pt x="7382" y="382"/>
                    <a:pt x="11073" y="263"/>
                  </a:cubicBezTo>
                  <a:cubicBezTo>
                    <a:pt x="7513" y="144"/>
                    <a:pt x="3941" y="72"/>
                    <a:pt x="3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8"/>
            <p:cNvSpPr/>
            <p:nvPr/>
          </p:nvSpPr>
          <p:spPr>
            <a:xfrm>
              <a:off x="3317675" y="3096650"/>
              <a:ext cx="261350" cy="12525"/>
            </a:xfrm>
            <a:custGeom>
              <a:avLst/>
              <a:gdLst/>
              <a:ahLst/>
              <a:cxnLst/>
              <a:rect l="l" t="t" r="r" b="b"/>
              <a:pathLst>
                <a:path w="10454" h="501" extrusionOk="0">
                  <a:moveTo>
                    <a:pt x="9644" y="0"/>
                  </a:moveTo>
                  <a:cubicBezTo>
                    <a:pt x="6429" y="72"/>
                    <a:pt x="3215" y="131"/>
                    <a:pt x="0" y="250"/>
                  </a:cubicBezTo>
                  <a:cubicBezTo>
                    <a:pt x="3489" y="369"/>
                    <a:pt x="6965" y="441"/>
                    <a:pt x="10454" y="500"/>
                  </a:cubicBezTo>
                  <a:cubicBezTo>
                    <a:pt x="10180" y="345"/>
                    <a:pt x="9918" y="179"/>
                    <a:pt x="96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8"/>
            <p:cNvSpPr/>
            <p:nvPr/>
          </p:nvSpPr>
          <p:spPr>
            <a:xfrm>
              <a:off x="4944950" y="3096350"/>
              <a:ext cx="275650" cy="13425"/>
            </a:xfrm>
            <a:custGeom>
              <a:avLst/>
              <a:gdLst/>
              <a:ahLst/>
              <a:cxnLst/>
              <a:rect l="l" t="t" r="r" b="b"/>
              <a:pathLst>
                <a:path w="11026" h="537" extrusionOk="0">
                  <a:moveTo>
                    <a:pt x="262" y="0"/>
                  </a:moveTo>
                  <a:cubicBezTo>
                    <a:pt x="179" y="191"/>
                    <a:pt x="84" y="369"/>
                    <a:pt x="1" y="536"/>
                  </a:cubicBezTo>
                  <a:cubicBezTo>
                    <a:pt x="3691" y="453"/>
                    <a:pt x="7359" y="381"/>
                    <a:pt x="11026" y="262"/>
                  </a:cubicBezTo>
                  <a:cubicBezTo>
                    <a:pt x="7442" y="143"/>
                    <a:pt x="3846" y="72"/>
                    <a:pt x="2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8"/>
            <p:cNvSpPr/>
            <p:nvPr/>
          </p:nvSpPr>
          <p:spPr>
            <a:xfrm>
              <a:off x="4957450" y="3069850"/>
              <a:ext cx="273875" cy="13425"/>
            </a:xfrm>
            <a:custGeom>
              <a:avLst/>
              <a:gdLst/>
              <a:ahLst/>
              <a:cxnLst/>
              <a:rect l="l" t="t" r="r" b="b"/>
              <a:pathLst>
                <a:path w="10955" h="537" extrusionOk="0">
                  <a:moveTo>
                    <a:pt x="215" y="1"/>
                  </a:moveTo>
                  <a:cubicBezTo>
                    <a:pt x="132" y="179"/>
                    <a:pt x="72" y="370"/>
                    <a:pt x="1" y="536"/>
                  </a:cubicBezTo>
                  <a:lnTo>
                    <a:pt x="24" y="536"/>
                  </a:lnTo>
                  <a:cubicBezTo>
                    <a:pt x="3680" y="441"/>
                    <a:pt x="7311" y="382"/>
                    <a:pt x="10954" y="263"/>
                  </a:cubicBezTo>
                  <a:cubicBezTo>
                    <a:pt x="7371" y="143"/>
                    <a:pt x="3787" y="72"/>
                    <a:pt x="2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8"/>
            <p:cNvSpPr/>
            <p:nvPr/>
          </p:nvSpPr>
          <p:spPr>
            <a:xfrm>
              <a:off x="3296525" y="3070450"/>
              <a:ext cx="241425" cy="11925"/>
            </a:xfrm>
            <a:custGeom>
              <a:avLst/>
              <a:gdLst/>
              <a:ahLst/>
              <a:cxnLst/>
              <a:rect l="l" t="t" r="r" b="b"/>
              <a:pathLst>
                <a:path w="9657" h="477" extrusionOk="0">
                  <a:moveTo>
                    <a:pt x="8990" y="0"/>
                  </a:moveTo>
                  <a:cubicBezTo>
                    <a:pt x="6001" y="84"/>
                    <a:pt x="2989" y="143"/>
                    <a:pt x="1" y="239"/>
                  </a:cubicBezTo>
                  <a:cubicBezTo>
                    <a:pt x="3215" y="358"/>
                    <a:pt x="6442" y="417"/>
                    <a:pt x="9657" y="477"/>
                  </a:cubicBezTo>
                  <a:cubicBezTo>
                    <a:pt x="9442" y="310"/>
                    <a:pt x="9216" y="167"/>
                    <a:pt x="89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8"/>
            <p:cNvSpPr/>
            <p:nvPr/>
          </p:nvSpPr>
          <p:spPr>
            <a:xfrm>
              <a:off x="3275400" y="3044550"/>
              <a:ext cx="226825" cy="11625"/>
            </a:xfrm>
            <a:custGeom>
              <a:avLst/>
              <a:gdLst/>
              <a:ahLst/>
              <a:cxnLst/>
              <a:rect l="l" t="t" r="r" b="b"/>
              <a:pathLst>
                <a:path w="9073" h="465" extrusionOk="0">
                  <a:moveTo>
                    <a:pt x="8573" y="1"/>
                  </a:moveTo>
                  <a:cubicBezTo>
                    <a:pt x="5715" y="72"/>
                    <a:pt x="2858" y="120"/>
                    <a:pt x="0" y="227"/>
                  </a:cubicBezTo>
                  <a:cubicBezTo>
                    <a:pt x="3013" y="322"/>
                    <a:pt x="6061" y="382"/>
                    <a:pt x="9073" y="465"/>
                  </a:cubicBezTo>
                  <a:cubicBezTo>
                    <a:pt x="8918" y="346"/>
                    <a:pt x="8751" y="227"/>
                    <a:pt x="8597" y="84"/>
                  </a:cubicBezTo>
                  <a:cubicBezTo>
                    <a:pt x="8585" y="60"/>
                    <a:pt x="8573" y="24"/>
                    <a:pt x="85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8"/>
            <p:cNvSpPr/>
            <p:nvPr/>
          </p:nvSpPr>
          <p:spPr>
            <a:xfrm>
              <a:off x="4967575" y="3043350"/>
              <a:ext cx="274450" cy="13425"/>
            </a:xfrm>
            <a:custGeom>
              <a:avLst/>
              <a:gdLst/>
              <a:ahLst/>
              <a:cxnLst/>
              <a:rect l="l" t="t" r="r" b="b"/>
              <a:pathLst>
                <a:path w="10978" h="537" extrusionOk="0">
                  <a:moveTo>
                    <a:pt x="167" y="1"/>
                  </a:moveTo>
                  <a:cubicBezTo>
                    <a:pt x="108" y="180"/>
                    <a:pt x="48" y="358"/>
                    <a:pt x="0" y="537"/>
                  </a:cubicBezTo>
                  <a:lnTo>
                    <a:pt x="1143" y="525"/>
                  </a:lnTo>
                  <a:cubicBezTo>
                    <a:pt x="4418" y="430"/>
                    <a:pt x="7692" y="394"/>
                    <a:pt x="10978" y="263"/>
                  </a:cubicBezTo>
                  <a:cubicBezTo>
                    <a:pt x="7704" y="156"/>
                    <a:pt x="4430" y="108"/>
                    <a:pt x="1143" y="13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8"/>
            <p:cNvSpPr/>
            <p:nvPr/>
          </p:nvSpPr>
          <p:spPr>
            <a:xfrm>
              <a:off x="3519175" y="3043650"/>
              <a:ext cx="625" cy="475"/>
            </a:xfrm>
            <a:custGeom>
              <a:avLst/>
              <a:gdLst/>
              <a:ahLst/>
              <a:cxnLst/>
              <a:rect l="l" t="t" r="r" b="b"/>
              <a:pathLst>
                <a:path w="25" h="19" extrusionOk="0">
                  <a:moveTo>
                    <a:pt x="1" y="1"/>
                  </a:moveTo>
                  <a:cubicBezTo>
                    <a:pt x="7" y="13"/>
                    <a:pt x="13" y="19"/>
                    <a:pt x="17" y="19"/>
                  </a:cubicBezTo>
                  <a:cubicBezTo>
                    <a:pt x="21" y="19"/>
                    <a:pt x="24" y="13"/>
                    <a:pt x="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" name="Google Shape;214;p28"/>
          <p:cNvSpPr txBox="1">
            <a:spLocks noGrp="1"/>
          </p:cNvSpPr>
          <p:nvPr>
            <p:ph type="ctrTitle"/>
          </p:nvPr>
        </p:nvSpPr>
        <p:spPr>
          <a:xfrm>
            <a:off x="1115754" y="1507519"/>
            <a:ext cx="6843613" cy="27026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3200" b="0" dirty="0">
                <a:solidFill>
                  <a:schemeClr val="tx2"/>
                </a:solidFill>
              </a:rPr>
              <a:t/>
            </a:r>
            <a:br>
              <a:rPr lang="en" sz="3200" b="0" dirty="0">
                <a:solidFill>
                  <a:schemeClr val="tx2"/>
                </a:solidFill>
              </a:rPr>
            </a:br>
            <a:r>
              <a:rPr lang="en" sz="3200" b="0" dirty="0">
                <a:solidFill>
                  <a:schemeClr val="tx2"/>
                </a:solidFill>
              </a:rPr>
              <a:t/>
            </a:r>
            <a:br>
              <a:rPr lang="en" sz="3200" b="0" dirty="0">
                <a:solidFill>
                  <a:schemeClr val="tx2"/>
                </a:solidFill>
              </a:rPr>
            </a:br>
            <a:r>
              <a:rPr lang="en" sz="2800" b="0" dirty="0">
                <a:solidFill>
                  <a:schemeClr val="tx2"/>
                </a:solidFill>
              </a:rPr>
              <a:t>The Faculty of Business Administartion  </a:t>
            </a:r>
            <a:r>
              <a:rPr lang="en" b="0" dirty="0">
                <a:solidFill>
                  <a:schemeClr val="tx2"/>
                </a:solidFill>
              </a:rPr>
              <a:t/>
            </a:r>
            <a:br>
              <a:rPr lang="en" b="0" dirty="0">
                <a:solidFill>
                  <a:schemeClr val="tx2"/>
                </a:solidFill>
              </a:rPr>
            </a:br>
            <a:r>
              <a:rPr lang="en" b="0" dirty="0">
                <a:solidFill>
                  <a:schemeClr val="tx2"/>
                </a:solidFill>
              </a:rPr>
              <a:t>The Important Elements that Shape the State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5" name="Google Shape;215;p28"/>
          <p:cNvSpPr txBox="1">
            <a:spLocks noGrp="1"/>
          </p:cNvSpPr>
          <p:nvPr>
            <p:ph type="subTitle" idx="1"/>
          </p:nvPr>
        </p:nvSpPr>
        <p:spPr>
          <a:xfrm>
            <a:off x="2889112" y="4249947"/>
            <a:ext cx="3344744" cy="6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1200" i="1" dirty="0">
                <a:latin typeface="Merriweather"/>
              </a:rPr>
              <a:t>By: fatima alzahraa agneaber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grpSp>
        <p:nvGrpSpPr>
          <p:cNvPr id="216" name="Google Shape;216;p28"/>
          <p:cNvGrpSpPr/>
          <p:nvPr/>
        </p:nvGrpSpPr>
        <p:grpSpPr>
          <a:xfrm>
            <a:off x="3445893" y="4063605"/>
            <a:ext cx="2252199" cy="93989"/>
            <a:chOff x="3445893" y="4053330"/>
            <a:chExt cx="2252199" cy="93989"/>
          </a:xfrm>
        </p:grpSpPr>
        <p:sp>
          <p:nvSpPr>
            <p:cNvPr id="217" name="Google Shape;217;p28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219;p28"/>
          <p:cNvGrpSpPr/>
          <p:nvPr/>
        </p:nvGrpSpPr>
        <p:grpSpPr>
          <a:xfrm>
            <a:off x="3445893" y="996205"/>
            <a:ext cx="2252199" cy="93989"/>
            <a:chOff x="3445893" y="996180"/>
            <a:chExt cx="2252199" cy="93989"/>
          </a:xfrm>
        </p:grpSpPr>
        <p:sp>
          <p:nvSpPr>
            <p:cNvPr id="220" name="Google Shape;220;p28"/>
            <p:cNvSpPr/>
            <p:nvPr/>
          </p:nvSpPr>
          <p:spPr>
            <a:xfrm rot="10800000" flipH="1">
              <a:off x="3445893" y="99618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8"/>
            <p:cNvSpPr/>
            <p:nvPr/>
          </p:nvSpPr>
          <p:spPr>
            <a:xfrm rot="10800000" flipH="1">
              <a:off x="3445893" y="103160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" name="Google Shape;222;p28"/>
          <p:cNvGrpSpPr/>
          <p:nvPr/>
        </p:nvGrpSpPr>
        <p:grpSpPr>
          <a:xfrm>
            <a:off x="6904811" y="1736299"/>
            <a:ext cx="3317106" cy="2634668"/>
            <a:chOff x="3275400" y="1702825"/>
            <a:chExt cx="1966625" cy="1562025"/>
          </a:xfrm>
        </p:grpSpPr>
        <p:sp>
          <p:nvSpPr>
            <p:cNvPr id="223" name="Google Shape;223;p28"/>
            <p:cNvSpPr/>
            <p:nvPr/>
          </p:nvSpPr>
          <p:spPr>
            <a:xfrm>
              <a:off x="3420000" y="1702825"/>
              <a:ext cx="1599675" cy="1562025"/>
            </a:xfrm>
            <a:custGeom>
              <a:avLst/>
              <a:gdLst/>
              <a:ahLst/>
              <a:cxnLst/>
              <a:rect l="l" t="t" r="r" b="b"/>
              <a:pathLst>
                <a:path w="63987" h="62481" extrusionOk="0">
                  <a:moveTo>
                    <a:pt x="24024" y="12626"/>
                  </a:moveTo>
                  <a:cubicBezTo>
                    <a:pt x="23911" y="12764"/>
                    <a:pt x="23798" y="12922"/>
                    <a:pt x="23684" y="13069"/>
                  </a:cubicBezTo>
                  <a:cubicBezTo>
                    <a:pt x="23684" y="13057"/>
                    <a:pt x="23696" y="13022"/>
                    <a:pt x="23708" y="12986"/>
                  </a:cubicBezTo>
                  <a:cubicBezTo>
                    <a:pt x="23810" y="12862"/>
                    <a:pt x="23922" y="12749"/>
                    <a:pt x="24024" y="12626"/>
                  </a:cubicBezTo>
                  <a:close/>
                  <a:moveTo>
                    <a:pt x="22077" y="21892"/>
                  </a:moveTo>
                  <a:lnTo>
                    <a:pt x="22077" y="21892"/>
                  </a:lnTo>
                  <a:cubicBezTo>
                    <a:pt x="21791" y="22416"/>
                    <a:pt x="21529" y="22952"/>
                    <a:pt x="21315" y="23487"/>
                  </a:cubicBezTo>
                  <a:cubicBezTo>
                    <a:pt x="21375" y="23094"/>
                    <a:pt x="21446" y="22713"/>
                    <a:pt x="21529" y="22309"/>
                  </a:cubicBezTo>
                  <a:cubicBezTo>
                    <a:pt x="21560" y="22357"/>
                    <a:pt x="21612" y="22388"/>
                    <a:pt x="21669" y="22388"/>
                  </a:cubicBezTo>
                  <a:cubicBezTo>
                    <a:pt x="21723" y="22388"/>
                    <a:pt x="21781" y="22360"/>
                    <a:pt x="21827" y="22297"/>
                  </a:cubicBezTo>
                  <a:cubicBezTo>
                    <a:pt x="21910" y="22166"/>
                    <a:pt x="21982" y="22023"/>
                    <a:pt x="22077" y="21892"/>
                  </a:cubicBezTo>
                  <a:close/>
                  <a:moveTo>
                    <a:pt x="20279" y="12522"/>
                  </a:moveTo>
                  <a:cubicBezTo>
                    <a:pt x="20708" y="13974"/>
                    <a:pt x="21148" y="15522"/>
                    <a:pt x="21779" y="16927"/>
                  </a:cubicBezTo>
                  <a:cubicBezTo>
                    <a:pt x="21267" y="19153"/>
                    <a:pt x="20851" y="21404"/>
                    <a:pt x="20529" y="23666"/>
                  </a:cubicBezTo>
                  <a:cubicBezTo>
                    <a:pt x="19946" y="21773"/>
                    <a:pt x="19231" y="19939"/>
                    <a:pt x="18731" y="18022"/>
                  </a:cubicBezTo>
                  <a:cubicBezTo>
                    <a:pt x="18731" y="18010"/>
                    <a:pt x="18731" y="18010"/>
                    <a:pt x="18708" y="18010"/>
                  </a:cubicBezTo>
                  <a:cubicBezTo>
                    <a:pt x="19089" y="16153"/>
                    <a:pt x="19624" y="14308"/>
                    <a:pt x="20279" y="12522"/>
                  </a:cubicBezTo>
                  <a:close/>
                  <a:moveTo>
                    <a:pt x="18588" y="18689"/>
                  </a:moveTo>
                  <a:cubicBezTo>
                    <a:pt x="19029" y="20558"/>
                    <a:pt x="19517" y="22440"/>
                    <a:pt x="20363" y="24154"/>
                  </a:cubicBezTo>
                  <a:cubicBezTo>
                    <a:pt x="20374" y="24202"/>
                    <a:pt x="20410" y="24214"/>
                    <a:pt x="20434" y="24225"/>
                  </a:cubicBezTo>
                  <a:cubicBezTo>
                    <a:pt x="20410" y="24452"/>
                    <a:pt x="20374" y="24690"/>
                    <a:pt x="20351" y="24916"/>
                  </a:cubicBezTo>
                  <a:cubicBezTo>
                    <a:pt x="19767" y="23475"/>
                    <a:pt x="19053" y="22070"/>
                    <a:pt x="18410" y="20677"/>
                  </a:cubicBezTo>
                  <a:cubicBezTo>
                    <a:pt x="18386" y="20618"/>
                    <a:pt x="18338" y="20582"/>
                    <a:pt x="18291" y="20582"/>
                  </a:cubicBezTo>
                  <a:cubicBezTo>
                    <a:pt x="18386" y="19939"/>
                    <a:pt x="18469" y="19320"/>
                    <a:pt x="18588" y="18689"/>
                  </a:cubicBezTo>
                  <a:close/>
                  <a:moveTo>
                    <a:pt x="19898" y="26357"/>
                  </a:moveTo>
                  <a:lnTo>
                    <a:pt x="19898" y="26357"/>
                  </a:lnTo>
                  <a:cubicBezTo>
                    <a:pt x="19958" y="26511"/>
                    <a:pt x="20041" y="26654"/>
                    <a:pt x="20124" y="26785"/>
                  </a:cubicBezTo>
                  <a:cubicBezTo>
                    <a:pt x="20112" y="26928"/>
                    <a:pt x="20101" y="27047"/>
                    <a:pt x="20077" y="27142"/>
                  </a:cubicBezTo>
                  <a:cubicBezTo>
                    <a:pt x="20017" y="26881"/>
                    <a:pt x="19958" y="26631"/>
                    <a:pt x="19898" y="26357"/>
                  </a:cubicBezTo>
                  <a:close/>
                  <a:moveTo>
                    <a:pt x="18231" y="21094"/>
                  </a:moveTo>
                  <a:cubicBezTo>
                    <a:pt x="18886" y="22606"/>
                    <a:pt x="19505" y="24166"/>
                    <a:pt x="20279" y="25630"/>
                  </a:cubicBezTo>
                  <a:cubicBezTo>
                    <a:pt x="20255" y="25773"/>
                    <a:pt x="20232" y="25928"/>
                    <a:pt x="20220" y="26071"/>
                  </a:cubicBezTo>
                  <a:cubicBezTo>
                    <a:pt x="20053" y="25714"/>
                    <a:pt x="19874" y="25357"/>
                    <a:pt x="19720" y="24999"/>
                  </a:cubicBezTo>
                  <a:cubicBezTo>
                    <a:pt x="19398" y="24261"/>
                    <a:pt x="19065" y="23499"/>
                    <a:pt x="18743" y="22761"/>
                  </a:cubicBezTo>
                  <a:cubicBezTo>
                    <a:pt x="18719" y="22708"/>
                    <a:pt x="18671" y="22686"/>
                    <a:pt x="18622" y="22686"/>
                  </a:cubicBezTo>
                  <a:cubicBezTo>
                    <a:pt x="18525" y="22686"/>
                    <a:pt x="18422" y="22770"/>
                    <a:pt x="18469" y="22880"/>
                  </a:cubicBezTo>
                  <a:cubicBezTo>
                    <a:pt x="18791" y="23630"/>
                    <a:pt x="19100" y="24380"/>
                    <a:pt x="19410" y="25142"/>
                  </a:cubicBezTo>
                  <a:cubicBezTo>
                    <a:pt x="19577" y="25916"/>
                    <a:pt x="19755" y="26690"/>
                    <a:pt x="19922" y="27464"/>
                  </a:cubicBezTo>
                  <a:cubicBezTo>
                    <a:pt x="19931" y="27518"/>
                    <a:pt x="19973" y="27544"/>
                    <a:pt x="20019" y="27544"/>
                  </a:cubicBezTo>
                  <a:cubicBezTo>
                    <a:pt x="20034" y="27544"/>
                    <a:pt x="20050" y="27541"/>
                    <a:pt x="20065" y="27535"/>
                  </a:cubicBezTo>
                  <a:lnTo>
                    <a:pt x="20065" y="27535"/>
                  </a:lnTo>
                  <a:cubicBezTo>
                    <a:pt x="19958" y="28547"/>
                    <a:pt x="19874" y="29559"/>
                    <a:pt x="19803" y="30571"/>
                  </a:cubicBezTo>
                  <a:cubicBezTo>
                    <a:pt x="19410" y="29559"/>
                    <a:pt x="18946" y="28595"/>
                    <a:pt x="18505" y="27595"/>
                  </a:cubicBezTo>
                  <a:cubicBezTo>
                    <a:pt x="18481" y="27535"/>
                    <a:pt x="18427" y="27510"/>
                    <a:pt x="18370" y="27510"/>
                  </a:cubicBezTo>
                  <a:cubicBezTo>
                    <a:pt x="18255" y="27510"/>
                    <a:pt x="18124" y="27607"/>
                    <a:pt x="18172" y="27726"/>
                  </a:cubicBezTo>
                  <a:cubicBezTo>
                    <a:pt x="18648" y="28857"/>
                    <a:pt x="19089" y="30000"/>
                    <a:pt x="19648" y="31095"/>
                  </a:cubicBezTo>
                  <a:cubicBezTo>
                    <a:pt x="19684" y="31131"/>
                    <a:pt x="19708" y="31167"/>
                    <a:pt x="19755" y="31167"/>
                  </a:cubicBezTo>
                  <a:cubicBezTo>
                    <a:pt x="19720" y="31512"/>
                    <a:pt x="19708" y="31845"/>
                    <a:pt x="19696" y="32203"/>
                  </a:cubicBezTo>
                  <a:cubicBezTo>
                    <a:pt x="19291" y="31155"/>
                    <a:pt x="18803" y="30107"/>
                    <a:pt x="18350" y="29071"/>
                  </a:cubicBezTo>
                  <a:cubicBezTo>
                    <a:pt x="18333" y="29027"/>
                    <a:pt x="18295" y="29003"/>
                    <a:pt x="18253" y="29003"/>
                  </a:cubicBezTo>
                  <a:cubicBezTo>
                    <a:pt x="18238" y="29003"/>
                    <a:pt x="18223" y="29006"/>
                    <a:pt x="18207" y="29012"/>
                  </a:cubicBezTo>
                  <a:cubicBezTo>
                    <a:pt x="17910" y="26357"/>
                    <a:pt x="17934" y="23714"/>
                    <a:pt x="18231" y="21094"/>
                  </a:cubicBezTo>
                  <a:close/>
                  <a:moveTo>
                    <a:pt x="18565" y="31572"/>
                  </a:moveTo>
                  <a:lnTo>
                    <a:pt x="18565" y="31572"/>
                  </a:lnTo>
                  <a:cubicBezTo>
                    <a:pt x="18684" y="31881"/>
                    <a:pt x="18803" y="32179"/>
                    <a:pt x="18922" y="32488"/>
                  </a:cubicBezTo>
                  <a:cubicBezTo>
                    <a:pt x="18862" y="32369"/>
                    <a:pt x="18815" y="32250"/>
                    <a:pt x="18755" y="32131"/>
                  </a:cubicBezTo>
                  <a:cubicBezTo>
                    <a:pt x="18743" y="32072"/>
                    <a:pt x="18696" y="32048"/>
                    <a:pt x="18648" y="32024"/>
                  </a:cubicBezTo>
                  <a:cubicBezTo>
                    <a:pt x="18624" y="31881"/>
                    <a:pt x="18588" y="31714"/>
                    <a:pt x="18565" y="31572"/>
                  </a:cubicBezTo>
                  <a:close/>
                  <a:moveTo>
                    <a:pt x="18279" y="29571"/>
                  </a:moveTo>
                  <a:lnTo>
                    <a:pt x="18279" y="29571"/>
                  </a:lnTo>
                  <a:cubicBezTo>
                    <a:pt x="18731" y="30679"/>
                    <a:pt x="19148" y="31786"/>
                    <a:pt x="19684" y="32857"/>
                  </a:cubicBezTo>
                  <a:cubicBezTo>
                    <a:pt x="19648" y="32917"/>
                    <a:pt x="19648" y="32977"/>
                    <a:pt x="19648" y="33060"/>
                  </a:cubicBezTo>
                  <a:cubicBezTo>
                    <a:pt x="19303" y="32286"/>
                    <a:pt x="18910" y="31512"/>
                    <a:pt x="18565" y="30750"/>
                  </a:cubicBezTo>
                  <a:cubicBezTo>
                    <a:pt x="18529" y="30691"/>
                    <a:pt x="18469" y="30679"/>
                    <a:pt x="18434" y="30679"/>
                  </a:cubicBezTo>
                  <a:cubicBezTo>
                    <a:pt x="18374" y="30298"/>
                    <a:pt x="18327" y="29929"/>
                    <a:pt x="18279" y="29571"/>
                  </a:cubicBezTo>
                  <a:close/>
                  <a:moveTo>
                    <a:pt x="27863" y="973"/>
                  </a:moveTo>
                  <a:lnTo>
                    <a:pt x="27863" y="973"/>
                  </a:lnTo>
                  <a:cubicBezTo>
                    <a:pt x="28995" y="4425"/>
                    <a:pt x="29292" y="7676"/>
                    <a:pt x="27792" y="11117"/>
                  </a:cubicBezTo>
                  <a:cubicBezTo>
                    <a:pt x="27756" y="11117"/>
                    <a:pt x="27744" y="11129"/>
                    <a:pt x="27732" y="11152"/>
                  </a:cubicBezTo>
                  <a:cubicBezTo>
                    <a:pt x="27387" y="11581"/>
                    <a:pt x="27078" y="11986"/>
                    <a:pt x="26744" y="12426"/>
                  </a:cubicBezTo>
                  <a:cubicBezTo>
                    <a:pt x="26638" y="12574"/>
                    <a:pt x="26786" y="12770"/>
                    <a:pt x="26946" y="12770"/>
                  </a:cubicBezTo>
                  <a:cubicBezTo>
                    <a:pt x="26966" y="12770"/>
                    <a:pt x="26986" y="12766"/>
                    <a:pt x="27006" y="12760"/>
                  </a:cubicBezTo>
                  <a:lnTo>
                    <a:pt x="27006" y="12760"/>
                  </a:lnTo>
                  <a:cubicBezTo>
                    <a:pt x="27256" y="13319"/>
                    <a:pt x="27090" y="13843"/>
                    <a:pt x="26506" y="14308"/>
                  </a:cubicBezTo>
                  <a:cubicBezTo>
                    <a:pt x="26408" y="14486"/>
                    <a:pt x="26577" y="14698"/>
                    <a:pt x="26748" y="14698"/>
                  </a:cubicBezTo>
                  <a:cubicBezTo>
                    <a:pt x="26806" y="14698"/>
                    <a:pt x="26863" y="14674"/>
                    <a:pt x="26911" y="14617"/>
                  </a:cubicBezTo>
                  <a:lnTo>
                    <a:pt x="26911" y="14617"/>
                  </a:lnTo>
                  <a:cubicBezTo>
                    <a:pt x="25292" y="16605"/>
                    <a:pt x="24482" y="19975"/>
                    <a:pt x="23792" y="22523"/>
                  </a:cubicBezTo>
                  <a:cubicBezTo>
                    <a:pt x="22994" y="25333"/>
                    <a:pt x="22279" y="28297"/>
                    <a:pt x="22148" y="31226"/>
                  </a:cubicBezTo>
                  <a:cubicBezTo>
                    <a:pt x="21887" y="31488"/>
                    <a:pt x="21732" y="31953"/>
                    <a:pt x="21660" y="32488"/>
                  </a:cubicBezTo>
                  <a:cubicBezTo>
                    <a:pt x="21077" y="33715"/>
                    <a:pt x="20422" y="34989"/>
                    <a:pt x="20041" y="36286"/>
                  </a:cubicBezTo>
                  <a:cubicBezTo>
                    <a:pt x="20053" y="35894"/>
                    <a:pt x="20077" y="35513"/>
                    <a:pt x="20101" y="35120"/>
                  </a:cubicBezTo>
                  <a:cubicBezTo>
                    <a:pt x="20874" y="33691"/>
                    <a:pt x="21482" y="32131"/>
                    <a:pt x="22148" y="30655"/>
                  </a:cubicBezTo>
                  <a:cubicBezTo>
                    <a:pt x="22213" y="30526"/>
                    <a:pt x="22103" y="30408"/>
                    <a:pt x="21995" y="30408"/>
                  </a:cubicBezTo>
                  <a:cubicBezTo>
                    <a:pt x="21944" y="30408"/>
                    <a:pt x="21893" y="30435"/>
                    <a:pt x="21863" y="30500"/>
                  </a:cubicBezTo>
                  <a:cubicBezTo>
                    <a:pt x="21315" y="31607"/>
                    <a:pt x="20708" y="32715"/>
                    <a:pt x="20172" y="33846"/>
                  </a:cubicBezTo>
                  <a:cubicBezTo>
                    <a:pt x="20398" y="30405"/>
                    <a:pt x="20755" y="27000"/>
                    <a:pt x="21291" y="23606"/>
                  </a:cubicBezTo>
                  <a:cubicBezTo>
                    <a:pt x="21298" y="23686"/>
                    <a:pt x="21385" y="23739"/>
                    <a:pt x="21470" y="23739"/>
                  </a:cubicBezTo>
                  <a:cubicBezTo>
                    <a:pt x="21525" y="23739"/>
                    <a:pt x="21580" y="23717"/>
                    <a:pt x="21613" y="23666"/>
                  </a:cubicBezTo>
                  <a:cubicBezTo>
                    <a:pt x="21698" y="23520"/>
                    <a:pt x="21784" y="23381"/>
                    <a:pt x="21865" y="23243"/>
                  </a:cubicBezTo>
                  <a:lnTo>
                    <a:pt x="21865" y="23243"/>
                  </a:lnTo>
                  <a:cubicBezTo>
                    <a:pt x="21670" y="23580"/>
                    <a:pt x="21478" y="23912"/>
                    <a:pt x="21303" y="24261"/>
                  </a:cubicBezTo>
                  <a:cubicBezTo>
                    <a:pt x="21267" y="24333"/>
                    <a:pt x="21333" y="24425"/>
                    <a:pt x="21403" y="24425"/>
                  </a:cubicBezTo>
                  <a:cubicBezTo>
                    <a:pt x="21426" y="24425"/>
                    <a:pt x="21449" y="24416"/>
                    <a:pt x="21470" y="24392"/>
                  </a:cubicBezTo>
                  <a:cubicBezTo>
                    <a:pt x="21982" y="23785"/>
                    <a:pt x="22327" y="23035"/>
                    <a:pt x="22660" y="22309"/>
                  </a:cubicBezTo>
                  <a:cubicBezTo>
                    <a:pt x="22691" y="22205"/>
                    <a:pt x="22624" y="22111"/>
                    <a:pt x="22543" y="22111"/>
                  </a:cubicBezTo>
                  <a:cubicBezTo>
                    <a:pt x="22531" y="22111"/>
                    <a:pt x="22518" y="22113"/>
                    <a:pt x="22506" y="22118"/>
                  </a:cubicBezTo>
                  <a:cubicBezTo>
                    <a:pt x="22982" y="21249"/>
                    <a:pt x="23446" y="20392"/>
                    <a:pt x="23970" y="19558"/>
                  </a:cubicBezTo>
                  <a:cubicBezTo>
                    <a:pt x="24061" y="19402"/>
                    <a:pt x="23923" y="19262"/>
                    <a:pt x="23787" y="19262"/>
                  </a:cubicBezTo>
                  <a:cubicBezTo>
                    <a:pt x="23726" y="19262"/>
                    <a:pt x="23665" y="19290"/>
                    <a:pt x="23625" y="19356"/>
                  </a:cubicBezTo>
                  <a:cubicBezTo>
                    <a:pt x="23411" y="19677"/>
                    <a:pt x="23220" y="19999"/>
                    <a:pt x="23018" y="20332"/>
                  </a:cubicBezTo>
                  <a:cubicBezTo>
                    <a:pt x="23637" y="19272"/>
                    <a:pt x="24232" y="18201"/>
                    <a:pt x="24863" y="17129"/>
                  </a:cubicBezTo>
                  <a:cubicBezTo>
                    <a:pt x="24945" y="16982"/>
                    <a:pt x="24812" y="16840"/>
                    <a:pt x="24683" y="16840"/>
                  </a:cubicBezTo>
                  <a:cubicBezTo>
                    <a:pt x="24624" y="16840"/>
                    <a:pt x="24567" y="16869"/>
                    <a:pt x="24530" y="16939"/>
                  </a:cubicBezTo>
                  <a:cubicBezTo>
                    <a:pt x="23530" y="18630"/>
                    <a:pt x="22506" y="20296"/>
                    <a:pt x="21565" y="22023"/>
                  </a:cubicBezTo>
                  <a:cubicBezTo>
                    <a:pt x="21648" y="21618"/>
                    <a:pt x="21720" y="21201"/>
                    <a:pt x="21791" y="20808"/>
                  </a:cubicBezTo>
                  <a:cubicBezTo>
                    <a:pt x="23041" y="18868"/>
                    <a:pt x="24280" y="16939"/>
                    <a:pt x="25530" y="14998"/>
                  </a:cubicBezTo>
                  <a:cubicBezTo>
                    <a:pt x="25630" y="14831"/>
                    <a:pt x="25478" y="14681"/>
                    <a:pt x="25329" y="14681"/>
                  </a:cubicBezTo>
                  <a:cubicBezTo>
                    <a:pt x="25266" y="14681"/>
                    <a:pt x="25203" y="14708"/>
                    <a:pt x="25161" y="14772"/>
                  </a:cubicBezTo>
                  <a:cubicBezTo>
                    <a:pt x="24113" y="16355"/>
                    <a:pt x="23089" y="17951"/>
                    <a:pt x="22041" y="19523"/>
                  </a:cubicBezTo>
                  <a:cubicBezTo>
                    <a:pt x="22101" y="19261"/>
                    <a:pt x="22148" y="18975"/>
                    <a:pt x="22208" y="18701"/>
                  </a:cubicBezTo>
                  <a:cubicBezTo>
                    <a:pt x="22375" y="17975"/>
                    <a:pt x="22541" y="17260"/>
                    <a:pt x="22732" y="16534"/>
                  </a:cubicBezTo>
                  <a:cubicBezTo>
                    <a:pt x="22756" y="16522"/>
                    <a:pt x="22791" y="16498"/>
                    <a:pt x="22815" y="16475"/>
                  </a:cubicBezTo>
                  <a:cubicBezTo>
                    <a:pt x="23934" y="15105"/>
                    <a:pt x="24839" y="13522"/>
                    <a:pt x="25935" y="12129"/>
                  </a:cubicBezTo>
                  <a:cubicBezTo>
                    <a:pt x="26034" y="11993"/>
                    <a:pt x="25921" y="11817"/>
                    <a:pt x="25794" y="11817"/>
                  </a:cubicBezTo>
                  <a:cubicBezTo>
                    <a:pt x="25753" y="11817"/>
                    <a:pt x="25710" y="11835"/>
                    <a:pt x="25673" y="11879"/>
                  </a:cubicBezTo>
                  <a:cubicBezTo>
                    <a:pt x="24815" y="12915"/>
                    <a:pt x="23863" y="13998"/>
                    <a:pt x="23101" y="15165"/>
                  </a:cubicBezTo>
                  <a:cubicBezTo>
                    <a:pt x="23172" y="14879"/>
                    <a:pt x="23256" y="14581"/>
                    <a:pt x="23339" y="14296"/>
                  </a:cubicBezTo>
                  <a:cubicBezTo>
                    <a:pt x="24530" y="12891"/>
                    <a:pt x="25530" y="11200"/>
                    <a:pt x="26613" y="9712"/>
                  </a:cubicBezTo>
                  <a:cubicBezTo>
                    <a:pt x="26656" y="9652"/>
                    <a:pt x="26601" y="9599"/>
                    <a:pt x="26541" y="9599"/>
                  </a:cubicBezTo>
                  <a:cubicBezTo>
                    <a:pt x="26517" y="9599"/>
                    <a:pt x="26491" y="9608"/>
                    <a:pt x="26470" y="9628"/>
                  </a:cubicBezTo>
                  <a:cubicBezTo>
                    <a:pt x="25881" y="10377"/>
                    <a:pt x="25259" y="11114"/>
                    <a:pt x="24656" y="11882"/>
                  </a:cubicBezTo>
                  <a:lnTo>
                    <a:pt x="24656" y="11882"/>
                  </a:lnTo>
                  <a:cubicBezTo>
                    <a:pt x="25575" y="10704"/>
                    <a:pt x="26452" y="9495"/>
                    <a:pt x="27340" y="8331"/>
                  </a:cubicBezTo>
                  <a:cubicBezTo>
                    <a:pt x="27430" y="8204"/>
                    <a:pt x="27329" y="8051"/>
                    <a:pt x="27223" y="8051"/>
                  </a:cubicBezTo>
                  <a:cubicBezTo>
                    <a:pt x="27189" y="8051"/>
                    <a:pt x="27154" y="8067"/>
                    <a:pt x="27125" y="8104"/>
                  </a:cubicBezTo>
                  <a:cubicBezTo>
                    <a:pt x="26125" y="9355"/>
                    <a:pt x="25065" y="10581"/>
                    <a:pt x="24065" y="11843"/>
                  </a:cubicBezTo>
                  <a:cubicBezTo>
                    <a:pt x="25208" y="8152"/>
                    <a:pt x="26554" y="4580"/>
                    <a:pt x="27863" y="973"/>
                  </a:cubicBezTo>
                  <a:close/>
                  <a:moveTo>
                    <a:pt x="21589" y="33262"/>
                  </a:moveTo>
                  <a:lnTo>
                    <a:pt x="21589" y="33262"/>
                  </a:lnTo>
                  <a:cubicBezTo>
                    <a:pt x="21541" y="34048"/>
                    <a:pt x="21553" y="34846"/>
                    <a:pt x="21434" y="35298"/>
                  </a:cubicBezTo>
                  <a:cubicBezTo>
                    <a:pt x="21148" y="36429"/>
                    <a:pt x="20196" y="37465"/>
                    <a:pt x="20232" y="38596"/>
                  </a:cubicBezTo>
                  <a:cubicBezTo>
                    <a:pt x="20136" y="38608"/>
                    <a:pt x="20041" y="38620"/>
                    <a:pt x="19946" y="38620"/>
                  </a:cubicBezTo>
                  <a:cubicBezTo>
                    <a:pt x="19958" y="38037"/>
                    <a:pt x="19993" y="37441"/>
                    <a:pt x="20017" y="36870"/>
                  </a:cubicBezTo>
                  <a:cubicBezTo>
                    <a:pt x="20028" y="36873"/>
                    <a:pt x="20039" y="36874"/>
                    <a:pt x="20051" y="36874"/>
                  </a:cubicBezTo>
                  <a:cubicBezTo>
                    <a:pt x="20090" y="36874"/>
                    <a:pt x="20132" y="36857"/>
                    <a:pt x="20160" y="36810"/>
                  </a:cubicBezTo>
                  <a:cubicBezTo>
                    <a:pt x="20172" y="36763"/>
                    <a:pt x="20196" y="36715"/>
                    <a:pt x="20220" y="36691"/>
                  </a:cubicBezTo>
                  <a:lnTo>
                    <a:pt x="20220" y="36691"/>
                  </a:lnTo>
                  <a:cubicBezTo>
                    <a:pt x="20184" y="36822"/>
                    <a:pt x="20160" y="36965"/>
                    <a:pt x="20136" y="37108"/>
                  </a:cubicBezTo>
                  <a:cubicBezTo>
                    <a:pt x="20129" y="37205"/>
                    <a:pt x="20224" y="37274"/>
                    <a:pt x="20317" y="37274"/>
                  </a:cubicBezTo>
                  <a:cubicBezTo>
                    <a:pt x="20372" y="37274"/>
                    <a:pt x="20427" y="37249"/>
                    <a:pt x="20458" y="37191"/>
                  </a:cubicBezTo>
                  <a:cubicBezTo>
                    <a:pt x="20613" y="36882"/>
                    <a:pt x="20672" y="36525"/>
                    <a:pt x="20779" y="36191"/>
                  </a:cubicBezTo>
                  <a:cubicBezTo>
                    <a:pt x="20910" y="35798"/>
                    <a:pt x="21077" y="35405"/>
                    <a:pt x="21244" y="35024"/>
                  </a:cubicBezTo>
                  <a:cubicBezTo>
                    <a:pt x="21293" y="34910"/>
                    <a:pt x="21201" y="34813"/>
                    <a:pt x="21113" y="34813"/>
                  </a:cubicBezTo>
                  <a:cubicBezTo>
                    <a:pt x="21072" y="34813"/>
                    <a:pt x="21032" y="34833"/>
                    <a:pt x="21005" y="34882"/>
                  </a:cubicBezTo>
                  <a:cubicBezTo>
                    <a:pt x="20994" y="34917"/>
                    <a:pt x="20958" y="34965"/>
                    <a:pt x="20946" y="34989"/>
                  </a:cubicBezTo>
                  <a:cubicBezTo>
                    <a:pt x="21172" y="34429"/>
                    <a:pt x="21363" y="33846"/>
                    <a:pt x="21589" y="33262"/>
                  </a:cubicBezTo>
                  <a:close/>
                  <a:moveTo>
                    <a:pt x="19005" y="33608"/>
                  </a:moveTo>
                  <a:cubicBezTo>
                    <a:pt x="19148" y="33881"/>
                    <a:pt x="19291" y="34155"/>
                    <a:pt x="19470" y="34393"/>
                  </a:cubicBezTo>
                  <a:cubicBezTo>
                    <a:pt x="19505" y="34441"/>
                    <a:pt x="19541" y="34453"/>
                    <a:pt x="19589" y="34453"/>
                  </a:cubicBezTo>
                  <a:cubicBezTo>
                    <a:pt x="19589" y="34691"/>
                    <a:pt x="19577" y="34929"/>
                    <a:pt x="19577" y="35167"/>
                  </a:cubicBezTo>
                  <a:cubicBezTo>
                    <a:pt x="19553" y="35215"/>
                    <a:pt x="19553" y="35263"/>
                    <a:pt x="19577" y="35286"/>
                  </a:cubicBezTo>
                  <a:cubicBezTo>
                    <a:pt x="19541" y="36417"/>
                    <a:pt x="19541" y="37549"/>
                    <a:pt x="19553" y="38668"/>
                  </a:cubicBezTo>
                  <a:cubicBezTo>
                    <a:pt x="19517" y="38668"/>
                    <a:pt x="19458" y="38680"/>
                    <a:pt x="19410" y="38680"/>
                  </a:cubicBezTo>
                  <a:cubicBezTo>
                    <a:pt x="19410" y="38680"/>
                    <a:pt x="19410" y="38668"/>
                    <a:pt x="19398" y="38632"/>
                  </a:cubicBezTo>
                  <a:cubicBezTo>
                    <a:pt x="18946" y="37441"/>
                    <a:pt x="18410" y="36310"/>
                    <a:pt x="17969" y="35143"/>
                  </a:cubicBezTo>
                  <a:lnTo>
                    <a:pt x="17969" y="35143"/>
                  </a:lnTo>
                  <a:cubicBezTo>
                    <a:pt x="18017" y="35198"/>
                    <a:pt x="18077" y="35221"/>
                    <a:pt x="18136" y="35221"/>
                  </a:cubicBezTo>
                  <a:cubicBezTo>
                    <a:pt x="18283" y="35221"/>
                    <a:pt x="18420" y="35075"/>
                    <a:pt x="18327" y="34905"/>
                  </a:cubicBezTo>
                  <a:cubicBezTo>
                    <a:pt x="17849" y="34068"/>
                    <a:pt x="17758" y="33910"/>
                    <a:pt x="18045" y="33910"/>
                  </a:cubicBezTo>
                  <a:cubicBezTo>
                    <a:pt x="18195" y="33910"/>
                    <a:pt x="18448" y="33953"/>
                    <a:pt x="18803" y="33965"/>
                  </a:cubicBezTo>
                  <a:cubicBezTo>
                    <a:pt x="18946" y="33965"/>
                    <a:pt x="19065" y="33810"/>
                    <a:pt x="19029" y="33667"/>
                  </a:cubicBezTo>
                  <a:cubicBezTo>
                    <a:pt x="19029" y="33643"/>
                    <a:pt x="19005" y="33619"/>
                    <a:pt x="19005" y="33608"/>
                  </a:cubicBezTo>
                  <a:close/>
                  <a:moveTo>
                    <a:pt x="53236" y="38513"/>
                  </a:moveTo>
                  <a:lnTo>
                    <a:pt x="53236" y="38513"/>
                  </a:lnTo>
                  <a:cubicBezTo>
                    <a:pt x="53224" y="38596"/>
                    <a:pt x="53212" y="38680"/>
                    <a:pt x="53200" y="38751"/>
                  </a:cubicBezTo>
                  <a:cubicBezTo>
                    <a:pt x="53164" y="38811"/>
                    <a:pt x="53152" y="38894"/>
                    <a:pt x="53140" y="38977"/>
                  </a:cubicBezTo>
                  <a:lnTo>
                    <a:pt x="53140" y="39013"/>
                  </a:lnTo>
                  <a:cubicBezTo>
                    <a:pt x="53117" y="39073"/>
                    <a:pt x="53105" y="39132"/>
                    <a:pt x="53081" y="39192"/>
                  </a:cubicBezTo>
                  <a:cubicBezTo>
                    <a:pt x="53057" y="39215"/>
                    <a:pt x="53081" y="39227"/>
                    <a:pt x="53057" y="39239"/>
                  </a:cubicBezTo>
                  <a:lnTo>
                    <a:pt x="53057" y="39263"/>
                  </a:lnTo>
                  <a:cubicBezTo>
                    <a:pt x="52998" y="39275"/>
                    <a:pt x="52926" y="39287"/>
                    <a:pt x="52867" y="39311"/>
                  </a:cubicBezTo>
                  <a:cubicBezTo>
                    <a:pt x="52828" y="39234"/>
                    <a:pt x="52760" y="39181"/>
                    <a:pt x="52673" y="39181"/>
                  </a:cubicBezTo>
                  <a:cubicBezTo>
                    <a:pt x="52651" y="39181"/>
                    <a:pt x="52628" y="39184"/>
                    <a:pt x="52605" y="39192"/>
                  </a:cubicBezTo>
                  <a:cubicBezTo>
                    <a:pt x="52557" y="39204"/>
                    <a:pt x="52521" y="39204"/>
                    <a:pt x="52486" y="39215"/>
                  </a:cubicBezTo>
                  <a:cubicBezTo>
                    <a:pt x="52509" y="39168"/>
                    <a:pt x="52497" y="39108"/>
                    <a:pt x="52450" y="39084"/>
                  </a:cubicBezTo>
                  <a:lnTo>
                    <a:pt x="52188" y="38953"/>
                  </a:lnTo>
                  <a:cubicBezTo>
                    <a:pt x="52171" y="38945"/>
                    <a:pt x="52155" y="38941"/>
                    <a:pt x="52140" y="38941"/>
                  </a:cubicBezTo>
                  <a:cubicBezTo>
                    <a:pt x="52046" y="38941"/>
                    <a:pt x="51989" y="39081"/>
                    <a:pt x="52081" y="39132"/>
                  </a:cubicBezTo>
                  <a:cubicBezTo>
                    <a:pt x="52164" y="39168"/>
                    <a:pt x="52247" y="39215"/>
                    <a:pt x="52331" y="39263"/>
                  </a:cubicBezTo>
                  <a:cubicBezTo>
                    <a:pt x="52212" y="39287"/>
                    <a:pt x="52105" y="39323"/>
                    <a:pt x="51986" y="39334"/>
                  </a:cubicBezTo>
                  <a:cubicBezTo>
                    <a:pt x="51914" y="39204"/>
                    <a:pt x="51795" y="39084"/>
                    <a:pt x="51676" y="38977"/>
                  </a:cubicBezTo>
                  <a:cubicBezTo>
                    <a:pt x="52200" y="38834"/>
                    <a:pt x="52724" y="38680"/>
                    <a:pt x="53236" y="38513"/>
                  </a:cubicBezTo>
                  <a:close/>
                  <a:moveTo>
                    <a:pt x="51176" y="39132"/>
                  </a:moveTo>
                  <a:lnTo>
                    <a:pt x="51188" y="39144"/>
                  </a:lnTo>
                  <a:cubicBezTo>
                    <a:pt x="51307" y="39227"/>
                    <a:pt x="51366" y="39346"/>
                    <a:pt x="51426" y="39454"/>
                  </a:cubicBezTo>
                  <a:cubicBezTo>
                    <a:pt x="51200" y="39513"/>
                    <a:pt x="50985" y="39573"/>
                    <a:pt x="50771" y="39632"/>
                  </a:cubicBezTo>
                  <a:cubicBezTo>
                    <a:pt x="50831" y="39513"/>
                    <a:pt x="50843" y="39370"/>
                    <a:pt x="50843" y="39215"/>
                  </a:cubicBezTo>
                  <a:cubicBezTo>
                    <a:pt x="50950" y="39192"/>
                    <a:pt x="51069" y="39156"/>
                    <a:pt x="51176" y="39132"/>
                  </a:cubicBezTo>
                  <a:close/>
                  <a:moveTo>
                    <a:pt x="49426" y="39585"/>
                  </a:moveTo>
                  <a:cubicBezTo>
                    <a:pt x="49485" y="39739"/>
                    <a:pt x="49580" y="39858"/>
                    <a:pt x="49688" y="39966"/>
                  </a:cubicBezTo>
                  <a:cubicBezTo>
                    <a:pt x="49592" y="39989"/>
                    <a:pt x="49485" y="40025"/>
                    <a:pt x="49402" y="40049"/>
                  </a:cubicBezTo>
                  <a:cubicBezTo>
                    <a:pt x="49426" y="39966"/>
                    <a:pt x="49438" y="39870"/>
                    <a:pt x="49414" y="39763"/>
                  </a:cubicBezTo>
                  <a:cubicBezTo>
                    <a:pt x="49402" y="39704"/>
                    <a:pt x="49342" y="39644"/>
                    <a:pt x="49283" y="39620"/>
                  </a:cubicBezTo>
                  <a:cubicBezTo>
                    <a:pt x="49307" y="39620"/>
                    <a:pt x="49366" y="39608"/>
                    <a:pt x="49426" y="39585"/>
                  </a:cubicBezTo>
                  <a:close/>
                  <a:moveTo>
                    <a:pt x="47271" y="40096"/>
                  </a:moveTo>
                  <a:cubicBezTo>
                    <a:pt x="47306" y="40156"/>
                    <a:pt x="47330" y="40239"/>
                    <a:pt x="47342" y="40335"/>
                  </a:cubicBezTo>
                  <a:cubicBezTo>
                    <a:pt x="47326" y="40326"/>
                    <a:pt x="47304" y="40312"/>
                    <a:pt x="47284" y="40312"/>
                  </a:cubicBezTo>
                  <a:cubicBezTo>
                    <a:pt x="47275" y="40312"/>
                    <a:pt x="47266" y="40315"/>
                    <a:pt x="47259" y="40323"/>
                  </a:cubicBezTo>
                  <a:cubicBezTo>
                    <a:pt x="47244" y="40324"/>
                    <a:pt x="47229" y="40324"/>
                    <a:pt x="47215" y="40324"/>
                  </a:cubicBezTo>
                  <a:cubicBezTo>
                    <a:pt x="47064" y="40324"/>
                    <a:pt x="46980" y="40266"/>
                    <a:pt x="46925" y="40168"/>
                  </a:cubicBezTo>
                  <a:cubicBezTo>
                    <a:pt x="47033" y="40144"/>
                    <a:pt x="47152" y="40108"/>
                    <a:pt x="47271" y="40096"/>
                  </a:cubicBezTo>
                  <a:close/>
                  <a:moveTo>
                    <a:pt x="48390" y="39846"/>
                  </a:moveTo>
                  <a:cubicBezTo>
                    <a:pt x="48426" y="40037"/>
                    <a:pt x="48521" y="40204"/>
                    <a:pt x="48699" y="40287"/>
                  </a:cubicBezTo>
                  <a:cubicBezTo>
                    <a:pt x="48616" y="40323"/>
                    <a:pt x="48509" y="40347"/>
                    <a:pt x="48414" y="40382"/>
                  </a:cubicBezTo>
                  <a:cubicBezTo>
                    <a:pt x="48402" y="40323"/>
                    <a:pt x="48366" y="40239"/>
                    <a:pt x="48330" y="40180"/>
                  </a:cubicBezTo>
                  <a:cubicBezTo>
                    <a:pt x="48287" y="40130"/>
                    <a:pt x="48228" y="40110"/>
                    <a:pt x="48166" y="40110"/>
                  </a:cubicBezTo>
                  <a:cubicBezTo>
                    <a:pt x="48108" y="40110"/>
                    <a:pt x="48048" y="40127"/>
                    <a:pt x="47997" y="40156"/>
                  </a:cubicBezTo>
                  <a:cubicBezTo>
                    <a:pt x="47985" y="40120"/>
                    <a:pt x="47985" y="40096"/>
                    <a:pt x="47973" y="40061"/>
                  </a:cubicBezTo>
                  <a:cubicBezTo>
                    <a:pt x="47949" y="40037"/>
                    <a:pt x="47937" y="39989"/>
                    <a:pt x="47925" y="39966"/>
                  </a:cubicBezTo>
                  <a:cubicBezTo>
                    <a:pt x="48080" y="39918"/>
                    <a:pt x="48235" y="39870"/>
                    <a:pt x="48390" y="39846"/>
                  </a:cubicBezTo>
                  <a:close/>
                  <a:moveTo>
                    <a:pt x="47449" y="40692"/>
                  </a:moveTo>
                  <a:cubicBezTo>
                    <a:pt x="47449" y="40692"/>
                    <a:pt x="47449" y="40704"/>
                    <a:pt x="47461" y="40704"/>
                  </a:cubicBezTo>
                  <a:cubicBezTo>
                    <a:pt x="47449" y="40704"/>
                    <a:pt x="47449" y="40704"/>
                    <a:pt x="47437" y="40716"/>
                  </a:cubicBezTo>
                  <a:cubicBezTo>
                    <a:pt x="47437" y="40704"/>
                    <a:pt x="47449" y="40704"/>
                    <a:pt x="47449" y="40692"/>
                  </a:cubicBezTo>
                  <a:close/>
                  <a:moveTo>
                    <a:pt x="46294" y="40299"/>
                  </a:moveTo>
                  <a:cubicBezTo>
                    <a:pt x="46354" y="40537"/>
                    <a:pt x="46473" y="40763"/>
                    <a:pt x="46687" y="40882"/>
                  </a:cubicBezTo>
                  <a:cubicBezTo>
                    <a:pt x="46735" y="40906"/>
                    <a:pt x="46782" y="40906"/>
                    <a:pt x="46830" y="40930"/>
                  </a:cubicBezTo>
                  <a:cubicBezTo>
                    <a:pt x="46675" y="40989"/>
                    <a:pt x="46532" y="41025"/>
                    <a:pt x="46366" y="41097"/>
                  </a:cubicBezTo>
                  <a:cubicBezTo>
                    <a:pt x="46330" y="40989"/>
                    <a:pt x="46271" y="40894"/>
                    <a:pt x="46151" y="40858"/>
                  </a:cubicBezTo>
                  <a:cubicBezTo>
                    <a:pt x="46140" y="40835"/>
                    <a:pt x="46140" y="40835"/>
                    <a:pt x="46140" y="40823"/>
                  </a:cubicBezTo>
                  <a:cubicBezTo>
                    <a:pt x="46092" y="40751"/>
                    <a:pt x="46068" y="40692"/>
                    <a:pt x="46032" y="40620"/>
                  </a:cubicBezTo>
                  <a:cubicBezTo>
                    <a:pt x="45997" y="40537"/>
                    <a:pt x="45961" y="40454"/>
                    <a:pt x="45937" y="40358"/>
                  </a:cubicBezTo>
                  <a:cubicBezTo>
                    <a:pt x="46044" y="40347"/>
                    <a:pt x="46175" y="40323"/>
                    <a:pt x="46294" y="40299"/>
                  </a:cubicBezTo>
                  <a:close/>
                  <a:moveTo>
                    <a:pt x="45294" y="40501"/>
                  </a:moveTo>
                  <a:cubicBezTo>
                    <a:pt x="45354" y="40775"/>
                    <a:pt x="45425" y="41168"/>
                    <a:pt x="45604" y="41359"/>
                  </a:cubicBezTo>
                  <a:cubicBezTo>
                    <a:pt x="45544" y="41394"/>
                    <a:pt x="45473" y="41406"/>
                    <a:pt x="45413" y="41430"/>
                  </a:cubicBezTo>
                  <a:cubicBezTo>
                    <a:pt x="45401" y="41406"/>
                    <a:pt x="45378" y="41359"/>
                    <a:pt x="45366" y="41335"/>
                  </a:cubicBezTo>
                  <a:cubicBezTo>
                    <a:pt x="45342" y="41287"/>
                    <a:pt x="45306" y="41251"/>
                    <a:pt x="45258" y="41228"/>
                  </a:cubicBezTo>
                  <a:cubicBezTo>
                    <a:pt x="45175" y="41013"/>
                    <a:pt x="45104" y="40799"/>
                    <a:pt x="45044" y="40573"/>
                  </a:cubicBezTo>
                  <a:cubicBezTo>
                    <a:pt x="45044" y="40573"/>
                    <a:pt x="45044" y="40561"/>
                    <a:pt x="45020" y="40561"/>
                  </a:cubicBezTo>
                  <a:cubicBezTo>
                    <a:pt x="45116" y="40525"/>
                    <a:pt x="45199" y="40513"/>
                    <a:pt x="45294" y="40501"/>
                  </a:cubicBezTo>
                  <a:close/>
                  <a:moveTo>
                    <a:pt x="34340" y="37739"/>
                  </a:moveTo>
                  <a:cubicBezTo>
                    <a:pt x="37386" y="38305"/>
                    <a:pt x="40571" y="38507"/>
                    <a:pt x="43764" y="38507"/>
                  </a:cubicBezTo>
                  <a:cubicBezTo>
                    <a:pt x="45613" y="38507"/>
                    <a:pt x="47465" y="38439"/>
                    <a:pt x="49295" y="38334"/>
                  </a:cubicBezTo>
                  <a:lnTo>
                    <a:pt x="49295" y="38334"/>
                  </a:lnTo>
                  <a:cubicBezTo>
                    <a:pt x="43568" y="39489"/>
                    <a:pt x="37865" y="40739"/>
                    <a:pt x="32078" y="41609"/>
                  </a:cubicBezTo>
                  <a:cubicBezTo>
                    <a:pt x="32043" y="41597"/>
                    <a:pt x="32007" y="41585"/>
                    <a:pt x="31959" y="41585"/>
                  </a:cubicBezTo>
                  <a:cubicBezTo>
                    <a:pt x="26328" y="41573"/>
                    <a:pt x="20672" y="41239"/>
                    <a:pt x="15017" y="41108"/>
                  </a:cubicBezTo>
                  <a:cubicBezTo>
                    <a:pt x="13877" y="41049"/>
                    <a:pt x="12723" y="40993"/>
                    <a:pt x="11576" y="40993"/>
                  </a:cubicBezTo>
                  <a:cubicBezTo>
                    <a:pt x="10902" y="40993"/>
                    <a:pt x="10229" y="41012"/>
                    <a:pt x="9564" y="41061"/>
                  </a:cubicBezTo>
                  <a:lnTo>
                    <a:pt x="9147" y="41061"/>
                  </a:lnTo>
                  <a:cubicBezTo>
                    <a:pt x="17553" y="40168"/>
                    <a:pt x="25935" y="38692"/>
                    <a:pt x="34340" y="37739"/>
                  </a:cubicBezTo>
                  <a:close/>
                  <a:moveTo>
                    <a:pt x="6135" y="41537"/>
                  </a:moveTo>
                  <a:cubicBezTo>
                    <a:pt x="6182" y="41537"/>
                    <a:pt x="6242" y="41549"/>
                    <a:pt x="6289" y="41549"/>
                  </a:cubicBezTo>
                  <a:cubicBezTo>
                    <a:pt x="6123" y="41597"/>
                    <a:pt x="5944" y="41644"/>
                    <a:pt x="5777" y="41704"/>
                  </a:cubicBezTo>
                  <a:cubicBezTo>
                    <a:pt x="5777" y="41704"/>
                    <a:pt x="5777" y="41692"/>
                    <a:pt x="5765" y="41656"/>
                  </a:cubicBezTo>
                  <a:cubicBezTo>
                    <a:pt x="5754" y="41632"/>
                    <a:pt x="5754" y="41597"/>
                    <a:pt x="5730" y="41573"/>
                  </a:cubicBezTo>
                  <a:cubicBezTo>
                    <a:pt x="5849" y="41573"/>
                    <a:pt x="5992" y="41573"/>
                    <a:pt x="6111" y="41549"/>
                  </a:cubicBezTo>
                  <a:cubicBezTo>
                    <a:pt x="6123" y="41549"/>
                    <a:pt x="6123" y="41537"/>
                    <a:pt x="6135" y="41537"/>
                  </a:cubicBezTo>
                  <a:close/>
                  <a:moveTo>
                    <a:pt x="44449" y="40644"/>
                  </a:moveTo>
                  <a:cubicBezTo>
                    <a:pt x="44473" y="41001"/>
                    <a:pt x="44544" y="41347"/>
                    <a:pt x="44675" y="41692"/>
                  </a:cubicBezTo>
                  <a:cubicBezTo>
                    <a:pt x="44616" y="41704"/>
                    <a:pt x="44580" y="41716"/>
                    <a:pt x="44520" y="41751"/>
                  </a:cubicBezTo>
                  <a:cubicBezTo>
                    <a:pt x="44449" y="41466"/>
                    <a:pt x="44163" y="41251"/>
                    <a:pt x="44068" y="40978"/>
                  </a:cubicBezTo>
                  <a:cubicBezTo>
                    <a:pt x="44032" y="40835"/>
                    <a:pt x="43937" y="40775"/>
                    <a:pt x="43830" y="40763"/>
                  </a:cubicBezTo>
                  <a:cubicBezTo>
                    <a:pt x="44044" y="40716"/>
                    <a:pt x="44246" y="40692"/>
                    <a:pt x="44449" y="40644"/>
                  </a:cubicBezTo>
                  <a:close/>
                  <a:moveTo>
                    <a:pt x="43663" y="40763"/>
                  </a:moveTo>
                  <a:cubicBezTo>
                    <a:pt x="43568" y="40835"/>
                    <a:pt x="43461" y="40954"/>
                    <a:pt x="43508" y="41120"/>
                  </a:cubicBezTo>
                  <a:cubicBezTo>
                    <a:pt x="43568" y="41370"/>
                    <a:pt x="43711" y="41751"/>
                    <a:pt x="43949" y="41942"/>
                  </a:cubicBezTo>
                  <a:cubicBezTo>
                    <a:pt x="43830" y="41978"/>
                    <a:pt x="43699" y="42013"/>
                    <a:pt x="43580" y="42061"/>
                  </a:cubicBezTo>
                  <a:cubicBezTo>
                    <a:pt x="43532" y="41894"/>
                    <a:pt x="43401" y="41799"/>
                    <a:pt x="43294" y="41656"/>
                  </a:cubicBezTo>
                  <a:cubicBezTo>
                    <a:pt x="43163" y="41478"/>
                    <a:pt x="43068" y="41251"/>
                    <a:pt x="43044" y="41025"/>
                  </a:cubicBezTo>
                  <a:cubicBezTo>
                    <a:pt x="43044" y="40978"/>
                    <a:pt x="43008" y="40930"/>
                    <a:pt x="42984" y="40882"/>
                  </a:cubicBezTo>
                  <a:cubicBezTo>
                    <a:pt x="43211" y="40835"/>
                    <a:pt x="43449" y="40811"/>
                    <a:pt x="43663" y="40763"/>
                  </a:cubicBezTo>
                  <a:close/>
                  <a:moveTo>
                    <a:pt x="42461" y="40989"/>
                  </a:moveTo>
                  <a:cubicBezTo>
                    <a:pt x="42461" y="41001"/>
                    <a:pt x="42449" y="41013"/>
                    <a:pt x="42461" y="41049"/>
                  </a:cubicBezTo>
                  <a:cubicBezTo>
                    <a:pt x="42472" y="41406"/>
                    <a:pt x="42627" y="41990"/>
                    <a:pt x="42937" y="42287"/>
                  </a:cubicBezTo>
                  <a:cubicBezTo>
                    <a:pt x="42782" y="42347"/>
                    <a:pt x="42615" y="42382"/>
                    <a:pt x="42449" y="42430"/>
                  </a:cubicBezTo>
                  <a:cubicBezTo>
                    <a:pt x="42389" y="42347"/>
                    <a:pt x="42318" y="42263"/>
                    <a:pt x="42258" y="42144"/>
                  </a:cubicBezTo>
                  <a:cubicBezTo>
                    <a:pt x="42091" y="41906"/>
                    <a:pt x="42020" y="41644"/>
                    <a:pt x="41960" y="41359"/>
                  </a:cubicBezTo>
                  <a:cubicBezTo>
                    <a:pt x="41934" y="41208"/>
                    <a:pt x="41806" y="41139"/>
                    <a:pt x="41674" y="41139"/>
                  </a:cubicBezTo>
                  <a:cubicBezTo>
                    <a:pt x="41503" y="41139"/>
                    <a:pt x="41326" y="41253"/>
                    <a:pt x="41353" y="41454"/>
                  </a:cubicBezTo>
                  <a:cubicBezTo>
                    <a:pt x="41389" y="41751"/>
                    <a:pt x="41508" y="42299"/>
                    <a:pt x="41746" y="42644"/>
                  </a:cubicBezTo>
                  <a:cubicBezTo>
                    <a:pt x="41568" y="42704"/>
                    <a:pt x="41389" y="42740"/>
                    <a:pt x="41210" y="42799"/>
                  </a:cubicBezTo>
                  <a:lnTo>
                    <a:pt x="41198" y="42799"/>
                  </a:lnTo>
                  <a:cubicBezTo>
                    <a:pt x="41175" y="42644"/>
                    <a:pt x="41079" y="42478"/>
                    <a:pt x="41008" y="42299"/>
                  </a:cubicBezTo>
                  <a:cubicBezTo>
                    <a:pt x="40877" y="41954"/>
                    <a:pt x="40722" y="41609"/>
                    <a:pt x="40591" y="41275"/>
                  </a:cubicBezTo>
                  <a:cubicBezTo>
                    <a:pt x="41210" y="41180"/>
                    <a:pt x="41841" y="41097"/>
                    <a:pt x="42461" y="40989"/>
                  </a:cubicBezTo>
                  <a:close/>
                  <a:moveTo>
                    <a:pt x="38293" y="42966"/>
                  </a:moveTo>
                  <a:lnTo>
                    <a:pt x="38293" y="42966"/>
                  </a:lnTo>
                  <a:cubicBezTo>
                    <a:pt x="38299" y="42972"/>
                    <a:pt x="38299" y="42975"/>
                    <a:pt x="38298" y="42975"/>
                  </a:cubicBezTo>
                  <a:cubicBezTo>
                    <a:pt x="38296" y="42975"/>
                    <a:pt x="38293" y="42972"/>
                    <a:pt x="38293" y="42966"/>
                  </a:cubicBezTo>
                  <a:close/>
                  <a:moveTo>
                    <a:pt x="39996" y="41347"/>
                  </a:moveTo>
                  <a:lnTo>
                    <a:pt x="39996" y="41394"/>
                  </a:lnTo>
                  <a:cubicBezTo>
                    <a:pt x="40127" y="41763"/>
                    <a:pt x="40258" y="42144"/>
                    <a:pt x="40401" y="42513"/>
                  </a:cubicBezTo>
                  <a:cubicBezTo>
                    <a:pt x="40436" y="42668"/>
                    <a:pt x="40484" y="42811"/>
                    <a:pt x="40556" y="42954"/>
                  </a:cubicBezTo>
                  <a:cubicBezTo>
                    <a:pt x="40341" y="43013"/>
                    <a:pt x="40127" y="43073"/>
                    <a:pt x="39901" y="43109"/>
                  </a:cubicBezTo>
                  <a:cubicBezTo>
                    <a:pt x="40020" y="42954"/>
                    <a:pt x="39913" y="42680"/>
                    <a:pt x="39794" y="42502"/>
                  </a:cubicBezTo>
                  <a:cubicBezTo>
                    <a:pt x="39567" y="42168"/>
                    <a:pt x="39413" y="41799"/>
                    <a:pt x="39305" y="41406"/>
                  </a:cubicBezTo>
                  <a:cubicBezTo>
                    <a:pt x="39532" y="41406"/>
                    <a:pt x="39758" y="41370"/>
                    <a:pt x="39996" y="41347"/>
                  </a:cubicBezTo>
                  <a:close/>
                  <a:moveTo>
                    <a:pt x="54164" y="42835"/>
                  </a:moveTo>
                  <a:lnTo>
                    <a:pt x="54164" y="42835"/>
                  </a:lnTo>
                  <a:cubicBezTo>
                    <a:pt x="54129" y="42918"/>
                    <a:pt x="54129" y="43013"/>
                    <a:pt x="54224" y="43061"/>
                  </a:cubicBezTo>
                  <a:lnTo>
                    <a:pt x="54355" y="43144"/>
                  </a:lnTo>
                  <a:lnTo>
                    <a:pt x="53950" y="42918"/>
                  </a:lnTo>
                  <a:cubicBezTo>
                    <a:pt x="54033" y="42894"/>
                    <a:pt x="54093" y="42859"/>
                    <a:pt x="54164" y="42835"/>
                  </a:cubicBezTo>
                  <a:close/>
                  <a:moveTo>
                    <a:pt x="38686" y="41513"/>
                  </a:moveTo>
                  <a:cubicBezTo>
                    <a:pt x="38722" y="41882"/>
                    <a:pt x="38829" y="42251"/>
                    <a:pt x="38984" y="42597"/>
                  </a:cubicBezTo>
                  <a:cubicBezTo>
                    <a:pt x="39091" y="42811"/>
                    <a:pt x="39234" y="43144"/>
                    <a:pt x="39472" y="43228"/>
                  </a:cubicBezTo>
                  <a:cubicBezTo>
                    <a:pt x="39186" y="43311"/>
                    <a:pt x="38901" y="43383"/>
                    <a:pt x="38627" y="43442"/>
                  </a:cubicBezTo>
                  <a:cubicBezTo>
                    <a:pt x="38651" y="43383"/>
                    <a:pt x="38686" y="43323"/>
                    <a:pt x="38686" y="43228"/>
                  </a:cubicBezTo>
                  <a:cubicBezTo>
                    <a:pt x="38686" y="43109"/>
                    <a:pt x="38603" y="43013"/>
                    <a:pt x="38520" y="42966"/>
                  </a:cubicBezTo>
                  <a:lnTo>
                    <a:pt x="38508" y="42954"/>
                  </a:lnTo>
                  <a:cubicBezTo>
                    <a:pt x="38460" y="42930"/>
                    <a:pt x="38436" y="42894"/>
                    <a:pt x="38436" y="42811"/>
                  </a:cubicBezTo>
                  <a:cubicBezTo>
                    <a:pt x="38341" y="42668"/>
                    <a:pt x="38281" y="42502"/>
                    <a:pt x="38210" y="42335"/>
                  </a:cubicBezTo>
                  <a:cubicBezTo>
                    <a:pt x="38091" y="42085"/>
                    <a:pt x="37972" y="41835"/>
                    <a:pt x="37841" y="41585"/>
                  </a:cubicBezTo>
                  <a:cubicBezTo>
                    <a:pt x="38115" y="41585"/>
                    <a:pt x="38400" y="41549"/>
                    <a:pt x="38686" y="41513"/>
                  </a:cubicBezTo>
                  <a:close/>
                  <a:moveTo>
                    <a:pt x="37150" y="41692"/>
                  </a:moveTo>
                  <a:cubicBezTo>
                    <a:pt x="37269" y="42013"/>
                    <a:pt x="37388" y="42323"/>
                    <a:pt x="37508" y="42656"/>
                  </a:cubicBezTo>
                  <a:cubicBezTo>
                    <a:pt x="37603" y="42906"/>
                    <a:pt x="37662" y="43252"/>
                    <a:pt x="37841" y="43454"/>
                  </a:cubicBezTo>
                  <a:cubicBezTo>
                    <a:pt x="37900" y="43514"/>
                    <a:pt x="37972" y="43561"/>
                    <a:pt x="38055" y="43597"/>
                  </a:cubicBezTo>
                  <a:cubicBezTo>
                    <a:pt x="37865" y="43633"/>
                    <a:pt x="37686" y="43680"/>
                    <a:pt x="37496" y="43728"/>
                  </a:cubicBezTo>
                  <a:cubicBezTo>
                    <a:pt x="37579" y="43514"/>
                    <a:pt x="37519" y="43275"/>
                    <a:pt x="37257" y="43240"/>
                  </a:cubicBezTo>
                  <a:cubicBezTo>
                    <a:pt x="37150" y="43025"/>
                    <a:pt x="37103" y="42716"/>
                    <a:pt x="37043" y="42537"/>
                  </a:cubicBezTo>
                  <a:cubicBezTo>
                    <a:pt x="36960" y="42263"/>
                    <a:pt x="36865" y="42001"/>
                    <a:pt x="36781" y="41716"/>
                  </a:cubicBezTo>
                  <a:cubicBezTo>
                    <a:pt x="36900" y="41716"/>
                    <a:pt x="37031" y="41704"/>
                    <a:pt x="37150" y="41692"/>
                  </a:cubicBezTo>
                  <a:close/>
                  <a:moveTo>
                    <a:pt x="54251" y="40194"/>
                  </a:moveTo>
                  <a:cubicBezTo>
                    <a:pt x="54540" y="40194"/>
                    <a:pt x="54758" y="40253"/>
                    <a:pt x="54867" y="40394"/>
                  </a:cubicBezTo>
                  <a:cubicBezTo>
                    <a:pt x="54819" y="40525"/>
                    <a:pt x="54795" y="40680"/>
                    <a:pt x="54783" y="40835"/>
                  </a:cubicBezTo>
                  <a:cubicBezTo>
                    <a:pt x="54760" y="41097"/>
                    <a:pt x="54700" y="41394"/>
                    <a:pt x="54783" y="41632"/>
                  </a:cubicBezTo>
                  <a:cubicBezTo>
                    <a:pt x="54795" y="41668"/>
                    <a:pt x="54831" y="41716"/>
                    <a:pt x="54879" y="41728"/>
                  </a:cubicBezTo>
                  <a:cubicBezTo>
                    <a:pt x="54879" y="41763"/>
                    <a:pt x="54867" y="41775"/>
                    <a:pt x="54867" y="41811"/>
                  </a:cubicBezTo>
                  <a:lnTo>
                    <a:pt x="54867" y="41835"/>
                  </a:lnTo>
                  <a:cubicBezTo>
                    <a:pt x="54831" y="41847"/>
                    <a:pt x="54819" y="41882"/>
                    <a:pt x="54819" y="41906"/>
                  </a:cubicBezTo>
                  <a:cubicBezTo>
                    <a:pt x="53629" y="42263"/>
                    <a:pt x="52462" y="42621"/>
                    <a:pt x="51307" y="43002"/>
                  </a:cubicBezTo>
                  <a:cubicBezTo>
                    <a:pt x="51319" y="42966"/>
                    <a:pt x="51331" y="42942"/>
                    <a:pt x="51319" y="42894"/>
                  </a:cubicBezTo>
                  <a:cubicBezTo>
                    <a:pt x="51295" y="42740"/>
                    <a:pt x="51259" y="42621"/>
                    <a:pt x="51212" y="42478"/>
                  </a:cubicBezTo>
                  <a:cubicBezTo>
                    <a:pt x="51183" y="42388"/>
                    <a:pt x="51110" y="42349"/>
                    <a:pt x="51037" y="42349"/>
                  </a:cubicBezTo>
                  <a:cubicBezTo>
                    <a:pt x="50925" y="42349"/>
                    <a:pt x="50811" y="42441"/>
                    <a:pt x="50854" y="42585"/>
                  </a:cubicBezTo>
                  <a:cubicBezTo>
                    <a:pt x="50902" y="42740"/>
                    <a:pt x="50962" y="42859"/>
                    <a:pt x="51033" y="43013"/>
                  </a:cubicBezTo>
                  <a:cubicBezTo>
                    <a:pt x="51045" y="43037"/>
                    <a:pt x="51069" y="43037"/>
                    <a:pt x="51093" y="43061"/>
                  </a:cubicBezTo>
                  <a:cubicBezTo>
                    <a:pt x="50164" y="43359"/>
                    <a:pt x="49223" y="43668"/>
                    <a:pt x="48283" y="43978"/>
                  </a:cubicBezTo>
                  <a:cubicBezTo>
                    <a:pt x="48199" y="43716"/>
                    <a:pt x="48045" y="43454"/>
                    <a:pt x="47937" y="43192"/>
                  </a:cubicBezTo>
                  <a:cubicBezTo>
                    <a:pt x="47830" y="42894"/>
                    <a:pt x="47747" y="42597"/>
                    <a:pt x="47675" y="42299"/>
                  </a:cubicBezTo>
                  <a:lnTo>
                    <a:pt x="49188" y="41811"/>
                  </a:lnTo>
                  <a:cubicBezTo>
                    <a:pt x="49584" y="41672"/>
                    <a:pt x="52808" y="40194"/>
                    <a:pt x="54251" y="40194"/>
                  </a:cubicBezTo>
                  <a:close/>
                  <a:moveTo>
                    <a:pt x="36031" y="41811"/>
                  </a:moveTo>
                  <a:cubicBezTo>
                    <a:pt x="36138" y="42216"/>
                    <a:pt x="36257" y="42621"/>
                    <a:pt x="36365" y="43037"/>
                  </a:cubicBezTo>
                  <a:cubicBezTo>
                    <a:pt x="36436" y="43323"/>
                    <a:pt x="36484" y="43740"/>
                    <a:pt x="36734" y="43930"/>
                  </a:cubicBezTo>
                  <a:cubicBezTo>
                    <a:pt x="36543" y="43978"/>
                    <a:pt x="36353" y="44037"/>
                    <a:pt x="36138" y="44085"/>
                  </a:cubicBezTo>
                  <a:cubicBezTo>
                    <a:pt x="36150" y="44061"/>
                    <a:pt x="36186" y="44049"/>
                    <a:pt x="36198" y="44026"/>
                  </a:cubicBezTo>
                  <a:cubicBezTo>
                    <a:pt x="36412" y="43728"/>
                    <a:pt x="36210" y="43406"/>
                    <a:pt x="36114" y="43097"/>
                  </a:cubicBezTo>
                  <a:lnTo>
                    <a:pt x="35757" y="42025"/>
                  </a:lnTo>
                  <a:cubicBezTo>
                    <a:pt x="35722" y="41942"/>
                    <a:pt x="35662" y="41882"/>
                    <a:pt x="35603" y="41835"/>
                  </a:cubicBezTo>
                  <a:cubicBezTo>
                    <a:pt x="35757" y="41835"/>
                    <a:pt x="35888" y="41823"/>
                    <a:pt x="36031" y="41811"/>
                  </a:cubicBezTo>
                  <a:close/>
                  <a:moveTo>
                    <a:pt x="35222" y="41882"/>
                  </a:moveTo>
                  <a:lnTo>
                    <a:pt x="35222" y="41882"/>
                  </a:lnTo>
                  <a:cubicBezTo>
                    <a:pt x="35126" y="41954"/>
                    <a:pt x="35079" y="42061"/>
                    <a:pt x="35114" y="42204"/>
                  </a:cubicBezTo>
                  <a:cubicBezTo>
                    <a:pt x="35198" y="42561"/>
                    <a:pt x="35305" y="42942"/>
                    <a:pt x="35400" y="43299"/>
                  </a:cubicBezTo>
                  <a:cubicBezTo>
                    <a:pt x="35472" y="43609"/>
                    <a:pt x="35483" y="43978"/>
                    <a:pt x="35817" y="44109"/>
                  </a:cubicBezTo>
                  <a:cubicBezTo>
                    <a:pt x="35841" y="44133"/>
                    <a:pt x="35876" y="44133"/>
                    <a:pt x="35900" y="44145"/>
                  </a:cubicBezTo>
                  <a:cubicBezTo>
                    <a:pt x="35769" y="44168"/>
                    <a:pt x="35626" y="44216"/>
                    <a:pt x="35495" y="44252"/>
                  </a:cubicBezTo>
                  <a:cubicBezTo>
                    <a:pt x="35579" y="43918"/>
                    <a:pt x="35352" y="43597"/>
                    <a:pt x="35222" y="43275"/>
                  </a:cubicBezTo>
                  <a:cubicBezTo>
                    <a:pt x="35031" y="42871"/>
                    <a:pt x="34876" y="42478"/>
                    <a:pt x="34698" y="42073"/>
                  </a:cubicBezTo>
                  <a:cubicBezTo>
                    <a:pt x="34662" y="42013"/>
                    <a:pt x="34626" y="41966"/>
                    <a:pt x="34579" y="41942"/>
                  </a:cubicBezTo>
                  <a:cubicBezTo>
                    <a:pt x="34781" y="41918"/>
                    <a:pt x="35007" y="41894"/>
                    <a:pt x="35222" y="41882"/>
                  </a:cubicBezTo>
                  <a:close/>
                  <a:moveTo>
                    <a:pt x="47342" y="42406"/>
                  </a:moveTo>
                  <a:cubicBezTo>
                    <a:pt x="47402" y="42728"/>
                    <a:pt x="47485" y="43061"/>
                    <a:pt x="47580" y="43371"/>
                  </a:cubicBezTo>
                  <a:cubicBezTo>
                    <a:pt x="47664" y="43609"/>
                    <a:pt x="47735" y="43895"/>
                    <a:pt x="47866" y="44109"/>
                  </a:cubicBezTo>
                  <a:cubicBezTo>
                    <a:pt x="47735" y="44168"/>
                    <a:pt x="47580" y="44228"/>
                    <a:pt x="47437" y="44276"/>
                  </a:cubicBezTo>
                  <a:cubicBezTo>
                    <a:pt x="47342" y="43692"/>
                    <a:pt x="47092" y="43097"/>
                    <a:pt x="46866" y="42549"/>
                  </a:cubicBezTo>
                  <a:cubicBezTo>
                    <a:pt x="47033" y="42502"/>
                    <a:pt x="47199" y="42466"/>
                    <a:pt x="47342" y="42406"/>
                  </a:cubicBezTo>
                  <a:close/>
                  <a:moveTo>
                    <a:pt x="54772" y="42597"/>
                  </a:moveTo>
                  <a:cubicBezTo>
                    <a:pt x="54724" y="42680"/>
                    <a:pt x="54724" y="42799"/>
                    <a:pt x="54843" y="42859"/>
                  </a:cubicBezTo>
                  <a:lnTo>
                    <a:pt x="55117" y="43002"/>
                  </a:lnTo>
                  <a:cubicBezTo>
                    <a:pt x="55145" y="43013"/>
                    <a:pt x="55175" y="43019"/>
                    <a:pt x="55205" y="43019"/>
                  </a:cubicBezTo>
                  <a:cubicBezTo>
                    <a:pt x="55266" y="43019"/>
                    <a:pt x="55327" y="42998"/>
                    <a:pt x="55367" y="42966"/>
                  </a:cubicBezTo>
                  <a:lnTo>
                    <a:pt x="55379" y="42978"/>
                  </a:lnTo>
                  <a:cubicBezTo>
                    <a:pt x="56153" y="43502"/>
                    <a:pt x="57224" y="43609"/>
                    <a:pt x="58141" y="43764"/>
                  </a:cubicBezTo>
                  <a:cubicBezTo>
                    <a:pt x="58439" y="43823"/>
                    <a:pt x="58748" y="43883"/>
                    <a:pt x="59070" y="43930"/>
                  </a:cubicBezTo>
                  <a:cubicBezTo>
                    <a:pt x="59010" y="44002"/>
                    <a:pt x="58998" y="44109"/>
                    <a:pt x="59046" y="44192"/>
                  </a:cubicBezTo>
                  <a:lnTo>
                    <a:pt x="59058" y="44204"/>
                  </a:lnTo>
                  <a:cubicBezTo>
                    <a:pt x="58986" y="44168"/>
                    <a:pt x="58879" y="44145"/>
                    <a:pt x="58879" y="44145"/>
                  </a:cubicBezTo>
                  <a:cubicBezTo>
                    <a:pt x="58849" y="44134"/>
                    <a:pt x="58820" y="44130"/>
                    <a:pt x="58794" y="44130"/>
                  </a:cubicBezTo>
                  <a:cubicBezTo>
                    <a:pt x="58631" y="44130"/>
                    <a:pt x="58541" y="44301"/>
                    <a:pt x="58582" y="44454"/>
                  </a:cubicBezTo>
                  <a:lnTo>
                    <a:pt x="58510" y="44454"/>
                  </a:lnTo>
                  <a:cubicBezTo>
                    <a:pt x="58474" y="44442"/>
                    <a:pt x="58451" y="44407"/>
                    <a:pt x="58415" y="44395"/>
                  </a:cubicBezTo>
                  <a:cubicBezTo>
                    <a:pt x="58343" y="44347"/>
                    <a:pt x="58272" y="44323"/>
                    <a:pt x="58177" y="44276"/>
                  </a:cubicBezTo>
                  <a:cubicBezTo>
                    <a:pt x="58034" y="44204"/>
                    <a:pt x="57867" y="44109"/>
                    <a:pt x="57724" y="44037"/>
                  </a:cubicBezTo>
                  <a:cubicBezTo>
                    <a:pt x="57708" y="44029"/>
                    <a:pt x="57691" y="44025"/>
                    <a:pt x="57676" y="44025"/>
                  </a:cubicBezTo>
                  <a:cubicBezTo>
                    <a:pt x="57580" y="44025"/>
                    <a:pt x="57515" y="44165"/>
                    <a:pt x="57617" y="44216"/>
                  </a:cubicBezTo>
                  <a:cubicBezTo>
                    <a:pt x="57748" y="44287"/>
                    <a:pt x="57879" y="44371"/>
                    <a:pt x="57998" y="44442"/>
                  </a:cubicBezTo>
                  <a:cubicBezTo>
                    <a:pt x="57879" y="44442"/>
                    <a:pt x="57748" y="44442"/>
                    <a:pt x="57629" y="44454"/>
                  </a:cubicBezTo>
                  <a:cubicBezTo>
                    <a:pt x="57224" y="44252"/>
                    <a:pt x="56796" y="44073"/>
                    <a:pt x="56379" y="43871"/>
                  </a:cubicBezTo>
                  <a:cubicBezTo>
                    <a:pt x="55688" y="43549"/>
                    <a:pt x="55034" y="43180"/>
                    <a:pt x="54379" y="42775"/>
                  </a:cubicBezTo>
                  <a:cubicBezTo>
                    <a:pt x="54367" y="42775"/>
                    <a:pt x="54367" y="42775"/>
                    <a:pt x="54355" y="42763"/>
                  </a:cubicBezTo>
                  <a:cubicBezTo>
                    <a:pt x="54486" y="42704"/>
                    <a:pt x="54617" y="42656"/>
                    <a:pt x="54772" y="42597"/>
                  </a:cubicBezTo>
                  <a:close/>
                  <a:moveTo>
                    <a:pt x="56610" y="44517"/>
                  </a:moveTo>
                  <a:cubicBezTo>
                    <a:pt x="56611" y="44517"/>
                    <a:pt x="56611" y="44520"/>
                    <a:pt x="56605" y="44526"/>
                  </a:cubicBezTo>
                  <a:cubicBezTo>
                    <a:pt x="56605" y="44520"/>
                    <a:pt x="56608" y="44517"/>
                    <a:pt x="56610" y="44517"/>
                  </a:cubicBezTo>
                  <a:close/>
                  <a:moveTo>
                    <a:pt x="34233" y="41990"/>
                  </a:moveTo>
                  <a:lnTo>
                    <a:pt x="34233" y="41990"/>
                  </a:lnTo>
                  <a:cubicBezTo>
                    <a:pt x="34114" y="42061"/>
                    <a:pt x="34043" y="42192"/>
                    <a:pt x="34090" y="42347"/>
                  </a:cubicBezTo>
                  <a:cubicBezTo>
                    <a:pt x="34221" y="42763"/>
                    <a:pt x="34364" y="43180"/>
                    <a:pt x="34507" y="43597"/>
                  </a:cubicBezTo>
                  <a:cubicBezTo>
                    <a:pt x="34602" y="43895"/>
                    <a:pt x="34662" y="44228"/>
                    <a:pt x="34888" y="44442"/>
                  </a:cubicBezTo>
                  <a:cubicBezTo>
                    <a:pt x="34769" y="44466"/>
                    <a:pt x="34650" y="44514"/>
                    <a:pt x="34531" y="44549"/>
                  </a:cubicBezTo>
                  <a:cubicBezTo>
                    <a:pt x="34519" y="44514"/>
                    <a:pt x="34519" y="44466"/>
                    <a:pt x="34483" y="44430"/>
                  </a:cubicBezTo>
                  <a:cubicBezTo>
                    <a:pt x="34448" y="44287"/>
                    <a:pt x="34412" y="44156"/>
                    <a:pt x="34364" y="44026"/>
                  </a:cubicBezTo>
                  <a:cubicBezTo>
                    <a:pt x="34305" y="43835"/>
                    <a:pt x="34245" y="43621"/>
                    <a:pt x="34209" y="43430"/>
                  </a:cubicBezTo>
                  <a:cubicBezTo>
                    <a:pt x="34067" y="42966"/>
                    <a:pt x="33936" y="42490"/>
                    <a:pt x="33805" y="42025"/>
                  </a:cubicBezTo>
                  <a:cubicBezTo>
                    <a:pt x="33948" y="42013"/>
                    <a:pt x="34090" y="42001"/>
                    <a:pt x="34233" y="41990"/>
                  </a:cubicBezTo>
                  <a:close/>
                  <a:moveTo>
                    <a:pt x="53605" y="43073"/>
                  </a:moveTo>
                  <a:cubicBezTo>
                    <a:pt x="53629" y="43109"/>
                    <a:pt x="53640" y="43144"/>
                    <a:pt x="53688" y="43180"/>
                  </a:cubicBezTo>
                  <a:cubicBezTo>
                    <a:pt x="54141" y="43490"/>
                    <a:pt x="54605" y="43799"/>
                    <a:pt x="55081" y="44097"/>
                  </a:cubicBezTo>
                  <a:cubicBezTo>
                    <a:pt x="55343" y="44264"/>
                    <a:pt x="55569" y="44442"/>
                    <a:pt x="55843" y="44585"/>
                  </a:cubicBezTo>
                  <a:cubicBezTo>
                    <a:pt x="55724" y="44609"/>
                    <a:pt x="55617" y="44621"/>
                    <a:pt x="55498" y="44633"/>
                  </a:cubicBezTo>
                  <a:cubicBezTo>
                    <a:pt x="55545" y="44561"/>
                    <a:pt x="55545" y="44442"/>
                    <a:pt x="55462" y="44383"/>
                  </a:cubicBezTo>
                  <a:cubicBezTo>
                    <a:pt x="54783" y="43918"/>
                    <a:pt x="54010" y="43561"/>
                    <a:pt x="53271" y="43204"/>
                  </a:cubicBezTo>
                  <a:cubicBezTo>
                    <a:pt x="53390" y="43156"/>
                    <a:pt x="53486" y="43109"/>
                    <a:pt x="53605" y="43073"/>
                  </a:cubicBezTo>
                  <a:close/>
                  <a:moveTo>
                    <a:pt x="52902" y="43359"/>
                  </a:moveTo>
                  <a:cubicBezTo>
                    <a:pt x="53676" y="43811"/>
                    <a:pt x="54450" y="44311"/>
                    <a:pt x="55284" y="44668"/>
                  </a:cubicBezTo>
                  <a:lnTo>
                    <a:pt x="54926" y="44704"/>
                  </a:lnTo>
                  <a:cubicBezTo>
                    <a:pt x="54236" y="44192"/>
                    <a:pt x="53402" y="43835"/>
                    <a:pt x="52605" y="43478"/>
                  </a:cubicBezTo>
                  <a:cubicBezTo>
                    <a:pt x="52700" y="43430"/>
                    <a:pt x="52795" y="43394"/>
                    <a:pt x="52902" y="43359"/>
                  </a:cubicBezTo>
                  <a:close/>
                  <a:moveTo>
                    <a:pt x="33162" y="42073"/>
                  </a:moveTo>
                  <a:lnTo>
                    <a:pt x="33162" y="42192"/>
                  </a:lnTo>
                  <a:lnTo>
                    <a:pt x="33650" y="44109"/>
                  </a:lnTo>
                  <a:cubicBezTo>
                    <a:pt x="33709" y="44323"/>
                    <a:pt x="33745" y="44561"/>
                    <a:pt x="33817" y="44764"/>
                  </a:cubicBezTo>
                  <a:cubicBezTo>
                    <a:pt x="33745" y="44799"/>
                    <a:pt x="33638" y="44823"/>
                    <a:pt x="33531" y="44859"/>
                  </a:cubicBezTo>
                  <a:cubicBezTo>
                    <a:pt x="33495" y="44490"/>
                    <a:pt x="33352" y="44109"/>
                    <a:pt x="33245" y="43752"/>
                  </a:cubicBezTo>
                  <a:cubicBezTo>
                    <a:pt x="33090" y="43240"/>
                    <a:pt x="32936" y="42704"/>
                    <a:pt x="32769" y="42180"/>
                  </a:cubicBezTo>
                  <a:cubicBezTo>
                    <a:pt x="32757" y="42144"/>
                    <a:pt x="32745" y="42132"/>
                    <a:pt x="32733" y="42109"/>
                  </a:cubicBezTo>
                  <a:cubicBezTo>
                    <a:pt x="32876" y="42085"/>
                    <a:pt x="33031" y="42073"/>
                    <a:pt x="33162" y="42073"/>
                  </a:cubicBezTo>
                  <a:close/>
                  <a:moveTo>
                    <a:pt x="52045" y="43692"/>
                  </a:moveTo>
                  <a:cubicBezTo>
                    <a:pt x="52712" y="44085"/>
                    <a:pt x="53402" y="44514"/>
                    <a:pt x="54117" y="44823"/>
                  </a:cubicBezTo>
                  <a:cubicBezTo>
                    <a:pt x="53950" y="44859"/>
                    <a:pt x="53807" y="44883"/>
                    <a:pt x="53640" y="44918"/>
                  </a:cubicBezTo>
                  <a:cubicBezTo>
                    <a:pt x="52926" y="44561"/>
                    <a:pt x="52188" y="44252"/>
                    <a:pt x="51450" y="43930"/>
                  </a:cubicBezTo>
                  <a:cubicBezTo>
                    <a:pt x="51640" y="43859"/>
                    <a:pt x="51855" y="43787"/>
                    <a:pt x="52045" y="43692"/>
                  </a:cubicBezTo>
                  <a:close/>
                  <a:moveTo>
                    <a:pt x="46521" y="42656"/>
                  </a:moveTo>
                  <a:cubicBezTo>
                    <a:pt x="46675" y="43240"/>
                    <a:pt x="46818" y="43871"/>
                    <a:pt x="47104" y="44395"/>
                  </a:cubicBezTo>
                  <a:cubicBezTo>
                    <a:pt x="46925" y="44454"/>
                    <a:pt x="46782" y="44502"/>
                    <a:pt x="46628" y="44561"/>
                  </a:cubicBezTo>
                  <a:cubicBezTo>
                    <a:pt x="46568" y="44371"/>
                    <a:pt x="46485" y="44168"/>
                    <a:pt x="46425" y="43990"/>
                  </a:cubicBezTo>
                  <a:cubicBezTo>
                    <a:pt x="46306" y="43633"/>
                    <a:pt x="46151" y="43311"/>
                    <a:pt x="46009" y="42966"/>
                  </a:cubicBezTo>
                  <a:cubicBezTo>
                    <a:pt x="45984" y="42909"/>
                    <a:pt x="45941" y="42886"/>
                    <a:pt x="45895" y="42886"/>
                  </a:cubicBezTo>
                  <a:cubicBezTo>
                    <a:pt x="45806" y="42886"/>
                    <a:pt x="45707" y="42975"/>
                    <a:pt x="45723" y="43085"/>
                  </a:cubicBezTo>
                  <a:cubicBezTo>
                    <a:pt x="45806" y="43490"/>
                    <a:pt x="45901" y="43871"/>
                    <a:pt x="46020" y="44264"/>
                  </a:cubicBezTo>
                  <a:cubicBezTo>
                    <a:pt x="46068" y="44407"/>
                    <a:pt x="46092" y="44573"/>
                    <a:pt x="46140" y="44728"/>
                  </a:cubicBezTo>
                  <a:cubicBezTo>
                    <a:pt x="45890" y="44811"/>
                    <a:pt x="45628" y="44907"/>
                    <a:pt x="45389" y="44978"/>
                  </a:cubicBezTo>
                  <a:cubicBezTo>
                    <a:pt x="45294" y="44347"/>
                    <a:pt x="45008" y="43692"/>
                    <a:pt x="44770" y="43156"/>
                  </a:cubicBezTo>
                  <a:cubicBezTo>
                    <a:pt x="45366" y="43002"/>
                    <a:pt x="45949" y="42823"/>
                    <a:pt x="46521" y="42656"/>
                  </a:cubicBezTo>
                  <a:close/>
                  <a:moveTo>
                    <a:pt x="32586" y="45187"/>
                  </a:moveTo>
                  <a:cubicBezTo>
                    <a:pt x="32589" y="45187"/>
                    <a:pt x="32594" y="45188"/>
                    <a:pt x="32602" y="45192"/>
                  </a:cubicBezTo>
                  <a:cubicBezTo>
                    <a:pt x="32586" y="45192"/>
                    <a:pt x="32581" y="45187"/>
                    <a:pt x="32586" y="45187"/>
                  </a:cubicBezTo>
                  <a:close/>
                  <a:moveTo>
                    <a:pt x="32257" y="42323"/>
                  </a:moveTo>
                  <a:lnTo>
                    <a:pt x="32257" y="42359"/>
                  </a:lnTo>
                  <a:cubicBezTo>
                    <a:pt x="32388" y="42894"/>
                    <a:pt x="32507" y="43430"/>
                    <a:pt x="32638" y="43966"/>
                  </a:cubicBezTo>
                  <a:cubicBezTo>
                    <a:pt x="32733" y="44335"/>
                    <a:pt x="32793" y="44752"/>
                    <a:pt x="32971" y="45097"/>
                  </a:cubicBezTo>
                  <a:cubicBezTo>
                    <a:pt x="32840" y="45109"/>
                    <a:pt x="32721" y="45157"/>
                    <a:pt x="32602" y="45192"/>
                  </a:cubicBezTo>
                  <a:cubicBezTo>
                    <a:pt x="32578" y="45180"/>
                    <a:pt x="32566" y="45169"/>
                    <a:pt x="32555" y="45169"/>
                  </a:cubicBezTo>
                  <a:cubicBezTo>
                    <a:pt x="32543" y="45157"/>
                    <a:pt x="32507" y="45157"/>
                    <a:pt x="32495" y="45157"/>
                  </a:cubicBezTo>
                  <a:cubicBezTo>
                    <a:pt x="32495" y="45109"/>
                    <a:pt x="32483" y="45061"/>
                    <a:pt x="32447" y="45002"/>
                  </a:cubicBezTo>
                  <a:lnTo>
                    <a:pt x="32400" y="44823"/>
                  </a:lnTo>
                  <a:cubicBezTo>
                    <a:pt x="32364" y="44597"/>
                    <a:pt x="32316" y="44395"/>
                    <a:pt x="32281" y="44168"/>
                  </a:cubicBezTo>
                  <a:cubicBezTo>
                    <a:pt x="32209" y="43728"/>
                    <a:pt x="32138" y="43264"/>
                    <a:pt x="32090" y="42799"/>
                  </a:cubicBezTo>
                  <a:cubicBezTo>
                    <a:pt x="32090" y="42740"/>
                    <a:pt x="32043" y="42716"/>
                    <a:pt x="32007" y="42692"/>
                  </a:cubicBezTo>
                  <a:cubicBezTo>
                    <a:pt x="32150" y="42621"/>
                    <a:pt x="32245" y="42478"/>
                    <a:pt x="32245" y="42323"/>
                  </a:cubicBezTo>
                  <a:close/>
                  <a:moveTo>
                    <a:pt x="1348" y="45109"/>
                  </a:moveTo>
                  <a:cubicBezTo>
                    <a:pt x="1360" y="45109"/>
                    <a:pt x="1384" y="45109"/>
                    <a:pt x="1408" y="45121"/>
                  </a:cubicBezTo>
                  <a:cubicBezTo>
                    <a:pt x="1324" y="45157"/>
                    <a:pt x="1265" y="45192"/>
                    <a:pt x="1193" y="45228"/>
                  </a:cubicBezTo>
                  <a:cubicBezTo>
                    <a:pt x="1205" y="45180"/>
                    <a:pt x="1241" y="45157"/>
                    <a:pt x="1313" y="45121"/>
                  </a:cubicBezTo>
                  <a:cubicBezTo>
                    <a:pt x="1324" y="45121"/>
                    <a:pt x="1324" y="45109"/>
                    <a:pt x="1348" y="45109"/>
                  </a:cubicBezTo>
                  <a:close/>
                  <a:moveTo>
                    <a:pt x="8313" y="41823"/>
                  </a:moveTo>
                  <a:cubicBezTo>
                    <a:pt x="13546" y="42364"/>
                    <a:pt x="18920" y="42432"/>
                    <a:pt x="24234" y="42432"/>
                  </a:cubicBezTo>
                  <a:cubicBezTo>
                    <a:pt x="24881" y="42432"/>
                    <a:pt x="25528" y="42431"/>
                    <a:pt x="26173" y="42430"/>
                  </a:cubicBezTo>
                  <a:cubicBezTo>
                    <a:pt x="27911" y="42549"/>
                    <a:pt x="29649" y="42656"/>
                    <a:pt x="31364" y="42716"/>
                  </a:cubicBezTo>
                  <a:cubicBezTo>
                    <a:pt x="31328" y="42990"/>
                    <a:pt x="31328" y="43264"/>
                    <a:pt x="31316" y="43549"/>
                  </a:cubicBezTo>
                  <a:cubicBezTo>
                    <a:pt x="31316" y="43787"/>
                    <a:pt x="31292" y="44026"/>
                    <a:pt x="31316" y="44264"/>
                  </a:cubicBezTo>
                  <a:lnTo>
                    <a:pt x="31316" y="44347"/>
                  </a:lnTo>
                  <a:cubicBezTo>
                    <a:pt x="31388" y="44633"/>
                    <a:pt x="31435" y="44930"/>
                    <a:pt x="31435" y="45228"/>
                  </a:cubicBezTo>
                  <a:lnTo>
                    <a:pt x="31435" y="45335"/>
                  </a:lnTo>
                  <a:cubicBezTo>
                    <a:pt x="31352" y="45228"/>
                    <a:pt x="31257" y="45204"/>
                    <a:pt x="31138" y="45169"/>
                  </a:cubicBezTo>
                  <a:cubicBezTo>
                    <a:pt x="31078" y="45109"/>
                    <a:pt x="30995" y="45061"/>
                    <a:pt x="30888" y="45061"/>
                  </a:cubicBezTo>
                  <a:cubicBezTo>
                    <a:pt x="22696" y="44430"/>
                    <a:pt x="14409" y="44145"/>
                    <a:pt x="6206" y="43668"/>
                  </a:cubicBezTo>
                  <a:cubicBezTo>
                    <a:pt x="6266" y="43633"/>
                    <a:pt x="6313" y="43597"/>
                    <a:pt x="6349" y="43537"/>
                  </a:cubicBezTo>
                  <a:cubicBezTo>
                    <a:pt x="6385" y="43394"/>
                    <a:pt x="6385" y="43264"/>
                    <a:pt x="6373" y="43133"/>
                  </a:cubicBezTo>
                  <a:cubicBezTo>
                    <a:pt x="6432" y="43073"/>
                    <a:pt x="6492" y="43013"/>
                    <a:pt x="6551" y="42942"/>
                  </a:cubicBezTo>
                  <a:cubicBezTo>
                    <a:pt x="6679" y="42804"/>
                    <a:pt x="6563" y="42618"/>
                    <a:pt x="6411" y="42618"/>
                  </a:cubicBezTo>
                  <a:cubicBezTo>
                    <a:pt x="6380" y="42618"/>
                    <a:pt x="6346" y="42626"/>
                    <a:pt x="6313" y="42644"/>
                  </a:cubicBezTo>
                  <a:cubicBezTo>
                    <a:pt x="6289" y="42656"/>
                    <a:pt x="6254" y="42668"/>
                    <a:pt x="6206" y="42680"/>
                  </a:cubicBezTo>
                  <a:cubicBezTo>
                    <a:pt x="6182" y="42609"/>
                    <a:pt x="6135" y="42537"/>
                    <a:pt x="6111" y="42466"/>
                  </a:cubicBezTo>
                  <a:cubicBezTo>
                    <a:pt x="6051" y="42323"/>
                    <a:pt x="6004" y="42204"/>
                    <a:pt x="5944" y="42073"/>
                  </a:cubicBezTo>
                  <a:cubicBezTo>
                    <a:pt x="6730" y="41966"/>
                    <a:pt x="7516" y="41882"/>
                    <a:pt x="8313" y="41823"/>
                  </a:cubicBezTo>
                  <a:close/>
                  <a:moveTo>
                    <a:pt x="32019" y="44407"/>
                  </a:moveTo>
                  <a:cubicBezTo>
                    <a:pt x="32043" y="44692"/>
                    <a:pt x="32054" y="45085"/>
                    <a:pt x="32209" y="45347"/>
                  </a:cubicBezTo>
                  <a:cubicBezTo>
                    <a:pt x="32126" y="45383"/>
                    <a:pt x="32043" y="45419"/>
                    <a:pt x="31959" y="45454"/>
                  </a:cubicBezTo>
                  <a:cubicBezTo>
                    <a:pt x="31983" y="45228"/>
                    <a:pt x="31947" y="44966"/>
                    <a:pt x="31900" y="44728"/>
                  </a:cubicBezTo>
                  <a:cubicBezTo>
                    <a:pt x="31959" y="44621"/>
                    <a:pt x="32007" y="44514"/>
                    <a:pt x="32019" y="44407"/>
                  </a:cubicBezTo>
                  <a:close/>
                  <a:moveTo>
                    <a:pt x="9706" y="46538"/>
                  </a:moveTo>
                  <a:lnTo>
                    <a:pt x="9706" y="46538"/>
                  </a:lnTo>
                  <a:cubicBezTo>
                    <a:pt x="11028" y="46585"/>
                    <a:pt x="12362" y="46645"/>
                    <a:pt x="13683" y="46716"/>
                  </a:cubicBezTo>
                  <a:cubicBezTo>
                    <a:pt x="14814" y="46776"/>
                    <a:pt x="15945" y="46883"/>
                    <a:pt x="17076" y="47014"/>
                  </a:cubicBezTo>
                  <a:cubicBezTo>
                    <a:pt x="16207" y="46954"/>
                    <a:pt x="15350" y="46907"/>
                    <a:pt x="14469" y="46895"/>
                  </a:cubicBezTo>
                  <a:cubicBezTo>
                    <a:pt x="12814" y="46847"/>
                    <a:pt x="11242" y="46728"/>
                    <a:pt x="9706" y="46538"/>
                  </a:cubicBezTo>
                  <a:close/>
                  <a:moveTo>
                    <a:pt x="6885" y="44133"/>
                  </a:moveTo>
                  <a:cubicBezTo>
                    <a:pt x="13087" y="45285"/>
                    <a:pt x="19709" y="46027"/>
                    <a:pt x="26127" y="46027"/>
                  </a:cubicBezTo>
                  <a:cubicBezTo>
                    <a:pt x="27730" y="46027"/>
                    <a:pt x="29320" y="45980"/>
                    <a:pt x="30888" y="45883"/>
                  </a:cubicBezTo>
                  <a:cubicBezTo>
                    <a:pt x="31054" y="45871"/>
                    <a:pt x="31150" y="45788"/>
                    <a:pt x="31209" y="45692"/>
                  </a:cubicBezTo>
                  <a:cubicBezTo>
                    <a:pt x="31245" y="45692"/>
                    <a:pt x="31257" y="45704"/>
                    <a:pt x="31292" y="45704"/>
                  </a:cubicBezTo>
                  <a:cubicBezTo>
                    <a:pt x="31376" y="45704"/>
                    <a:pt x="31435" y="45657"/>
                    <a:pt x="31471" y="45597"/>
                  </a:cubicBezTo>
                  <a:cubicBezTo>
                    <a:pt x="31471" y="45621"/>
                    <a:pt x="31471" y="45645"/>
                    <a:pt x="31483" y="45657"/>
                  </a:cubicBezTo>
                  <a:cubicBezTo>
                    <a:pt x="31412" y="45692"/>
                    <a:pt x="31352" y="45716"/>
                    <a:pt x="31269" y="45752"/>
                  </a:cubicBezTo>
                  <a:cubicBezTo>
                    <a:pt x="31076" y="45848"/>
                    <a:pt x="31181" y="46145"/>
                    <a:pt x="31368" y="46145"/>
                  </a:cubicBezTo>
                  <a:cubicBezTo>
                    <a:pt x="31390" y="46145"/>
                    <a:pt x="31412" y="46142"/>
                    <a:pt x="31435" y="46133"/>
                  </a:cubicBezTo>
                  <a:cubicBezTo>
                    <a:pt x="32816" y="45704"/>
                    <a:pt x="34257" y="45347"/>
                    <a:pt x="35722" y="45002"/>
                  </a:cubicBezTo>
                  <a:lnTo>
                    <a:pt x="35722" y="45002"/>
                  </a:lnTo>
                  <a:cubicBezTo>
                    <a:pt x="33686" y="45752"/>
                    <a:pt x="31673" y="46585"/>
                    <a:pt x="29721" y="47562"/>
                  </a:cubicBezTo>
                  <a:cubicBezTo>
                    <a:pt x="29733" y="47502"/>
                    <a:pt x="29768" y="47443"/>
                    <a:pt x="29780" y="47383"/>
                  </a:cubicBezTo>
                  <a:cubicBezTo>
                    <a:pt x="29836" y="47210"/>
                    <a:pt x="29682" y="47073"/>
                    <a:pt x="29530" y="47073"/>
                  </a:cubicBezTo>
                  <a:cubicBezTo>
                    <a:pt x="29453" y="47073"/>
                    <a:pt x="29376" y="47108"/>
                    <a:pt x="29328" y="47193"/>
                  </a:cubicBezTo>
                  <a:cubicBezTo>
                    <a:pt x="28875" y="47978"/>
                    <a:pt x="27852" y="48074"/>
                    <a:pt x="27066" y="48490"/>
                  </a:cubicBezTo>
                  <a:cubicBezTo>
                    <a:pt x="26994" y="48455"/>
                    <a:pt x="26947" y="48443"/>
                    <a:pt x="26887" y="48431"/>
                  </a:cubicBezTo>
                  <a:cubicBezTo>
                    <a:pt x="26863" y="48276"/>
                    <a:pt x="26768" y="48193"/>
                    <a:pt x="26649" y="48157"/>
                  </a:cubicBezTo>
                  <a:cubicBezTo>
                    <a:pt x="26613" y="48145"/>
                    <a:pt x="26589" y="48133"/>
                    <a:pt x="26554" y="48133"/>
                  </a:cubicBezTo>
                  <a:cubicBezTo>
                    <a:pt x="24708" y="47847"/>
                    <a:pt x="22851" y="47585"/>
                    <a:pt x="21005" y="47371"/>
                  </a:cubicBezTo>
                  <a:cubicBezTo>
                    <a:pt x="17103" y="46323"/>
                    <a:pt x="12897" y="46226"/>
                    <a:pt x="8788" y="46226"/>
                  </a:cubicBezTo>
                  <a:cubicBezTo>
                    <a:pt x="8371" y="46226"/>
                    <a:pt x="7954" y="46227"/>
                    <a:pt x="7539" y="46228"/>
                  </a:cubicBezTo>
                  <a:cubicBezTo>
                    <a:pt x="5992" y="45954"/>
                    <a:pt x="4444" y="45597"/>
                    <a:pt x="2872" y="45169"/>
                  </a:cubicBezTo>
                  <a:cubicBezTo>
                    <a:pt x="3218" y="45061"/>
                    <a:pt x="3575" y="44966"/>
                    <a:pt x="3932" y="44871"/>
                  </a:cubicBezTo>
                  <a:cubicBezTo>
                    <a:pt x="4861" y="44645"/>
                    <a:pt x="5849" y="44609"/>
                    <a:pt x="6730" y="44252"/>
                  </a:cubicBezTo>
                  <a:cubicBezTo>
                    <a:pt x="6789" y="44216"/>
                    <a:pt x="6849" y="44168"/>
                    <a:pt x="6885" y="44133"/>
                  </a:cubicBezTo>
                  <a:close/>
                  <a:moveTo>
                    <a:pt x="24292" y="48490"/>
                  </a:moveTo>
                  <a:lnTo>
                    <a:pt x="24292" y="48490"/>
                  </a:lnTo>
                  <a:cubicBezTo>
                    <a:pt x="24518" y="48526"/>
                    <a:pt x="24744" y="48574"/>
                    <a:pt x="24982" y="48609"/>
                  </a:cubicBezTo>
                  <a:cubicBezTo>
                    <a:pt x="24804" y="48609"/>
                    <a:pt x="24625" y="48574"/>
                    <a:pt x="24458" y="48562"/>
                  </a:cubicBezTo>
                  <a:cubicBezTo>
                    <a:pt x="24399" y="48526"/>
                    <a:pt x="24351" y="48514"/>
                    <a:pt x="24292" y="48490"/>
                  </a:cubicBezTo>
                  <a:close/>
                  <a:moveTo>
                    <a:pt x="2182" y="45359"/>
                  </a:moveTo>
                  <a:cubicBezTo>
                    <a:pt x="3277" y="45704"/>
                    <a:pt x="4372" y="45990"/>
                    <a:pt x="5480" y="46216"/>
                  </a:cubicBezTo>
                  <a:cubicBezTo>
                    <a:pt x="4825" y="46216"/>
                    <a:pt x="4182" y="46216"/>
                    <a:pt x="3551" y="46192"/>
                  </a:cubicBezTo>
                  <a:cubicBezTo>
                    <a:pt x="3491" y="46192"/>
                    <a:pt x="3491" y="46300"/>
                    <a:pt x="3551" y="46300"/>
                  </a:cubicBezTo>
                  <a:cubicBezTo>
                    <a:pt x="4527" y="46347"/>
                    <a:pt x="5527" y="46371"/>
                    <a:pt x="6504" y="46407"/>
                  </a:cubicBezTo>
                  <a:cubicBezTo>
                    <a:pt x="11719" y="47359"/>
                    <a:pt x="16981" y="47407"/>
                    <a:pt x="22268" y="48145"/>
                  </a:cubicBezTo>
                  <a:cubicBezTo>
                    <a:pt x="22660" y="48312"/>
                    <a:pt x="23375" y="48633"/>
                    <a:pt x="24042" y="49038"/>
                  </a:cubicBezTo>
                  <a:cubicBezTo>
                    <a:pt x="17100" y="47776"/>
                    <a:pt x="9992" y="48157"/>
                    <a:pt x="3098" y="46395"/>
                  </a:cubicBezTo>
                  <a:cubicBezTo>
                    <a:pt x="3051" y="46252"/>
                    <a:pt x="3015" y="46121"/>
                    <a:pt x="2967" y="46014"/>
                  </a:cubicBezTo>
                  <a:cubicBezTo>
                    <a:pt x="2908" y="45895"/>
                    <a:pt x="2789" y="45800"/>
                    <a:pt x="2658" y="45752"/>
                  </a:cubicBezTo>
                  <a:cubicBezTo>
                    <a:pt x="2617" y="45671"/>
                    <a:pt x="2542" y="45616"/>
                    <a:pt x="2448" y="45616"/>
                  </a:cubicBezTo>
                  <a:cubicBezTo>
                    <a:pt x="2431" y="45616"/>
                    <a:pt x="2414" y="45617"/>
                    <a:pt x="2396" y="45621"/>
                  </a:cubicBezTo>
                  <a:cubicBezTo>
                    <a:pt x="2216" y="45666"/>
                    <a:pt x="2015" y="45725"/>
                    <a:pt x="1825" y="45725"/>
                  </a:cubicBezTo>
                  <a:cubicBezTo>
                    <a:pt x="1764" y="45725"/>
                    <a:pt x="1704" y="45719"/>
                    <a:pt x="1646" y="45704"/>
                  </a:cubicBezTo>
                  <a:cubicBezTo>
                    <a:pt x="1598" y="45692"/>
                    <a:pt x="1539" y="45657"/>
                    <a:pt x="1467" y="45597"/>
                  </a:cubicBezTo>
                  <a:cubicBezTo>
                    <a:pt x="1705" y="45514"/>
                    <a:pt x="1944" y="45442"/>
                    <a:pt x="2182" y="45359"/>
                  </a:cubicBezTo>
                  <a:close/>
                  <a:moveTo>
                    <a:pt x="24601" y="49419"/>
                  </a:moveTo>
                  <a:cubicBezTo>
                    <a:pt x="24625" y="49443"/>
                    <a:pt x="24649" y="49455"/>
                    <a:pt x="24661" y="49467"/>
                  </a:cubicBezTo>
                  <a:cubicBezTo>
                    <a:pt x="24637" y="49467"/>
                    <a:pt x="24625" y="49467"/>
                    <a:pt x="24589" y="49455"/>
                  </a:cubicBezTo>
                  <a:cubicBezTo>
                    <a:pt x="24589" y="49443"/>
                    <a:pt x="24601" y="49443"/>
                    <a:pt x="24601" y="49419"/>
                  </a:cubicBezTo>
                  <a:close/>
                  <a:moveTo>
                    <a:pt x="27697" y="49729"/>
                  </a:moveTo>
                  <a:cubicBezTo>
                    <a:pt x="27697" y="49741"/>
                    <a:pt x="27709" y="49752"/>
                    <a:pt x="27709" y="49764"/>
                  </a:cubicBezTo>
                  <a:cubicBezTo>
                    <a:pt x="27697" y="49752"/>
                    <a:pt x="27685" y="49741"/>
                    <a:pt x="27673" y="49741"/>
                  </a:cubicBezTo>
                  <a:cubicBezTo>
                    <a:pt x="27673" y="49729"/>
                    <a:pt x="27685" y="49729"/>
                    <a:pt x="27697" y="49729"/>
                  </a:cubicBezTo>
                  <a:close/>
                  <a:moveTo>
                    <a:pt x="25542" y="49229"/>
                  </a:moveTo>
                  <a:cubicBezTo>
                    <a:pt x="25613" y="49229"/>
                    <a:pt x="25697" y="49252"/>
                    <a:pt x="25756" y="49252"/>
                  </a:cubicBezTo>
                  <a:cubicBezTo>
                    <a:pt x="26089" y="49467"/>
                    <a:pt x="26423" y="49681"/>
                    <a:pt x="26768" y="49907"/>
                  </a:cubicBezTo>
                  <a:cubicBezTo>
                    <a:pt x="26994" y="50062"/>
                    <a:pt x="27256" y="50229"/>
                    <a:pt x="27506" y="50360"/>
                  </a:cubicBezTo>
                  <a:cubicBezTo>
                    <a:pt x="27435" y="50336"/>
                    <a:pt x="27375" y="50324"/>
                    <a:pt x="27316" y="50288"/>
                  </a:cubicBezTo>
                  <a:cubicBezTo>
                    <a:pt x="26887" y="50110"/>
                    <a:pt x="26447" y="49919"/>
                    <a:pt x="26030" y="49693"/>
                  </a:cubicBezTo>
                  <a:cubicBezTo>
                    <a:pt x="25994" y="49681"/>
                    <a:pt x="25958" y="49657"/>
                    <a:pt x="25911" y="49657"/>
                  </a:cubicBezTo>
                  <a:cubicBezTo>
                    <a:pt x="25816" y="49502"/>
                    <a:pt x="25697" y="49360"/>
                    <a:pt x="25542" y="49229"/>
                  </a:cubicBezTo>
                  <a:close/>
                  <a:moveTo>
                    <a:pt x="4003" y="47931"/>
                  </a:moveTo>
                  <a:cubicBezTo>
                    <a:pt x="11028" y="48681"/>
                    <a:pt x="18041" y="49705"/>
                    <a:pt x="25077" y="50145"/>
                  </a:cubicBezTo>
                  <a:lnTo>
                    <a:pt x="25101" y="50145"/>
                  </a:lnTo>
                  <a:cubicBezTo>
                    <a:pt x="25077" y="50252"/>
                    <a:pt x="25006" y="50383"/>
                    <a:pt x="24935" y="50514"/>
                  </a:cubicBezTo>
                  <a:cubicBezTo>
                    <a:pt x="24899" y="50503"/>
                    <a:pt x="24863" y="50479"/>
                    <a:pt x="24815" y="50479"/>
                  </a:cubicBezTo>
                  <a:cubicBezTo>
                    <a:pt x="17838" y="50157"/>
                    <a:pt x="10897" y="49026"/>
                    <a:pt x="4003" y="47931"/>
                  </a:cubicBezTo>
                  <a:close/>
                  <a:moveTo>
                    <a:pt x="26137" y="50360"/>
                  </a:moveTo>
                  <a:cubicBezTo>
                    <a:pt x="26423" y="50538"/>
                    <a:pt x="26697" y="50705"/>
                    <a:pt x="26982" y="50848"/>
                  </a:cubicBezTo>
                  <a:cubicBezTo>
                    <a:pt x="27185" y="50955"/>
                    <a:pt x="27387" y="51074"/>
                    <a:pt x="27613" y="51134"/>
                  </a:cubicBezTo>
                  <a:lnTo>
                    <a:pt x="27602" y="51145"/>
                  </a:lnTo>
                  <a:cubicBezTo>
                    <a:pt x="27423" y="51062"/>
                    <a:pt x="27221" y="51003"/>
                    <a:pt x="27042" y="50907"/>
                  </a:cubicBezTo>
                  <a:cubicBezTo>
                    <a:pt x="26744" y="50776"/>
                    <a:pt x="26435" y="50645"/>
                    <a:pt x="26137" y="50514"/>
                  </a:cubicBezTo>
                  <a:lnTo>
                    <a:pt x="26137" y="50360"/>
                  </a:lnTo>
                  <a:close/>
                  <a:moveTo>
                    <a:pt x="3206" y="46812"/>
                  </a:moveTo>
                  <a:lnTo>
                    <a:pt x="3206" y="46812"/>
                  </a:lnTo>
                  <a:cubicBezTo>
                    <a:pt x="4420" y="47193"/>
                    <a:pt x="5694" y="47538"/>
                    <a:pt x="7004" y="47847"/>
                  </a:cubicBezTo>
                  <a:cubicBezTo>
                    <a:pt x="5896" y="47764"/>
                    <a:pt x="4801" y="47669"/>
                    <a:pt x="3706" y="47562"/>
                  </a:cubicBezTo>
                  <a:cubicBezTo>
                    <a:pt x="3702" y="47561"/>
                    <a:pt x="3698" y="47561"/>
                    <a:pt x="3694" y="47561"/>
                  </a:cubicBezTo>
                  <a:cubicBezTo>
                    <a:pt x="3480" y="47561"/>
                    <a:pt x="3483" y="47884"/>
                    <a:pt x="3706" y="47907"/>
                  </a:cubicBezTo>
                  <a:cubicBezTo>
                    <a:pt x="3753" y="47907"/>
                    <a:pt x="3813" y="47919"/>
                    <a:pt x="3860" y="47919"/>
                  </a:cubicBezTo>
                  <a:cubicBezTo>
                    <a:pt x="3753" y="47943"/>
                    <a:pt x="3729" y="48074"/>
                    <a:pt x="3825" y="48097"/>
                  </a:cubicBezTo>
                  <a:cubicBezTo>
                    <a:pt x="10647" y="49633"/>
                    <a:pt x="17529" y="50360"/>
                    <a:pt x="24470" y="51098"/>
                  </a:cubicBezTo>
                  <a:cubicBezTo>
                    <a:pt x="24434" y="51169"/>
                    <a:pt x="24470" y="51253"/>
                    <a:pt x="24530" y="51300"/>
                  </a:cubicBezTo>
                  <a:cubicBezTo>
                    <a:pt x="24601" y="51372"/>
                    <a:pt x="24673" y="51395"/>
                    <a:pt x="24756" y="51407"/>
                  </a:cubicBezTo>
                  <a:cubicBezTo>
                    <a:pt x="24601" y="51467"/>
                    <a:pt x="24458" y="51526"/>
                    <a:pt x="24268" y="51574"/>
                  </a:cubicBezTo>
                  <a:cubicBezTo>
                    <a:pt x="24220" y="51586"/>
                    <a:pt x="24184" y="51598"/>
                    <a:pt x="24161" y="51634"/>
                  </a:cubicBezTo>
                  <a:cubicBezTo>
                    <a:pt x="24101" y="51610"/>
                    <a:pt x="24042" y="51610"/>
                    <a:pt x="23982" y="51598"/>
                  </a:cubicBezTo>
                  <a:cubicBezTo>
                    <a:pt x="23934" y="51538"/>
                    <a:pt x="23863" y="51515"/>
                    <a:pt x="23768" y="51515"/>
                  </a:cubicBezTo>
                  <a:cubicBezTo>
                    <a:pt x="23661" y="51515"/>
                    <a:pt x="23589" y="51526"/>
                    <a:pt x="23506" y="51550"/>
                  </a:cubicBezTo>
                  <a:cubicBezTo>
                    <a:pt x="23113" y="51532"/>
                    <a:pt x="22714" y="51529"/>
                    <a:pt x="22333" y="51529"/>
                  </a:cubicBezTo>
                  <a:cubicBezTo>
                    <a:pt x="22142" y="51529"/>
                    <a:pt x="21956" y="51530"/>
                    <a:pt x="21778" y="51530"/>
                  </a:cubicBezTo>
                  <a:cubicBezTo>
                    <a:pt x="21599" y="51530"/>
                    <a:pt x="21428" y="51529"/>
                    <a:pt x="21267" y="51526"/>
                  </a:cubicBezTo>
                  <a:cubicBezTo>
                    <a:pt x="21089" y="51526"/>
                    <a:pt x="20970" y="51634"/>
                    <a:pt x="20910" y="51765"/>
                  </a:cubicBezTo>
                  <a:cubicBezTo>
                    <a:pt x="20660" y="51729"/>
                    <a:pt x="20398" y="51717"/>
                    <a:pt x="20136" y="51717"/>
                  </a:cubicBezTo>
                  <a:lnTo>
                    <a:pt x="20124" y="51717"/>
                  </a:lnTo>
                  <a:cubicBezTo>
                    <a:pt x="20089" y="51705"/>
                    <a:pt x="20053" y="51705"/>
                    <a:pt x="20017" y="51693"/>
                  </a:cubicBezTo>
                  <a:cubicBezTo>
                    <a:pt x="19874" y="51657"/>
                    <a:pt x="19720" y="51574"/>
                    <a:pt x="19577" y="51574"/>
                  </a:cubicBezTo>
                  <a:cubicBezTo>
                    <a:pt x="19543" y="51569"/>
                    <a:pt x="19510" y="51566"/>
                    <a:pt x="19477" y="51566"/>
                  </a:cubicBezTo>
                  <a:cubicBezTo>
                    <a:pt x="19368" y="51566"/>
                    <a:pt x="19261" y="51592"/>
                    <a:pt x="19160" y="51610"/>
                  </a:cubicBezTo>
                  <a:cubicBezTo>
                    <a:pt x="19124" y="51550"/>
                    <a:pt x="19077" y="51526"/>
                    <a:pt x="19005" y="51503"/>
                  </a:cubicBezTo>
                  <a:cubicBezTo>
                    <a:pt x="14528" y="50764"/>
                    <a:pt x="10076" y="50217"/>
                    <a:pt x="5646" y="49383"/>
                  </a:cubicBezTo>
                  <a:cubicBezTo>
                    <a:pt x="5623" y="49360"/>
                    <a:pt x="5611" y="49348"/>
                    <a:pt x="5587" y="49336"/>
                  </a:cubicBezTo>
                  <a:cubicBezTo>
                    <a:pt x="4753" y="48967"/>
                    <a:pt x="3706" y="48871"/>
                    <a:pt x="2777" y="48740"/>
                  </a:cubicBezTo>
                  <a:cubicBezTo>
                    <a:pt x="2265" y="48633"/>
                    <a:pt x="1777" y="48538"/>
                    <a:pt x="1289" y="48431"/>
                  </a:cubicBezTo>
                  <a:lnTo>
                    <a:pt x="1289" y="48324"/>
                  </a:lnTo>
                  <a:cubicBezTo>
                    <a:pt x="1289" y="48276"/>
                    <a:pt x="1265" y="48228"/>
                    <a:pt x="1253" y="48205"/>
                  </a:cubicBezTo>
                  <a:cubicBezTo>
                    <a:pt x="1324" y="48145"/>
                    <a:pt x="1432" y="48097"/>
                    <a:pt x="1515" y="48086"/>
                  </a:cubicBezTo>
                  <a:cubicBezTo>
                    <a:pt x="1545" y="48082"/>
                    <a:pt x="1576" y="48080"/>
                    <a:pt x="1608" y="48080"/>
                  </a:cubicBezTo>
                  <a:cubicBezTo>
                    <a:pt x="1774" y="48080"/>
                    <a:pt x="1954" y="48127"/>
                    <a:pt x="2134" y="48157"/>
                  </a:cubicBezTo>
                  <a:cubicBezTo>
                    <a:pt x="2301" y="48193"/>
                    <a:pt x="2456" y="48240"/>
                    <a:pt x="2622" y="48252"/>
                  </a:cubicBezTo>
                  <a:cubicBezTo>
                    <a:pt x="2668" y="48283"/>
                    <a:pt x="2721" y="48298"/>
                    <a:pt x="2773" y="48298"/>
                  </a:cubicBezTo>
                  <a:cubicBezTo>
                    <a:pt x="2843" y="48298"/>
                    <a:pt x="2913" y="48271"/>
                    <a:pt x="2967" y="48217"/>
                  </a:cubicBezTo>
                  <a:cubicBezTo>
                    <a:pt x="3003" y="48205"/>
                    <a:pt x="3075" y="48193"/>
                    <a:pt x="3110" y="48157"/>
                  </a:cubicBezTo>
                  <a:cubicBezTo>
                    <a:pt x="3229" y="48097"/>
                    <a:pt x="3218" y="47943"/>
                    <a:pt x="3134" y="47859"/>
                  </a:cubicBezTo>
                  <a:cubicBezTo>
                    <a:pt x="3229" y="47538"/>
                    <a:pt x="3241" y="47169"/>
                    <a:pt x="3206" y="46812"/>
                  </a:cubicBezTo>
                  <a:close/>
                  <a:moveTo>
                    <a:pt x="25899" y="51467"/>
                  </a:moveTo>
                  <a:cubicBezTo>
                    <a:pt x="26101" y="51598"/>
                    <a:pt x="26328" y="51729"/>
                    <a:pt x="26542" y="51872"/>
                  </a:cubicBezTo>
                  <a:cubicBezTo>
                    <a:pt x="26720" y="51967"/>
                    <a:pt x="26899" y="52110"/>
                    <a:pt x="27078" y="52181"/>
                  </a:cubicBezTo>
                  <a:cubicBezTo>
                    <a:pt x="27090" y="52205"/>
                    <a:pt x="27113" y="52241"/>
                    <a:pt x="27149" y="52253"/>
                  </a:cubicBezTo>
                  <a:cubicBezTo>
                    <a:pt x="27137" y="52253"/>
                    <a:pt x="27090" y="52288"/>
                    <a:pt x="27042" y="52288"/>
                  </a:cubicBezTo>
                  <a:cubicBezTo>
                    <a:pt x="27030" y="52288"/>
                    <a:pt x="27006" y="52300"/>
                    <a:pt x="26982" y="52300"/>
                  </a:cubicBezTo>
                  <a:cubicBezTo>
                    <a:pt x="26804" y="52134"/>
                    <a:pt x="26554" y="52027"/>
                    <a:pt x="26316" y="51943"/>
                  </a:cubicBezTo>
                  <a:cubicBezTo>
                    <a:pt x="26101" y="51848"/>
                    <a:pt x="25887" y="51776"/>
                    <a:pt x="25661" y="51705"/>
                  </a:cubicBezTo>
                  <a:cubicBezTo>
                    <a:pt x="25744" y="51634"/>
                    <a:pt x="25827" y="51550"/>
                    <a:pt x="25899" y="51467"/>
                  </a:cubicBezTo>
                  <a:close/>
                  <a:moveTo>
                    <a:pt x="4563" y="53551"/>
                  </a:moveTo>
                  <a:lnTo>
                    <a:pt x="4563" y="53551"/>
                  </a:lnTo>
                  <a:cubicBezTo>
                    <a:pt x="4515" y="53670"/>
                    <a:pt x="4468" y="53777"/>
                    <a:pt x="4408" y="53896"/>
                  </a:cubicBezTo>
                  <a:lnTo>
                    <a:pt x="4408" y="53908"/>
                  </a:lnTo>
                  <a:cubicBezTo>
                    <a:pt x="4396" y="53908"/>
                    <a:pt x="4372" y="53896"/>
                    <a:pt x="4372" y="53896"/>
                  </a:cubicBezTo>
                  <a:cubicBezTo>
                    <a:pt x="4396" y="53860"/>
                    <a:pt x="4408" y="53848"/>
                    <a:pt x="4420" y="53812"/>
                  </a:cubicBezTo>
                  <a:cubicBezTo>
                    <a:pt x="4480" y="53729"/>
                    <a:pt x="4515" y="53634"/>
                    <a:pt x="4563" y="53551"/>
                  </a:cubicBezTo>
                  <a:close/>
                  <a:moveTo>
                    <a:pt x="22779" y="52550"/>
                  </a:moveTo>
                  <a:cubicBezTo>
                    <a:pt x="22863" y="52562"/>
                    <a:pt x="22970" y="52562"/>
                    <a:pt x="23077" y="52562"/>
                  </a:cubicBezTo>
                  <a:cubicBezTo>
                    <a:pt x="23208" y="52848"/>
                    <a:pt x="23315" y="53122"/>
                    <a:pt x="23411" y="53384"/>
                  </a:cubicBezTo>
                  <a:cubicBezTo>
                    <a:pt x="23399" y="53396"/>
                    <a:pt x="23399" y="53420"/>
                    <a:pt x="23399" y="53443"/>
                  </a:cubicBezTo>
                  <a:cubicBezTo>
                    <a:pt x="23446" y="53622"/>
                    <a:pt x="23494" y="53812"/>
                    <a:pt x="23530" y="53991"/>
                  </a:cubicBezTo>
                  <a:cubicBezTo>
                    <a:pt x="23315" y="53479"/>
                    <a:pt x="23041" y="52967"/>
                    <a:pt x="22779" y="52550"/>
                  </a:cubicBezTo>
                  <a:close/>
                  <a:moveTo>
                    <a:pt x="19458" y="52122"/>
                  </a:moveTo>
                  <a:cubicBezTo>
                    <a:pt x="19470" y="52122"/>
                    <a:pt x="19470" y="52122"/>
                    <a:pt x="19481" y="52134"/>
                  </a:cubicBezTo>
                  <a:cubicBezTo>
                    <a:pt x="19624" y="52169"/>
                    <a:pt x="19755" y="52146"/>
                    <a:pt x="19874" y="52181"/>
                  </a:cubicBezTo>
                  <a:cubicBezTo>
                    <a:pt x="20077" y="52217"/>
                    <a:pt x="20279" y="52324"/>
                    <a:pt x="20482" y="52419"/>
                  </a:cubicBezTo>
                  <a:cubicBezTo>
                    <a:pt x="20470" y="52443"/>
                    <a:pt x="20470" y="52491"/>
                    <a:pt x="20482" y="52550"/>
                  </a:cubicBezTo>
                  <a:cubicBezTo>
                    <a:pt x="20672" y="53098"/>
                    <a:pt x="20851" y="53634"/>
                    <a:pt x="21017" y="54170"/>
                  </a:cubicBezTo>
                  <a:cubicBezTo>
                    <a:pt x="20973" y="54131"/>
                    <a:pt x="20928" y="54114"/>
                    <a:pt x="20887" y="54114"/>
                  </a:cubicBezTo>
                  <a:cubicBezTo>
                    <a:pt x="20829" y="54114"/>
                    <a:pt x="20781" y="54149"/>
                    <a:pt x="20767" y="54205"/>
                  </a:cubicBezTo>
                  <a:cubicBezTo>
                    <a:pt x="20577" y="53372"/>
                    <a:pt x="20160" y="52634"/>
                    <a:pt x="19458" y="52122"/>
                  </a:cubicBezTo>
                  <a:close/>
                  <a:moveTo>
                    <a:pt x="4932" y="54146"/>
                  </a:moveTo>
                  <a:cubicBezTo>
                    <a:pt x="5099" y="54253"/>
                    <a:pt x="5265" y="54336"/>
                    <a:pt x="5432" y="54443"/>
                  </a:cubicBezTo>
                  <a:cubicBezTo>
                    <a:pt x="5349" y="54396"/>
                    <a:pt x="5253" y="54372"/>
                    <a:pt x="5158" y="54324"/>
                  </a:cubicBezTo>
                  <a:cubicBezTo>
                    <a:pt x="5063" y="54277"/>
                    <a:pt x="4968" y="54229"/>
                    <a:pt x="4896" y="54170"/>
                  </a:cubicBezTo>
                  <a:cubicBezTo>
                    <a:pt x="4920" y="54170"/>
                    <a:pt x="4932" y="54158"/>
                    <a:pt x="4932" y="54146"/>
                  </a:cubicBezTo>
                  <a:close/>
                  <a:moveTo>
                    <a:pt x="21184" y="54967"/>
                  </a:moveTo>
                  <a:cubicBezTo>
                    <a:pt x="21255" y="55289"/>
                    <a:pt x="21315" y="55634"/>
                    <a:pt x="21363" y="55967"/>
                  </a:cubicBezTo>
                  <a:cubicBezTo>
                    <a:pt x="21327" y="55944"/>
                    <a:pt x="21255" y="55908"/>
                    <a:pt x="21172" y="55908"/>
                  </a:cubicBezTo>
                  <a:cubicBezTo>
                    <a:pt x="21089" y="55908"/>
                    <a:pt x="21017" y="55956"/>
                    <a:pt x="20970" y="56015"/>
                  </a:cubicBezTo>
                  <a:cubicBezTo>
                    <a:pt x="20934" y="56003"/>
                    <a:pt x="20898" y="56003"/>
                    <a:pt x="20851" y="55991"/>
                  </a:cubicBezTo>
                  <a:cubicBezTo>
                    <a:pt x="20874" y="55801"/>
                    <a:pt x="20874" y="55610"/>
                    <a:pt x="20874" y="55420"/>
                  </a:cubicBezTo>
                  <a:cubicBezTo>
                    <a:pt x="21029" y="55301"/>
                    <a:pt x="21136" y="55146"/>
                    <a:pt x="21184" y="54967"/>
                  </a:cubicBezTo>
                  <a:close/>
                  <a:moveTo>
                    <a:pt x="4682" y="50002"/>
                  </a:moveTo>
                  <a:cubicBezTo>
                    <a:pt x="5301" y="50133"/>
                    <a:pt x="5908" y="50229"/>
                    <a:pt x="6527" y="50241"/>
                  </a:cubicBezTo>
                  <a:cubicBezTo>
                    <a:pt x="6587" y="50241"/>
                    <a:pt x="6611" y="50217"/>
                    <a:pt x="6647" y="50169"/>
                  </a:cubicBezTo>
                  <a:cubicBezTo>
                    <a:pt x="9623" y="50907"/>
                    <a:pt x="12683" y="51526"/>
                    <a:pt x="15719" y="51824"/>
                  </a:cubicBezTo>
                  <a:cubicBezTo>
                    <a:pt x="15612" y="51896"/>
                    <a:pt x="15612" y="52062"/>
                    <a:pt x="15767" y="52110"/>
                  </a:cubicBezTo>
                  <a:cubicBezTo>
                    <a:pt x="16922" y="52527"/>
                    <a:pt x="17993" y="53122"/>
                    <a:pt x="19148" y="53539"/>
                  </a:cubicBezTo>
                  <a:cubicBezTo>
                    <a:pt x="19164" y="53545"/>
                    <a:pt x="19180" y="53548"/>
                    <a:pt x="19194" y="53548"/>
                  </a:cubicBezTo>
                  <a:cubicBezTo>
                    <a:pt x="19305" y="53548"/>
                    <a:pt x="19349" y="53364"/>
                    <a:pt x="19243" y="53300"/>
                  </a:cubicBezTo>
                  <a:cubicBezTo>
                    <a:pt x="18315" y="52622"/>
                    <a:pt x="17124" y="52229"/>
                    <a:pt x="16029" y="51848"/>
                  </a:cubicBezTo>
                  <a:lnTo>
                    <a:pt x="16029" y="51848"/>
                  </a:lnTo>
                  <a:cubicBezTo>
                    <a:pt x="16981" y="51943"/>
                    <a:pt x="17957" y="52003"/>
                    <a:pt x="18886" y="52015"/>
                  </a:cubicBezTo>
                  <a:cubicBezTo>
                    <a:pt x="18886" y="52062"/>
                    <a:pt x="18886" y="52110"/>
                    <a:pt x="18934" y="52134"/>
                  </a:cubicBezTo>
                  <a:cubicBezTo>
                    <a:pt x="19862" y="52896"/>
                    <a:pt x="20279" y="53979"/>
                    <a:pt x="20339" y="55158"/>
                  </a:cubicBezTo>
                  <a:cubicBezTo>
                    <a:pt x="17029" y="53860"/>
                    <a:pt x="13874" y="52300"/>
                    <a:pt x="10480" y="51205"/>
                  </a:cubicBezTo>
                  <a:cubicBezTo>
                    <a:pt x="10470" y="51202"/>
                    <a:pt x="10460" y="51201"/>
                    <a:pt x="10450" y="51201"/>
                  </a:cubicBezTo>
                  <a:cubicBezTo>
                    <a:pt x="10336" y="51201"/>
                    <a:pt x="10266" y="51376"/>
                    <a:pt x="10397" y="51431"/>
                  </a:cubicBezTo>
                  <a:cubicBezTo>
                    <a:pt x="13624" y="52955"/>
                    <a:pt x="17029" y="53979"/>
                    <a:pt x="20351" y="55277"/>
                  </a:cubicBezTo>
                  <a:lnTo>
                    <a:pt x="20351" y="55872"/>
                  </a:lnTo>
                  <a:cubicBezTo>
                    <a:pt x="20220" y="55896"/>
                    <a:pt x="20136" y="56027"/>
                    <a:pt x="20136" y="56146"/>
                  </a:cubicBezTo>
                  <a:cubicBezTo>
                    <a:pt x="20124" y="56146"/>
                    <a:pt x="20124" y="56134"/>
                    <a:pt x="20112" y="56134"/>
                  </a:cubicBezTo>
                  <a:cubicBezTo>
                    <a:pt x="15255" y="53789"/>
                    <a:pt x="9897" y="51943"/>
                    <a:pt x="4813" y="50181"/>
                  </a:cubicBezTo>
                  <a:lnTo>
                    <a:pt x="4765" y="50181"/>
                  </a:lnTo>
                  <a:lnTo>
                    <a:pt x="4682" y="50002"/>
                  </a:lnTo>
                  <a:close/>
                  <a:moveTo>
                    <a:pt x="21446" y="56598"/>
                  </a:moveTo>
                  <a:cubicBezTo>
                    <a:pt x="21446" y="56670"/>
                    <a:pt x="21470" y="56753"/>
                    <a:pt x="21470" y="56837"/>
                  </a:cubicBezTo>
                  <a:cubicBezTo>
                    <a:pt x="21482" y="57146"/>
                    <a:pt x="21482" y="57527"/>
                    <a:pt x="21482" y="57896"/>
                  </a:cubicBezTo>
                  <a:cubicBezTo>
                    <a:pt x="21305" y="57720"/>
                    <a:pt x="21008" y="57648"/>
                    <a:pt x="20743" y="57648"/>
                  </a:cubicBezTo>
                  <a:cubicBezTo>
                    <a:pt x="20686" y="57648"/>
                    <a:pt x="20630" y="57652"/>
                    <a:pt x="20577" y="57658"/>
                  </a:cubicBezTo>
                  <a:cubicBezTo>
                    <a:pt x="20601" y="57551"/>
                    <a:pt x="20636" y="57444"/>
                    <a:pt x="20648" y="57349"/>
                  </a:cubicBezTo>
                  <a:cubicBezTo>
                    <a:pt x="20814" y="57448"/>
                    <a:pt x="20986" y="57536"/>
                    <a:pt x="21139" y="57536"/>
                  </a:cubicBezTo>
                  <a:cubicBezTo>
                    <a:pt x="21206" y="57536"/>
                    <a:pt x="21269" y="57519"/>
                    <a:pt x="21327" y="57480"/>
                  </a:cubicBezTo>
                  <a:cubicBezTo>
                    <a:pt x="21422" y="57396"/>
                    <a:pt x="21470" y="57313"/>
                    <a:pt x="21446" y="57194"/>
                  </a:cubicBezTo>
                  <a:cubicBezTo>
                    <a:pt x="21434" y="57099"/>
                    <a:pt x="21363" y="57051"/>
                    <a:pt x="21267" y="57015"/>
                  </a:cubicBezTo>
                  <a:cubicBezTo>
                    <a:pt x="21244" y="57003"/>
                    <a:pt x="21196" y="56979"/>
                    <a:pt x="21148" y="56968"/>
                  </a:cubicBezTo>
                  <a:cubicBezTo>
                    <a:pt x="21077" y="56944"/>
                    <a:pt x="21005" y="56932"/>
                    <a:pt x="20934" y="56896"/>
                  </a:cubicBezTo>
                  <a:cubicBezTo>
                    <a:pt x="20874" y="56884"/>
                    <a:pt x="20815" y="56849"/>
                    <a:pt x="20767" y="56837"/>
                  </a:cubicBezTo>
                  <a:cubicBezTo>
                    <a:pt x="20779" y="56765"/>
                    <a:pt x="20791" y="56670"/>
                    <a:pt x="20803" y="56598"/>
                  </a:cubicBezTo>
                  <a:cubicBezTo>
                    <a:pt x="20928" y="56658"/>
                    <a:pt x="21064" y="56702"/>
                    <a:pt x="21187" y="56702"/>
                  </a:cubicBezTo>
                  <a:cubicBezTo>
                    <a:pt x="21286" y="56702"/>
                    <a:pt x="21377" y="56673"/>
                    <a:pt x="21446" y="56598"/>
                  </a:cubicBezTo>
                  <a:close/>
                  <a:moveTo>
                    <a:pt x="15653" y="58483"/>
                  </a:moveTo>
                  <a:cubicBezTo>
                    <a:pt x="15626" y="58483"/>
                    <a:pt x="15608" y="58541"/>
                    <a:pt x="15648" y="58551"/>
                  </a:cubicBezTo>
                  <a:cubicBezTo>
                    <a:pt x="15804" y="58622"/>
                    <a:pt x="15956" y="58696"/>
                    <a:pt x="16104" y="58775"/>
                  </a:cubicBezTo>
                  <a:lnTo>
                    <a:pt x="16104" y="58775"/>
                  </a:lnTo>
                  <a:cubicBezTo>
                    <a:pt x="15958" y="58685"/>
                    <a:pt x="15814" y="58591"/>
                    <a:pt x="15671" y="58492"/>
                  </a:cubicBezTo>
                  <a:cubicBezTo>
                    <a:pt x="15665" y="58485"/>
                    <a:pt x="15659" y="58483"/>
                    <a:pt x="15653" y="58483"/>
                  </a:cubicBezTo>
                  <a:close/>
                  <a:moveTo>
                    <a:pt x="20589" y="58087"/>
                  </a:moveTo>
                  <a:cubicBezTo>
                    <a:pt x="20770" y="58278"/>
                    <a:pt x="21037" y="58454"/>
                    <a:pt x="21270" y="58454"/>
                  </a:cubicBezTo>
                  <a:cubicBezTo>
                    <a:pt x="21327" y="58454"/>
                    <a:pt x="21383" y="58444"/>
                    <a:pt x="21434" y="58420"/>
                  </a:cubicBezTo>
                  <a:lnTo>
                    <a:pt x="21434" y="58420"/>
                  </a:lnTo>
                  <a:cubicBezTo>
                    <a:pt x="21434" y="58515"/>
                    <a:pt x="21422" y="58658"/>
                    <a:pt x="21410" y="58777"/>
                  </a:cubicBezTo>
                  <a:cubicBezTo>
                    <a:pt x="21184" y="58515"/>
                    <a:pt x="20672" y="58444"/>
                    <a:pt x="20351" y="58373"/>
                  </a:cubicBezTo>
                  <a:cubicBezTo>
                    <a:pt x="20363" y="58337"/>
                    <a:pt x="20363" y="58313"/>
                    <a:pt x="20374" y="58277"/>
                  </a:cubicBezTo>
                  <a:cubicBezTo>
                    <a:pt x="20493" y="58277"/>
                    <a:pt x="20577" y="58206"/>
                    <a:pt x="20589" y="58087"/>
                  </a:cubicBezTo>
                  <a:close/>
                  <a:moveTo>
                    <a:pt x="4884" y="50538"/>
                  </a:moveTo>
                  <a:lnTo>
                    <a:pt x="4884" y="50538"/>
                  </a:lnTo>
                  <a:cubicBezTo>
                    <a:pt x="9873" y="52527"/>
                    <a:pt x="14874" y="54741"/>
                    <a:pt x="19934" y="56515"/>
                  </a:cubicBezTo>
                  <a:cubicBezTo>
                    <a:pt x="19950" y="56519"/>
                    <a:pt x="19966" y="56521"/>
                    <a:pt x="19981" y="56521"/>
                  </a:cubicBezTo>
                  <a:cubicBezTo>
                    <a:pt x="20100" y="56521"/>
                    <a:pt x="20184" y="56406"/>
                    <a:pt x="20184" y="56301"/>
                  </a:cubicBezTo>
                  <a:cubicBezTo>
                    <a:pt x="20196" y="56313"/>
                    <a:pt x="20220" y="56337"/>
                    <a:pt x="20243" y="56348"/>
                  </a:cubicBezTo>
                  <a:cubicBezTo>
                    <a:pt x="20255" y="56348"/>
                    <a:pt x="20279" y="56360"/>
                    <a:pt x="20291" y="56360"/>
                  </a:cubicBezTo>
                  <a:cubicBezTo>
                    <a:pt x="20279" y="56491"/>
                    <a:pt x="20255" y="56634"/>
                    <a:pt x="20232" y="56777"/>
                  </a:cubicBezTo>
                  <a:cubicBezTo>
                    <a:pt x="20172" y="56837"/>
                    <a:pt x="20160" y="56932"/>
                    <a:pt x="20184" y="57015"/>
                  </a:cubicBezTo>
                  <a:cubicBezTo>
                    <a:pt x="20160" y="57182"/>
                    <a:pt x="20112" y="57360"/>
                    <a:pt x="20065" y="57527"/>
                  </a:cubicBezTo>
                  <a:cubicBezTo>
                    <a:pt x="18446" y="56527"/>
                    <a:pt x="16374" y="55956"/>
                    <a:pt x="14588" y="55420"/>
                  </a:cubicBezTo>
                  <a:cubicBezTo>
                    <a:pt x="14583" y="55419"/>
                    <a:pt x="14579" y="55418"/>
                    <a:pt x="14575" y="55418"/>
                  </a:cubicBezTo>
                  <a:cubicBezTo>
                    <a:pt x="14527" y="55418"/>
                    <a:pt x="14520" y="55482"/>
                    <a:pt x="14564" y="55515"/>
                  </a:cubicBezTo>
                  <a:cubicBezTo>
                    <a:pt x="16422" y="56217"/>
                    <a:pt x="18088" y="57289"/>
                    <a:pt x="19898" y="58075"/>
                  </a:cubicBezTo>
                  <a:cubicBezTo>
                    <a:pt x="19827" y="58313"/>
                    <a:pt x="19743" y="58551"/>
                    <a:pt x="19636" y="58789"/>
                  </a:cubicBezTo>
                  <a:cubicBezTo>
                    <a:pt x="14755" y="56777"/>
                    <a:pt x="9992" y="54515"/>
                    <a:pt x="5158" y="52419"/>
                  </a:cubicBezTo>
                  <a:lnTo>
                    <a:pt x="5158" y="52205"/>
                  </a:lnTo>
                  <a:cubicBezTo>
                    <a:pt x="5158" y="51955"/>
                    <a:pt x="5123" y="51705"/>
                    <a:pt x="5099" y="51455"/>
                  </a:cubicBezTo>
                  <a:lnTo>
                    <a:pt x="5099" y="51455"/>
                  </a:lnTo>
                  <a:cubicBezTo>
                    <a:pt x="7397" y="52550"/>
                    <a:pt x="9718" y="53610"/>
                    <a:pt x="12135" y="54467"/>
                  </a:cubicBezTo>
                  <a:cubicBezTo>
                    <a:pt x="12148" y="54472"/>
                    <a:pt x="12161" y="54475"/>
                    <a:pt x="12172" y="54475"/>
                  </a:cubicBezTo>
                  <a:cubicBezTo>
                    <a:pt x="12268" y="54475"/>
                    <a:pt x="12314" y="54318"/>
                    <a:pt x="12219" y="54265"/>
                  </a:cubicBezTo>
                  <a:cubicBezTo>
                    <a:pt x="9897" y="53039"/>
                    <a:pt x="7480" y="52027"/>
                    <a:pt x="5039" y="51062"/>
                  </a:cubicBezTo>
                  <a:cubicBezTo>
                    <a:pt x="5003" y="50884"/>
                    <a:pt x="4944" y="50705"/>
                    <a:pt x="4884" y="50538"/>
                  </a:cubicBezTo>
                  <a:close/>
                  <a:moveTo>
                    <a:pt x="16104" y="58775"/>
                  </a:moveTo>
                  <a:lnTo>
                    <a:pt x="16104" y="58775"/>
                  </a:lnTo>
                  <a:cubicBezTo>
                    <a:pt x="16288" y="58887"/>
                    <a:pt x="16477" y="58993"/>
                    <a:pt x="16671" y="59096"/>
                  </a:cubicBezTo>
                  <a:lnTo>
                    <a:pt x="16671" y="59096"/>
                  </a:lnTo>
                  <a:cubicBezTo>
                    <a:pt x="16486" y="58984"/>
                    <a:pt x="16298" y="58877"/>
                    <a:pt x="16104" y="58775"/>
                  </a:cubicBezTo>
                  <a:close/>
                  <a:moveTo>
                    <a:pt x="20220" y="58777"/>
                  </a:moveTo>
                  <a:cubicBezTo>
                    <a:pt x="20484" y="58950"/>
                    <a:pt x="20845" y="59245"/>
                    <a:pt x="21167" y="59245"/>
                  </a:cubicBezTo>
                  <a:cubicBezTo>
                    <a:pt x="21222" y="59245"/>
                    <a:pt x="21275" y="59237"/>
                    <a:pt x="21327" y="59218"/>
                  </a:cubicBezTo>
                  <a:lnTo>
                    <a:pt x="21327" y="59218"/>
                  </a:lnTo>
                  <a:cubicBezTo>
                    <a:pt x="21315" y="59313"/>
                    <a:pt x="21303" y="59396"/>
                    <a:pt x="21267" y="59480"/>
                  </a:cubicBezTo>
                  <a:cubicBezTo>
                    <a:pt x="21136" y="59396"/>
                    <a:pt x="20970" y="59337"/>
                    <a:pt x="20827" y="59277"/>
                  </a:cubicBezTo>
                  <a:cubicBezTo>
                    <a:pt x="20589" y="59182"/>
                    <a:pt x="20363" y="59087"/>
                    <a:pt x="20124" y="58992"/>
                  </a:cubicBezTo>
                  <a:lnTo>
                    <a:pt x="20220" y="58777"/>
                  </a:lnTo>
                  <a:close/>
                  <a:moveTo>
                    <a:pt x="11838" y="58194"/>
                  </a:moveTo>
                  <a:lnTo>
                    <a:pt x="11838" y="58194"/>
                  </a:lnTo>
                  <a:cubicBezTo>
                    <a:pt x="12159" y="58325"/>
                    <a:pt x="12504" y="58456"/>
                    <a:pt x="12838" y="58575"/>
                  </a:cubicBezTo>
                  <a:cubicBezTo>
                    <a:pt x="12873" y="58611"/>
                    <a:pt x="12921" y="58623"/>
                    <a:pt x="12969" y="58658"/>
                  </a:cubicBezTo>
                  <a:cubicBezTo>
                    <a:pt x="12933" y="58658"/>
                    <a:pt x="12921" y="58694"/>
                    <a:pt x="12969" y="58718"/>
                  </a:cubicBezTo>
                  <a:cubicBezTo>
                    <a:pt x="13159" y="58789"/>
                    <a:pt x="13338" y="58861"/>
                    <a:pt x="13516" y="58932"/>
                  </a:cubicBezTo>
                  <a:cubicBezTo>
                    <a:pt x="13979" y="59173"/>
                    <a:pt x="14426" y="59406"/>
                    <a:pt x="14877" y="59638"/>
                  </a:cubicBezTo>
                  <a:lnTo>
                    <a:pt x="14877" y="59638"/>
                  </a:lnTo>
                  <a:cubicBezTo>
                    <a:pt x="13858" y="59146"/>
                    <a:pt x="12859" y="58664"/>
                    <a:pt x="11838" y="58194"/>
                  </a:cubicBezTo>
                  <a:close/>
                  <a:moveTo>
                    <a:pt x="15166" y="59786"/>
                  </a:moveTo>
                  <a:cubicBezTo>
                    <a:pt x="15176" y="59791"/>
                    <a:pt x="15185" y="59796"/>
                    <a:pt x="15195" y="59801"/>
                  </a:cubicBezTo>
                  <a:cubicBezTo>
                    <a:pt x="15185" y="59796"/>
                    <a:pt x="15175" y="59791"/>
                    <a:pt x="15166" y="59786"/>
                  </a:cubicBezTo>
                  <a:close/>
                  <a:moveTo>
                    <a:pt x="7456" y="56229"/>
                  </a:moveTo>
                  <a:cubicBezTo>
                    <a:pt x="7837" y="56396"/>
                    <a:pt x="8194" y="56551"/>
                    <a:pt x="8563" y="56718"/>
                  </a:cubicBezTo>
                  <a:cubicBezTo>
                    <a:pt x="9290" y="57075"/>
                    <a:pt x="10016" y="57432"/>
                    <a:pt x="10766" y="57741"/>
                  </a:cubicBezTo>
                  <a:cubicBezTo>
                    <a:pt x="10659" y="57789"/>
                    <a:pt x="10611" y="57956"/>
                    <a:pt x="10730" y="58015"/>
                  </a:cubicBezTo>
                  <a:cubicBezTo>
                    <a:pt x="11981" y="58634"/>
                    <a:pt x="13243" y="59265"/>
                    <a:pt x="14493" y="59885"/>
                  </a:cubicBezTo>
                  <a:cubicBezTo>
                    <a:pt x="13088" y="59254"/>
                    <a:pt x="11766" y="58539"/>
                    <a:pt x="10838" y="58087"/>
                  </a:cubicBezTo>
                  <a:cubicBezTo>
                    <a:pt x="9683" y="57527"/>
                    <a:pt x="8563" y="56884"/>
                    <a:pt x="7456" y="56229"/>
                  </a:cubicBezTo>
                  <a:close/>
                  <a:moveTo>
                    <a:pt x="5158" y="52729"/>
                  </a:moveTo>
                  <a:cubicBezTo>
                    <a:pt x="9897" y="54932"/>
                    <a:pt x="14719" y="56944"/>
                    <a:pt x="19446" y="59218"/>
                  </a:cubicBezTo>
                  <a:cubicBezTo>
                    <a:pt x="19458" y="59254"/>
                    <a:pt x="19458" y="59254"/>
                    <a:pt x="19446" y="59254"/>
                  </a:cubicBezTo>
                  <a:cubicBezTo>
                    <a:pt x="19403" y="59235"/>
                    <a:pt x="19361" y="59226"/>
                    <a:pt x="19321" y="59226"/>
                  </a:cubicBezTo>
                  <a:cubicBezTo>
                    <a:pt x="19062" y="59226"/>
                    <a:pt x="18893" y="59582"/>
                    <a:pt x="19172" y="59706"/>
                  </a:cubicBezTo>
                  <a:cubicBezTo>
                    <a:pt x="19184" y="59706"/>
                    <a:pt x="19208" y="59730"/>
                    <a:pt x="19220" y="59730"/>
                  </a:cubicBezTo>
                  <a:cubicBezTo>
                    <a:pt x="19184" y="59766"/>
                    <a:pt x="19172" y="59813"/>
                    <a:pt x="19148" y="59861"/>
                  </a:cubicBezTo>
                  <a:lnTo>
                    <a:pt x="19124" y="59861"/>
                  </a:lnTo>
                  <a:cubicBezTo>
                    <a:pt x="19091" y="59842"/>
                    <a:pt x="19058" y="59834"/>
                    <a:pt x="19027" y="59834"/>
                  </a:cubicBezTo>
                  <a:cubicBezTo>
                    <a:pt x="18881" y="59834"/>
                    <a:pt x="18776" y="60019"/>
                    <a:pt x="18874" y="60147"/>
                  </a:cubicBezTo>
                  <a:cubicBezTo>
                    <a:pt x="18648" y="60039"/>
                    <a:pt x="18422" y="59932"/>
                    <a:pt x="18184" y="59825"/>
                  </a:cubicBezTo>
                  <a:cubicBezTo>
                    <a:pt x="18173" y="59794"/>
                    <a:pt x="18154" y="59763"/>
                    <a:pt x="18110" y="59763"/>
                  </a:cubicBezTo>
                  <a:cubicBezTo>
                    <a:pt x="18104" y="59763"/>
                    <a:pt x="18096" y="59764"/>
                    <a:pt x="18088" y="59766"/>
                  </a:cubicBezTo>
                  <a:lnTo>
                    <a:pt x="18041" y="59766"/>
                  </a:lnTo>
                  <a:cubicBezTo>
                    <a:pt x="17707" y="59623"/>
                    <a:pt x="17398" y="59456"/>
                    <a:pt x="17076" y="59313"/>
                  </a:cubicBezTo>
                  <a:cubicBezTo>
                    <a:pt x="16981" y="59265"/>
                    <a:pt x="16898" y="59206"/>
                    <a:pt x="16791" y="59158"/>
                  </a:cubicBezTo>
                  <a:cubicBezTo>
                    <a:pt x="16750" y="59138"/>
                    <a:pt x="16711" y="59117"/>
                    <a:pt x="16671" y="59096"/>
                  </a:cubicBezTo>
                  <a:lnTo>
                    <a:pt x="16671" y="59096"/>
                  </a:lnTo>
                  <a:cubicBezTo>
                    <a:pt x="16679" y="59101"/>
                    <a:pt x="16687" y="59106"/>
                    <a:pt x="16695" y="59111"/>
                  </a:cubicBezTo>
                  <a:cubicBezTo>
                    <a:pt x="15660" y="58623"/>
                    <a:pt x="14481" y="58325"/>
                    <a:pt x="13350" y="58099"/>
                  </a:cubicBezTo>
                  <a:cubicBezTo>
                    <a:pt x="12457" y="57694"/>
                    <a:pt x="11576" y="57313"/>
                    <a:pt x="10683" y="56908"/>
                  </a:cubicBezTo>
                  <a:cubicBezTo>
                    <a:pt x="8802" y="55896"/>
                    <a:pt x="6908" y="54908"/>
                    <a:pt x="4992" y="53955"/>
                  </a:cubicBezTo>
                  <a:cubicBezTo>
                    <a:pt x="5063" y="53753"/>
                    <a:pt x="5111" y="53515"/>
                    <a:pt x="5123" y="53277"/>
                  </a:cubicBezTo>
                  <a:cubicBezTo>
                    <a:pt x="6373" y="54277"/>
                    <a:pt x="7742" y="55086"/>
                    <a:pt x="9290" y="55539"/>
                  </a:cubicBezTo>
                  <a:cubicBezTo>
                    <a:pt x="9303" y="55544"/>
                    <a:pt x="9316" y="55546"/>
                    <a:pt x="9329" y="55546"/>
                  </a:cubicBezTo>
                  <a:cubicBezTo>
                    <a:pt x="9438" y="55546"/>
                    <a:pt x="9504" y="55375"/>
                    <a:pt x="9397" y="55301"/>
                  </a:cubicBezTo>
                  <a:cubicBezTo>
                    <a:pt x="7920" y="54610"/>
                    <a:pt x="6492" y="53860"/>
                    <a:pt x="5158" y="52955"/>
                  </a:cubicBezTo>
                  <a:lnTo>
                    <a:pt x="5158" y="52729"/>
                  </a:lnTo>
                  <a:close/>
                  <a:moveTo>
                    <a:pt x="15171" y="58908"/>
                  </a:moveTo>
                  <a:lnTo>
                    <a:pt x="15171" y="58908"/>
                  </a:lnTo>
                  <a:cubicBezTo>
                    <a:pt x="15850" y="59170"/>
                    <a:pt x="16541" y="59456"/>
                    <a:pt x="17243" y="59730"/>
                  </a:cubicBezTo>
                  <a:cubicBezTo>
                    <a:pt x="17264" y="59736"/>
                    <a:pt x="17284" y="59738"/>
                    <a:pt x="17301" y="59738"/>
                  </a:cubicBezTo>
                  <a:cubicBezTo>
                    <a:pt x="17395" y="59738"/>
                    <a:pt x="17445" y="59665"/>
                    <a:pt x="17445" y="59575"/>
                  </a:cubicBezTo>
                  <a:lnTo>
                    <a:pt x="17850" y="59837"/>
                  </a:lnTo>
                  <a:cubicBezTo>
                    <a:pt x="17838" y="59897"/>
                    <a:pt x="17862" y="59992"/>
                    <a:pt x="17957" y="59992"/>
                  </a:cubicBezTo>
                  <a:lnTo>
                    <a:pt x="18077" y="59992"/>
                  </a:lnTo>
                  <a:cubicBezTo>
                    <a:pt x="18291" y="60158"/>
                    <a:pt x="18529" y="60301"/>
                    <a:pt x="18755" y="60456"/>
                  </a:cubicBezTo>
                  <a:cubicBezTo>
                    <a:pt x="18755" y="60456"/>
                    <a:pt x="18755" y="60468"/>
                    <a:pt x="18743" y="60468"/>
                  </a:cubicBezTo>
                  <a:cubicBezTo>
                    <a:pt x="18731" y="60468"/>
                    <a:pt x="18708" y="60468"/>
                    <a:pt x="18696" y="60480"/>
                  </a:cubicBezTo>
                  <a:cubicBezTo>
                    <a:pt x="17517" y="59968"/>
                    <a:pt x="16350" y="59432"/>
                    <a:pt x="15171" y="58908"/>
                  </a:cubicBezTo>
                  <a:close/>
                  <a:moveTo>
                    <a:pt x="19958" y="59361"/>
                  </a:moveTo>
                  <a:cubicBezTo>
                    <a:pt x="20184" y="59480"/>
                    <a:pt x="20410" y="59623"/>
                    <a:pt x="20636" y="59742"/>
                  </a:cubicBezTo>
                  <a:cubicBezTo>
                    <a:pt x="20791" y="59825"/>
                    <a:pt x="20958" y="59932"/>
                    <a:pt x="21136" y="59956"/>
                  </a:cubicBezTo>
                  <a:cubicBezTo>
                    <a:pt x="21017" y="60278"/>
                    <a:pt x="20874" y="60563"/>
                    <a:pt x="20672" y="60813"/>
                  </a:cubicBezTo>
                  <a:cubicBezTo>
                    <a:pt x="20660" y="60778"/>
                    <a:pt x="20660" y="60754"/>
                    <a:pt x="20636" y="60718"/>
                  </a:cubicBezTo>
                  <a:cubicBezTo>
                    <a:pt x="20458" y="60516"/>
                    <a:pt x="20172" y="60408"/>
                    <a:pt x="19934" y="60289"/>
                  </a:cubicBezTo>
                  <a:cubicBezTo>
                    <a:pt x="19815" y="60230"/>
                    <a:pt x="19708" y="60170"/>
                    <a:pt x="19589" y="60111"/>
                  </a:cubicBezTo>
                  <a:cubicBezTo>
                    <a:pt x="19624" y="60063"/>
                    <a:pt x="19636" y="60004"/>
                    <a:pt x="19660" y="59968"/>
                  </a:cubicBezTo>
                  <a:cubicBezTo>
                    <a:pt x="19803" y="60027"/>
                    <a:pt x="19934" y="60099"/>
                    <a:pt x="20065" y="60158"/>
                  </a:cubicBezTo>
                  <a:cubicBezTo>
                    <a:pt x="20266" y="60254"/>
                    <a:pt x="20451" y="60373"/>
                    <a:pt x="20664" y="60373"/>
                  </a:cubicBezTo>
                  <a:cubicBezTo>
                    <a:pt x="20716" y="60373"/>
                    <a:pt x="20770" y="60365"/>
                    <a:pt x="20827" y="60349"/>
                  </a:cubicBezTo>
                  <a:cubicBezTo>
                    <a:pt x="20958" y="60313"/>
                    <a:pt x="21005" y="60170"/>
                    <a:pt x="20946" y="60051"/>
                  </a:cubicBezTo>
                  <a:cubicBezTo>
                    <a:pt x="20827" y="59801"/>
                    <a:pt x="20541" y="59742"/>
                    <a:pt x="20303" y="59623"/>
                  </a:cubicBezTo>
                  <a:cubicBezTo>
                    <a:pt x="20172" y="59563"/>
                    <a:pt x="20053" y="59504"/>
                    <a:pt x="19922" y="59456"/>
                  </a:cubicBezTo>
                  <a:lnTo>
                    <a:pt x="19958" y="59361"/>
                  </a:lnTo>
                  <a:close/>
                  <a:moveTo>
                    <a:pt x="44425" y="43216"/>
                  </a:moveTo>
                  <a:lnTo>
                    <a:pt x="44425" y="43252"/>
                  </a:lnTo>
                  <a:cubicBezTo>
                    <a:pt x="44592" y="43621"/>
                    <a:pt x="44735" y="44014"/>
                    <a:pt x="44842" y="44407"/>
                  </a:cubicBezTo>
                  <a:cubicBezTo>
                    <a:pt x="44901" y="44633"/>
                    <a:pt x="44949" y="44859"/>
                    <a:pt x="44997" y="45085"/>
                  </a:cubicBezTo>
                  <a:cubicBezTo>
                    <a:pt x="42341" y="46014"/>
                    <a:pt x="39710" y="47014"/>
                    <a:pt x="37091" y="48014"/>
                  </a:cubicBezTo>
                  <a:cubicBezTo>
                    <a:pt x="37055" y="47907"/>
                    <a:pt x="37031" y="47824"/>
                    <a:pt x="36996" y="47716"/>
                  </a:cubicBezTo>
                  <a:cubicBezTo>
                    <a:pt x="36982" y="47665"/>
                    <a:pt x="36938" y="47643"/>
                    <a:pt x="36895" y="47643"/>
                  </a:cubicBezTo>
                  <a:cubicBezTo>
                    <a:pt x="36826" y="47643"/>
                    <a:pt x="36757" y="47696"/>
                    <a:pt x="36793" y="47776"/>
                  </a:cubicBezTo>
                  <a:cubicBezTo>
                    <a:pt x="36841" y="47883"/>
                    <a:pt x="36865" y="47978"/>
                    <a:pt x="36912" y="48086"/>
                  </a:cubicBezTo>
                  <a:cubicBezTo>
                    <a:pt x="36781" y="48133"/>
                    <a:pt x="36662" y="48181"/>
                    <a:pt x="36543" y="48240"/>
                  </a:cubicBezTo>
                  <a:cubicBezTo>
                    <a:pt x="36484" y="48014"/>
                    <a:pt x="36376" y="47800"/>
                    <a:pt x="36305" y="47597"/>
                  </a:cubicBezTo>
                  <a:cubicBezTo>
                    <a:pt x="36290" y="47567"/>
                    <a:pt x="36258" y="47554"/>
                    <a:pt x="36228" y="47554"/>
                  </a:cubicBezTo>
                  <a:cubicBezTo>
                    <a:pt x="36187" y="47554"/>
                    <a:pt x="36148" y="47580"/>
                    <a:pt x="36162" y="47621"/>
                  </a:cubicBezTo>
                  <a:cubicBezTo>
                    <a:pt x="36257" y="47836"/>
                    <a:pt x="36329" y="48062"/>
                    <a:pt x="36436" y="48264"/>
                  </a:cubicBezTo>
                  <a:cubicBezTo>
                    <a:pt x="36329" y="48312"/>
                    <a:pt x="36210" y="48359"/>
                    <a:pt x="36103" y="48383"/>
                  </a:cubicBezTo>
                  <a:cubicBezTo>
                    <a:pt x="36103" y="48074"/>
                    <a:pt x="36019" y="47740"/>
                    <a:pt x="35972" y="47431"/>
                  </a:cubicBezTo>
                  <a:cubicBezTo>
                    <a:pt x="35961" y="47353"/>
                    <a:pt x="35895" y="47318"/>
                    <a:pt x="35826" y="47318"/>
                  </a:cubicBezTo>
                  <a:cubicBezTo>
                    <a:pt x="35736" y="47318"/>
                    <a:pt x="35642" y="47377"/>
                    <a:pt x="35662" y="47478"/>
                  </a:cubicBezTo>
                  <a:cubicBezTo>
                    <a:pt x="35710" y="47800"/>
                    <a:pt x="35710" y="48181"/>
                    <a:pt x="35793" y="48502"/>
                  </a:cubicBezTo>
                  <a:cubicBezTo>
                    <a:pt x="33340" y="49455"/>
                    <a:pt x="30888" y="50407"/>
                    <a:pt x="28447" y="51348"/>
                  </a:cubicBezTo>
                  <a:cubicBezTo>
                    <a:pt x="28252" y="51413"/>
                    <a:pt x="28313" y="51703"/>
                    <a:pt x="28477" y="51703"/>
                  </a:cubicBezTo>
                  <a:cubicBezTo>
                    <a:pt x="28494" y="51703"/>
                    <a:pt x="28511" y="51700"/>
                    <a:pt x="28530" y="51693"/>
                  </a:cubicBezTo>
                  <a:cubicBezTo>
                    <a:pt x="35984" y="49276"/>
                    <a:pt x="43592" y="46907"/>
                    <a:pt x="50950" y="44085"/>
                  </a:cubicBezTo>
                  <a:cubicBezTo>
                    <a:pt x="51605" y="44395"/>
                    <a:pt x="52236" y="44728"/>
                    <a:pt x="52890" y="45026"/>
                  </a:cubicBezTo>
                  <a:cubicBezTo>
                    <a:pt x="51271" y="45335"/>
                    <a:pt x="49676" y="45704"/>
                    <a:pt x="48152" y="46050"/>
                  </a:cubicBezTo>
                  <a:cubicBezTo>
                    <a:pt x="47952" y="46083"/>
                    <a:pt x="48021" y="46364"/>
                    <a:pt x="48195" y="46364"/>
                  </a:cubicBezTo>
                  <a:cubicBezTo>
                    <a:pt x="48208" y="46364"/>
                    <a:pt x="48221" y="46362"/>
                    <a:pt x="48235" y="46359"/>
                  </a:cubicBezTo>
                  <a:cubicBezTo>
                    <a:pt x="51855" y="45645"/>
                    <a:pt x="55545" y="45597"/>
                    <a:pt x="59141" y="44966"/>
                  </a:cubicBezTo>
                  <a:cubicBezTo>
                    <a:pt x="59308" y="44930"/>
                    <a:pt x="59367" y="44788"/>
                    <a:pt x="59344" y="44668"/>
                  </a:cubicBezTo>
                  <a:cubicBezTo>
                    <a:pt x="59367" y="44645"/>
                    <a:pt x="59403" y="44633"/>
                    <a:pt x="59415" y="44621"/>
                  </a:cubicBezTo>
                  <a:cubicBezTo>
                    <a:pt x="59439" y="44692"/>
                    <a:pt x="59522" y="44752"/>
                    <a:pt x="59617" y="44752"/>
                  </a:cubicBezTo>
                  <a:cubicBezTo>
                    <a:pt x="59665" y="44752"/>
                    <a:pt x="59713" y="44740"/>
                    <a:pt x="59736" y="44704"/>
                  </a:cubicBezTo>
                  <a:lnTo>
                    <a:pt x="59796" y="44704"/>
                  </a:lnTo>
                  <a:cubicBezTo>
                    <a:pt x="59844" y="44692"/>
                    <a:pt x="59891" y="44692"/>
                    <a:pt x="59915" y="44680"/>
                  </a:cubicBezTo>
                  <a:cubicBezTo>
                    <a:pt x="60082" y="44633"/>
                    <a:pt x="60082" y="44395"/>
                    <a:pt x="59915" y="44371"/>
                  </a:cubicBezTo>
                  <a:cubicBezTo>
                    <a:pt x="59879" y="44347"/>
                    <a:pt x="59832" y="44347"/>
                    <a:pt x="59796" y="44335"/>
                  </a:cubicBezTo>
                  <a:lnTo>
                    <a:pt x="59736" y="44335"/>
                  </a:lnTo>
                  <a:cubicBezTo>
                    <a:pt x="59713" y="44323"/>
                    <a:pt x="59665" y="44287"/>
                    <a:pt x="59617" y="44287"/>
                  </a:cubicBezTo>
                  <a:lnTo>
                    <a:pt x="59606" y="44287"/>
                  </a:lnTo>
                  <a:cubicBezTo>
                    <a:pt x="59617" y="44192"/>
                    <a:pt x="59606" y="44073"/>
                    <a:pt x="59546" y="43978"/>
                  </a:cubicBezTo>
                  <a:lnTo>
                    <a:pt x="59546" y="43978"/>
                  </a:lnTo>
                  <a:cubicBezTo>
                    <a:pt x="59719" y="44002"/>
                    <a:pt x="59876" y="44014"/>
                    <a:pt x="60024" y="44014"/>
                  </a:cubicBezTo>
                  <a:cubicBezTo>
                    <a:pt x="60171" y="44014"/>
                    <a:pt x="60308" y="44002"/>
                    <a:pt x="60439" y="43978"/>
                  </a:cubicBezTo>
                  <a:lnTo>
                    <a:pt x="60439" y="43978"/>
                  </a:lnTo>
                  <a:cubicBezTo>
                    <a:pt x="63499" y="47562"/>
                    <a:pt x="61689" y="52193"/>
                    <a:pt x="60403" y="56170"/>
                  </a:cubicBezTo>
                  <a:cubicBezTo>
                    <a:pt x="60308" y="56122"/>
                    <a:pt x="60201" y="56098"/>
                    <a:pt x="60070" y="56098"/>
                  </a:cubicBezTo>
                  <a:cubicBezTo>
                    <a:pt x="59725" y="56098"/>
                    <a:pt x="59510" y="56301"/>
                    <a:pt x="59427" y="56551"/>
                  </a:cubicBezTo>
                  <a:cubicBezTo>
                    <a:pt x="58355" y="56825"/>
                    <a:pt x="57272" y="57063"/>
                    <a:pt x="56200" y="57301"/>
                  </a:cubicBezTo>
                  <a:lnTo>
                    <a:pt x="56200" y="57194"/>
                  </a:lnTo>
                  <a:cubicBezTo>
                    <a:pt x="56200" y="57093"/>
                    <a:pt x="56117" y="57042"/>
                    <a:pt x="56034" y="57042"/>
                  </a:cubicBezTo>
                  <a:cubicBezTo>
                    <a:pt x="55950" y="57042"/>
                    <a:pt x="55867" y="57093"/>
                    <a:pt x="55867" y="57194"/>
                  </a:cubicBezTo>
                  <a:lnTo>
                    <a:pt x="55867" y="57325"/>
                  </a:lnTo>
                  <a:cubicBezTo>
                    <a:pt x="55867" y="57349"/>
                    <a:pt x="55867" y="57360"/>
                    <a:pt x="55891" y="57372"/>
                  </a:cubicBezTo>
                  <a:cubicBezTo>
                    <a:pt x="55593" y="57432"/>
                    <a:pt x="55295" y="57503"/>
                    <a:pt x="54998" y="57563"/>
                  </a:cubicBezTo>
                  <a:cubicBezTo>
                    <a:pt x="54998" y="57360"/>
                    <a:pt x="54974" y="57134"/>
                    <a:pt x="54974" y="56920"/>
                  </a:cubicBezTo>
                  <a:cubicBezTo>
                    <a:pt x="54974" y="56825"/>
                    <a:pt x="54900" y="56777"/>
                    <a:pt x="54825" y="56777"/>
                  </a:cubicBezTo>
                  <a:cubicBezTo>
                    <a:pt x="54751" y="56777"/>
                    <a:pt x="54676" y="56825"/>
                    <a:pt x="54676" y="56920"/>
                  </a:cubicBezTo>
                  <a:cubicBezTo>
                    <a:pt x="54676" y="57146"/>
                    <a:pt x="54664" y="57384"/>
                    <a:pt x="54664" y="57622"/>
                  </a:cubicBezTo>
                  <a:cubicBezTo>
                    <a:pt x="54569" y="57658"/>
                    <a:pt x="54450" y="57670"/>
                    <a:pt x="54343" y="57682"/>
                  </a:cubicBezTo>
                  <a:cubicBezTo>
                    <a:pt x="54426" y="57087"/>
                    <a:pt x="54248" y="56360"/>
                    <a:pt x="54129" y="55789"/>
                  </a:cubicBezTo>
                  <a:cubicBezTo>
                    <a:pt x="54110" y="55715"/>
                    <a:pt x="54060" y="55684"/>
                    <a:pt x="54006" y="55684"/>
                  </a:cubicBezTo>
                  <a:cubicBezTo>
                    <a:pt x="53921" y="55684"/>
                    <a:pt x="53828" y="55763"/>
                    <a:pt x="53843" y="55872"/>
                  </a:cubicBezTo>
                  <a:cubicBezTo>
                    <a:pt x="53902" y="56241"/>
                    <a:pt x="53950" y="56610"/>
                    <a:pt x="53962" y="56979"/>
                  </a:cubicBezTo>
                  <a:cubicBezTo>
                    <a:pt x="53986" y="57241"/>
                    <a:pt x="53950" y="57491"/>
                    <a:pt x="53986" y="57741"/>
                  </a:cubicBezTo>
                  <a:cubicBezTo>
                    <a:pt x="53664" y="57801"/>
                    <a:pt x="53343" y="57861"/>
                    <a:pt x="53033" y="57920"/>
                  </a:cubicBezTo>
                  <a:cubicBezTo>
                    <a:pt x="53093" y="57313"/>
                    <a:pt x="53045" y="56670"/>
                    <a:pt x="52986" y="56098"/>
                  </a:cubicBezTo>
                  <a:cubicBezTo>
                    <a:pt x="52980" y="56051"/>
                    <a:pt x="52947" y="56027"/>
                    <a:pt x="52916" y="56027"/>
                  </a:cubicBezTo>
                  <a:cubicBezTo>
                    <a:pt x="52884" y="56027"/>
                    <a:pt x="52855" y="56051"/>
                    <a:pt x="52855" y="56098"/>
                  </a:cubicBezTo>
                  <a:cubicBezTo>
                    <a:pt x="52878" y="56729"/>
                    <a:pt x="52807" y="57360"/>
                    <a:pt x="52748" y="57980"/>
                  </a:cubicBezTo>
                  <a:cubicBezTo>
                    <a:pt x="52557" y="58015"/>
                    <a:pt x="52355" y="58063"/>
                    <a:pt x="52152" y="58099"/>
                  </a:cubicBezTo>
                  <a:cubicBezTo>
                    <a:pt x="52557" y="54789"/>
                    <a:pt x="52200" y="51360"/>
                    <a:pt x="51462" y="48121"/>
                  </a:cubicBezTo>
                  <a:cubicBezTo>
                    <a:pt x="51447" y="48045"/>
                    <a:pt x="51395" y="48013"/>
                    <a:pt x="51340" y="48013"/>
                  </a:cubicBezTo>
                  <a:cubicBezTo>
                    <a:pt x="51256" y="48013"/>
                    <a:pt x="51166" y="48086"/>
                    <a:pt x="51188" y="48193"/>
                  </a:cubicBezTo>
                  <a:cubicBezTo>
                    <a:pt x="51843" y="51574"/>
                    <a:pt x="51878" y="54801"/>
                    <a:pt x="51735" y="58182"/>
                  </a:cubicBezTo>
                  <a:cubicBezTo>
                    <a:pt x="47866" y="58873"/>
                    <a:pt x="43985" y="59396"/>
                    <a:pt x="40020" y="59777"/>
                  </a:cubicBezTo>
                  <a:lnTo>
                    <a:pt x="40020" y="59468"/>
                  </a:lnTo>
                  <a:cubicBezTo>
                    <a:pt x="40020" y="59379"/>
                    <a:pt x="39948" y="59334"/>
                    <a:pt x="39877" y="59334"/>
                  </a:cubicBezTo>
                  <a:cubicBezTo>
                    <a:pt x="39805" y="59334"/>
                    <a:pt x="39734" y="59379"/>
                    <a:pt x="39734" y="59468"/>
                  </a:cubicBezTo>
                  <a:lnTo>
                    <a:pt x="39734" y="59813"/>
                  </a:lnTo>
                  <a:cubicBezTo>
                    <a:pt x="39555" y="59825"/>
                    <a:pt x="39401" y="59837"/>
                    <a:pt x="39222" y="59861"/>
                  </a:cubicBezTo>
                  <a:cubicBezTo>
                    <a:pt x="39115" y="59873"/>
                    <a:pt x="39020" y="59873"/>
                    <a:pt x="38924" y="59885"/>
                  </a:cubicBezTo>
                  <a:cubicBezTo>
                    <a:pt x="38889" y="59742"/>
                    <a:pt x="38865" y="59575"/>
                    <a:pt x="38829" y="59420"/>
                  </a:cubicBezTo>
                  <a:cubicBezTo>
                    <a:pt x="38819" y="59343"/>
                    <a:pt x="38752" y="59308"/>
                    <a:pt x="38683" y="59308"/>
                  </a:cubicBezTo>
                  <a:cubicBezTo>
                    <a:pt x="38593" y="59308"/>
                    <a:pt x="38499" y="59367"/>
                    <a:pt x="38520" y="59468"/>
                  </a:cubicBezTo>
                  <a:lnTo>
                    <a:pt x="38567" y="59920"/>
                  </a:lnTo>
                  <a:cubicBezTo>
                    <a:pt x="38293" y="59944"/>
                    <a:pt x="38031" y="59956"/>
                    <a:pt x="37758" y="59980"/>
                  </a:cubicBezTo>
                  <a:cubicBezTo>
                    <a:pt x="37746" y="59885"/>
                    <a:pt x="37710" y="59777"/>
                    <a:pt x="37698" y="59694"/>
                  </a:cubicBezTo>
                  <a:cubicBezTo>
                    <a:pt x="37689" y="59628"/>
                    <a:pt x="37645" y="59599"/>
                    <a:pt x="37598" y="59599"/>
                  </a:cubicBezTo>
                  <a:cubicBezTo>
                    <a:pt x="37526" y="59599"/>
                    <a:pt x="37446" y="59665"/>
                    <a:pt x="37460" y="59766"/>
                  </a:cubicBezTo>
                  <a:cubicBezTo>
                    <a:pt x="37472" y="59837"/>
                    <a:pt x="37472" y="59920"/>
                    <a:pt x="37496" y="60004"/>
                  </a:cubicBezTo>
                  <a:cubicBezTo>
                    <a:pt x="37341" y="60016"/>
                    <a:pt x="37198" y="60039"/>
                    <a:pt x="37043" y="60039"/>
                  </a:cubicBezTo>
                  <a:cubicBezTo>
                    <a:pt x="37019" y="59825"/>
                    <a:pt x="36972" y="59623"/>
                    <a:pt x="36924" y="59420"/>
                  </a:cubicBezTo>
                  <a:cubicBezTo>
                    <a:pt x="36914" y="59353"/>
                    <a:pt x="36856" y="59322"/>
                    <a:pt x="36795" y="59322"/>
                  </a:cubicBezTo>
                  <a:cubicBezTo>
                    <a:pt x="36716" y="59322"/>
                    <a:pt x="36632" y="59374"/>
                    <a:pt x="36638" y="59468"/>
                  </a:cubicBezTo>
                  <a:cubicBezTo>
                    <a:pt x="36674" y="59658"/>
                    <a:pt x="36674" y="59873"/>
                    <a:pt x="36698" y="60075"/>
                  </a:cubicBezTo>
                  <a:cubicBezTo>
                    <a:pt x="36555" y="60099"/>
                    <a:pt x="36424" y="60099"/>
                    <a:pt x="36269" y="60111"/>
                  </a:cubicBezTo>
                  <a:lnTo>
                    <a:pt x="36269" y="58670"/>
                  </a:lnTo>
                  <a:cubicBezTo>
                    <a:pt x="36269" y="58646"/>
                    <a:pt x="36251" y="58634"/>
                    <a:pt x="36234" y="58634"/>
                  </a:cubicBezTo>
                  <a:cubicBezTo>
                    <a:pt x="36216" y="58634"/>
                    <a:pt x="36198" y="58646"/>
                    <a:pt x="36198" y="58670"/>
                  </a:cubicBezTo>
                  <a:lnTo>
                    <a:pt x="36198" y="60111"/>
                  </a:lnTo>
                  <a:cubicBezTo>
                    <a:pt x="36031" y="60123"/>
                    <a:pt x="35864" y="60135"/>
                    <a:pt x="35710" y="60135"/>
                  </a:cubicBezTo>
                  <a:cubicBezTo>
                    <a:pt x="35626" y="57980"/>
                    <a:pt x="35555" y="55836"/>
                    <a:pt x="35591" y="53681"/>
                  </a:cubicBezTo>
                  <a:cubicBezTo>
                    <a:pt x="35591" y="53586"/>
                    <a:pt x="35516" y="53539"/>
                    <a:pt x="35442" y="53539"/>
                  </a:cubicBezTo>
                  <a:cubicBezTo>
                    <a:pt x="35367" y="53539"/>
                    <a:pt x="35293" y="53586"/>
                    <a:pt x="35293" y="53681"/>
                  </a:cubicBezTo>
                  <a:cubicBezTo>
                    <a:pt x="35210" y="55836"/>
                    <a:pt x="35174" y="58015"/>
                    <a:pt x="35245" y="60170"/>
                  </a:cubicBezTo>
                  <a:cubicBezTo>
                    <a:pt x="31626" y="60420"/>
                    <a:pt x="27971" y="60647"/>
                    <a:pt x="24363" y="61075"/>
                  </a:cubicBezTo>
                  <a:cubicBezTo>
                    <a:pt x="24375" y="61051"/>
                    <a:pt x="24399" y="61016"/>
                    <a:pt x="24411" y="61004"/>
                  </a:cubicBezTo>
                  <a:cubicBezTo>
                    <a:pt x="24470" y="60968"/>
                    <a:pt x="24530" y="60944"/>
                    <a:pt x="24577" y="60873"/>
                  </a:cubicBezTo>
                  <a:cubicBezTo>
                    <a:pt x="24792" y="60420"/>
                    <a:pt x="24946" y="59980"/>
                    <a:pt x="25006" y="59551"/>
                  </a:cubicBezTo>
                  <a:cubicBezTo>
                    <a:pt x="25423" y="57968"/>
                    <a:pt x="25530" y="56337"/>
                    <a:pt x="25268" y="54694"/>
                  </a:cubicBezTo>
                  <a:cubicBezTo>
                    <a:pt x="25196" y="54193"/>
                    <a:pt x="25089" y="53420"/>
                    <a:pt x="24827" y="52789"/>
                  </a:cubicBezTo>
                  <a:lnTo>
                    <a:pt x="24827" y="52789"/>
                  </a:lnTo>
                  <a:cubicBezTo>
                    <a:pt x="25490" y="52882"/>
                    <a:pt x="26144" y="52948"/>
                    <a:pt x="26788" y="52948"/>
                  </a:cubicBezTo>
                  <a:cubicBezTo>
                    <a:pt x="26885" y="52948"/>
                    <a:pt x="26981" y="52946"/>
                    <a:pt x="27078" y="52943"/>
                  </a:cubicBezTo>
                  <a:cubicBezTo>
                    <a:pt x="27101" y="52943"/>
                    <a:pt x="27113" y="52919"/>
                    <a:pt x="27137" y="52908"/>
                  </a:cubicBezTo>
                  <a:cubicBezTo>
                    <a:pt x="27613" y="52860"/>
                    <a:pt x="28042" y="52658"/>
                    <a:pt x="28233" y="52205"/>
                  </a:cubicBezTo>
                  <a:cubicBezTo>
                    <a:pt x="28294" y="52061"/>
                    <a:pt x="28205" y="51855"/>
                    <a:pt x="28049" y="51855"/>
                  </a:cubicBezTo>
                  <a:cubicBezTo>
                    <a:pt x="28025" y="51855"/>
                    <a:pt x="27998" y="51860"/>
                    <a:pt x="27971" y="51872"/>
                  </a:cubicBezTo>
                  <a:cubicBezTo>
                    <a:pt x="27887" y="51896"/>
                    <a:pt x="27816" y="51931"/>
                    <a:pt x="27756" y="51955"/>
                  </a:cubicBezTo>
                  <a:cubicBezTo>
                    <a:pt x="27804" y="51907"/>
                    <a:pt x="27852" y="51884"/>
                    <a:pt x="27875" y="51836"/>
                  </a:cubicBezTo>
                  <a:lnTo>
                    <a:pt x="27911" y="51836"/>
                  </a:lnTo>
                  <a:cubicBezTo>
                    <a:pt x="27916" y="51836"/>
                    <a:pt x="27921" y="51837"/>
                    <a:pt x="27926" y="51837"/>
                  </a:cubicBezTo>
                  <a:cubicBezTo>
                    <a:pt x="28071" y="51837"/>
                    <a:pt x="28148" y="51665"/>
                    <a:pt x="28102" y="51538"/>
                  </a:cubicBezTo>
                  <a:cubicBezTo>
                    <a:pt x="28364" y="51074"/>
                    <a:pt x="28459" y="50479"/>
                    <a:pt x="28340" y="49979"/>
                  </a:cubicBezTo>
                  <a:cubicBezTo>
                    <a:pt x="28233" y="49490"/>
                    <a:pt x="27947" y="49086"/>
                    <a:pt x="27578" y="48788"/>
                  </a:cubicBezTo>
                  <a:cubicBezTo>
                    <a:pt x="28268" y="48609"/>
                    <a:pt x="29006" y="48478"/>
                    <a:pt x="29435" y="47966"/>
                  </a:cubicBezTo>
                  <a:cubicBezTo>
                    <a:pt x="29459" y="47972"/>
                    <a:pt x="29483" y="47975"/>
                    <a:pt x="29507" y="47975"/>
                  </a:cubicBezTo>
                  <a:cubicBezTo>
                    <a:pt x="29530" y="47975"/>
                    <a:pt x="29554" y="47972"/>
                    <a:pt x="29578" y="47966"/>
                  </a:cubicBezTo>
                  <a:cubicBezTo>
                    <a:pt x="33948" y="46002"/>
                    <a:pt x="38543" y="44847"/>
                    <a:pt x="43163" y="43573"/>
                  </a:cubicBezTo>
                  <a:cubicBezTo>
                    <a:pt x="43580" y="43454"/>
                    <a:pt x="44008" y="43335"/>
                    <a:pt x="44425" y="43216"/>
                  </a:cubicBezTo>
                  <a:close/>
                  <a:moveTo>
                    <a:pt x="17838" y="60861"/>
                  </a:moveTo>
                  <a:cubicBezTo>
                    <a:pt x="17993" y="60932"/>
                    <a:pt x="18172" y="61004"/>
                    <a:pt x="18338" y="61075"/>
                  </a:cubicBezTo>
                  <a:cubicBezTo>
                    <a:pt x="18315" y="61111"/>
                    <a:pt x="18279" y="61159"/>
                    <a:pt x="18255" y="61182"/>
                  </a:cubicBezTo>
                  <a:lnTo>
                    <a:pt x="18065" y="61135"/>
                  </a:lnTo>
                  <a:cubicBezTo>
                    <a:pt x="17957" y="61099"/>
                    <a:pt x="17850" y="61051"/>
                    <a:pt x="17731" y="61004"/>
                  </a:cubicBezTo>
                  <a:cubicBezTo>
                    <a:pt x="17803" y="60992"/>
                    <a:pt x="17838" y="60920"/>
                    <a:pt x="17838" y="60861"/>
                  </a:cubicBezTo>
                  <a:close/>
                  <a:moveTo>
                    <a:pt x="24184" y="59277"/>
                  </a:moveTo>
                  <a:cubicBezTo>
                    <a:pt x="24232" y="59325"/>
                    <a:pt x="24292" y="59349"/>
                    <a:pt x="24351" y="59349"/>
                  </a:cubicBezTo>
                  <a:cubicBezTo>
                    <a:pt x="24244" y="59766"/>
                    <a:pt x="24125" y="60182"/>
                    <a:pt x="23982" y="60599"/>
                  </a:cubicBezTo>
                  <a:cubicBezTo>
                    <a:pt x="23934" y="60718"/>
                    <a:pt x="23982" y="60825"/>
                    <a:pt x="24053" y="60897"/>
                  </a:cubicBezTo>
                  <a:cubicBezTo>
                    <a:pt x="24030" y="60968"/>
                    <a:pt x="24006" y="61063"/>
                    <a:pt x="23982" y="61135"/>
                  </a:cubicBezTo>
                  <a:cubicBezTo>
                    <a:pt x="23792" y="61170"/>
                    <a:pt x="23613" y="61182"/>
                    <a:pt x="23411" y="61218"/>
                  </a:cubicBezTo>
                  <a:cubicBezTo>
                    <a:pt x="23744" y="60647"/>
                    <a:pt x="23994" y="59968"/>
                    <a:pt x="24184" y="59277"/>
                  </a:cubicBezTo>
                  <a:close/>
                  <a:moveTo>
                    <a:pt x="20017" y="60885"/>
                  </a:moveTo>
                  <a:cubicBezTo>
                    <a:pt x="20160" y="60956"/>
                    <a:pt x="20291" y="61028"/>
                    <a:pt x="20434" y="61063"/>
                  </a:cubicBezTo>
                  <a:lnTo>
                    <a:pt x="20458" y="61063"/>
                  </a:lnTo>
                  <a:cubicBezTo>
                    <a:pt x="20351" y="61159"/>
                    <a:pt x="20243" y="61242"/>
                    <a:pt x="20112" y="61313"/>
                  </a:cubicBezTo>
                  <a:cubicBezTo>
                    <a:pt x="20136" y="61230"/>
                    <a:pt x="20112" y="61123"/>
                    <a:pt x="19993" y="61075"/>
                  </a:cubicBezTo>
                  <a:cubicBezTo>
                    <a:pt x="19982" y="61063"/>
                    <a:pt x="19946" y="61063"/>
                    <a:pt x="19934" y="61051"/>
                  </a:cubicBezTo>
                  <a:cubicBezTo>
                    <a:pt x="19982" y="61004"/>
                    <a:pt x="20005" y="60944"/>
                    <a:pt x="20017" y="60885"/>
                  </a:cubicBezTo>
                  <a:close/>
                  <a:moveTo>
                    <a:pt x="21017" y="52300"/>
                  </a:moveTo>
                  <a:cubicBezTo>
                    <a:pt x="21053" y="52312"/>
                    <a:pt x="21077" y="52324"/>
                    <a:pt x="21125" y="52336"/>
                  </a:cubicBezTo>
                  <a:cubicBezTo>
                    <a:pt x="21529" y="52431"/>
                    <a:pt x="21910" y="52479"/>
                    <a:pt x="22315" y="52515"/>
                  </a:cubicBezTo>
                  <a:cubicBezTo>
                    <a:pt x="22315" y="52538"/>
                    <a:pt x="22327" y="52562"/>
                    <a:pt x="22327" y="52598"/>
                  </a:cubicBezTo>
                  <a:cubicBezTo>
                    <a:pt x="22684" y="53229"/>
                    <a:pt x="22970" y="53920"/>
                    <a:pt x="23196" y="54622"/>
                  </a:cubicBezTo>
                  <a:cubicBezTo>
                    <a:pt x="23351" y="55182"/>
                    <a:pt x="23387" y="55789"/>
                    <a:pt x="23625" y="56325"/>
                  </a:cubicBezTo>
                  <a:cubicBezTo>
                    <a:pt x="23637" y="56372"/>
                    <a:pt x="23684" y="56384"/>
                    <a:pt x="23732" y="56408"/>
                  </a:cubicBezTo>
                  <a:cubicBezTo>
                    <a:pt x="23744" y="56646"/>
                    <a:pt x="23756" y="56884"/>
                    <a:pt x="23744" y="57134"/>
                  </a:cubicBezTo>
                  <a:cubicBezTo>
                    <a:pt x="23637" y="57849"/>
                    <a:pt x="23434" y="58551"/>
                    <a:pt x="23172" y="59265"/>
                  </a:cubicBezTo>
                  <a:cubicBezTo>
                    <a:pt x="22875" y="59718"/>
                    <a:pt x="22494" y="60123"/>
                    <a:pt x="22041" y="60551"/>
                  </a:cubicBezTo>
                  <a:cubicBezTo>
                    <a:pt x="22017" y="60587"/>
                    <a:pt x="21982" y="60635"/>
                    <a:pt x="21982" y="60694"/>
                  </a:cubicBezTo>
                  <a:cubicBezTo>
                    <a:pt x="21744" y="60825"/>
                    <a:pt x="21506" y="60944"/>
                    <a:pt x="21327" y="61135"/>
                  </a:cubicBezTo>
                  <a:cubicBezTo>
                    <a:pt x="21255" y="61206"/>
                    <a:pt x="21244" y="61325"/>
                    <a:pt x="21255" y="61432"/>
                  </a:cubicBezTo>
                  <a:cubicBezTo>
                    <a:pt x="21196" y="61480"/>
                    <a:pt x="21136" y="61528"/>
                    <a:pt x="21077" y="61587"/>
                  </a:cubicBezTo>
                  <a:cubicBezTo>
                    <a:pt x="20958" y="61599"/>
                    <a:pt x="20839" y="61623"/>
                    <a:pt x="20720" y="61647"/>
                  </a:cubicBezTo>
                  <a:cubicBezTo>
                    <a:pt x="20827" y="61587"/>
                    <a:pt x="20886" y="61551"/>
                    <a:pt x="20946" y="61492"/>
                  </a:cubicBezTo>
                  <a:cubicBezTo>
                    <a:pt x="21005" y="61456"/>
                    <a:pt x="21005" y="61373"/>
                    <a:pt x="20970" y="61313"/>
                  </a:cubicBezTo>
                  <a:cubicBezTo>
                    <a:pt x="23339" y="59813"/>
                    <a:pt x="22089" y="54324"/>
                    <a:pt x="20874" y="52455"/>
                  </a:cubicBezTo>
                  <a:cubicBezTo>
                    <a:pt x="20946" y="52431"/>
                    <a:pt x="20994" y="52372"/>
                    <a:pt x="21017" y="52300"/>
                  </a:cubicBezTo>
                  <a:close/>
                  <a:moveTo>
                    <a:pt x="27875" y="0"/>
                  </a:moveTo>
                  <a:cubicBezTo>
                    <a:pt x="27799" y="0"/>
                    <a:pt x="27725" y="34"/>
                    <a:pt x="27685" y="115"/>
                  </a:cubicBezTo>
                  <a:cubicBezTo>
                    <a:pt x="25970" y="3509"/>
                    <a:pt x="24565" y="7140"/>
                    <a:pt x="23399" y="10891"/>
                  </a:cubicBezTo>
                  <a:cubicBezTo>
                    <a:pt x="23137" y="9974"/>
                    <a:pt x="22815" y="9081"/>
                    <a:pt x="22518" y="8164"/>
                  </a:cubicBezTo>
                  <a:cubicBezTo>
                    <a:pt x="22494" y="8094"/>
                    <a:pt x="22439" y="8065"/>
                    <a:pt x="22383" y="8065"/>
                  </a:cubicBezTo>
                  <a:cubicBezTo>
                    <a:pt x="22295" y="8065"/>
                    <a:pt x="22207" y="8138"/>
                    <a:pt x="22244" y="8247"/>
                  </a:cubicBezTo>
                  <a:cubicBezTo>
                    <a:pt x="22577" y="9224"/>
                    <a:pt x="22922" y="10224"/>
                    <a:pt x="23315" y="11188"/>
                  </a:cubicBezTo>
                  <a:cubicBezTo>
                    <a:pt x="23101" y="11891"/>
                    <a:pt x="22899" y="12593"/>
                    <a:pt x="22696" y="13284"/>
                  </a:cubicBezTo>
                  <a:cubicBezTo>
                    <a:pt x="22482" y="12295"/>
                    <a:pt x="22137" y="11295"/>
                    <a:pt x="21863" y="10331"/>
                  </a:cubicBezTo>
                  <a:cubicBezTo>
                    <a:pt x="21848" y="10268"/>
                    <a:pt x="21800" y="10240"/>
                    <a:pt x="21751" y="10240"/>
                  </a:cubicBezTo>
                  <a:cubicBezTo>
                    <a:pt x="21678" y="10240"/>
                    <a:pt x="21603" y="10299"/>
                    <a:pt x="21625" y="10390"/>
                  </a:cubicBezTo>
                  <a:cubicBezTo>
                    <a:pt x="21946" y="11486"/>
                    <a:pt x="22184" y="12641"/>
                    <a:pt x="22577" y="13712"/>
                  </a:cubicBezTo>
                  <a:cubicBezTo>
                    <a:pt x="22518" y="13950"/>
                    <a:pt x="22446" y="14177"/>
                    <a:pt x="22387" y="14427"/>
                  </a:cubicBezTo>
                  <a:cubicBezTo>
                    <a:pt x="22148" y="13534"/>
                    <a:pt x="21791" y="12665"/>
                    <a:pt x="21601" y="11760"/>
                  </a:cubicBezTo>
                  <a:cubicBezTo>
                    <a:pt x="21586" y="11697"/>
                    <a:pt x="21538" y="11669"/>
                    <a:pt x="21489" y="11669"/>
                  </a:cubicBezTo>
                  <a:cubicBezTo>
                    <a:pt x="21417" y="11669"/>
                    <a:pt x="21341" y="11727"/>
                    <a:pt x="21363" y="11819"/>
                  </a:cubicBezTo>
                  <a:cubicBezTo>
                    <a:pt x="21565" y="12819"/>
                    <a:pt x="21791" y="13950"/>
                    <a:pt x="22279" y="14855"/>
                  </a:cubicBezTo>
                  <a:cubicBezTo>
                    <a:pt x="22220" y="15058"/>
                    <a:pt x="22184" y="15272"/>
                    <a:pt x="22137" y="15474"/>
                  </a:cubicBezTo>
                  <a:cubicBezTo>
                    <a:pt x="21922" y="14522"/>
                    <a:pt x="21613" y="13569"/>
                    <a:pt x="21363" y="12629"/>
                  </a:cubicBezTo>
                  <a:cubicBezTo>
                    <a:pt x="21344" y="12569"/>
                    <a:pt x="21298" y="12543"/>
                    <a:pt x="21250" y="12543"/>
                  </a:cubicBezTo>
                  <a:cubicBezTo>
                    <a:pt x="21174" y="12543"/>
                    <a:pt x="21095" y="12610"/>
                    <a:pt x="21125" y="12712"/>
                  </a:cubicBezTo>
                  <a:cubicBezTo>
                    <a:pt x="21255" y="13343"/>
                    <a:pt x="21363" y="14022"/>
                    <a:pt x="21494" y="14677"/>
                  </a:cubicBezTo>
                  <a:cubicBezTo>
                    <a:pt x="21196" y="13879"/>
                    <a:pt x="20886" y="13105"/>
                    <a:pt x="20577" y="12367"/>
                  </a:cubicBezTo>
                  <a:cubicBezTo>
                    <a:pt x="20547" y="12286"/>
                    <a:pt x="20482" y="12257"/>
                    <a:pt x="20413" y="12257"/>
                  </a:cubicBezTo>
                  <a:cubicBezTo>
                    <a:pt x="20400" y="12257"/>
                    <a:pt x="20387" y="12258"/>
                    <a:pt x="20374" y="12260"/>
                  </a:cubicBezTo>
                  <a:cubicBezTo>
                    <a:pt x="21982" y="7950"/>
                    <a:pt x="24387" y="3902"/>
                    <a:pt x="27423" y="389"/>
                  </a:cubicBezTo>
                  <a:cubicBezTo>
                    <a:pt x="27478" y="315"/>
                    <a:pt x="27419" y="220"/>
                    <a:pt x="27345" y="220"/>
                  </a:cubicBezTo>
                  <a:cubicBezTo>
                    <a:pt x="27324" y="220"/>
                    <a:pt x="27301" y="228"/>
                    <a:pt x="27280" y="246"/>
                  </a:cubicBezTo>
                  <a:cubicBezTo>
                    <a:pt x="23101" y="4675"/>
                    <a:pt x="20184" y="9998"/>
                    <a:pt x="18636" y="15891"/>
                  </a:cubicBezTo>
                  <a:cubicBezTo>
                    <a:pt x="17898" y="18737"/>
                    <a:pt x="17493" y="21654"/>
                    <a:pt x="17434" y="24583"/>
                  </a:cubicBezTo>
                  <a:cubicBezTo>
                    <a:pt x="17398" y="26202"/>
                    <a:pt x="17445" y="27857"/>
                    <a:pt x="17672" y="29464"/>
                  </a:cubicBezTo>
                  <a:cubicBezTo>
                    <a:pt x="17748" y="30054"/>
                    <a:pt x="18575" y="33226"/>
                    <a:pt x="17712" y="33226"/>
                  </a:cubicBezTo>
                  <a:cubicBezTo>
                    <a:pt x="17634" y="33226"/>
                    <a:pt x="17541" y="33200"/>
                    <a:pt x="17434" y="33143"/>
                  </a:cubicBezTo>
                  <a:cubicBezTo>
                    <a:pt x="17397" y="33124"/>
                    <a:pt x="17356" y="33115"/>
                    <a:pt x="17315" y="33115"/>
                  </a:cubicBezTo>
                  <a:cubicBezTo>
                    <a:pt x="17157" y="33115"/>
                    <a:pt x="16998" y="33249"/>
                    <a:pt x="17064" y="33429"/>
                  </a:cubicBezTo>
                  <a:cubicBezTo>
                    <a:pt x="17362" y="34215"/>
                    <a:pt x="17326" y="34239"/>
                    <a:pt x="17517" y="34524"/>
                  </a:cubicBezTo>
                  <a:cubicBezTo>
                    <a:pt x="17612" y="34953"/>
                    <a:pt x="17719" y="35405"/>
                    <a:pt x="17815" y="35846"/>
                  </a:cubicBezTo>
                  <a:cubicBezTo>
                    <a:pt x="17815" y="35894"/>
                    <a:pt x="17815" y="35941"/>
                    <a:pt x="17850" y="35965"/>
                  </a:cubicBezTo>
                  <a:cubicBezTo>
                    <a:pt x="18100" y="36953"/>
                    <a:pt x="18434" y="37906"/>
                    <a:pt x="18886" y="38787"/>
                  </a:cubicBezTo>
                  <a:cubicBezTo>
                    <a:pt x="14409" y="39382"/>
                    <a:pt x="9956" y="40120"/>
                    <a:pt x="5634" y="41144"/>
                  </a:cubicBezTo>
                  <a:lnTo>
                    <a:pt x="5515" y="41144"/>
                  </a:lnTo>
                  <a:cubicBezTo>
                    <a:pt x="5450" y="41079"/>
                    <a:pt x="5362" y="41048"/>
                    <a:pt x="5276" y="41048"/>
                  </a:cubicBezTo>
                  <a:cubicBezTo>
                    <a:pt x="5098" y="41048"/>
                    <a:pt x="4931" y="41181"/>
                    <a:pt x="5003" y="41406"/>
                  </a:cubicBezTo>
                  <a:cubicBezTo>
                    <a:pt x="5158" y="41847"/>
                    <a:pt x="5301" y="42275"/>
                    <a:pt x="5456" y="42728"/>
                  </a:cubicBezTo>
                  <a:cubicBezTo>
                    <a:pt x="5468" y="42787"/>
                    <a:pt x="5480" y="42835"/>
                    <a:pt x="5492" y="42894"/>
                  </a:cubicBezTo>
                  <a:cubicBezTo>
                    <a:pt x="5492" y="43025"/>
                    <a:pt x="5515" y="43144"/>
                    <a:pt x="5575" y="43275"/>
                  </a:cubicBezTo>
                  <a:cubicBezTo>
                    <a:pt x="5587" y="43311"/>
                    <a:pt x="5634" y="43335"/>
                    <a:pt x="5670" y="43335"/>
                  </a:cubicBezTo>
                  <a:cubicBezTo>
                    <a:pt x="5754" y="43466"/>
                    <a:pt x="5837" y="43609"/>
                    <a:pt x="5992" y="43680"/>
                  </a:cubicBezTo>
                  <a:cubicBezTo>
                    <a:pt x="6004" y="43692"/>
                    <a:pt x="6027" y="43692"/>
                    <a:pt x="6051" y="43692"/>
                  </a:cubicBezTo>
                  <a:cubicBezTo>
                    <a:pt x="4658" y="43704"/>
                    <a:pt x="3170" y="44287"/>
                    <a:pt x="1884" y="44895"/>
                  </a:cubicBezTo>
                  <a:cubicBezTo>
                    <a:pt x="1563" y="44811"/>
                    <a:pt x="1265" y="44716"/>
                    <a:pt x="955" y="44633"/>
                  </a:cubicBezTo>
                  <a:cubicBezTo>
                    <a:pt x="934" y="44626"/>
                    <a:pt x="913" y="44623"/>
                    <a:pt x="894" y="44623"/>
                  </a:cubicBezTo>
                  <a:cubicBezTo>
                    <a:pt x="716" y="44623"/>
                    <a:pt x="667" y="44903"/>
                    <a:pt x="872" y="44978"/>
                  </a:cubicBezTo>
                  <a:cubicBezTo>
                    <a:pt x="932" y="44990"/>
                    <a:pt x="991" y="45014"/>
                    <a:pt x="1051" y="45038"/>
                  </a:cubicBezTo>
                  <a:cubicBezTo>
                    <a:pt x="848" y="45169"/>
                    <a:pt x="848" y="45550"/>
                    <a:pt x="991" y="45764"/>
                  </a:cubicBezTo>
                  <a:cubicBezTo>
                    <a:pt x="1171" y="46081"/>
                    <a:pt x="1510" y="46173"/>
                    <a:pt x="1842" y="46173"/>
                  </a:cubicBezTo>
                  <a:cubicBezTo>
                    <a:pt x="1884" y="46173"/>
                    <a:pt x="1926" y="46171"/>
                    <a:pt x="1967" y="46169"/>
                  </a:cubicBezTo>
                  <a:cubicBezTo>
                    <a:pt x="1967" y="46301"/>
                    <a:pt x="2026" y="46440"/>
                    <a:pt x="2154" y="46440"/>
                  </a:cubicBezTo>
                  <a:cubicBezTo>
                    <a:pt x="2198" y="46440"/>
                    <a:pt x="2251" y="46423"/>
                    <a:pt x="2313" y="46383"/>
                  </a:cubicBezTo>
                  <a:cubicBezTo>
                    <a:pt x="2336" y="46371"/>
                    <a:pt x="2372" y="46347"/>
                    <a:pt x="2420" y="46323"/>
                  </a:cubicBezTo>
                  <a:lnTo>
                    <a:pt x="2444" y="46300"/>
                  </a:lnTo>
                  <a:cubicBezTo>
                    <a:pt x="2456" y="46312"/>
                    <a:pt x="2456" y="46323"/>
                    <a:pt x="2491" y="46359"/>
                  </a:cubicBezTo>
                  <a:cubicBezTo>
                    <a:pt x="2515" y="46442"/>
                    <a:pt x="2539" y="46538"/>
                    <a:pt x="2551" y="46621"/>
                  </a:cubicBezTo>
                  <a:cubicBezTo>
                    <a:pt x="2575" y="46788"/>
                    <a:pt x="2598" y="46943"/>
                    <a:pt x="2575" y="47097"/>
                  </a:cubicBezTo>
                  <a:cubicBezTo>
                    <a:pt x="2575" y="47324"/>
                    <a:pt x="2539" y="47550"/>
                    <a:pt x="2503" y="47776"/>
                  </a:cubicBezTo>
                  <a:cubicBezTo>
                    <a:pt x="2479" y="47776"/>
                    <a:pt x="2456" y="47776"/>
                    <a:pt x="2432" y="47752"/>
                  </a:cubicBezTo>
                  <a:cubicBezTo>
                    <a:pt x="2253" y="47728"/>
                    <a:pt x="2086" y="47669"/>
                    <a:pt x="1908" y="47633"/>
                  </a:cubicBezTo>
                  <a:cubicBezTo>
                    <a:pt x="1790" y="47619"/>
                    <a:pt x="1670" y="47607"/>
                    <a:pt x="1550" y="47607"/>
                  </a:cubicBezTo>
                  <a:cubicBezTo>
                    <a:pt x="1368" y="47607"/>
                    <a:pt x="1187" y="47635"/>
                    <a:pt x="1015" y="47728"/>
                  </a:cubicBezTo>
                  <a:cubicBezTo>
                    <a:pt x="812" y="47847"/>
                    <a:pt x="658" y="48050"/>
                    <a:pt x="610" y="48288"/>
                  </a:cubicBezTo>
                  <a:cubicBezTo>
                    <a:pt x="527" y="48276"/>
                    <a:pt x="431" y="48252"/>
                    <a:pt x="348" y="48228"/>
                  </a:cubicBezTo>
                  <a:cubicBezTo>
                    <a:pt x="326" y="48223"/>
                    <a:pt x="305" y="48220"/>
                    <a:pt x="286" y="48220"/>
                  </a:cubicBezTo>
                  <a:cubicBezTo>
                    <a:pt x="61" y="48220"/>
                    <a:pt x="0" y="48568"/>
                    <a:pt x="241" y="48633"/>
                  </a:cubicBezTo>
                  <a:cubicBezTo>
                    <a:pt x="408" y="48681"/>
                    <a:pt x="551" y="48740"/>
                    <a:pt x="717" y="48800"/>
                  </a:cubicBezTo>
                  <a:cubicBezTo>
                    <a:pt x="753" y="48848"/>
                    <a:pt x="789" y="48883"/>
                    <a:pt x="836" y="48931"/>
                  </a:cubicBezTo>
                  <a:cubicBezTo>
                    <a:pt x="884" y="48967"/>
                    <a:pt x="937" y="48984"/>
                    <a:pt x="988" y="48984"/>
                  </a:cubicBezTo>
                  <a:cubicBezTo>
                    <a:pt x="1039" y="48984"/>
                    <a:pt x="1086" y="48967"/>
                    <a:pt x="1122" y="48931"/>
                  </a:cubicBezTo>
                  <a:cubicBezTo>
                    <a:pt x="2027" y="49240"/>
                    <a:pt x="2991" y="49586"/>
                    <a:pt x="3944" y="49860"/>
                  </a:cubicBezTo>
                  <a:cubicBezTo>
                    <a:pt x="3932" y="49883"/>
                    <a:pt x="3920" y="49931"/>
                    <a:pt x="3932" y="49979"/>
                  </a:cubicBezTo>
                  <a:cubicBezTo>
                    <a:pt x="4099" y="50586"/>
                    <a:pt x="4301" y="51169"/>
                    <a:pt x="4301" y="51800"/>
                  </a:cubicBezTo>
                  <a:cubicBezTo>
                    <a:pt x="4301" y="51919"/>
                    <a:pt x="4289" y="52062"/>
                    <a:pt x="4289" y="52181"/>
                  </a:cubicBezTo>
                  <a:cubicBezTo>
                    <a:pt x="4241" y="52217"/>
                    <a:pt x="4230" y="52277"/>
                    <a:pt x="4277" y="52336"/>
                  </a:cubicBezTo>
                  <a:cubicBezTo>
                    <a:pt x="4218" y="52789"/>
                    <a:pt x="4099" y="53217"/>
                    <a:pt x="3968" y="53646"/>
                  </a:cubicBezTo>
                  <a:lnTo>
                    <a:pt x="3968" y="53681"/>
                  </a:lnTo>
                  <a:cubicBezTo>
                    <a:pt x="3622" y="53467"/>
                    <a:pt x="3265" y="53277"/>
                    <a:pt x="2920" y="53050"/>
                  </a:cubicBezTo>
                  <a:cubicBezTo>
                    <a:pt x="2898" y="53038"/>
                    <a:pt x="2877" y="53032"/>
                    <a:pt x="2856" y="53032"/>
                  </a:cubicBezTo>
                  <a:cubicBezTo>
                    <a:pt x="2741" y="53032"/>
                    <a:pt x="2658" y="53206"/>
                    <a:pt x="2789" y="53277"/>
                  </a:cubicBezTo>
                  <a:cubicBezTo>
                    <a:pt x="2801" y="53289"/>
                    <a:pt x="2837" y="53312"/>
                    <a:pt x="2848" y="53324"/>
                  </a:cubicBezTo>
                  <a:cubicBezTo>
                    <a:pt x="2753" y="53336"/>
                    <a:pt x="2694" y="53467"/>
                    <a:pt x="2801" y="53527"/>
                  </a:cubicBezTo>
                  <a:cubicBezTo>
                    <a:pt x="2813" y="53551"/>
                    <a:pt x="2837" y="53551"/>
                    <a:pt x="2848" y="53562"/>
                  </a:cubicBezTo>
                  <a:cubicBezTo>
                    <a:pt x="2777" y="53586"/>
                    <a:pt x="2717" y="53693"/>
                    <a:pt x="2801" y="53765"/>
                  </a:cubicBezTo>
                  <a:cubicBezTo>
                    <a:pt x="6015" y="56479"/>
                    <a:pt x="10016" y="58408"/>
                    <a:pt x="13862" y="60051"/>
                  </a:cubicBezTo>
                  <a:cubicBezTo>
                    <a:pt x="15314" y="60674"/>
                    <a:pt x="17492" y="62044"/>
                    <a:pt x="19293" y="62044"/>
                  </a:cubicBezTo>
                  <a:cubicBezTo>
                    <a:pt x="19353" y="62044"/>
                    <a:pt x="19411" y="62043"/>
                    <a:pt x="19470" y="62040"/>
                  </a:cubicBezTo>
                  <a:cubicBezTo>
                    <a:pt x="19481" y="62075"/>
                    <a:pt x="19517" y="62099"/>
                    <a:pt x="19565" y="62099"/>
                  </a:cubicBezTo>
                  <a:lnTo>
                    <a:pt x="20541" y="62099"/>
                  </a:lnTo>
                  <a:cubicBezTo>
                    <a:pt x="20493" y="62282"/>
                    <a:pt x="20624" y="62481"/>
                    <a:pt x="20821" y="62481"/>
                  </a:cubicBezTo>
                  <a:cubicBezTo>
                    <a:pt x="20867" y="62481"/>
                    <a:pt x="20917" y="62470"/>
                    <a:pt x="20970" y="62444"/>
                  </a:cubicBezTo>
                  <a:cubicBezTo>
                    <a:pt x="21077" y="62397"/>
                    <a:pt x="21172" y="62337"/>
                    <a:pt x="21267" y="62278"/>
                  </a:cubicBezTo>
                  <a:cubicBezTo>
                    <a:pt x="22089" y="62206"/>
                    <a:pt x="22910" y="62123"/>
                    <a:pt x="23732" y="62040"/>
                  </a:cubicBezTo>
                  <a:cubicBezTo>
                    <a:pt x="23743" y="62050"/>
                    <a:pt x="23758" y="62056"/>
                    <a:pt x="23774" y="62056"/>
                  </a:cubicBezTo>
                  <a:cubicBezTo>
                    <a:pt x="23794" y="62056"/>
                    <a:pt x="23814" y="62047"/>
                    <a:pt x="23827" y="62028"/>
                  </a:cubicBezTo>
                  <a:cubicBezTo>
                    <a:pt x="23994" y="62016"/>
                    <a:pt x="24161" y="62004"/>
                    <a:pt x="24339" y="61980"/>
                  </a:cubicBezTo>
                  <a:cubicBezTo>
                    <a:pt x="26851" y="61849"/>
                    <a:pt x="29399" y="61611"/>
                    <a:pt x="31923" y="61349"/>
                  </a:cubicBezTo>
                  <a:cubicBezTo>
                    <a:pt x="38555" y="60789"/>
                    <a:pt x="45128" y="60230"/>
                    <a:pt x="51688" y="59146"/>
                  </a:cubicBezTo>
                  <a:lnTo>
                    <a:pt x="51688" y="59146"/>
                  </a:lnTo>
                  <a:cubicBezTo>
                    <a:pt x="51688" y="59218"/>
                    <a:pt x="51676" y="59301"/>
                    <a:pt x="51676" y="59385"/>
                  </a:cubicBezTo>
                  <a:cubicBezTo>
                    <a:pt x="51669" y="59472"/>
                    <a:pt x="51757" y="59525"/>
                    <a:pt x="51839" y="59525"/>
                  </a:cubicBezTo>
                  <a:cubicBezTo>
                    <a:pt x="51903" y="59525"/>
                    <a:pt x="51963" y="59493"/>
                    <a:pt x="51974" y="59420"/>
                  </a:cubicBezTo>
                  <a:cubicBezTo>
                    <a:pt x="51986" y="59301"/>
                    <a:pt x="52009" y="59206"/>
                    <a:pt x="52021" y="59087"/>
                  </a:cubicBezTo>
                  <a:cubicBezTo>
                    <a:pt x="54641" y="58634"/>
                    <a:pt x="57248" y="58111"/>
                    <a:pt x="59844" y="57480"/>
                  </a:cubicBezTo>
                  <a:cubicBezTo>
                    <a:pt x="59903" y="57491"/>
                    <a:pt x="59987" y="57503"/>
                    <a:pt x="60058" y="57503"/>
                  </a:cubicBezTo>
                  <a:cubicBezTo>
                    <a:pt x="60260" y="57503"/>
                    <a:pt x="60427" y="57432"/>
                    <a:pt x="60546" y="57301"/>
                  </a:cubicBezTo>
                  <a:cubicBezTo>
                    <a:pt x="60582" y="57277"/>
                    <a:pt x="60618" y="57277"/>
                    <a:pt x="60653" y="57265"/>
                  </a:cubicBezTo>
                  <a:cubicBezTo>
                    <a:pt x="60975" y="57194"/>
                    <a:pt x="60975" y="56825"/>
                    <a:pt x="60796" y="56646"/>
                  </a:cubicBezTo>
                  <a:cubicBezTo>
                    <a:pt x="62796" y="53062"/>
                    <a:pt x="63987" y="46550"/>
                    <a:pt x="60796" y="43549"/>
                  </a:cubicBezTo>
                  <a:cubicBezTo>
                    <a:pt x="60736" y="43493"/>
                    <a:pt x="60672" y="43469"/>
                    <a:pt x="60611" y="43469"/>
                  </a:cubicBezTo>
                  <a:cubicBezTo>
                    <a:pt x="60492" y="43469"/>
                    <a:pt x="60387" y="43562"/>
                    <a:pt x="60356" y="43680"/>
                  </a:cubicBezTo>
                  <a:cubicBezTo>
                    <a:pt x="59665" y="43371"/>
                    <a:pt x="58855" y="43264"/>
                    <a:pt x="58141" y="43085"/>
                  </a:cubicBezTo>
                  <a:cubicBezTo>
                    <a:pt x="57297" y="42862"/>
                    <a:pt x="56418" y="42489"/>
                    <a:pt x="55562" y="42489"/>
                  </a:cubicBezTo>
                  <a:cubicBezTo>
                    <a:pt x="55548" y="42489"/>
                    <a:pt x="55535" y="42489"/>
                    <a:pt x="55522" y="42490"/>
                  </a:cubicBezTo>
                  <a:cubicBezTo>
                    <a:pt x="55415" y="42490"/>
                    <a:pt x="55355" y="42537"/>
                    <a:pt x="55307" y="42609"/>
                  </a:cubicBezTo>
                  <a:cubicBezTo>
                    <a:pt x="55236" y="42561"/>
                    <a:pt x="55141" y="42537"/>
                    <a:pt x="55069" y="42490"/>
                  </a:cubicBezTo>
                  <a:lnTo>
                    <a:pt x="55057" y="42490"/>
                  </a:lnTo>
                  <a:cubicBezTo>
                    <a:pt x="55069" y="42478"/>
                    <a:pt x="55105" y="42478"/>
                    <a:pt x="55117" y="42466"/>
                  </a:cubicBezTo>
                  <a:cubicBezTo>
                    <a:pt x="55379" y="42347"/>
                    <a:pt x="55367" y="41978"/>
                    <a:pt x="55141" y="41894"/>
                  </a:cubicBezTo>
                  <a:cubicBezTo>
                    <a:pt x="55498" y="41466"/>
                    <a:pt x="55522" y="40894"/>
                    <a:pt x="55343" y="40347"/>
                  </a:cubicBezTo>
                  <a:cubicBezTo>
                    <a:pt x="55355" y="39787"/>
                    <a:pt x="55105" y="39454"/>
                    <a:pt x="54700" y="39287"/>
                  </a:cubicBezTo>
                  <a:cubicBezTo>
                    <a:pt x="54581" y="39168"/>
                    <a:pt x="54450" y="39049"/>
                    <a:pt x="54331" y="38977"/>
                  </a:cubicBezTo>
                  <a:cubicBezTo>
                    <a:pt x="54318" y="38970"/>
                    <a:pt x="54304" y="38966"/>
                    <a:pt x="54292" y="38966"/>
                  </a:cubicBezTo>
                  <a:cubicBezTo>
                    <a:pt x="54228" y="38966"/>
                    <a:pt x="54188" y="39056"/>
                    <a:pt x="54248" y="39096"/>
                  </a:cubicBezTo>
                  <a:cubicBezTo>
                    <a:pt x="54200" y="39084"/>
                    <a:pt x="54149" y="39078"/>
                    <a:pt x="54097" y="39078"/>
                  </a:cubicBezTo>
                  <a:cubicBezTo>
                    <a:pt x="54045" y="39078"/>
                    <a:pt x="53992" y="39084"/>
                    <a:pt x="53938" y="39096"/>
                  </a:cubicBezTo>
                  <a:cubicBezTo>
                    <a:pt x="53974" y="38775"/>
                    <a:pt x="53950" y="38453"/>
                    <a:pt x="53891" y="38132"/>
                  </a:cubicBezTo>
                  <a:cubicBezTo>
                    <a:pt x="53926" y="38037"/>
                    <a:pt x="53926" y="37918"/>
                    <a:pt x="53891" y="37834"/>
                  </a:cubicBezTo>
                  <a:cubicBezTo>
                    <a:pt x="53914" y="37727"/>
                    <a:pt x="53867" y="37632"/>
                    <a:pt x="53795" y="37584"/>
                  </a:cubicBezTo>
                  <a:cubicBezTo>
                    <a:pt x="53760" y="37537"/>
                    <a:pt x="53736" y="37501"/>
                    <a:pt x="53688" y="37477"/>
                  </a:cubicBezTo>
                  <a:cubicBezTo>
                    <a:pt x="53677" y="37256"/>
                    <a:pt x="53543" y="37045"/>
                    <a:pt x="53275" y="37045"/>
                  </a:cubicBezTo>
                  <a:cubicBezTo>
                    <a:pt x="53255" y="37045"/>
                    <a:pt x="53234" y="37046"/>
                    <a:pt x="53212" y="37048"/>
                  </a:cubicBezTo>
                  <a:cubicBezTo>
                    <a:pt x="50735" y="37194"/>
                    <a:pt x="48265" y="37227"/>
                    <a:pt x="45796" y="37227"/>
                  </a:cubicBezTo>
                  <a:cubicBezTo>
                    <a:pt x="43750" y="37227"/>
                    <a:pt x="41704" y="37204"/>
                    <a:pt x="39658" y="37204"/>
                  </a:cubicBezTo>
                  <a:cubicBezTo>
                    <a:pt x="38109" y="37204"/>
                    <a:pt x="36559" y="37217"/>
                    <a:pt x="35007" y="37263"/>
                  </a:cubicBezTo>
                  <a:cubicBezTo>
                    <a:pt x="35007" y="37096"/>
                    <a:pt x="34904" y="36951"/>
                    <a:pt x="34697" y="36951"/>
                  </a:cubicBezTo>
                  <a:cubicBezTo>
                    <a:pt x="34682" y="36951"/>
                    <a:pt x="34666" y="36952"/>
                    <a:pt x="34650" y="36953"/>
                  </a:cubicBezTo>
                  <a:cubicBezTo>
                    <a:pt x="30114" y="37453"/>
                    <a:pt x="25518" y="37918"/>
                    <a:pt x="20934" y="38501"/>
                  </a:cubicBezTo>
                  <a:cubicBezTo>
                    <a:pt x="21113" y="37441"/>
                    <a:pt x="21779" y="36477"/>
                    <a:pt x="21946" y="35405"/>
                  </a:cubicBezTo>
                  <a:cubicBezTo>
                    <a:pt x="22029" y="34858"/>
                    <a:pt x="22017" y="34286"/>
                    <a:pt x="22029" y="33739"/>
                  </a:cubicBezTo>
                  <a:cubicBezTo>
                    <a:pt x="22029" y="33369"/>
                    <a:pt x="22029" y="32988"/>
                    <a:pt x="22041" y="32643"/>
                  </a:cubicBezTo>
                  <a:cubicBezTo>
                    <a:pt x="22006" y="32536"/>
                    <a:pt x="21982" y="32429"/>
                    <a:pt x="21958" y="32322"/>
                  </a:cubicBezTo>
                  <a:cubicBezTo>
                    <a:pt x="21982" y="32262"/>
                    <a:pt x="22017" y="32191"/>
                    <a:pt x="22029" y="32131"/>
                  </a:cubicBezTo>
                  <a:cubicBezTo>
                    <a:pt x="22065" y="32060"/>
                    <a:pt x="21982" y="32012"/>
                    <a:pt x="21922" y="32012"/>
                  </a:cubicBezTo>
                  <a:cubicBezTo>
                    <a:pt x="21946" y="31834"/>
                    <a:pt x="22017" y="31703"/>
                    <a:pt x="22137" y="31595"/>
                  </a:cubicBezTo>
                  <a:lnTo>
                    <a:pt x="22137" y="31595"/>
                  </a:lnTo>
                  <a:cubicBezTo>
                    <a:pt x="22137" y="31667"/>
                    <a:pt x="22125" y="31738"/>
                    <a:pt x="22125" y="31798"/>
                  </a:cubicBezTo>
                  <a:cubicBezTo>
                    <a:pt x="22125" y="31926"/>
                    <a:pt x="22231" y="32000"/>
                    <a:pt x="22334" y="32000"/>
                  </a:cubicBezTo>
                  <a:cubicBezTo>
                    <a:pt x="22414" y="32000"/>
                    <a:pt x="22492" y="31956"/>
                    <a:pt x="22518" y="31857"/>
                  </a:cubicBezTo>
                  <a:lnTo>
                    <a:pt x="22613" y="31464"/>
                  </a:lnTo>
                  <a:lnTo>
                    <a:pt x="22613" y="31643"/>
                  </a:lnTo>
                  <a:cubicBezTo>
                    <a:pt x="22613" y="31673"/>
                    <a:pt x="22640" y="31688"/>
                    <a:pt x="22666" y="31688"/>
                  </a:cubicBezTo>
                  <a:cubicBezTo>
                    <a:pt x="22693" y="31688"/>
                    <a:pt x="22720" y="31673"/>
                    <a:pt x="22720" y="31643"/>
                  </a:cubicBezTo>
                  <a:lnTo>
                    <a:pt x="22720" y="31441"/>
                  </a:lnTo>
                  <a:cubicBezTo>
                    <a:pt x="22720" y="31409"/>
                    <a:pt x="22697" y="31394"/>
                    <a:pt x="22673" y="31394"/>
                  </a:cubicBezTo>
                  <a:cubicBezTo>
                    <a:pt x="22652" y="31394"/>
                    <a:pt x="22630" y="31406"/>
                    <a:pt x="22625" y="31429"/>
                  </a:cubicBezTo>
                  <a:cubicBezTo>
                    <a:pt x="23994" y="25416"/>
                    <a:pt x="24958" y="19689"/>
                    <a:pt x="27482" y="13938"/>
                  </a:cubicBezTo>
                  <a:cubicBezTo>
                    <a:pt x="27542" y="13796"/>
                    <a:pt x="27447" y="13629"/>
                    <a:pt x="27328" y="13569"/>
                  </a:cubicBezTo>
                  <a:cubicBezTo>
                    <a:pt x="27792" y="13403"/>
                    <a:pt x="28054" y="13022"/>
                    <a:pt x="28113" y="12379"/>
                  </a:cubicBezTo>
                  <a:cubicBezTo>
                    <a:pt x="28198" y="12232"/>
                    <a:pt x="28087" y="12047"/>
                    <a:pt x="27928" y="12047"/>
                  </a:cubicBezTo>
                  <a:cubicBezTo>
                    <a:pt x="27907" y="12047"/>
                    <a:pt x="27886" y="12050"/>
                    <a:pt x="27863" y="12057"/>
                  </a:cubicBezTo>
                  <a:cubicBezTo>
                    <a:pt x="27840" y="12058"/>
                    <a:pt x="27817" y="12059"/>
                    <a:pt x="27795" y="12059"/>
                  </a:cubicBezTo>
                  <a:cubicBezTo>
                    <a:pt x="27366" y="12059"/>
                    <a:pt x="27399" y="11833"/>
                    <a:pt x="27863" y="11402"/>
                  </a:cubicBezTo>
                  <a:cubicBezTo>
                    <a:pt x="27904" y="11433"/>
                    <a:pt x="27951" y="11450"/>
                    <a:pt x="27996" y="11450"/>
                  </a:cubicBezTo>
                  <a:cubicBezTo>
                    <a:pt x="28057" y="11450"/>
                    <a:pt x="28115" y="11418"/>
                    <a:pt x="28149" y="11343"/>
                  </a:cubicBezTo>
                  <a:cubicBezTo>
                    <a:pt x="29602" y="8021"/>
                    <a:pt x="29840" y="3937"/>
                    <a:pt x="27959" y="746"/>
                  </a:cubicBezTo>
                  <a:cubicBezTo>
                    <a:pt x="28018" y="592"/>
                    <a:pt x="28054" y="449"/>
                    <a:pt x="28113" y="294"/>
                  </a:cubicBezTo>
                  <a:cubicBezTo>
                    <a:pt x="28176" y="129"/>
                    <a:pt x="28021" y="0"/>
                    <a:pt x="278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8"/>
            <p:cNvSpPr/>
            <p:nvPr/>
          </p:nvSpPr>
          <p:spPr>
            <a:xfrm>
              <a:off x="3584700" y="2761450"/>
              <a:ext cx="577725" cy="51075"/>
            </a:xfrm>
            <a:custGeom>
              <a:avLst/>
              <a:gdLst/>
              <a:ahLst/>
              <a:cxnLst/>
              <a:rect l="l" t="t" r="r" b="b"/>
              <a:pathLst>
                <a:path w="23109" h="2043" extrusionOk="0">
                  <a:moveTo>
                    <a:pt x="179" y="0"/>
                  </a:moveTo>
                  <a:cubicBezTo>
                    <a:pt x="0" y="0"/>
                    <a:pt x="18" y="277"/>
                    <a:pt x="201" y="311"/>
                  </a:cubicBezTo>
                  <a:cubicBezTo>
                    <a:pt x="7047" y="1182"/>
                    <a:pt x="14209" y="2043"/>
                    <a:pt x="21149" y="2043"/>
                  </a:cubicBezTo>
                  <a:cubicBezTo>
                    <a:pt x="21704" y="2043"/>
                    <a:pt x="22259" y="2037"/>
                    <a:pt x="22811" y="2026"/>
                  </a:cubicBezTo>
                  <a:cubicBezTo>
                    <a:pt x="23109" y="2002"/>
                    <a:pt x="23085" y="1609"/>
                    <a:pt x="22811" y="1561"/>
                  </a:cubicBezTo>
                  <a:cubicBezTo>
                    <a:pt x="15370" y="633"/>
                    <a:pt x="7702" y="442"/>
                    <a:pt x="201" y="2"/>
                  </a:cubicBezTo>
                  <a:cubicBezTo>
                    <a:pt x="194" y="1"/>
                    <a:pt x="186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8"/>
            <p:cNvSpPr/>
            <p:nvPr/>
          </p:nvSpPr>
          <p:spPr>
            <a:xfrm>
              <a:off x="4170400" y="2793300"/>
              <a:ext cx="22100" cy="12600"/>
            </a:xfrm>
            <a:custGeom>
              <a:avLst/>
              <a:gdLst/>
              <a:ahLst/>
              <a:cxnLst/>
              <a:rect l="l" t="t" r="r" b="b"/>
              <a:pathLst>
                <a:path w="884" h="504" extrusionOk="0">
                  <a:moveTo>
                    <a:pt x="295" y="0"/>
                  </a:moveTo>
                  <a:cubicBezTo>
                    <a:pt x="0" y="0"/>
                    <a:pt x="0" y="503"/>
                    <a:pt x="295" y="503"/>
                  </a:cubicBezTo>
                  <a:cubicBezTo>
                    <a:pt x="304" y="503"/>
                    <a:pt x="314" y="503"/>
                    <a:pt x="324" y="502"/>
                  </a:cubicBezTo>
                  <a:cubicBezTo>
                    <a:pt x="407" y="490"/>
                    <a:pt x="503" y="490"/>
                    <a:pt x="586" y="478"/>
                  </a:cubicBezTo>
                  <a:cubicBezTo>
                    <a:pt x="884" y="454"/>
                    <a:pt x="884" y="61"/>
                    <a:pt x="586" y="37"/>
                  </a:cubicBezTo>
                  <a:cubicBezTo>
                    <a:pt x="503" y="14"/>
                    <a:pt x="407" y="14"/>
                    <a:pt x="324" y="2"/>
                  </a:cubicBezTo>
                  <a:cubicBezTo>
                    <a:pt x="314" y="1"/>
                    <a:pt x="304" y="0"/>
                    <a:pt x="2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8"/>
            <p:cNvSpPr/>
            <p:nvPr/>
          </p:nvSpPr>
          <p:spPr>
            <a:xfrm>
              <a:off x="4802975" y="3135050"/>
              <a:ext cx="2400" cy="1800"/>
            </a:xfrm>
            <a:custGeom>
              <a:avLst/>
              <a:gdLst/>
              <a:ahLst/>
              <a:cxnLst/>
              <a:rect l="l" t="t" r="r" b="b"/>
              <a:pathLst>
                <a:path w="96" h="72" extrusionOk="0">
                  <a:moveTo>
                    <a:pt x="48" y="0"/>
                  </a:moveTo>
                  <a:cubicBezTo>
                    <a:pt x="0" y="12"/>
                    <a:pt x="0" y="71"/>
                    <a:pt x="48" y="71"/>
                  </a:cubicBezTo>
                  <a:cubicBezTo>
                    <a:pt x="96" y="71"/>
                    <a:pt x="96" y="0"/>
                    <a:pt x="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8"/>
            <p:cNvSpPr/>
            <p:nvPr/>
          </p:nvSpPr>
          <p:spPr>
            <a:xfrm>
              <a:off x="4680025" y="2817150"/>
              <a:ext cx="5700" cy="4775"/>
            </a:xfrm>
            <a:custGeom>
              <a:avLst/>
              <a:gdLst/>
              <a:ahLst/>
              <a:cxnLst/>
              <a:rect l="l" t="t" r="r" b="b"/>
              <a:pathLst>
                <a:path w="228" h="191" extrusionOk="0">
                  <a:moveTo>
                    <a:pt x="108" y="0"/>
                  </a:moveTo>
                  <a:cubicBezTo>
                    <a:pt x="1" y="12"/>
                    <a:pt x="1" y="191"/>
                    <a:pt x="108" y="191"/>
                  </a:cubicBezTo>
                  <a:cubicBezTo>
                    <a:pt x="227" y="191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8"/>
            <p:cNvSpPr/>
            <p:nvPr/>
          </p:nvSpPr>
          <p:spPr>
            <a:xfrm>
              <a:off x="4280400" y="2872400"/>
              <a:ext cx="21825" cy="48850"/>
            </a:xfrm>
            <a:custGeom>
              <a:avLst/>
              <a:gdLst/>
              <a:ahLst/>
              <a:cxnLst/>
              <a:rect l="l" t="t" r="r" b="b"/>
              <a:pathLst>
                <a:path w="873" h="1954" extrusionOk="0">
                  <a:moveTo>
                    <a:pt x="225" y="0"/>
                  </a:moveTo>
                  <a:cubicBezTo>
                    <a:pt x="113" y="0"/>
                    <a:pt x="1" y="88"/>
                    <a:pt x="44" y="231"/>
                  </a:cubicBezTo>
                  <a:cubicBezTo>
                    <a:pt x="210" y="791"/>
                    <a:pt x="317" y="1374"/>
                    <a:pt x="591" y="1886"/>
                  </a:cubicBezTo>
                  <a:cubicBezTo>
                    <a:pt x="614" y="1932"/>
                    <a:pt x="663" y="1953"/>
                    <a:pt x="713" y="1953"/>
                  </a:cubicBezTo>
                  <a:cubicBezTo>
                    <a:pt x="791" y="1953"/>
                    <a:pt x="872" y="1902"/>
                    <a:pt x="865" y="1815"/>
                  </a:cubicBezTo>
                  <a:cubicBezTo>
                    <a:pt x="782" y="1231"/>
                    <a:pt x="579" y="683"/>
                    <a:pt x="401" y="124"/>
                  </a:cubicBezTo>
                  <a:cubicBezTo>
                    <a:pt x="372" y="39"/>
                    <a:pt x="299" y="0"/>
                    <a:pt x="2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8"/>
            <p:cNvSpPr/>
            <p:nvPr/>
          </p:nvSpPr>
          <p:spPr>
            <a:xfrm>
              <a:off x="4710100" y="2747200"/>
              <a:ext cx="13425" cy="10425"/>
            </a:xfrm>
            <a:custGeom>
              <a:avLst/>
              <a:gdLst/>
              <a:ahLst/>
              <a:cxnLst/>
              <a:rect l="l" t="t" r="r" b="b"/>
              <a:pathLst>
                <a:path w="537" h="417" extrusionOk="0">
                  <a:moveTo>
                    <a:pt x="262" y="0"/>
                  </a:moveTo>
                  <a:cubicBezTo>
                    <a:pt x="1" y="0"/>
                    <a:pt x="1" y="417"/>
                    <a:pt x="262" y="417"/>
                  </a:cubicBezTo>
                  <a:cubicBezTo>
                    <a:pt x="536" y="417"/>
                    <a:pt x="536" y="0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8"/>
            <p:cNvSpPr/>
            <p:nvPr/>
          </p:nvSpPr>
          <p:spPr>
            <a:xfrm>
              <a:off x="3963375" y="1930425"/>
              <a:ext cx="21775" cy="51650"/>
            </a:xfrm>
            <a:custGeom>
              <a:avLst/>
              <a:gdLst/>
              <a:ahLst/>
              <a:cxnLst/>
              <a:rect l="l" t="t" r="r" b="b"/>
              <a:pathLst>
                <a:path w="871" h="2066" extrusionOk="0">
                  <a:moveTo>
                    <a:pt x="203" y="1"/>
                  </a:moveTo>
                  <a:cubicBezTo>
                    <a:pt x="103" y="1"/>
                    <a:pt x="1" y="80"/>
                    <a:pt x="44" y="203"/>
                  </a:cubicBezTo>
                  <a:cubicBezTo>
                    <a:pt x="235" y="798"/>
                    <a:pt x="413" y="1394"/>
                    <a:pt x="628" y="1989"/>
                  </a:cubicBezTo>
                  <a:cubicBezTo>
                    <a:pt x="642" y="2042"/>
                    <a:pt x="688" y="2066"/>
                    <a:pt x="734" y="2066"/>
                  </a:cubicBezTo>
                  <a:cubicBezTo>
                    <a:pt x="802" y="2066"/>
                    <a:pt x="870" y="2014"/>
                    <a:pt x="842" y="1929"/>
                  </a:cubicBezTo>
                  <a:cubicBezTo>
                    <a:pt x="699" y="1310"/>
                    <a:pt x="521" y="715"/>
                    <a:pt x="354" y="108"/>
                  </a:cubicBezTo>
                  <a:cubicBezTo>
                    <a:pt x="331" y="33"/>
                    <a:pt x="267" y="1"/>
                    <a:pt x="2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8"/>
            <p:cNvSpPr/>
            <p:nvPr/>
          </p:nvSpPr>
          <p:spPr>
            <a:xfrm>
              <a:off x="3990425" y="1905225"/>
              <a:ext cx="19450" cy="42700"/>
            </a:xfrm>
            <a:custGeom>
              <a:avLst/>
              <a:gdLst/>
              <a:ahLst/>
              <a:cxnLst/>
              <a:rect l="l" t="t" r="r" b="b"/>
              <a:pathLst>
                <a:path w="778" h="1708" extrusionOk="0">
                  <a:moveTo>
                    <a:pt x="102" y="1"/>
                  </a:moveTo>
                  <a:cubicBezTo>
                    <a:pt x="52" y="1"/>
                    <a:pt x="1" y="39"/>
                    <a:pt x="22" y="104"/>
                  </a:cubicBezTo>
                  <a:cubicBezTo>
                    <a:pt x="201" y="604"/>
                    <a:pt x="379" y="1116"/>
                    <a:pt x="558" y="1640"/>
                  </a:cubicBezTo>
                  <a:cubicBezTo>
                    <a:pt x="572" y="1687"/>
                    <a:pt x="612" y="1708"/>
                    <a:pt x="653" y="1708"/>
                  </a:cubicBezTo>
                  <a:cubicBezTo>
                    <a:pt x="715" y="1708"/>
                    <a:pt x="777" y="1659"/>
                    <a:pt x="748" y="1580"/>
                  </a:cubicBezTo>
                  <a:cubicBezTo>
                    <a:pt x="558" y="1068"/>
                    <a:pt x="379" y="568"/>
                    <a:pt x="177" y="56"/>
                  </a:cubicBezTo>
                  <a:cubicBezTo>
                    <a:pt x="167" y="18"/>
                    <a:pt x="135" y="1"/>
                    <a:pt x="1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8"/>
            <p:cNvSpPr/>
            <p:nvPr/>
          </p:nvSpPr>
          <p:spPr>
            <a:xfrm>
              <a:off x="3958525" y="2306950"/>
              <a:ext cx="5975" cy="5100"/>
            </a:xfrm>
            <a:custGeom>
              <a:avLst/>
              <a:gdLst/>
              <a:ahLst/>
              <a:cxnLst/>
              <a:rect l="l" t="t" r="r" b="b"/>
              <a:pathLst>
                <a:path w="239" h="204" extrusionOk="0">
                  <a:moveTo>
                    <a:pt x="119" y="1"/>
                  </a:moveTo>
                  <a:cubicBezTo>
                    <a:pt x="0" y="1"/>
                    <a:pt x="0" y="203"/>
                    <a:pt x="119" y="203"/>
                  </a:cubicBezTo>
                  <a:cubicBezTo>
                    <a:pt x="238" y="203"/>
                    <a:pt x="238" y="1"/>
                    <a:pt x="11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8"/>
            <p:cNvSpPr/>
            <p:nvPr/>
          </p:nvSpPr>
          <p:spPr>
            <a:xfrm>
              <a:off x="4028125" y="1867250"/>
              <a:ext cx="87800" cy="113250"/>
            </a:xfrm>
            <a:custGeom>
              <a:avLst/>
              <a:gdLst/>
              <a:ahLst/>
              <a:cxnLst/>
              <a:rect l="l" t="t" r="r" b="b"/>
              <a:pathLst>
                <a:path w="3512" h="4530" extrusionOk="0">
                  <a:moveTo>
                    <a:pt x="3255" y="1"/>
                  </a:moveTo>
                  <a:cubicBezTo>
                    <a:pt x="3202" y="1"/>
                    <a:pt x="3148" y="23"/>
                    <a:pt x="3110" y="75"/>
                  </a:cubicBezTo>
                  <a:cubicBezTo>
                    <a:pt x="2074" y="1480"/>
                    <a:pt x="979" y="2849"/>
                    <a:pt x="62" y="4302"/>
                  </a:cubicBezTo>
                  <a:cubicBezTo>
                    <a:pt x="0" y="4416"/>
                    <a:pt x="100" y="4529"/>
                    <a:pt x="200" y="4529"/>
                  </a:cubicBezTo>
                  <a:cubicBezTo>
                    <a:pt x="236" y="4529"/>
                    <a:pt x="272" y="4515"/>
                    <a:pt x="300" y="4480"/>
                  </a:cubicBezTo>
                  <a:cubicBezTo>
                    <a:pt x="1407" y="3135"/>
                    <a:pt x="2395" y="1670"/>
                    <a:pt x="3419" y="253"/>
                  </a:cubicBezTo>
                  <a:cubicBezTo>
                    <a:pt x="3512" y="127"/>
                    <a:pt x="3384" y="1"/>
                    <a:pt x="32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8"/>
            <p:cNvSpPr/>
            <p:nvPr/>
          </p:nvSpPr>
          <p:spPr>
            <a:xfrm>
              <a:off x="3896000" y="2230750"/>
              <a:ext cx="2125" cy="1825"/>
            </a:xfrm>
            <a:custGeom>
              <a:avLst/>
              <a:gdLst/>
              <a:ahLst/>
              <a:cxnLst/>
              <a:rect l="l" t="t" r="r" b="b"/>
              <a:pathLst>
                <a:path w="85" h="73" extrusionOk="0">
                  <a:moveTo>
                    <a:pt x="49" y="1"/>
                  </a:moveTo>
                  <a:cubicBezTo>
                    <a:pt x="1" y="1"/>
                    <a:pt x="1" y="72"/>
                    <a:pt x="49" y="72"/>
                  </a:cubicBezTo>
                  <a:cubicBezTo>
                    <a:pt x="84" y="72"/>
                    <a:pt x="84" y="1"/>
                    <a:pt x="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8"/>
            <p:cNvSpPr/>
            <p:nvPr/>
          </p:nvSpPr>
          <p:spPr>
            <a:xfrm>
              <a:off x="3423025" y="3226125"/>
              <a:ext cx="436100" cy="19075"/>
            </a:xfrm>
            <a:custGeom>
              <a:avLst/>
              <a:gdLst/>
              <a:ahLst/>
              <a:cxnLst/>
              <a:rect l="l" t="t" r="r" b="b"/>
              <a:pathLst>
                <a:path w="17444" h="763" extrusionOk="0">
                  <a:moveTo>
                    <a:pt x="15634" y="0"/>
                  </a:moveTo>
                  <a:cubicBezTo>
                    <a:pt x="10419" y="60"/>
                    <a:pt x="5216" y="179"/>
                    <a:pt x="1" y="358"/>
                  </a:cubicBezTo>
                  <a:cubicBezTo>
                    <a:pt x="5823" y="548"/>
                    <a:pt x="11621" y="679"/>
                    <a:pt x="17444" y="762"/>
                  </a:cubicBezTo>
                  <a:cubicBezTo>
                    <a:pt x="16836" y="548"/>
                    <a:pt x="16205" y="286"/>
                    <a:pt x="156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8"/>
            <p:cNvSpPr/>
            <p:nvPr/>
          </p:nvSpPr>
          <p:spPr>
            <a:xfrm>
              <a:off x="4103175" y="3221950"/>
              <a:ext cx="1064150" cy="25625"/>
            </a:xfrm>
            <a:custGeom>
              <a:avLst/>
              <a:gdLst/>
              <a:ahLst/>
              <a:cxnLst/>
              <a:rect l="l" t="t" r="r" b="b"/>
              <a:pathLst>
                <a:path w="42566" h="1025" extrusionOk="0">
                  <a:moveTo>
                    <a:pt x="10943" y="1"/>
                  </a:moveTo>
                  <a:cubicBezTo>
                    <a:pt x="8847" y="191"/>
                    <a:pt x="6728" y="370"/>
                    <a:pt x="4620" y="548"/>
                  </a:cubicBezTo>
                  <a:cubicBezTo>
                    <a:pt x="3084" y="727"/>
                    <a:pt x="1537" y="882"/>
                    <a:pt x="1" y="1001"/>
                  </a:cubicBezTo>
                  <a:cubicBezTo>
                    <a:pt x="2561" y="1013"/>
                    <a:pt x="5120" y="1013"/>
                    <a:pt x="7680" y="1025"/>
                  </a:cubicBezTo>
                  <a:cubicBezTo>
                    <a:pt x="13502" y="1013"/>
                    <a:pt x="19301" y="1001"/>
                    <a:pt x="25123" y="906"/>
                  </a:cubicBezTo>
                  <a:cubicBezTo>
                    <a:pt x="30945" y="846"/>
                    <a:pt x="36743" y="715"/>
                    <a:pt x="42566" y="513"/>
                  </a:cubicBezTo>
                  <a:cubicBezTo>
                    <a:pt x="36743" y="310"/>
                    <a:pt x="30945" y="179"/>
                    <a:pt x="25123" y="108"/>
                  </a:cubicBezTo>
                  <a:cubicBezTo>
                    <a:pt x="20396" y="48"/>
                    <a:pt x="15657" y="13"/>
                    <a:pt x="109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8"/>
            <p:cNvSpPr/>
            <p:nvPr/>
          </p:nvSpPr>
          <p:spPr>
            <a:xfrm>
              <a:off x="4391300" y="3197250"/>
              <a:ext cx="786450" cy="23825"/>
            </a:xfrm>
            <a:custGeom>
              <a:avLst/>
              <a:gdLst/>
              <a:ahLst/>
              <a:cxnLst/>
              <a:rect l="l" t="t" r="r" b="b"/>
              <a:pathLst>
                <a:path w="31458" h="953" extrusionOk="0">
                  <a:moveTo>
                    <a:pt x="8478" y="0"/>
                  </a:moveTo>
                  <a:cubicBezTo>
                    <a:pt x="5668" y="381"/>
                    <a:pt x="2835" y="691"/>
                    <a:pt x="1" y="953"/>
                  </a:cubicBezTo>
                  <a:cubicBezTo>
                    <a:pt x="2918" y="941"/>
                    <a:pt x="5811" y="929"/>
                    <a:pt x="8716" y="893"/>
                  </a:cubicBezTo>
                  <a:cubicBezTo>
                    <a:pt x="10383" y="882"/>
                    <a:pt x="13443" y="858"/>
                    <a:pt x="15098" y="822"/>
                  </a:cubicBezTo>
                  <a:cubicBezTo>
                    <a:pt x="20551" y="751"/>
                    <a:pt x="26016" y="631"/>
                    <a:pt x="31457" y="453"/>
                  </a:cubicBezTo>
                  <a:cubicBezTo>
                    <a:pt x="26016" y="262"/>
                    <a:pt x="20551" y="143"/>
                    <a:pt x="15098" y="84"/>
                  </a:cubicBezTo>
                  <a:cubicBezTo>
                    <a:pt x="13431" y="48"/>
                    <a:pt x="10371" y="24"/>
                    <a:pt x="87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3401900" y="3199925"/>
              <a:ext cx="395025" cy="17875"/>
            </a:xfrm>
            <a:custGeom>
              <a:avLst/>
              <a:gdLst/>
              <a:ahLst/>
              <a:cxnLst/>
              <a:rect l="l" t="t" r="r" b="b"/>
              <a:pathLst>
                <a:path w="15801" h="715" extrusionOk="0">
                  <a:moveTo>
                    <a:pt x="14288" y="1"/>
                  </a:moveTo>
                  <a:cubicBezTo>
                    <a:pt x="9526" y="84"/>
                    <a:pt x="4763" y="179"/>
                    <a:pt x="1" y="346"/>
                  </a:cubicBezTo>
                  <a:cubicBezTo>
                    <a:pt x="5263" y="524"/>
                    <a:pt x="10538" y="644"/>
                    <a:pt x="15800" y="715"/>
                  </a:cubicBezTo>
                  <a:cubicBezTo>
                    <a:pt x="15372" y="513"/>
                    <a:pt x="14967" y="298"/>
                    <a:pt x="14598" y="155"/>
                  </a:cubicBezTo>
                  <a:cubicBezTo>
                    <a:pt x="14514" y="96"/>
                    <a:pt x="14407" y="48"/>
                    <a:pt x="142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8"/>
            <p:cNvSpPr/>
            <p:nvPr/>
          </p:nvSpPr>
          <p:spPr>
            <a:xfrm>
              <a:off x="3381075" y="3174325"/>
              <a:ext cx="356300" cy="16400"/>
            </a:xfrm>
            <a:custGeom>
              <a:avLst/>
              <a:gdLst/>
              <a:ahLst/>
              <a:cxnLst/>
              <a:rect l="l" t="t" r="r" b="b"/>
              <a:pathLst>
                <a:path w="14252" h="656" extrusionOk="0">
                  <a:moveTo>
                    <a:pt x="12823" y="1"/>
                  </a:moveTo>
                  <a:cubicBezTo>
                    <a:pt x="8537" y="72"/>
                    <a:pt x="4274" y="167"/>
                    <a:pt x="0" y="310"/>
                  </a:cubicBezTo>
                  <a:cubicBezTo>
                    <a:pt x="4751" y="477"/>
                    <a:pt x="9513" y="584"/>
                    <a:pt x="14252" y="656"/>
                  </a:cubicBezTo>
                  <a:cubicBezTo>
                    <a:pt x="13776" y="453"/>
                    <a:pt x="13299" y="227"/>
                    <a:pt x="128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4631825" y="3172250"/>
              <a:ext cx="556925" cy="20850"/>
            </a:xfrm>
            <a:custGeom>
              <a:avLst/>
              <a:gdLst/>
              <a:ahLst/>
              <a:cxnLst/>
              <a:rect l="l" t="t" r="r" b="b"/>
              <a:pathLst>
                <a:path w="22277" h="834" extrusionOk="0">
                  <a:moveTo>
                    <a:pt x="5132" y="0"/>
                  </a:moveTo>
                  <a:cubicBezTo>
                    <a:pt x="4620" y="84"/>
                    <a:pt x="4084" y="191"/>
                    <a:pt x="3560" y="274"/>
                  </a:cubicBezTo>
                  <a:cubicBezTo>
                    <a:pt x="3548" y="393"/>
                    <a:pt x="3524" y="512"/>
                    <a:pt x="3513" y="619"/>
                  </a:cubicBezTo>
                  <a:cubicBezTo>
                    <a:pt x="3502" y="691"/>
                    <a:pt x="3446" y="723"/>
                    <a:pt x="3385" y="723"/>
                  </a:cubicBezTo>
                  <a:cubicBezTo>
                    <a:pt x="3304" y="723"/>
                    <a:pt x="3215" y="667"/>
                    <a:pt x="3215" y="572"/>
                  </a:cubicBezTo>
                  <a:cubicBezTo>
                    <a:pt x="3215" y="500"/>
                    <a:pt x="3227" y="417"/>
                    <a:pt x="3227" y="334"/>
                  </a:cubicBezTo>
                  <a:lnTo>
                    <a:pt x="3227" y="334"/>
                  </a:lnTo>
                  <a:cubicBezTo>
                    <a:pt x="2155" y="512"/>
                    <a:pt x="1072" y="679"/>
                    <a:pt x="0" y="834"/>
                  </a:cubicBezTo>
                  <a:lnTo>
                    <a:pt x="48" y="834"/>
                  </a:lnTo>
                  <a:cubicBezTo>
                    <a:pt x="1429" y="810"/>
                    <a:pt x="5632" y="774"/>
                    <a:pt x="7013" y="739"/>
                  </a:cubicBezTo>
                  <a:cubicBezTo>
                    <a:pt x="12097" y="667"/>
                    <a:pt x="17193" y="560"/>
                    <a:pt x="22277" y="381"/>
                  </a:cubicBezTo>
                  <a:cubicBezTo>
                    <a:pt x="17193" y="203"/>
                    <a:pt x="12097" y="96"/>
                    <a:pt x="7013" y="24"/>
                  </a:cubicBezTo>
                  <a:cubicBezTo>
                    <a:pt x="6596" y="24"/>
                    <a:pt x="5906" y="12"/>
                    <a:pt x="5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>
              <a:off x="3359925" y="3148725"/>
              <a:ext cx="318825" cy="14925"/>
            </a:xfrm>
            <a:custGeom>
              <a:avLst/>
              <a:gdLst/>
              <a:ahLst/>
              <a:cxnLst/>
              <a:rect l="l" t="t" r="r" b="b"/>
              <a:pathLst>
                <a:path w="12753" h="597" extrusionOk="0">
                  <a:moveTo>
                    <a:pt x="11562" y="1"/>
                  </a:moveTo>
                  <a:cubicBezTo>
                    <a:pt x="7704" y="60"/>
                    <a:pt x="3846" y="144"/>
                    <a:pt x="1" y="286"/>
                  </a:cubicBezTo>
                  <a:cubicBezTo>
                    <a:pt x="4251" y="429"/>
                    <a:pt x="8490" y="525"/>
                    <a:pt x="12752" y="596"/>
                  </a:cubicBezTo>
                  <a:cubicBezTo>
                    <a:pt x="12348" y="406"/>
                    <a:pt x="11967" y="203"/>
                    <a:pt x="115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8"/>
            <p:cNvSpPr/>
            <p:nvPr/>
          </p:nvSpPr>
          <p:spPr>
            <a:xfrm>
              <a:off x="4801475" y="3147550"/>
              <a:ext cx="398000" cy="16675"/>
            </a:xfrm>
            <a:custGeom>
              <a:avLst/>
              <a:gdLst/>
              <a:ahLst/>
              <a:cxnLst/>
              <a:rect l="l" t="t" r="r" b="b"/>
              <a:pathLst>
                <a:path w="15920" h="667" extrusionOk="0">
                  <a:moveTo>
                    <a:pt x="3144" y="0"/>
                  </a:moveTo>
                  <a:cubicBezTo>
                    <a:pt x="2096" y="238"/>
                    <a:pt x="1048" y="464"/>
                    <a:pt x="1" y="667"/>
                  </a:cubicBezTo>
                  <a:cubicBezTo>
                    <a:pt x="775" y="667"/>
                    <a:pt x="1418" y="667"/>
                    <a:pt x="1727" y="655"/>
                  </a:cubicBezTo>
                  <a:cubicBezTo>
                    <a:pt x="6466" y="584"/>
                    <a:pt x="11181" y="476"/>
                    <a:pt x="15919" y="310"/>
                  </a:cubicBezTo>
                  <a:cubicBezTo>
                    <a:pt x="11657" y="167"/>
                    <a:pt x="7395" y="72"/>
                    <a:pt x="3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8"/>
            <p:cNvSpPr/>
            <p:nvPr/>
          </p:nvSpPr>
          <p:spPr>
            <a:xfrm>
              <a:off x="3338500" y="3122525"/>
              <a:ext cx="286675" cy="14025"/>
            </a:xfrm>
            <a:custGeom>
              <a:avLst/>
              <a:gdLst/>
              <a:ahLst/>
              <a:cxnLst/>
              <a:rect l="l" t="t" r="r" b="b"/>
              <a:pathLst>
                <a:path w="11467" h="561" extrusionOk="0">
                  <a:moveTo>
                    <a:pt x="10502" y="1"/>
                  </a:moveTo>
                  <a:cubicBezTo>
                    <a:pt x="7013" y="84"/>
                    <a:pt x="3513" y="156"/>
                    <a:pt x="1" y="275"/>
                  </a:cubicBezTo>
                  <a:cubicBezTo>
                    <a:pt x="3834" y="406"/>
                    <a:pt x="7656" y="477"/>
                    <a:pt x="11466" y="561"/>
                  </a:cubicBezTo>
                  <a:cubicBezTo>
                    <a:pt x="11133" y="370"/>
                    <a:pt x="10823" y="203"/>
                    <a:pt x="105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4933050" y="3123125"/>
              <a:ext cx="276850" cy="13425"/>
            </a:xfrm>
            <a:custGeom>
              <a:avLst/>
              <a:gdLst/>
              <a:ahLst/>
              <a:cxnLst/>
              <a:rect l="l" t="t" r="r" b="b"/>
              <a:pathLst>
                <a:path w="11074" h="537" extrusionOk="0">
                  <a:moveTo>
                    <a:pt x="381" y="1"/>
                  </a:moveTo>
                  <a:lnTo>
                    <a:pt x="381" y="1"/>
                  </a:lnTo>
                  <a:cubicBezTo>
                    <a:pt x="453" y="156"/>
                    <a:pt x="393" y="394"/>
                    <a:pt x="143" y="453"/>
                  </a:cubicBezTo>
                  <a:cubicBezTo>
                    <a:pt x="107" y="477"/>
                    <a:pt x="72" y="477"/>
                    <a:pt x="36" y="489"/>
                  </a:cubicBezTo>
                  <a:lnTo>
                    <a:pt x="0" y="537"/>
                  </a:lnTo>
                  <a:cubicBezTo>
                    <a:pt x="3679" y="453"/>
                    <a:pt x="7382" y="382"/>
                    <a:pt x="11073" y="263"/>
                  </a:cubicBezTo>
                  <a:cubicBezTo>
                    <a:pt x="7513" y="144"/>
                    <a:pt x="3941" y="72"/>
                    <a:pt x="3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3317675" y="3096650"/>
              <a:ext cx="261350" cy="12525"/>
            </a:xfrm>
            <a:custGeom>
              <a:avLst/>
              <a:gdLst/>
              <a:ahLst/>
              <a:cxnLst/>
              <a:rect l="l" t="t" r="r" b="b"/>
              <a:pathLst>
                <a:path w="10454" h="501" extrusionOk="0">
                  <a:moveTo>
                    <a:pt x="9644" y="0"/>
                  </a:moveTo>
                  <a:cubicBezTo>
                    <a:pt x="6429" y="72"/>
                    <a:pt x="3215" y="131"/>
                    <a:pt x="0" y="250"/>
                  </a:cubicBezTo>
                  <a:cubicBezTo>
                    <a:pt x="3489" y="369"/>
                    <a:pt x="6965" y="441"/>
                    <a:pt x="10454" y="500"/>
                  </a:cubicBezTo>
                  <a:cubicBezTo>
                    <a:pt x="10180" y="345"/>
                    <a:pt x="9918" y="179"/>
                    <a:pt x="96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8"/>
            <p:cNvSpPr/>
            <p:nvPr/>
          </p:nvSpPr>
          <p:spPr>
            <a:xfrm>
              <a:off x="4944950" y="3096350"/>
              <a:ext cx="275650" cy="13425"/>
            </a:xfrm>
            <a:custGeom>
              <a:avLst/>
              <a:gdLst/>
              <a:ahLst/>
              <a:cxnLst/>
              <a:rect l="l" t="t" r="r" b="b"/>
              <a:pathLst>
                <a:path w="11026" h="537" extrusionOk="0">
                  <a:moveTo>
                    <a:pt x="262" y="0"/>
                  </a:moveTo>
                  <a:cubicBezTo>
                    <a:pt x="179" y="191"/>
                    <a:pt x="84" y="369"/>
                    <a:pt x="1" y="536"/>
                  </a:cubicBezTo>
                  <a:cubicBezTo>
                    <a:pt x="3691" y="453"/>
                    <a:pt x="7359" y="381"/>
                    <a:pt x="11026" y="262"/>
                  </a:cubicBezTo>
                  <a:cubicBezTo>
                    <a:pt x="7442" y="143"/>
                    <a:pt x="3846" y="72"/>
                    <a:pt x="2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8"/>
            <p:cNvSpPr/>
            <p:nvPr/>
          </p:nvSpPr>
          <p:spPr>
            <a:xfrm>
              <a:off x="4957450" y="3069850"/>
              <a:ext cx="273875" cy="13425"/>
            </a:xfrm>
            <a:custGeom>
              <a:avLst/>
              <a:gdLst/>
              <a:ahLst/>
              <a:cxnLst/>
              <a:rect l="l" t="t" r="r" b="b"/>
              <a:pathLst>
                <a:path w="10955" h="537" extrusionOk="0">
                  <a:moveTo>
                    <a:pt x="215" y="1"/>
                  </a:moveTo>
                  <a:cubicBezTo>
                    <a:pt x="132" y="179"/>
                    <a:pt x="72" y="370"/>
                    <a:pt x="1" y="536"/>
                  </a:cubicBezTo>
                  <a:lnTo>
                    <a:pt x="24" y="536"/>
                  </a:lnTo>
                  <a:cubicBezTo>
                    <a:pt x="3680" y="441"/>
                    <a:pt x="7311" y="382"/>
                    <a:pt x="10954" y="263"/>
                  </a:cubicBezTo>
                  <a:cubicBezTo>
                    <a:pt x="7371" y="143"/>
                    <a:pt x="3787" y="72"/>
                    <a:pt x="2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>
              <a:off x="3296525" y="3070450"/>
              <a:ext cx="241425" cy="11925"/>
            </a:xfrm>
            <a:custGeom>
              <a:avLst/>
              <a:gdLst/>
              <a:ahLst/>
              <a:cxnLst/>
              <a:rect l="l" t="t" r="r" b="b"/>
              <a:pathLst>
                <a:path w="9657" h="477" extrusionOk="0">
                  <a:moveTo>
                    <a:pt x="8990" y="0"/>
                  </a:moveTo>
                  <a:cubicBezTo>
                    <a:pt x="6001" y="84"/>
                    <a:pt x="2989" y="143"/>
                    <a:pt x="1" y="239"/>
                  </a:cubicBezTo>
                  <a:cubicBezTo>
                    <a:pt x="3215" y="358"/>
                    <a:pt x="6442" y="417"/>
                    <a:pt x="9657" y="477"/>
                  </a:cubicBezTo>
                  <a:cubicBezTo>
                    <a:pt x="9442" y="310"/>
                    <a:pt x="9216" y="167"/>
                    <a:pt x="89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3275400" y="3044550"/>
              <a:ext cx="226825" cy="11625"/>
            </a:xfrm>
            <a:custGeom>
              <a:avLst/>
              <a:gdLst/>
              <a:ahLst/>
              <a:cxnLst/>
              <a:rect l="l" t="t" r="r" b="b"/>
              <a:pathLst>
                <a:path w="9073" h="465" extrusionOk="0">
                  <a:moveTo>
                    <a:pt x="8573" y="1"/>
                  </a:moveTo>
                  <a:cubicBezTo>
                    <a:pt x="5715" y="72"/>
                    <a:pt x="2858" y="120"/>
                    <a:pt x="0" y="227"/>
                  </a:cubicBezTo>
                  <a:cubicBezTo>
                    <a:pt x="3013" y="322"/>
                    <a:pt x="6061" y="382"/>
                    <a:pt x="9073" y="465"/>
                  </a:cubicBezTo>
                  <a:cubicBezTo>
                    <a:pt x="8918" y="346"/>
                    <a:pt x="8751" y="227"/>
                    <a:pt x="8597" y="84"/>
                  </a:cubicBezTo>
                  <a:cubicBezTo>
                    <a:pt x="8585" y="60"/>
                    <a:pt x="8573" y="24"/>
                    <a:pt x="8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4967575" y="3043350"/>
              <a:ext cx="274450" cy="13425"/>
            </a:xfrm>
            <a:custGeom>
              <a:avLst/>
              <a:gdLst/>
              <a:ahLst/>
              <a:cxnLst/>
              <a:rect l="l" t="t" r="r" b="b"/>
              <a:pathLst>
                <a:path w="10978" h="537" extrusionOk="0">
                  <a:moveTo>
                    <a:pt x="167" y="1"/>
                  </a:moveTo>
                  <a:cubicBezTo>
                    <a:pt x="108" y="180"/>
                    <a:pt x="48" y="358"/>
                    <a:pt x="0" y="537"/>
                  </a:cubicBezTo>
                  <a:lnTo>
                    <a:pt x="1143" y="525"/>
                  </a:lnTo>
                  <a:cubicBezTo>
                    <a:pt x="4418" y="430"/>
                    <a:pt x="7692" y="394"/>
                    <a:pt x="10978" y="263"/>
                  </a:cubicBezTo>
                  <a:cubicBezTo>
                    <a:pt x="7704" y="156"/>
                    <a:pt x="4430" y="108"/>
                    <a:pt x="1143" y="13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3519175" y="3043650"/>
              <a:ext cx="625" cy="475"/>
            </a:xfrm>
            <a:custGeom>
              <a:avLst/>
              <a:gdLst/>
              <a:ahLst/>
              <a:cxnLst/>
              <a:rect l="l" t="t" r="r" b="b"/>
              <a:pathLst>
                <a:path w="25" h="19" extrusionOk="0">
                  <a:moveTo>
                    <a:pt x="1" y="1"/>
                  </a:moveTo>
                  <a:cubicBezTo>
                    <a:pt x="7" y="13"/>
                    <a:pt x="13" y="19"/>
                    <a:pt x="17" y="19"/>
                  </a:cubicBezTo>
                  <a:cubicBezTo>
                    <a:pt x="21" y="19"/>
                    <a:pt x="24" y="13"/>
                    <a:pt x="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252;p28"/>
          <p:cNvGrpSpPr/>
          <p:nvPr/>
        </p:nvGrpSpPr>
        <p:grpSpPr>
          <a:xfrm rot="19614542">
            <a:off x="-1164155" y="2613727"/>
            <a:ext cx="3236603" cy="2992663"/>
            <a:chOff x="2483026" y="1774951"/>
            <a:chExt cx="1815750" cy="1678899"/>
          </a:xfrm>
        </p:grpSpPr>
        <p:sp>
          <p:nvSpPr>
            <p:cNvPr id="253" name="Google Shape;253;p28"/>
            <p:cNvSpPr/>
            <p:nvPr/>
          </p:nvSpPr>
          <p:spPr>
            <a:xfrm>
              <a:off x="2546425" y="1800350"/>
              <a:ext cx="1653525" cy="1653500"/>
            </a:xfrm>
            <a:custGeom>
              <a:avLst/>
              <a:gdLst/>
              <a:ahLst/>
              <a:cxnLst/>
              <a:rect l="l" t="t" r="r" b="b"/>
              <a:pathLst>
                <a:path w="66141" h="66140" extrusionOk="0">
                  <a:moveTo>
                    <a:pt x="33077" y="1144"/>
                  </a:moveTo>
                  <a:cubicBezTo>
                    <a:pt x="50674" y="1144"/>
                    <a:pt x="64997" y="15467"/>
                    <a:pt x="64997" y="33064"/>
                  </a:cubicBezTo>
                  <a:cubicBezTo>
                    <a:pt x="64997" y="50673"/>
                    <a:pt x="50674" y="64997"/>
                    <a:pt x="33077" y="64997"/>
                  </a:cubicBezTo>
                  <a:cubicBezTo>
                    <a:pt x="15467" y="64997"/>
                    <a:pt x="1144" y="50673"/>
                    <a:pt x="1144" y="33064"/>
                  </a:cubicBezTo>
                  <a:cubicBezTo>
                    <a:pt x="1144" y="15467"/>
                    <a:pt x="15467" y="1144"/>
                    <a:pt x="33077" y="1144"/>
                  </a:cubicBezTo>
                  <a:close/>
                  <a:moveTo>
                    <a:pt x="33077" y="1"/>
                  </a:moveTo>
                  <a:cubicBezTo>
                    <a:pt x="14836" y="1"/>
                    <a:pt x="1" y="14836"/>
                    <a:pt x="1" y="33064"/>
                  </a:cubicBezTo>
                  <a:cubicBezTo>
                    <a:pt x="1" y="51304"/>
                    <a:pt x="14836" y="66140"/>
                    <a:pt x="33077" y="66140"/>
                  </a:cubicBezTo>
                  <a:cubicBezTo>
                    <a:pt x="51317" y="66140"/>
                    <a:pt x="66140" y="51304"/>
                    <a:pt x="66140" y="33064"/>
                  </a:cubicBezTo>
                  <a:cubicBezTo>
                    <a:pt x="66140" y="14836"/>
                    <a:pt x="51305" y="1"/>
                    <a:pt x="3307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3422725" y="3171350"/>
              <a:ext cx="425675" cy="206900"/>
            </a:xfrm>
            <a:custGeom>
              <a:avLst/>
              <a:gdLst/>
              <a:ahLst/>
              <a:cxnLst/>
              <a:rect l="l" t="t" r="r" b="b"/>
              <a:pathLst>
                <a:path w="17027" h="8276" extrusionOk="0">
                  <a:moveTo>
                    <a:pt x="17027" y="1"/>
                  </a:moveTo>
                  <a:cubicBezTo>
                    <a:pt x="17027" y="1"/>
                    <a:pt x="16848" y="215"/>
                    <a:pt x="16503" y="584"/>
                  </a:cubicBezTo>
                  <a:cubicBezTo>
                    <a:pt x="16193" y="953"/>
                    <a:pt x="15705" y="1477"/>
                    <a:pt x="15050" y="2060"/>
                  </a:cubicBezTo>
                  <a:cubicBezTo>
                    <a:pt x="13753" y="3251"/>
                    <a:pt x="11741" y="4620"/>
                    <a:pt x="9312" y="5668"/>
                  </a:cubicBezTo>
                  <a:cubicBezTo>
                    <a:pt x="6895" y="6740"/>
                    <a:pt x="4525" y="7359"/>
                    <a:pt x="2811" y="7728"/>
                  </a:cubicBezTo>
                  <a:cubicBezTo>
                    <a:pt x="1954" y="7918"/>
                    <a:pt x="1251" y="8049"/>
                    <a:pt x="763" y="8144"/>
                  </a:cubicBezTo>
                  <a:cubicBezTo>
                    <a:pt x="263" y="8228"/>
                    <a:pt x="1" y="8275"/>
                    <a:pt x="1" y="8275"/>
                  </a:cubicBezTo>
                  <a:cubicBezTo>
                    <a:pt x="1" y="8275"/>
                    <a:pt x="287" y="8264"/>
                    <a:pt x="775" y="8252"/>
                  </a:cubicBezTo>
                  <a:cubicBezTo>
                    <a:pt x="1275" y="8216"/>
                    <a:pt x="1989" y="8168"/>
                    <a:pt x="2870" y="8061"/>
                  </a:cubicBezTo>
                  <a:cubicBezTo>
                    <a:pt x="4633" y="7859"/>
                    <a:pt x="7085" y="7406"/>
                    <a:pt x="9597" y="6311"/>
                  </a:cubicBezTo>
                  <a:cubicBezTo>
                    <a:pt x="12133" y="5216"/>
                    <a:pt x="14110" y="3632"/>
                    <a:pt x="15301" y="2310"/>
                  </a:cubicBezTo>
                  <a:cubicBezTo>
                    <a:pt x="15908" y="1656"/>
                    <a:pt x="16336" y="1072"/>
                    <a:pt x="16610" y="655"/>
                  </a:cubicBezTo>
                  <a:cubicBezTo>
                    <a:pt x="16896" y="239"/>
                    <a:pt x="17027" y="1"/>
                    <a:pt x="1702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3488525" y="3212725"/>
              <a:ext cx="233375" cy="116700"/>
            </a:xfrm>
            <a:custGeom>
              <a:avLst/>
              <a:gdLst/>
              <a:ahLst/>
              <a:cxnLst/>
              <a:rect l="l" t="t" r="r" b="b"/>
              <a:pathLst>
                <a:path w="9335" h="4668" extrusionOk="0">
                  <a:moveTo>
                    <a:pt x="9335" y="1"/>
                  </a:moveTo>
                  <a:cubicBezTo>
                    <a:pt x="9335" y="1"/>
                    <a:pt x="9216" y="84"/>
                    <a:pt x="9001" y="251"/>
                  </a:cubicBezTo>
                  <a:cubicBezTo>
                    <a:pt x="8799" y="417"/>
                    <a:pt x="8466" y="655"/>
                    <a:pt x="8085" y="917"/>
                  </a:cubicBezTo>
                  <a:cubicBezTo>
                    <a:pt x="7287" y="1477"/>
                    <a:pt x="6180" y="2168"/>
                    <a:pt x="4894" y="2810"/>
                  </a:cubicBezTo>
                  <a:cubicBezTo>
                    <a:pt x="3620" y="3453"/>
                    <a:pt x="2393" y="3930"/>
                    <a:pt x="1489" y="4227"/>
                  </a:cubicBezTo>
                  <a:cubicBezTo>
                    <a:pt x="1036" y="4370"/>
                    <a:pt x="667" y="4477"/>
                    <a:pt x="405" y="4549"/>
                  </a:cubicBezTo>
                  <a:cubicBezTo>
                    <a:pt x="143" y="4632"/>
                    <a:pt x="0" y="4668"/>
                    <a:pt x="0" y="4668"/>
                  </a:cubicBezTo>
                  <a:lnTo>
                    <a:pt x="417" y="4668"/>
                  </a:lnTo>
                  <a:cubicBezTo>
                    <a:pt x="691" y="4656"/>
                    <a:pt x="1072" y="4632"/>
                    <a:pt x="1560" y="4573"/>
                  </a:cubicBezTo>
                  <a:cubicBezTo>
                    <a:pt x="2524" y="4430"/>
                    <a:pt x="3858" y="4108"/>
                    <a:pt x="5203" y="3441"/>
                  </a:cubicBezTo>
                  <a:cubicBezTo>
                    <a:pt x="6561" y="2751"/>
                    <a:pt x="7620" y="1894"/>
                    <a:pt x="8299" y="1191"/>
                  </a:cubicBezTo>
                  <a:cubicBezTo>
                    <a:pt x="8644" y="834"/>
                    <a:pt x="8918" y="536"/>
                    <a:pt x="9073" y="322"/>
                  </a:cubicBezTo>
                  <a:cubicBezTo>
                    <a:pt x="9239" y="120"/>
                    <a:pt x="9335" y="1"/>
                    <a:pt x="933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3550725" y="3216000"/>
              <a:ext cx="75050" cy="50925"/>
            </a:xfrm>
            <a:custGeom>
              <a:avLst/>
              <a:gdLst/>
              <a:ahLst/>
              <a:cxnLst/>
              <a:rect l="l" t="t" r="r" b="b"/>
              <a:pathLst>
                <a:path w="3002" h="2037" extrusionOk="0">
                  <a:moveTo>
                    <a:pt x="3001" y="1"/>
                  </a:moveTo>
                  <a:cubicBezTo>
                    <a:pt x="3001" y="1"/>
                    <a:pt x="2132" y="167"/>
                    <a:pt x="1310" y="727"/>
                  </a:cubicBezTo>
                  <a:cubicBezTo>
                    <a:pt x="477" y="1298"/>
                    <a:pt x="1" y="2037"/>
                    <a:pt x="1" y="2037"/>
                  </a:cubicBezTo>
                  <a:cubicBezTo>
                    <a:pt x="1" y="2037"/>
                    <a:pt x="858" y="1870"/>
                    <a:pt x="1691" y="1310"/>
                  </a:cubicBezTo>
                  <a:cubicBezTo>
                    <a:pt x="2525" y="739"/>
                    <a:pt x="3001" y="1"/>
                    <a:pt x="300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3539125" y="3190600"/>
              <a:ext cx="61925" cy="30250"/>
            </a:xfrm>
            <a:custGeom>
              <a:avLst/>
              <a:gdLst/>
              <a:ahLst/>
              <a:cxnLst/>
              <a:rect l="l" t="t" r="r" b="b"/>
              <a:pathLst>
                <a:path w="2477" h="1210" extrusionOk="0">
                  <a:moveTo>
                    <a:pt x="2350" y="1"/>
                  </a:moveTo>
                  <a:cubicBezTo>
                    <a:pt x="2117" y="1"/>
                    <a:pt x="1597" y="34"/>
                    <a:pt x="1084" y="290"/>
                  </a:cubicBezTo>
                  <a:cubicBezTo>
                    <a:pt x="405" y="636"/>
                    <a:pt x="0" y="1207"/>
                    <a:pt x="0" y="1207"/>
                  </a:cubicBezTo>
                  <a:cubicBezTo>
                    <a:pt x="0" y="1207"/>
                    <a:pt x="37" y="1210"/>
                    <a:pt x="102" y="1210"/>
                  </a:cubicBezTo>
                  <a:cubicBezTo>
                    <a:pt x="320" y="1210"/>
                    <a:pt x="858" y="1181"/>
                    <a:pt x="1381" y="933"/>
                  </a:cubicBezTo>
                  <a:cubicBezTo>
                    <a:pt x="2072" y="588"/>
                    <a:pt x="2477" y="5"/>
                    <a:pt x="2477" y="5"/>
                  </a:cubicBezTo>
                  <a:cubicBezTo>
                    <a:pt x="2477" y="5"/>
                    <a:pt x="2431" y="1"/>
                    <a:pt x="235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2764025" y="1887850"/>
              <a:ext cx="393825" cy="307225"/>
            </a:xfrm>
            <a:custGeom>
              <a:avLst/>
              <a:gdLst/>
              <a:ahLst/>
              <a:cxnLst/>
              <a:rect l="l" t="t" r="r" b="b"/>
              <a:pathLst>
                <a:path w="15753" h="12289" extrusionOk="0">
                  <a:moveTo>
                    <a:pt x="15752" y="1"/>
                  </a:moveTo>
                  <a:lnTo>
                    <a:pt x="15752" y="1"/>
                  </a:lnTo>
                  <a:cubicBezTo>
                    <a:pt x="15752" y="1"/>
                    <a:pt x="15467" y="72"/>
                    <a:pt x="14967" y="191"/>
                  </a:cubicBezTo>
                  <a:cubicBezTo>
                    <a:pt x="14705" y="251"/>
                    <a:pt x="14395" y="334"/>
                    <a:pt x="14050" y="453"/>
                  </a:cubicBezTo>
                  <a:cubicBezTo>
                    <a:pt x="13693" y="572"/>
                    <a:pt x="13300" y="692"/>
                    <a:pt x="12859" y="870"/>
                  </a:cubicBezTo>
                  <a:cubicBezTo>
                    <a:pt x="12431" y="1037"/>
                    <a:pt x="11954" y="1215"/>
                    <a:pt x="11466" y="1454"/>
                  </a:cubicBezTo>
                  <a:cubicBezTo>
                    <a:pt x="10978" y="1668"/>
                    <a:pt x="10454" y="1942"/>
                    <a:pt x="9906" y="2227"/>
                  </a:cubicBezTo>
                  <a:cubicBezTo>
                    <a:pt x="8811" y="2823"/>
                    <a:pt x="7668" y="3549"/>
                    <a:pt x="6537" y="4430"/>
                  </a:cubicBezTo>
                  <a:cubicBezTo>
                    <a:pt x="5418" y="5311"/>
                    <a:pt x="4430" y="6252"/>
                    <a:pt x="3596" y="7157"/>
                  </a:cubicBezTo>
                  <a:cubicBezTo>
                    <a:pt x="3191" y="7621"/>
                    <a:pt x="2787" y="8061"/>
                    <a:pt x="2465" y="8490"/>
                  </a:cubicBezTo>
                  <a:cubicBezTo>
                    <a:pt x="2120" y="8907"/>
                    <a:pt x="1822" y="9324"/>
                    <a:pt x="1548" y="9716"/>
                  </a:cubicBezTo>
                  <a:cubicBezTo>
                    <a:pt x="1286" y="10097"/>
                    <a:pt x="1060" y="10455"/>
                    <a:pt x="870" y="10776"/>
                  </a:cubicBezTo>
                  <a:cubicBezTo>
                    <a:pt x="679" y="11086"/>
                    <a:pt x="512" y="11371"/>
                    <a:pt x="393" y="11586"/>
                  </a:cubicBezTo>
                  <a:cubicBezTo>
                    <a:pt x="143" y="12038"/>
                    <a:pt x="0" y="12288"/>
                    <a:pt x="0" y="12288"/>
                  </a:cubicBezTo>
                  <a:cubicBezTo>
                    <a:pt x="0" y="12288"/>
                    <a:pt x="167" y="12062"/>
                    <a:pt x="477" y="11645"/>
                  </a:cubicBezTo>
                  <a:cubicBezTo>
                    <a:pt x="631" y="11443"/>
                    <a:pt x="810" y="11193"/>
                    <a:pt x="1048" y="10907"/>
                  </a:cubicBezTo>
                  <a:cubicBezTo>
                    <a:pt x="1286" y="10621"/>
                    <a:pt x="1524" y="10276"/>
                    <a:pt x="1834" y="9943"/>
                  </a:cubicBezTo>
                  <a:cubicBezTo>
                    <a:pt x="2132" y="9585"/>
                    <a:pt x="2465" y="9193"/>
                    <a:pt x="2834" y="8812"/>
                  </a:cubicBezTo>
                  <a:cubicBezTo>
                    <a:pt x="3191" y="8407"/>
                    <a:pt x="3608" y="8002"/>
                    <a:pt x="4025" y="7573"/>
                  </a:cubicBezTo>
                  <a:cubicBezTo>
                    <a:pt x="4882" y="6728"/>
                    <a:pt x="5882" y="5847"/>
                    <a:pt x="6966" y="4978"/>
                  </a:cubicBezTo>
                  <a:cubicBezTo>
                    <a:pt x="8073" y="4132"/>
                    <a:pt x="9168" y="3394"/>
                    <a:pt x="10204" y="2751"/>
                  </a:cubicBezTo>
                  <a:cubicBezTo>
                    <a:pt x="10716" y="2442"/>
                    <a:pt x="11216" y="2144"/>
                    <a:pt x="11692" y="1882"/>
                  </a:cubicBezTo>
                  <a:cubicBezTo>
                    <a:pt x="12145" y="1632"/>
                    <a:pt x="12597" y="1406"/>
                    <a:pt x="13014" y="1204"/>
                  </a:cubicBezTo>
                  <a:cubicBezTo>
                    <a:pt x="13431" y="989"/>
                    <a:pt x="13812" y="834"/>
                    <a:pt x="14145" y="680"/>
                  </a:cubicBezTo>
                  <a:cubicBezTo>
                    <a:pt x="14467" y="513"/>
                    <a:pt x="14764" y="394"/>
                    <a:pt x="15002" y="311"/>
                  </a:cubicBezTo>
                  <a:cubicBezTo>
                    <a:pt x="15478" y="96"/>
                    <a:pt x="15752" y="1"/>
                    <a:pt x="1575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2832175" y="1989650"/>
              <a:ext cx="202450" cy="180125"/>
            </a:xfrm>
            <a:custGeom>
              <a:avLst/>
              <a:gdLst/>
              <a:ahLst/>
              <a:cxnLst/>
              <a:rect l="l" t="t" r="r" b="b"/>
              <a:pathLst>
                <a:path w="8098" h="7205" extrusionOk="0">
                  <a:moveTo>
                    <a:pt x="8097" y="1"/>
                  </a:moveTo>
                  <a:cubicBezTo>
                    <a:pt x="8097" y="1"/>
                    <a:pt x="7966" y="60"/>
                    <a:pt x="7716" y="179"/>
                  </a:cubicBezTo>
                  <a:cubicBezTo>
                    <a:pt x="7454" y="299"/>
                    <a:pt x="7085" y="477"/>
                    <a:pt x="6657" y="715"/>
                  </a:cubicBezTo>
                  <a:cubicBezTo>
                    <a:pt x="5776" y="1192"/>
                    <a:pt x="4621" y="1942"/>
                    <a:pt x="3466" y="2954"/>
                  </a:cubicBezTo>
                  <a:cubicBezTo>
                    <a:pt x="2335" y="3966"/>
                    <a:pt x="1465" y="5037"/>
                    <a:pt x="882" y="5847"/>
                  </a:cubicBezTo>
                  <a:cubicBezTo>
                    <a:pt x="584" y="6252"/>
                    <a:pt x="370" y="6597"/>
                    <a:pt x="227" y="6835"/>
                  </a:cubicBezTo>
                  <a:cubicBezTo>
                    <a:pt x="72" y="7073"/>
                    <a:pt x="1" y="7204"/>
                    <a:pt x="1" y="7204"/>
                  </a:cubicBezTo>
                  <a:lnTo>
                    <a:pt x="1132" y="6073"/>
                  </a:lnTo>
                  <a:cubicBezTo>
                    <a:pt x="1835" y="5394"/>
                    <a:pt x="2811" y="4454"/>
                    <a:pt x="3930" y="3466"/>
                  </a:cubicBezTo>
                  <a:cubicBezTo>
                    <a:pt x="5049" y="2489"/>
                    <a:pt x="6073" y="1608"/>
                    <a:pt x="6847" y="1001"/>
                  </a:cubicBezTo>
                  <a:cubicBezTo>
                    <a:pt x="7621" y="394"/>
                    <a:pt x="8097" y="1"/>
                    <a:pt x="809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2904825" y="2081625"/>
              <a:ext cx="61325" cy="47950"/>
            </a:xfrm>
            <a:custGeom>
              <a:avLst/>
              <a:gdLst/>
              <a:ahLst/>
              <a:cxnLst/>
              <a:rect l="l" t="t" r="r" b="b"/>
              <a:pathLst>
                <a:path w="2453" h="1918" extrusionOk="0">
                  <a:moveTo>
                    <a:pt x="2453" y="1"/>
                  </a:moveTo>
                  <a:cubicBezTo>
                    <a:pt x="2453" y="1"/>
                    <a:pt x="1691" y="144"/>
                    <a:pt x="1012" y="680"/>
                  </a:cubicBezTo>
                  <a:cubicBezTo>
                    <a:pt x="322" y="1215"/>
                    <a:pt x="0" y="1918"/>
                    <a:pt x="0" y="1918"/>
                  </a:cubicBezTo>
                  <a:cubicBezTo>
                    <a:pt x="0" y="1918"/>
                    <a:pt x="762" y="1775"/>
                    <a:pt x="1441" y="1239"/>
                  </a:cubicBezTo>
                  <a:cubicBezTo>
                    <a:pt x="2131" y="703"/>
                    <a:pt x="2453" y="1"/>
                    <a:pt x="2453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4110925" y="2429900"/>
              <a:ext cx="29200" cy="310775"/>
            </a:xfrm>
            <a:custGeom>
              <a:avLst/>
              <a:gdLst/>
              <a:ahLst/>
              <a:cxnLst/>
              <a:rect l="l" t="t" r="r" b="b"/>
              <a:pathLst>
                <a:path w="1168" h="12431" extrusionOk="0">
                  <a:moveTo>
                    <a:pt x="0" y="0"/>
                  </a:moveTo>
                  <a:cubicBezTo>
                    <a:pt x="0" y="0"/>
                    <a:pt x="24" y="179"/>
                    <a:pt x="48" y="488"/>
                  </a:cubicBezTo>
                  <a:cubicBezTo>
                    <a:pt x="95" y="798"/>
                    <a:pt x="143" y="1262"/>
                    <a:pt x="179" y="1834"/>
                  </a:cubicBezTo>
                  <a:cubicBezTo>
                    <a:pt x="286" y="2941"/>
                    <a:pt x="393" y="4489"/>
                    <a:pt x="417" y="6203"/>
                  </a:cubicBezTo>
                  <a:cubicBezTo>
                    <a:pt x="453" y="7918"/>
                    <a:pt x="405" y="9466"/>
                    <a:pt x="346" y="10597"/>
                  </a:cubicBezTo>
                  <a:cubicBezTo>
                    <a:pt x="322" y="11156"/>
                    <a:pt x="286" y="11621"/>
                    <a:pt x="262" y="11930"/>
                  </a:cubicBezTo>
                  <a:cubicBezTo>
                    <a:pt x="238" y="12252"/>
                    <a:pt x="226" y="12430"/>
                    <a:pt x="226" y="12430"/>
                  </a:cubicBezTo>
                  <a:cubicBezTo>
                    <a:pt x="226" y="12430"/>
                    <a:pt x="274" y="12252"/>
                    <a:pt x="393" y="11942"/>
                  </a:cubicBezTo>
                  <a:cubicBezTo>
                    <a:pt x="476" y="11644"/>
                    <a:pt x="596" y="11204"/>
                    <a:pt x="715" y="10632"/>
                  </a:cubicBezTo>
                  <a:cubicBezTo>
                    <a:pt x="953" y="9525"/>
                    <a:pt x="1167" y="7942"/>
                    <a:pt x="1131" y="6191"/>
                  </a:cubicBezTo>
                  <a:cubicBezTo>
                    <a:pt x="1096" y="4453"/>
                    <a:pt x="822" y="2870"/>
                    <a:pt x="536" y="1774"/>
                  </a:cubicBezTo>
                  <a:cubicBezTo>
                    <a:pt x="405" y="1215"/>
                    <a:pt x="274" y="774"/>
                    <a:pt x="167" y="476"/>
                  </a:cubicBezTo>
                  <a:cubicBezTo>
                    <a:pt x="60" y="16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4076400" y="2491200"/>
              <a:ext cx="20250" cy="146775"/>
            </a:xfrm>
            <a:custGeom>
              <a:avLst/>
              <a:gdLst/>
              <a:ahLst/>
              <a:cxnLst/>
              <a:rect l="l" t="t" r="r" b="b"/>
              <a:pathLst>
                <a:path w="810" h="5871" extrusionOk="0">
                  <a:moveTo>
                    <a:pt x="107" y="1"/>
                  </a:moveTo>
                  <a:cubicBezTo>
                    <a:pt x="107" y="1"/>
                    <a:pt x="72" y="346"/>
                    <a:pt x="48" y="882"/>
                  </a:cubicBezTo>
                  <a:cubicBezTo>
                    <a:pt x="36" y="1418"/>
                    <a:pt x="0" y="2144"/>
                    <a:pt x="48" y="2942"/>
                  </a:cubicBezTo>
                  <a:cubicBezTo>
                    <a:pt x="72" y="3739"/>
                    <a:pt x="167" y="4466"/>
                    <a:pt x="238" y="5002"/>
                  </a:cubicBezTo>
                  <a:cubicBezTo>
                    <a:pt x="298" y="5537"/>
                    <a:pt x="369" y="5871"/>
                    <a:pt x="369" y="5871"/>
                  </a:cubicBezTo>
                  <a:cubicBezTo>
                    <a:pt x="369" y="5871"/>
                    <a:pt x="488" y="5549"/>
                    <a:pt x="607" y="5013"/>
                  </a:cubicBezTo>
                  <a:cubicBezTo>
                    <a:pt x="714" y="4478"/>
                    <a:pt x="810" y="3739"/>
                    <a:pt x="762" y="2918"/>
                  </a:cubicBezTo>
                  <a:cubicBezTo>
                    <a:pt x="714" y="2084"/>
                    <a:pt x="548" y="1358"/>
                    <a:pt x="405" y="834"/>
                  </a:cubicBezTo>
                  <a:cubicBezTo>
                    <a:pt x="238" y="310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4038875" y="2531700"/>
              <a:ext cx="19975" cy="78900"/>
            </a:xfrm>
            <a:custGeom>
              <a:avLst/>
              <a:gdLst/>
              <a:ahLst/>
              <a:cxnLst/>
              <a:rect l="l" t="t" r="r" b="b"/>
              <a:pathLst>
                <a:path w="799" h="3156" extrusionOk="0">
                  <a:moveTo>
                    <a:pt x="144" y="0"/>
                  </a:moveTo>
                  <a:cubicBezTo>
                    <a:pt x="144" y="0"/>
                    <a:pt x="84" y="203"/>
                    <a:pt x="60" y="500"/>
                  </a:cubicBezTo>
                  <a:cubicBezTo>
                    <a:pt x="13" y="798"/>
                    <a:pt x="1" y="1179"/>
                    <a:pt x="49" y="1607"/>
                  </a:cubicBezTo>
                  <a:cubicBezTo>
                    <a:pt x="108" y="2048"/>
                    <a:pt x="203" y="2417"/>
                    <a:pt x="310" y="2703"/>
                  </a:cubicBezTo>
                  <a:cubicBezTo>
                    <a:pt x="418" y="2977"/>
                    <a:pt x="501" y="3155"/>
                    <a:pt x="501" y="3155"/>
                  </a:cubicBezTo>
                  <a:cubicBezTo>
                    <a:pt x="501" y="3155"/>
                    <a:pt x="596" y="2977"/>
                    <a:pt x="668" y="2679"/>
                  </a:cubicBezTo>
                  <a:cubicBezTo>
                    <a:pt x="739" y="2393"/>
                    <a:pt x="799" y="1977"/>
                    <a:pt x="763" y="1536"/>
                  </a:cubicBezTo>
                  <a:cubicBezTo>
                    <a:pt x="715" y="1084"/>
                    <a:pt x="549" y="703"/>
                    <a:pt x="418" y="429"/>
                  </a:cubicBezTo>
                  <a:cubicBezTo>
                    <a:pt x="263" y="155"/>
                    <a:pt x="144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2709850" y="2941850"/>
              <a:ext cx="126525" cy="184275"/>
            </a:xfrm>
            <a:custGeom>
              <a:avLst/>
              <a:gdLst/>
              <a:ahLst/>
              <a:cxnLst/>
              <a:rect l="l" t="t" r="r" b="b"/>
              <a:pathLst>
                <a:path w="5061" h="7371" extrusionOk="0">
                  <a:moveTo>
                    <a:pt x="1" y="1"/>
                  </a:moveTo>
                  <a:cubicBezTo>
                    <a:pt x="1" y="1"/>
                    <a:pt x="12" y="132"/>
                    <a:pt x="60" y="358"/>
                  </a:cubicBezTo>
                  <a:cubicBezTo>
                    <a:pt x="108" y="584"/>
                    <a:pt x="179" y="906"/>
                    <a:pt x="298" y="1311"/>
                  </a:cubicBezTo>
                  <a:cubicBezTo>
                    <a:pt x="536" y="2108"/>
                    <a:pt x="965" y="3204"/>
                    <a:pt x="1691" y="4251"/>
                  </a:cubicBezTo>
                  <a:cubicBezTo>
                    <a:pt x="2417" y="5311"/>
                    <a:pt x="3287" y="6121"/>
                    <a:pt x="3941" y="6621"/>
                  </a:cubicBezTo>
                  <a:cubicBezTo>
                    <a:pt x="4263" y="6871"/>
                    <a:pt x="4549" y="7073"/>
                    <a:pt x="4751" y="7192"/>
                  </a:cubicBezTo>
                  <a:lnTo>
                    <a:pt x="5061" y="7371"/>
                  </a:lnTo>
                  <a:cubicBezTo>
                    <a:pt x="5061" y="7371"/>
                    <a:pt x="4989" y="7276"/>
                    <a:pt x="4823" y="7097"/>
                  </a:cubicBezTo>
                  <a:cubicBezTo>
                    <a:pt x="4656" y="6930"/>
                    <a:pt x="4453" y="6680"/>
                    <a:pt x="4180" y="6371"/>
                  </a:cubicBezTo>
                  <a:cubicBezTo>
                    <a:pt x="3644" y="5740"/>
                    <a:pt x="2977" y="4871"/>
                    <a:pt x="2275" y="3859"/>
                  </a:cubicBezTo>
                  <a:cubicBezTo>
                    <a:pt x="1596" y="2847"/>
                    <a:pt x="1013" y="1894"/>
                    <a:pt x="620" y="1180"/>
                  </a:cubicBezTo>
                  <a:cubicBezTo>
                    <a:pt x="417" y="822"/>
                    <a:pt x="262" y="525"/>
                    <a:pt x="167" y="310"/>
                  </a:cubicBezTo>
                  <a:cubicBezTo>
                    <a:pt x="60" y="12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2758975" y="2976675"/>
              <a:ext cx="50900" cy="73850"/>
            </a:xfrm>
            <a:custGeom>
              <a:avLst/>
              <a:gdLst/>
              <a:ahLst/>
              <a:cxnLst/>
              <a:rect l="l" t="t" r="r" b="b"/>
              <a:pathLst>
                <a:path w="2036" h="2954" extrusionOk="0">
                  <a:moveTo>
                    <a:pt x="12" y="1"/>
                  </a:moveTo>
                  <a:cubicBezTo>
                    <a:pt x="12" y="1"/>
                    <a:pt x="0" y="227"/>
                    <a:pt x="60" y="572"/>
                  </a:cubicBezTo>
                  <a:cubicBezTo>
                    <a:pt x="119" y="906"/>
                    <a:pt x="262" y="1370"/>
                    <a:pt x="560" y="1799"/>
                  </a:cubicBezTo>
                  <a:cubicBezTo>
                    <a:pt x="857" y="2239"/>
                    <a:pt x="1238" y="2537"/>
                    <a:pt x="1536" y="2716"/>
                  </a:cubicBezTo>
                  <a:cubicBezTo>
                    <a:pt x="1834" y="2894"/>
                    <a:pt x="2036" y="2954"/>
                    <a:pt x="2036" y="2954"/>
                  </a:cubicBezTo>
                  <a:cubicBezTo>
                    <a:pt x="2036" y="2954"/>
                    <a:pt x="1929" y="2739"/>
                    <a:pt x="1786" y="2466"/>
                  </a:cubicBezTo>
                  <a:cubicBezTo>
                    <a:pt x="1619" y="2180"/>
                    <a:pt x="1417" y="1787"/>
                    <a:pt x="1143" y="1406"/>
                  </a:cubicBezTo>
                  <a:cubicBezTo>
                    <a:pt x="881" y="1013"/>
                    <a:pt x="595" y="680"/>
                    <a:pt x="381" y="418"/>
                  </a:cubicBezTo>
                  <a:cubicBezTo>
                    <a:pt x="167" y="168"/>
                    <a:pt x="12" y="1"/>
                    <a:pt x="1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3598350" y="2251900"/>
              <a:ext cx="106000" cy="102425"/>
            </a:xfrm>
            <a:custGeom>
              <a:avLst/>
              <a:gdLst/>
              <a:ahLst/>
              <a:cxnLst/>
              <a:rect l="l" t="t" r="r" b="b"/>
              <a:pathLst>
                <a:path w="4240" h="4097" extrusionOk="0">
                  <a:moveTo>
                    <a:pt x="4239" y="0"/>
                  </a:moveTo>
                  <a:lnTo>
                    <a:pt x="4239" y="0"/>
                  </a:lnTo>
                  <a:cubicBezTo>
                    <a:pt x="4239" y="0"/>
                    <a:pt x="3953" y="203"/>
                    <a:pt x="3513" y="512"/>
                  </a:cubicBezTo>
                  <a:cubicBezTo>
                    <a:pt x="3287" y="679"/>
                    <a:pt x="3025" y="869"/>
                    <a:pt x="2727" y="1072"/>
                  </a:cubicBezTo>
                  <a:cubicBezTo>
                    <a:pt x="2572" y="1179"/>
                    <a:pt x="2430" y="1298"/>
                    <a:pt x="2263" y="1429"/>
                  </a:cubicBezTo>
                  <a:cubicBezTo>
                    <a:pt x="2096" y="1572"/>
                    <a:pt x="1965" y="1751"/>
                    <a:pt x="1858" y="1941"/>
                  </a:cubicBezTo>
                  <a:cubicBezTo>
                    <a:pt x="1751" y="2132"/>
                    <a:pt x="1679" y="2310"/>
                    <a:pt x="1560" y="2441"/>
                  </a:cubicBezTo>
                  <a:cubicBezTo>
                    <a:pt x="1453" y="2584"/>
                    <a:pt x="1310" y="2667"/>
                    <a:pt x="1144" y="2727"/>
                  </a:cubicBezTo>
                  <a:cubicBezTo>
                    <a:pt x="977" y="2798"/>
                    <a:pt x="798" y="2846"/>
                    <a:pt x="667" y="2977"/>
                  </a:cubicBezTo>
                  <a:cubicBezTo>
                    <a:pt x="513" y="3120"/>
                    <a:pt x="489" y="3298"/>
                    <a:pt x="477" y="3429"/>
                  </a:cubicBezTo>
                  <a:cubicBezTo>
                    <a:pt x="441" y="3679"/>
                    <a:pt x="310" y="3858"/>
                    <a:pt x="191" y="3965"/>
                  </a:cubicBezTo>
                  <a:cubicBezTo>
                    <a:pt x="84" y="4072"/>
                    <a:pt x="1" y="4096"/>
                    <a:pt x="1" y="4096"/>
                  </a:cubicBezTo>
                  <a:cubicBezTo>
                    <a:pt x="1" y="4096"/>
                    <a:pt x="84" y="4084"/>
                    <a:pt x="215" y="4013"/>
                  </a:cubicBezTo>
                  <a:cubicBezTo>
                    <a:pt x="358" y="3917"/>
                    <a:pt x="536" y="3739"/>
                    <a:pt x="596" y="3453"/>
                  </a:cubicBezTo>
                  <a:cubicBezTo>
                    <a:pt x="620" y="3310"/>
                    <a:pt x="667" y="3191"/>
                    <a:pt x="775" y="3096"/>
                  </a:cubicBezTo>
                  <a:cubicBezTo>
                    <a:pt x="882" y="3013"/>
                    <a:pt x="1037" y="2965"/>
                    <a:pt x="1215" y="2905"/>
                  </a:cubicBezTo>
                  <a:cubicBezTo>
                    <a:pt x="1382" y="2846"/>
                    <a:pt x="1608" y="2739"/>
                    <a:pt x="1739" y="2584"/>
                  </a:cubicBezTo>
                  <a:cubicBezTo>
                    <a:pt x="1894" y="2417"/>
                    <a:pt x="1977" y="2227"/>
                    <a:pt x="2084" y="2048"/>
                  </a:cubicBezTo>
                  <a:cubicBezTo>
                    <a:pt x="2263" y="1691"/>
                    <a:pt x="2572" y="1465"/>
                    <a:pt x="2858" y="1227"/>
                  </a:cubicBezTo>
                  <a:cubicBezTo>
                    <a:pt x="3120" y="989"/>
                    <a:pt x="3382" y="774"/>
                    <a:pt x="3584" y="596"/>
                  </a:cubicBezTo>
                  <a:cubicBezTo>
                    <a:pt x="3989" y="239"/>
                    <a:pt x="4239" y="0"/>
                    <a:pt x="423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3577525" y="2353400"/>
              <a:ext cx="13125" cy="11025"/>
            </a:xfrm>
            <a:custGeom>
              <a:avLst/>
              <a:gdLst/>
              <a:ahLst/>
              <a:cxnLst/>
              <a:rect l="l" t="t" r="r" b="b"/>
              <a:pathLst>
                <a:path w="525" h="441" extrusionOk="0">
                  <a:moveTo>
                    <a:pt x="405" y="0"/>
                  </a:moveTo>
                  <a:cubicBezTo>
                    <a:pt x="322" y="0"/>
                    <a:pt x="226" y="36"/>
                    <a:pt x="143" y="96"/>
                  </a:cubicBezTo>
                  <a:cubicBezTo>
                    <a:pt x="72" y="167"/>
                    <a:pt x="24" y="250"/>
                    <a:pt x="12" y="322"/>
                  </a:cubicBezTo>
                  <a:cubicBezTo>
                    <a:pt x="0" y="393"/>
                    <a:pt x="0" y="441"/>
                    <a:pt x="0" y="441"/>
                  </a:cubicBezTo>
                  <a:cubicBezTo>
                    <a:pt x="0" y="441"/>
                    <a:pt x="48" y="429"/>
                    <a:pt x="119" y="393"/>
                  </a:cubicBezTo>
                  <a:cubicBezTo>
                    <a:pt x="179" y="369"/>
                    <a:pt x="250" y="322"/>
                    <a:pt x="310" y="274"/>
                  </a:cubicBezTo>
                  <a:cubicBezTo>
                    <a:pt x="369" y="227"/>
                    <a:pt x="417" y="167"/>
                    <a:pt x="465" y="107"/>
                  </a:cubicBezTo>
                  <a:lnTo>
                    <a:pt x="524" y="24"/>
                  </a:lnTo>
                  <a:cubicBezTo>
                    <a:pt x="524" y="24"/>
                    <a:pt x="476" y="0"/>
                    <a:pt x="4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3592700" y="2398650"/>
              <a:ext cx="19375" cy="25900"/>
            </a:xfrm>
            <a:custGeom>
              <a:avLst/>
              <a:gdLst/>
              <a:ahLst/>
              <a:cxnLst/>
              <a:rect l="l" t="t" r="r" b="b"/>
              <a:pathLst>
                <a:path w="775" h="1036" extrusionOk="0">
                  <a:moveTo>
                    <a:pt x="0" y="0"/>
                  </a:moveTo>
                  <a:cubicBezTo>
                    <a:pt x="0" y="0"/>
                    <a:pt x="12" y="83"/>
                    <a:pt x="96" y="191"/>
                  </a:cubicBezTo>
                  <a:cubicBezTo>
                    <a:pt x="167" y="310"/>
                    <a:pt x="298" y="429"/>
                    <a:pt x="417" y="536"/>
                  </a:cubicBezTo>
                  <a:cubicBezTo>
                    <a:pt x="524" y="643"/>
                    <a:pt x="608" y="762"/>
                    <a:pt x="631" y="857"/>
                  </a:cubicBezTo>
                  <a:cubicBezTo>
                    <a:pt x="654" y="958"/>
                    <a:pt x="613" y="1027"/>
                    <a:pt x="608" y="1035"/>
                  </a:cubicBezTo>
                  <a:lnTo>
                    <a:pt x="608" y="1035"/>
                  </a:lnTo>
                  <a:cubicBezTo>
                    <a:pt x="620" y="1031"/>
                    <a:pt x="706" y="1004"/>
                    <a:pt x="727" y="857"/>
                  </a:cubicBezTo>
                  <a:cubicBezTo>
                    <a:pt x="774" y="726"/>
                    <a:pt x="727" y="500"/>
                    <a:pt x="572" y="357"/>
                  </a:cubicBezTo>
                  <a:cubicBezTo>
                    <a:pt x="417" y="226"/>
                    <a:pt x="274" y="167"/>
                    <a:pt x="167" y="107"/>
                  </a:cubicBezTo>
                  <a:cubicBezTo>
                    <a:pt x="60" y="48"/>
                    <a:pt x="0" y="0"/>
                    <a:pt x="0" y="0"/>
                  </a:cubicBezTo>
                  <a:close/>
                  <a:moveTo>
                    <a:pt x="608" y="1035"/>
                  </a:moveTo>
                  <a:lnTo>
                    <a:pt x="608" y="1035"/>
                  </a:lnTo>
                  <a:cubicBezTo>
                    <a:pt x="607" y="1036"/>
                    <a:pt x="606" y="1036"/>
                    <a:pt x="608" y="1036"/>
                  </a:cubicBezTo>
                  <a:cubicBezTo>
                    <a:pt x="608" y="1036"/>
                    <a:pt x="608" y="1036"/>
                    <a:pt x="608" y="1035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3617100" y="2548050"/>
              <a:ext cx="181000" cy="62325"/>
            </a:xfrm>
            <a:custGeom>
              <a:avLst/>
              <a:gdLst/>
              <a:ahLst/>
              <a:cxnLst/>
              <a:rect l="l" t="t" r="r" b="b"/>
              <a:pathLst>
                <a:path w="7240" h="2493" extrusionOk="0">
                  <a:moveTo>
                    <a:pt x="1" y="1"/>
                  </a:moveTo>
                  <a:cubicBezTo>
                    <a:pt x="1" y="1"/>
                    <a:pt x="334" y="335"/>
                    <a:pt x="834" y="846"/>
                  </a:cubicBezTo>
                  <a:cubicBezTo>
                    <a:pt x="1108" y="1108"/>
                    <a:pt x="1418" y="1406"/>
                    <a:pt x="1763" y="1739"/>
                  </a:cubicBezTo>
                  <a:cubicBezTo>
                    <a:pt x="1846" y="1823"/>
                    <a:pt x="1953" y="1918"/>
                    <a:pt x="2096" y="1977"/>
                  </a:cubicBezTo>
                  <a:cubicBezTo>
                    <a:pt x="2239" y="2037"/>
                    <a:pt x="2370" y="2037"/>
                    <a:pt x="2477" y="2073"/>
                  </a:cubicBezTo>
                  <a:cubicBezTo>
                    <a:pt x="2703" y="2132"/>
                    <a:pt x="2906" y="2299"/>
                    <a:pt x="3192" y="2418"/>
                  </a:cubicBezTo>
                  <a:cubicBezTo>
                    <a:pt x="3301" y="2468"/>
                    <a:pt x="3435" y="2492"/>
                    <a:pt x="3573" y="2492"/>
                  </a:cubicBezTo>
                  <a:cubicBezTo>
                    <a:pt x="3600" y="2492"/>
                    <a:pt x="3628" y="2491"/>
                    <a:pt x="3656" y="2489"/>
                  </a:cubicBezTo>
                  <a:cubicBezTo>
                    <a:pt x="3823" y="2477"/>
                    <a:pt x="3942" y="2406"/>
                    <a:pt x="4061" y="2358"/>
                  </a:cubicBezTo>
                  <a:cubicBezTo>
                    <a:pt x="4287" y="2263"/>
                    <a:pt x="4525" y="2239"/>
                    <a:pt x="4775" y="2227"/>
                  </a:cubicBezTo>
                  <a:cubicBezTo>
                    <a:pt x="4868" y="2223"/>
                    <a:pt x="4959" y="2221"/>
                    <a:pt x="5049" y="2221"/>
                  </a:cubicBezTo>
                  <a:cubicBezTo>
                    <a:pt x="5417" y="2221"/>
                    <a:pt x="5752" y="2254"/>
                    <a:pt x="6049" y="2263"/>
                  </a:cubicBezTo>
                  <a:cubicBezTo>
                    <a:pt x="6799" y="2299"/>
                    <a:pt x="7240" y="2311"/>
                    <a:pt x="7240" y="2311"/>
                  </a:cubicBezTo>
                  <a:cubicBezTo>
                    <a:pt x="7240" y="2311"/>
                    <a:pt x="6799" y="2251"/>
                    <a:pt x="6037" y="2156"/>
                  </a:cubicBezTo>
                  <a:cubicBezTo>
                    <a:pt x="5656" y="2120"/>
                    <a:pt x="5228" y="2037"/>
                    <a:pt x="4739" y="2037"/>
                  </a:cubicBezTo>
                  <a:cubicBezTo>
                    <a:pt x="4501" y="2037"/>
                    <a:pt x="4227" y="2073"/>
                    <a:pt x="3966" y="2156"/>
                  </a:cubicBezTo>
                  <a:cubicBezTo>
                    <a:pt x="3835" y="2204"/>
                    <a:pt x="3716" y="2263"/>
                    <a:pt x="3608" y="2275"/>
                  </a:cubicBezTo>
                  <a:cubicBezTo>
                    <a:pt x="3585" y="2280"/>
                    <a:pt x="3561" y="2283"/>
                    <a:pt x="3536" y="2283"/>
                  </a:cubicBezTo>
                  <a:cubicBezTo>
                    <a:pt x="3449" y="2283"/>
                    <a:pt x="3356" y="2253"/>
                    <a:pt x="3263" y="2216"/>
                  </a:cubicBezTo>
                  <a:cubicBezTo>
                    <a:pt x="3025" y="2132"/>
                    <a:pt x="2799" y="1954"/>
                    <a:pt x="2525" y="1882"/>
                  </a:cubicBezTo>
                  <a:cubicBezTo>
                    <a:pt x="2370" y="1835"/>
                    <a:pt x="2239" y="1846"/>
                    <a:pt x="2144" y="1799"/>
                  </a:cubicBezTo>
                  <a:cubicBezTo>
                    <a:pt x="2061" y="1763"/>
                    <a:pt x="1965" y="1680"/>
                    <a:pt x="1882" y="1608"/>
                  </a:cubicBezTo>
                  <a:cubicBezTo>
                    <a:pt x="1525" y="1287"/>
                    <a:pt x="1191" y="1001"/>
                    <a:pt x="918" y="763"/>
                  </a:cubicBezTo>
                  <a:cubicBezTo>
                    <a:pt x="346" y="299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3842425" y="2585875"/>
              <a:ext cx="60150" cy="15200"/>
            </a:xfrm>
            <a:custGeom>
              <a:avLst/>
              <a:gdLst/>
              <a:ahLst/>
              <a:cxnLst/>
              <a:rect l="l" t="t" r="r" b="b"/>
              <a:pathLst>
                <a:path w="2406" h="608" extrusionOk="0">
                  <a:moveTo>
                    <a:pt x="1251" y="0"/>
                  </a:moveTo>
                  <a:cubicBezTo>
                    <a:pt x="858" y="0"/>
                    <a:pt x="560" y="179"/>
                    <a:pt x="358" y="238"/>
                  </a:cubicBezTo>
                  <a:cubicBezTo>
                    <a:pt x="144" y="310"/>
                    <a:pt x="1" y="310"/>
                    <a:pt x="1" y="310"/>
                  </a:cubicBezTo>
                  <a:cubicBezTo>
                    <a:pt x="1" y="310"/>
                    <a:pt x="92" y="340"/>
                    <a:pt x="251" y="340"/>
                  </a:cubicBezTo>
                  <a:cubicBezTo>
                    <a:pt x="290" y="340"/>
                    <a:pt x="334" y="338"/>
                    <a:pt x="382" y="333"/>
                  </a:cubicBezTo>
                  <a:cubicBezTo>
                    <a:pt x="620" y="322"/>
                    <a:pt x="901" y="214"/>
                    <a:pt x="1216" y="214"/>
                  </a:cubicBezTo>
                  <a:cubicBezTo>
                    <a:pt x="1231" y="214"/>
                    <a:pt x="1247" y="214"/>
                    <a:pt x="1263" y="214"/>
                  </a:cubicBezTo>
                  <a:cubicBezTo>
                    <a:pt x="1596" y="238"/>
                    <a:pt x="1870" y="322"/>
                    <a:pt x="2084" y="417"/>
                  </a:cubicBezTo>
                  <a:cubicBezTo>
                    <a:pt x="2287" y="512"/>
                    <a:pt x="2406" y="607"/>
                    <a:pt x="2406" y="607"/>
                  </a:cubicBezTo>
                  <a:cubicBezTo>
                    <a:pt x="2406" y="607"/>
                    <a:pt x="2334" y="488"/>
                    <a:pt x="2144" y="322"/>
                  </a:cubicBezTo>
                  <a:cubicBezTo>
                    <a:pt x="1953" y="155"/>
                    <a:pt x="1632" y="0"/>
                    <a:pt x="125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3942750" y="2738550"/>
              <a:ext cx="32175" cy="103625"/>
            </a:xfrm>
            <a:custGeom>
              <a:avLst/>
              <a:gdLst/>
              <a:ahLst/>
              <a:cxnLst/>
              <a:rect l="l" t="t" r="r" b="b"/>
              <a:pathLst>
                <a:path w="1287" h="4145" extrusionOk="0">
                  <a:moveTo>
                    <a:pt x="107" y="1"/>
                  </a:moveTo>
                  <a:lnTo>
                    <a:pt x="107" y="1"/>
                  </a:lnTo>
                  <a:cubicBezTo>
                    <a:pt x="107" y="1"/>
                    <a:pt x="60" y="49"/>
                    <a:pt x="36" y="168"/>
                  </a:cubicBezTo>
                  <a:cubicBezTo>
                    <a:pt x="0" y="287"/>
                    <a:pt x="36" y="477"/>
                    <a:pt x="167" y="656"/>
                  </a:cubicBezTo>
                  <a:cubicBezTo>
                    <a:pt x="286" y="846"/>
                    <a:pt x="512" y="989"/>
                    <a:pt x="703" y="1168"/>
                  </a:cubicBezTo>
                  <a:cubicBezTo>
                    <a:pt x="881" y="1346"/>
                    <a:pt x="1000" y="1596"/>
                    <a:pt x="1012" y="1894"/>
                  </a:cubicBezTo>
                  <a:cubicBezTo>
                    <a:pt x="1048" y="2489"/>
                    <a:pt x="881" y="3061"/>
                    <a:pt x="834" y="3466"/>
                  </a:cubicBezTo>
                  <a:cubicBezTo>
                    <a:pt x="774" y="3882"/>
                    <a:pt x="750" y="4144"/>
                    <a:pt x="750" y="4144"/>
                  </a:cubicBezTo>
                  <a:cubicBezTo>
                    <a:pt x="750" y="4144"/>
                    <a:pt x="834" y="3906"/>
                    <a:pt x="953" y="3501"/>
                  </a:cubicBezTo>
                  <a:cubicBezTo>
                    <a:pt x="1012" y="3311"/>
                    <a:pt x="1072" y="3073"/>
                    <a:pt x="1155" y="2799"/>
                  </a:cubicBezTo>
                  <a:cubicBezTo>
                    <a:pt x="1227" y="2513"/>
                    <a:pt x="1286" y="2216"/>
                    <a:pt x="1250" y="1882"/>
                  </a:cubicBezTo>
                  <a:cubicBezTo>
                    <a:pt x="1238" y="1549"/>
                    <a:pt x="1072" y="1203"/>
                    <a:pt x="834" y="1025"/>
                  </a:cubicBezTo>
                  <a:cubicBezTo>
                    <a:pt x="619" y="834"/>
                    <a:pt x="393" y="751"/>
                    <a:pt x="262" y="596"/>
                  </a:cubicBezTo>
                  <a:cubicBezTo>
                    <a:pt x="119" y="453"/>
                    <a:pt x="60" y="287"/>
                    <a:pt x="60" y="180"/>
                  </a:cubicBezTo>
                  <a:cubicBezTo>
                    <a:pt x="60" y="61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3953150" y="2856125"/>
              <a:ext cx="24450" cy="94400"/>
            </a:xfrm>
            <a:custGeom>
              <a:avLst/>
              <a:gdLst/>
              <a:ahLst/>
              <a:cxnLst/>
              <a:rect l="l" t="t" r="r" b="b"/>
              <a:pathLst>
                <a:path w="978" h="3776" extrusionOk="0">
                  <a:moveTo>
                    <a:pt x="299" y="1"/>
                  </a:moveTo>
                  <a:cubicBezTo>
                    <a:pt x="299" y="1"/>
                    <a:pt x="298" y="1"/>
                    <a:pt x="296" y="2"/>
                  </a:cubicBezTo>
                  <a:lnTo>
                    <a:pt x="296" y="2"/>
                  </a:lnTo>
                  <a:cubicBezTo>
                    <a:pt x="301" y="1"/>
                    <a:pt x="302" y="1"/>
                    <a:pt x="299" y="1"/>
                  </a:cubicBezTo>
                  <a:close/>
                  <a:moveTo>
                    <a:pt x="296" y="2"/>
                  </a:moveTo>
                  <a:cubicBezTo>
                    <a:pt x="283" y="6"/>
                    <a:pt x="239" y="22"/>
                    <a:pt x="168" y="84"/>
                  </a:cubicBezTo>
                  <a:cubicBezTo>
                    <a:pt x="72" y="156"/>
                    <a:pt x="1" y="299"/>
                    <a:pt x="1" y="501"/>
                  </a:cubicBezTo>
                  <a:cubicBezTo>
                    <a:pt x="1" y="894"/>
                    <a:pt x="180" y="1370"/>
                    <a:pt x="394" y="1882"/>
                  </a:cubicBezTo>
                  <a:cubicBezTo>
                    <a:pt x="596" y="2382"/>
                    <a:pt x="799" y="2847"/>
                    <a:pt x="870" y="3192"/>
                  </a:cubicBezTo>
                  <a:cubicBezTo>
                    <a:pt x="894" y="3370"/>
                    <a:pt x="906" y="3501"/>
                    <a:pt x="930" y="3609"/>
                  </a:cubicBezTo>
                  <a:cubicBezTo>
                    <a:pt x="942" y="3716"/>
                    <a:pt x="942" y="3775"/>
                    <a:pt x="942" y="3775"/>
                  </a:cubicBezTo>
                  <a:lnTo>
                    <a:pt x="942" y="3597"/>
                  </a:lnTo>
                  <a:cubicBezTo>
                    <a:pt x="953" y="3489"/>
                    <a:pt x="977" y="3335"/>
                    <a:pt x="953" y="3156"/>
                  </a:cubicBezTo>
                  <a:cubicBezTo>
                    <a:pt x="942" y="2799"/>
                    <a:pt x="811" y="2299"/>
                    <a:pt x="584" y="1787"/>
                  </a:cubicBezTo>
                  <a:cubicBezTo>
                    <a:pt x="394" y="1287"/>
                    <a:pt x="156" y="822"/>
                    <a:pt x="108" y="501"/>
                  </a:cubicBezTo>
                  <a:cubicBezTo>
                    <a:pt x="96" y="334"/>
                    <a:pt x="120" y="180"/>
                    <a:pt x="180" y="108"/>
                  </a:cubicBezTo>
                  <a:cubicBezTo>
                    <a:pt x="232" y="45"/>
                    <a:pt x="285" y="9"/>
                    <a:pt x="296" y="2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3961800" y="2979375"/>
              <a:ext cx="15800" cy="52400"/>
            </a:xfrm>
            <a:custGeom>
              <a:avLst/>
              <a:gdLst/>
              <a:ahLst/>
              <a:cxnLst/>
              <a:rect l="l" t="t" r="r" b="b"/>
              <a:pathLst>
                <a:path w="632" h="2096" extrusionOk="0">
                  <a:moveTo>
                    <a:pt x="631" y="0"/>
                  </a:moveTo>
                  <a:cubicBezTo>
                    <a:pt x="631" y="0"/>
                    <a:pt x="357" y="429"/>
                    <a:pt x="179" y="1024"/>
                  </a:cubicBezTo>
                  <a:cubicBezTo>
                    <a:pt x="95" y="1310"/>
                    <a:pt x="0" y="1607"/>
                    <a:pt x="60" y="1834"/>
                  </a:cubicBezTo>
                  <a:cubicBezTo>
                    <a:pt x="72" y="1941"/>
                    <a:pt x="155" y="2024"/>
                    <a:pt x="191" y="2060"/>
                  </a:cubicBezTo>
                  <a:cubicBezTo>
                    <a:pt x="250" y="2096"/>
                    <a:pt x="286" y="2096"/>
                    <a:pt x="286" y="2096"/>
                  </a:cubicBezTo>
                  <a:lnTo>
                    <a:pt x="226" y="2036"/>
                  </a:lnTo>
                  <a:cubicBezTo>
                    <a:pt x="191" y="2000"/>
                    <a:pt x="179" y="1917"/>
                    <a:pt x="179" y="1834"/>
                  </a:cubicBezTo>
                  <a:cubicBezTo>
                    <a:pt x="179" y="1643"/>
                    <a:pt x="310" y="1405"/>
                    <a:pt x="405" y="1107"/>
                  </a:cubicBezTo>
                  <a:cubicBezTo>
                    <a:pt x="584" y="524"/>
                    <a:pt x="631" y="0"/>
                    <a:pt x="63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3812375" y="2229200"/>
              <a:ext cx="46750" cy="9325"/>
            </a:xfrm>
            <a:custGeom>
              <a:avLst/>
              <a:gdLst/>
              <a:ahLst/>
              <a:cxnLst/>
              <a:rect l="l" t="t" r="r" b="b"/>
              <a:pathLst>
                <a:path w="1870" h="373" extrusionOk="0">
                  <a:moveTo>
                    <a:pt x="826" y="0"/>
                  </a:moveTo>
                  <a:cubicBezTo>
                    <a:pt x="601" y="0"/>
                    <a:pt x="411" y="25"/>
                    <a:pt x="262" y="75"/>
                  </a:cubicBezTo>
                  <a:cubicBezTo>
                    <a:pt x="96" y="122"/>
                    <a:pt x="0" y="182"/>
                    <a:pt x="0" y="182"/>
                  </a:cubicBezTo>
                  <a:cubicBezTo>
                    <a:pt x="0" y="182"/>
                    <a:pt x="429" y="182"/>
                    <a:pt x="929" y="242"/>
                  </a:cubicBezTo>
                  <a:cubicBezTo>
                    <a:pt x="1441" y="301"/>
                    <a:pt x="1870" y="373"/>
                    <a:pt x="1870" y="373"/>
                  </a:cubicBezTo>
                  <a:cubicBezTo>
                    <a:pt x="1870" y="373"/>
                    <a:pt x="1786" y="301"/>
                    <a:pt x="1631" y="218"/>
                  </a:cubicBezTo>
                  <a:cubicBezTo>
                    <a:pt x="1465" y="122"/>
                    <a:pt x="1250" y="39"/>
                    <a:pt x="965" y="3"/>
                  </a:cubicBezTo>
                  <a:cubicBezTo>
                    <a:pt x="917" y="1"/>
                    <a:pt x="871" y="0"/>
                    <a:pt x="82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3881125" y="2265300"/>
              <a:ext cx="18175" cy="7450"/>
            </a:xfrm>
            <a:custGeom>
              <a:avLst/>
              <a:gdLst/>
              <a:ahLst/>
              <a:cxnLst/>
              <a:rect l="l" t="t" r="r" b="b"/>
              <a:pathLst>
                <a:path w="727" h="298" extrusionOk="0">
                  <a:moveTo>
                    <a:pt x="188" y="1"/>
                  </a:moveTo>
                  <a:cubicBezTo>
                    <a:pt x="80" y="1"/>
                    <a:pt x="1" y="24"/>
                    <a:pt x="1" y="24"/>
                  </a:cubicBezTo>
                  <a:cubicBezTo>
                    <a:pt x="1" y="24"/>
                    <a:pt x="120" y="179"/>
                    <a:pt x="322" y="262"/>
                  </a:cubicBezTo>
                  <a:cubicBezTo>
                    <a:pt x="398" y="289"/>
                    <a:pt x="474" y="297"/>
                    <a:pt x="539" y="297"/>
                  </a:cubicBezTo>
                  <a:cubicBezTo>
                    <a:pt x="648" y="297"/>
                    <a:pt x="727" y="274"/>
                    <a:pt x="727" y="274"/>
                  </a:cubicBezTo>
                  <a:cubicBezTo>
                    <a:pt x="727" y="274"/>
                    <a:pt x="608" y="107"/>
                    <a:pt x="405" y="36"/>
                  </a:cubicBezTo>
                  <a:cubicBezTo>
                    <a:pt x="330" y="9"/>
                    <a:pt x="254" y="1"/>
                    <a:pt x="18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2925650" y="2532000"/>
              <a:ext cx="24425" cy="7450"/>
            </a:xfrm>
            <a:custGeom>
              <a:avLst/>
              <a:gdLst/>
              <a:ahLst/>
              <a:cxnLst/>
              <a:rect l="l" t="t" r="r" b="b"/>
              <a:pathLst>
                <a:path w="977" h="298" extrusionOk="0">
                  <a:moveTo>
                    <a:pt x="238" y="1"/>
                  </a:moveTo>
                  <a:cubicBezTo>
                    <a:pt x="98" y="1"/>
                    <a:pt x="1" y="24"/>
                    <a:pt x="1" y="24"/>
                  </a:cubicBezTo>
                  <a:cubicBezTo>
                    <a:pt x="1" y="24"/>
                    <a:pt x="191" y="191"/>
                    <a:pt x="465" y="262"/>
                  </a:cubicBezTo>
                  <a:cubicBezTo>
                    <a:pt x="563" y="289"/>
                    <a:pt x="660" y="297"/>
                    <a:pt x="742" y="297"/>
                  </a:cubicBezTo>
                  <a:cubicBezTo>
                    <a:pt x="879" y="297"/>
                    <a:pt x="977" y="274"/>
                    <a:pt x="977" y="274"/>
                  </a:cubicBezTo>
                  <a:cubicBezTo>
                    <a:pt x="977" y="274"/>
                    <a:pt x="786" y="107"/>
                    <a:pt x="524" y="36"/>
                  </a:cubicBezTo>
                  <a:cubicBezTo>
                    <a:pt x="422" y="9"/>
                    <a:pt x="322" y="1"/>
                    <a:pt x="23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2970600" y="2549150"/>
              <a:ext cx="138125" cy="62050"/>
            </a:xfrm>
            <a:custGeom>
              <a:avLst/>
              <a:gdLst/>
              <a:ahLst/>
              <a:cxnLst/>
              <a:rect l="l" t="t" r="r" b="b"/>
              <a:pathLst>
                <a:path w="5525" h="2482" extrusionOk="0">
                  <a:moveTo>
                    <a:pt x="1078" y="1"/>
                  </a:moveTo>
                  <a:cubicBezTo>
                    <a:pt x="1018" y="1"/>
                    <a:pt x="961" y="2"/>
                    <a:pt x="905" y="5"/>
                  </a:cubicBezTo>
                  <a:cubicBezTo>
                    <a:pt x="631" y="17"/>
                    <a:pt x="405" y="52"/>
                    <a:pt x="239" y="64"/>
                  </a:cubicBezTo>
                  <a:cubicBezTo>
                    <a:pt x="96" y="76"/>
                    <a:pt x="0" y="88"/>
                    <a:pt x="0" y="88"/>
                  </a:cubicBezTo>
                  <a:lnTo>
                    <a:pt x="239" y="88"/>
                  </a:lnTo>
                  <a:cubicBezTo>
                    <a:pt x="405" y="88"/>
                    <a:pt x="631" y="88"/>
                    <a:pt x="905" y="112"/>
                  </a:cubicBezTo>
                  <a:cubicBezTo>
                    <a:pt x="1191" y="136"/>
                    <a:pt x="1524" y="171"/>
                    <a:pt x="1858" y="290"/>
                  </a:cubicBezTo>
                  <a:cubicBezTo>
                    <a:pt x="2215" y="386"/>
                    <a:pt x="2560" y="588"/>
                    <a:pt x="2917" y="802"/>
                  </a:cubicBezTo>
                  <a:cubicBezTo>
                    <a:pt x="3608" y="1279"/>
                    <a:pt x="4215" y="1791"/>
                    <a:pt x="4703" y="2076"/>
                  </a:cubicBezTo>
                  <a:cubicBezTo>
                    <a:pt x="4941" y="2219"/>
                    <a:pt x="5156" y="2326"/>
                    <a:pt x="5299" y="2386"/>
                  </a:cubicBezTo>
                  <a:lnTo>
                    <a:pt x="5525" y="2481"/>
                  </a:lnTo>
                  <a:cubicBezTo>
                    <a:pt x="5525" y="2481"/>
                    <a:pt x="5453" y="2433"/>
                    <a:pt x="5299" y="2374"/>
                  </a:cubicBezTo>
                  <a:cubicBezTo>
                    <a:pt x="5168" y="2291"/>
                    <a:pt x="4977" y="2160"/>
                    <a:pt x="4751" y="1993"/>
                  </a:cubicBezTo>
                  <a:cubicBezTo>
                    <a:pt x="4299" y="1660"/>
                    <a:pt x="3751" y="1124"/>
                    <a:pt x="3025" y="624"/>
                  </a:cubicBezTo>
                  <a:cubicBezTo>
                    <a:pt x="2667" y="386"/>
                    <a:pt x="2274" y="195"/>
                    <a:pt x="1905" y="112"/>
                  </a:cubicBezTo>
                  <a:cubicBezTo>
                    <a:pt x="1608" y="25"/>
                    <a:pt x="1326" y="1"/>
                    <a:pt x="107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3293250" y="2759100"/>
              <a:ext cx="10150" cy="50625"/>
            </a:xfrm>
            <a:custGeom>
              <a:avLst/>
              <a:gdLst/>
              <a:ahLst/>
              <a:cxnLst/>
              <a:rect l="l" t="t" r="r" b="b"/>
              <a:pathLst>
                <a:path w="406" h="2025" extrusionOk="0">
                  <a:moveTo>
                    <a:pt x="406" y="0"/>
                  </a:moveTo>
                  <a:lnTo>
                    <a:pt x="406" y="0"/>
                  </a:lnTo>
                  <a:cubicBezTo>
                    <a:pt x="406" y="1"/>
                    <a:pt x="322" y="96"/>
                    <a:pt x="251" y="274"/>
                  </a:cubicBezTo>
                  <a:cubicBezTo>
                    <a:pt x="179" y="453"/>
                    <a:pt x="84" y="703"/>
                    <a:pt x="48" y="989"/>
                  </a:cubicBezTo>
                  <a:cubicBezTo>
                    <a:pt x="1" y="1286"/>
                    <a:pt x="25" y="1536"/>
                    <a:pt x="60" y="1727"/>
                  </a:cubicBezTo>
                  <a:cubicBezTo>
                    <a:pt x="84" y="1905"/>
                    <a:pt x="132" y="2025"/>
                    <a:pt x="132" y="2025"/>
                  </a:cubicBezTo>
                  <a:cubicBezTo>
                    <a:pt x="132" y="2025"/>
                    <a:pt x="191" y="1584"/>
                    <a:pt x="263" y="1013"/>
                  </a:cubicBezTo>
                  <a:cubicBezTo>
                    <a:pt x="346" y="465"/>
                    <a:pt x="406" y="1"/>
                    <a:pt x="40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3281950" y="2821900"/>
              <a:ext cx="14900" cy="58975"/>
            </a:xfrm>
            <a:custGeom>
              <a:avLst/>
              <a:gdLst/>
              <a:ahLst/>
              <a:cxnLst/>
              <a:rect l="l" t="t" r="r" b="b"/>
              <a:pathLst>
                <a:path w="596" h="2359" extrusionOk="0">
                  <a:moveTo>
                    <a:pt x="405" y="1"/>
                  </a:moveTo>
                  <a:cubicBezTo>
                    <a:pt x="405" y="1"/>
                    <a:pt x="322" y="120"/>
                    <a:pt x="274" y="358"/>
                  </a:cubicBezTo>
                  <a:cubicBezTo>
                    <a:pt x="238" y="477"/>
                    <a:pt x="238" y="620"/>
                    <a:pt x="262" y="775"/>
                  </a:cubicBezTo>
                  <a:cubicBezTo>
                    <a:pt x="274" y="929"/>
                    <a:pt x="358" y="1108"/>
                    <a:pt x="358" y="1227"/>
                  </a:cubicBezTo>
                  <a:cubicBezTo>
                    <a:pt x="381" y="1346"/>
                    <a:pt x="286" y="1477"/>
                    <a:pt x="238" y="1632"/>
                  </a:cubicBezTo>
                  <a:cubicBezTo>
                    <a:pt x="179" y="1763"/>
                    <a:pt x="143" y="1894"/>
                    <a:pt x="107" y="2001"/>
                  </a:cubicBezTo>
                  <a:cubicBezTo>
                    <a:pt x="36" y="2227"/>
                    <a:pt x="0" y="2358"/>
                    <a:pt x="0" y="2358"/>
                  </a:cubicBezTo>
                  <a:cubicBezTo>
                    <a:pt x="0" y="2358"/>
                    <a:pt x="96" y="2239"/>
                    <a:pt x="215" y="2060"/>
                  </a:cubicBezTo>
                  <a:cubicBezTo>
                    <a:pt x="274" y="1953"/>
                    <a:pt x="346" y="1846"/>
                    <a:pt x="417" y="1715"/>
                  </a:cubicBezTo>
                  <a:cubicBezTo>
                    <a:pt x="477" y="1584"/>
                    <a:pt x="596" y="1453"/>
                    <a:pt x="596" y="1215"/>
                  </a:cubicBezTo>
                  <a:cubicBezTo>
                    <a:pt x="572" y="989"/>
                    <a:pt x="477" y="870"/>
                    <a:pt x="453" y="739"/>
                  </a:cubicBezTo>
                  <a:cubicBezTo>
                    <a:pt x="417" y="596"/>
                    <a:pt x="393" y="465"/>
                    <a:pt x="393" y="358"/>
                  </a:cubicBezTo>
                  <a:cubicBezTo>
                    <a:pt x="369" y="156"/>
                    <a:pt x="405" y="1"/>
                    <a:pt x="4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3220925" y="2921025"/>
              <a:ext cx="33950" cy="29500"/>
            </a:xfrm>
            <a:custGeom>
              <a:avLst/>
              <a:gdLst/>
              <a:ahLst/>
              <a:cxnLst/>
              <a:rect l="l" t="t" r="r" b="b"/>
              <a:pathLst>
                <a:path w="1358" h="1180" extrusionOk="0">
                  <a:moveTo>
                    <a:pt x="1358" y="0"/>
                  </a:moveTo>
                  <a:lnTo>
                    <a:pt x="1358" y="0"/>
                  </a:lnTo>
                  <a:cubicBezTo>
                    <a:pt x="1358" y="1"/>
                    <a:pt x="953" y="131"/>
                    <a:pt x="572" y="465"/>
                  </a:cubicBezTo>
                  <a:cubicBezTo>
                    <a:pt x="179" y="786"/>
                    <a:pt x="1" y="1179"/>
                    <a:pt x="1" y="1179"/>
                  </a:cubicBezTo>
                  <a:cubicBezTo>
                    <a:pt x="1" y="1179"/>
                    <a:pt x="358" y="953"/>
                    <a:pt x="715" y="632"/>
                  </a:cubicBezTo>
                  <a:cubicBezTo>
                    <a:pt x="1096" y="310"/>
                    <a:pt x="1358" y="1"/>
                    <a:pt x="135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3182225" y="2972225"/>
              <a:ext cx="17600" cy="43175"/>
            </a:xfrm>
            <a:custGeom>
              <a:avLst/>
              <a:gdLst/>
              <a:ahLst/>
              <a:cxnLst/>
              <a:rect l="l" t="t" r="r" b="b"/>
              <a:pathLst>
                <a:path w="704" h="1727" extrusionOk="0">
                  <a:moveTo>
                    <a:pt x="703" y="0"/>
                  </a:moveTo>
                  <a:cubicBezTo>
                    <a:pt x="703" y="0"/>
                    <a:pt x="441" y="346"/>
                    <a:pt x="239" y="822"/>
                  </a:cubicBezTo>
                  <a:cubicBezTo>
                    <a:pt x="48" y="1298"/>
                    <a:pt x="1" y="1727"/>
                    <a:pt x="1" y="1727"/>
                  </a:cubicBezTo>
                  <a:cubicBezTo>
                    <a:pt x="1" y="1727"/>
                    <a:pt x="275" y="1393"/>
                    <a:pt x="465" y="917"/>
                  </a:cubicBezTo>
                  <a:cubicBezTo>
                    <a:pt x="656" y="429"/>
                    <a:pt x="703" y="0"/>
                    <a:pt x="703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3149500" y="3058250"/>
              <a:ext cx="11925" cy="38725"/>
            </a:xfrm>
            <a:custGeom>
              <a:avLst/>
              <a:gdLst/>
              <a:ahLst/>
              <a:cxnLst/>
              <a:rect l="l" t="t" r="r" b="b"/>
              <a:pathLst>
                <a:path w="477" h="1549" extrusionOk="0">
                  <a:moveTo>
                    <a:pt x="405" y="0"/>
                  </a:moveTo>
                  <a:cubicBezTo>
                    <a:pt x="405" y="0"/>
                    <a:pt x="262" y="346"/>
                    <a:pt x="143" y="762"/>
                  </a:cubicBezTo>
                  <a:cubicBezTo>
                    <a:pt x="36" y="1179"/>
                    <a:pt x="0" y="1548"/>
                    <a:pt x="0" y="1548"/>
                  </a:cubicBezTo>
                  <a:cubicBezTo>
                    <a:pt x="0" y="1548"/>
                    <a:pt x="262" y="1262"/>
                    <a:pt x="357" y="822"/>
                  </a:cubicBezTo>
                  <a:cubicBezTo>
                    <a:pt x="476" y="369"/>
                    <a:pt x="405" y="0"/>
                    <a:pt x="4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2819975" y="2257550"/>
              <a:ext cx="77425" cy="50325"/>
            </a:xfrm>
            <a:custGeom>
              <a:avLst/>
              <a:gdLst/>
              <a:ahLst/>
              <a:cxnLst/>
              <a:rect l="l" t="t" r="r" b="b"/>
              <a:pathLst>
                <a:path w="3097" h="2013" extrusionOk="0">
                  <a:moveTo>
                    <a:pt x="1" y="1"/>
                  </a:moveTo>
                  <a:cubicBezTo>
                    <a:pt x="1" y="1"/>
                    <a:pt x="644" y="548"/>
                    <a:pt x="1489" y="1108"/>
                  </a:cubicBezTo>
                  <a:cubicBezTo>
                    <a:pt x="2334" y="1655"/>
                    <a:pt x="3096" y="2013"/>
                    <a:pt x="3096" y="2013"/>
                  </a:cubicBezTo>
                  <a:cubicBezTo>
                    <a:pt x="3096" y="2013"/>
                    <a:pt x="2465" y="1477"/>
                    <a:pt x="1608" y="905"/>
                  </a:cubicBezTo>
                  <a:cubicBezTo>
                    <a:pt x="763" y="35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2892025" y="2280175"/>
              <a:ext cx="9850" cy="16100"/>
            </a:xfrm>
            <a:custGeom>
              <a:avLst/>
              <a:gdLst/>
              <a:ahLst/>
              <a:cxnLst/>
              <a:rect l="l" t="t" r="r" b="b"/>
              <a:pathLst>
                <a:path w="394" h="644" extrusionOk="0">
                  <a:moveTo>
                    <a:pt x="36" y="0"/>
                  </a:moveTo>
                  <a:cubicBezTo>
                    <a:pt x="36" y="0"/>
                    <a:pt x="0" y="203"/>
                    <a:pt x="95" y="381"/>
                  </a:cubicBezTo>
                  <a:cubicBezTo>
                    <a:pt x="179" y="560"/>
                    <a:pt x="357" y="643"/>
                    <a:pt x="357" y="643"/>
                  </a:cubicBezTo>
                  <a:cubicBezTo>
                    <a:pt x="357" y="643"/>
                    <a:pt x="393" y="453"/>
                    <a:pt x="298" y="274"/>
                  </a:cubicBezTo>
                  <a:cubicBezTo>
                    <a:pt x="214" y="96"/>
                    <a:pt x="36" y="0"/>
                    <a:pt x="3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883675" y="2218850"/>
              <a:ext cx="9250" cy="42900"/>
            </a:xfrm>
            <a:custGeom>
              <a:avLst/>
              <a:gdLst/>
              <a:ahLst/>
              <a:cxnLst/>
              <a:rect l="l" t="t" r="r" b="b"/>
              <a:pathLst>
                <a:path w="370" h="1716" extrusionOk="0">
                  <a:moveTo>
                    <a:pt x="370" y="1"/>
                  </a:moveTo>
                  <a:cubicBezTo>
                    <a:pt x="370" y="1"/>
                    <a:pt x="298" y="72"/>
                    <a:pt x="239" y="215"/>
                  </a:cubicBezTo>
                  <a:cubicBezTo>
                    <a:pt x="144" y="358"/>
                    <a:pt x="60" y="572"/>
                    <a:pt x="25" y="822"/>
                  </a:cubicBezTo>
                  <a:cubicBezTo>
                    <a:pt x="1" y="1072"/>
                    <a:pt x="25" y="1298"/>
                    <a:pt x="72" y="1465"/>
                  </a:cubicBezTo>
                  <a:cubicBezTo>
                    <a:pt x="120" y="1620"/>
                    <a:pt x="156" y="1715"/>
                    <a:pt x="156" y="1715"/>
                  </a:cubicBezTo>
                  <a:cubicBezTo>
                    <a:pt x="156" y="1715"/>
                    <a:pt x="191" y="1310"/>
                    <a:pt x="251" y="846"/>
                  </a:cubicBezTo>
                  <a:cubicBezTo>
                    <a:pt x="298" y="406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3017025" y="1898575"/>
              <a:ext cx="325075" cy="144975"/>
            </a:xfrm>
            <a:custGeom>
              <a:avLst/>
              <a:gdLst/>
              <a:ahLst/>
              <a:cxnLst/>
              <a:rect l="l" t="t" r="r" b="b"/>
              <a:pathLst>
                <a:path w="13003" h="5799" extrusionOk="0">
                  <a:moveTo>
                    <a:pt x="13002" y="1"/>
                  </a:moveTo>
                  <a:lnTo>
                    <a:pt x="13002" y="1"/>
                  </a:lnTo>
                  <a:cubicBezTo>
                    <a:pt x="13002" y="1"/>
                    <a:pt x="12984" y="25"/>
                    <a:pt x="12965" y="86"/>
                  </a:cubicBezTo>
                  <a:lnTo>
                    <a:pt x="12965" y="86"/>
                  </a:lnTo>
                  <a:cubicBezTo>
                    <a:pt x="12988" y="29"/>
                    <a:pt x="13002" y="1"/>
                    <a:pt x="13002" y="1"/>
                  </a:cubicBezTo>
                  <a:close/>
                  <a:moveTo>
                    <a:pt x="12965" y="86"/>
                  </a:moveTo>
                  <a:lnTo>
                    <a:pt x="12965" y="86"/>
                  </a:lnTo>
                  <a:cubicBezTo>
                    <a:pt x="12959" y="102"/>
                    <a:pt x="12951" y="122"/>
                    <a:pt x="12943" y="143"/>
                  </a:cubicBezTo>
                  <a:cubicBezTo>
                    <a:pt x="12918" y="193"/>
                    <a:pt x="12890" y="253"/>
                    <a:pt x="12850" y="320"/>
                  </a:cubicBezTo>
                  <a:lnTo>
                    <a:pt x="12850" y="320"/>
                  </a:lnTo>
                  <a:cubicBezTo>
                    <a:pt x="12891" y="263"/>
                    <a:pt x="12920" y="214"/>
                    <a:pt x="12943" y="179"/>
                  </a:cubicBezTo>
                  <a:cubicBezTo>
                    <a:pt x="12950" y="141"/>
                    <a:pt x="12958" y="110"/>
                    <a:pt x="12965" y="86"/>
                  </a:cubicBezTo>
                  <a:close/>
                  <a:moveTo>
                    <a:pt x="12850" y="320"/>
                  </a:moveTo>
                  <a:lnTo>
                    <a:pt x="12850" y="320"/>
                  </a:lnTo>
                  <a:cubicBezTo>
                    <a:pt x="12808" y="379"/>
                    <a:pt x="12754" y="446"/>
                    <a:pt x="12681" y="513"/>
                  </a:cubicBezTo>
                  <a:cubicBezTo>
                    <a:pt x="12431" y="798"/>
                    <a:pt x="11931" y="1048"/>
                    <a:pt x="11276" y="1203"/>
                  </a:cubicBezTo>
                  <a:cubicBezTo>
                    <a:pt x="10943" y="1286"/>
                    <a:pt x="10574" y="1334"/>
                    <a:pt x="10181" y="1453"/>
                  </a:cubicBezTo>
                  <a:cubicBezTo>
                    <a:pt x="9800" y="1572"/>
                    <a:pt x="9371" y="1727"/>
                    <a:pt x="9014" y="2037"/>
                  </a:cubicBezTo>
                  <a:cubicBezTo>
                    <a:pt x="8835" y="2179"/>
                    <a:pt x="8669" y="2394"/>
                    <a:pt x="8573" y="2632"/>
                  </a:cubicBezTo>
                  <a:cubicBezTo>
                    <a:pt x="8478" y="2858"/>
                    <a:pt x="8442" y="3108"/>
                    <a:pt x="8335" y="3287"/>
                  </a:cubicBezTo>
                  <a:cubicBezTo>
                    <a:pt x="8240" y="3477"/>
                    <a:pt x="8026" y="3489"/>
                    <a:pt x="7764" y="3525"/>
                  </a:cubicBezTo>
                  <a:cubicBezTo>
                    <a:pt x="7621" y="3537"/>
                    <a:pt x="7478" y="3596"/>
                    <a:pt x="7359" y="3692"/>
                  </a:cubicBezTo>
                  <a:cubicBezTo>
                    <a:pt x="7252" y="3775"/>
                    <a:pt x="7168" y="3882"/>
                    <a:pt x="7073" y="3989"/>
                  </a:cubicBezTo>
                  <a:cubicBezTo>
                    <a:pt x="6775" y="4394"/>
                    <a:pt x="6359" y="4656"/>
                    <a:pt x="5918" y="4823"/>
                  </a:cubicBezTo>
                  <a:cubicBezTo>
                    <a:pt x="5466" y="5001"/>
                    <a:pt x="5001" y="5073"/>
                    <a:pt x="4561" y="5144"/>
                  </a:cubicBezTo>
                  <a:cubicBezTo>
                    <a:pt x="3668" y="5263"/>
                    <a:pt x="2858" y="5382"/>
                    <a:pt x="2192" y="5477"/>
                  </a:cubicBezTo>
                  <a:cubicBezTo>
                    <a:pt x="834" y="5680"/>
                    <a:pt x="1" y="5799"/>
                    <a:pt x="1" y="5799"/>
                  </a:cubicBezTo>
                  <a:cubicBezTo>
                    <a:pt x="1" y="5799"/>
                    <a:pt x="858" y="5727"/>
                    <a:pt x="2203" y="5597"/>
                  </a:cubicBezTo>
                  <a:cubicBezTo>
                    <a:pt x="2894" y="5513"/>
                    <a:pt x="3692" y="5442"/>
                    <a:pt x="4585" y="5335"/>
                  </a:cubicBezTo>
                  <a:cubicBezTo>
                    <a:pt x="5037" y="5275"/>
                    <a:pt x="5513" y="5204"/>
                    <a:pt x="5990" y="5025"/>
                  </a:cubicBezTo>
                  <a:cubicBezTo>
                    <a:pt x="6454" y="4858"/>
                    <a:pt x="6930" y="4561"/>
                    <a:pt x="7252" y="4132"/>
                  </a:cubicBezTo>
                  <a:cubicBezTo>
                    <a:pt x="7418" y="3930"/>
                    <a:pt x="7585" y="3775"/>
                    <a:pt x="7799" y="3751"/>
                  </a:cubicBezTo>
                  <a:cubicBezTo>
                    <a:pt x="7918" y="3715"/>
                    <a:pt x="8061" y="3715"/>
                    <a:pt x="8192" y="3668"/>
                  </a:cubicBezTo>
                  <a:cubicBezTo>
                    <a:pt x="8335" y="3632"/>
                    <a:pt x="8454" y="3513"/>
                    <a:pt x="8538" y="3394"/>
                  </a:cubicBezTo>
                  <a:cubicBezTo>
                    <a:pt x="8680" y="3132"/>
                    <a:pt x="8680" y="2894"/>
                    <a:pt x="8776" y="2691"/>
                  </a:cubicBezTo>
                  <a:cubicBezTo>
                    <a:pt x="8847" y="2501"/>
                    <a:pt x="8978" y="2322"/>
                    <a:pt x="9133" y="2168"/>
                  </a:cubicBezTo>
                  <a:cubicBezTo>
                    <a:pt x="9442" y="1870"/>
                    <a:pt x="9847" y="1715"/>
                    <a:pt x="10216" y="1584"/>
                  </a:cubicBezTo>
                  <a:cubicBezTo>
                    <a:pt x="10585" y="1453"/>
                    <a:pt x="10955" y="1394"/>
                    <a:pt x="11288" y="1286"/>
                  </a:cubicBezTo>
                  <a:cubicBezTo>
                    <a:pt x="11943" y="1096"/>
                    <a:pt x="12443" y="822"/>
                    <a:pt x="12705" y="524"/>
                  </a:cubicBezTo>
                  <a:cubicBezTo>
                    <a:pt x="12767" y="450"/>
                    <a:pt x="12814" y="382"/>
                    <a:pt x="12850" y="32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3341475" y="1874775"/>
              <a:ext cx="20275" cy="12225"/>
            </a:xfrm>
            <a:custGeom>
              <a:avLst/>
              <a:gdLst/>
              <a:ahLst/>
              <a:cxnLst/>
              <a:rect l="l" t="t" r="r" b="b"/>
              <a:pathLst>
                <a:path w="811" h="489" extrusionOk="0">
                  <a:moveTo>
                    <a:pt x="810" y="0"/>
                  </a:moveTo>
                  <a:cubicBezTo>
                    <a:pt x="810" y="0"/>
                    <a:pt x="560" y="0"/>
                    <a:pt x="346" y="143"/>
                  </a:cubicBezTo>
                  <a:cubicBezTo>
                    <a:pt x="120" y="286"/>
                    <a:pt x="1" y="488"/>
                    <a:pt x="1" y="488"/>
                  </a:cubicBezTo>
                  <a:cubicBezTo>
                    <a:pt x="1" y="488"/>
                    <a:pt x="239" y="476"/>
                    <a:pt x="465" y="345"/>
                  </a:cubicBezTo>
                  <a:cubicBezTo>
                    <a:pt x="691" y="203"/>
                    <a:pt x="810" y="0"/>
                    <a:pt x="81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3360525" y="1852150"/>
              <a:ext cx="8975" cy="14300"/>
            </a:xfrm>
            <a:custGeom>
              <a:avLst/>
              <a:gdLst/>
              <a:ahLst/>
              <a:cxnLst/>
              <a:rect l="l" t="t" r="r" b="b"/>
              <a:pathLst>
                <a:path w="359" h="572" extrusionOk="0">
                  <a:moveTo>
                    <a:pt x="358" y="0"/>
                  </a:moveTo>
                  <a:cubicBezTo>
                    <a:pt x="358" y="0"/>
                    <a:pt x="358" y="0"/>
                    <a:pt x="358" y="0"/>
                  </a:cubicBezTo>
                  <a:lnTo>
                    <a:pt x="358" y="0"/>
                  </a:lnTo>
                  <a:cubicBezTo>
                    <a:pt x="358" y="0"/>
                    <a:pt x="358" y="0"/>
                    <a:pt x="358" y="0"/>
                  </a:cubicBezTo>
                  <a:close/>
                  <a:moveTo>
                    <a:pt x="358" y="0"/>
                  </a:moveTo>
                  <a:cubicBezTo>
                    <a:pt x="347" y="4"/>
                    <a:pt x="163" y="35"/>
                    <a:pt x="96" y="215"/>
                  </a:cubicBezTo>
                  <a:cubicBezTo>
                    <a:pt x="1" y="405"/>
                    <a:pt x="132" y="572"/>
                    <a:pt x="132" y="572"/>
                  </a:cubicBezTo>
                  <a:lnTo>
                    <a:pt x="191" y="488"/>
                  </a:lnTo>
                  <a:cubicBezTo>
                    <a:pt x="227" y="441"/>
                    <a:pt x="274" y="381"/>
                    <a:pt x="298" y="310"/>
                  </a:cubicBezTo>
                  <a:cubicBezTo>
                    <a:pt x="310" y="226"/>
                    <a:pt x="334" y="155"/>
                    <a:pt x="346" y="95"/>
                  </a:cubicBezTo>
                  <a:cubicBezTo>
                    <a:pt x="357" y="39"/>
                    <a:pt x="358" y="4"/>
                    <a:pt x="35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3643300" y="1914050"/>
              <a:ext cx="105100" cy="200950"/>
            </a:xfrm>
            <a:custGeom>
              <a:avLst/>
              <a:gdLst/>
              <a:ahLst/>
              <a:cxnLst/>
              <a:rect l="l" t="t" r="r" b="b"/>
              <a:pathLst>
                <a:path w="4204" h="8038" extrusionOk="0">
                  <a:moveTo>
                    <a:pt x="155" y="1"/>
                  </a:moveTo>
                  <a:lnTo>
                    <a:pt x="155" y="1"/>
                  </a:lnTo>
                  <a:cubicBezTo>
                    <a:pt x="155" y="1"/>
                    <a:pt x="142" y="21"/>
                    <a:pt x="125" y="61"/>
                  </a:cubicBezTo>
                  <a:lnTo>
                    <a:pt x="125" y="61"/>
                  </a:lnTo>
                  <a:lnTo>
                    <a:pt x="155" y="1"/>
                  </a:lnTo>
                  <a:close/>
                  <a:moveTo>
                    <a:pt x="125" y="61"/>
                  </a:moveTo>
                  <a:lnTo>
                    <a:pt x="108" y="96"/>
                  </a:lnTo>
                  <a:cubicBezTo>
                    <a:pt x="96" y="156"/>
                    <a:pt x="48" y="251"/>
                    <a:pt x="36" y="394"/>
                  </a:cubicBezTo>
                  <a:cubicBezTo>
                    <a:pt x="1" y="656"/>
                    <a:pt x="60" y="1120"/>
                    <a:pt x="477" y="1429"/>
                  </a:cubicBezTo>
                  <a:cubicBezTo>
                    <a:pt x="691" y="1584"/>
                    <a:pt x="965" y="1644"/>
                    <a:pt x="1251" y="1668"/>
                  </a:cubicBezTo>
                  <a:cubicBezTo>
                    <a:pt x="1536" y="1703"/>
                    <a:pt x="1822" y="1763"/>
                    <a:pt x="2096" y="1894"/>
                  </a:cubicBezTo>
                  <a:cubicBezTo>
                    <a:pt x="2382" y="2013"/>
                    <a:pt x="2668" y="2180"/>
                    <a:pt x="2977" y="2334"/>
                  </a:cubicBezTo>
                  <a:cubicBezTo>
                    <a:pt x="3132" y="2418"/>
                    <a:pt x="3275" y="2489"/>
                    <a:pt x="3441" y="2572"/>
                  </a:cubicBezTo>
                  <a:lnTo>
                    <a:pt x="3680" y="2692"/>
                  </a:lnTo>
                  <a:cubicBezTo>
                    <a:pt x="3751" y="2739"/>
                    <a:pt x="3858" y="2787"/>
                    <a:pt x="3870" y="2811"/>
                  </a:cubicBezTo>
                  <a:cubicBezTo>
                    <a:pt x="3918" y="2846"/>
                    <a:pt x="3846" y="3096"/>
                    <a:pt x="3846" y="3275"/>
                  </a:cubicBezTo>
                  <a:cubicBezTo>
                    <a:pt x="3822" y="3477"/>
                    <a:pt x="3846" y="3644"/>
                    <a:pt x="3870" y="3823"/>
                  </a:cubicBezTo>
                  <a:cubicBezTo>
                    <a:pt x="3918" y="4192"/>
                    <a:pt x="3989" y="4501"/>
                    <a:pt x="3989" y="4811"/>
                  </a:cubicBezTo>
                  <a:cubicBezTo>
                    <a:pt x="4001" y="5430"/>
                    <a:pt x="3882" y="6001"/>
                    <a:pt x="3822" y="6478"/>
                  </a:cubicBezTo>
                  <a:cubicBezTo>
                    <a:pt x="3751" y="6954"/>
                    <a:pt x="3727" y="7359"/>
                    <a:pt x="3739" y="7621"/>
                  </a:cubicBezTo>
                  <a:cubicBezTo>
                    <a:pt x="3751" y="7895"/>
                    <a:pt x="3787" y="8037"/>
                    <a:pt x="3787" y="8037"/>
                  </a:cubicBezTo>
                  <a:cubicBezTo>
                    <a:pt x="3787" y="8037"/>
                    <a:pt x="3763" y="7895"/>
                    <a:pt x="3787" y="7597"/>
                  </a:cubicBezTo>
                  <a:cubicBezTo>
                    <a:pt x="3799" y="7323"/>
                    <a:pt x="3846" y="6954"/>
                    <a:pt x="3941" y="6478"/>
                  </a:cubicBezTo>
                  <a:cubicBezTo>
                    <a:pt x="4037" y="6013"/>
                    <a:pt x="4180" y="5454"/>
                    <a:pt x="4180" y="4799"/>
                  </a:cubicBezTo>
                  <a:cubicBezTo>
                    <a:pt x="4203" y="4466"/>
                    <a:pt x="4144" y="4144"/>
                    <a:pt x="4096" y="3799"/>
                  </a:cubicBezTo>
                  <a:cubicBezTo>
                    <a:pt x="4084" y="3632"/>
                    <a:pt x="4061" y="3454"/>
                    <a:pt x="4061" y="3287"/>
                  </a:cubicBezTo>
                  <a:cubicBezTo>
                    <a:pt x="4061" y="3203"/>
                    <a:pt x="4084" y="3132"/>
                    <a:pt x="4096" y="3037"/>
                  </a:cubicBezTo>
                  <a:cubicBezTo>
                    <a:pt x="4108" y="2965"/>
                    <a:pt x="4156" y="2811"/>
                    <a:pt x="4049" y="2680"/>
                  </a:cubicBezTo>
                  <a:cubicBezTo>
                    <a:pt x="3941" y="2561"/>
                    <a:pt x="3858" y="2549"/>
                    <a:pt x="3787" y="2501"/>
                  </a:cubicBezTo>
                  <a:lnTo>
                    <a:pt x="3549" y="2382"/>
                  </a:lnTo>
                  <a:cubicBezTo>
                    <a:pt x="3382" y="2299"/>
                    <a:pt x="3215" y="2215"/>
                    <a:pt x="3072" y="2144"/>
                  </a:cubicBezTo>
                  <a:cubicBezTo>
                    <a:pt x="2751" y="2001"/>
                    <a:pt x="2453" y="1846"/>
                    <a:pt x="2156" y="1715"/>
                  </a:cubicBezTo>
                  <a:cubicBezTo>
                    <a:pt x="1548" y="1429"/>
                    <a:pt x="905" y="1608"/>
                    <a:pt x="536" y="1346"/>
                  </a:cubicBezTo>
                  <a:cubicBezTo>
                    <a:pt x="155" y="1084"/>
                    <a:pt x="48" y="656"/>
                    <a:pt x="60" y="406"/>
                  </a:cubicBezTo>
                  <a:cubicBezTo>
                    <a:pt x="60" y="275"/>
                    <a:pt x="96" y="179"/>
                    <a:pt x="108" y="108"/>
                  </a:cubicBezTo>
                  <a:cubicBezTo>
                    <a:pt x="114" y="90"/>
                    <a:pt x="120" y="74"/>
                    <a:pt x="125" y="6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3786175" y="2089575"/>
              <a:ext cx="178625" cy="76025"/>
            </a:xfrm>
            <a:custGeom>
              <a:avLst/>
              <a:gdLst/>
              <a:ahLst/>
              <a:cxnLst/>
              <a:rect l="l" t="t" r="r" b="b"/>
              <a:pathLst>
                <a:path w="7145" h="3041" extrusionOk="0">
                  <a:moveTo>
                    <a:pt x="1419" y="0"/>
                  </a:moveTo>
                  <a:cubicBezTo>
                    <a:pt x="1333" y="0"/>
                    <a:pt x="1241" y="16"/>
                    <a:pt x="1144" y="52"/>
                  </a:cubicBezTo>
                  <a:cubicBezTo>
                    <a:pt x="774" y="207"/>
                    <a:pt x="524" y="385"/>
                    <a:pt x="310" y="409"/>
                  </a:cubicBezTo>
                  <a:cubicBezTo>
                    <a:pt x="278" y="415"/>
                    <a:pt x="248" y="417"/>
                    <a:pt x="221" y="417"/>
                  </a:cubicBezTo>
                  <a:cubicBezTo>
                    <a:pt x="86" y="417"/>
                    <a:pt x="12" y="361"/>
                    <a:pt x="2" y="361"/>
                  </a:cubicBezTo>
                  <a:cubicBezTo>
                    <a:pt x="1" y="361"/>
                    <a:pt x="1" y="361"/>
                    <a:pt x="1" y="362"/>
                  </a:cubicBezTo>
                  <a:lnTo>
                    <a:pt x="1" y="362"/>
                  </a:lnTo>
                  <a:cubicBezTo>
                    <a:pt x="1" y="361"/>
                    <a:pt x="1" y="361"/>
                    <a:pt x="1" y="361"/>
                  </a:cubicBezTo>
                  <a:cubicBezTo>
                    <a:pt x="12" y="361"/>
                    <a:pt x="107" y="446"/>
                    <a:pt x="289" y="446"/>
                  </a:cubicBezTo>
                  <a:cubicBezTo>
                    <a:pt x="300" y="446"/>
                    <a:pt x="311" y="446"/>
                    <a:pt x="322" y="445"/>
                  </a:cubicBezTo>
                  <a:cubicBezTo>
                    <a:pt x="548" y="421"/>
                    <a:pt x="834" y="266"/>
                    <a:pt x="1191" y="159"/>
                  </a:cubicBezTo>
                  <a:cubicBezTo>
                    <a:pt x="1265" y="140"/>
                    <a:pt x="1340" y="126"/>
                    <a:pt x="1415" y="126"/>
                  </a:cubicBezTo>
                  <a:cubicBezTo>
                    <a:pt x="1523" y="126"/>
                    <a:pt x="1629" y="154"/>
                    <a:pt x="1727" y="231"/>
                  </a:cubicBezTo>
                  <a:cubicBezTo>
                    <a:pt x="1894" y="350"/>
                    <a:pt x="2048" y="540"/>
                    <a:pt x="2227" y="719"/>
                  </a:cubicBezTo>
                  <a:cubicBezTo>
                    <a:pt x="2406" y="897"/>
                    <a:pt x="2584" y="1100"/>
                    <a:pt x="2787" y="1290"/>
                  </a:cubicBezTo>
                  <a:cubicBezTo>
                    <a:pt x="2870" y="1374"/>
                    <a:pt x="2989" y="1516"/>
                    <a:pt x="3179" y="1540"/>
                  </a:cubicBezTo>
                  <a:cubicBezTo>
                    <a:pt x="3211" y="1542"/>
                    <a:pt x="3240" y="1543"/>
                    <a:pt x="3267" y="1543"/>
                  </a:cubicBezTo>
                  <a:cubicBezTo>
                    <a:pt x="3321" y="1543"/>
                    <a:pt x="3366" y="1540"/>
                    <a:pt x="3406" y="1540"/>
                  </a:cubicBezTo>
                  <a:cubicBezTo>
                    <a:pt x="3465" y="1540"/>
                    <a:pt x="3513" y="1546"/>
                    <a:pt x="3560" y="1576"/>
                  </a:cubicBezTo>
                  <a:cubicBezTo>
                    <a:pt x="3644" y="1636"/>
                    <a:pt x="3739" y="1755"/>
                    <a:pt x="3834" y="1850"/>
                  </a:cubicBezTo>
                  <a:cubicBezTo>
                    <a:pt x="3941" y="1969"/>
                    <a:pt x="4096" y="2052"/>
                    <a:pt x="4239" y="2088"/>
                  </a:cubicBezTo>
                  <a:cubicBezTo>
                    <a:pt x="4357" y="2121"/>
                    <a:pt x="4474" y="2134"/>
                    <a:pt x="4587" y="2134"/>
                  </a:cubicBezTo>
                  <a:cubicBezTo>
                    <a:pt x="4758" y="2134"/>
                    <a:pt x="4922" y="2105"/>
                    <a:pt x="5073" y="2076"/>
                  </a:cubicBezTo>
                  <a:cubicBezTo>
                    <a:pt x="5311" y="2028"/>
                    <a:pt x="5549" y="1957"/>
                    <a:pt x="5763" y="1945"/>
                  </a:cubicBezTo>
                  <a:cubicBezTo>
                    <a:pt x="5777" y="1942"/>
                    <a:pt x="5791" y="1941"/>
                    <a:pt x="5805" y="1941"/>
                  </a:cubicBezTo>
                  <a:cubicBezTo>
                    <a:pt x="5963" y="1941"/>
                    <a:pt x="6085" y="2121"/>
                    <a:pt x="6227" y="2231"/>
                  </a:cubicBezTo>
                  <a:cubicBezTo>
                    <a:pt x="6787" y="2731"/>
                    <a:pt x="7144" y="3040"/>
                    <a:pt x="7144" y="3040"/>
                  </a:cubicBezTo>
                  <a:cubicBezTo>
                    <a:pt x="7144" y="3040"/>
                    <a:pt x="6823" y="2707"/>
                    <a:pt x="6323" y="2195"/>
                  </a:cubicBezTo>
                  <a:cubicBezTo>
                    <a:pt x="6263" y="2124"/>
                    <a:pt x="6192" y="2052"/>
                    <a:pt x="6120" y="1969"/>
                  </a:cubicBezTo>
                  <a:cubicBezTo>
                    <a:pt x="6037" y="1886"/>
                    <a:pt x="5906" y="1826"/>
                    <a:pt x="5775" y="1826"/>
                  </a:cubicBezTo>
                  <a:cubicBezTo>
                    <a:pt x="5525" y="1826"/>
                    <a:pt x="5299" y="1886"/>
                    <a:pt x="5049" y="1909"/>
                  </a:cubicBezTo>
                  <a:cubicBezTo>
                    <a:pt x="4911" y="1928"/>
                    <a:pt x="4776" y="1944"/>
                    <a:pt x="4644" y="1944"/>
                  </a:cubicBezTo>
                  <a:cubicBezTo>
                    <a:pt x="4526" y="1944"/>
                    <a:pt x="4411" y="1931"/>
                    <a:pt x="4299" y="1897"/>
                  </a:cubicBezTo>
                  <a:cubicBezTo>
                    <a:pt x="4192" y="1874"/>
                    <a:pt x="4096" y="1814"/>
                    <a:pt x="4001" y="1719"/>
                  </a:cubicBezTo>
                  <a:cubicBezTo>
                    <a:pt x="3918" y="1636"/>
                    <a:pt x="3834" y="1493"/>
                    <a:pt x="3680" y="1397"/>
                  </a:cubicBezTo>
                  <a:cubicBezTo>
                    <a:pt x="3675" y="1397"/>
                    <a:pt x="3671" y="1397"/>
                    <a:pt x="3667" y="1397"/>
                  </a:cubicBezTo>
                  <a:cubicBezTo>
                    <a:pt x="2612" y="1397"/>
                    <a:pt x="2227" y="0"/>
                    <a:pt x="141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3989475" y="2177475"/>
              <a:ext cx="39200" cy="67600"/>
            </a:xfrm>
            <a:custGeom>
              <a:avLst/>
              <a:gdLst/>
              <a:ahLst/>
              <a:cxnLst/>
              <a:rect l="l" t="t" r="r" b="b"/>
              <a:pathLst>
                <a:path w="1568" h="2704" extrusionOk="0">
                  <a:moveTo>
                    <a:pt x="0" y="1"/>
                  </a:moveTo>
                  <a:cubicBezTo>
                    <a:pt x="1" y="1"/>
                    <a:pt x="346" y="632"/>
                    <a:pt x="893" y="1334"/>
                  </a:cubicBezTo>
                  <a:cubicBezTo>
                    <a:pt x="1155" y="1668"/>
                    <a:pt x="1382" y="1989"/>
                    <a:pt x="1441" y="2251"/>
                  </a:cubicBezTo>
                  <a:cubicBezTo>
                    <a:pt x="1465" y="2382"/>
                    <a:pt x="1465" y="2501"/>
                    <a:pt x="1453" y="2584"/>
                  </a:cubicBezTo>
                  <a:cubicBezTo>
                    <a:pt x="1445" y="2633"/>
                    <a:pt x="1437" y="2671"/>
                    <a:pt x="1432" y="2690"/>
                  </a:cubicBezTo>
                  <a:lnTo>
                    <a:pt x="1432" y="2690"/>
                  </a:lnTo>
                  <a:cubicBezTo>
                    <a:pt x="1459" y="2647"/>
                    <a:pt x="1568" y="2503"/>
                    <a:pt x="1548" y="2239"/>
                  </a:cubicBezTo>
                  <a:cubicBezTo>
                    <a:pt x="1548" y="1930"/>
                    <a:pt x="1346" y="1525"/>
                    <a:pt x="1072" y="1179"/>
                  </a:cubicBezTo>
                  <a:cubicBezTo>
                    <a:pt x="536" y="501"/>
                    <a:pt x="1" y="1"/>
                    <a:pt x="0" y="1"/>
                  </a:cubicBezTo>
                  <a:close/>
                  <a:moveTo>
                    <a:pt x="1432" y="2690"/>
                  </a:moveTo>
                  <a:cubicBezTo>
                    <a:pt x="1427" y="2699"/>
                    <a:pt x="1425" y="2703"/>
                    <a:pt x="1429" y="2703"/>
                  </a:cubicBezTo>
                  <a:cubicBezTo>
                    <a:pt x="1429" y="2703"/>
                    <a:pt x="1430" y="2699"/>
                    <a:pt x="1432" y="269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3973100" y="2259050"/>
              <a:ext cx="40500" cy="10550"/>
            </a:xfrm>
            <a:custGeom>
              <a:avLst/>
              <a:gdLst/>
              <a:ahLst/>
              <a:cxnLst/>
              <a:rect l="l" t="t" r="r" b="b"/>
              <a:pathLst>
                <a:path w="1620" h="422" extrusionOk="0">
                  <a:moveTo>
                    <a:pt x="1620" y="0"/>
                  </a:moveTo>
                  <a:cubicBezTo>
                    <a:pt x="1620" y="0"/>
                    <a:pt x="1227" y="71"/>
                    <a:pt x="798" y="167"/>
                  </a:cubicBezTo>
                  <a:cubicBezTo>
                    <a:pt x="370" y="274"/>
                    <a:pt x="1" y="357"/>
                    <a:pt x="1" y="357"/>
                  </a:cubicBezTo>
                  <a:cubicBezTo>
                    <a:pt x="1" y="357"/>
                    <a:pt x="84" y="393"/>
                    <a:pt x="239" y="405"/>
                  </a:cubicBezTo>
                  <a:cubicBezTo>
                    <a:pt x="303" y="416"/>
                    <a:pt x="384" y="421"/>
                    <a:pt x="475" y="421"/>
                  </a:cubicBezTo>
                  <a:cubicBezTo>
                    <a:pt x="587" y="421"/>
                    <a:pt x="715" y="413"/>
                    <a:pt x="846" y="393"/>
                  </a:cubicBezTo>
                  <a:cubicBezTo>
                    <a:pt x="1084" y="322"/>
                    <a:pt x="1275" y="238"/>
                    <a:pt x="1406" y="155"/>
                  </a:cubicBezTo>
                  <a:cubicBezTo>
                    <a:pt x="1548" y="71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2862850" y="2550450"/>
              <a:ext cx="45275" cy="6275"/>
            </a:xfrm>
            <a:custGeom>
              <a:avLst/>
              <a:gdLst/>
              <a:ahLst/>
              <a:cxnLst/>
              <a:rect l="l" t="t" r="r" b="b"/>
              <a:pathLst>
                <a:path w="1811" h="251" extrusionOk="0">
                  <a:moveTo>
                    <a:pt x="1810" y="0"/>
                  </a:moveTo>
                  <a:cubicBezTo>
                    <a:pt x="1810" y="0"/>
                    <a:pt x="1381" y="12"/>
                    <a:pt x="905" y="12"/>
                  </a:cubicBezTo>
                  <a:cubicBezTo>
                    <a:pt x="417" y="12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84" y="60"/>
                    <a:pt x="250" y="131"/>
                  </a:cubicBezTo>
                  <a:cubicBezTo>
                    <a:pt x="417" y="191"/>
                    <a:pt x="631" y="250"/>
                    <a:pt x="905" y="250"/>
                  </a:cubicBezTo>
                  <a:cubicBezTo>
                    <a:pt x="1167" y="250"/>
                    <a:pt x="1393" y="179"/>
                    <a:pt x="1560" y="119"/>
                  </a:cubicBezTo>
                  <a:cubicBezTo>
                    <a:pt x="1727" y="60"/>
                    <a:pt x="1810" y="0"/>
                    <a:pt x="181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2828025" y="2538825"/>
              <a:ext cx="20250" cy="17800"/>
            </a:xfrm>
            <a:custGeom>
              <a:avLst/>
              <a:gdLst/>
              <a:ahLst/>
              <a:cxnLst/>
              <a:rect l="l" t="t" r="r" b="b"/>
              <a:pathLst>
                <a:path w="810" h="712" extrusionOk="0">
                  <a:moveTo>
                    <a:pt x="60" y="1"/>
                  </a:moveTo>
                  <a:cubicBezTo>
                    <a:pt x="60" y="1"/>
                    <a:pt x="24" y="60"/>
                    <a:pt x="0" y="168"/>
                  </a:cubicBezTo>
                  <a:cubicBezTo>
                    <a:pt x="0" y="287"/>
                    <a:pt x="48" y="465"/>
                    <a:pt x="203" y="584"/>
                  </a:cubicBezTo>
                  <a:cubicBezTo>
                    <a:pt x="313" y="677"/>
                    <a:pt x="446" y="712"/>
                    <a:pt x="555" y="712"/>
                  </a:cubicBezTo>
                  <a:cubicBezTo>
                    <a:pt x="587" y="712"/>
                    <a:pt x="616" y="709"/>
                    <a:pt x="643" y="703"/>
                  </a:cubicBezTo>
                  <a:cubicBezTo>
                    <a:pt x="762" y="668"/>
                    <a:pt x="810" y="608"/>
                    <a:pt x="810" y="608"/>
                  </a:cubicBezTo>
                  <a:cubicBezTo>
                    <a:pt x="810" y="608"/>
                    <a:pt x="738" y="608"/>
                    <a:pt x="643" y="584"/>
                  </a:cubicBezTo>
                  <a:cubicBezTo>
                    <a:pt x="536" y="549"/>
                    <a:pt x="453" y="489"/>
                    <a:pt x="346" y="406"/>
                  </a:cubicBezTo>
                  <a:cubicBezTo>
                    <a:pt x="238" y="334"/>
                    <a:pt x="167" y="239"/>
                    <a:pt x="119" y="156"/>
                  </a:cubicBezTo>
                  <a:cubicBezTo>
                    <a:pt x="84" y="72"/>
                    <a:pt x="60" y="1"/>
                    <a:pt x="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2681575" y="2253975"/>
              <a:ext cx="80975" cy="205400"/>
            </a:xfrm>
            <a:custGeom>
              <a:avLst/>
              <a:gdLst/>
              <a:ahLst/>
              <a:cxnLst/>
              <a:rect l="l" t="t" r="r" b="b"/>
              <a:pathLst>
                <a:path w="3239" h="8216" extrusionOk="0">
                  <a:moveTo>
                    <a:pt x="3239" y="1"/>
                  </a:moveTo>
                  <a:lnTo>
                    <a:pt x="3156" y="84"/>
                  </a:lnTo>
                  <a:lnTo>
                    <a:pt x="3156" y="84"/>
                  </a:lnTo>
                  <a:lnTo>
                    <a:pt x="3239" y="1"/>
                  </a:lnTo>
                  <a:close/>
                  <a:moveTo>
                    <a:pt x="3155" y="84"/>
                  </a:moveTo>
                  <a:lnTo>
                    <a:pt x="3155" y="84"/>
                  </a:lnTo>
                  <a:cubicBezTo>
                    <a:pt x="3151" y="88"/>
                    <a:pt x="3147" y="92"/>
                    <a:pt x="3143" y="96"/>
                  </a:cubicBezTo>
                  <a:lnTo>
                    <a:pt x="3143" y="96"/>
                  </a:lnTo>
                  <a:cubicBezTo>
                    <a:pt x="3143" y="96"/>
                    <a:pt x="3143" y="96"/>
                    <a:pt x="3144" y="96"/>
                  </a:cubicBezTo>
                  <a:lnTo>
                    <a:pt x="3155" y="84"/>
                  </a:lnTo>
                  <a:close/>
                  <a:moveTo>
                    <a:pt x="3143" y="96"/>
                  </a:moveTo>
                  <a:cubicBezTo>
                    <a:pt x="3060" y="144"/>
                    <a:pt x="2977" y="203"/>
                    <a:pt x="2846" y="274"/>
                  </a:cubicBezTo>
                  <a:cubicBezTo>
                    <a:pt x="2572" y="429"/>
                    <a:pt x="2144" y="513"/>
                    <a:pt x="1632" y="727"/>
                  </a:cubicBezTo>
                  <a:cubicBezTo>
                    <a:pt x="1393" y="846"/>
                    <a:pt x="1120" y="1001"/>
                    <a:pt x="941" y="1298"/>
                  </a:cubicBezTo>
                  <a:cubicBezTo>
                    <a:pt x="739" y="1620"/>
                    <a:pt x="786" y="1989"/>
                    <a:pt x="762" y="2334"/>
                  </a:cubicBezTo>
                  <a:cubicBezTo>
                    <a:pt x="762" y="2513"/>
                    <a:pt x="727" y="2668"/>
                    <a:pt x="643" y="2811"/>
                  </a:cubicBezTo>
                  <a:cubicBezTo>
                    <a:pt x="560" y="2941"/>
                    <a:pt x="405" y="3013"/>
                    <a:pt x="239" y="3144"/>
                  </a:cubicBezTo>
                  <a:cubicBezTo>
                    <a:pt x="143" y="3227"/>
                    <a:pt x="72" y="3322"/>
                    <a:pt x="48" y="3442"/>
                  </a:cubicBezTo>
                  <a:cubicBezTo>
                    <a:pt x="0" y="3561"/>
                    <a:pt x="48" y="3739"/>
                    <a:pt x="143" y="3834"/>
                  </a:cubicBezTo>
                  <a:cubicBezTo>
                    <a:pt x="250" y="3918"/>
                    <a:pt x="346" y="3965"/>
                    <a:pt x="381" y="4013"/>
                  </a:cubicBezTo>
                  <a:cubicBezTo>
                    <a:pt x="429" y="4061"/>
                    <a:pt x="441" y="4120"/>
                    <a:pt x="441" y="4215"/>
                  </a:cubicBezTo>
                  <a:cubicBezTo>
                    <a:pt x="441" y="4311"/>
                    <a:pt x="441" y="4430"/>
                    <a:pt x="477" y="4549"/>
                  </a:cubicBezTo>
                  <a:cubicBezTo>
                    <a:pt x="489" y="4668"/>
                    <a:pt x="560" y="4775"/>
                    <a:pt x="643" y="4858"/>
                  </a:cubicBezTo>
                  <a:cubicBezTo>
                    <a:pt x="798" y="5025"/>
                    <a:pt x="1012" y="5120"/>
                    <a:pt x="1203" y="5168"/>
                  </a:cubicBezTo>
                  <a:cubicBezTo>
                    <a:pt x="1620" y="5275"/>
                    <a:pt x="1989" y="5204"/>
                    <a:pt x="2334" y="5263"/>
                  </a:cubicBezTo>
                  <a:cubicBezTo>
                    <a:pt x="2501" y="5275"/>
                    <a:pt x="2667" y="5335"/>
                    <a:pt x="2786" y="5418"/>
                  </a:cubicBezTo>
                  <a:cubicBezTo>
                    <a:pt x="2906" y="5489"/>
                    <a:pt x="2882" y="5585"/>
                    <a:pt x="2798" y="5716"/>
                  </a:cubicBezTo>
                  <a:cubicBezTo>
                    <a:pt x="2703" y="5835"/>
                    <a:pt x="2584" y="5930"/>
                    <a:pt x="2525" y="6097"/>
                  </a:cubicBezTo>
                  <a:cubicBezTo>
                    <a:pt x="2465" y="6251"/>
                    <a:pt x="2465" y="6406"/>
                    <a:pt x="2489" y="6549"/>
                  </a:cubicBezTo>
                  <a:cubicBezTo>
                    <a:pt x="2513" y="6823"/>
                    <a:pt x="2632" y="7049"/>
                    <a:pt x="2727" y="7240"/>
                  </a:cubicBezTo>
                  <a:cubicBezTo>
                    <a:pt x="2810" y="7430"/>
                    <a:pt x="2882" y="7597"/>
                    <a:pt x="2929" y="7752"/>
                  </a:cubicBezTo>
                  <a:cubicBezTo>
                    <a:pt x="2977" y="7894"/>
                    <a:pt x="2977" y="8014"/>
                    <a:pt x="2977" y="8097"/>
                  </a:cubicBezTo>
                  <a:cubicBezTo>
                    <a:pt x="2977" y="8014"/>
                    <a:pt x="2977" y="7894"/>
                    <a:pt x="2941" y="7752"/>
                  </a:cubicBezTo>
                  <a:cubicBezTo>
                    <a:pt x="2917" y="7597"/>
                    <a:pt x="2858" y="7418"/>
                    <a:pt x="2763" y="7228"/>
                  </a:cubicBezTo>
                  <a:cubicBezTo>
                    <a:pt x="2691" y="7037"/>
                    <a:pt x="2584" y="6799"/>
                    <a:pt x="2572" y="6537"/>
                  </a:cubicBezTo>
                  <a:cubicBezTo>
                    <a:pt x="2572" y="6406"/>
                    <a:pt x="2572" y="6275"/>
                    <a:pt x="2632" y="6156"/>
                  </a:cubicBezTo>
                  <a:cubicBezTo>
                    <a:pt x="2679" y="6037"/>
                    <a:pt x="2798" y="5942"/>
                    <a:pt x="2906" y="5811"/>
                  </a:cubicBezTo>
                  <a:cubicBezTo>
                    <a:pt x="2965" y="5751"/>
                    <a:pt x="3025" y="5668"/>
                    <a:pt x="3025" y="5549"/>
                  </a:cubicBezTo>
                  <a:cubicBezTo>
                    <a:pt x="3025" y="5430"/>
                    <a:pt x="2929" y="5323"/>
                    <a:pt x="2858" y="5263"/>
                  </a:cubicBezTo>
                  <a:cubicBezTo>
                    <a:pt x="2703" y="5144"/>
                    <a:pt x="2513" y="5085"/>
                    <a:pt x="2334" y="5049"/>
                  </a:cubicBezTo>
                  <a:cubicBezTo>
                    <a:pt x="1965" y="4977"/>
                    <a:pt x="1572" y="5037"/>
                    <a:pt x="1239" y="4930"/>
                  </a:cubicBezTo>
                  <a:cubicBezTo>
                    <a:pt x="1060" y="4894"/>
                    <a:pt x="893" y="4799"/>
                    <a:pt x="774" y="4680"/>
                  </a:cubicBezTo>
                  <a:cubicBezTo>
                    <a:pt x="655" y="4561"/>
                    <a:pt x="643" y="4418"/>
                    <a:pt x="643" y="4192"/>
                  </a:cubicBezTo>
                  <a:cubicBezTo>
                    <a:pt x="643" y="4084"/>
                    <a:pt x="620" y="3942"/>
                    <a:pt x="524" y="3834"/>
                  </a:cubicBezTo>
                  <a:cubicBezTo>
                    <a:pt x="417" y="3727"/>
                    <a:pt x="310" y="3680"/>
                    <a:pt x="262" y="3644"/>
                  </a:cubicBezTo>
                  <a:cubicBezTo>
                    <a:pt x="179" y="3561"/>
                    <a:pt x="239" y="3406"/>
                    <a:pt x="358" y="3299"/>
                  </a:cubicBezTo>
                  <a:cubicBezTo>
                    <a:pt x="489" y="3192"/>
                    <a:pt x="703" y="3084"/>
                    <a:pt x="798" y="2894"/>
                  </a:cubicBezTo>
                  <a:cubicBezTo>
                    <a:pt x="917" y="2703"/>
                    <a:pt x="941" y="2489"/>
                    <a:pt x="953" y="2310"/>
                  </a:cubicBezTo>
                  <a:cubicBezTo>
                    <a:pt x="965" y="1965"/>
                    <a:pt x="917" y="1620"/>
                    <a:pt x="1072" y="1370"/>
                  </a:cubicBezTo>
                  <a:cubicBezTo>
                    <a:pt x="1215" y="1096"/>
                    <a:pt x="1453" y="929"/>
                    <a:pt x="1691" y="810"/>
                  </a:cubicBezTo>
                  <a:cubicBezTo>
                    <a:pt x="2167" y="572"/>
                    <a:pt x="2620" y="453"/>
                    <a:pt x="2870" y="298"/>
                  </a:cubicBezTo>
                  <a:cubicBezTo>
                    <a:pt x="2992" y="221"/>
                    <a:pt x="3083" y="153"/>
                    <a:pt x="3143" y="96"/>
                  </a:cubicBezTo>
                  <a:close/>
                  <a:moveTo>
                    <a:pt x="2977" y="8097"/>
                  </a:moveTo>
                  <a:cubicBezTo>
                    <a:pt x="2965" y="8168"/>
                    <a:pt x="2965" y="8216"/>
                    <a:pt x="2965" y="8216"/>
                  </a:cubicBezTo>
                  <a:cubicBezTo>
                    <a:pt x="2965" y="8216"/>
                    <a:pt x="2977" y="8168"/>
                    <a:pt x="2977" y="8097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2775025" y="2251850"/>
              <a:ext cx="36350" cy="10200"/>
            </a:xfrm>
            <a:custGeom>
              <a:avLst/>
              <a:gdLst/>
              <a:ahLst/>
              <a:cxnLst/>
              <a:rect l="l" t="t" r="r" b="b"/>
              <a:pathLst>
                <a:path w="1454" h="408" extrusionOk="0">
                  <a:moveTo>
                    <a:pt x="448" y="1"/>
                  </a:moveTo>
                  <a:cubicBezTo>
                    <a:pt x="361" y="1"/>
                    <a:pt x="282" y="10"/>
                    <a:pt x="215" y="26"/>
                  </a:cubicBezTo>
                  <a:cubicBezTo>
                    <a:pt x="84" y="50"/>
                    <a:pt x="1" y="86"/>
                    <a:pt x="1" y="86"/>
                  </a:cubicBezTo>
                  <a:cubicBezTo>
                    <a:pt x="1" y="86"/>
                    <a:pt x="334" y="169"/>
                    <a:pt x="727" y="264"/>
                  </a:cubicBezTo>
                  <a:cubicBezTo>
                    <a:pt x="1108" y="348"/>
                    <a:pt x="1454" y="407"/>
                    <a:pt x="1454" y="407"/>
                  </a:cubicBezTo>
                  <a:cubicBezTo>
                    <a:pt x="1454" y="407"/>
                    <a:pt x="1394" y="336"/>
                    <a:pt x="1275" y="264"/>
                  </a:cubicBezTo>
                  <a:cubicBezTo>
                    <a:pt x="1156" y="181"/>
                    <a:pt x="977" y="86"/>
                    <a:pt x="775" y="38"/>
                  </a:cubicBezTo>
                  <a:cubicBezTo>
                    <a:pt x="660" y="12"/>
                    <a:pt x="549" y="1"/>
                    <a:pt x="44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2835450" y="2655825"/>
              <a:ext cx="167625" cy="327425"/>
            </a:xfrm>
            <a:custGeom>
              <a:avLst/>
              <a:gdLst/>
              <a:ahLst/>
              <a:cxnLst/>
              <a:rect l="l" t="t" r="r" b="b"/>
              <a:pathLst>
                <a:path w="6705" h="13097" extrusionOk="0">
                  <a:moveTo>
                    <a:pt x="692" y="0"/>
                  </a:moveTo>
                  <a:cubicBezTo>
                    <a:pt x="691" y="0"/>
                    <a:pt x="681" y="11"/>
                    <a:pt x="665" y="37"/>
                  </a:cubicBezTo>
                  <a:lnTo>
                    <a:pt x="665" y="37"/>
                  </a:lnTo>
                  <a:lnTo>
                    <a:pt x="692" y="0"/>
                  </a:lnTo>
                  <a:close/>
                  <a:moveTo>
                    <a:pt x="665" y="37"/>
                  </a:moveTo>
                  <a:lnTo>
                    <a:pt x="596" y="131"/>
                  </a:lnTo>
                  <a:cubicBezTo>
                    <a:pt x="537" y="214"/>
                    <a:pt x="465" y="357"/>
                    <a:pt x="382" y="536"/>
                  </a:cubicBezTo>
                  <a:cubicBezTo>
                    <a:pt x="215" y="905"/>
                    <a:pt x="37" y="1465"/>
                    <a:pt x="25" y="2179"/>
                  </a:cubicBezTo>
                  <a:cubicBezTo>
                    <a:pt x="1" y="2893"/>
                    <a:pt x="180" y="3774"/>
                    <a:pt x="739" y="4584"/>
                  </a:cubicBezTo>
                  <a:cubicBezTo>
                    <a:pt x="1287" y="5382"/>
                    <a:pt x="2204" y="5929"/>
                    <a:pt x="3073" y="6560"/>
                  </a:cubicBezTo>
                  <a:cubicBezTo>
                    <a:pt x="3501" y="6882"/>
                    <a:pt x="3906" y="7215"/>
                    <a:pt x="4192" y="7620"/>
                  </a:cubicBezTo>
                  <a:cubicBezTo>
                    <a:pt x="4335" y="7811"/>
                    <a:pt x="4430" y="8037"/>
                    <a:pt x="4454" y="8251"/>
                  </a:cubicBezTo>
                  <a:cubicBezTo>
                    <a:pt x="4502" y="8477"/>
                    <a:pt x="4490" y="8715"/>
                    <a:pt x="4502" y="8954"/>
                  </a:cubicBezTo>
                  <a:cubicBezTo>
                    <a:pt x="4502" y="9192"/>
                    <a:pt x="4525" y="9430"/>
                    <a:pt x="4621" y="9656"/>
                  </a:cubicBezTo>
                  <a:cubicBezTo>
                    <a:pt x="4704" y="9882"/>
                    <a:pt x="4835" y="10073"/>
                    <a:pt x="4990" y="10216"/>
                  </a:cubicBezTo>
                  <a:cubicBezTo>
                    <a:pt x="5287" y="10513"/>
                    <a:pt x="5597" y="10751"/>
                    <a:pt x="5823" y="11025"/>
                  </a:cubicBezTo>
                  <a:cubicBezTo>
                    <a:pt x="6276" y="11561"/>
                    <a:pt x="6478" y="12109"/>
                    <a:pt x="6585" y="12478"/>
                  </a:cubicBezTo>
                  <a:cubicBezTo>
                    <a:pt x="6692" y="12871"/>
                    <a:pt x="6692" y="13097"/>
                    <a:pt x="6692" y="13097"/>
                  </a:cubicBezTo>
                  <a:cubicBezTo>
                    <a:pt x="6692" y="13097"/>
                    <a:pt x="6704" y="12883"/>
                    <a:pt x="6645" y="12478"/>
                  </a:cubicBezTo>
                  <a:cubicBezTo>
                    <a:pt x="6573" y="12097"/>
                    <a:pt x="6395" y="11513"/>
                    <a:pt x="5942" y="10942"/>
                  </a:cubicBezTo>
                  <a:cubicBezTo>
                    <a:pt x="5716" y="10668"/>
                    <a:pt x="5406" y="10406"/>
                    <a:pt x="5144" y="10108"/>
                  </a:cubicBezTo>
                  <a:cubicBezTo>
                    <a:pt x="5002" y="9954"/>
                    <a:pt x="4883" y="9787"/>
                    <a:pt x="4811" y="9596"/>
                  </a:cubicBezTo>
                  <a:cubicBezTo>
                    <a:pt x="4740" y="9406"/>
                    <a:pt x="4728" y="9180"/>
                    <a:pt x="4728" y="8954"/>
                  </a:cubicBezTo>
                  <a:cubicBezTo>
                    <a:pt x="4728" y="8727"/>
                    <a:pt x="4728" y="8477"/>
                    <a:pt x="4692" y="8227"/>
                  </a:cubicBezTo>
                  <a:cubicBezTo>
                    <a:pt x="4644" y="7953"/>
                    <a:pt x="4549" y="7703"/>
                    <a:pt x="4394" y="7477"/>
                  </a:cubicBezTo>
                  <a:cubicBezTo>
                    <a:pt x="4097" y="7037"/>
                    <a:pt x="3668" y="6691"/>
                    <a:pt x="3239" y="6370"/>
                  </a:cubicBezTo>
                  <a:cubicBezTo>
                    <a:pt x="2346" y="5739"/>
                    <a:pt x="1454" y="5215"/>
                    <a:pt x="918" y="4465"/>
                  </a:cubicBezTo>
                  <a:cubicBezTo>
                    <a:pt x="382" y="3715"/>
                    <a:pt x="180" y="2881"/>
                    <a:pt x="156" y="2179"/>
                  </a:cubicBezTo>
                  <a:cubicBezTo>
                    <a:pt x="144" y="1465"/>
                    <a:pt x="275" y="917"/>
                    <a:pt x="418" y="548"/>
                  </a:cubicBezTo>
                  <a:cubicBezTo>
                    <a:pt x="501" y="357"/>
                    <a:pt x="561" y="214"/>
                    <a:pt x="620" y="131"/>
                  </a:cubicBezTo>
                  <a:cubicBezTo>
                    <a:pt x="636" y="88"/>
                    <a:pt x="652" y="57"/>
                    <a:pt x="665" y="37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2991725" y="2989475"/>
              <a:ext cx="34850" cy="190525"/>
            </a:xfrm>
            <a:custGeom>
              <a:avLst/>
              <a:gdLst/>
              <a:ahLst/>
              <a:cxnLst/>
              <a:rect l="l" t="t" r="r" b="b"/>
              <a:pathLst>
                <a:path w="1394" h="7621" extrusionOk="0">
                  <a:moveTo>
                    <a:pt x="25" y="1"/>
                  </a:moveTo>
                  <a:cubicBezTo>
                    <a:pt x="25" y="1"/>
                    <a:pt x="25" y="441"/>
                    <a:pt x="1" y="1156"/>
                  </a:cubicBezTo>
                  <a:lnTo>
                    <a:pt x="1" y="2430"/>
                  </a:lnTo>
                  <a:lnTo>
                    <a:pt x="1" y="2787"/>
                  </a:lnTo>
                  <a:cubicBezTo>
                    <a:pt x="25" y="2906"/>
                    <a:pt x="1" y="3049"/>
                    <a:pt x="84" y="3204"/>
                  </a:cubicBezTo>
                  <a:cubicBezTo>
                    <a:pt x="156" y="3358"/>
                    <a:pt x="322" y="3442"/>
                    <a:pt x="358" y="3501"/>
                  </a:cubicBezTo>
                  <a:cubicBezTo>
                    <a:pt x="417" y="3561"/>
                    <a:pt x="417" y="3680"/>
                    <a:pt x="406" y="3811"/>
                  </a:cubicBezTo>
                  <a:cubicBezTo>
                    <a:pt x="394" y="3930"/>
                    <a:pt x="382" y="4109"/>
                    <a:pt x="453" y="4251"/>
                  </a:cubicBezTo>
                  <a:cubicBezTo>
                    <a:pt x="525" y="4406"/>
                    <a:pt x="596" y="4490"/>
                    <a:pt x="644" y="4597"/>
                  </a:cubicBezTo>
                  <a:cubicBezTo>
                    <a:pt x="739" y="4787"/>
                    <a:pt x="703" y="5049"/>
                    <a:pt x="703" y="5287"/>
                  </a:cubicBezTo>
                  <a:cubicBezTo>
                    <a:pt x="703" y="5775"/>
                    <a:pt x="810" y="6204"/>
                    <a:pt x="929" y="6549"/>
                  </a:cubicBezTo>
                  <a:cubicBezTo>
                    <a:pt x="1048" y="6895"/>
                    <a:pt x="1168" y="7157"/>
                    <a:pt x="1251" y="7335"/>
                  </a:cubicBezTo>
                  <a:cubicBezTo>
                    <a:pt x="1346" y="7514"/>
                    <a:pt x="1394" y="7621"/>
                    <a:pt x="1394" y="7621"/>
                  </a:cubicBezTo>
                  <a:cubicBezTo>
                    <a:pt x="1394" y="7621"/>
                    <a:pt x="1358" y="7514"/>
                    <a:pt x="1275" y="7311"/>
                  </a:cubicBezTo>
                  <a:cubicBezTo>
                    <a:pt x="1215" y="7133"/>
                    <a:pt x="1120" y="6847"/>
                    <a:pt x="1037" y="6502"/>
                  </a:cubicBezTo>
                  <a:cubicBezTo>
                    <a:pt x="953" y="6156"/>
                    <a:pt x="870" y="5740"/>
                    <a:pt x="894" y="5287"/>
                  </a:cubicBezTo>
                  <a:cubicBezTo>
                    <a:pt x="918" y="5061"/>
                    <a:pt x="953" y="4787"/>
                    <a:pt x="858" y="4513"/>
                  </a:cubicBezTo>
                  <a:cubicBezTo>
                    <a:pt x="810" y="4370"/>
                    <a:pt x="715" y="4275"/>
                    <a:pt x="679" y="4168"/>
                  </a:cubicBezTo>
                  <a:cubicBezTo>
                    <a:pt x="632" y="4073"/>
                    <a:pt x="632" y="3954"/>
                    <a:pt x="644" y="3823"/>
                  </a:cubicBezTo>
                  <a:cubicBezTo>
                    <a:pt x="644" y="3704"/>
                    <a:pt x="679" y="3513"/>
                    <a:pt x="560" y="3358"/>
                  </a:cubicBezTo>
                  <a:cubicBezTo>
                    <a:pt x="417" y="3216"/>
                    <a:pt x="322" y="3180"/>
                    <a:pt x="286" y="3097"/>
                  </a:cubicBezTo>
                  <a:cubicBezTo>
                    <a:pt x="215" y="2930"/>
                    <a:pt x="239" y="2632"/>
                    <a:pt x="215" y="2406"/>
                  </a:cubicBezTo>
                  <a:cubicBezTo>
                    <a:pt x="179" y="1954"/>
                    <a:pt x="156" y="1513"/>
                    <a:pt x="120" y="1156"/>
                  </a:cubicBezTo>
                  <a:cubicBezTo>
                    <a:pt x="60" y="441"/>
                    <a:pt x="25" y="1"/>
                    <a:pt x="2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3134600" y="2622475"/>
              <a:ext cx="119700" cy="101225"/>
            </a:xfrm>
            <a:custGeom>
              <a:avLst/>
              <a:gdLst/>
              <a:ahLst/>
              <a:cxnLst/>
              <a:rect l="l" t="t" r="r" b="b"/>
              <a:pathLst>
                <a:path w="4788" h="4049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84" y="60"/>
                    <a:pt x="215" y="167"/>
                  </a:cubicBezTo>
                  <a:cubicBezTo>
                    <a:pt x="346" y="286"/>
                    <a:pt x="525" y="453"/>
                    <a:pt x="703" y="691"/>
                  </a:cubicBezTo>
                  <a:cubicBezTo>
                    <a:pt x="882" y="929"/>
                    <a:pt x="1060" y="1227"/>
                    <a:pt x="1179" y="1596"/>
                  </a:cubicBezTo>
                  <a:cubicBezTo>
                    <a:pt x="1239" y="1775"/>
                    <a:pt x="1287" y="1965"/>
                    <a:pt x="1334" y="2191"/>
                  </a:cubicBezTo>
                  <a:cubicBezTo>
                    <a:pt x="1370" y="2418"/>
                    <a:pt x="1429" y="2656"/>
                    <a:pt x="1608" y="2858"/>
                  </a:cubicBezTo>
                  <a:cubicBezTo>
                    <a:pt x="1787" y="3072"/>
                    <a:pt x="2025" y="3156"/>
                    <a:pt x="2239" y="3239"/>
                  </a:cubicBezTo>
                  <a:cubicBezTo>
                    <a:pt x="2442" y="3310"/>
                    <a:pt x="2644" y="3382"/>
                    <a:pt x="2834" y="3441"/>
                  </a:cubicBezTo>
                  <a:cubicBezTo>
                    <a:pt x="3204" y="3572"/>
                    <a:pt x="3561" y="3680"/>
                    <a:pt x="3846" y="3775"/>
                  </a:cubicBezTo>
                  <a:cubicBezTo>
                    <a:pt x="4430" y="3953"/>
                    <a:pt x="4787" y="4049"/>
                    <a:pt x="4787" y="4049"/>
                  </a:cubicBezTo>
                  <a:cubicBezTo>
                    <a:pt x="4787" y="4049"/>
                    <a:pt x="4442" y="3906"/>
                    <a:pt x="3870" y="3632"/>
                  </a:cubicBezTo>
                  <a:cubicBezTo>
                    <a:pt x="3596" y="3513"/>
                    <a:pt x="3263" y="3382"/>
                    <a:pt x="2894" y="3239"/>
                  </a:cubicBezTo>
                  <a:cubicBezTo>
                    <a:pt x="2715" y="3156"/>
                    <a:pt x="2525" y="3084"/>
                    <a:pt x="2311" y="3013"/>
                  </a:cubicBezTo>
                  <a:cubicBezTo>
                    <a:pt x="2120" y="2941"/>
                    <a:pt x="1930" y="2846"/>
                    <a:pt x="1787" y="2703"/>
                  </a:cubicBezTo>
                  <a:cubicBezTo>
                    <a:pt x="1525" y="2382"/>
                    <a:pt x="1525" y="1906"/>
                    <a:pt x="1358" y="1525"/>
                  </a:cubicBezTo>
                  <a:cubicBezTo>
                    <a:pt x="1215" y="1132"/>
                    <a:pt x="989" y="822"/>
                    <a:pt x="775" y="596"/>
                  </a:cubicBezTo>
                  <a:cubicBezTo>
                    <a:pt x="572" y="382"/>
                    <a:pt x="382" y="227"/>
                    <a:pt x="227" y="143"/>
                  </a:cubicBezTo>
                  <a:cubicBezTo>
                    <a:pt x="96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3231350" y="2851075"/>
              <a:ext cx="103300" cy="133075"/>
            </a:xfrm>
            <a:custGeom>
              <a:avLst/>
              <a:gdLst/>
              <a:ahLst/>
              <a:cxnLst/>
              <a:rect l="l" t="t" r="r" b="b"/>
              <a:pathLst>
                <a:path w="4132" h="5323" extrusionOk="0">
                  <a:moveTo>
                    <a:pt x="4132" y="1"/>
                  </a:moveTo>
                  <a:cubicBezTo>
                    <a:pt x="4132" y="1"/>
                    <a:pt x="4108" y="84"/>
                    <a:pt x="4084" y="286"/>
                  </a:cubicBezTo>
                  <a:cubicBezTo>
                    <a:pt x="4048" y="441"/>
                    <a:pt x="4001" y="715"/>
                    <a:pt x="3917" y="1013"/>
                  </a:cubicBezTo>
                  <a:cubicBezTo>
                    <a:pt x="3739" y="1620"/>
                    <a:pt x="3370" y="2429"/>
                    <a:pt x="2715" y="3120"/>
                  </a:cubicBezTo>
                  <a:cubicBezTo>
                    <a:pt x="2393" y="3477"/>
                    <a:pt x="2036" y="3763"/>
                    <a:pt x="1679" y="3989"/>
                  </a:cubicBezTo>
                  <a:cubicBezTo>
                    <a:pt x="1346" y="4215"/>
                    <a:pt x="1000" y="4394"/>
                    <a:pt x="727" y="4584"/>
                  </a:cubicBezTo>
                  <a:cubicBezTo>
                    <a:pt x="465" y="4775"/>
                    <a:pt x="286" y="4954"/>
                    <a:pt x="167" y="5108"/>
                  </a:cubicBezTo>
                  <a:cubicBezTo>
                    <a:pt x="48" y="5239"/>
                    <a:pt x="0" y="5323"/>
                    <a:pt x="0" y="5323"/>
                  </a:cubicBezTo>
                  <a:cubicBezTo>
                    <a:pt x="0" y="5323"/>
                    <a:pt x="48" y="5239"/>
                    <a:pt x="179" y="5120"/>
                  </a:cubicBezTo>
                  <a:cubicBezTo>
                    <a:pt x="310" y="4989"/>
                    <a:pt x="524" y="4834"/>
                    <a:pt x="798" y="4668"/>
                  </a:cubicBezTo>
                  <a:cubicBezTo>
                    <a:pt x="1060" y="4513"/>
                    <a:pt x="1417" y="4358"/>
                    <a:pt x="1786" y="4156"/>
                  </a:cubicBezTo>
                  <a:cubicBezTo>
                    <a:pt x="2167" y="3941"/>
                    <a:pt x="2548" y="3656"/>
                    <a:pt x="2893" y="3287"/>
                  </a:cubicBezTo>
                  <a:cubicBezTo>
                    <a:pt x="3572" y="2548"/>
                    <a:pt x="3917" y="1679"/>
                    <a:pt x="4036" y="1036"/>
                  </a:cubicBezTo>
                  <a:cubicBezTo>
                    <a:pt x="4108" y="727"/>
                    <a:pt x="4132" y="465"/>
                    <a:pt x="4132" y="286"/>
                  </a:cubicBezTo>
                  <a:lnTo>
                    <a:pt x="4132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3301900" y="2895725"/>
              <a:ext cx="39600" cy="58650"/>
            </a:xfrm>
            <a:custGeom>
              <a:avLst/>
              <a:gdLst/>
              <a:ahLst/>
              <a:cxnLst/>
              <a:rect l="l" t="t" r="r" b="b"/>
              <a:pathLst>
                <a:path w="1584" h="2346" extrusionOk="0">
                  <a:moveTo>
                    <a:pt x="1584" y="0"/>
                  </a:moveTo>
                  <a:cubicBezTo>
                    <a:pt x="1584" y="1"/>
                    <a:pt x="1548" y="143"/>
                    <a:pt x="1405" y="405"/>
                  </a:cubicBezTo>
                  <a:cubicBezTo>
                    <a:pt x="1310" y="620"/>
                    <a:pt x="1143" y="941"/>
                    <a:pt x="917" y="1263"/>
                  </a:cubicBezTo>
                  <a:cubicBezTo>
                    <a:pt x="691" y="1596"/>
                    <a:pt x="476" y="1858"/>
                    <a:pt x="298" y="2048"/>
                  </a:cubicBezTo>
                  <a:cubicBezTo>
                    <a:pt x="119" y="2239"/>
                    <a:pt x="0" y="2346"/>
                    <a:pt x="0" y="2346"/>
                  </a:cubicBezTo>
                  <a:cubicBezTo>
                    <a:pt x="0" y="2346"/>
                    <a:pt x="143" y="2286"/>
                    <a:pt x="369" y="2144"/>
                  </a:cubicBezTo>
                  <a:cubicBezTo>
                    <a:pt x="595" y="1989"/>
                    <a:pt x="869" y="1739"/>
                    <a:pt x="1107" y="1393"/>
                  </a:cubicBezTo>
                  <a:cubicBezTo>
                    <a:pt x="1345" y="1060"/>
                    <a:pt x="1465" y="703"/>
                    <a:pt x="1524" y="429"/>
                  </a:cubicBezTo>
                  <a:cubicBezTo>
                    <a:pt x="1584" y="167"/>
                    <a:pt x="1584" y="1"/>
                    <a:pt x="158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3531375" y="2505800"/>
              <a:ext cx="61350" cy="90875"/>
            </a:xfrm>
            <a:custGeom>
              <a:avLst/>
              <a:gdLst/>
              <a:ahLst/>
              <a:cxnLst/>
              <a:rect l="l" t="t" r="r" b="b"/>
              <a:pathLst>
                <a:path w="2454" h="3635" extrusionOk="0">
                  <a:moveTo>
                    <a:pt x="798" y="0"/>
                  </a:moveTo>
                  <a:cubicBezTo>
                    <a:pt x="798" y="0"/>
                    <a:pt x="644" y="227"/>
                    <a:pt x="406" y="608"/>
                  </a:cubicBezTo>
                  <a:cubicBezTo>
                    <a:pt x="346" y="703"/>
                    <a:pt x="287" y="798"/>
                    <a:pt x="203" y="917"/>
                  </a:cubicBezTo>
                  <a:cubicBezTo>
                    <a:pt x="144" y="1024"/>
                    <a:pt x="60" y="1131"/>
                    <a:pt x="13" y="1322"/>
                  </a:cubicBezTo>
                  <a:cubicBezTo>
                    <a:pt x="1" y="1429"/>
                    <a:pt x="25" y="1548"/>
                    <a:pt x="84" y="1620"/>
                  </a:cubicBezTo>
                  <a:cubicBezTo>
                    <a:pt x="144" y="1691"/>
                    <a:pt x="227" y="1751"/>
                    <a:pt x="287" y="1798"/>
                  </a:cubicBezTo>
                  <a:cubicBezTo>
                    <a:pt x="406" y="1893"/>
                    <a:pt x="501" y="1989"/>
                    <a:pt x="608" y="2132"/>
                  </a:cubicBezTo>
                  <a:cubicBezTo>
                    <a:pt x="798" y="2393"/>
                    <a:pt x="953" y="2679"/>
                    <a:pt x="1132" y="2929"/>
                  </a:cubicBezTo>
                  <a:cubicBezTo>
                    <a:pt x="1310" y="3179"/>
                    <a:pt x="1513" y="3382"/>
                    <a:pt x="1727" y="3501"/>
                  </a:cubicBezTo>
                  <a:cubicBezTo>
                    <a:pt x="1900" y="3602"/>
                    <a:pt x="2072" y="3634"/>
                    <a:pt x="2200" y="3634"/>
                  </a:cubicBezTo>
                  <a:cubicBezTo>
                    <a:pt x="2223" y="3634"/>
                    <a:pt x="2244" y="3633"/>
                    <a:pt x="2263" y="3632"/>
                  </a:cubicBezTo>
                  <a:cubicBezTo>
                    <a:pt x="2394" y="3620"/>
                    <a:pt x="2453" y="3584"/>
                    <a:pt x="2453" y="3584"/>
                  </a:cubicBezTo>
                  <a:lnTo>
                    <a:pt x="2453" y="3584"/>
                  </a:lnTo>
                  <a:cubicBezTo>
                    <a:pt x="2453" y="3584"/>
                    <a:pt x="2427" y="3589"/>
                    <a:pt x="2371" y="3589"/>
                  </a:cubicBezTo>
                  <a:cubicBezTo>
                    <a:pt x="2342" y="3589"/>
                    <a:pt x="2307" y="3588"/>
                    <a:pt x="2263" y="3584"/>
                  </a:cubicBezTo>
                  <a:cubicBezTo>
                    <a:pt x="2144" y="3572"/>
                    <a:pt x="1977" y="3525"/>
                    <a:pt x="1799" y="3394"/>
                  </a:cubicBezTo>
                  <a:cubicBezTo>
                    <a:pt x="1620" y="3275"/>
                    <a:pt x="1453" y="3084"/>
                    <a:pt x="1310" y="2822"/>
                  </a:cubicBezTo>
                  <a:cubicBezTo>
                    <a:pt x="1156" y="2584"/>
                    <a:pt x="1025" y="2274"/>
                    <a:pt x="798" y="1989"/>
                  </a:cubicBezTo>
                  <a:cubicBezTo>
                    <a:pt x="703" y="1846"/>
                    <a:pt x="560" y="1715"/>
                    <a:pt x="417" y="1620"/>
                  </a:cubicBezTo>
                  <a:cubicBezTo>
                    <a:pt x="263" y="1536"/>
                    <a:pt x="191" y="1453"/>
                    <a:pt x="203" y="1358"/>
                  </a:cubicBezTo>
                  <a:cubicBezTo>
                    <a:pt x="227" y="1250"/>
                    <a:pt x="298" y="1119"/>
                    <a:pt x="358" y="1000"/>
                  </a:cubicBezTo>
                  <a:cubicBezTo>
                    <a:pt x="406" y="881"/>
                    <a:pt x="465" y="774"/>
                    <a:pt x="501" y="667"/>
                  </a:cubicBezTo>
                  <a:cubicBezTo>
                    <a:pt x="703" y="250"/>
                    <a:pt x="798" y="0"/>
                    <a:pt x="79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3501325" y="2521275"/>
              <a:ext cx="39000" cy="64900"/>
            </a:xfrm>
            <a:custGeom>
              <a:avLst/>
              <a:gdLst/>
              <a:ahLst/>
              <a:cxnLst/>
              <a:rect l="l" t="t" r="r" b="b"/>
              <a:pathLst>
                <a:path w="1560" h="2596" extrusionOk="0">
                  <a:moveTo>
                    <a:pt x="24" y="0"/>
                  </a:moveTo>
                  <a:cubicBezTo>
                    <a:pt x="24" y="1"/>
                    <a:pt x="0" y="179"/>
                    <a:pt x="36" y="465"/>
                  </a:cubicBezTo>
                  <a:cubicBezTo>
                    <a:pt x="72" y="751"/>
                    <a:pt x="203" y="1132"/>
                    <a:pt x="453" y="1489"/>
                  </a:cubicBezTo>
                  <a:cubicBezTo>
                    <a:pt x="715" y="1846"/>
                    <a:pt x="988" y="2132"/>
                    <a:pt x="1203" y="2310"/>
                  </a:cubicBezTo>
                  <a:cubicBezTo>
                    <a:pt x="1429" y="2489"/>
                    <a:pt x="1560" y="2596"/>
                    <a:pt x="1560" y="2596"/>
                  </a:cubicBezTo>
                  <a:cubicBezTo>
                    <a:pt x="1560" y="2596"/>
                    <a:pt x="1453" y="2465"/>
                    <a:pt x="1286" y="2227"/>
                  </a:cubicBezTo>
                  <a:cubicBezTo>
                    <a:pt x="1131" y="2001"/>
                    <a:pt x="905" y="1703"/>
                    <a:pt x="667" y="1358"/>
                  </a:cubicBezTo>
                  <a:cubicBezTo>
                    <a:pt x="429" y="1012"/>
                    <a:pt x="250" y="691"/>
                    <a:pt x="155" y="441"/>
                  </a:cubicBezTo>
                  <a:cubicBezTo>
                    <a:pt x="60" y="179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2866425" y="2238200"/>
              <a:ext cx="101225" cy="116500"/>
            </a:xfrm>
            <a:custGeom>
              <a:avLst/>
              <a:gdLst/>
              <a:ahLst/>
              <a:cxnLst/>
              <a:rect l="l" t="t" r="r" b="b"/>
              <a:pathLst>
                <a:path w="4049" h="4660" extrusionOk="0">
                  <a:moveTo>
                    <a:pt x="3977" y="1"/>
                  </a:moveTo>
                  <a:cubicBezTo>
                    <a:pt x="3977" y="1"/>
                    <a:pt x="3941" y="417"/>
                    <a:pt x="3882" y="1084"/>
                  </a:cubicBezTo>
                  <a:cubicBezTo>
                    <a:pt x="3858" y="1429"/>
                    <a:pt x="3858" y="1846"/>
                    <a:pt x="3810" y="2263"/>
                  </a:cubicBezTo>
                  <a:cubicBezTo>
                    <a:pt x="3798" y="2346"/>
                    <a:pt x="3751" y="2394"/>
                    <a:pt x="3655" y="2429"/>
                  </a:cubicBezTo>
                  <a:cubicBezTo>
                    <a:pt x="3560" y="2453"/>
                    <a:pt x="3441" y="2453"/>
                    <a:pt x="3286" y="2549"/>
                  </a:cubicBezTo>
                  <a:cubicBezTo>
                    <a:pt x="3143" y="2632"/>
                    <a:pt x="3084" y="2799"/>
                    <a:pt x="3060" y="2930"/>
                  </a:cubicBezTo>
                  <a:cubicBezTo>
                    <a:pt x="3036" y="3084"/>
                    <a:pt x="3036" y="3203"/>
                    <a:pt x="3024" y="3322"/>
                  </a:cubicBezTo>
                  <a:cubicBezTo>
                    <a:pt x="2965" y="3799"/>
                    <a:pt x="2572" y="4144"/>
                    <a:pt x="2203" y="4323"/>
                  </a:cubicBezTo>
                  <a:cubicBezTo>
                    <a:pt x="1810" y="4513"/>
                    <a:pt x="1417" y="4525"/>
                    <a:pt x="1084" y="4525"/>
                  </a:cubicBezTo>
                  <a:cubicBezTo>
                    <a:pt x="762" y="4513"/>
                    <a:pt x="488" y="4477"/>
                    <a:pt x="298" y="4454"/>
                  </a:cubicBezTo>
                  <a:cubicBezTo>
                    <a:pt x="107" y="4418"/>
                    <a:pt x="0" y="4406"/>
                    <a:pt x="0" y="4406"/>
                  </a:cubicBezTo>
                  <a:lnTo>
                    <a:pt x="0" y="4406"/>
                  </a:lnTo>
                  <a:cubicBezTo>
                    <a:pt x="0" y="4406"/>
                    <a:pt x="107" y="4430"/>
                    <a:pt x="286" y="4477"/>
                  </a:cubicBezTo>
                  <a:cubicBezTo>
                    <a:pt x="465" y="4525"/>
                    <a:pt x="726" y="4585"/>
                    <a:pt x="1072" y="4632"/>
                  </a:cubicBezTo>
                  <a:cubicBezTo>
                    <a:pt x="1189" y="4648"/>
                    <a:pt x="1315" y="4659"/>
                    <a:pt x="1447" y="4659"/>
                  </a:cubicBezTo>
                  <a:cubicBezTo>
                    <a:pt x="1704" y="4659"/>
                    <a:pt x="1984" y="4619"/>
                    <a:pt x="2274" y="4501"/>
                  </a:cubicBezTo>
                  <a:cubicBezTo>
                    <a:pt x="2703" y="4323"/>
                    <a:pt x="3167" y="3930"/>
                    <a:pt x="3263" y="3346"/>
                  </a:cubicBezTo>
                  <a:cubicBezTo>
                    <a:pt x="3310" y="3072"/>
                    <a:pt x="3274" y="2810"/>
                    <a:pt x="3429" y="2727"/>
                  </a:cubicBezTo>
                  <a:cubicBezTo>
                    <a:pt x="3489" y="2680"/>
                    <a:pt x="3608" y="2668"/>
                    <a:pt x="3739" y="2620"/>
                  </a:cubicBezTo>
                  <a:cubicBezTo>
                    <a:pt x="3810" y="2608"/>
                    <a:pt x="3882" y="2560"/>
                    <a:pt x="3929" y="2501"/>
                  </a:cubicBezTo>
                  <a:cubicBezTo>
                    <a:pt x="3989" y="2441"/>
                    <a:pt x="4001" y="2370"/>
                    <a:pt x="4025" y="2310"/>
                  </a:cubicBezTo>
                  <a:cubicBezTo>
                    <a:pt x="4048" y="1834"/>
                    <a:pt x="4025" y="1441"/>
                    <a:pt x="4025" y="1108"/>
                  </a:cubicBezTo>
                  <a:cubicBezTo>
                    <a:pt x="3989" y="417"/>
                    <a:pt x="3977" y="1"/>
                    <a:pt x="397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2961975" y="2262900"/>
              <a:ext cx="25325" cy="52850"/>
            </a:xfrm>
            <a:custGeom>
              <a:avLst/>
              <a:gdLst/>
              <a:ahLst/>
              <a:cxnLst/>
              <a:rect l="l" t="t" r="r" b="b"/>
              <a:pathLst>
                <a:path w="1013" h="2114" extrusionOk="0">
                  <a:moveTo>
                    <a:pt x="1012" y="1"/>
                  </a:moveTo>
                  <a:cubicBezTo>
                    <a:pt x="1012" y="1"/>
                    <a:pt x="976" y="13"/>
                    <a:pt x="917" y="37"/>
                  </a:cubicBezTo>
                  <a:cubicBezTo>
                    <a:pt x="857" y="84"/>
                    <a:pt x="762" y="144"/>
                    <a:pt x="691" y="251"/>
                  </a:cubicBezTo>
                  <a:cubicBezTo>
                    <a:pt x="619" y="358"/>
                    <a:pt x="536" y="501"/>
                    <a:pt x="524" y="679"/>
                  </a:cubicBezTo>
                  <a:cubicBezTo>
                    <a:pt x="500" y="870"/>
                    <a:pt x="572" y="1060"/>
                    <a:pt x="619" y="1227"/>
                  </a:cubicBezTo>
                  <a:cubicBezTo>
                    <a:pt x="714" y="1537"/>
                    <a:pt x="536" y="1822"/>
                    <a:pt x="357" y="1953"/>
                  </a:cubicBezTo>
                  <a:cubicBezTo>
                    <a:pt x="262" y="2037"/>
                    <a:pt x="167" y="2061"/>
                    <a:pt x="107" y="2084"/>
                  </a:cubicBezTo>
                  <a:cubicBezTo>
                    <a:pt x="63" y="2093"/>
                    <a:pt x="26" y="2096"/>
                    <a:pt x="9" y="2096"/>
                  </a:cubicBezTo>
                  <a:lnTo>
                    <a:pt x="9" y="2096"/>
                  </a:lnTo>
                  <a:cubicBezTo>
                    <a:pt x="6" y="2095"/>
                    <a:pt x="4" y="2095"/>
                    <a:pt x="2" y="2095"/>
                  </a:cubicBezTo>
                  <a:cubicBezTo>
                    <a:pt x="1" y="2095"/>
                    <a:pt x="0" y="2095"/>
                    <a:pt x="0" y="2096"/>
                  </a:cubicBezTo>
                  <a:cubicBezTo>
                    <a:pt x="0" y="2096"/>
                    <a:pt x="3" y="2096"/>
                    <a:pt x="9" y="2096"/>
                  </a:cubicBezTo>
                  <a:lnTo>
                    <a:pt x="9" y="2096"/>
                  </a:lnTo>
                  <a:cubicBezTo>
                    <a:pt x="27" y="2100"/>
                    <a:pt x="73" y="2114"/>
                    <a:pt x="142" y="2114"/>
                  </a:cubicBezTo>
                  <a:cubicBezTo>
                    <a:pt x="211" y="2114"/>
                    <a:pt x="304" y="2100"/>
                    <a:pt x="417" y="2049"/>
                  </a:cubicBezTo>
                  <a:cubicBezTo>
                    <a:pt x="536" y="1989"/>
                    <a:pt x="691" y="1906"/>
                    <a:pt x="774" y="1739"/>
                  </a:cubicBezTo>
                  <a:cubicBezTo>
                    <a:pt x="881" y="1584"/>
                    <a:pt x="893" y="1346"/>
                    <a:pt x="834" y="1156"/>
                  </a:cubicBezTo>
                  <a:cubicBezTo>
                    <a:pt x="774" y="965"/>
                    <a:pt x="714" y="810"/>
                    <a:pt x="714" y="679"/>
                  </a:cubicBezTo>
                  <a:cubicBezTo>
                    <a:pt x="714" y="549"/>
                    <a:pt x="750" y="418"/>
                    <a:pt x="798" y="310"/>
                  </a:cubicBezTo>
                  <a:cubicBezTo>
                    <a:pt x="834" y="203"/>
                    <a:pt x="893" y="120"/>
                    <a:pt x="941" y="72"/>
                  </a:cubicBezTo>
                  <a:lnTo>
                    <a:pt x="1012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3109000" y="1947700"/>
              <a:ext cx="270900" cy="134400"/>
            </a:xfrm>
            <a:custGeom>
              <a:avLst/>
              <a:gdLst/>
              <a:ahLst/>
              <a:cxnLst/>
              <a:rect l="l" t="t" r="r" b="b"/>
              <a:pathLst>
                <a:path w="10836" h="5376" extrusionOk="0">
                  <a:moveTo>
                    <a:pt x="10835" y="0"/>
                  </a:moveTo>
                  <a:lnTo>
                    <a:pt x="9407" y="1310"/>
                  </a:lnTo>
                  <a:cubicBezTo>
                    <a:pt x="9181" y="1512"/>
                    <a:pt x="8942" y="1727"/>
                    <a:pt x="8692" y="1965"/>
                  </a:cubicBezTo>
                  <a:cubicBezTo>
                    <a:pt x="8573" y="2060"/>
                    <a:pt x="8442" y="2203"/>
                    <a:pt x="8311" y="2322"/>
                  </a:cubicBezTo>
                  <a:cubicBezTo>
                    <a:pt x="8168" y="2441"/>
                    <a:pt x="8026" y="2560"/>
                    <a:pt x="7859" y="2584"/>
                  </a:cubicBezTo>
                  <a:cubicBezTo>
                    <a:pt x="7829" y="2590"/>
                    <a:pt x="7798" y="2592"/>
                    <a:pt x="7767" y="2592"/>
                  </a:cubicBezTo>
                  <a:cubicBezTo>
                    <a:pt x="7526" y="2592"/>
                    <a:pt x="7232" y="2447"/>
                    <a:pt x="6902" y="2447"/>
                  </a:cubicBezTo>
                  <a:cubicBezTo>
                    <a:pt x="6822" y="2447"/>
                    <a:pt x="6740" y="2456"/>
                    <a:pt x="6656" y="2477"/>
                  </a:cubicBezTo>
                  <a:cubicBezTo>
                    <a:pt x="6192" y="2572"/>
                    <a:pt x="5811" y="2881"/>
                    <a:pt x="5513" y="3227"/>
                  </a:cubicBezTo>
                  <a:cubicBezTo>
                    <a:pt x="5216" y="3584"/>
                    <a:pt x="4990" y="3965"/>
                    <a:pt x="4716" y="4286"/>
                  </a:cubicBezTo>
                  <a:cubicBezTo>
                    <a:pt x="4454" y="4608"/>
                    <a:pt x="4144" y="4846"/>
                    <a:pt x="3799" y="5001"/>
                  </a:cubicBezTo>
                  <a:cubicBezTo>
                    <a:pt x="3404" y="5168"/>
                    <a:pt x="3003" y="5226"/>
                    <a:pt x="2625" y="5226"/>
                  </a:cubicBezTo>
                  <a:cubicBezTo>
                    <a:pt x="2330" y="5226"/>
                    <a:pt x="2049" y="5191"/>
                    <a:pt x="1799" y="5144"/>
                  </a:cubicBezTo>
                  <a:cubicBezTo>
                    <a:pt x="1239" y="5025"/>
                    <a:pt x="787" y="4846"/>
                    <a:pt x="477" y="4751"/>
                  </a:cubicBezTo>
                  <a:cubicBezTo>
                    <a:pt x="168" y="4632"/>
                    <a:pt x="1" y="4572"/>
                    <a:pt x="1" y="4572"/>
                  </a:cubicBezTo>
                  <a:lnTo>
                    <a:pt x="1" y="4572"/>
                  </a:lnTo>
                  <a:cubicBezTo>
                    <a:pt x="1" y="4572"/>
                    <a:pt x="168" y="4644"/>
                    <a:pt x="465" y="4775"/>
                  </a:cubicBezTo>
                  <a:cubicBezTo>
                    <a:pt x="775" y="4905"/>
                    <a:pt x="1203" y="5108"/>
                    <a:pt x="1787" y="5251"/>
                  </a:cubicBezTo>
                  <a:cubicBezTo>
                    <a:pt x="2080" y="5318"/>
                    <a:pt x="2421" y="5376"/>
                    <a:pt x="2786" y="5376"/>
                  </a:cubicBezTo>
                  <a:cubicBezTo>
                    <a:pt x="3132" y="5376"/>
                    <a:pt x="3500" y="5324"/>
                    <a:pt x="3870" y="5179"/>
                  </a:cubicBezTo>
                  <a:cubicBezTo>
                    <a:pt x="4239" y="5048"/>
                    <a:pt x="4597" y="4775"/>
                    <a:pt x="4882" y="4429"/>
                  </a:cubicBezTo>
                  <a:cubicBezTo>
                    <a:pt x="5168" y="4108"/>
                    <a:pt x="5406" y="3715"/>
                    <a:pt x="5692" y="3393"/>
                  </a:cubicBezTo>
                  <a:cubicBezTo>
                    <a:pt x="5966" y="3060"/>
                    <a:pt x="6311" y="2798"/>
                    <a:pt x="6704" y="2703"/>
                  </a:cubicBezTo>
                  <a:cubicBezTo>
                    <a:pt x="6774" y="2689"/>
                    <a:pt x="6847" y="2682"/>
                    <a:pt x="6920" y="2682"/>
                  </a:cubicBezTo>
                  <a:cubicBezTo>
                    <a:pt x="7033" y="2682"/>
                    <a:pt x="7148" y="2698"/>
                    <a:pt x="7264" y="2727"/>
                  </a:cubicBezTo>
                  <a:cubicBezTo>
                    <a:pt x="7397" y="2752"/>
                    <a:pt x="7547" y="2782"/>
                    <a:pt x="7703" y="2782"/>
                  </a:cubicBezTo>
                  <a:cubicBezTo>
                    <a:pt x="7770" y="2782"/>
                    <a:pt x="7838" y="2777"/>
                    <a:pt x="7907" y="2762"/>
                  </a:cubicBezTo>
                  <a:cubicBezTo>
                    <a:pt x="8133" y="2703"/>
                    <a:pt x="8288" y="2572"/>
                    <a:pt x="8430" y="2441"/>
                  </a:cubicBezTo>
                  <a:lnTo>
                    <a:pt x="8811" y="2048"/>
                  </a:lnTo>
                  <a:lnTo>
                    <a:pt x="9502" y="1369"/>
                  </a:lnTo>
                  <a:cubicBezTo>
                    <a:pt x="10335" y="512"/>
                    <a:pt x="10835" y="0"/>
                    <a:pt x="1083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3293850" y="1989950"/>
              <a:ext cx="95875" cy="39625"/>
            </a:xfrm>
            <a:custGeom>
              <a:avLst/>
              <a:gdLst/>
              <a:ahLst/>
              <a:cxnLst/>
              <a:rect l="l" t="t" r="r" b="b"/>
              <a:pathLst>
                <a:path w="3835" h="1585" extrusionOk="0">
                  <a:moveTo>
                    <a:pt x="3834" y="1"/>
                  </a:moveTo>
                  <a:cubicBezTo>
                    <a:pt x="3834" y="1"/>
                    <a:pt x="3775" y="1"/>
                    <a:pt x="3656" y="25"/>
                  </a:cubicBezTo>
                  <a:cubicBezTo>
                    <a:pt x="3549" y="25"/>
                    <a:pt x="3382" y="48"/>
                    <a:pt x="3191" y="108"/>
                  </a:cubicBezTo>
                  <a:cubicBezTo>
                    <a:pt x="3013" y="179"/>
                    <a:pt x="2787" y="287"/>
                    <a:pt x="2584" y="465"/>
                  </a:cubicBezTo>
                  <a:cubicBezTo>
                    <a:pt x="2477" y="560"/>
                    <a:pt x="2382" y="656"/>
                    <a:pt x="2298" y="775"/>
                  </a:cubicBezTo>
                  <a:cubicBezTo>
                    <a:pt x="2227" y="882"/>
                    <a:pt x="2144" y="989"/>
                    <a:pt x="2048" y="1037"/>
                  </a:cubicBezTo>
                  <a:cubicBezTo>
                    <a:pt x="1941" y="1072"/>
                    <a:pt x="1787" y="1108"/>
                    <a:pt x="1656" y="1132"/>
                  </a:cubicBezTo>
                  <a:cubicBezTo>
                    <a:pt x="1525" y="1168"/>
                    <a:pt x="1382" y="1191"/>
                    <a:pt x="1275" y="1227"/>
                  </a:cubicBezTo>
                  <a:cubicBezTo>
                    <a:pt x="1036" y="1287"/>
                    <a:pt x="810" y="1346"/>
                    <a:pt x="620" y="1406"/>
                  </a:cubicBezTo>
                  <a:cubicBezTo>
                    <a:pt x="227" y="1513"/>
                    <a:pt x="1" y="1584"/>
                    <a:pt x="1" y="1584"/>
                  </a:cubicBezTo>
                  <a:cubicBezTo>
                    <a:pt x="1" y="1584"/>
                    <a:pt x="239" y="1549"/>
                    <a:pt x="632" y="1513"/>
                  </a:cubicBezTo>
                  <a:cubicBezTo>
                    <a:pt x="810" y="1477"/>
                    <a:pt x="1048" y="1453"/>
                    <a:pt x="1298" y="1406"/>
                  </a:cubicBezTo>
                  <a:cubicBezTo>
                    <a:pt x="1429" y="1370"/>
                    <a:pt x="1572" y="1358"/>
                    <a:pt x="1703" y="1334"/>
                  </a:cubicBezTo>
                  <a:cubicBezTo>
                    <a:pt x="1834" y="1299"/>
                    <a:pt x="1989" y="1299"/>
                    <a:pt x="2144" y="1227"/>
                  </a:cubicBezTo>
                  <a:cubicBezTo>
                    <a:pt x="2322" y="1156"/>
                    <a:pt x="2418" y="989"/>
                    <a:pt x="2489" y="882"/>
                  </a:cubicBezTo>
                  <a:cubicBezTo>
                    <a:pt x="2560" y="763"/>
                    <a:pt x="2644" y="679"/>
                    <a:pt x="2727" y="584"/>
                  </a:cubicBezTo>
                  <a:cubicBezTo>
                    <a:pt x="2894" y="406"/>
                    <a:pt x="3084" y="287"/>
                    <a:pt x="3251" y="203"/>
                  </a:cubicBezTo>
                  <a:cubicBezTo>
                    <a:pt x="3418" y="108"/>
                    <a:pt x="3561" y="60"/>
                    <a:pt x="3668" y="37"/>
                  </a:cubicBezTo>
                  <a:cubicBezTo>
                    <a:pt x="3775" y="25"/>
                    <a:pt x="3834" y="1"/>
                    <a:pt x="383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3836475" y="1876850"/>
              <a:ext cx="347400" cy="375075"/>
            </a:xfrm>
            <a:custGeom>
              <a:avLst/>
              <a:gdLst/>
              <a:ahLst/>
              <a:cxnLst/>
              <a:rect l="l" t="t" r="r" b="b"/>
              <a:pathLst>
                <a:path w="13896" h="15003" extrusionOk="0">
                  <a:moveTo>
                    <a:pt x="1" y="0"/>
                  </a:moveTo>
                  <a:cubicBezTo>
                    <a:pt x="1" y="1"/>
                    <a:pt x="239" y="167"/>
                    <a:pt x="679" y="453"/>
                  </a:cubicBezTo>
                  <a:cubicBezTo>
                    <a:pt x="906" y="596"/>
                    <a:pt x="1191" y="762"/>
                    <a:pt x="1489" y="989"/>
                  </a:cubicBezTo>
                  <a:cubicBezTo>
                    <a:pt x="1787" y="1191"/>
                    <a:pt x="2144" y="1429"/>
                    <a:pt x="2513" y="1715"/>
                  </a:cubicBezTo>
                  <a:cubicBezTo>
                    <a:pt x="2906" y="2001"/>
                    <a:pt x="3299" y="2298"/>
                    <a:pt x="3739" y="2656"/>
                  </a:cubicBezTo>
                  <a:cubicBezTo>
                    <a:pt x="4168" y="2989"/>
                    <a:pt x="4596" y="3382"/>
                    <a:pt x="5073" y="3787"/>
                  </a:cubicBezTo>
                  <a:cubicBezTo>
                    <a:pt x="6001" y="4596"/>
                    <a:pt x="6978" y="5537"/>
                    <a:pt x="7942" y="6585"/>
                  </a:cubicBezTo>
                  <a:cubicBezTo>
                    <a:pt x="8918" y="7620"/>
                    <a:pt x="9776" y="8680"/>
                    <a:pt x="10526" y="9656"/>
                  </a:cubicBezTo>
                  <a:cubicBezTo>
                    <a:pt x="10895" y="10168"/>
                    <a:pt x="11252" y="10633"/>
                    <a:pt x="11550" y="11085"/>
                  </a:cubicBezTo>
                  <a:cubicBezTo>
                    <a:pt x="11859" y="11538"/>
                    <a:pt x="12121" y="11966"/>
                    <a:pt x="12383" y="12371"/>
                  </a:cubicBezTo>
                  <a:cubicBezTo>
                    <a:pt x="12633" y="12764"/>
                    <a:pt x="12848" y="13133"/>
                    <a:pt x="13038" y="13454"/>
                  </a:cubicBezTo>
                  <a:cubicBezTo>
                    <a:pt x="13229" y="13776"/>
                    <a:pt x="13395" y="14050"/>
                    <a:pt x="13514" y="14288"/>
                  </a:cubicBezTo>
                  <a:cubicBezTo>
                    <a:pt x="13764" y="14752"/>
                    <a:pt x="13895" y="15002"/>
                    <a:pt x="13895" y="15002"/>
                  </a:cubicBezTo>
                  <a:cubicBezTo>
                    <a:pt x="13895" y="15002"/>
                    <a:pt x="13800" y="14740"/>
                    <a:pt x="13633" y="14288"/>
                  </a:cubicBezTo>
                  <a:cubicBezTo>
                    <a:pt x="13538" y="14038"/>
                    <a:pt x="13419" y="13740"/>
                    <a:pt x="13252" y="13395"/>
                  </a:cubicBezTo>
                  <a:cubicBezTo>
                    <a:pt x="13098" y="13050"/>
                    <a:pt x="12931" y="12657"/>
                    <a:pt x="12705" y="12240"/>
                  </a:cubicBezTo>
                  <a:cubicBezTo>
                    <a:pt x="12478" y="11800"/>
                    <a:pt x="12240" y="11347"/>
                    <a:pt x="11966" y="10871"/>
                  </a:cubicBezTo>
                  <a:cubicBezTo>
                    <a:pt x="11693" y="10371"/>
                    <a:pt x="11371" y="9883"/>
                    <a:pt x="11026" y="9347"/>
                  </a:cubicBezTo>
                  <a:cubicBezTo>
                    <a:pt x="10311" y="8311"/>
                    <a:pt x="9466" y="7204"/>
                    <a:pt x="8478" y="6132"/>
                  </a:cubicBezTo>
                  <a:cubicBezTo>
                    <a:pt x="7490" y="5061"/>
                    <a:pt x="6454" y="4144"/>
                    <a:pt x="5478" y="3346"/>
                  </a:cubicBezTo>
                  <a:cubicBezTo>
                    <a:pt x="4966" y="2965"/>
                    <a:pt x="4489" y="2608"/>
                    <a:pt x="4037" y="2298"/>
                  </a:cubicBezTo>
                  <a:cubicBezTo>
                    <a:pt x="3573" y="1965"/>
                    <a:pt x="3120" y="1703"/>
                    <a:pt x="2727" y="1441"/>
                  </a:cubicBezTo>
                  <a:cubicBezTo>
                    <a:pt x="2322" y="1179"/>
                    <a:pt x="1929" y="989"/>
                    <a:pt x="1608" y="810"/>
                  </a:cubicBezTo>
                  <a:cubicBezTo>
                    <a:pt x="1275" y="608"/>
                    <a:pt x="977" y="477"/>
                    <a:pt x="739" y="358"/>
                  </a:cubicBezTo>
                  <a:cubicBezTo>
                    <a:pt x="263" y="120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4055550" y="1968825"/>
              <a:ext cx="92000" cy="101525"/>
            </a:xfrm>
            <a:custGeom>
              <a:avLst/>
              <a:gdLst/>
              <a:ahLst/>
              <a:cxnLst/>
              <a:rect l="l" t="t" r="r" b="b"/>
              <a:pathLst>
                <a:path w="3680" h="4061" extrusionOk="0">
                  <a:moveTo>
                    <a:pt x="1" y="0"/>
                  </a:moveTo>
                  <a:cubicBezTo>
                    <a:pt x="1" y="1"/>
                    <a:pt x="167" y="286"/>
                    <a:pt x="465" y="679"/>
                  </a:cubicBezTo>
                  <a:cubicBezTo>
                    <a:pt x="751" y="1084"/>
                    <a:pt x="1167" y="1632"/>
                    <a:pt x="1668" y="2191"/>
                  </a:cubicBezTo>
                  <a:cubicBezTo>
                    <a:pt x="2168" y="2739"/>
                    <a:pt x="2680" y="3215"/>
                    <a:pt x="3049" y="3537"/>
                  </a:cubicBezTo>
                  <a:cubicBezTo>
                    <a:pt x="3430" y="3870"/>
                    <a:pt x="3680" y="4060"/>
                    <a:pt x="3680" y="4060"/>
                  </a:cubicBezTo>
                  <a:cubicBezTo>
                    <a:pt x="3680" y="4060"/>
                    <a:pt x="3573" y="3763"/>
                    <a:pt x="3323" y="3322"/>
                  </a:cubicBezTo>
                  <a:cubicBezTo>
                    <a:pt x="3084" y="2870"/>
                    <a:pt x="2715" y="2275"/>
                    <a:pt x="2191" y="1715"/>
                  </a:cubicBezTo>
                  <a:cubicBezTo>
                    <a:pt x="1668" y="1143"/>
                    <a:pt x="1120" y="715"/>
                    <a:pt x="703" y="429"/>
                  </a:cubicBezTo>
                  <a:cubicBezTo>
                    <a:pt x="286" y="143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4118050" y="1960500"/>
              <a:ext cx="47075" cy="58950"/>
            </a:xfrm>
            <a:custGeom>
              <a:avLst/>
              <a:gdLst/>
              <a:ahLst/>
              <a:cxnLst/>
              <a:rect l="l" t="t" r="r" b="b"/>
              <a:pathLst>
                <a:path w="1883" h="2358" extrusionOk="0">
                  <a:moveTo>
                    <a:pt x="1" y="0"/>
                  </a:moveTo>
                  <a:cubicBezTo>
                    <a:pt x="1" y="0"/>
                    <a:pt x="49" y="203"/>
                    <a:pt x="168" y="453"/>
                  </a:cubicBezTo>
                  <a:cubicBezTo>
                    <a:pt x="287" y="703"/>
                    <a:pt x="465" y="1048"/>
                    <a:pt x="715" y="1357"/>
                  </a:cubicBezTo>
                  <a:cubicBezTo>
                    <a:pt x="965" y="1667"/>
                    <a:pt x="1263" y="1929"/>
                    <a:pt x="1489" y="2084"/>
                  </a:cubicBezTo>
                  <a:cubicBezTo>
                    <a:pt x="1715" y="2262"/>
                    <a:pt x="1882" y="2358"/>
                    <a:pt x="1882" y="2358"/>
                  </a:cubicBezTo>
                  <a:cubicBezTo>
                    <a:pt x="1882" y="2358"/>
                    <a:pt x="1858" y="2167"/>
                    <a:pt x="1775" y="1881"/>
                  </a:cubicBezTo>
                  <a:cubicBezTo>
                    <a:pt x="1680" y="1607"/>
                    <a:pt x="1537" y="1238"/>
                    <a:pt x="1263" y="917"/>
                  </a:cubicBezTo>
                  <a:cubicBezTo>
                    <a:pt x="1001" y="584"/>
                    <a:pt x="692" y="357"/>
                    <a:pt x="430" y="214"/>
                  </a:cubicBezTo>
                  <a:cubicBezTo>
                    <a:pt x="180" y="6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2483026" y="1774951"/>
              <a:ext cx="1815750" cy="1529175"/>
            </a:xfrm>
            <a:custGeom>
              <a:avLst/>
              <a:gdLst/>
              <a:ahLst/>
              <a:cxnLst/>
              <a:rect l="l" t="t" r="r" b="b"/>
              <a:pathLst>
                <a:path w="72630" h="61167" extrusionOk="0">
                  <a:moveTo>
                    <a:pt x="62423" y="3596"/>
                  </a:moveTo>
                  <a:cubicBezTo>
                    <a:pt x="62491" y="3596"/>
                    <a:pt x="62561" y="3614"/>
                    <a:pt x="62616" y="3660"/>
                  </a:cubicBezTo>
                  <a:cubicBezTo>
                    <a:pt x="62687" y="3707"/>
                    <a:pt x="62735" y="3803"/>
                    <a:pt x="62759" y="3886"/>
                  </a:cubicBezTo>
                  <a:lnTo>
                    <a:pt x="64199" y="18090"/>
                  </a:lnTo>
                  <a:cubicBezTo>
                    <a:pt x="64199" y="18209"/>
                    <a:pt x="64247" y="18304"/>
                    <a:pt x="64283" y="18412"/>
                  </a:cubicBezTo>
                  <a:lnTo>
                    <a:pt x="71879" y="33652"/>
                  </a:lnTo>
                  <a:cubicBezTo>
                    <a:pt x="71939" y="33771"/>
                    <a:pt x="71915" y="33902"/>
                    <a:pt x="71831" y="34009"/>
                  </a:cubicBezTo>
                  <a:lnTo>
                    <a:pt x="68593" y="37819"/>
                  </a:lnTo>
                  <a:cubicBezTo>
                    <a:pt x="68545" y="37866"/>
                    <a:pt x="68498" y="37926"/>
                    <a:pt x="68474" y="37985"/>
                  </a:cubicBezTo>
                  <a:lnTo>
                    <a:pt x="63735" y="46820"/>
                  </a:lnTo>
                  <a:cubicBezTo>
                    <a:pt x="63723" y="46832"/>
                    <a:pt x="63723" y="46856"/>
                    <a:pt x="63711" y="46867"/>
                  </a:cubicBezTo>
                  <a:lnTo>
                    <a:pt x="59877" y="51999"/>
                  </a:lnTo>
                  <a:cubicBezTo>
                    <a:pt x="59818" y="52094"/>
                    <a:pt x="59735" y="52130"/>
                    <a:pt x="59627" y="52130"/>
                  </a:cubicBezTo>
                  <a:cubicBezTo>
                    <a:pt x="59508" y="52130"/>
                    <a:pt x="59425" y="52094"/>
                    <a:pt x="59366" y="52011"/>
                  </a:cubicBezTo>
                  <a:lnTo>
                    <a:pt x="58389" y="50856"/>
                  </a:lnTo>
                  <a:cubicBezTo>
                    <a:pt x="58318" y="50761"/>
                    <a:pt x="58294" y="50630"/>
                    <a:pt x="58330" y="50523"/>
                  </a:cubicBezTo>
                  <a:lnTo>
                    <a:pt x="59306" y="47879"/>
                  </a:lnTo>
                  <a:cubicBezTo>
                    <a:pt x="59377" y="47653"/>
                    <a:pt x="59377" y="47415"/>
                    <a:pt x="59282" y="47213"/>
                  </a:cubicBezTo>
                  <a:lnTo>
                    <a:pt x="57722" y="43188"/>
                  </a:lnTo>
                  <a:cubicBezTo>
                    <a:pt x="57699" y="43117"/>
                    <a:pt x="57699" y="43022"/>
                    <a:pt x="57722" y="42950"/>
                  </a:cubicBezTo>
                  <a:lnTo>
                    <a:pt x="58473" y="40902"/>
                  </a:lnTo>
                  <a:cubicBezTo>
                    <a:pt x="58544" y="40664"/>
                    <a:pt x="58532" y="40390"/>
                    <a:pt x="58425" y="40176"/>
                  </a:cubicBezTo>
                  <a:lnTo>
                    <a:pt x="57318" y="37902"/>
                  </a:lnTo>
                  <a:cubicBezTo>
                    <a:pt x="57306" y="37878"/>
                    <a:pt x="57294" y="37819"/>
                    <a:pt x="57294" y="37771"/>
                  </a:cubicBezTo>
                  <a:lnTo>
                    <a:pt x="57258" y="34366"/>
                  </a:lnTo>
                  <a:cubicBezTo>
                    <a:pt x="57258" y="34306"/>
                    <a:pt x="57258" y="34247"/>
                    <a:pt x="57246" y="34187"/>
                  </a:cubicBezTo>
                  <a:lnTo>
                    <a:pt x="57139" y="33699"/>
                  </a:lnTo>
                  <a:cubicBezTo>
                    <a:pt x="57080" y="33413"/>
                    <a:pt x="56889" y="33175"/>
                    <a:pt x="56627" y="33044"/>
                  </a:cubicBezTo>
                  <a:cubicBezTo>
                    <a:pt x="56484" y="32985"/>
                    <a:pt x="56353" y="32949"/>
                    <a:pt x="56222" y="32949"/>
                  </a:cubicBezTo>
                  <a:cubicBezTo>
                    <a:pt x="56067" y="32949"/>
                    <a:pt x="55925" y="32997"/>
                    <a:pt x="55817" y="33092"/>
                  </a:cubicBezTo>
                  <a:lnTo>
                    <a:pt x="55627" y="33187"/>
                  </a:lnTo>
                  <a:cubicBezTo>
                    <a:pt x="55579" y="33219"/>
                    <a:pt x="55521" y="33235"/>
                    <a:pt x="55466" y="33235"/>
                  </a:cubicBezTo>
                  <a:cubicBezTo>
                    <a:pt x="55439" y="33235"/>
                    <a:pt x="55413" y="33231"/>
                    <a:pt x="55389" y="33223"/>
                  </a:cubicBezTo>
                  <a:cubicBezTo>
                    <a:pt x="55195" y="33159"/>
                    <a:pt x="54932" y="33128"/>
                    <a:pt x="54605" y="33128"/>
                  </a:cubicBezTo>
                  <a:cubicBezTo>
                    <a:pt x="53825" y="33128"/>
                    <a:pt x="52677" y="33304"/>
                    <a:pt x="51210" y="33640"/>
                  </a:cubicBezTo>
                  <a:cubicBezTo>
                    <a:pt x="50840" y="33724"/>
                    <a:pt x="50469" y="33762"/>
                    <a:pt x="50101" y="33762"/>
                  </a:cubicBezTo>
                  <a:cubicBezTo>
                    <a:pt x="47301" y="33762"/>
                    <a:pt x="44650" y="31563"/>
                    <a:pt x="43840" y="30806"/>
                  </a:cubicBezTo>
                  <a:cubicBezTo>
                    <a:pt x="43745" y="30723"/>
                    <a:pt x="43721" y="30604"/>
                    <a:pt x="43745" y="30484"/>
                  </a:cubicBezTo>
                  <a:lnTo>
                    <a:pt x="44566" y="27258"/>
                  </a:lnTo>
                  <a:cubicBezTo>
                    <a:pt x="44626" y="27032"/>
                    <a:pt x="44602" y="26782"/>
                    <a:pt x="44483" y="26567"/>
                  </a:cubicBezTo>
                  <a:lnTo>
                    <a:pt x="42887" y="23698"/>
                  </a:lnTo>
                  <a:cubicBezTo>
                    <a:pt x="42816" y="23567"/>
                    <a:pt x="42828" y="23400"/>
                    <a:pt x="42947" y="23293"/>
                  </a:cubicBezTo>
                  <a:lnTo>
                    <a:pt x="46352" y="20186"/>
                  </a:lnTo>
                  <a:lnTo>
                    <a:pt x="49186" y="18066"/>
                  </a:lnTo>
                  <a:cubicBezTo>
                    <a:pt x="49221" y="18042"/>
                    <a:pt x="49281" y="18007"/>
                    <a:pt x="49340" y="18007"/>
                  </a:cubicBezTo>
                  <a:lnTo>
                    <a:pt x="55055" y="17495"/>
                  </a:lnTo>
                  <a:cubicBezTo>
                    <a:pt x="55073" y="17488"/>
                    <a:pt x="55090" y="17485"/>
                    <a:pt x="55108" y="17485"/>
                  </a:cubicBezTo>
                  <a:cubicBezTo>
                    <a:pt x="55150" y="17485"/>
                    <a:pt x="55192" y="17502"/>
                    <a:pt x="55234" y="17519"/>
                  </a:cubicBezTo>
                  <a:lnTo>
                    <a:pt x="57794" y="18828"/>
                  </a:lnTo>
                  <a:cubicBezTo>
                    <a:pt x="57935" y="18909"/>
                    <a:pt x="58093" y="18938"/>
                    <a:pt x="58246" y="18938"/>
                  </a:cubicBezTo>
                  <a:cubicBezTo>
                    <a:pt x="58274" y="18938"/>
                    <a:pt x="58302" y="18937"/>
                    <a:pt x="58330" y="18935"/>
                  </a:cubicBezTo>
                  <a:lnTo>
                    <a:pt x="59580" y="18804"/>
                  </a:lnTo>
                  <a:cubicBezTo>
                    <a:pt x="59901" y="18769"/>
                    <a:pt x="60163" y="18578"/>
                    <a:pt x="60318" y="18304"/>
                  </a:cubicBezTo>
                  <a:cubicBezTo>
                    <a:pt x="60449" y="18042"/>
                    <a:pt x="60461" y="17709"/>
                    <a:pt x="60318" y="17435"/>
                  </a:cubicBezTo>
                  <a:lnTo>
                    <a:pt x="60151" y="17114"/>
                  </a:lnTo>
                  <a:cubicBezTo>
                    <a:pt x="60056" y="16959"/>
                    <a:pt x="59937" y="16816"/>
                    <a:pt x="59782" y="16733"/>
                  </a:cubicBezTo>
                  <a:lnTo>
                    <a:pt x="58270" y="15864"/>
                  </a:lnTo>
                  <a:cubicBezTo>
                    <a:pt x="58246" y="15852"/>
                    <a:pt x="58211" y="15828"/>
                    <a:pt x="58199" y="15804"/>
                  </a:cubicBezTo>
                  <a:lnTo>
                    <a:pt x="57770" y="15375"/>
                  </a:lnTo>
                  <a:cubicBezTo>
                    <a:pt x="57585" y="15190"/>
                    <a:pt x="57343" y="15101"/>
                    <a:pt x="57098" y="15101"/>
                  </a:cubicBezTo>
                  <a:cubicBezTo>
                    <a:pt x="57044" y="15101"/>
                    <a:pt x="56990" y="15105"/>
                    <a:pt x="56937" y="15114"/>
                  </a:cubicBezTo>
                  <a:lnTo>
                    <a:pt x="55639" y="15316"/>
                  </a:lnTo>
                  <a:cubicBezTo>
                    <a:pt x="55621" y="15319"/>
                    <a:pt x="55605" y="15321"/>
                    <a:pt x="55589" y="15321"/>
                  </a:cubicBezTo>
                  <a:cubicBezTo>
                    <a:pt x="55550" y="15321"/>
                    <a:pt x="55514" y="15312"/>
                    <a:pt x="55472" y="15304"/>
                  </a:cubicBezTo>
                  <a:lnTo>
                    <a:pt x="54734" y="15030"/>
                  </a:lnTo>
                  <a:cubicBezTo>
                    <a:pt x="54651" y="15006"/>
                    <a:pt x="54591" y="14947"/>
                    <a:pt x="54555" y="14875"/>
                  </a:cubicBezTo>
                  <a:lnTo>
                    <a:pt x="54282" y="14352"/>
                  </a:lnTo>
                  <a:cubicBezTo>
                    <a:pt x="54114" y="14032"/>
                    <a:pt x="53786" y="13844"/>
                    <a:pt x="53444" y="13844"/>
                  </a:cubicBezTo>
                  <a:cubicBezTo>
                    <a:pt x="53301" y="13844"/>
                    <a:pt x="53156" y="13877"/>
                    <a:pt x="53019" y="13947"/>
                  </a:cubicBezTo>
                  <a:lnTo>
                    <a:pt x="52769" y="14078"/>
                  </a:lnTo>
                  <a:cubicBezTo>
                    <a:pt x="52722" y="14101"/>
                    <a:pt x="52671" y="14113"/>
                    <a:pt x="52622" y="14113"/>
                  </a:cubicBezTo>
                  <a:cubicBezTo>
                    <a:pt x="52573" y="14113"/>
                    <a:pt x="52525" y="14101"/>
                    <a:pt x="52484" y="14078"/>
                  </a:cubicBezTo>
                  <a:lnTo>
                    <a:pt x="51841" y="13780"/>
                  </a:lnTo>
                  <a:cubicBezTo>
                    <a:pt x="51718" y="13721"/>
                    <a:pt x="51580" y="13691"/>
                    <a:pt x="51441" y="13691"/>
                  </a:cubicBezTo>
                  <a:cubicBezTo>
                    <a:pt x="51271" y="13691"/>
                    <a:pt x="51098" y="13736"/>
                    <a:pt x="50948" y="13828"/>
                  </a:cubicBezTo>
                  <a:cubicBezTo>
                    <a:pt x="50686" y="13994"/>
                    <a:pt x="50519" y="14292"/>
                    <a:pt x="50507" y="14602"/>
                  </a:cubicBezTo>
                  <a:lnTo>
                    <a:pt x="50483" y="15054"/>
                  </a:lnTo>
                  <a:cubicBezTo>
                    <a:pt x="50472" y="15125"/>
                    <a:pt x="50460" y="15197"/>
                    <a:pt x="50400" y="15256"/>
                  </a:cubicBezTo>
                  <a:cubicBezTo>
                    <a:pt x="50091" y="15602"/>
                    <a:pt x="49269" y="16411"/>
                    <a:pt x="48328" y="16614"/>
                  </a:cubicBezTo>
                  <a:cubicBezTo>
                    <a:pt x="48285" y="16622"/>
                    <a:pt x="48241" y="16626"/>
                    <a:pt x="48198" y="16626"/>
                  </a:cubicBezTo>
                  <a:cubicBezTo>
                    <a:pt x="47494" y="16626"/>
                    <a:pt x="46738" y="15597"/>
                    <a:pt x="46435" y="15137"/>
                  </a:cubicBezTo>
                  <a:cubicBezTo>
                    <a:pt x="46376" y="15054"/>
                    <a:pt x="46364" y="14959"/>
                    <a:pt x="46400" y="14875"/>
                  </a:cubicBezTo>
                  <a:cubicBezTo>
                    <a:pt x="46412" y="14780"/>
                    <a:pt x="46471" y="14709"/>
                    <a:pt x="46566" y="14661"/>
                  </a:cubicBezTo>
                  <a:lnTo>
                    <a:pt x="48317" y="13744"/>
                  </a:lnTo>
                  <a:cubicBezTo>
                    <a:pt x="48495" y="13637"/>
                    <a:pt x="48638" y="13482"/>
                    <a:pt x="48733" y="13292"/>
                  </a:cubicBezTo>
                  <a:lnTo>
                    <a:pt x="49805" y="10923"/>
                  </a:lnTo>
                  <a:cubicBezTo>
                    <a:pt x="49852" y="10827"/>
                    <a:pt x="49864" y="10720"/>
                    <a:pt x="49876" y="10613"/>
                  </a:cubicBezTo>
                  <a:lnTo>
                    <a:pt x="49971" y="9649"/>
                  </a:lnTo>
                  <a:cubicBezTo>
                    <a:pt x="49995" y="9351"/>
                    <a:pt x="49876" y="9065"/>
                    <a:pt x="49674" y="8875"/>
                  </a:cubicBezTo>
                  <a:cubicBezTo>
                    <a:pt x="49496" y="8717"/>
                    <a:pt x="49278" y="8624"/>
                    <a:pt x="49039" y="8624"/>
                  </a:cubicBezTo>
                  <a:cubicBezTo>
                    <a:pt x="48989" y="8624"/>
                    <a:pt x="48939" y="8628"/>
                    <a:pt x="48888" y="8637"/>
                  </a:cubicBezTo>
                  <a:lnTo>
                    <a:pt x="48150" y="8756"/>
                  </a:lnTo>
                  <a:cubicBezTo>
                    <a:pt x="48130" y="8758"/>
                    <a:pt x="48111" y="8760"/>
                    <a:pt x="48092" y="8760"/>
                  </a:cubicBezTo>
                  <a:cubicBezTo>
                    <a:pt x="48032" y="8760"/>
                    <a:pt x="47975" y="8744"/>
                    <a:pt x="47912" y="8708"/>
                  </a:cubicBezTo>
                  <a:lnTo>
                    <a:pt x="47185" y="8232"/>
                  </a:lnTo>
                  <a:cubicBezTo>
                    <a:pt x="47029" y="8132"/>
                    <a:pt x="46851" y="8083"/>
                    <a:pt x="46674" y="8083"/>
                  </a:cubicBezTo>
                  <a:cubicBezTo>
                    <a:pt x="46556" y="8083"/>
                    <a:pt x="46438" y="8105"/>
                    <a:pt x="46328" y="8148"/>
                  </a:cubicBezTo>
                  <a:lnTo>
                    <a:pt x="46126" y="8220"/>
                  </a:lnTo>
                  <a:cubicBezTo>
                    <a:pt x="46089" y="8229"/>
                    <a:pt x="46050" y="8235"/>
                    <a:pt x="46011" y="8235"/>
                  </a:cubicBezTo>
                  <a:cubicBezTo>
                    <a:pt x="45949" y="8235"/>
                    <a:pt x="45886" y="8221"/>
                    <a:pt x="45828" y="8184"/>
                  </a:cubicBezTo>
                  <a:cubicBezTo>
                    <a:pt x="45745" y="8125"/>
                    <a:pt x="45685" y="8041"/>
                    <a:pt x="45673" y="7934"/>
                  </a:cubicBezTo>
                  <a:lnTo>
                    <a:pt x="45447" y="5839"/>
                  </a:lnTo>
                  <a:cubicBezTo>
                    <a:pt x="45435" y="5684"/>
                    <a:pt x="45507" y="5553"/>
                    <a:pt x="45638" y="5493"/>
                  </a:cubicBezTo>
                  <a:lnTo>
                    <a:pt x="49079" y="3957"/>
                  </a:lnTo>
                  <a:cubicBezTo>
                    <a:pt x="49120" y="3940"/>
                    <a:pt x="49168" y="3931"/>
                    <a:pt x="49215" y="3931"/>
                  </a:cubicBezTo>
                  <a:cubicBezTo>
                    <a:pt x="49263" y="3931"/>
                    <a:pt x="49311" y="3940"/>
                    <a:pt x="49352" y="3957"/>
                  </a:cubicBezTo>
                  <a:lnTo>
                    <a:pt x="51817" y="5124"/>
                  </a:lnTo>
                  <a:cubicBezTo>
                    <a:pt x="51948" y="5176"/>
                    <a:pt x="52078" y="5210"/>
                    <a:pt x="52214" y="5210"/>
                  </a:cubicBezTo>
                  <a:cubicBezTo>
                    <a:pt x="52263" y="5210"/>
                    <a:pt x="52314" y="5205"/>
                    <a:pt x="52365" y="5196"/>
                  </a:cubicBezTo>
                  <a:lnTo>
                    <a:pt x="62366" y="3600"/>
                  </a:lnTo>
                  <a:cubicBezTo>
                    <a:pt x="62385" y="3598"/>
                    <a:pt x="62404" y="3596"/>
                    <a:pt x="62423" y="3596"/>
                  </a:cubicBezTo>
                  <a:close/>
                  <a:moveTo>
                    <a:pt x="62475" y="2955"/>
                  </a:moveTo>
                  <a:cubicBezTo>
                    <a:pt x="62422" y="2955"/>
                    <a:pt x="62370" y="2959"/>
                    <a:pt x="62318" y="2969"/>
                  </a:cubicBezTo>
                  <a:lnTo>
                    <a:pt x="52317" y="4553"/>
                  </a:lnTo>
                  <a:cubicBezTo>
                    <a:pt x="52300" y="4560"/>
                    <a:pt x="52281" y="4563"/>
                    <a:pt x="52262" y="4563"/>
                  </a:cubicBezTo>
                  <a:cubicBezTo>
                    <a:pt x="52217" y="4563"/>
                    <a:pt x="52169" y="4546"/>
                    <a:pt x="52127" y="4529"/>
                  </a:cubicBezTo>
                  <a:lnTo>
                    <a:pt x="49674" y="3362"/>
                  </a:lnTo>
                  <a:cubicBezTo>
                    <a:pt x="49543" y="3303"/>
                    <a:pt x="49409" y="3273"/>
                    <a:pt x="49275" y="3273"/>
                  </a:cubicBezTo>
                  <a:cubicBezTo>
                    <a:pt x="49141" y="3273"/>
                    <a:pt x="49007" y="3303"/>
                    <a:pt x="48876" y="3362"/>
                  </a:cubicBezTo>
                  <a:lnTo>
                    <a:pt x="45411" y="4946"/>
                  </a:lnTo>
                  <a:cubicBezTo>
                    <a:pt x="45042" y="5124"/>
                    <a:pt x="44816" y="5505"/>
                    <a:pt x="44864" y="5910"/>
                  </a:cubicBezTo>
                  <a:lnTo>
                    <a:pt x="45090" y="8006"/>
                  </a:lnTo>
                  <a:cubicBezTo>
                    <a:pt x="45114" y="8291"/>
                    <a:pt x="45280" y="8565"/>
                    <a:pt x="45530" y="8708"/>
                  </a:cubicBezTo>
                  <a:cubicBezTo>
                    <a:pt x="45678" y="8799"/>
                    <a:pt x="45851" y="8845"/>
                    <a:pt x="46021" y="8845"/>
                  </a:cubicBezTo>
                  <a:cubicBezTo>
                    <a:pt x="46140" y="8845"/>
                    <a:pt x="46257" y="8823"/>
                    <a:pt x="46364" y="8779"/>
                  </a:cubicBezTo>
                  <a:lnTo>
                    <a:pt x="46554" y="8708"/>
                  </a:lnTo>
                  <a:cubicBezTo>
                    <a:pt x="46594" y="8690"/>
                    <a:pt x="46633" y="8683"/>
                    <a:pt x="46671" y="8683"/>
                  </a:cubicBezTo>
                  <a:cubicBezTo>
                    <a:pt x="46737" y="8683"/>
                    <a:pt x="46799" y="8706"/>
                    <a:pt x="46852" y="8744"/>
                  </a:cubicBezTo>
                  <a:lnTo>
                    <a:pt x="47590" y="9220"/>
                  </a:lnTo>
                  <a:cubicBezTo>
                    <a:pt x="47736" y="9311"/>
                    <a:pt x="47910" y="9367"/>
                    <a:pt x="48090" y="9367"/>
                  </a:cubicBezTo>
                  <a:cubicBezTo>
                    <a:pt x="48145" y="9367"/>
                    <a:pt x="48201" y="9362"/>
                    <a:pt x="48257" y="9351"/>
                  </a:cubicBezTo>
                  <a:lnTo>
                    <a:pt x="48983" y="9232"/>
                  </a:lnTo>
                  <a:cubicBezTo>
                    <a:pt x="49001" y="9230"/>
                    <a:pt x="49018" y="9229"/>
                    <a:pt x="49035" y="9229"/>
                  </a:cubicBezTo>
                  <a:cubicBezTo>
                    <a:pt x="49124" y="9229"/>
                    <a:pt x="49209" y="9255"/>
                    <a:pt x="49269" y="9315"/>
                  </a:cubicBezTo>
                  <a:cubicBezTo>
                    <a:pt x="49340" y="9375"/>
                    <a:pt x="49388" y="9482"/>
                    <a:pt x="49376" y="9589"/>
                  </a:cubicBezTo>
                  <a:lnTo>
                    <a:pt x="49281" y="10553"/>
                  </a:lnTo>
                  <a:cubicBezTo>
                    <a:pt x="49281" y="10589"/>
                    <a:pt x="49269" y="10625"/>
                    <a:pt x="49257" y="10661"/>
                  </a:cubicBezTo>
                  <a:lnTo>
                    <a:pt x="48186" y="13030"/>
                  </a:lnTo>
                  <a:cubicBezTo>
                    <a:pt x="48150" y="13089"/>
                    <a:pt x="48090" y="13149"/>
                    <a:pt x="48031" y="13173"/>
                  </a:cubicBezTo>
                  <a:lnTo>
                    <a:pt x="46281" y="14101"/>
                  </a:lnTo>
                  <a:cubicBezTo>
                    <a:pt x="46042" y="14221"/>
                    <a:pt x="45864" y="14435"/>
                    <a:pt x="45804" y="14697"/>
                  </a:cubicBezTo>
                  <a:cubicBezTo>
                    <a:pt x="45721" y="14947"/>
                    <a:pt x="45769" y="15209"/>
                    <a:pt x="45923" y="15435"/>
                  </a:cubicBezTo>
                  <a:cubicBezTo>
                    <a:pt x="46462" y="16276"/>
                    <a:pt x="47255" y="17205"/>
                    <a:pt x="48161" y="17205"/>
                  </a:cubicBezTo>
                  <a:cubicBezTo>
                    <a:pt x="48255" y="17205"/>
                    <a:pt x="48351" y="17195"/>
                    <a:pt x="48447" y="17173"/>
                  </a:cubicBezTo>
                  <a:cubicBezTo>
                    <a:pt x="49555" y="16935"/>
                    <a:pt x="50483" y="16018"/>
                    <a:pt x="50841" y="15625"/>
                  </a:cubicBezTo>
                  <a:cubicBezTo>
                    <a:pt x="50995" y="15471"/>
                    <a:pt x="51067" y="15256"/>
                    <a:pt x="51079" y="15030"/>
                  </a:cubicBezTo>
                  <a:lnTo>
                    <a:pt x="51103" y="14590"/>
                  </a:lnTo>
                  <a:cubicBezTo>
                    <a:pt x="51114" y="14482"/>
                    <a:pt x="51174" y="14375"/>
                    <a:pt x="51257" y="14316"/>
                  </a:cubicBezTo>
                  <a:cubicBezTo>
                    <a:pt x="51314" y="14284"/>
                    <a:pt x="51370" y="14270"/>
                    <a:pt x="51427" y="14270"/>
                  </a:cubicBezTo>
                  <a:cubicBezTo>
                    <a:pt x="51478" y="14270"/>
                    <a:pt x="51528" y="14281"/>
                    <a:pt x="51579" y="14304"/>
                  </a:cubicBezTo>
                  <a:lnTo>
                    <a:pt x="52210" y="14602"/>
                  </a:lnTo>
                  <a:cubicBezTo>
                    <a:pt x="52338" y="14660"/>
                    <a:pt x="52477" y="14689"/>
                    <a:pt x="52615" y="14689"/>
                  </a:cubicBezTo>
                  <a:cubicBezTo>
                    <a:pt x="52760" y="14689"/>
                    <a:pt x="52903" y="14657"/>
                    <a:pt x="53031" y="14590"/>
                  </a:cubicBezTo>
                  <a:lnTo>
                    <a:pt x="53281" y="14459"/>
                  </a:lnTo>
                  <a:cubicBezTo>
                    <a:pt x="53332" y="14433"/>
                    <a:pt x="53385" y="14421"/>
                    <a:pt x="53436" y="14421"/>
                  </a:cubicBezTo>
                  <a:cubicBezTo>
                    <a:pt x="53555" y="14421"/>
                    <a:pt x="53667" y="14485"/>
                    <a:pt x="53734" y="14602"/>
                  </a:cubicBezTo>
                  <a:lnTo>
                    <a:pt x="53996" y="15125"/>
                  </a:lnTo>
                  <a:cubicBezTo>
                    <a:pt x="54115" y="15352"/>
                    <a:pt x="54293" y="15506"/>
                    <a:pt x="54520" y="15590"/>
                  </a:cubicBezTo>
                  <a:lnTo>
                    <a:pt x="55270" y="15852"/>
                  </a:lnTo>
                  <a:cubicBezTo>
                    <a:pt x="55367" y="15892"/>
                    <a:pt x="55476" y="15911"/>
                    <a:pt x="55588" y="15911"/>
                  </a:cubicBezTo>
                  <a:cubicBezTo>
                    <a:pt x="55640" y="15911"/>
                    <a:pt x="55693" y="15907"/>
                    <a:pt x="55746" y="15899"/>
                  </a:cubicBezTo>
                  <a:lnTo>
                    <a:pt x="57032" y="15685"/>
                  </a:lnTo>
                  <a:cubicBezTo>
                    <a:pt x="57051" y="15681"/>
                    <a:pt x="57070" y="15679"/>
                    <a:pt x="57089" y="15679"/>
                  </a:cubicBezTo>
                  <a:cubicBezTo>
                    <a:pt x="57176" y="15679"/>
                    <a:pt x="57259" y="15721"/>
                    <a:pt x="57318" y="15780"/>
                  </a:cubicBezTo>
                  <a:lnTo>
                    <a:pt x="57746" y="16209"/>
                  </a:lnTo>
                  <a:cubicBezTo>
                    <a:pt x="57806" y="16280"/>
                    <a:pt x="57889" y="16328"/>
                    <a:pt x="57961" y="16376"/>
                  </a:cubicBezTo>
                  <a:lnTo>
                    <a:pt x="59461" y="17233"/>
                  </a:lnTo>
                  <a:cubicBezTo>
                    <a:pt x="59520" y="17269"/>
                    <a:pt x="59568" y="17316"/>
                    <a:pt x="59592" y="17376"/>
                  </a:cubicBezTo>
                  <a:lnTo>
                    <a:pt x="59758" y="17685"/>
                  </a:lnTo>
                  <a:cubicBezTo>
                    <a:pt x="59818" y="17792"/>
                    <a:pt x="59818" y="17888"/>
                    <a:pt x="59758" y="17995"/>
                  </a:cubicBezTo>
                  <a:cubicBezTo>
                    <a:pt x="59711" y="18102"/>
                    <a:pt x="59616" y="18162"/>
                    <a:pt x="59508" y="18173"/>
                  </a:cubicBezTo>
                  <a:lnTo>
                    <a:pt x="58258" y="18304"/>
                  </a:lnTo>
                  <a:cubicBezTo>
                    <a:pt x="58237" y="18311"/>
                    <a:pt x="58217" y="18314"/>
                    <a:pt x="58198" y="18314"/>
                  </a:cubicBezTo>
                  <a:cubicBezTo>
                    <a:pt x="58152" y="18314"/>
                    <a:pt x="58110" y="18297"/>
                    <a:pt x="58068" y="18281"/>
                  </a:cubicBezTo>
                  <a:lnTo>
                    <a:pt x="55508" y="16971"/>
                  </a:lnTo>
                  <a:cubicBezTo>
                    <a:pt x="55367" y="16890"/>
                    <a:pt x="55218" y="16861"/>
                    <a:pt x="55067" y="16861"/>
                  </a:cubicBezTo>
                  <a:cubicBezTo>
                    <a:pt x="55039" y="16861"/>
                    <a:pt x="55012" y="16862"/>
                    <a:pt x="54984" y="16864"/>
                  </a:cubicBezTo>
                  <a:lnTo>
                    <a:pt x="49269" y="17388"/>
                  </a:lnTo>
                  <a:cubicBezTo>
                    <a:pt x="49102" y="17400"/>
                    <a:pt x="48924" y="17459"/>
                    <a:pt x="48793" y="17566"/>
                  </a:cubicBezTo>
                  <a:lnTo>
                    <a:pt x="45959" y="19674"/>
                  </a:lnTo>
                  <a:cubicBezTo>
                    <a:pt x="45935" y="19697"/>
                    <a:pt x="45923" y="19721"/>
                    <a:pt x="45888" y="19733"/>
                  </a:cubicBezTo>
                  <a:lnTo>
                    <a:pt x="42494" y="22829"/>
                  </a:lnTo>
                  <a:cubicBezTo>
                    <a:pt x="42173" y="23115"/>
                    <a:pt x="42090" y="23591"/>
                    <a:pt x="42304" y="23984"/>
                  </a:cubicBezTo>
                  <a:lnTo>
                    <a:pt x="43899" y="26853"/>
                  </a:lnTo>
                  <a:cubicBezTo>
                    <a:pt x="43935" y="26924"/>
                    <a:pt x="43935" y="27020"/>
                    <a:pt x="43923" y="27091"/>
                  </a:cubicBezTo>
                  <a:lnTo>
                    <a:pt x="43102" y="30318"/>
                  </a:lnTo>
                  <a:cubicBezTo>
                    <a:pt x="43030" y="30663"/>
                    <a:pt x="43137" y="31008"/>
                    <a:pt x="43387" y="31246"/>
                  </a:cubicBezTo>
                  <a:cubicBezTo>
                    <a:pt x="44258" y="32033"/>
                    <a:pt x="47057" y="34361"/>
                    <a:pt x="50072" y="34361"/>
                  </a:cubicBezTo>
                  <a:cubicBezTo>
                    <a:pt x="50480" y="34361"/>
                    <a:pt x="50893" y="34318"/>
                    <a:pt x="51305" y="34223"/>
                  </a:cubicBezTo>
                  <a:cubicBezTo>
                    <a:pt x="53044" y="33822"/>
                    <a:pt x="54030" y="33724"/>
                    <a:pt x="54581" y="33724"/>
                  </a:cubicBezTo>
                  <a:cubicBezTo>
                    <a:pt x="54898" y="33724"/>
                    <a:pt x="55071" y="33756"/>
                    <a:pt x="55163" y="33782"/>
                  </a:cubicBezTo>
                  <a:cubicBezTo>
                    <a:pt x="55251" y="33813"/>
                    <a:pt x="55341" y="33828"/>
                    <a:pt x="55430" y="33828"/>
                  </a:cubicBezTo>
                  <a:cubicBezTo>
                    <a:pt x="55583" y="33828"/>
                    <a:pt x="55735" y="33786"/>
                    <a:pt x="55877" y="33711"/>
                  </a:cubicBezTo>
                  <a:lnTo>
                    <a:pt x="56067" y="33604"/>
                  </a:lnTo>
                  <a:cubicBezTo>
                    <a:pt x="56118" y="33572"/>
                    <a:pt x="56175" y="33558"/>
                    <a:pt x="56229" y="33558"/>
                  </a:cubicBezTo>
                  <a:cubicBezTo>
                    <a:pt x="56278" y="33558"/>
                    <a:pt x="56326" y="33569"/>
                    <a:pt x="56365" y="33592"/>
                  </a:cubicBezTo>
                  <a:cubicBezTo>
                    <a:pt x="56460" y="33640"/>
                    <a:pt x="56532" y="33723"/>
                    <a:pt x="56544" y="33830"/>
                  </a:cubicBezTo>
                  <a:lnTo>
                    <a:pt x="56651" y="34318"/>
                  </a:lnTo>
                  <a:lnTo>
                    <a:pt x="56651" y="34378"/>
                  </a:lnTo>
                  <a:lnTo>
                    <a:pt x="56687" y="37795"/>
                  </a:lnTo>
                  <a:cubicBezTo>
                    <a:pt x="56687" y="37926"/>
                    <a:pt x="56710" y="38069"/>
                    <a:pt x="56770" y="38188"/>
                  </a:cubicBezTo>
                  <a:lnTo>
                    <a:pt x="57877" y="40450"/>
                  </a:lnTo>
                  <a:cubicBezTo>
                    <a:pt x="57913" y="40533"/>
                    <a:pt x="57913" y="40617"/>
                    <a:pt x="57889" y="40712"/>
                  </a:cubicBezTo>
                  <a:lnTo>
                    <a:pt x="57139" y="42760"/>
                  </a:lnTo>
                  <a:cubicBezTo>
                    <a:pt x="57068" y="42986"/>
                    <a:pt x="57068" y="43224"/>
                    <a:pt x="57163" y="43427"/>
                  </a:cubicBezTo>
                  <a:lnTo>
                    <a:pt x="58723" y="47451"/>
                  </a:lnTo>
                  <a:cubicBezTo>
                    <a:pt x="58746" y="47522"/>
                    <a:pt x="58746" y="47618"/>
                    <a:pt x="58723" y="47689"/>
                  </a:cubicBezTo>
                  <a:lnTo>
                    <a:pt x="57758" y="50332"/>
                  </a:lnTo>
                  <a:cubicBezTo>
                    <a:pt x="57639" y="50654"/>
                    <a:pt x="57711" y="51011"/>
                    <a:pt x="57913" y="51261"/>
                  </a:cubicBezTo>
                  <a:lnTo>
                    <a:pt x="58889" y="52416"/>
                  </a:lnTo>
                  <a:cubicBezTo>
                    <a:pt x="59080" y="52642"/>
                    <a:pt x="59330" y="52761"/>
                    <a:pt x="59616" y="52761"/>
                  </a:cubicBezTo>
                  <a:cubicBezTo>
                    <a:pt x="59627" y="52761"/>
                    <a:pt x="59639" y="52761"/>
                    <a:pt x="59699" y="52737"/>
                  </a:cubicBezTo>
                  <a:cubicBezTo>
                    <a:pt x="59985" y="52737"/>
                    <a:pt x="60258" y="52594"/>
                    <a:pt x="60437" y="52356"/>
                  </a:cubicBezTo>
                  <a:lnTo>
                    <a:pt x="64259" y="47225"/>
                  </a:lnTo>
                  <a:cubicBezTo>
                    <a:pt x="64283" y="47177"/>
                    <a:pt x="64307" y="47153"/>
                    <a:pt x="64330" y="47106"/>
                  </a:cubicBezTo>
                  <a:lnTo>
                    <a:pt x="69069" y="38271"/>
                  </a:lnTo>
                  <a:cubicBezTo>
                    <a:pt x="69081" y="38247"/>
                    <a:pt x="69093" y="38223"/>
                    <a:pt x="69105" y="38212"/>
                  </a:cubicBezTo>
                  <a:lnTo>
                    <a:pt x="72355" y="34378"/>
                  </a:lnTo>
                  <a:cubicBezTo>
                    <a:pt x="72593" y="34104"/>
                    <a:pt x="72629" y="33699"/>
                    <a:pt x="72474" y="33354"/>
                  </a:cubicBezTo>
                  <a:lnTo>
                    <a:pt x="64878" y="18114"/>
                  </a:lnTo>
                  <a:cubicBezTo>
                    <a:pt x="64866" y="18066"/>
                    <a:pt x="64854" y="18042"/>
                    <a:pt x="64854" y="17995"/>
                  </a:cubicBezTo>
                  <a:lnTo>
                    <a:pt x="63402" y="3803"/>
                  </a:lnTo>
                  <a:cubicBezTo>
                    <a:pt x="63390" y="3541"/>
                    <a:pt x="63259" y="3303"/>
                    <a:pt x="63045" y="3148"/>
                  </a:cubicBezTo>
                  <a:cubicBezTo>
                    <a:pt x="62884" y="3025"/>
                    <a:pt x="62678" y="2955"/>
                    <a:pt x="62475" y="2955"/>
                  </a:cubicBezTo>
                  <a:close/>
                  <a:moveTo>
                    <a:pt x="27341" y="619"/>
                  </a:moveTo>
                  <a:cubicBezTo>
                    <a:pt x="27356" y="619"/>
                    <a:pt x="27370" y="621"/>
                    <a:pt x="27385" y="624"/>
                  </a:cubicBezTo>
                  <a:lnTo>
                    <a:pt x="36125" y="2029"/>
                  </a:lnTo>
                  <a:cubicBezTo>
                    <a:pt x="36220" y="2040"/>
                    <a:pt x="36303" y="2088"/>
                    <a:pt x="36351" y="2160"/>
                  </a:cubicBezTo>
                  <a:cubicBezTo>
                    <a:pt x="36398" y="2231"/>
                    <a:pt x="36410" y="2326"/>
                    <a:pt x="36398" y="2410"/>
                  </a:cubicBezTo>
                  <a:lnTo>
                    <a:pt x="35779" y="5136"/>
                  </a:lnTo>
                  <a:cubicBezTo>
                    <a:pt x="35767" y="5243"/>
                    <a:pt x="35696" y="5327"/>
                    <a:pt x="35589" y="5374"/>
                  </a:cubicBezTo>
                  <a:lnTo>
                    <a:pt x="33446" y="6231"/>
                  </a:lnTo>
                  <a:cubicBezTo>
                    <a:pt x="33374" y="6267"/>
                    <a:pt x="33303" y="6315"/>
                    <a:pt x="33243" y="6351"/>
                  </a:cubicBezTo>
                  <a:lnTo>
                    <a:pt x="31541" y="7625"/>
                  </a:lnTo>
                  <a:cubicBezTo>
                    <a:pt x="31493" y="7648"/>
                    <a:pt x="31457" y="7684"/>
                    <a:pt x="31422" y="7720"/>
                  </a:cubicBezTo>
                  <a:lnTo>
                    <a:pt x="29743" y="9470"/>
                  </a:lnTo>
                  <a:cubicBezTo>
                    <a:pt x="29695" y="9506"/>
                    <a:pt x="29636" y="9541"/>
                    <a:pt x="29576" y="9553"/>
                  </a:cubicBezTo>
                  <a:lnTo>
                    <a:pt x="20623" y="11446"/>
                  </a:lnTo>
                  <a:cubicBezTo>
                    <a:pt x="20361" y="11506"/>
                    <a:pt x="20158" y="11637"/>
                    <a:pt x="20027" y="11851"/>
                  </a:cubicBezTo>
                  <a:lnTo>
                    <a:pt x="17956" y="14911"/>
                  </a:lnTo>
                  <a:lnTo>
                    <a:pt x="16765" y="16638"/>
                  </a:lnTo>
                  <a:cubicBezTo>
                    <a:pt x="16598" y="16876"/>
                    <a:pt x="16551" y="17161"/>
                    <a:pt x="16634" y="17423"/>
                  </a:cubicBezTo>
                  <a:lnTo>
                    <a:pt x="17527" y="20721"/>
                  </a:lnTo>
                  <a:cubicBezTo>
                    <a:pt x="17551" y="20817"/>
                    <a:pt x="17527" y="20924"/>
                    <a:pt x="17467" y="21019"/>
                  </a:cubicBezTo>
                  <a:lnTo>
                    <a:pt x="16955" y="21638"/>
                  </a:lnTo>
                  <a:cubicBezTo>
                    <a:pt x="16899" y="21719"/>
                    <a:pt x="16803" y="21762"/>
                    <a:pt x="16707" y="21762"/>
                  </a:cubicBezTo>
                  <a:cubicBezTo>
                    <a:pt x="16662" y="21762"/>
                    <a:pt x="16616" y="21752"/>
                    <a:pt x="16574" y="21733"/>
                  </a:cubicBezTo>
                  <a:lnTo>
                    <a:pt x="15705" y="21340"/>
                  </a:lnTo>
                  <a:cubicBezTo>
                    <a:pt x="15681" y="21329"/>
                    <a:pt x="15646" y="21329"/>
                    <a:pt x="15622" y="21317"/>
                  </a:cubicBezTo>
                  <a:lnTo>
                    <a:pt x="12062" y="20102"/>
                  </a:lnTo>
                  <a:cubicBezTo>
                    <a:pt x="11968" y="20069"/>
                    <a:pt x="11866" y="20051"/>
                    <a:pt x="11763" y="20051"/>
                  </a:cubicBezTo>
                  <a:cubicBezTo>
                    <a:pt x="11644" y="20051"/>
                    <a:pt x="11522" y="20075"/>
                    <a:pt x="11407" y="20126"/>
                  </a:cubicBezTo>
                  <a:lnTo>
                    <a:pt x="9859" y="20745"/>
                  </a:lnTo>
                  <a:cubicBezTo>
                    <a:pt x="9574" y="20852"/>
                    <a:pt x="9359" y="21102"/>
                    <a:pt x="9300" y="21412"/>
                  </a:cubicBezTo>
                  <a:lnTo>
                    <a:pt x="9085" y="22400"/>
                  </a:lnTo>
                  <a:cubicBezTo>
                    <a:pt x="9014" y="22710"/>
                    <a:pt x="9121" y="23043"/>
                    <a:pt x="9335" y="23257"/>
                  </a:cubicBezTo>
                  <a:cubicBezTo>
                    <a:pt x="9517" y="23439"/>
                    <a:pt x="9769" y="23537"/>
                    <a:pt x="10022" y="23537"/>
                  </a:cubicBezTo>
                  <a:cubicBezTo>
                    <a:pt x="10083" y="23537"/>
                    <a:pt x="10144" y="23531"/>
                    <a:pt x="10205" y="23519"/>
                  </a:cubicBezTo>
                  <a:lnTo>
                    <a:pt x="11502" y="23245"/>
                  </a:lnTo>
                  <a:cubicBezTo>
                    <a:pt x="11530" y="23237"/>
                    <a:pt x="11557" y="23233"/>
                    <a:pt x="11584" y="23233"/>
                  </a:cubicBezTo>
                  <a:cubicBezTo>
                    <a:pt x="11709" y="23233"/>
                    <a:pt x="11822" y="23318"/>
                    <a:pt x="11871" y="23436"/>
                  </a:cubicBezTo>
                  <a:lnTo>
                    <a:pt x="12241" y="24377"/>
                  </a:lnTo>
                  <a:cubicBezTo>
                    <a:pt x="12276" y="24472"/>
                    <a:pt x="12276" y="24555"/>
                    <a:pt x="12229" y="24650"/>
                  </a:cubicBezTo>
                  <a:lnTo>
                    <a:pt x="11502" y="26091"/>
                  </a:lnTo>
                  <a:cubicBezTo>
                    <a:pt x="11395" y="26282"/>
                    <a:pt x="11360" y="26508"/>
                    <a:pt x="11407" y="26710"/>
                  </a:cubicBezTo>
                  <a:cubicBezTo>
                    <a:pt x="11407" y="26734"/>
                    <a:pt x="11419" y="26746"/>
                    <a:pt x="11419" y="26758"/>
                  </a:cubicBezTo>
                  <a:lnTo>
                    <a:pt x="12348" y="29270"/>
                  </a:lnTo>
                  <a:cubicBezTo>
                    <a:pt x="12419" y="29591"/>
                    <a:pt x="12645" y="29842"/>
                    <a:pt x="12943" y="29949"/>
                  </a:cubicBezTo>
                  <a:lnTo>
                    <a:pt x="13979" y="30627"/>
                  </a:lnTo>
                  <a:cubicBezTo>
                    <a:pt x="14003" y="30639"/>
                    <a:pt x="14027" y="30639"/>
                    <a:pt x="14062" y="30663"/>
                  </a:cubicBezTo>
                  <a:cubicBezTo>
                    <a:pt x="14148" y="30689"/>
                    <a:pt x="14221" y="30708"/>
                    <a:pt x="14300" y="30708"/>
                  </a:cubicBezTo>
                  <a:cubicBezTo>
                    <a:pt x="14331" y="30708"/>
                    <a:pt x="14362" y="30705"/>
                    <a:pt x="14396" y="30699"/>
                  </a:cubicBezTo>
                  <a:lnTo>
                    <a:pt x="15812" y="30604"/>
                  </a:lnTo>
                  <a:cubicBezTo>
                    <a:pt x="16027" y="30580"/>
                    <a:pt x="16229" y="30496"/>
                    <a:pt x="16384" y="30365"/>
                  </a:cubicBezTo>
                  <a:lnTo>
                    <a:pt x="17848" y="29044"/>
                  </a:lnTo>
                  <a:cubicBezTo>
                    <a:pt x="17896" y="29008"/>
                    <a:pt x="17944" y="28984"/>
                    <a:pt x="18003" y="28960"/>
                  </a:cubicBezTo>
                  <a:lnTo>
                    <a:pt x="18146" y="28937"/>
                  </a:lnTo>
                  <a:lnTo>
                    <a:pt x="18146" y="28937"/>
                  </a:lnTo>
                  <a:cubicBezTo>
                    <a:pt x="18134" y="28996"/>
                    <a:pt x="18134" y="29068"/>
                    <a:pt x="18134" y="29127"/>
                  </a:cubicBezTo>
                  <a:cubicBezTo>
                    <a:pt x="18134" y="29425"/>
                    <a:pt x="18289" y="29699"/>
                    <a:pt x="18527" y="29877"/>
                  </a:cubicBezTo>
                  <a:lnTo>
                    <a:pt x="18646" y="29961"/>
                  </a:lnTo>
                  <a:cubicBezTo>
                    <a:pt x="18789" y="30068"/>
                    <a:pt x="18968" y="30127"/>
                    <a:pt x="19146" y="30139"/>
                  </a:cubicBezTo>
                  <a:lnTo>
                    <a:pt x="21230" y="30223"/>
                  </a:lnTo>
                  <a:cubicBezTo>
                    <a:pt x="21301" y="30223"/>
                    <a:pt x="21385" y="30270"/>
                    <a:pt x="21444" y="30318"/>
                  </a:cubicBezTo>
                  <a:lnTo>
                    <a:pt x="22456" y="31223"/>
                  </a:lnTo>
                  <a:cubicBezTo>
                    <a:pt x="22551" y="31330"/>
                    <a:pt x="22706" y="31401"/>
                    <a:pt x="22849" y="31449"/>
                  </a:cubicBezTo>
                  <a:lnTo>
                    <a:pt x="27171" y="32509"/>
                  </a:lnTo>
                  <a:cubicBezTo>
                    <a:pt x="27278" y="32532"/>
                    <a:pt x="27350" y="32592"/>
                    <a:pt x="27397" y="32687"/>
                  </a:cubicBezTo>
                  <a:lnTo>
                    <a:pt x="28088" y="34116"/>
                  </a:lnTo>
                  <a:cubicBezTo>
                    <a:pt x="28124" y="34175"/>
                    <a:pt x="28147" y="34235"/>
                    <a:pt x="28195" y="34271"/>
                  </a:cubicBezTo>
                  <a:lnTo>
                    <a:pt x="29600" y="36080"/>
                  </a:lnTo>
                  <a:cubicBezTo>
                    <a:pt x="29695" y="36223"/>
                    <a:pt x="29850" y="36330"/>
                    <a:pt x="30029" y="36390"/>
                  </a:cubicBezTo>
                  <a:lnTo>
                    <a:pt x="34255" y="37842"/>
                  </a:lnTo>
                  <a:cubicBezTo>
                    <a:pt x="34386" y="37890"/>
                    <a:pt x="34458" y="38009"/>
                    <a:pt x="34481" y="38128"/>
                  </a:cubicBezTo>
                  <a:cubicBezTo>
                    <a:pt x="34565" y="39438"/>
                    <a:pt x="33708" y="40498"/>
                    <a:pt x="33327" y="40902"/>
                  </a:cubicBezTo>
                  <a:cubicBezTo>
                    <a:pt x="33184" y="41069"/>
                    <a:pt x="33088" y="41271"/>
                    <a:pt x="33077" y="41510"/>
                  </a:cubicBezTo>
                  <a:cubicBezTo>
                    <a:pt x="33005" y="43665"/>
                    <a:pt x="32338" y="45081"/>
                    <a:pt x="32136" y="45474"/>
                  </a:cubicBezTo>
                  <a:cubicBezTo>
                    <a:pt x="32112" y="45510"/>
                    <a:pt x="32064" y="45558"/>
                    <a:pt x="32017" y="45582"/>
                  </a:cubicBezTo>
                  <a:lnTo>
                    <a:pt x="29433" y="47189"/>
                  </a:lnTo>
                  <a:cubicBezTo>
                    <a:pt x="29255" y="47308"/>
                    <a:pt x="29124" y="47475"/>
                    <a:pt x="29040" y="47689"/>
                  </a:cubicBezTo>
                  <a:lnTo>
                    <a:pt x="27254" y="52785"/>
                  </a:lnTo>
                  <a:cubicBezTo>
                    <a:pt x="27231" y="52844"/>
                    <a:pt x="27195" y="52892"/>
                    <a:pt x="27159" y="52940"/>
                  </a:cubicBezTo>
                  <a:lnTo>
                    <a:pt x="24956" y="54797"/>
                  </a:lnTo>
                  <a:cubicBezTo>
                    <a:pt x="24778" y="54952"/>
                    <a:pt x="24659" y="55166"/>
                    <a:pt x="24623" y="55404"/>
                  </a:cubicBezTo>
                  <a:lnTo>
                    <a:pt x="24492" y="56619"/>
                  </a:lnTo>
                  <a:lnTo>
                    <a:pt x="24492" y="56702"/>
                  </a:lnTo>
                  <a:lnTo>
                    <a:pt x="24444" y="58119"/>
                  </a:lnTo>
                  <a:cubicBezTo>
                    <a:pt x="24444" y="58369"/>
                    <a:pt x="24540" y="58607"/>
                    <a:pt x="24695" y="58786"/>
                  </a:cubicBezTo>
                  <a:lnTo>
                    <a:pt x="25802" y="59976"/>
                  </a:lnTo>
                  <a:cubicBezTo>
                    <a:pt x="25885" y="60083"/>
                    <a:pt x="25909" y="60214"/>
                    <a:pt x="25861" y="60333"/>
                  </a:cubicBezTo>
                  <a:cubicBezTo>
                    <a:pt x="25813" y="60459"/>
                    <a:pt x="25695" y="60537"/>
                    <a:pt x="25563" y="60537"/>
                  </a:cubicBezTo>
                  <a:cubicBezTo>
                    <a:pt x="25532" y="60537"/>
                    <a:pt x="25500" y="60533"/>
                    <a:pt x="25468" y="60524"/>
                  </a:cubicBezTo>
                  <a:lnTo>
                    <a:pt x="24183" y="60190"/>
                  </a:lnTo>
                  <a:cubicBezTo>
                    <a:pt x="24099" y="60167"/>
                    <a:pt x="24040" y="60131"/>
                    <a:pt x="24004" y="60071"/>
                  </a:cubicBezTo>
                  <a:lnTo>
                    <a:pt x="20968" y="55916"/>
                  </a:lnTo>
                  <a:cubicBezTo>
                    <a:pt x="20253" y="55023"/>
                    <a:pt x="20158" y="53547"/>
                    <a:pt x="20146" y="52951"/>
                  </a:cubicBezTo>
                  <a:cubicBezTo>
                    <a:pt x="20146" y="52701"/>
                    <a:pt x="20039" y="52475"/>
                    <a:pt x="19861" y="52297"/>
                  </a:cubicBezTo>
                  <a:cubicBezTo>
                    <a:pt x="19337" y="51820"/>
                    <a:pt x="19265" y="50892"/>
                    <a:pt x="19265" y="50749"/>
                  </a:cubicBezTo>
                  <a:lnTo>
                    <a:pt x="19432" y="46856"/>
                  </a:lnTo>
                  <a:cubicBezTo>
                    <a:pt x="19444" y="46451"/>
                    <a:pt x="19194" y="46082"/>
                    <a:pt x="18801" y="45927"/>
                  </a:cubicBezTo>
                  <a:cubicBezTo>
                    <a:pt x="18360" y="45748"/>
                    <a:pt x="18194" y="45284"/>
                    <a:pt x="18194" y="45284"/>
                  </a:cubicBezTo>
                  <a:lnTo>
                    <a:pt x="17884" y="43772"/>
                  </a:lnTo>
                  <a:cubicBezTo>
                    <a:pt x="17825" y="43462"/>
                    <a:pt x="17610" y="43200"/>
                    <a:pt x="17313" y="43081"/>
                  </a:cubicBezTo>
                  <a:cubicBezTo>
                    <a:pt x="13907" y="41652"/>
                    <a:pt x="13157" y="38593"/>
                    <a:pt x="13038" y="37985"/>
                  </a:cubicBezTo>
                  <a:cubicBezTo>
                    <a:pt x="13026" y="37938"/>
                    <a:pt x="13026" y="37890"/>
                    <a:pt x="13038" y="37842"/>
                  </a:cubicBezTo>
                  <a:lnTo>
                    <a:pt x="13503" y="35699"/>
                  </a:lnTo>
                  <a:lnTo>
                    <a:pt x="14443" y="32866"/>
                  </a:lnTo>
                  <a:cubicBezTo>
                    <a:pt x="14562" y="32509"/>
                    <a:pt x="14455" y="32116"/>
                    <a:pt x="14193" y="31866"/>
                  </a:cubicBezTo>
                  <a:lnTo>
                    <a:pt x="12360" y="30199"/>
                  </a:lnTo>
                  <a:cubicBezTo>
                    <a:pt x="12324" y="30187"/>
                    <a:pt x="12312" y="30163"/>
                    <a:pt x="12300" y="30139"/>
                  </a:cubicBezTo>
                  <a:lnTo>
                    <a:pt x="11300" y="28579"/>
                  </a:lnTo>
                  <a:cubicBezTo>
                    <a:pt x="11288" y="28556"/>
                    <a:pt x="11288" y="28544"/>
                    <a:pt x="11276" y="28532"/>
                  </a:cubicBezTo>
                  <a:cubicBezTo>
                    <a:pt x="11169" y="28282"/>
                    <a:pt x="10776" y="27603"/>
                    <a:pt x="9276" y="26865"/>
                  </a:cubicBezTo>
                  <a:cubicBezTo>
                    <a:pt x="8157" y="26293"/>
                    <a:pt x="7550" y="25210"/>
                    <a:pt x="7299" y="24615"/>
                  </a:cubicBezTo>
                  <a:cubicBezTo>
                    <a:pt x="7144" y="24271"/>
                    <a:pt x="6814" y="24051"/>
                    <a:pt x="6442" y="24051"/>
                  </a:cubicBezTo>
                  <a:cubicBezTo>
                    <a:pt x="6415" y="24051"/>
                    <a:pt x="6387" y="24053"/>
                    <a:pt x="6359" y="24055"/>
                  </a:cubicBezTo>
                  <a:lnTo>
                    <a:pt x="3013" y="24317"/>
                  </a:lnTo>
                  <a:cubicBezTo>
                    <a:pt x="3004" y="24318"/>
                    <a:pt x="2994" y="24318"/>
                    <a:pt x="2985" y="24318"/>
                  </a:cubicBezTo>
                  <a:cubicBezTo>
                    <a:pt x="2862" y="24318"/>
                    <a:pt x="2735" y="24248"/>
                    <a:pt x="2680" y="24127"/>
                  </a:cubicBezTo>
                  <a:lnTo>
                    <a:pt x="715" y="19709"/>
                  </a:lnTo>
                  <a:cubicBezTo>
                    <a:pt x="680" y="19602"/>
                    <a:pt x="692" y="19471"/>
                    <a:pt x="751" y="19376"/>
                  </a:cubicBezTo>
                  <a:lnTo>
                    <a:pt x="7716" y="9196"/>
                  </a:lnTo>
                  <a:cubicBezTo>
                    <a:pt x="7740" y="9137"/>
                    <a:pt x="7788" y="9113"/>
                    <a:pt x="7847" y="9077"/>
                  </a:cubicBezTo>
                  <a:lnTo>
                    <a:pt x="27207" y="659"/>
                  </a:lnTo>
                  <a:cubicBezTo>
                    <a:pt x="27251" y="633"/>
                    <a:pt x="27296" y="619"/>
                    <a:pt x="27341" y="619"/>
                  </a:cubicBezTo>
                  <a:close/>
                  <a:moveTo>
                    <a:pt x="27315" y="0"/>
                  </a:moveTo>
                  <a:cubicBezTo>
                    <a:pt x="27193" y="0"/>
                    <a:pt x="27072" y="27"/>
                    <a:pt x="26957" y="76"/>
                  </a:cubicBezTo>
                  <a:lnTo>
                    <a:pt x="7597" y="8494"/>
                  </a:lnTo>
                  <a:cubicBezTo>
                    <a:pt x="7430" y="8553"/>
                    <a:pt x="7299" y="8672"/>
                    <a:pt x="7192" y="8827"/>
                  </a:cubicBezTo>
                  <a:lnTo>
                    <a:pt x="227" y="19007"/>
                  </a:lnTo>
                  <a:cubicBezTo>
                    <a:pt x="37" y="19269"/>
                    <a:pt x="1" y="19614"/>
                    <a:pt x="144" y="19912"/>
                  </a:cubicBezTo>
                  <a:lnTo>
                    <a:pt x="2108" y="24329"/>
                  </a:lnTo>
                  <a:cubicBezTo>
                    <a:pt x="2256" y="24669"/>
                    <a:pt x="2608" y="24890"/>
                    <a:pt x="2980" y="24890"/>
                  </a:cubicBezTo>
                  <a:cubicBezTo>
                    <a:pt x="2999" y="24890"/>
                    <a:pt x="3018" y="24890"/>
                    <a:pt x="3037" y="24889"/>
                  </a:cubicBezTo>
                  <a:lnTo>
                    <a:pt x="6395" y="24615"/>
                  </a:lnTo>
                  <a:cubicBezTo>
                    <a:pt x="6526" y="24615"/>
                    <a:pt x="6657" y="24686"/>
                    <a:pt x="6716" y="24829"/>
                  </a:cubicBezTo>
                  <a:cubicBezTo>
                    <a:pt x="7014" y="25496"/>
                    <a:pt x="7704" y="26734"/>
                    <a:pt x="8990" y="27365"/>
                  </a:cubicBezTo>
                  <a:cubicBezTo>
                    <a:pt x="10419" y="28079"/>
                    <a:pt x="10657" y="28651"/>
                    <a:pt x="10693" y="28710"/>
                  </a:cubicBezTo>
                  <a:cubicBezTo>
                    <a:pt x="10705" y="28770"/>
                    <a:pt x="10740" y="28818"/>
                    <a:pt x="10764" y="28877"/>
                  </a:cubicBezTo>
                  <a:lnTo>
                    <a:pt x="11764" y="30449"/>
                  </a:lnTo>
                  <a:cubicBezTo>
                    <a:pt x="11812" y="30520"/>
                    <a:pt x="11871" y="30580"/>
                    <a:pt x="11931" y="30639"/>
                  </a:cubicBezTo>
                  <a:lnTo>
                    <a:pt x="13741" y="32306"/>
                  </a:lnTo>
                  <a:cubicBezTo>
                    <a:pt x="13836" y="32401"/>
                    <a:pt x="13872" y="32532"/>
                    <a:pt x="13836" y="32651"/>
                  </a:cubicBezTo>
                  <a:lnTo>
                    <a:pt x="12884" y="35497"/>
                  </a:lnTo>
                  <a:cubicBezTo>
                    <a:pt x="12872" y="35533"/>
                    <a:pt x="12848" y="35557"/>
                    <a:pt x="12848" y="35592"/>
                  </a:cubicBezTo>
                  <a:lnTo>
                    <a:pt x="12383" y="37700"/>
                  </a:lnTo>
                  <a:cubicBezTo>
                    <a:pt x="12372" y="37819"/>
                    <a:pt x="12360" y="37950"/>
                    <a:pt x="12383" y="38069"/>
                  </a:cubicBezTo>
                  <a:cubicBezTo>
                    <a:pt x="12514" y="38724"/>
                    <a:pt x="13324" y="42093"/>
                    <a:pt x="17039" y="43641"/>
                  </a:cubicBezTo>
                  <a:cubicBezTo>
                    <a:pt x="17134" y="43688"/>
                    <a:pt x="17229" y="43772"/>
                    <a:pt x="17241" y="43879"/>
                  </a:cubicBezTo>
                  <a:lnTo>
                    <a:pt x="17575" y="45427"/>
                  </a:lnTo>
                  <a:cubicBezTo>
                    <a:pt x="17586" y="45451"/>
                    <a:pt x="17813" y="46201"/>
                    <a:pt x="18551" y="46475"/>
                  </a:cubicBezTo>
                  <a:cubicBezTo>
                    <a:pt x="18706" y="46546"/>
                    <a:pt x="18789" y="46665"/>
                    <a:pt x="18789" y="46808"/>
                  </a:cubicBezTo>
                  <a:lnTo>
                    <a:pt x="18622" y="50713"/>
                  </a:lnTo>
                  <a:lnTo>
                    <a:pt x="18622" y="50808"/>
                  </a:lnTo>
                  <a:cubicBezTo>
                    <a:pt x="18634" y="51023"/>
                    <a:pt x="18741" y="52106"/>
                    <a:pt x="19420" y="52737"/>
                  </a:cubicBezTo>
                  <a:cubicBezTo>
                    <a:pt x="19491" y="52797"/>
                    <a:pt x="19515" y="52868"/>
                    <a:pt x="19515" y="52951"/>
                  </a:cubicBezTo>
                  <a:cubicBezTo>
                    <a:pt x="19515" y="53606"/>
                    <a:pt x="19634" y="55261"/>
                    <a:pt x="20456" y="56285"/>
                  </a:cubicBezTo>
                  <a:lnTo>
                    <a:pt x="23492" y="60441"/>
                  </a:lnTo>
                  <a:cubicBezTo>
                    <a:pt x="23623" y="60619"/>
                    <a:pt x="23802" y="60738"/>
                    <a:pt x="24016" y="60798"/>
                  </a:cubicBezTo>
                  <a:lnTo>
                    <a:pt x="25314" y="61143"/>
                  </a:lnTo>
                  <a:cubicBezTo>
                    <a:pt x="25385" y="61155"/>
                    <a:pt x="25468" y="61167"/>
                    <a:pt x="25552" y="61167"/>
                  </a:cubicBezTo>
                  <a:cubicBezTo>
                    <a:pt x="25921" y="61167"/>
                    <a:pt x="26278" y="60952"/>
                    <a:pt x="26421" y="60595"/>
                  </a:cubicBezTo>
                  <a:cubicBezTo>
                    <a:pt x="26576" y="60250"/>
                    <a:pt x="26504" y="59845"/>
                    <a:pt x="26242" y="59583"/>
                  </a:cubicBezTo>
                  <a:lnTo>
                    <a:pt x="25147" y="58393"/>
                  </a:lnTo>
                  <a:cubicBezTo>
                    <a:pt x="25087" y="58309"/>
                    <a:pt x="25052" y="58238"/>
                    <a:pt x="25052" y="58155"/>
                  </a:cubicBezTo>
                  <a:lnTo>
                    <a:pt x="25099" y="56702"/>
                  </a:lnTo>
                  <a:lnTo>
                    <a:pt x="25230" y="55499"/>
                  </a:lnTo>
                  <a:cubicBezTo>
                    <a:pt x="25254" y="55428"/>
                    <a:pt x="25290" y="55357"/>
                    <a:pt x="25349" y="55297"/>
                  </a:cubicBezTo>
                  <a:lnTo>
                    <a:pt x="27588" y="53356"/>
                  </a:lnTo>
                  <a:cubicBezTo>
                    <a:pt x="27719" y="53249"/>
                    <a:pt x="27814" y="53118"/>
                    <a:pt x="27873" y="52951"/>
                  </a:cubicBezTo>
                  <a:lnTo>
                    <a:pt x="29636" y="47856"/>
                  </a:lnTo>
                  <a:cubicBezTo>
                    <a:pt x="29659" y="47772"/>
                    <a:pt x="29719" y="47713"/>
                    <a:pt x="29778" y="47677"/>
                  </a:cubicBezTo>
                  <a:lnTo>
                    <a:pt x="32362" y="46046"/>
                  </a:lnTo>
                  <a:cubicBezTo>
                    <a:pt x="32517" y="45963"/>
                    <a:pt x="32636" y="45843"/>
                    <a:pt x="32707" y="45689"/>
                  </a:cubicBezTo>
                  <a:cubicBezTo>
                    <a:pt x="32993" y="45177"/>
                    <a:pt x="33624" y="43700"/>
                    <a:pt x="33719" y="41486"/>
                  </a:cubicBezTo>
                  <a:cubicBezTo>
                    <a:pt x="33719" y="41391"/>
                    <a:pt x="33743" y="41319"/>
                    <a:pt x="33803" y="41260"/>
                  </a:cubicBezTo>
                  <a:cubicBezTo>
                    <a:pt x="34243" y="40795"/>
                    <a:pt x="35232" y="39581"/>
                    <a:pt x="35136" y="38033"/>
                  </a:cubicBezTo>
                  <a:cubicBezTo>
                    <a:pt x="35112" y="37652"/>
                    <a:pt x="34862" y="37331"/>
                    <a:pt x="34505" y="37211"/>
                  </a:cubicBezTo>
                  <a:lnTo>
                    <a:pt x="30279" y="35747"/>
                  </a:lnTo>
                  <a:cubicBezTo>
                    <a:pt x="30219" y="35735"/>
                    <a:pt x="30171" y="35687"/>
                    <a:pt x="30136" y="35652"/>
                  </a:cubicBezTo>
                  <a:lnTo>
                    <a:pt x="28731" y="33842"/>
                  </a:lnTo>
                  <a:cubicBezTo>
                    <a:pt x="28719" y="33830"/>
                    <a:pt x="28719" y="33806"/>
                    <a:pt x="28707" y="33782"/>
                  </a:cubicBezTo>
                  <a:lnTo>
                    <a:pt x="28004" y="32354"/>
                  </a:lnTo>
                  <a:cubicBezTo>
                    <a:pt x="27885" y="32104"/>
                    <a:pt x="27647" y="31925"/>
                    <a:pt x="27373" y="31854"/>
                  </a:cubicBezTo>
                  <a:lnTo>
                    <a:pt x="23063" y="30794"/>
                  </a:lnTo>
                  <a:cubicBezTo>
                    <a:pt x="23004" y="30782"/>
                    <a:pt x="22956" y="30746"/>
                    <a:pt x="22909" y="30723"/>
                  </a:cubicBezTo>
                  <a:lnTo>
                    <a:pt x="21897" y="29818"/>
                  </a:lnTo>
                  <a:cubicBezTo>
                    <a:pt x="21742" y="29675"/>
                    <a:pt x="21527" y="29591"/>
                    <a:pt x="21301" y="29580"/>
                  </a:cubicBezTo>
                  <a:lnTo>
                    <a:pt x="19206" y="29484"/>
                  </a:lnTo>
                  <a:cubicBezTo>
                    <a:pt x="19146" y="29484"/>
                    <a:pt x="19087" y="29472"/>
                    <a:pt x="19027" y="29425"/>
                  </a:cubicBezTo>
                  <a:lnTo>
                    <a:pt x="18908" y="29341"/>
                  </a:lnTo>
                  <a:cubicBezTo>
                    <a:pt x="18825" y="29282"/>
                    <a:pt x="18777" y="29187"/>
                    <a:pt x="18777" y="29080"/>
                  </a:cubicBezTo>
                  <a:cubicBezTo>
                    <a:pt x="18765" y="28984"/>
                    <a:pt x="18801" y="28877"/>
                    <a:pt x="18896" y="28818"/>
                  </a:cubicBezTo>
                  <a:lnTo>
                    <a:pt x="19063" y="28687"/>
                  </a:lnTo>
                  <a:cubicBezTo>
                    <a:pt x="19182" y="28591"/>
                    <a:pt x="19206" y="28448"/>
                    <a:pt x="19146" y="28306"/>
                  </a:cubicBezTo>
                  <a:cubicBezTo>
                    <a:pt x="19097" y="28207"/>
                    <a:pt x="18991" y="28142"/>
                    <a:pt x="18876" y="28142"/>
                  </a:cubicBezTo>
                  <a:cubicBezTo>
                    <a:pt x="18851" y="28142"/>
                    <a:pt x="18826" y="28145"/>
                    <a:pt x="18801" y="28151"/>
                  </a:cubicBezTo>
                  <a:lnTo>
                    <a:pt x="17896" y="28341"/>
                  </a:lnTo>
                  <a:cubicBezTo>
                    <a:pt x="17729" y="28389"/>
                    <a:pt x="17586" y="28460"/>
                    <a:pt x="17467" y="28568"/>
                  </a:cubicBezTo>
                  <a:lnTo>
                    <a:pt x="15991" y="29889"/>
                  </a:lnTo>
                  <a:cubicBezTo>
                    <a:pt x="15943" y="29949"/>
                    <a:pt x="15872" y="29972"/>
                    <a:pt x="15801" y="29972"/>
                  </a:cubicBezTo>
                  <a:lnTo>
                    <a:pt x="14384" y="30080"/>
                  </a:lnTo>
                  <a:lnTo>
                    <a:pt x="14300" y="30080"/>
                  </a:lnTo>
                  <a:lnTo>
                    <a:pt x="13265" y="29413"/>
                  </a:lnTo>
                  <a:cubicBezTo>
                    <a:pt x="13253" y="29401"/>
                    <a:pt x="13229" y="29401"/>
                    <a:pt x="13193" y="29377"/>
                  </a:cubicBezTo>
                  <a:cubicBezTo>
                    <a:pt x="13086" y="29341"/>
                    <a:pt x="13003" y="29246"/>
                    <a:pt x="12967" y="29127"/>
                  </a:cubicBezTo>
                  <a:cubicBezTo>
                    <a:pt x="12967" y="29115"/>
                    <a:pt x="12955" y="29103"/>
                    <a:pt x="12955" y="29080"/>
                  </a:cubicBezTo>
                  <a:lnTo>
                    <a:pt x="12038" y="26579"/>
                  </a:lnTo>
                  <a:cubicBezTo>
                    <a:pt x="12014" y="26520"/>
                    <a:pt x="12038" y="26448"/>
                    <a:pt x="12062" y="26389"/>
                  </a:cubicBezTo>
                  <a:lnTo>
                    <a:pt x="12788" y="24948"/>
                  </a:lnTo>
                  <a:cubicBezTo>
                    <a:pt x="12907" y="24710"/>
                    <a:pt x="12931" y="24424"/>
                    <a:pt x="12824" y="24174"/>
                  </a:cubicBezTo>
                  <a:lnTo>
                    <a:pt x="12455" y="23234"/>
                  </a:lnTo>
                  <a:cubicBezTo>
                    <a:pt x="12300" y="22862"/>
                    <a:pt x="11940" y="22634"/>
                    <a:pt x="11559" y="22634"/>
                  </a:cubicBezTo>
                  <a:cubicBezTo>
                    <a:pt x="11501" y="22634"/>
                    <a:pt x="11442" y="22639"/>
                    <a:pt x="11383" y="22650"/>
                  </a:cubicBezTo>
                  <a:lnTo>
                    <a:pt x="10086" y="22924"/>
                  </a:lnTo>
                  <a:cubicBezTo>
                    <a:pt x="10064" y="22929"/>
                    <a:pt x="10041" y="22931"/>
                    <a:pt x="10019" y="22931"/>
                  </a:cubicBezTo>
                  <a:cubicBezTo>
                    <a:pt x="9932" y="22931"/>
                    <a:pt x="9845" y="22895"/>
                    <a:pt x="9788" y="22829"/>
                  </a:cubicBezTo>
                  <a:cubicBezTo>
                    <a:pt x="9716" y="22757"/>
                    <a:pt x="9669" y="22638"/>
                    <a:pt x="9693" y="22531"/>
                  </a:cubicBezTo>
                  <a:lnTo>
                    <a:pt x="9907" y="21555"/>
                  </a:lnTo>
                  <a:cubicBezTo>
                    <a:pt x="9919" y="21448"/>
                    <a:pt x="9990" y="21364"/>
                    <a:pt x="10097" y="21317"/>
                  </a:cubicBezTo>
                  <a:lnTo>
                    <a:pt x="11645" y="20686"/>
                  </a:lnTo>
                  <a:cubicBezTo>
                    <a:pt x="11675" y="20674"/>
                    <a:pt x="11714" y="20668"/>
                    <a:pt x="11754" y="20668"/>
                  </a:cubicBezTo>
                  <a:cubicBezTo>
                    <a:pt x="11794" y="20668"/>
                    <a:pt x="11836" y="20674"/>
                    <a:pt x="11871" y="20686"/>
                  </a:cubicBezTo>
                  <a:lnTo>
                    <a:pt x="15455" y="21912"/>
                  </a:lnTo>
                  <a:lnTo>
                    <a:pt x="16324" y="22293"/>
                  </a:lnTo>
                  <a:cubicBezTo>
                    <a:pt x="16445" y="22349"/>
                    <a:pt x="16574" y="22376"/>
                    <a:pt x="16702" y="22376"/>
                  </a:cubicBezTo>
                  <a:cubicBezTo>
                    <a:pt x="16979" y="22376"/>
                    <a:pt x="17253" y="22251"/>
                    <a:pt x="17432" y="22031"/>
                  </a:cubicBezTo>
                  <a:lnTo>
                    <a:pt x="17944" y="21400"/>
                  </a:lnTo>
                  <a:cubicBezTo>
                    <a:pt x="18134" y="21162"/>
                    <a:pt x="18194" y="20852"/>
                    <a:pt x="18122" y="20555"/>
                  </a:cubicBezTo>
                  <a:lnTo>
                    <a:pt x="17229" y="17269"/>
                  </a:lnTo>
                  <a:cubicBezTo>
                    <a:pt x="17194" y="17173"/>
                    <a:pt x="17217" y="17078"/>
                    <a:pt x="17277" y="16995"/>
                  </a:cubicBezTo>
                  <a:lnTo>
                    <a:pt x="18468" y="15256"/>
                  </a:lnTo>
                  <a:lnTo>
                    <a:pt x="20527" y="12196"/>
                  </a:lnTo>
                  <a:cubicBezTo>
                    <a:pt x="20575" y="12113"/>
                    <a:pt x="20646" y="12077"/>
                    <a:pt x="20742" y="12054"/>
                  </a:cubicBezTo>
                  <a:lnTo>
                    <a:pt x="29695" y="10172"/>
                  </a:lnTo>
                  <a:cubicBezTo>
                    <a:pt x="29898" y="10125"/>
                    <a:pt x="30052" y="10030"/>
                    <a:pt x="30195" y="9899"/>
                  </a:cubicBezTo>
                  <a:lnTo>
                    <a:pt x="31838" y="8136"/>
                  </a:lnTo>
                  <a:cubicBezTo>
                    <a:pt x="31862" y="8136"/>
                    <a:pt x="31874" y="8125"/>
                    <a:pt x="31886" y="8113"/>
                  </a:cubicBezTo>
                  <a:lnTo>
                    <a:pt x="33588" y="6851"/>
                  </a:lnTo>
                  <a:cubicBezTo>
                    <a:pt x="33612" y="6827"/>
                    <a:pt x="33624" y="6815"/>
                    <a:pt x="33660" y="6803"/>
                  </a:cubicBezTo>
                  <a:lnTo>
                    <a:pt x="35803" y="5934"/>
                  </a:lnTo>
                  <a:cubicBezTo>
                    <a:pt x="36089" y="5815"/>
                    <a:pt x="36291" y="5565"/>
                    <a:pt x="36363" y="5267"/>
                  </a:cubicBezTo>
                  <a:lnTo>
                    <a:pt x="36982" y="2541"/>
                  </a:lnTo>
                  <a:cubicBezTo>
                    <a:pt x="37041" y="2291"/>
                    <a:pt x="36994" y="2029"/>
                    <a:pt x="36839" y="1814"/>
                  </a:cubicBezTo>
                  <a:cubicBezTo>
                    <a:pt x="36708" y="1612"/>
                    <a:pt x="36470" y="1457"/>
                    <a:pt x="36220" y="1409"/>
                  </a:cubicBezTo>
                  <a:lnTo>
                    <a:pt x="27481" y="16"/>
                  </a:lnTo>
                  <a:cubicBezTo>
                    <a:pt x="27425" y="5"/>
                    <a:pt x="27370" y="0"/>
                    <a:pt x="2731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95ED9D-4763-41E2-854D-BD7B828DB7EA}"/>
              </a:ext>
            </a:extLst>
          </p:cNvPr>
          <p:cNvSpPr txBox="1"/>
          <p:nvPr/>
        </p:nvSpPr>
        <p:spPr>
          <a:xfrm>
            <a:off x="2098220" y="4577194"/>
            <a:ext cx="54411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>
                <a:latin typeface="Merriweather"/>
              </a:rPr>
              <a:t>ID.3212    </a:t>
            </a:r>
            <a:r>
              <a:rPr lang="en-US" i="1">
                <a:latin typeface="Merriweather"/>
                <a:hlinkClick r:id="rId4"/>
              </a:rPr>
              <a:t>E-mail:fatemaalzahraa_3212@limu.eduly</a:t>
            </a:r>
            <a:endParaRPr lang="en-US">
              <a:latin typeface="Merriweather"/>
            </a:endParaRPr>
          </a:p>
          <a:p>
            <a:pPr algn="l"/>
            <a:endParaRPr lang="en-US"/>
          </a:p>
        </p:txBody>
      </p:sp>
      <p:pic>
        <p:nvPicPr>
          <p:cNvPr id="3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382383CA-D1FB-471E-B0D3-AD7444A40F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1" y="69520"/>
            <a:ext cx="1400175" cy="1219200"/>
          </a:xfrm>
          <a:prstGeom prst="rect">
            <a:avLst/>
          </a:prstGeom>
        </p:spPr>
      </p:pic>
      <p:pic>
        <p:nvPicPr>
          <p:cNvPr id="4" name="Picture 4" descr="Logo&#10;&#10;Description automatically generated">
            <a:extLst>
              <a:ext uri="{FF2B5EF4-FFF2-40B4-BE49-F238E27FC236}">
                <a16:creationId xmlns:a16="http://schemas.microsoft.com/office/drawing/2014/main" id="{AD7F269E-5876-4E33-931F-24F763E589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8273" y="68097"/>
            <a:ext cx="1268681" cy="12591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Google Shape;322;p30"/>
          <p:cNvGrpSpPr/>
          <p:nvPr/>
        </p:nvGrpSpPr>
        <p:grpSpPr>
          <a:xfrm>
            <a:off x="5795825" y="1126313"/>
            <a:ext cx="4109750" cy="3530675"/>
            <a:chOff x="4945925" y="1165200"/>
            <a:chExt cx="4109750" cy="3530675"/>
          </a:xfrm>
        </p:grpSpPr>
        <p:sp>
          <p:nvSpPr>
            <p:cNvPr id="323" name="Google Shape;323;p30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0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0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0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0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0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0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0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0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0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0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0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0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0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0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0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0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0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0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0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0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0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0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0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0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0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0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0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0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0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0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0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0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0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0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0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0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0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0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0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0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0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0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0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0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0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0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0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0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0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0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0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0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0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0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0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0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0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0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0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0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0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0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0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0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0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1" name="Google Shape;391;p30"/>
          <p:cNvGrpSpPr/>
          <p:nvPr/>
        </p:nvGrpSpPr>
        <p:grpSpPr>
          <a:xfrm>
            <a:off x="5805825" y="1156800"/>
            <a:ext cx="4109750" cy="3530675"/>
            <a:chOff x="4945925" y="1165200"/>
            <a:chExt cx="4109750" cy="3530675"/>
          </a:xfrm>
        </p:grpSpPr>
        <p:sp>
          <p:nvSpPr>
            <p:cNvPr id="392" name="Google Shape;392;p30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0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chemeClr val="bg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0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0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0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0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0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0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0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0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0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0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0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0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0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0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0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0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0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0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0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0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0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0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0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0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0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0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0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0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0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0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0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0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0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0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0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0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0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0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0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chemeClr val="bg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0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0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0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0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0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0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0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0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0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0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0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0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0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0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0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0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0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0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0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0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0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0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0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0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0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0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0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0" name="Google Shape;460;p30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61" name="Google Shape;461;p30"/>
          <p:cNvSpPr txBox="1">
            <a:spLocks noGrp="1"/>
          </p:cNvSpPr>
          <p:nvPr>
            <p:ph type="subTitle" idx="1"/>
          </p:nvPr>
        </p:nvSpPr>
        <p:spPr>
          <a:xfrm>
            <a:off x="264177" y="1712931"/>
            <a:ext cx="3038405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"/>
              <a:t>Definition of state.</a:t>
            </a:r>
            <a:endParaRPr lang="en-US"/>
          </a:p>
        </p:txBody>
      </p:sp>
      <p:sp>
        <p:nvSpPr>
          <p:cNvPr id="462" name="Google Shape;462;p30"/>
          <p:cNvSpPr txBox="1">
            <a:spLocks noGrp="1"/>
          </p:cNvSpPr>
          <p:nvPr>
            <p:ph type="title" idx="2"/>
          </p:nvPr>
        </p:nvSpPr>
        <p:spPr>
          <a:xfrm>
            <a:off x="7132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bg2"/>
                </a:solidFill>
              </a:rPr>
              <a:t>01</a:t>
            </a:r>
            <a:endParaRPr>
              <a:solidFill>
                <a:schemeClr val="bg2"/>
              </a:solidFill>
            </a:endParaRPr>
          </a:p>
        </p:txBody>
      </p:sp>
      <p:sp>
        <p:nvSpPr>
          <p:cNvPr id="464" name="Google Shape;464;p30"/>
          <p:cNvSpPr txBox="1">
            <a:spLocks noGrp="1"/>
          </p:cNvSpPr>
          <p:nvPr>
            <p:ph type="subTitle" idx="4"/>
          </p:nvPr>
        </p:nvSpPr>
        <p:spPr>
          <a:xfrm>
            <a:off x="3030913" y="1709220"/>
            <a:ext cx="3205402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"/>
              <a:t>The important elements that shape the state.</a:t>
            </a:r>
            <a:endParaRPr lang="en-US"/>
          </a:p>
        </p:txBody>
      </p:sp>
      <p:sp>
        <p:nvSpPr>
          <p:cNvPr id="465" name="Google Shape;465;p30"/>
          <p:cNvSpPr txBox="1">
            <a:spLocks noGrp="1"/>
          </p:cNvSpPr>
          <p:nvPr>
            <p:ph type="title" idx="5"/>
          </p:nvPr>
        </p:nvSpPr>
        <p:spPr>
          <a:xfrm>
            <a:off x="30309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bg2"/>
                </a:solidFill>
              </a:rPr>
              <a:t>02</a:t>
            </a:r>
            <a:endParaRPr>
              <a:solidFill>
                <a:schemeClr val="bg2"/>
              </a:solidFill>
            </a:endParaRPr>
          </a:p>
        </p:txBody>
      </p:sp>
      <p:sp>
        <p:nvSpPr>
          <p:cNvPr id="467" name="Google Shape;467;p30"/>
          <p:cNvSpPr txBox="1">
            <a:spLocks noGrp="1"/>
          </p:cNvSpPr>
          <p:nvPr>
            <p:ph type="subTitle" idx="7"/>
          </p:nvPr>
        </p:nvSpPr>
        <p:spPr>
          <a:xfrm>
            <a:off x="264177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Conclusion.</a:t>
            </a:r>
            <a:endParaRPr lang="en-US"/>
          </a:p>
        </p:txBody>
      </p:sp>
      <p:sp>
        <p:nvSpPr>
          <p:cNvPr id="468" name="Google Shape;468;p30"/>
          <p:cNvSpPr txBox="1">
            <a:spLocks noGrp="1"/>
          </p:cNvSpPr>
          <p:nvPr>
            <p:ph type="title" idx="8"/>
          </p:nvPr>
        </p:nvSpPr>
        <p:spPr>
          <a:xfrm>
            <a:off x="7132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bg2"/>
                </a:solidFill>
              </a:rPr>
              <a:t>03</a:t>
            </a:r>
            <a:endParaRPr>
              <a:solidFill>
                <a:schemeClr val="bg2"/>
              </a:solidFill>
            </a:endParaRPr>
          </a:p>
        </p:txBody>
      </p:sp>
      <p:sp>
        <p:nvSpPr>
          <p:cNvPr id="470" name="Google Shape;470;p30"/>
          <p:cNvSpPr txBox="1">
            <a:spLocks noGrp="1"/>
          </p:cNvSpPr>
          <p:nvPr>
            <p:ph type="subTitle" idx="13"/>
          </p:nvPr>
        </p:nvSpPr>
        <p:spPr>
          <a:xfrm>
            <a:off x="3030913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References.</a:t>
            </a:r>
            <a:endParaRPr lang="en-US"/>
          </a:p>
        </p:txBody>
      </p:sp>
      <p:sp>
        <p:nvSpPr>
          <p:cNvPr id="471" name="Google Shape;471;p30"/>
          <p:cNvSpPr txBox="1">
            <a:spLocks noGrp="1"/>
          </p:cNvSpPr>
          <p:nvPr>
            <p:ph type="title" idx="14"/>
          </p:nvPr>
        </p:nvSpPr>
        <p:spPr>
          <a:xfrm>
            <a:off x="30309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bg2"/>
                </a:solidFill>
              </a:rPr>
              <a:t>04</a:t>
            </a:r>
            <a:endParaRPr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38293-A5CD-40B8-B886-84FAAE91673F}"/>
              </a:ext>
            </a:extLst>
          </p:cNvPr>
          <p:cNvSpPr txBox="1"/>
          <p:nvPr/>
        </p:nvSpPr>
        <p:spPr>
          <a:xfrm>
            <a:off x="8889422" y="4874077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/>
                </a:solidFill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60" name="Google Shape;14160;p48"/>
          <p:cNvGrpSpPr/>
          <p:nvPr/>
        </p:nvGrpSpPr>
        <p:grpSpPr>
          <a:xfrm>
            <a:off x="4862773" y="1218069"/>
            <a:ext cx="4076360" cy="2464826"/>
            <a:chOff x="1175575" y="1491050"/>
            <a:chExt cx="5164525" cy="3122800"/>
          </a:xfrm>
        </p:grpSpPr>
        <p:sp>
          <p:nvSpPr>
            <p:cNvPr id="14161" name="Google Shape;14161;p48"/>
            <p:cNvSpPr/>
            <p:nvPr/>
          </p:nvSpPr>
          <p:spPr>
            <a:xfrm>
              <a:off x="2249375" y="3405275"/>
              <a:ext cx="237250" cy="699150"/>
            </a:xfrm>
            <a:custGeom>
              <a:avLst/>
              <a:gdLst/>
              <a:ahLst/>
              <a:cxnLst/>
              <a:rect l="l" t="t" r="r" b="b"/>
              <a:pathLst>
                <a:path w="9490" h="27966" extrusionOk="0">
                  <a:moveTo>
                    <a:pt x="2955" y="0"/>
                  </a:moveTo>
                  <a:cubicBezTo>
                    <a:pt x="2867" y="0"/>
                    <a:pt x="2781" y="96"/>
                    <a:pt x="2822" y="204"/>
                  </a:cubicBezTo>
                  <a:cubicBezTo>
                    <a:pt x="3144" y="954"/>
                    <a:pt x="3537" y="1812"/>
                    <a:pt x="3513" y="2669"/>
                  </a:cubicBezTo>
                  <a:cubicBezTo>
                    <a:pt x="3501" y="3729"/>
                    <a:pt x="2822" y="4348"/>
                    <a:pt x="2167" y="5086"/>
                  </a:cubicBezTo>
                  <a:cubicBezTo>
                    <a:pt x="1584" y="5741"/>
                    <a:pt x="715" y="6574"/>
                    <a:pt x="453" y="7419"/>
                  </a:cubicBezTo>
                  <a:cubicBezTo>
                    <a:pt x="1" y="8836"/>
                    <a:pt x="1644" y="10825"/>
                    <a:pt x="2727" y="11527"/>
                  </a:cubicBezTo>
                  <a:cubicBezTo>
                    <a:pt x="2763" y="11539"/>
                    <a:pt x="2787" y="11551"/>
                    <a:pt x="2822" y="11551"/>
                  </a:cubicBezTo>
                  <a:cubicBezTo>
                    <a:pt x="3263" y="12956"/>
                    <a:pt x="4144" y="14289"/>
                    <a:pt x="4930" y="15480"/>
                  </a:cubicBezTo>
                  <a:cubicBezTo>
                    <a:pt x="5215" y="15897"/>
                    <a:pt x="5501" y="16337"/>
                    <a:pt x="5918" y="16611"/>
                  </a:cubicBezTo>
                  <a:cubicBezTo>
                    <a:pt x="6108" y="16730"/>
                    <a:pt x="6549" y="16814"/>
                    <a:pt x="6716" y="16933"/>
                  </a:cubicBezTo>
                  <a:cubicBezTo>
                    <a:pt x="7549" y="17528"/>
                    <a:pt x="7418" y="17826"/>
                    <a:pt x="7430" y="18564"/>
                  </a:cubicBezTo>
                  <a:cubicBezTo>
                    <a:pt x="7442" y="19254"/>
                    <a:pt x="7490" y="19873"/>
                    <a:pt x="7704" y="20540"/>
                  </a:cubicBezTo>
                  <a:cubicBezTo>
                    <a:pt x="7823" y="20897"/>
                    <a:pt x="7978" y="21243"/>
                    <a:pt x="8073" y="21612"/>
                  </a:cubicBezTo>
                  <a:cubicBezTo>
                    <a:pt x="8275" y="22493"/>
                    <a:pt x="7906" y="23005"/>
                    <a:pt x="7644" y="23779"/>
                  </a:cubicBezTo>
                  <a:cubicBezTo>
                    <a:pt x="7204" y="25053"/>
                    <a:pt x="8013" y="26517"/>
                    <a:pt x="7490" y="27720"/>
                  </a:cubicBezTo>
                  <a:cubicBezTo>
                    <a:pt x="7436" y="27853"/>
                    <a:pt x="7528" y="27966"/>
                    <a:pt x="7643" y="27966"/>
                  </a:cubicBezTo>
                  <a:cubicBezTo>
                    <a:pt x="7682" y="27966"/>
                    <a:pt x="7724" y="27952"/>
                    <a:pt x="7763" y="27922"/>
                  </a:cubicBezTo>
                  <a:cubicBezTo>
                    <a:pt x="9025" y="26850"/>
                    <a:pt x="8085" y="25207"/>
                    <a:pt x="8692" y="23838"/>
                  </a:cubicBezTo>
                  <a:cubicBezTo>
                    <a:pt x="9490" y="22052"/>
                    <a:pt x="8740" y="20600"/>
                    <a:pt x="8728" y="18742"/>
                  </a:cubicBezTo>
                  <a:cubicBezTo>
                    <a:pt x="8728" y="17433"/>
                    <a:pt x="8716" y="16456"/>
                    <a:pt x="7311" y="16004"/>
                  </a:cubicBezTo>
                  <a:cubicBezTo>
                    <a:pt x="6466" y="15754"/>
                    <a:pt x="5966" y="15682"/>
                    <a:pt x="5394" y="14932"/>
                  </a:cubicBezTo>
                  <a:cubicBezTo>
                    <a:pt x="5096" y="14528"/>
                    <a:pt x="4811" y="14135"/>
                    <a:pt x="4549" y="13694"/>
                  </a:cubicBezTo>
                  <a:cubicBezTo>
                    <a:pt x="4025" y="12884"/>
                    <a:pt x="3620" y="12003"/>
                    <a:pt x="3108" y="11194"/>
                  </a:cubicBezTo>
                  <a:cubicBezTo>
                    <a:pt x="2941" y="10122"/>
                    <a:pt x="2287" y="9563"/>
                    <a:pt x="1810" y="8622"/>
                  </a:cubicBezTo>
                  <a:cubicBezTo>
                    <a:pt x="882" y="6824"/>
                    <a:pt x="2644" y="5753"/>
                    <a:pt x="3489" y="4431"/>
                  </a:cubicBezTo>
                  <a:cubicBezTo>
                    <a:pt x="4430" y="2978"/>
                    <a:pt x="3799" y="1466"/>
                    <a:pt x="3060" y="61"/>
                  </a:cubicBezTo>
                  <a:cubicBezTo>
                    <a:pt x="3032" y="18"/>
                    <a:pt x="2993" y="0"/>
                    <a:pt x="295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2" name="Google Shape;14162;p48"/>
            <p:cNvSpPr/>
            <p:nvPr/>
          </p:nvSpPr>
          <p:spPr>
            <a:xfrm>
              <a:off x="2414100" y="4158000"/>
              <a:ext cx="46050" cy="202975"/>
            </a:xfrm>
            <a:custGeom>
              <a:avLst/>
              <a:gdLst/>
              <a:ahLst/>
              <a:cxnLst/>
              <a:rect l="l" t="t" r="r" b="b"/>
              <a:pathLst>
                <a:path w="1842" h="8119" extrusionOk="0">
                  <a:moveTo>
                    <a:pt x="428" y="0"/>
                  </a:moveTo>
                  <a:cubicBezTo>
                    <a:pt x="226" y="0"/>
                    <a:pt x="1" y="244"/>
                    <a:pt x="162" y="432"/>
                  </a:cubicBezTo>
                  <a:cubicBezTo>
                    <a:pt x="1198" y="1778"/>
                    <a:pt x="865" y="3385"/>
                    <a:pt x="698" y="4945"/>
                  </a:cubicBezTo>
                  <a:cubicBezTo>
                    <a:pt x="579" y="5981"/>
                    <a:pt x="305" y="7255"/>
                    <a:pt x="1139" y="8040"/>
                  </a:cubicBezTo>
                  <a:cubicBezTo>
                    <a:pt x="1200" y="8093"/>
                    <a:pt x="1273" y="8118"/>
                    <a:pt x="1344" y="8118"/>
                  </a:cubicBezTo>
                  <a:cubicBezTo>
                    <a:pt x="1466" y="8118"/>
                    <a:pt x="1582" y="8045"/>
                    <a:pt x="1627" y="7909"/>
                  </a:cubicBezTo>
                  <a:cubicBezTo>
                    <a:pt x="1841" y="7219"/>
                    <a:pt x="1663" y="6624"/>
                    <a:pt x="1651" y="5921"/>
                  </a:cubicBezTo>
                  <a:cubicBezTo>
                    <a:pt x="1615" y="5064"/>
                    <a:pt x="1758" y="4207"/>
                    <a:pt x="1722" y="3326"/>
                  </a:cubicBezTo>
                  <a:cubicBezTo>
                    <a:pt x="1674" y="2147"/>
                    <a:pt x="1329" y="1028"/>
                    <a:pt x="603" y="87"/>
                  </a:cubicBezTo>
                  <a:cubicBezTo>
                    <a:pt x="556" y="26"/>
                    <a:pt x="493" y="0"/>
                    <a:pt x="42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3" name="Google Shape;14163;p48"/>
            <p:cNvSpPr/>
            <p:nvPr/>
          </p:nvSpPr>
          <p:spPr>
            <a:xfrm>
              <a:off x="2459175" y="4307825"/>
              <a:ext cx="178375" cy="306025"/>
            </a:xfrm>
            <a:custGeom>
              <a:avLst/>
              <a:gdLst/>
              <a:ahLst/>
              <a:cxnLst/>
              <a:rect l="l" t="t" r="r" b="b"/>
              <a:pathLst>
                <a:path w="7135" h="12241" extrusionOk="0">
                  <a:moveTo>
                    <a:pt x="6621" y="1"/>
                  </a:moveTo>
                  <a:cubicBezTo>
                    <a:pt x="6590" y="1"/>
                    <a:pt x="6558" y="8"/>
                    <a:pt x="6527" y="23"/>
                  </a:cubicBezTo>
                  <a:cubicBezTo>
                    <a:pt x="5575" y="428"/>
                    <a:pt x="4682" y="964"/>
                    <a:pt x="3765" y="1416"/>
                  </a:cubicBezTo>
                  <a:cubicBezTo>
                    <a:pt x="3443" y="1571"/>
                    <a:pt x="3408" y="2059"/>
                    <a:pt x="3646" y="2286"/>
                  </a:cubicBezTo>
                  <a:cubicBezTo>
                    <a:pt x="4062" y="2655"/>
                    <a:pt x="4694" y="3286"/>
                    <a:pt x="4717" y="3905"/>
                  </a:cubicBezTo>
                  <a:cubicBezTo>
                    <a:pt x="4741" y="4786"/>
                    <a:pt x="4313" y="4607"/>
                    <a:pt x="4039" y="5131"/>
                  </a:cubicBezTo>
                  <a:cubicBezTo>
                    <a:pt x="3741" y="5691"/>
                    <a:pt x="3551" y="6155"/>
                    <a:pt x="3670" y="6822"/>
                  </a:cubicBezTo>
                  <a:cubicBezTo>
                    <a:pt x="3979" y="8465"/>
                    <a:pt x="5944" y="9358"/>
                    <a:pt x="5979" y="11001"/>
                  </a:cubicBezTo>
                  <a:cubicBezTo>
                    <a:pt x="5867" y="11031"/>
                    <a:pt x="5763" y="11045"/>
                    <a:pt x="5666" y="11045"/>
                  </a:cubicBezTo>
                  <a:cubicBezTo>
                    <a:pt x="4833" y="11045"/>
                    <a:pt x="4487" y="10040"/>
                    <a:pt x="3741" y="9560"/>
                  </a:cubicBezTo>
                  <a:cubicBezTo>
                    <a:pt x="2669" y="8858"/>
                    <a:pt x="1705" y="8548"/>
                    <a:pt x="1169" y="7250"/>
                  </a:cubicBezTo>
                  <a:cubicBezTo>
                    <a:pt x="229" y="4976"/>
                    <a:pt x="1765" y="2607"/>
                    <a:pt x="1169" y="262"/>
                  </a:cubicBezTo>
                  <a:cubicBezTo>
                    <a:pt x="1142" y="173"/>
                    <a:pt x="1061" y="124"/>
                    <a:pt x="981" y="124"/>
                  </a:cubicBezTo>
                  <a:cubicBezTo>
                    <a:pt x="920" y="124"/>
                    <a:pt x="860" y="152"/>
                    <a:pt x="824" y="214"/>
                  </a:cubicBezTo>
                  <a:cubicBezTo>
                    <a:pt x="574" y="750"/>
                    <a:pt x="324" y="1274"/>
                    <a:pt x="74" y="1809"/>
                  </a:cubicBezTo>
                  <a:cubicBezTo>
                    <a:pt x="0" y="1949"/>
                    <a:pt x="124" y="2077"/>
                    <a:pt x="243" y="2077"/>
                  </a:cubicBezTo>
                  <a:cubicBezTo>
                    <a:pt x="297" y="2077"/>
                    <a:pt x="350" y="2051"/>
                    <a:pt x="383" y="1988"/>
                  </a:cubicBezTo>
                  <a:lnTo>
                    <a:pt x="919" y="916"/>
                  </a:lnTo>
                  <a:lnTo>
                    <a:pt x="919" y="916"/>
                  </a:lnTo>
                  <a:cubicBezTo>
                    <a:pt x="1110" y="2726"/>
                    <a:pt x="157" y="4429"/>
                    <a:pt x="252" y="6274"/>
                  </a:cubicBezTo>
                  <a:cubicBezTo>
                    <a:pt x="312" y="7477"/>
                    <a:pt x="860" y="8655"/>
                    <a:pt x="1717" y="9489"/>
                  </a:cubicBezTo>
                  <a:cubicBezTo>
                    <a:pt x="2253" y="10013"/>
                    <a:pt x="3003" y="10287"/>
                    <a:pt x="3467" y="10870"/>
                  </a:cubicBezTo>
                  <a:cubicBezTo>
                    <a:pt x="3836" y="11334"/>
                    <a:pt x="3955" y="11799"/>
                    <a:pt x="4539" y="12061"/>
                  </a:cubicBezTo>
                  <a:cubicBezTo>
                    <a:pt x="4799" y="12182"/>
                    <a:pt x="5067" y="12241"/>
                    <a:pt x="5326" y="12241"/>
                  </a:cubicBezTo>
                  <a:cubicBezTo>
                    <a:pt x="5953" y="12241"/>
                    <a:pt x="6526" y="11895"/>
                    <a:pt x="6813" y="11263"/>
                  </a:cubicBezTo>
                  <a:cubicBezTo>
                    <a:pt x="6872" y="11072"/>
                    <a:pt x="6777" y="10870"/>
                    <a:pt x="6634" y="10810"/>
                  </a:cubicBezTo>
                  <a:cubicBezTo>
                    <a:pt x="7134" y="9203"/>
                    <a:pt x="3979" y="8036"/>
                    <a:pt x="4658" y="6191"/>
                  </a:cubicBezTo>
                  <a:cubicBezTo>
                    <a:pt x="4991" y="5250"/>
                    <a:pt x="5872" y="5095"/>
                    <a:pt x="5825" y="4000"/>
                  </a:cubicBezTo>
                  <a:cubicBezTo>
                    <a:pt x="5801" y="3226"/>
                    <a:pt x="5396" y="2524"/>
                    <a:pt x="4896" y="1952"/>
                  </a:cubicBezTo>
                  <a:cubicBezTo>
                    <a:pt x="5563" y="1464"/>
                    <a:pt x="6218" y="964"/>
                    <a:pt x="6765" y="333"/>
                  </a:cubicBezTo>
                  <a:cubicBezTo>
                    <a:pt x="6905" y="184"/>
                    <a:pt x="6777" y="1"/>
                    <a:pt x="662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4" name="Google Shape;14164;p48"/>
            <p:cNvSpPr/>
            <p:nvPr/>
          </p:nvSpPr>
          <p:spPr>
            <a:xfrm>
              <a:off x="2572925" y="3604450"/>
              <a:ext cx="466150" cy="710525"/>
            </a:xfrm>
            <a:custGeom>
              <a:avLst/>
              <a:gdLst/>
              <a:ahLst/>
              <a:cxnLst/>
              <a:rect l="l" t="t" r="r" b="b"/>
              <a:pathLst>
                <a:path w="18646" h="28421" extrusionOk="0">
                  <a:moveTo>
                    <a:pt x="16373" y="1"/>
                  </a:moveTo>
                  <a:cubicBezTo>
                    <a:pt x="16002" y="1"/>
                    <a:pt x="15702" y="383"/>
                    <a:pt x="15907" y="774"/>
                  </a:cubicBezTo>
                  <a:cubicBezTo>
                    <a:pt x="16419" y="1762"/>
                    <a:pt x="17443" y="2774"/>
                    <a:pt x="16788" y="3965"/>
                  </a:cubicBezTo>
                  <a:cubicBezTo>
                    <a:pt x="16372" y="4739"/>
                    <a:pt x="15384" y="5037"/>
                    <a:pt x="14931" y="5775"/>
                  </a:cubicBezTo>
                  <a:cubicBezTo>
                    <a:pt x="13860" y="7453"/>
                    <a:pt x="14717" y="9918"/>
                    <a:pt x="14467" y="11764"/>
                  </a:cubicBezTo>
                  <a:cubicBezTo>
                    <a:pt x="14336" y="12716"/>
                    <a:pt x="13324" y="13549"/>
                    <a:pt x="12383" y="13704"/>
                  </a:cubicBezTo>
                  <a:cubicBezTo>
                    <a:pt x="11621" y="13847"/>
                    <a:pt x="10823" y="13692"/>
                    <a:pt x="10109" y="14038"/>
                  </a:cubicBezTo>
                  <a:cubicBezTo>
                    <a:pt x="8633" y="14752"/>
                    <a:pt x="8645" y="17062"/>
                    <a:pt x="8573" y="18443"/>
                  </a:cubicBezTo>
                  <a:cubicBezTo>
                    <a:pt x="8573" y="18514"/>
                    <a:pt x="8597" y="18562"/>
                    <a:pt x="8645" y="18610"/>
                  </a:cubicBezTo>
                  <a:cubicBezTo>
                    <a:pt x="8299" y="19003"/>
                    <a:pt x="7883" y="19324"/>
                    <a:pt x="7383" y="19503"/>
                  </a:cubicBezTo>
                  <a:cubicBezTo>
                    <a:pt x="7207" y="19563"/>
                    <a:pt x="7043" y="19584"/>
                    <a:pt x="6884" y="19584"/>
                  </a:cubicBezTo>
                  <a:cubicBezTo>
                    <a:pt x="6527" y="19584"/>
                    <a:pt x="6198" y="19478"/>
                    <a:pt x="5838" y="19478"/>
                  </a:cubicBezTo>
                  <a:cubicBezTo>
                    <a:pt x="5825" y="19478"/>
                    <a:pt x="5812" y="19478"/>
                    <a:pt x="5799" y="19479"/>
                  </a:cubicBezTo>
                  <a:cubicBezTo>
                    <a:pt x="5418" y="19503"/>
                    <a:pt x="5180" y="19443"/>
                    <a:pt x="4894" y="19776"/>
                  </a:cubicBezTo>
                  <a:cubicBezTo>
                    <a:pt x="4596" y="20169"/>
                    <a:pt x="4692" y="20705"/>
                    <a:pt x="4811" y="21134"/>
                  </a:cubicBezTo>
                  <a:cubicBezTo>
                    <a:pt x="4870" y="21372"/>
                    <a:pt x="5311" y="21908"/>
                    <a:pt x="5263" y="22158"/>
                  </a:cubicBezTo>
                  <a:cubicBezTo>
                    <a:pt x="5132" y="22801"/>
                    <a:pt x="4870" y="22455"/>
                    <a:pt x="4549" y="22789"/>
                  </a:cubicBezTo>
                  <a:cubicBezTo>
                    <a:pt x="4311" y="23027"/>
                    <a:pt x="4073" y="23586"/>
                    <a:pt x="4049" y="23634"/>
                  </a:cubicBezTo>
                  <a:cubicBezTo>
                    <a:pt x="3573" y="24086"/>
                    <a:pt x="2251" y="23825"/>
                    <a:pt x="1608" y="24146"/>
                  </a:cubicBezTo>
                  <a:cubicBezTo>
                    <a:pt x="548" y="24658"/>
                    <a:pt x="894" y="25575"/>
                    <a:pt x="1310" y="26408"/>
                  </a:cubicBezTo>
                  <a:cubicBezTo>
                    <a:pt x="441" y="26611"/>
                    <a:pt x="1" y="27682"/>
                    <a:pt x="1013" y="28373"/>
                  </a:cubicBezTo>
                  <a:cubicBezTo>
                    <a:pt x="1064" y="28406"/>
                    <a:pt x="1116" y="28420"/>
                    <a:pt x="1165" y="28420"/>
                  </a:cubicBezTo>
                  <a:cubicBezTo>
                    <a:pt x="1398" y="28420"/>
                    <a:pt x="1569" y="28093"/>
                    <a:pt x="1382" y="27896"/>
                  </a:cubicBezTo>
                  <a:lnTo>
                    <a:pt x="1834" y="27265"/>
                  </a:lnTo>
                  <a:cubicBezTo>
                    <a:pt x="1901" y="27317"/>
                    <a:pt x="1974" y="27340"/>
                    <a:pt x="2045" y="27340"/>
                  </a:cubicBezTo>
                  <a:cubicBezTo>
                    <a:pt x="2301" y="27340"/>
                    <a:pt x="2540" y="27048"/>
                    <a:pt x="2465" y="26777"/>
                  </a:cubicBezTo>
                  <a:cubicBezTo>
                    <a:pt x="2441" y="26670"/>
                    <a:pt x="2132" y="26051"/>
                    <a:pt x="2132" y="25944"/>
                  </a:cubicBezTo>
                  <a:cubicBezTo>
                    <a:pt x="2168" y="24753"/>
                    <a:pt x="2989" y="24944"/>
                    <a:pt x="3715" y="24872"/>
                  </a:cubicBezTo>
                  <a:cubicBezTo>
                    <a:pt x="4239" y="24825"/>
                    <a:pt x="4835" y="24825"/>
                    <a:pt x="5180" y="24348"/>
                  </a:cubicBezTo>
                  <a:cubicBezTo>
                    <a:pt x="5239" y="24277"/>
                    <a:pt x="5311" y="23967"/>
                    <a:pt x="5358" y="23920"/>
                  </a:cubicBezTo>
                  <a:cubicBezTo>
                    <a:pt x="5358" y="23920"/>
                    <a:pt x="5358" y="23908"/>
                    <a:pt x="5370" y="23908"/>
                  </a:cubicBezTo>
                  <a:cubicBezTo>
                    <a:pt x="5430" y="23872"/>
                    <a:pt x="5549" y="23813"/>
                    <a:pt x="5763" y="23682"/>
                  </a:cubicBezTo>
                  <a:cubicBezTo>
                    <a:pt x="6120" y="23444"/>
                    <a:pt x="6418" y="23229"/>
                    <a:pt x="6537" y="22789"/>
                  </a:cubicBezTo>
                  <a:cubicBezTo>
                    <a:pt x="6668" y="22265"/>
                    <a:pt x="6454" y="21848"/>
                    <a:pt x="6311" y="21372"/>
                  </a:cubicBezTo>
                  <a:cubicBezTo>
                    <a:pt x="6204" y="21027"/>
                    <a:pt x="5882" y="20753"/>
                    <a:pt x="6204" y="20515"/>
                  </a:cubicBezTo>
                  <a:cubicBezTo>
                    <a:pt x="6245" y="20481"/>
                    <a:pt x="6339" y="20471"/>
                    <a:pt x="6450" y="20471"/>
                  </a:cubicBezTo>
                  <a:cubicBezTo>
                    <a:pt x="6620" y="20471"/>
                    <a:pt x="6830" y="20495"/>
                    <a:pt x="6955" y="20495"/>
                  </a:cubicBezTo>
                  <a:cubicBezTo>
                    <a:pt x="6983" y="20495"/>
                    <a:pt x="7007" y="20494"/>
                    <a:pt x="7025" y="20491"/>
                  </a:cubicBezTo>
                  <a:cubicBezTo>
                    <a:pt x="8156" y="20336"/>
                    <a:pt x="9014" y="19657"/>
                    <a:pt x="9335" y="18574"/>
                  </a:cubicBezTo>
                  <a:cubicBezTo>
                    <a:pt x="9371" y="18431"/>
                    <a:pt x="9299" y="18324"/>
                    <a:pt x="9192" y="18276"/>
                  </a:cubicBezTo>
                  <a:cubicBezTo>
                    <a:pt x="9573" y="17193"/>
                    <a:pt x="9776" y="15454"/>
                    <a:pt x="10847" y="15073"/>
                  </a:cubicBezTo>
                  <a:cubicBezTo>
                    <a:pt x="11693" y="14776"/>
                    <a:pt x="12669" y="15121"/>
                    <a:pt x="13514" y="14716"/>
                  </a:cubicBezTo>
                  <a:cubicBezTo>
                    <a:pt x="14241" y="14395"/>
                    <a:pt x="14645" y="13859"/>
                    <a:pt x="14812" y="13097"/>
                  </a:cubicBezTo>
                  <a:cubicBezTo>
                    <a:pt x="14967" y="12383"/>
                    <a:pt x="15074" y="11549"/>
                    <a:pt x="15193" y="10811"/>
                  </a:cubicBezTo>
                  <a:cubicBezTo>
                    <a:pt x="15407" y="9537"/>
                    <a:pt x="15050" y="7061"/>
                    <a:pt x="15967" y="6084"/>
                  </a:cubicBezTo>
                  <a:cubicBezTo>
                    <a:pt x="16657" y="5370"/>
                    <a:pt x="17610" y="5239"/>
                    <a:pt x="18039" y="4263"/>
                  </a:cubicBezTo>
                  <a:cubicBezTo>
                    <a:pt x="18646" y="2893"/>
                    <a:pt x="18027" y="750"/>
                    <a:pt x="16622" y="60"/>
                  </a:cubicBezTo>
                  <a:cubicBezTo>
                    <a:pt x="16538" y="19"/>
                    <a:pt x="16454" y="1"/>
                    <a:pt x="1637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5" name="Google Shape;14165;p48"/>
            <p:cNvSpPr/>
            <p:nvPr/>
          </p:nvSpPr>
          <p:spPr>
            <a:xfrm>
              <a:off x="1175575" y="1741250"/>
              <a:ext cx="1146275" cy="1689625"/>
            </a:xfrm>
            <a:custGeom>
              <a:avLst/>
              <a:gdLst/>
              <a:ahLst/>
              <a:cxnLst/>
              <a:rect l="l" t="t" r="r" b="b"/>
              <a:pathLst>
                <a:path w="45851" h="67585" extrusionOk="0">
                  <a:moveTo>
                    <a:pt x="15580" y="1"/>
                  </a:moveTo>
                  <a:cubicBezTo>
                    <a:pt x="15509" y="1"/>
                    <a:pt x="15438" y="3"/>
                    <a:pt x="15366" y="7"/>
                  </a:cubicBezTo>
                  <a:cubicBezTo>
                    <a:pt x="14651" y="55"/>
                    <a:pt x="13663" y="102"/>
                    <a:pt x="13008" y="412"/>
                  </a:cubicBezTo>
                  <a:cubicBezTo>
                    <a:pt x="12092" y="852"/>
                    <a:pt x="11306" y="1984"/>
                    <a:pt x="10770" y="3031"/>
                  </a:cubicBezTo>
                  <a:cubicBezTo>
                    <a:pt x="10734" y="3043"/>
                    <a:pt x="10710" y="3055"/>
                    <a:pt x="10687" y="3079"/>
                  </a:cubicBezTo>
                  <a:cubicBezTo>
                    <a:pt x="10091" y="3579"/>
                    <a:pt x="9651" y="4174"/>
                    <a:pt x="9520" y="4960"/>
                  </a:cubicBezTo>
                  <a:cubicBezTo>
                    <a:pt x="9472" y="5186"/>
                    <a:pt x="9591" y="5782"/>
                    <a:pt x="9496" y="5936"/>
                  </a:cubicBezTo>
                  <a:cubicBezTo>
                    <a:pt x="9389" y="6107"/>
                    <a:pt x="9345" y="6152"/>
                    <a:pt x="9302" y="6152"/>
                  </a:cubicBezTo>
                  <a:cubicBezTo>
                    <a:pt x="9254" y="6152"/>
                    <a:pt x="9206" y="6097"/>
                    <a:pt x="9072" y="6097"/>
                  </a:cubicBezTo>
                  <a:cubicBezTo>
                    <a:pt x="9032" y="6097"/>
                    <a:pt x="8983" y="6102"/>
                    <a:pt x="8924" y="6115"/>
                  </a:cubicBezTo>
                  <a:cubicBezTo>
                    <a:pt x="7579" y="6377"/>
                    <a:pt x="6329" y="6603"/>
                    <a:pt x="5686" y="7996"/>
                  </a:cubicBezTo>
                  <a:cubicBezTo>
                    <a:pt x="5234" y="9008"/>
                    <a:pt x="5674" y="9770"/>
                    <a:pt x="6722" y="9949"/>
                  </a:cubicBezTo>
                  <a:cubicBezTo>
                    <a:pt x="7115" y="10020"/>
                    <a:pt x="7758" y="9901"/>
                    <a:pt x="8103" y="10175"/>
                  </a:cubicBezTo>
                  <a:cubicBezTo>
                    <a:pt x="8686" y="10616"/>
                    <a:pt x="8484" y="10663"/>
                    <a:pt x="7889" y="10794"/>
                  </a:cubicBezTo>
                  <a:cubicBezTo>
                    <a:pt x="7774" y="10819"/>
                    <a:pt x="7656" y="10829"/>
                    <a:pt x="7537" y="10829"/>
                  </a:cubicBezTo>
                  <a:cubicBezTo>
                    <a:pt x="7048" y="10829"/>
                    <a:pt x="6525" y="10662"/>
                    <a:pt x="6023" y="10662"/>
                  </a:cubicBezTo>
                  <a:cubicBezTo>
                    <a:pt x="5946" y="10662"/>
                    <a:pt x="5869" y="10666"/>
                    <a:pt x="5793" y="10675"/>
                  </a:cubicBezTo>
                  <a:cubicBezTo>
                    <a:pt x="4603" y="10842"/>
                    <a:pt x="3960" y="11663"/>
                    <a:pt x="4126" y="12854"/>
                  </a:cubicBezTo>
                  <a:cubicBezTo>
                    <a:pt x="4245" y="13699"/>
                    <a:pt x="4710" y="14152"/>
                    <a:pt x="3936" y="14890"/>
                  </a:cubicBezTo>
                  <a:cubicBezTo>
                    <a:pt x="3507" y="15295"/>
                    <a:pt x="3055" y="15307"/>
                    <a:pt x="3031" y="16033"/>
                  </a:cubicBezTo>
                  <a:cubicBezTo>
                    <a:pt x="3007" y="16497"/>
                    <a:pt x="3269" y="16926"/>
                    <a:pt x="3590" y="17212"/>
                  </a:cubicBezTo>
                  <a:cubicBezTo>
                    <a:pt x="3864" y="17450"/>
                    <a:pt x="4138" y="17557"/>
                    <a:pt x="4483" y="17676"/>
                  </a:cubicBezTo>
                  <a:cubicBezTo>
                    <a:pt x="4888" y="17747"/>
                    <a:pt x="5269" y="17855"/>
                    <a:pt x="5650" y="17986"/>
                  </a:cubicBezTo>
                  <a:cubicBezTo>
                    <a:pt x="5793" y="18521"/>
                    <a:pt x="5626" y="18902"/>
                    <a:pt x="5186" y="19117"/>
                  </a:cubicBezTo>
                  <a:cubicBezTo>
                    <a:pt x="4579" y="19867"/>
                    <a:pt x="3531" y="20438"/>
                    <a:pt x="2769" y="21034"/>
                  </a:cubicBezTo>
                  <a:cubicBezTo>
                    <a:pt x="2114" y="21557"/>
                    <a:pt x="1400" y="22057"/>
                    <a:pt x="769" y="22605"/>
                  </a:cubicBezTo>
                  <a:cubicBezTo>
                    <a:pt x="650" y="22629"/>
                    <a:pt x="531" y="22665"/>
                    <a:pt x="412" y="22700"/>
                  </a:cubicBezTo>
                  <a:cubicBezTo>
                    <a:pt x="138" y="22796"/>
                    <a:pt x="54" y="23034"/>
                    <a:pt x="90" y="23260"/>
                  </a:cubicBezTo>
                  <a:cubicBezTo>
                    <a:pt x="78" y="23284"/>
                    <a:pt x="54" y="23296"/>
                    <a:pt x="31" y="23331"/>
                  </a:cubicBezTo>
                  <a:cubicBezTo>
                    <a:pt x="1" y="23381"/>
                    <a:pt x="21" y="23473"/>
                    <a:pt x="78" y="23473"/>
                  </a:cubicBezTo>
                  <a:cubicBezTo>
                    <a:pt x="88" y="23473"/>
                    <a:pt x="100" y="23470"/>
                    <a:pt x="114" y="23462"/>
                  </a:cubicBezTo>
                  <a:cubicBezTo>
                    <a:pt x="138" y="23450"/>
                    <a:pt x="150" y="23450"/>
                    <a:pt x="185" y="23439"/>
                  </a:cubicBezTo>
                  <a:cubicBezTo>
                    <a:pt x="245" y="23510"/>
                    <a:pt x="316" y="23570"/>
                    <a:pt x="412" y="23593"/>
                  </a:cubicBezTo>
                  <a:cubicBezTo>
                    <a:pt x="738" y="23710"/>
                    <a:pt x="1069" y="23760"/>
                    <a:pt x="1398" y="23760"/>
                  </a:cubicBezTo>
                  <a:cubicBezTo>
                    <a:pt x="2148" y="23760"/>
                    <a:pt x="2892" y="23497"/>
                    <a:pt x="3579" y="23141"/>
                  </a:cubicBezTo>
                  <a:cubicBezTo>
                    <a:pt x="4043" y="22903"/>
                    <a:pt x="4460" y="22581"/>
                    <a:pt x="4841" y="22248"/>
                  </a:cubicBezTo>
                  <a:cubicBezTo>
                    <a:pt x="5052" y="22054"/>
                    <a:pt x="6337" y="20821"/>
                    <a:pt x="7065" y="20821"/>
                  </a:cubicBezTo>
                  <a:cubicBezTo>
                    <a:pt x="7363" y="20821"/>
                    <a:pt x="7567" y="21027"/>
                    <a:pt x="7567" y="21593"/>
                  </a:cubicBezTo>
                  <a:cubicBezTo>
                    <a:pt x="7567" y="21846"/>
                    <a:pt x="7802" y="22037"/>
                    <a:pt x="8033" y="22037"/>
                  </a:cubicBezTo>
                  <a:cubicBezTo>
                    <a:pt x="8140" y="22037"/>
                    <a:pt x="8247" y="21997"/>
                    <a:pt x="8329" y="21903"/>
                  </a:cubicBezTo>
                  <a:cubicBezTo>
                    <a:pt x="9447" y="20638"/>
                    <a:pt x="11450" y="18440"/>
                    <a:pt x="13341" y="18440"/>
                  </a:cubicBezTo>
                  <a:cubicBezTo>
                    <a:pt x="13586" y="18440"/>
                    <a:pt x="13829" y="18476"/>
                    <a:pt x="14068" y="18557"/>
                  </a:cubicBezTo>
                  <a:cubicBezTo>
                    <a:pt x="14580" y="18736"/>
                    <a:pt x="15271" y="18676"/>
                    <a:pt x="15723" y="18867"/>
                  </a:cubicBezTo>
                  <a:cubicBezTo>
                    <a:pt x="16199" y="19057"/>
                    <a:pt x="16497" y="20236"/>
                    <a:pt x="16854" y="20688"/>
                  </a:cubicBezTo>
                  <a:cubicBezTo>
                    <a:pt x="17735" y="21760"/>
                    <a:pt x="17854" y="22546"/>
                    <a:pt x="17866" y="23903"/>
                  </a:cubicBezTo>
                  <a:cubicBezTo>
                    <a:pt x="17866" y="24582"/>
                    <a:pt x="17854" y="25272"/>
                    <a:pt x="18009" y="25951"/>
                  </a:cubicBezTo>
                  <a:cubicBezTo>
                    <a:pt x="18283" y="27094"/>
                    <a:pt x="18938" y="28022"/>
                    <a:pt x="20081" y="28308"/>
                  </a:cubicBezTo>
                  <a:cubicBezTo>
                    <a:pt x="20664" y="31070"/>
                    <a:pt x="21545" y="33964"/>
                    <a:pt x="20354" y="36595"/>
                  </a:cubicBezTo>
                  <a:cubicBezTo>
                    <a:pt x="19354" y="38798"/>
                    <a:pt x="17985" y="41465"/>
                    <a:pt x="18271" y="43953"/>
                  </a:cubicBezTo>
                  <a:cubicBezTo>
                    <a:pt x="18402" y="45108"/>
                    <a:pt x="18997" y="45715"/>
                    <a:pt x="19819" y="46453"/>
                  </a:cubicBezTo>
                  <a:cubicBezTo>
                    <a:pt x="20962" y="47501"/>
                    <a:pt x="21378" y="48715"/>
                    <a:pt x="21783" y="50192"/>
                  </a:cubicBezTo>
                  <a:cubicBezTo>
                    <a:pt x="22474" y="52704"/>
                    <a:pt x="23522" y="54942"/>
                    <a:pt x="25236" y="56907"/>
                  </a:cubicBezTo>
                  <a:cubicBezTo>
                    <a:pt x="25188" y="57145"/>
                    <a:pt x="25307" y="57431"/>
                    <a:pt x="25629" y="57431"/>
                  </a:cubicBezTo>
                  <a:cubicBezTo>
                    <a:pt x="25986" y="57431"/>
                    <a:pt x="26105" y="57050"/>
                    <a:pt x="26010" y="56800"/>
                  </a:cubicBezTo>
                  <a:cubicBezTo>
                    <a:pt x="26022" y="56752"/>
                    <a:pt x="26034" y="56716"/>
                    <a:pt x="26022" y="56657"/>
                  </a:cubicBezTo>
                  <a:cubicBezTo>
                    <a:pt x="25796" y="55728"/>
                    <a:pt x="25653" y="54823"/>
                    <a:pt x="25558" y="53871"/>
                  </a:cubicBezTo>
                  <a:cubicBezTo>
                    <a:pt x="25558" y="53799"/>
                    <a:pt x="25546" y="53716"/>
                    <a:pt x="25546" y="53645"/>
                  </a:cubicBezTo>
                  <a:lnTo>
                    <a:pt x="25546" y="53645"/>
                  </a:lnTo>
                  <a:cubicBezTo>
                    <a:pt x="25891" y="54454"/>
                    <a:pt x="26379" y="55145"/>
                    <a:pt x="27141" y="55681"/>
                  </a:cubicBezTo>
                  <a:cubicBezTo>
                    <a:pt x="28070" y="56359"/>
                    <a:pt x="28748" y="56669"/>
                    <a:pt x="28784" y="58026"/>
                  </a:cubicBezTo>
                  <a:cubicBezTo>
                    <a:pt x="28808" y="58633"/>
                    <a:pt x="28725" y="59217"/>
                    <a:pt x="29070" y="59764"/>
                  </a:cubicBezTo>
                  <a:cubicBezTo>
                    <a:pt x="29641" y="60693"/>
                    <a:pt x="30772" y="60729"/>
                    <a:pt x="31737" y="60836"/>
                  </a:cubicBezTo>
                  <a:cubicBezTo>
                    <a:pt x="33404" y="61027"/>
                    <a:pt x="34344" y="62098"/>
                    <a:pt x="35749" y="62860"/>
                  </a:cubicBezTo>
                  <a:cubicBezTo>
                    <a:pt x="36249" y="63134"/>
                    <a:pt x="36761" y="63324"/>
                    <a:pt x="37333" y="63372"/>
                  </a:cubicBezTo>
                  <a:cubicBezTo>
                    <a:pt x="37405" y="63377"/>
                    <a:pt x="37475" y="63379"/>
                    <a:pt x="37545" y="63379"/>
                  </a:cubicBezTo>
                  <a:cubicBezTo>
                    <a:pt x="37841" y="63379"/>
                    <a:pt x="38115" y="63341"/>
                    <a:pt x="38373" y="63341"/>
                  </a:cubicBezTo>
                  <a:cubicBezTo>
                    <a:pt x="38745" y="63341"/>
                    <a:pt x="39084" y="63421"/>
                    <a:pt x="39404" y="63813"/>
                  </a:cubicBezTo>
                  <a:cubicBezTo>
                    <a:pt x="40059" y="64634"/>
                    <a:pt x="40357" y="65610"/>
                    <a:pt x="41226" y="66253"/>
                  </a:cubicBezTo>
                  <a:cubicBezTo>
                    <a:pt x="42572" y="67218"/>
                    <a:pt x="44286" y="66361"/>
                    <a:pt x="45512" y="67539"/>
                  </a:cubicBezTo>
                  <a:cubicBezTo>
                    <a:pt x="45547" y="67570"/>
                    <a:pt x="45594" y="67584"/>
                    <a:pt x="45642" y="67584"/>
                  </a:cubicBezTo>
                  <a:cubicBezTo>
                    <a:pt x="45745" y="67584"/>
                    <a:pt x="45850" y="67518"/>
                    <a:pt x="45834" y="67396"/>
                  </a:cubicBezTo>
                  <a:cubicBezTo>
                    <a:pt x="45727" y="66408"/>
                    <a:pt x="44941" y="66087"/>
                    <a:pt x="44024" y="66015"/>
                  </a:cubicBezTo>
                  <a:cubicBezTo>
                    <a:pt x="42917" y="65932"/>
                    <a:pt x="41786" y="66241"/>
                    <a:pt x="41167" y="64956"/>
                  </a:cubicBezTo>
                  <a:cubicBezTo>
                    <a:pt x="40928" y="64467"/>
                    <a:pt x="40833" y="63920"/>
                    <a:pt x="40559" y="63432"/>
                  </a:cubicBezTo>
                  <a:cubicBezTo>
                    <a:pt x="40155" y="62634"/>
                    <a:pt x="39595" y="62015"/>
                    <a:pt x="38666" y="61943"/>
                  </a:cubicBezTo>
                  <a:cubicBezTo>
                    <a:pt x="37619" y="61848"/>
                    <a:pt x="37083" y="62039"/>
                    <a:pt x="36106" y="61467"/>
                  </a:cubicBezTo>
                  <a:cubicBezTo>
                    <a:pt x="35511" y="61110"/>
                    <a:pt x="34999" y="60657"/>
                    <a:pt x="34380" y="60324"/>
                  </a:cubicBezTo>
                  <a:cubicBezTo>
                    <a:pt x="33106" y="59657"/>
                    <a:pt x="31820" y="60145"/>
                    <a:pt x="30558" y="59693"/>
                  </a:cubicBezTo>
                  <a:cubicBezTo>
                    <a:pt x="29356" y="59264"/>
                    <a:pt x="29820" y="58038"/>
                    <a:pt x="29665" y="57074"/>
                  </a:cubicBezTo>
                  <a:cubicBezTo>
                    <a:pt x="29558" y="56478"/>
                    <a:pt x="29308" y="55990"/>
                    <a:pt x="28903" y="55538"/>
                  </a:cubicBezTo>
                  <a:cubicBezTo>
                    <a:pt x="28427" y="54990"/>
                    <a:pt x="27772" y="54597"/>
                    <a:pt x="27332" y="54026"/>
                  </a:cubicBezTo>
                  <a:cubicBezTo>
                    <a:pt x="26808" y="53347"/>
                    <a:pt x="26629" y="52573"/>
                    <a:pt x="26403" y="51787"/>
                  </a:cubicBezTo>
                  <a:cubicBezTo>
                    <a:pt x="26093" y="50668"/>
                    <a:pt x="25831" y="49061"/>
                    <a:pt x="24700" y="48477"/>
                  </a:cubicBezTo>
                  <a:cubicBezTo>
                    <a:pt x="24676" y="48464"/>
                    <a:pt x="24649" y="48458"/>
                    <a:pt x="24622" y="48458"/>
                  </a:cubicBezTo>
                  <a:cubicBezTo>
                    <a:pt x="24532" y="48458"/>
                    <a:pt x="24444" y="48528"/>
                    <a:pt x="24462" y="48620"/>
                  </a:cubicBezTo>
                  <a:cubicBezTo>
                    <a:pt x="24498" y="49585"/>
                    <a:pt x="24736" y="50680"/>
                    <a:pt x="24998" y="51716"/>
                  </a:cubicBezTo>
                  <a:cubicBezTo>
                    <a:pt x="24974" y="51710"/>
                    <a:pt x="24949" y="51707"/>
                    <a:pt x="24925" y="51707"/>
                  </a:cubicBezTo>
                  <a:cubicBezTo>
                    <a:pt x="24806" y="51707"/>
                    <a:pt x="24692" y="51778"/>
                    <a:pt x="24653" y="51906"/>
                  </a:cubicBezTo>
                  <a:cubicBezTo>
                    <a:pt x="24200" y="53359"/>
                    <a:pt x="24974" y="55192"/>
                    <a:pt x="25486" y="56597"/>
                  </a:cubicBezTo>
                  <a:cubicBezTo>
                    <a:pt x="25474" y="56597"/>
                    <a:pt x="25450" y="56609"/>
                    <a:pt x="25438" y="56609"/>
                  </a:cubicBezTo>
                  <a:cubicBezTo>
                    <a:pt x="24248" y="54180"/>
                    <a:pt x="23129" y="51656"/>
                    <a:pt x="22569" y="49001"/>
                  </a:cubicBezTo>
                  <a:cubicBezTo>
                    <a:pt x="22343" y="47977"/>
                    <a:pt x="22140" y="46918"/>
                    <a:pt x="21450" y="46084"/>
                  </a:cubicBezTo>
                  <a:cubicBezTo>
                    <a:pt x="21128" y="45679"/>
                    <a:pt x="20712" y="45406"/>
                    <a:pt x="20331" y="45048"/>
                  </a:cubicBezTo>
                  <a:cubicBezTo>
                    <a:pt x="19485" y="44215"/>
                    <a:pt x="19545" y="43167"/>
                    <a:pt x="19723" y="42072"/>
                  </a:cubicBezTo>
                  <a:cubicBezTo>
                    <a:pt x="20140" y="39643"/>
                    <a:pt x="21402" y="37393"/>
                    <a:pt x="21724" y="34952"/>
                  </a:cubicBezTo>
                  <a:cubicBezTo>
                    <a:pt x="21986" y="32821"/>
                    <a:pt x="21212" y="30428"/>
                    <a:pt x="20485" y="28284"/>
                  </a:cubicBezTo>
                  <a:cubicBezTo>
                    <a:pt x="20783" y="28165"/>
                    <a:pt x="20843" y="27689"/>
                    <a:pt x="20450" y="27582"/>
                  </a:cubicBezTo>
                  <a:cubicBezTo>
                    <a:pt x="20378" y="27570"/>
                    <a:pt x="20295" y="27546"/>
                    <a:pt x="20235" y="27510"/>
                  </a:cubicBezTo>
                  <a:cubicBezTo>
                    <a:pt x="20152" y="27284"/>
                    <a:pt x="20081" y="27070"/>
                    <a:pt x="20021" y="26856"/>
                  </a:cubicBezTo>
                  <a:cubicBezTo>
                    <a:pt x="20002" y="26808"/>
                    <a:pt x="19966" y="26787"/>
                    <a:pt x="19931" y="26787"/>
                  </a:cubicBezTo>
                  <a:cubicBezTo>
                    <a:pt x="19877" y="26787"/>
                    <a:pt x="19823" y="26836"/>
                    <a:pt x="19831" y="26915"/>
                  </a:cubicBezTo>
                  <a:cubicBezTo>
                    <a:pt x="19843" y="27070"/>
                    <a:pt x="19878" y="27213"/>
                    <a:pt x="19902" y="27368"/>
                  </a:cubicBezTo>
                  <a:cubicBezTo>
                    <a:pt x="18295" y="26356"/>
                    <a:pt x="19164" y="23165"/>
                    <a:pt x="18747" y="21653"/>
                  </a:cubicBezTo>
                  <a:cubicBezTo>
                    <a:pt x="18473" y="20676"/>
                    <a:pt x="17735" y="20045"/>
                    <a:pt x="17449" y="19069"/>
                  </a:cubicBezTo>
                  <a:cubicBezTo>
                    <a:pt x="17283" y="18509"/>
                    <a:pt x="17259" y="18033"/>
                    <a:pt x="16675" y="17700"/>
                  </a:cubicBezTo>
                  <a:cubicBezTo>
                    <a:pt x="16080" y="17366"/>
                    <a:pt x="15092" y="17378"/>
                    <a:pt x="14461" y="17200"/>
                  </a:cubicBezTo>
                  <a:cubicBezTo>
                    <a:pt x="14199" y="17125"/>
                    <a:pt x="13983" y="17079"/>
                    <a:pt x="13775" y="17079"/>
                  </a:cubicBezTo>
                  <a:cubicBezTo>
                    <a:pt x="13521" y="17079"/>
                    <a:pt x="13280" y="17148"/>
                    <a:pt x="12985" y="17319"/>
                  </a:cubicBezTo>
                  <a:cubicBezTo>
                    <a:pt x="11270" y="18295"/>
                    <a:pt x="9639" y="19331"/>
                    <a:pt x="8222" y="20712"/>
                  </a:cubicBezTo>
                  <a:cubicBezTo>
                    <a:pt x="7916" y="20232"/>
                    <a:pt x="7335" y="19956"/>
                    <a:pt x="6728" y="19956"/>
                  </a:cubicBezTo>
                  <a:cubicBezTo>
                    <a:pt x="6507" y="19956"/>
                    <a:pt x="6283" y="19993"/>
                    <a:pt x="6067" y="20069"/>
                  </a:cubicBezTo>
                  <a:cubicBezTo>
                    <a:pt x="5305" y="20343"/>
                    <a:pt x="4733" y="20974"/>
                    <a:pt x="4102" y="21438"/>
                  </a:cubicBezTo>
                  <a:cubicBezTo>
                    <a:pt x="3507" y="21867"/>
                    <a:pt x="2876" y="22081"/>
                    <a:pt x="2233" y="22248"/>
                  </a:cubicBezTo>
                  <a:lnTo>
                    <a:pt x="3174" y="21569"/>
                  </a:lnTo>
                  <a:cubicBezTo>
                    <a:pt x="4138" y="20891"/>
                    <a:pt x="5269" y="20176"/>
                    <a:pt x="6127" y="19331"/>
                  </a:cubicBezTo>
                  <a:cubicBezTo>
                    <a:pt x="6627" y="18819"/>
                    <a:pt x="6984" y="18355"/>
                    <a:pt x="6662" y="17628"/>
                  </a:cubicBezTo>
                  <a:cubicBezTo>
                    <a:pt x="6555" y="17390"/>
                    <a:pt x="6377" y="17212"/>
                    <a:pt x="6186" y="17045"/>
                  </a:cubicBezTo>
                  <a:cubicBezTo>
                    <a:pt x="5853" y="16795"/>
                    <a:pt x="4972" y="16747"/>
                    <a:pt x="4793" y="16509"/>
                  </a:cubicBezTo>
                  <a:cubicBezTo>
                    <a:pt x="4293" y="15854"/>
                    <a:pt x="5448" y="15521"/>
                    <a:pt x="5650" y="14890"/>
                  </a:cubicBezTo>
                  <a:cubicBezTo>
                    <a:pt x="5853" y="14164"/>
                    <a:pt x="5424" y="13533"/>
                    <a:pt x="5329" y="12842"/>
                  </a:cubicBezTo>
                  <a:cubicBezTo>
                    <a:pt x="5211" y="11821"/>
                    <a:pt x="5733" y="11651"/>
                    <a:pt x="6392" y="11651"/>
                  </a:cubicBezTo>
                  <a:cubicBezTo>
                    <a:pt x="6721" y="11651"/>
                    <a:pt x="7085" y="11693"/>
                    <a:pt x="7419" y="11693"/>
                  </a:cubicBezTo>
                  <a:cubicBezTo>
                    <a:pt x="7563" y="11693"/>
                    <a:pt x="7701" y="11686"/>
                    <a:pt x="7829" y="11663"/>
                  </a:cubicBezTo>
                  <a:cubicBezTo>
                    <a:pt x="8651" y="11509"/>
                    <a:pt x="8817" y="11068"/>
                    <a:pt x="9401" y="10556"/>
                  </a:cubicBezTo>
                  <a:cubicBezTo>
                    <a:pt x="9472" y="10496"/>
                    <a:pt x="9496" y="10342"/>
                    <a:pt x="9436" y="10258"/>
                  </a:cubicBezTo>
                  <a:cubicBezTo>
                    <a:pt x="8877" y="9520"/>
                    <a:pt x="8353" y="9461"/>
                    <a:pt x="7567" y="9068"/>
                  </a:cubicBezTo>
                  <a:cubicBezTo>
                    <a:pt x="7389" y="9044"/>
                    <a:pt x="7222" y="9032"/>
                    <a:pt x="7043" y="9008"/>
                  </a:cubicBezTo>
                  <a:cubicBezTo>
                    <a:pt x="6627" y="8341"/>
                    <a:pt x="6734" y="7853"/>
                    <a:pt x="7341" y="7556"/>
                  </a:cubicBezTo>
                  <a:cubicBezTo>
                    <a:pt x="7797" y="7249"/>
                    <a:pt x="8171" y="7197"/>
                    <a:pt x="8605" y="7197"/>
                  </a:cubicBezTo>
                  <a:cubicBezTo>
                    <a:pt x="8828" y="7197"/>
                    <a:pt x="9067" y="7210"/>
                    <a:pt x="9341" y="7210"/>
                  </a:cubicBezTo>
                  <a:cubicBezTo>
                    <a:pt x="9446" y="7210"/>
                    <a:pt x="9546" y="7213"/>
                    <a:pt x="9642" y="7213"/>
                  </a:cubicBezTo>
                  <a:cubicBezTo>
                    <a:pt x="10086" y="7213"/>
                    <a:pt x="10421" y="7164"/>
                    <a:pt x="10627" y="6615"/>
                  </a:cubicBezTo>
                  <a:cubicBezTo>
                    <a:pt x="10770" y="6258"/>
                    <a:pt x="10663" y="5913"/>
                    <a:pt x="10663" y="5532"/>
                  </a:cubicBezTo>
                  <a:cubicBezTo>
                    <a:pt x="10663" y="5067"/>
                    <a:pt x="10746" y="4639"/>
                    <a:pt x="10913" y="4234"/>
                  </a:cubicBezTo>
                  <a:cubicBezTo>
                    <a:pt x="10949" y="4222"/>
                    <a:pt x="10960" y="4186"/>
                    <a:pt x="10972" y="4162"/>
                  </a:cubicBezTo>
                  <a:cubicBezTo>
                    <a:pt x="11496" y="3436"/>
                    <a:pt x="11937" y="2638"/>
                    <a:pt x="12532" y="1972"/>
                  </a:cubicBezTo>
                  <a:cubicBezTo>
                    <a:pt x="13354" y="1079"/>
                    <a:pt x="14175" y="912"/>
                    <a:pt x="15354" y="876"/>
                  </a:cubicBezTo>
                  <a:cubicBezTo>
                    <a:pt x="15413" y="874"/>
                    <a:pt x="15471" y="873"/>
                    <a:pt x="15528" y="873"/>
                  </a:cubicBezTo>
                  <a:cubicBezTo>
                    <a:pt x="16319" y="873"/>
                    <a:pt x="16981" y="1094"/>
                    <a:pt x="17747" y="1305"/>
                  </a:cubicBezTo>
                  <a:cubicBezTo>
                    <a:pt x="17971" y="1369"/>
                    <a:pt x="18154" y="1391"/>
                    <a:pt x="18329" y="1391"/>
                  </a:cubicBezTo>
                  <a:cubicBezTo>
                    <a:pt x="18608" y="1391"/>
                    <a:pt x="18864" y="1334"/>
                    <a:pt x="19223" y="1305"/>
                  </a:cubicBezTo>
                  <a:cubicBezTo>
                    <a:pt x="19277" y="1300"/>
                    <a:pt x="19328" y="1298"/>
                    <a:pt x="19377" y="1298"/>
                  </a:cubicBezTo>
                  <a:cubicBezTo>
                    <a:pt x="20340" y="1298"/>
                    <a:pt x="20440" y="2170"/>
                    <a:pt x="20712" y="3019"/>
                  </a:cubicBezTo>
                  <a:cubicBezTo>
                    <a:pt x="20914" y="3639"/>
                    <a:pt x="21093" y="4293"/>
                    <a:pt x="21390" y="4889"/>
                  </a:cubicBezTo>
                  <a:cubicBezTo>
                    <a:pt x="21878" y="5913"/>
                    <a:pt x="22629" y="6675"/>
                    <a:pt x="23724" y="6984"/>
                  </a:cubicBezTo>
                  <a:cubicBezTo>
                    <a:pt x="23756" y="6994"/>
                    <a:pt x="23787" y="6998"/>
                    <a:pt x="23818" y="6998"/>
                  </a:cubicBezTo>
                  <a:cubicBezTo>
                    <a:pt x="24090" y="6998"/>
                    <a:pt x="24272" y="6640"/>
                    <a:pt x="24057" y="6436"/>
                  </a:cubicBezTo>
                  <a:cubicBezTo>
                    <a:pt x="22498" y="5020"/>
                    <a:pt x="22295" y="2996"/>
                    <a:pt x="21390" y="1210"/>
                  </a:cubicBezTo>
                  <a:cubicBezTo>
                    <a:pt x="21164" y="781"/>
                    <a:pt x="20914" y="293"/>
                    <a:pt x="20438" y="102"/>
                  </a:cubicBezTo>
                  <a:cubicBezTo>
                    <a:pt x="20277" y="38"/>
                    <a:pt x="20119" y="12"/>
                    <a:pt x="19962" y="12"/>
                  </a:cubicBezTo>
                  <a:cubicBezTo>
                    <a:pt x="19398" y="12"/>
                    <a:pt x="18851" y="340"/>
                    <a:pt x="18283" y="340"/>
                  </a:cubicBezTo>
                  <a:cubicBezTo>
                    <a:pt x="17353" y="340"/>
                    <a:pt x="16516" y="1"/>
                    <a:pt x="1558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6" name="Google Shape;14166;p48"/>
            <p:cNvSpPr/>
            <p:nvPr/>
          </p:nvSpPr>
          <p:spPr>
            <a:xfrm>
              <a:off x="1736800" y="1759775"/>
              <a:ext cx="765375" cy="371600"/>
            </a:xfrm>
            <a:custGeom>
              <a:avLst/>
              <a:gdLst/>
              <a:ahLst/>
              <a:cxnLst/>
              <a:rect l="l" t="t" r="r" b="b"/>
              <a:pathLst>
                <a:path w="30615" h="14864" extrusionOk="0">
                  <a:moveTo>
                    <a:pt x="16525" y="1"/>
                  </a:moveTo>
                  <a:cubicBezTo>
                    <a:pt x="15317" y="1"/>
                    <a:pt x="13936" y="424"/>
                    <a:pt x="13134" y="1374"/>
                  </a:cubicBezTo>
                  <a:cubicBezTo>
                    <a:pt x="12812" y="1743"/>
                    <a:pt x="12562" y="2207"/>
                    <a:pt x="12479" y="2695"/>
                  </a:cubicBezTo>
                  <a:cubicBezTo>
                    <a:pt x="12360" y="3314"/>
                    <a:pt x="12800" y="4433"/>
                    <a:pt x="12360" y="4910"/>
                  </a:cubicBezTo>
                  <a:cubicBezTo>
                    <a:pt x="12181" y="5100"/>
                    <a:pt x="12145" y="5434"/>
                    <a:pt x="12360" y="5612"/>
                  </a:cubicBezTo>
                  <a:cubicBezTo>
                    <a:pt x="13157" y="6315"/>
                    <a:pt x="14003" y="6874"/>
                    <a:pt x="14931" y="7327"/>
                  </a:cubicBezTo>
                  <a:cubicBezTo>
                    <a:pt x="14277" y="7577"/>
                    <a:pt x="13765" y="8017"/>
                    <a:pt x="13931" y="8874"/>
                  </a:cubicBezTo>
                  <a:cubicBezTo>
                    <a:pt x="14027" y="9327"/>
                    <a:pt x="14396" y="9767"/>
                    <a:pt x="14765" y="10029"/>
                  </a:cubicBezTo>
                  <a:cubicBezTo>
                    <a:pt x="15003" y="10208"/>
                    <a:pt x="15289" y="10279"/>
                    <a:pt x="15527" y="10446"/>
                  </a:cubicBezTo>
                  <a:cubicBezTo>
                    <a:pt x="16146" y="10577"/>
                    <a:pt x="16467" y="11018"/>
                    <a:pt x="16467" y="11744"/>
                  </a:cubicBezTo>
                  <a:cubicBezTo>
                    <a:pt x="16444" y="11803"/>
                    <a:pt x="16420" y="11863"/>
                    <a:pt x="16408" y="11922"/>
                  </a:cubicBezTo>
                  <a:cubicBezTo>
                    <a:pt x="16313" y="11803"/>
                    <a:pt x="16193" y="11696"/>
                    <a:pt x="16063" y="11601"/>
                  </a:cubicBezTo>
                  <a:cubicBezTo>
                    <a:pt x="15765" y="11387"/>
                    <a:pt x="15408" y="11327"/>
                    <a:pt x="15050" y="11279"/>
                  </a:cubicBezTo>
                  <a:cubicBezTo>
                    <a:pt x="14562" y="11208"/>
                    <a:pt x="14408" y="11291"/>
                    <a:pt x="13991" y="10934"/>
                  </a:cubicBezTo>
                  <a:cubicBezTo>
                    <a:pt x="13455" y="10458"/>
                    <a:pt x="13646" y="10160"/>
                    <a:pt x="13824" y="9482"/>
                  </a:cubicBezTo>
                  <a:cubicBezTo>
                    <a:pt x="13860" y="9386"/>
                    <a:pt x="13824" y="9315"/>
                    <a:pt x="13765" y="9267"/>
                  </a:cubicBezTo>
                  <a:cubicBezTo>
                    <a:pt x="13610" y="8958"/>
                    <a:pt x="13396" y="8708"/>
                    <a:pt x="13276" y="8362"/>
                  </a:cubicBezTo>
                  <a:cubicBezTo>
                    <a:pt x="13157" y="8029"/>
                    <a:pt x="13086" y="7696"/>
                    <a:pt x="12872" y="7398"/>
                  </a:cubicBezTo>
                  <a:cubicBezTo>
                    <a:pt x="12570" y="6953"/>
                    <a:pt x="12143" y="6775"/>
                    <a:pt x="11672" y="6775"/>
                  </a:cubicBezTo>
                  <a:cubicBezTo>
                    <a:pt x="11475" y="6775"/>
                    <a:pt x="11269" y="6806"/>
                    <a:pt x="11062" y="6862"/>
                  </a:cubicBezTo>
                  <a:cubicBezTo>
                    <a:pt x="10759" y="6947"/>
                    <a:pt x="10490" y="7148"/>
                    <a:pt x="10281" y="7148"/>
                  </a:cubicBezTo>
                  <a:cubicBezTo>
                    <a:pt x="10136" y="7148"/>
                    <a:pt x="10021" y="7052"/>
                    <a:pt x="9943" y="6755"/>
                  </a:cubicBezTo>
                  <a:cubicBezTo>
                    <a:pt x="9859" y="6446"/>
                    <a:pt x="9931" y="6207"/>
                    <a:pt x="9716" y="5934"/>
                  </a:cubicBezTo>
                  <a:cubicBezTo>
                    <a:pt x="9531" y="5686"/>
                    <a:pt x="9300" y="5581"/>
                    <a:pt x="9055" y="5581"/>
                  </a:cubicBezTo>
                  <a:cubicBezTo>
                    <a:pt x="9018" y="5581"/>
                    <a:pt x="8980" y="5584"/>
                    <a:pt x="8943" y="5588"/>
                  </a:cubicBezTo>
                  <a:cubicBezTo>
                    <a:pt x="8919" y="5576"/>
                    <a:pt x="8883" y="5565"/>
                    <a:pt x="8859" y="5565"/>
                  </a:cubicBezTo>
                  <a:cubicBezTo>
                    <a:pt x="8526" y="5495"/>
                    <a:pt x="8233" y="5466"/>
                    <a:pt x="7935" y="5466"/>
                  </a:cubicBezTo>
                  <a:cubicBezTo>
                    <a:pt x="7670" y="5466"/>
                    <a:pt x="7401" y="5489"/>
                    <a:pt x="7097" y="5529"/>
                  </a:cubicBezTo>
                  <a:cubicBezTo>
                    <a:pt x="6580" y="5605"/>
                    <a:pt x="5827" y="5863"/>
                    <a:pt x="5192" y="5863"/>
                  </a:cubicBezTo>
                  <a:cubicBezTo>
                    <a:pt x="4935" y="5863"/>
                    <a:pt x="4697" y="5820"/>
                    <a:pt x="4502" y="5707"/>
                  </a:cubicBezTo>
                  <a:cubicBezTo>
                    <a:pt x="4144" y="5505"/>
                    <a:pt x="3978" y="5195"/>
                    <a:pt x="3549" y="5041"/>
                  </a:cubicBezTo>
                  <a:cubicBezTo>
                    <a:pt x="3156" y="4910"/>
                    <a:pt x="846" y="4933"/>
                    <a:pt x="1620" y="4017"/>
                  </a:cubicBezTo>
                  <a:cubicBezTo>
                    <a:pt x="1659" y="3968"/>
                    <a:pt x="1619" y="3912"/>
                    <a:pt x="1570" y="3912"/>
                  </a:cubicBezTo>
                  <a:cubicBezTo>
                    <a:pt x="1559" y="3912"/>
                    <a:pt x="1548" y="3915"/>
                    <a:pt x="1537" y="3921"/>
                  </a:cubicBezTo>
                  <a:cubicBezTo>
                    <a:pt x="1" y="5267"/>
                    <a:pt x="3156" y="5755"/>
                    <a:pt x="3632" y="6112"/>
                  </a:cubicBezTo>
                  <a:cubicBezTo>
                    <a:pt x="4228" y="6565"/>
                    <a:pt x="4406" y="6886"/>
                    <a:pt x="5216" y="6886"/>
                  </a:cubicBezTo>
                  <a:cubicBezTo>
                    <a:pt x="5250" y="6886"/>
                    <a:pt x="5283" y="6887"/>
                    <a:pt x="5317" y="6887"/>
                  </a:cubicBezTo>
                  <a:cubicBezTo>
                    <a:pt x="6381" y="6887"/>
                    <a:pt x="7653" y="6705"/>
                    <a:pt x="8645" y="6267"/>
                  </a:cubicBezTo>
                  <a:cubicBezTo>
                    <a:pt x="8669" y="6273"/>
                    <a:pt x="8696" y="6276"/>
                    <a:pt x="8722" y="6276"/>
                  </a:cubicBezTo>
                  <a:cubicBezTo>
                    <a:pt x="8749" y="6276"/>
                    <a:pt x="8776" y="6273"/>
                    <a:pt x="8800" y="6267"/>
                  </a:cubicBezTo>
                  <a:cubicBezTo>
                    <a:pt x="8801" y="6266"/>
                    <a:pt x="8803" y="6266"/>
                    <a:pt x="8805" y="6266"/>
                  </a:cubicBezTo>
                  <a:cubicBezTo>
                    <a:pt x="8906" y="6266"/>
                    <a:pt x="8884" y="7305"/>
                    <a:pt x="8919" y="7434"/>
                  </a:cubicBezTo>
                  <a:cubicBezTo>
                    <a:pt x="8978" y="7708"/>
                    <a:pt x="9121" y="7958"/>
                    <a:pt x="9347" y="8124"/>
                  </a:cubicBezTo>
                  <a:cubicBezTo>
                    <a:pt x="9583" y="8307"/>
                    <a:pt x="9832" y="8367"/>
                    <a:pt x="10089" y="8367"/>
                  </a:cubicBezTo>
                  <a:cubicBezTo>
                    <a:pt x="10353" y="8367"/>
                    <a:pt x="10624" y="8304"/>
                    <a:pt x="10895" y="8243"/>
                  </a:cubicBezTo>
                  <a:cubicBezTo>
                    <a:pt x="11054" y="8212"/>
                    <a:pt x="11334" y="8116"/>
                    <a:pt x="11567" y="8116"/>
                  </a:cubicBezTo>
                  <a:cubicBezTo>
                    <a:pt x="11684" y="8116"/>
                    <a:pt x="11788" y="8140"/>
                    <a:pt x="11860" y="8208"/>
                  </a:cubicBezTo>
                  <a:cubicBezTo>
                    <a:pt x="11955" y="8303"/>
                    <a:pt x="11979" y="8565"/>
                    <a:pt x="12026" y="8684"/>
                  </a:cubicBezTo>
                  <a:cubicBezTo>
                    <a:pt x="12122" y="8958"/>
                    <a:pt x="12217" y="9220"/>
                    <a:pt x="12395" y="9434"/>
                  </a:cubicBezTo>
                  <a:cubicBezTo>
                    <a:pt x="12574" y="9660"/>
                    <a:pt x="12836" y="9815"/>
                    <a:pt x="13086" y="9863"/>
                  </a:cubicBezTo>
                  <a:cubicBezTo>
                    <a:pt x="12836" y="10410"/>
                    <a:pt x="12657" y="11053"/>
                    <a:pt x="12991" y="11577"/>
                  </a:cubicBezTo>
                  <a:cubicBezTo>
                    <a:pt x="13431" y="12232"/>
                    <a:pt x="15824" y="12137"/>
                    <a:pt x="15670" y="12887"/>
                  </a:cubicBezTo>
                  <a:cubicBezTo>
                    <a:pt x="15602" y="13259"/>
                    <a:pt x="15859" y="13505"/>
                    <a:pt x="16150" y="13505"/>
                  </a:cubicBezTo>
                  <a:cubicBezTo>
                    <a:pt x="16269" y="13505"/>
                    <a:pt x="16393" y="13465"/>
                    <a:pt x="16503" y="13375"/>
                  </a:cubicBezTo>
                  <a:cubicBezTo>
                    <a:pt x="17325" y="12732"/>
                    <a:pt x="17956" y="11720"/>
                    <a:pt x="17539" y="10672"/>
                  </a:cubicBezTo>
                  <a:cubicBezTo>
                    <a:pt x="17360" y="10208"/>
                    <a:pt x="17015" y="9910"/>
                    <a:pt x="16610" y="9660"/>
                  </a:cubicBezTo>
                  <a:cubicBezTo>
                    <a:pt x="16372" y="9505"/>
                    <a:pt x="16063" y="9458"/>
                    <a:pt x="15824" y="9315"/>
                  </a:cubicBezTo>
                  <a:cubicBezTo>
                    <a:pt x="15717" y="9267"/>
                    <a:pt x="15598" y="9244"/>
                    <a:pt x="15491" y="9196"/>
                  </a:cubicBezTo>
                  <a:cubicBezTo>
                    <a:pt x="15139" y="8272"/>
                    <a:pt x="15285" y="7805"/>
                    <a:pt x="15948" y="7805"/>
                  </a:cubicBezTo>
                  <a:cubicBezTo>
                    <a:pt x="16002" y="7805"/>
                    <a:pt x="16060" y="7808"/>
                    <a:pt x="16122" y="7815"/>
                  </a:cubicBezTo>
                  <a:cubicBezTo>
                    <a:pt x="16444" y="7779"/>
                    <a:pt x="16682" y="7279"/>
                    <a:pt x="16313" y="7112"/>
                  </a:cubicBezTo>
                  <a:cubicBezTo>
                    <a:pt x="15217" y="6636"/>
                    <a:pt x="14265" y="6029"/>
                    <a:pt x="13384" y="5219"/>
                  </a:cubicBezTo>
                  <a:cubicBezTo>
                    <a:pt x="13860" y="4386"/>
                    <a:pt x="13336" y="3326"/>
                    <a:pt x="13800" y="2397"/>
                  </a:cubicBezTo>
                  <a:cubicBezTo>
                    <a:pt x="14201" y="1584"/>
                    <a:pt x="15519" y="803"/>
                    <a:pt x="16516" y="803"/>
                  </a:cubicBezTo>
                  <a:cubicBezTo>
                    <a:pt x="16585" y="803"/>
                    <a:pt x="16652" y="806"/>
                    <a:pt x="16717" y="814"/>
                  </a:cubicBezTo>
                  <a:cubicBezTo>
                    <a:pt x="17217" y="873"/>
                    <a:pt x="17837" y="1564"/>
                    <a:pt x="17920" y="2112"/>
                  </a:cubicBezTo>
                  <a:cubicBezTo>
                    <a:pt x="17968" y="2362"/>
                    <a:pt x="17753" y="2767"/>
                    <a:pt x="17741" y="3052"/>
                  </a:cubicBezTo>
                  <a:cubicBezTo>
                    <a:pt x="17717" y="4064"/>
                    <a:pt x="18277" y="4814"/>
                    <a:pt x="19027" y="5481"/>
                  </a:cubicBezTo>
                  <a:cubicBezTo>
                    <a:pt x="19360" y="5770"/>
                    <a:pt x="19648" y="5896"/>
                    <a:pt x="19923" y="5896"/>
                  </a:cubicBezTo>
                  <a:cubicBezTo>
                    <a:pt x="20306" y="5896"/>
                    <a:pt x="20664" y="5650"/>
                    <a:pt x="21087" y="5255"/>
                  </a:cubicBezTo>
                  <a:cubicBezTo>
                    <a:pt x="21325" y="5029"/>
                    <a:pt x="21551" y="4743"/>
                    <a:pt x="21825" y="4552"/>
                  </a:cubicBezTo>
                  <a:cubicBezTo>
                    <a:pt x="22075" y="4422"/>
                    <a:pt x="22325" y="4267"/>
                    <a:pt x="22575" y="4136"/>
                  </a:cubicBezTo>
                  <a:lnTo>
                    <a:pt x="22873" y="5148"/>
                  </a:lnTo>
                  <a:cubicBezTo>
                    <a:pt x="22790" y="5695"/>
                    <a:pt x="22135" y="6457"/>
                    <a:pt x="21897" y="6981"/>
                  </a:cubicBezTo>
                  <a:cubicBezTo>
                    <a:pt x="21611" y="7600"/>
                    <a:pt x="21385" y="8303"/>
                    <a:pt x="21385" y="9005"/>
                  </a:cubicBezTo>
                  <a:cubicBezTo>
                    <a:pt x="21408" y="9803"/>
                    <a:pt x="21385" y="9839"/>
                    <a:pt x="20551" y="10006"/>
                  </a:cubicBezTo>
                  <a:cubicBezTo>
                    <a:pt x="19158" y="10279"/>
                    <a:pt x="18265" y="12053"/>
                    <a:pt x="19956" y="12684"/>
                  </a:cubicBezTo>
                  <a:cubicBezTo>
                    <a:pt x="19973" y="12691"/>
                    <a:pt x="19990" y="12694"/>
                    <a:pt x="20006" y="12694"/>
                  </a:cubicBezTo>
                  <a:cubicBezTo>
                    <a:pt x="20132" y="12694"/>
                    <a:pt x="20206" y="12506"/>
                    <a:pt x="20111" y="12411"/>
                  </a:cubicBezTo>
                  <a:cubicBezTo>
                    <a:pt x="19087" y="11387"/>
                    <a:pt x="21075" y="11089"/>
                    <a:pt x="21647" y="10875"/>
                  </a:cubicBezTo>
                  <a:cubicBezTo>
                    <a:pt x="21968" y="10756"/>
                    <a:pt x="22397" y="10553"/>
                    <a:pt x="22540" y="10196"/>
                  </a:cubicBezTo>
                  <a:cubicBezTo>
                    <a:pt x="22575" y="10077"/>
                    <a:pt x="22575" y="9970"/>
                    <a:pt x="22599" y="9863"/>
                  </a:cubicBezTo>
                  <a:cubicBezTo>
                    <a:pt x="22575" y="9684"/>
                    <a:pt x="22516" y="9505"/>
                    <a:pt x="22420" y="9351"/>
                  </a:cubicBezTo>
                  <a:lnTo>
                    <a:pt x="22420" y="8160"/>
                  </a:lnTo>
                  <a:cubicBezTo>
                    <a:pt x="22480" y="7767"/>
                    <a:pt x="22623" y="7410"/>
                    <a:pt x="22801" y="7041"/>
                  </a:cubicBezTo>
                  <a:cubicBezTo>
                    <a:pt x="22861" y="7660"/>
                    <a:pt x="23075" y="8327"/>
                    <a:pt x="23147" y="8839"/>
                  </a:cubicBezTo>
                  <a:cubicBezTo>
                    <a:pt x="23171" y="9053"/>
                    <a:pt x="23385" y="9196"/>
                    <a:pt x="23563" y="9255"/>
                  </a:cubicBezTo>
                  <a:cubicBezTo>
                    <a:pt x="25004" y="9732"/>
                    <a:pt x="24980" y="10875"/>
                    <a:pt x="24004" y="11827"/>
                  </a:cubicBezTo>
                  <a:cubicBezTo>
                    <a:pt x="23496" y="12327"/>
                    <a:pt x="22872" y="12645"/>
                    <a:pt x="22227" y="12645"/>
                  </a:cubicBezTo>
                  <a:cubicBezTo>
                    <a:pt x="21843" y="12645"/>
                    <a:pt x="21452" y="12533"/>
                    <a:pt x="21075" y="12280"/>
                  </a:cubicBezTo>
                  <a:cubicBezTo>
                    <a:pt x="20992" y="12221"/>
                    <a:pt x="20910" y="12196"/>
                    <a:pt x="20833" y="12196"/>
                  </a:cubicBezTo>
                  <a:cubicBezTo>
                    <a:pt x="20457" y="12196"/>
                    <a:pt x="20205" y="12801"/>
                    <a:pt x="20611" y="13077"/>
                  </a:cubicBezTo>
                  <a:cubicBezTo>
                    <a:pt x="21118" y="13424"/>
                    <a:pt x="21651" y="13577"/>
                    <a:pt x="22173" y="13577"/>
                  </a:cubicBezTo>
                  <a:cubicBezTo>
                    <a:pt x="23231" y="13577"/>
                    <a:pt x="24247" y="12946"/>
                    <a:pt x="24933" y="12006"/>
                  </a:cubicBezTo>
                  <a:cubicBezTo>
                    <a:pt x="26028" y="10506"/>
                    <a:pt x="25480" y="9386"/>
                    <a:pt x="24254" y="8362"/>
                  </a:cubicBezTo>
                  <a:cubicBezTo>
                    <a:pt x="24171" y="7946"/>
                    <a:pt x="24040" y="7422"/>
                    <a:pt x="24111" y="7100"/>
                  </a:cubicBezTo>
                  <a:cubicBezTo>
                    <a:pt x="24171" y="6862"/>
                    <a:pt x="24123" y="6803"/>
                    <a:pt x="24111" y="6767"/>
                  </a:cubicBezTo>
                  <a:cubicBezTo>
                    <a:pt x="24147" y="6767"/>
                    <a:pt x="24230" y="6755"/>
                    <a:pt x="24456" y="6672"/>
                  </a:cubicBezTo>
                  <a:cubicBezTo>
                    <a:pt x="24897" y="6469"/>
                    <a:pt x="25147" y="6517"/>
                    <a:pt x="25492" y="6100"/>
                  </a:cubicBezTo>
                  <a:cubicBezTo>
                    <a:pt x="25838" y="5672"/>
                    <a:pt x="25718" y="5100"/>
                    <a:pt x="25969" y="4707"/>
                  </a:cubicBezTo>
                  <a:cubicBezTo>
                    <a:pt x="25980" y="4465"/>
                    <a:pt x="26064" y="4345"/>
                    <a:pt x="26228" y="4345"/>
                  </a:cubicBezTo>
                  <a:cubicBezTo>
                    <a:pt x="26418" y="4345"/>
                    <a:pt x="26714" y="4507"/>
                    <a:pt x="27123" y="4826"/>
                  </a:cubicBezTo>
                  <a:cubicBezTo>
                    <a:pt x="27028" y="5124"/>
                    <a:pt x="26909" y="5422"/>
                    <a:pt x="26742" y="5684"/>
                  </a:cubicBezTo>
                  <a:cubicBezTo>
                    <a:pt x="26540" y="6112"/>
                    <a:pt x="26266" y="6529"/>
                    <a:pt x="26064" y="6981"/>
                  </a:cubicBezTo>
                  <a:cubicBezTo>
                    <a:pt x="25778" y="7577"/>
                    <a:pt x="25480" y="8601"/>
                    <a:pt x="26445" y="8720"/>
                  </a:cubicBezTo>
                  <a:cubicBezTo>
                    <a:pt x="26485" y="8725"/>
                    <a:pt x="26525" y="8727"/>
                    <a:pt x="26565" y="8727"/>
                  </a:cubicBezTo>
                  <a:cubicBezTo>
                    <a:pt x="27280" y="8727"/>
                    <a:pt x="28028" y="7951"/>
                    <a:pt x="28647" y="7208"/>
                  </a:cubicBezTo>
                  <a:lnTo>
                    <a:pt x="28647" y="7208"/>
                  </a:lnTo>
                  <a:cubicBezTo>
                    <a:pt x="28385" y="8303"/>
                    <a:pt x="27862" y="9232"/>
                    <a:pt x="27076" y="10184"/>
                  </a:cubicBezTo>
                  <a:cubicBezTo>
                    <a:pt x="26385" y="10994"/>
                    <a:pt x="25718" y="11911"/>
                    <a:pt x="25778" y="13042"/>
                  </a:cubicBezTo>
                  <a:cubicBezTo>
                    <a:pt x="25837" y="14077"/>
                    <a:pt x="26632" y="14863"/>
                    <a:pt x="27481" y="14863"/>
                  </a:cubicBezTo>
                  <a:cubicBezTo>
                    <a:pt x="27667" y="14863"/>
                    <a:pt x="27856" y="14826"/>
                    <a:pt x="28040" y="14744"/>
                  </a:cubicBezTo>
                  <a:cubicBezTo>
                    <a:pt x="28125" y="14754"/>
                    <a:pt x="28208" y="14759"/>
                    <a:pt x="28290" y="14759"/>
                  </a:cubicBezTo>
                  <a:cubicBezTo>
                    <a:pt x="29718" y="14759"/>
                    <a:pt x="30615" y="13322"/>
                    <a:pt x="30243" y="11970"/>
                  </a:cubicBezTo>
                  <a:cubicBezTo>
                    <a:pt x="30238" y="11929"/>
                    <a:pt x="30213" y="11912"/>
                    <a:pt x="30185" y="11912"/>
                  </a:cubicBezTo>
                  <a:cubicBezTo>
                    <a:pt x="30148" y="11912"/>
                    <a:pt x="30107" y="11941"/>
                    <a:pt x="30100" y="11982"/>
                  </a:cubicBezTo>
                  <a:cubicBezTo>
                    <a:pt x="30064" y="12780"/>
                    <a:pt x="29505" y="13482"/>
                    <a:pt x="28802" y="13935"/>
                  </a:cubicBezTo>
                  <a:cubicBezTo>
                    <a:pt x="28759" y="13789"/>
                    <a:pt x="28637" y="13674"/>
                    <a:pt x="28491" y="13674"/>
                  </a:cubicBezTo>
                  <a:cubicBezTo>
                    <a:pt x="28435" y="13674"/>
                    <a:pt x="28374" y="13692"/>
                    <a:pt x="28314" y="13732"/>
                  </a:cubicBezTo>
                  <a:cubicBezTo>
                    <a:pt x="28157" y="13834"/>
                    <a:pt x="28014" y="13878"/>
                    <a:pt x="27887" y="13878"/>
                  </a:cubicBezTo>
                  <a:cubicBezTo>
                    <a:pt x="27494" y="13878"/>
                    <a:pt x="27243" y="13464"/>
                    <a:pt x="27135" y="13077"/>
                  </a:cubicBezTo>
                  <a:cubicBezTo>
                    <a:pt x="26909" y="12244"/>
                    <a:pt x="27242" y="11768"/>
                    <a:pt x="27743" y="11113"/>
                  </a:cubicBezTo>
                  <a:cubicBezTo>
                    <a:pt x="28147" y="10601"/>
                    <a:pt x="28624" y="10125"/>
                    <a:pt x="28969" y="9553"/>
                  </a:cubicBezTo>
                  <a:cubicBezTo>
                    <a:pt x="29659" y="8410"/>
                    <a:pt x="29945" y="7100"/>
                    <a:pt x="29779" y="5779"/>
                  </a:cubicBezTo>
                  <a:cubicBezTo>
                    <a:pt x="29753" y="5537"/>
                    <a:pt x="29542" y="5330"/>
                    <a:pt x="29319" y="5330"/>
                  </a:cubicBezTo>
                  <a:cubicBezTo>
                    <a:pt x="29223" y="5330"/>
                    <a:pt x="29126" y="5368"/>
                    <a:pt x="29040" y="5457"/>
                  </a:cubicBezTo>
                  <a:cubicBezTo>
                    <a:pt x="28588" y="5934"/>
                    <a:pt x="28147" y="6398"/>
                    <a:pt x="27695" y="6874"/>
                  </a:cubicBezTo>
                  <a:cubicBezTo>
                    <a:pt x="27516" y="7069"/>
                    <a:pt x="27260" y="7542"/>
                    <a:pt x="27100" y="7542"/>
                  </a:cubicBezTo>
                  <a:cubicBezTo>
                    <a:pt x="27025" y="7542"/>
                    <a:pt x="26972" y="7440"/>
                    <a:pt x="26957" y="7160"/>
                  </a:cubicBezTo>
                  <a:cubicBezTo>
                    <a:pt x="26921" y="6493"/>
                    <a:pt x="27838" y="5672"/>
                    <a:pt x="27850" y="4898"/>
                  </a:cubicBezTo>
                  <a:cubicBezTo>
                    <a:pt x="27860" y="4153"/>
                    <a:pt x="27402" y="3310"/>
                    <a:pt x="26624" y="3310"/>
                  </a:cubicBezTo>
                  <a:cubicBezTo>
                    <a:pt x="26543" y="3310"/>
                    <a:pt x="26460" y="3319"/>
                    <a:pt x="26373" y="3338"/>
                  </a:cubicBezTo>
                  <a:cubicBezTo>
                    <a:pt x="25945" y="3421"/>
                    <a:pt x="25588" y="3814"/>
                    <a:pt x="25349" y="4148"/>
                  </a:cubicBezTo>
                  <a:cubicBezTo>
                    <a:pt x="25135" y="4469"/>
                    <a:pt x="25111" y="5029"/>
                    <a:pt x="24814" y="5255"/>
                  </a:cubicBezTo>
                  <a:cubicBezTo>
                    <a:pt x="24618" y="5400"/>
                    <a:pt x="24489" y="5443"/>
                    <a:pt x="24384" y="5443"/>
                  </a:cubicBezTo>
                  <a:cubicBezTo>
                    <a:pt x="24233" y="5443"/>
                    <a:pt x="24132" y="5355"/>
                    <a:pt x="23953" y="5355"/>
                  </a:cubicBezTo>
                  <a:cubicBezTo>
                    <a:pt x="23908" y="5355"/>
                    <a:pt x="23858" y="5360"/>
                    <a:pt x="23802" y="5374"/>
                  </a:cubicBezTo>
                  <a:cubicBezTo>
                    <a:pt x="24218" y="4529"/>
                    <a:pt x="24564" y="3588"/>
                    <a:pt x="23516" y="3005"/>
                  </a:cubicBezTo>
                  <a:cubicBezTo>
                    <a:pt x="23255" y="2864"/>
                    <a:pt x="22986" y="2804"/>
                    <a:pt x="22719" y="2804"/>
                  </a:cubicBezTo>
                  <a:cubicBezTo>
                    <a:pt x="21924" y="2804"/>
                    <a:pt x="21139" y="3333"/>
                    <a:pt x="20587" y="3850"/>
                  </a:cubicBezTo>
                  <a:cubicBezTo>
                    <a:pt x="20301" y="4124"/>
                    <a:pt x="20182" y="4422"/>
                    <a:pt x="19765" y="4481"/>
                  </a:cubicBezTo>
                  <a:cubicBezTo>
                    <a:pt x="19720" y="4489"/>
                    <a:pt x="19676" y="4492"/>
                    <a:pt x="19634" y="4492"/>
                  </a:cubicBezTo>
                  <a:cubicBezTo>
                    <a:pt x="18875" y="4492"/>
                    <a:pt x="18586" y="3327"/>
                    <a:pt x="18575" y="2707"/>
                  </a:cubicBezTo>
                  <a:cubicBezTo>
                    <a:pt x="18563" y="2147"/>
                    <a:pt x="18849" y="1683"/>
                    <a:pt x="18646" y="1112"/>
                  </a:cubicBezTo>
                  <a:cubicBezTo>
                    <a:pt x="18372" y="302"/>
                    <a:pt x="17539" y="16"/>
                    <a:pt x="16717" y="4"/>
                  </a:cubicBezTo>
                  <a:cubicBezTo>
                    <a:pt x="16654" y="2"/>
                    <a:pt x="16589" y="1"/>
                    <a:pt x="1652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7" name="Google Shape;14167;p48"/>
            <p:cNvSpPr/>
            <p:nvPr/>
          </p:nvSpPr>
          <p:spPr>
            <a:xfrm>
              <a:off x="2468750" y="1965200"/>
              <a:ext cx="25025" cy="66125"/>
            </a:xfrm>
            <a:custGeom>
              <a:avLst/>
              <a:gdLst/>
              <a:ahLst/>
              <a:cxnLst/>
              <a:rect l="l" t="t" r="r" b="b"/>
              <a:pathLst>
                <a:path w="1001" h="2645" extrusionOk="0">
                  <a:moveTo>
                    <a:pt x="787" y="1"/>
                  </a:moveTo>
                  <a:cubicBezTo>
                    <a:pt x="751" y="1"/>
                    <a:pt x="714" y="9"/>
                    <a:pt x="679" y="26"/>
                  </a:cubicBezTo>
                  <a:cubicBezTo>
                    <a:pt x="250" y="241"/>
                    <a:pt x="72" y="741"/>
                    <a:pt x="48" y="1193"/>
                  </a:cubicBezTo>
                  <a:cubicBezTo>
                    <a:pt x="0" y="1729"/>
                    <a:pt x="239" y="2110"/>
                    <a:pt x="477" y="2574"/>
                  </a:cubicBezTo>
                  <a:cubicBezTo>
                    <a:pt x="505" y="2623"/>
                    <a:pt x="554" y="2644"/>
                    <a:pt x="604" y="2644"/>
                  </a:cubicBezTo>
                  <a:cubicBezTo>
                    <a:pt x="701" y="2644"/>
                    <a:pt x="802" y="2565"/>
                    <a:pt x="762" y="2455"/>
                  </a:cubicBezTo>
                  <a:cubicBezTo>
                    <a:pt x="489" y="1705"/>
                    <a:pt x="977" y="955"/>
                    <a:pt x="1001" y="205"/>
                  </a:cubicBezTo>
                  <a:cubicBezTo>
                    <a:pt x="1001" y="79"/>
                    <a:pt x="899" y="1"/>
                    <a:pt x="78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8" name="Google Shape;14168;p48"/>
            <p:cNvSpPr/>
            <p:nvPr/>
          </p:nvSpPr>
          <p:spPr>
            <a:xfrm>
              <a:off x="2488400" y="1908725"/>
              <a:ext cx="116775" cy="39700"/>
            </a:xfrm>
            <a:custGeom>
              <a:avLst/>
              <a:gdLst/>
              <a:ahLst/>
              <a:cxnLst/>
              <a:rect l="l" t="t" r="r" b="b"/>
              <a:pathLst>
                <a:path w="4671" h="1588" extrusionOk="0">
                  <a:moveTo>
                    <a:pt x="2893" y="0"/>
                  </a:moveTo>
                  <a:cubicBezTo>
                    <a:pt x="1917" y="0"/>
                    <a:pt x="954" y="459"/>
                    <a:pt x="167" y="1202"/>
                  </a:cubicBezTo>
                  <a:cubicBezTo>
                    <a:pt x="1" y="1359"/>
                    <a:pt x="157" y="1588"/>
                    <a:pt x="336" y="1588"/>
                  </a:cubicBezTo>
                  <a:cubicBezTo>
                    <a:pt x="387" y="1588"/>
                    <a:pt x="440" y="1569"/>
                    <a:pt x="488" y="1523"/>
                  </a:cubicBezTo>
                  <a:cubicBezTo>
                    <a:pt x="1267" y="840"/>
                    <a:pt x="2328" y="572"/>
                    <a:pt x="3375" y="572"/>
                  </a:cubicBezTo>
                  <a:cubicBezTo>
                    <a:pt x="3769" y="572"/>
                    <a:pt x="4162" y="610"/>
                    <a:pt x="4537" y="678"/>
                  </a:cubicBezTo>
                  <a:cubicBezTo>
                    <a:pt x="4544" y="682"/>
                    <a:pt x="4552" y="684"/>
                    <a:pt x="4560" y="684"/>
                  </a:cubicBezTo>
                  <a:cubicBezTo>
                    <a:pt x="4622" y="684"/>
                    <a:pt x="4670" y="564"/>
                    <a:pt x="4596" y="511"/>
                  </a:cubicBezTo>
                  <a:cubicBezTo>
                    <a:pt x="4045" y="159"/>
                    <a:pt x="3467" y="0"/>
                    <a:pt x="289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9" name="Google Shape;14169;p48"/>
            <p:cNvSpPr/>
            <p:nvPr/>
          </p:nvSpPr>
          <p:spPr>
            <a:xfrm>
              <a:off x="2617675" y="1937550"/>
              <a:ext cx="113325" cy="206850"/>
            </a:xfrm>
            <a:custGeom>
              <a:avLst/>
              <a:gdLst/>
              <a:ahLst/>
              <a:cxnLst/>
              <a:rect l="l" t="t" r="r" b="b"/>
              <a:pathLst>
                <a:path w="4533" h="8274" extrusionOk="0">
                  <a:moveTo>
                    <a:pt x="78" y="0"/>
                  </a:moveTo>
                  <a:cubicBezTo>
                    <a:pt x="18" y="0"/>
                    <a:pt x="0" y="76"/>
                    <a:pt x="56" y="120"/>
                  </a:cubicBezTo>
                  <a:cubicBezTo>
                    <a:pt x="1783" y="1251"/>
                    <a:pt x="1259" y="2775"/>
                    <a:pt x="1806" y="4419"/>
                  </a:cubicBezTo>
                  <a:cubicBezTo>
                    <a:pt x="1973" y="4895"/>
                    <a:pt x="2318" y="5252"/>
                    <a:pt x="2568" y="5692"/>
                  </a:cubicBezTo>
                  <a:cubicBezTo>
                    <a:pt x="3021" y="6443"/>
                    <a:pt x="2866" y="7026"/>
                    <a:pt x="2902" y="7859"/>
                  </a:cubicBezTo>
                  <a:cubicBezTo>
                    <a:pt x="2910" y="8122"/>
                    <a:pt x="3104" y="8273"/>
                    <a:pt x="3317" y="8273"/>
                  </a:cubicBezTo>
                  <a:cubicBezTo>
                    <a:pt x="3423" y="8273"/>
                    <a:pt x="3533" y="8236"/>
                    <a:pt x="3628" y="8157"/>
                  </a:cubicBezTo>
                  <a:cubicBezTo>
                    <a:pt x="4211" y="7609"/>
                    <a:pt x="4533" y="6895"/>
                    <a:pt x="4366" y="6085"/>
                  </a:cubicBezTo>
                  <a:cubicBezTo>
                    <a:pt x="4176" y="5133"/>
                    <a:pt x="3283" y="4633"/>
                    <a:pt x="2937" y="3764"/>
                  </a:cubicBezTo>
                  <a:cubicBezTo>
                    <a:pt x="2556" y="2787"/>
                    <a:pt x="2580" y="1954"/>
                    <a:pt x="1878" y="1073"/>
                  </a:cubicBezTo>
                  <a:cubicBezTo>
                    <a:pt x="1378" y="454"/>
                    <a:pt x="878" y="180"/>
                    <a:pt x="92" y="1"/>
                  </a:cubicBezTo>
                  <a:cubicBezTo>
                    <a:pt x="87" y="1"/>
                    <a:pt x="83" y="0"/>
                    <a:pt x="7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0" name="Google Shape;14170;p48"/>
            <p:cNvSpPr/>
            <p:nvPr/>
          </p:nvSpPr>
          <p:spPr>
            <a:xfrm>
              <a:off x="2037450" y="2067800"/>
              <a:ext cx="921750" cy="1555650"/>
            </a:xfrm>
            <a:custGeom>
              <a:avLst/>
              <a:gdLst/>
              <a:ahLst/>
              <a:cxnLst/>
              <a:rect l="l" t="t" r="r" b="b"/>
              <a:pathLst>
                <a:path w="36870" h="62226" extrusionOk="0">
                  <a:moveTo>
                    <a:pt x="18467" y="2170"/>
                  </a:moveTo>
                  <a:cubicBezTo>
                    <a:pt x="18466" y="2171"/>
                    <a:pt x="18467" y="2172"/>
                    <a:pt x="18467" y="2173"/>
                  </a:cubicBezTo>
                  <a:cubicBezTo>
                    <a:pt x="18467" y="2172"/>
                    <a:pt x="18467" y="2171"/>
                    <a:pt x="18467" y="2170"/>
                  </a:cubicBezTo>
                  <a:close/>
                  <a:moveTo>
                    <a:pt x="21388" y="0"/>
                  </a:moveTo>
                  <a:cubicBezTo>
                    <a:pt x="20519" y="0"/>
                    <a:pt x="19470" y="509"/>
                    <a:pt x="18860" y="744"/>
                  </a:cubicBezTo>
                  <a:cubicBezTo>
                    <a:pt x="18729" y="792"/>
                    <a:pt x="18681" y="971"/>
                    <a:pt x="18729" y="1090"/>
                  </a:cubicBezTo>
                  <a:cubicBezTo>
                    <a:pt x="18681" y="1161"/>
                    <a:pt x="18634" y="1233"/>
                    <a:pt x="18586" y="1328"/>
                  </a:cubicBezTo>
                  <a:cubicBezTo>
                    <a:pt x="18467" y="1577"/>
                    <a:pt x="18431" y="1885"/>
                    <a:pt x="18467" y="2170"/>
                  </a:cubicBezTo>
                  <a:lnTo>
                    <a:pt x="18467" y="2170"/>
                  </a:lnTo>
                  <a:cubicBezTo>
                    <a:pt x="18467" y="2170"/>
                    <a:pt x="18467" y="2170"/>
                    <a:pt x="18467" y="2170"/>
                  </a:cubicBezTo>
                  <a:lnTo>
                    <a:pt x="18467" y="2170"/>
                  </a:lnTo>
                  <a:cubicBezTo>
                    <a:pt x="18473" y="2170"/>
                    <a:pt x="18697" y="2838"/>
                    <a:pt x="18726" y="2838"/>
                  </a:cubicBezTo>
                  <a:cubicBezTo>
                    <a:pt x="18727" y="2838"/>
                    <a:pt x="18728" y="2837"/>
                    <a:pt x="18728" y="2835"/>
                  </a:cubicBezTo>
                  <a:lnTo>
                    <a:pt x="18728" y="2835"/>
                  </a:lnTo>
                  <a:cubicBezTo>
                    <a:pt x="18677" y="3425"/>
                    <a:pt x="18072" y="3650"/>
                    <a:pt x="17622" y="3733"/>
                  </a:cubicBezTo>
                  <a:cubicBezTo>
                    <a:pt x="16788" y="3911"/>
                    <a:pt x="15848" y="4352"/>
                    <a:pt x="15955" y="5340"/>
                  </a:cubicBezTo>
                  <a:cubicBezTo>
                    <a:pt x="16002" y="5733"/>
                    <a:pt x="16240" y="6019"/>
                    <a:pt x="16443" y="6328"/>
                  </a:cubicBezTo>
                  <a:cubicBezTo>
                    <a:pt x="16705" y="6614"/>
                    <a:pt x="16895" y="6924"/>
                    <a:pt x="17026" y="7281"/>
                  </a:cubicBezTo>
                  <a:cubicBezTo>
                    <a:pt x="17431" y="7864"/>
                    <a:pt x="17133" y="8305"/>
                    <a:pt x="16133" y="8603"/>
                  </a:cubicBezTo>
                  <a:cubicBezTo>
                    <a:pt x="15347" y="8293"/>
                    <a:pt x="15062" y="7281"/>
                    <a:pt x="14907" y="6555"/>
                  </a:cubicBezTo>
                  <a:cubicBezTo>
                    <a:pt x="14877" y="6388"/>
                    <a:pt x="14718" y="6277"/>
                    <a:pt x="14563" y="6277"/>
                  </a:cubicBezTo>
                  <a:cubicBezTo>
                    <a:pt x="14530" y="6277"/>
                    <a:pt x="14498" y="6282"/>
                    <a:pt x="14466" y="6293"/>
                  </a:cubicBezTo>
                  <a:cubicBezTo>
                    <a:pt x="12966" y="6769"/>
                    <a:pt x="11835" y="7721"/>
                    <a:pt x="10716" y="8817"/>
                  </a:cubicBezTo>
                  <a:cubicBezTo>
                    <a:pt x="9728" y="9746"/>
                    <a:pt x="8501" y="10793"/>
                    <a:pt x="8442" y="12246"/>
                  </a:cubicBezTo>
                  <a:cubicBezTo>
                    <a:pt x="8394" y="13377"/>
                    <a:pt x="9061" y="14175"/>
                    <a:pt x="10097" y="14532"/>
                  </a:cubicBezTo>
                  <a:cubicBezTo>
                    <a:pt x="11073" y="14865"/>
                    <a:pt x="11787" y="14806"/>
                    <a:pt x="12133" y="16020"/>
                  </a:cubicBezTo>
                  <a:cubicBezTo>
                    <a:pt x="12419" y="17008"/>
                    <a:pt x="12371" y="18104"/>
                    <a:pt x="12597" y="19116"/>
                  </a:cubicBezTo>
                  <a:cubicBezTo>
                    <a:pt x="12843" y="20263"/>
                    <a:pt x="13741" y="20849"/>
                    <a:pt x="14618" y="20849"/>
                  </a:cubicBezTo>
                  <a:cubicBezTo>
                    <a:pt x="15526" y="20849"/>
                    <a:pt x="16411" y="20221"/>
                    <a:pt x="16526" y="18937"/>
                  </a:cubicBezTo>
                  <a:cubicBezTo>
                    <a:pt x="16621" y="17806"/>
                    <a:pt x="15347" y="16520"/>
                    <a:pt x="16836" y="15603"/>
                  </a:cubicBezTo>
                  <a:cubicBezTo>
                    <a:pt x="17145" y="15401"/>
                    <a:pt x="17502" y="15580"/>
                    <a:pt x="17800" y="15222"/>
                  </a:cubicBezTo>
                  <a:cubicBezTo>
                    <a:pt x="18145" y="14806"/>
                    <a:pt x="18110" y="14056"/>
                    <a:pt x="18276" y="13556"/>
                  </a:cubicBezTo>
                  <a:cubicBezTo>
                    <a:pt x="18634" y="12508"/>
                    <a:pt x="19241" y="11651"/>
                    <a:pt x="19955" y="10817"/>
                  </a:cubicBezTo>
                  <a:cubicBezTo>
                    <a:pt x="20066" y="10795"/>
                    <a:pt x="20169" y="10784"/>
                    <a:pt x="20265" y="10784"/>
                  </a:cubicBezTo>
                  <a:cubicBezTo>
                    <a:pt x="21994" y="10784"/>
                    <a:pt x="21225" y="14285"/>
                    <a:pt x="23098" y="14556"/>
                  </a:cubicBezTo>
                  <a:cubicBezTo>
                    <a:pt x="23129" y="14560"/>
                    <a:pt x="23161" y="14562"/>
                    <a:pt x="23195" y="14562"/>
                  </a:cubicBezTo>
                  <a:cubicBezTo>
                    <a:pt x="23676" y="14562"/>
                    <a:pt x="24466" y="14127"/>
                    <a:pt x="24977" y="14127"/>
                  </a:cubicBezTo>
                  <a:cubicBezTo>
                    <a:pt x="25172" y="14127"/>
                    <a:pt x="25327" y="14190"/>
                    <a:pt x="25408" y="14365"/>
                  </a:cubicBezTo>
                  <a:cubicBezTo>
                    <a:pt x="25551" y="14687"/>
                    <a:pt x="25373" y="15401"/>
                    <a:pt x="25432" y="15794"/>
                  </a:cubicBezTo>
                  <a:cubicBezTo>
                    <a:pt x="25527" y="16389"/>
                    <a:pt x="25730" y="16937"/>
                    <a:pt x="26004" y="17473"/>
                  </a:cubicBezTo>
                  <a:cubicBezTo>
                    <a:pt x="26563" y="18651"/>
                    <a:pt x="27397" y="19616"/>
                    <a:pt x="28111" y="20687"/>
                  </a:cubicBezTo>
                  <a:cubicBezTo>
                    <a:pt x="28611" y="21437"/>
                    <a:pt x="29040" y="22295"/>
                    <a:pt x="28671" y="23176"/>
                  </a:cubicBezTo>
                  <a:cubicBezTo>
                    <a:pt x="28450" y="23701"/>
                    <a:pt x="28221" y="23896"/>
                    <a:pt x="27998" y="23896"/>
                  </a:cubicBezTo>
                  <a:cubicBezTo>
                    <a:pt x="27592" y="23896"/>
                    <a:pt x="27204" y="23254"/>
                    <a:pt x="26920" y="22771"/>
                  </a:cubicBezTo>
                  <a:cubicBezTo>
                    <a:pt x="26587" y="22164"/>
                    <a:pt x="26313" y="21592"/>
                    <a:pt x="25539" y="21592"/>
                  </a:cubicBezTo>
                  <a:cubicBezTo>
                    <a:pt x="24325" y="21592"/>
                    <a:pt x="22717" y="22402"/>
                    <a:pt x="21551" y="22783"/>
                  </a:cubicBezTo>
                  <a:cubicBezTo>
                    <a:pt x="21372" y="22842"/>
                    <a:pt x="21205" y="23057"/>
                    <a:pt x="21289" y="23259"/>
                  </a:cubicBezTo>
                  <a:cubicBezTo>
                    <a:pt x="21527" y="23854"/>
                    <a:pt x="21824" y="24152"/>
                    <a:pt x="22325" y="24557"/>
                  </a:cubicBezTo>
                  <a:cubicBezTo>
                    <a:pt x="22801" y="24926"/>
                    <a:pt x="23741" y="25259"/>
                    <a:pt x="22908" y="26117"/>
                  </a:cubicBezTo>
                  <a:cubicBezTo>
                    <a:pt x="22717" y="26331"/>
                    <a:pt x="21682" y="26557"/>
                    <a:pt x="21408" y="26640"/>
                  </a:cubicBezTo>
                  <a:cubicBezTo>
                    <a:pt x="19765" y="27212"/>
                    <a:pt x="17693" y="27593"/>
                    <a:pt x="16348" y="28760"/>
                  </a:cubicBezTo>
                  <a:cubicBezTo>
                    <a:pt x="15883" y="29153"/>
                    <a:pt x="15514" y="29665"/>
                    <a:pt x="15371" y="30260"/>
                  </a:cubicBezTo>
                  <a:cubicBezTo>
                    <a:pt x="15228" y="30915"/>
                    <a:pt x="15347" y="31332"/>
                    <a:pt x="15050" y="31951"/>
                  </a:cubicBezTo>
                  <a:cubicBezTo>
                    <a:pt x="14716" y="32641"/>
                    <a:pt x="14419" y="32713"/>
                    <a:pt x="13823" y="33129"/>
                  </a:cubicBezTo>
                  <a:cubicBezTo>
                    <a:pt x="12609" y="33999"/>
                    <a:pt x="11597" y="35249"/>
                    <a:pt x="11002" y="36594"/>
                  </a:cubicBezTo>
                  <a:cubicBezTo>
                    <a:pt x="10692" y="37308"/>
                    <a:pt x="10490" y="38070"/>
                    <a:pt x="10406" y="38844"/>
                  </a:cubicBezTo>
                  <a:cubicBezTo>
                    <a:pt x="10335" y="39535"/>
                    <a:pt x="10752" y="41226"/>
                    <a:pt x="10109" y="41702"/>
                  </a:cubicBezTo>
                  <a:cubicBezTo>
                    <a:pt x="10001" y="41784"/>
                    <a:pt x="9765" y="41813"/>
                    <a:pt x="9504" y="41813"/>
                  </a:cubicBezTo>
                  <a:cubicBezTo>
                    <a:pt x="9157" y="41813"/>
                    <a:pt x="8768" y="41761"/>
                    <a:pt x="8585" y="41714"/>
                  </a:cubicBezTo>
                  <a:cubicBezTo>
                    <a:pt x="7716" y="41476"/>
                    <a:pt x="7442" y="40809"/>
                    <a:pt x="7501" y="40023"/>
                  </a:cubicBezTo>
                  <a:cubicBezTo>
                    <a:pt x="7549" y="39452"/>
                    <a:pt x="7561" y="38904"/>
                    <a:pt x="7180" y="38440"/>
                  </a:cubicBezTo>
                  <a:cubicBezTo>
                    <a:pt x="6803" y="37999"/>
                    <a:pt x="6274" y="37838"/>
                    <a:pt x="5722" y="37838"/>
                  </a:cubicBezTo>
                  <a:cubicBezTo>
                    <a:pt x="5139" y="37838"/>
                    <a:pt x="4531" y="38017"/>
                    <a:pt x="4048" y="38237"/>
                  </a:cubicBezTo>
                  <a:cubicBezTo>
                    <a:pt x="2477" y="38975"/>
                    <a:pt x="1250" y="40285"/>
                    <a:pt x="584" y="41869"/>
                  </a:cubicBezTo>
                  <a:cubicBezTo>
                    <a:pt x="512" y="42047"/>
                    <a:pt x="548" y="42214"/>
                    <a:pt x="667" y="42309"/>
                  </a:cubicBezTo>
                  <a:cubicBezTo>
                    <a:pt x="0" y="43726"/>
                    <a:pt x="250" y="45679"/>
                    <a:pt x="1953" y="46274"/>
                  </a:cubicBezTo>
                  <a:cubicBezTo>
                    <a:pt x="2188" y="46359"/>
                    <a:pt x="2431" y="46401"/>
                    <a:pt x="2669" y="46401"/>
                  </a:cubicBezTo>
                  <a:cubicBezTo>
                    <a:pt x="3266" y="46401"/>
                    <a:pt x="3838" y="46138"/>
                    <a:pt x="4203" y="45619"/>
                  </a:cubicBezTo>
                  <a:cubicBezTo>
                    <a:pt x="4620" y="45024"/>
                    <a:pt x="4596" y="44309"/>
                    <a:pt x="5334" y="44024"/>
                  </a:cubicBezTo>
                  <a:cubicBezTo>
                    <a:pt x="5500" y="43961"/>
                    <a:pt x="5615" y="43933"/>
                    <a:pt x="5693" y="43933"/>
                  </a:cubicBezTo>
                  <a:cubicBezTo>
                    <a:pt x="6014" y="43933"/>
                    <a:pt x="5697" y="44402"/>
                    <a:pt x="5572" y="44833"/>
                  </a:cubicBezTo>
                  <a:cubicBezTo>
                    <a:pt x="5430" y="45262"/>
                    <a:pt x="5215" y="45667"/>
                    <a:pt x="5049" y="46095"/>
                  </a:cubicBezTo>
                  <a:cubicBezTo>
                    <a:pt x="4763" y="46869"/>
                    <a:pt x="4572" y="47667"/>
                    <a:pt x="5239" y="48298"/>
                  </a:cubicBezTo>
                  <a:cubicBezTo>
                    <a:pt x="5551" y="48578"/>
                    <a:pt x="5931" y="48682"/>
                    <a:pt x="6335" y="48682"/>
                  </a:cubicBezTo>
                  <a:cubicBezTo>
                    <a:pt x="6378" y="48682"/>
                    <a:pt x="6422" y="48681"/>
                    <a:pt x="6465" y="48679"/>
                  </a:cubicBezTo>
                  <a:cubicBezTo>
                    <a:pt x="6727" y="48667"/>
                    <a:pt x="6965" y="48596"/>
                    <a:pt x="7215" y="48548"/>
                  </a:cubicBezTo>
                  <a:cubicBezTo>
                    <a:pt x="7621" y="48469"/>
                    <a:pt x="7838" y="48362"/>
                    <a:pt x="7996" y="48362"/>
                  </a:cubicBezTo>
                  <a:cubicBezTo>
                    <a:pt x="8195" y="48362"/>
                    <a:pt x="8300" y="48532"/>
                    <a:pt x="8573" y="49143"/>
                  </a:cubicBezTo>
                  <a:cubicBezTo>
                    <a:pt x="9085" y="50262"/>
                    <a:pt x="8918" y="49798"/>
                    <a:pt x="8549" y="50608"/>
                  </a:cubicBezTo>
                  <a:cubicBezTo>
                    <a:pt x="8489" y="50739"/>
                    <a:pt x="8406" y="50882"/>
                    <a:pt x="8370" y="51036"/>
                  </a:cubicBezTo>
                  <a:cubicBezTo>
                    <a:pt x="8287" y="51382"/>
                    <a:pt x="8323" y="51739"/>
                    <a:pt x="8489" y="52048"/>
                  </a:cubicBezTo>
                  <a:cubicBezTo>
                    <a:pt x="8867" y="52794"/>
                    <a:pt x="9664" y="52986"/>
                    <a:pt x="10435" y="52986"/>
                  </a:cubicBezTo>
                  <a:cubicBezTo>
                    <a:pt x="10636" y="52986"/>
                    <a:pt x="10836" y="52973"/>
                    <a:pt x="11025" y="52953"/>
                  </a:cubicBezTo>
                  <a:cubicBezTo>
                    <a:pt x="11264" y="52941"/>
                    <a:pt x="11383" y="52763"/>
                    <a:pt x="11418" y="52584"/>
                  </a:cubicBezTo>
                  <a:cubicBezTo>
                    <a:pt x="12046" y="52882"/>
                    <a:pt x="12731" y="53065"/>
                    <a:pt x="13404" y="53065"/>
                  </a:cubicBezTo>
                  <a:cubicBezTo>
                    <a:pt x="13994" y="53065"/>
                    <a:pt x="14574" y="52924"/>
                    <a:pt x="15097" y="52596"/>
                  </a:cubicBezTo>
                  <a:cubicBezTo>
                    <a:pt x="15117" y="52695"/>
                    <a:pt x="15203" y="52786"/>
                    <a:pt x="15321" y="52786"/>
                  </a:cubicBezTo>
                  <a:cubicBezTo>
                    <a:pt x="15344" y="52786"/>
                    <a:pt x="15369" y="52783"/>
                    <a:pt x="15395" y="52775"/>
                  </a:cubicBezTo>
                  <a:cubicBezTo>
                    <a:pt x="16479" y="52406"/>
                    <a:pt x="17622" y="51739"/>
                    <a:pt x="18765" y="51584"/>
                  </a:cubicBezTo>
                  <a:cubicBezTo>
                    <a:pt x="18861" y="51572"/>
                    <a:pt x="18953" y="51566"/>
                    <a:pt x="19042" y="51566"/>
                  </a:cubicBezTo>
                  <a:cubicBezTo>
                    <a:pt x="20360" y="51566"/>
                    <a:pt x="20818" y="52837"/>
                    <a:pt x="21789" y="53596"/>
                  </a:cubicBezTo>
                  <a:cubicBezTo>
                    <a:pt x="23563" y="54953"/>
                    <a:pt x="26146" y="53906"/>
                    <a:pt x="27516" y="55787"/>
                  </a:cubicBezTo>
                  <a:cubicBezTo>
                    <a:pt x="28492" y="57109"/>
                    <a:pt x="28861" y="59073"/>
                    <a:pt x="30302" y="59990"/>
                  </a:cubicBezTo>
                  <a:cubicBezTo>
                    <a:pt x="31028" y="60466"/>
                    <a:pt x="31921" y="60561"/>
                    <a:pt x="32742" y="60752"/>
                  </a:cubicBezTo>
                  <a:cubicBezTo>
                    <a:pt x="34040" y="61061"/>
                    <a:pt x="35350" y="61573"/>
                    <a:pt x="36529" y="62216"/>
                  </a:cubicBezTo>
                  <a:cubicBezTo>
                    <a:pt x="36545" y="62223"/>
                    <a:pt x="36562" y="62226"/>
                    <a:pt x="36580" y="62226"/>
                  </a:cubicBezTo>
                  <a:cubicBezTo>
                    <a:pt x="36723" y="62226"/>
                    <a:pt x="36869" y="62020"/>
                    <a:pt x="36731" y="61871"/>
                  </a:cubicBezTo>
                  <a:cubicBezTo>
                    <a:pt x="35898" y="61038"/>
                    <a:pt x="35100" y="60395"/>
                    <a:pt x="33981" y="59954"/>
                  </a:cubicBezTo>
                  <a:cubicBezTo>
                    <a:pt x="32838" y="59490"/>
                    <a:pt x="31385" y="59418"/>
                    <a:pt x="30576" y="58406"/>
                  </a:cubicBezTo>
                  <a:cubicBezTo>
                    <a:pt x="29266" y="56775"/>
                    <a:pt x="29052" y="54596"/>
                    <a:pt x="26920" y="53668"/>
                  </a:cubicBezTo>
                  <a:cubicBezTo>
                    <a:pt x="25706" y="53132"/>
                    <a:pt x="24301" y="53477"/>
                    <a:pt x="23146" y="52810"/>
                  </a:cubicBezTo>
                  <a:cubicBezTo>
                    <a:pt x="22122" y="52215"/>
                    <a:pt x="21717" y="51036"/>
                    <a:pt x="20765" y="50429"/>
                  </a:cubicBezTo>
                  <a:cubicBezTo>
                    <a:pt x="20403" y="50198"/>
                    <a:pt x="19987" y="50100"/>
                    <a:pt x="19544" y="50100"/>
                  </a:cubicBezTo>
                  <a:cubicBezTo>
                    <a:pt x="18092" y="50100"/>
                    <a:pt x="16362" y="51160"/>
                    <a:pt x="15395" y="52072"/>
                  </a:cubicBezTo>
                  <a:cubicBezTo>
                    <a:pt x="15359" y="52060"/>
                    <a:pt x="15312" y="52048"/>
                    <a:pt x="15276" y="52048"/>
                  </a:cubicBezTo>
                  <a:cubicBezTo>
                    <a:pt x="14474" y="52213"/>
                    <a:pt x="13691" y="52364"/>
                    <a:pt x="12903" y="52364"/>
                  </a:cubicBezTo>
                  <a:cubicBezTo>
                    <a:pt x="12439" y="52364"/>
                    <a:pt x="11974" y="52312"/>
                    <a:pt x="11502" y="52179"/>
                  </a:cubicBezTo>
                  <a:cubicBezTo>
                    <a:pt x="11489" y="52177"/>
                    <a:pt x="11478" y="52176"/>
                    <a:pt x="11466" y="52176"/>
                  </a:cubicBezTo>
                  <a:cubicBezTo>
                    <a:pt x="11410" y="52176"/>
                    <a:pt x="11363" y="52199"/>
                    <a:pt x="11323" y="52239"/>
                  </a:cubicBezTo>
                  <a:cubicBezTo>
                    <a:pt x="11264" y="52167"/>
                    <a:pt x="11168" y="52120"/>
                    <a:pt x="11025" y="52120"/>
                  </a:cubicBezTo>
                  <a:cubicBezTo>
                    <a:pt x="10951" y="52130"/>
                    <a:pt x="10879" y="52135"/>
                    <a:pt x="10810" y="52135"/>
                  </a:cubicBezTo>
                  <a:cubicBezTo>
                    <a:pt x="10122" y="52135"/>
                    <a:pt x="9671" y="51651"/>
                    <a:pt x="9466" y="50667"/>
                  </a:cubicBezTo>
                  <a:cubicBezTo>
                    <a:pt x="9597" y="50453"/>
                    <a:pt x="9740" y="50227"/>
                    <a:pt x="9835" y="50012"/>
                  </a:cubicBezTo>
                  <a:cubicBezTo>
                    <a:pt x="9978" y="49691"/>
                    <a:pt x="10049" y="49441"/>
                    <a:pt x="10013" y="49119"/>
                  </a:cubicBezTo>
                  <a:cubicBezTo>
                    <a:pt x="9978" y="48584"/>
                    <a:pt x="9573" y="48048"/>
                    <a:pt x="9168" y="47714"/>
                  </a:cubicBezTo>
                  <a:cubicBezTo>
                    <a:pt x="8549" y="47191"/>
                    <a:pt x="8204" y="47274"/>
                    <a:pt x="7454" y="47250"/>
                  </a:cubicBezTo>
                  <a:cubicBezTo>
                    <a:pt x="6608" y="47238"/>
                    <a:pt x="5787" y="47345"/>
                    <a:pt x="6239" y="46214"/>
                  </a:cubicBezTo>
                  <a:cubicBezTo>
                    <a:pt x="6418" y="45762"/>
                    <a:pt x="6573" y="45321"/>
                    <a:pt x="6680" y="44845"/>
                  </a:cubicBezTo>
                  <a:cubicBezTo>
                    <a:pt x="6871" y="44006"/>
                    <a:pt x="7034" y="42476"/>
                    <a:pt x="5968" y="42476"/>
                  </a:cubicBezTo>
                  <a:cubicBezTo>
                    <a:pt x="5839" y="42476"/>
                    <a:pt x="5692" y="42498"/>
                    <a:pt x="5525" y="42547"/>
                  </a:cubicBezTo>
                  <a:cubicBezTo>
                    <a:pt x="4882" y="42750"/>
                    <a:pt x="4560" y="43309"/>
                    <a:pt x="4275" y="43857"/>
                  </a:cubicBezTo>
                  <a:cubicBezTo>
                    <a:pt x="3960" y="44487"/>
                    <a:pt x="3587" y="45606"/>
                    <a:pt x="2772" y="45606"/>
                  </a:cubicBezTo>
                  <a:cubicBezTo>
                    <a:pt x="2479" y="45606"/>
                    <a:pt x="2129" y="45461"/>
                    <a:pt x="1703" y="45095"/>
                  </a:cubicBezTo>
                  <a:cubicBezTo>
                    <a:pt x="786" y="44321"/>
                    <a:pt x="1084" y="42809"/>
                    <a:pt x="1489" y="41892"/>
                  </a:cubicBezTo>
                  <a:cubicBezTo>
                    <a:pt x="1500" y="41869"/>
                    <a:pt x="1500" y="41821"/>
                    <a:pt x="1500" y="41797"/>
                  </a:cubicBezTo>
                  <a:cubicBezTo>
                    <a:pt x="2132" y="40928"/>
                    <a:pt x="2894" y="40106"/>
                    <a:pt x="3763" y="39523"/>
                  </a:cubicBezTo>
                  <a:cubicBezTo>
                    <a:pt x="4167" y="39261"/>
                    <a:pt x="4620" y="39011"/>
                    <a:pt x="5072" y="38892"/>
                  </a:cubicBezTo>
                  <a:cubicBezTo>
                    <a:pt x="5231" y="38833"/>
                    <a:pt x="5379" y="38803"/>
                    <a:pt x="5516" y="38803"/>
                  </a:cubicBezTo>
                  <a:cubicBezTo>
                    <a:pt x="5985" y="38803"/>
                    <a:pt x="6328" y="39148"/>
                    <a:pt x="6549" y="39821"/>
                  </a:cubicBezTo>
                  <a:cubicBezTo>
                    <a:pt x="6501" y="40095"/>
                    <a:pt x="6477" y="40345"/>
                    <a:pt x="6465" y="40618"/>
                  </a:cubicBezTo>
                  <a:cubicBezTo>
                    <a:pt x="6501" y="41928"/>
                    <a:pt x="7489" y="42500"/>
                    <a:pt x="8680" y="42714"/>
                  </a:cubicBezTo>
                  <a:cubicBezTo>
                    <a:pt x="9072" y="42779"/>
                    <a:pt x="9507" y="42840"/>
                    <a:pt x="9926" y="42840"/>
                  </a:cubicBezTo>
                  <a:cubicBezTo>
                    <a:pt x="10742" y="42840"/>
                    <a:pt x="11500" y="42606"/>
                    <a:pt x="11776" y="41702"/>
                  </a:cubicBezTo>
                  <a:cubicBezTo>
                    <a:pt x="12014" y="40928"/>
                    <a:pt x="11728" y="40071"/>
                    <a:pt x="11776" y="39261"/>
                  </a:cubicBezTo>
                  <a:cubicBezTo>
                    <a:pt x="11811" y="38178"/>
                    <a:pt x="12180" y="37035"/>
                    <a:pt x="12728" y="36082"/>
                  </a:cubicBezTo>
                  <a:cubicBezTo>
                    <a:pt x="13300" y="35070"/>
                    <a:pt x="14121" y="34415"/>
                    <a:pt x="15074" y="33772"/>
                  </a:cubicBezTo>
                  <a:cubicBezTo>
                    <a:pt x="15538" y="33463"/>
                    <a:pt x="16026" y="33141"/>
                    <a:pt x="16276" y="32629"/>
                  </a:cubicBezTo>
                  <a:cubicBezTo>
                    <a:pt x="16836" y="31510"/>
                    <a:pt x="16145" y="30379"/>
                    <a:pt x="17455" y="29569"/>
                  </a:cubicBezTo>
                  <a:cubicBezTo>
                    <a:pt x="18443" y="28962"/>
                    <a:pt x="19669" y="28665"/>
                    <a:pt x="20741" y="28272"/>
                  </a:cubicBezTo>
                  <a:cubicBezTo>
                    <a:pt x="21801" y="27891"/>
                    <a:pt x="24218" y="27545"/>
                    <a:pt x="24491" y="26152"/>
                  </a:cubicBezTo>
                  <a:cubicBezTo>
                    <a:pt x="24813" y="24628"/>
                    <a:pt x="23087" y="24224"/>
                    <a:pt x="22265" y="23366"/>
                  </a:cubicBezTo>
                  <a:cubicBezTo>
                    <a:pt x="23098" y="23092"/>
                    <a:pt x="23944" y="22783"/>
                    <a:pt x="24777" y="22640"/>
                  </a:cubicBezTo>
                  <a:cubicBezTo>
                    <a:pt x="24924" y="22615"/>
                    <a:pt x="25055" y="22603"/>
                    <a:pt x="25172" y="22603"/>
                  </a:cubicBezTo>
                  <a:cubicBezTo>
                    <a:pt x="26171" y="22603"/>
                    <a:pt x="26157" y="23461"/>
                    <a:pt x="26754" y="24271"/>
                  </a:cubicBezTo>
                  <a:cubicBezTo>
                    <a:pt x="27086" y="24714"/>
                    <a:pt x="27582" y="24923"/>
                    <a:pt x="28099" y="24923"/>
                  </a:cubicBezTo>
                  <a:cubicBezTo>
                    <a:pt x="28472" y="24923"/>
                    <a:pt x="28855" y="24814"/>
                    <a:pt x="29194" y="24605"/>
                  </a:cubicBezTo>
                  <a:cubicBezTo>
                    <a:pt x="32326" y="22640"/>
                    <a:pt x="27968" y="18890"/>
                    <a:pt x="27075" y="17080"/>
                  </a:cubicBezTo>
                  <a:cubicBezTo>
                    <a:pt x="26563" y="16092"/>
                    <a:pt x="26635" y="15222"/>
                    <a:pt x="26670" y="14163"/>
                  </a:cubicBezTo>
                  <a:cubicBezTo>
                    <a:pt x="26682" y="13710"/>
                    <a:pt x="26635" y="13258"/>
                    <a:pt x="26301" y="12913"/>
                  </a:cubicBezTo>
                  <a:cubicBezTo>
                    <a:pt x="26023" y="12627"/>
                    <a:pt x="25745" y="12523"/>
                    <a:pt x="25466" y="12523"/>
                  </a:cubicBezTo>
                  <a:cubicBezTo>
                    <a:pt x="24871" y="12523"/>
                    <a:pt x="24277" y="12996"/>
                    <a:pt x="23694" y="13198"/>
                  </a:cubicBezTo>
                  <a:cubicBezTo>
                    <a:pt x="23523" y="13257"/>
                    <a:pt x="23377" y="13284"/>
                    <a:pt x="23249" y="13284"/>
                  </a:cubicBezTo>
                  <a:cubicBezTo>
                    <a:pt x="22192" y="13284"/>
                    <a:pt x="22468" y="11436"/>
                    <a:pt x="21682" y="10746"/>
                  </a:cubicBezTo>
                  <a:cubicBezTo>
                    <a:pt x="21317" y="10420"/>
                    <a:pt x="20871" y="10275"/>
                    <a:pt x="20437" y="10275"/>
                  </a:cubicBezTo>
                  <a:cubicBezTo>
                    <a:pt x="20347" y="10275"/>
                    <a:pt x="20258" y="10281"/>
                    <a:pt x="20169" y="10293"/>
                  </a:cubicBezTo>
                  <a:cubicBezTo>
                    <a:pt x="20169" y="9975"/>
                    <a:pt x="19886" y="9704"/>
                    <a:pt x="19565" y="9704"/>
                  </a:cubicBezTo>
                  <a:cubicBezTo>
                    <a:pt x="19430" y="9704"/>
                    <a:pt x="19288" y="9752"/>
                    <a:pt x="19157" y="9865"/>
                  </a:cubicBezTo>
                  <a:cubicBezTo>
                    <a:pt x="18360" y="10531"/>
                    <a:pt x="17764" y="11448"/>
                    <a:pt x="17455" y="12436"/>
                  </a:cubicBezTo>
                  <a:cubicBezTo>
                    <a:pt x="17312" y="12889"/>
                    <a:pt x="17229" y="13365"/>
                    <a:pt x="17193" y="13841"/>
                  </a:cubicBezTo>
                  <a:cubicBezTo>
                    <a:pt x="17145" y="14341"/>
                    <a:pt x="17276" y="14556"/>
                    <a:pt x="16729" y="14877"/>
                  </a:cubicBezTo>
                  <a:cubicBezTo>
                    <a:pt x="16610" y="14960"/>
                    <a:pt x="16419" y="14901"/>
                    <a:pt x="16300" y="14984"/>
                  </a:cubicBezTo>
                  <a:cubicBezTo>
                    <a:pt x="15705" y="15401"/>
                    <a:pt x="15443" y="15806"/>
                    <a:pt x="15467" y="16580"/>
                  </a:cubicBezTo>
                  <a:cubicBezTo>
                    <a:pt x="15467" y="17139"/>
                    <a:pt x="15681" y="17699"/>
                    <a:pt x="15645" y="18270"/>
                  </a:cubicBezTo>
                  <a:cubicBezTo>
                    <a:pt x="15788" y="18770"/>
                    <a:pt x="15621" y="19104"/>
                    <a:pt x="15121" y="19306"/>
                  </a:cubicBezTo>
                  <a:cubicBezTo>
                    <a:pt x="14941" y="19630"/>
                    <a:pt x="14770" y="19794"/>
                    <a:pt x="14606" y="19794"/>
                  </a:cubicBezTo>
                  <a:cubicBezTo>
                    <a:pt x="14456" y="19794"/>
                    <a:pt x="14311" y="19656"/>
                    <a:pt x="14169" y="19378"/>
                  </a:cubicBezTo>
                  <a:cubicBezTo>
                    <a:pt x="13645" y="18842"/>
                    <a:pt x="13692" y="18389"/>
                    <a:pt x="13609" y="17663"/>
                  </a:cubicBezTo>
                  <a:cubicBezTo>
                    <a:pt x="13347" y="15639"/>
                    <a:pt x="13347" y="13984"/>
                    <a:pt x="11109" y="13496"/>
                  </a:cubicBezTo>
                  <a:cubicBezTo>
                    <a:pt x="10871" y="13436"/>
                    <a:pt x="10430" y="13448"/>
                    <a:pt x="10240" y="13317"/>
                  </a:cubicBezTo>
                  <a:cubicBezTo>
                    <a:pt x="9597" y="12877"/>
                    <a:pt x="9442" y="12067"/>
                    <a:pt x="9752" y="11401"/>
                  </a:cubicBezTo>
                  <a:cubicBezTo>
                    <a:pt x="10037" y="10793"/>
                    <a:pt x="10573" y="10258"/>
                    <a:pt x="11014" y="9757"/>
                  </a:cubicBezTo>
                  <a:cubicBezTo>
                    <a:pt x="11966" y="8710"/>
                    <a:pt x="13026" y="7757"/>
                    <a:pt x="14324" y="7162"/>
                  </a:cubicBezTo>
                  <a:cubicBezTo>
                    <a:pt x="14597" y="8198"/>
                    <a:pt x="15050" y="9341"/>
                    <a:pt x="16205" y="9555"/>
                  </a:cubicBezTo>
                  <a:cubicBezTo>
                    <a:pt x="16319" y="9576"/>
                    <a:pt x="16431" y="9586"/>
                    <a:pt x="16540" y="9586"/>
                  </a:cubicBezTo>
                  <a:cubicBezTo>
                    <a:pt x="17360" y="9586"/>
                    <a:pt x="17998" y="9011"/>
                    <a:pt x="18050" y="8138"/>
                  </a:cubicBezTo>
                  <a:cubicBezTo>
                    <a:pt x="18098" y="7352"/>
                    <a:pt x="17538" y="6924"/>
                    <a:pt x="17360" y="6221"/>
                  </a:cubicBezTo>
                  <a:cubicBezTo>
                    <a:pt x="17038" y="4959"/>
                    <a:pt x="18288" y="5078"/>
                    <a:pt x="19026" y="4531"/>
                  </a:cubicBezTo>
                  <a:cubicBezTo>
                    <a:pt x="19407" y="4245"/>
                    <a:pt x="19681" y="3876"/>
                    <a:pt x="19693" y="3376"/>
                  </a:cubicBezTo>
                  <a:cubicBezTo>
                    <a:pt x="19717" y="2757"/>
                    <a:pt x="18800" y="1685"/>
                    <a:pt x="19217" y="1125"/>
                  </a:cubicBezTo>
                  <a:cubicBezTo>
                    <a:pt x="19757" y="1026"/>
                    <a:pt x="20442" y="822"/>
                    <a:pt x="21029" y="822"/>
                  </a:cubicBezTo>
                  <a:cubicBezTo>
                    <a:pt x="21632" y="822"/>
                    <a:pt x="22132" y="1037"/>
                    <a:pt x="22265" y="1804"/>
                  </a:cubicBezTo>
                  <a:cubicBezTo>
                    <a:pt x="22420" y="2614"/>
                    <a:pt x="22015" y="3007"/>
                    <a:pt x="22253" y="3781"/>
                  </a:cubicBezTo>
                  <a:cubicBezTo>
                    <a:pt x="22317" y="3998"/>
                    <a:pt x="22409" y="4019"/>
                    <a:pt x="22468" y="4019"/>
                  </a:cubicBezTo>
                  <a:cubicBezTo>
                    <a:pt x="22483" y="4019"/>
                    <a:pt x="22495" y="4018"/>
                    <a:pt x="22505" y="4018"/>
                  </a:cubicBezTo>
                  <a:cubicBezTo>
                    <a:pt x="22544" y="4018"/>
                    <a:pt x="22536" y="4039"/>
                    <a:pt x="22420" y="4257"/>
                  </a:cubicBezTo>
                  <a:cubicBezTo>
                    <a:pt x="22313" y="4435"/>
                    <a:pt x="21682" y="4757"/>
                    <a:pt x="21539" y="4900"/>
                  </a:cubicBezTo>
                  <a:cubicBezTo>
                    <a:pt x="20872" y="5555"/>
                    <a:pt x="20360" y="6459"/>
                    <a:pt x="19800" y="7221"/>
                  </a:cubicBezTo>
                  <a:cubicBezTo>
                    <a:pt x="19646" y="7412"/>
                    <a:pt x="19753" y="7757"/>
                    <a:pt x="19955" y="7864"/>
                  </a:cubicBezTo>
                  <a:cubicBezTo>
                    <a:pt x="20550" y="8162"/>
                    <a:pt x="21170" y="8376"/>
                    <a:pt x="21836" y="8472"/>
                  </a:cubicBezTo>
                  <a:cubicBezTo>
                    <a:pt x="21936" y="8485"/>
                    <a:pt x="22036" y="8490"/>
                    <a:pt x="22134" y="8490"/>
                  </a:cubicBezTo>
                  <a:cubicBezTo>
                    <a:pt x="22447" y="8490"/>
                    <a:pt x="22746" y="8439"/>
                    <a:pt x="23011" y="8439"/>
                  </a:cubicBezTo>
                  <a:cubicBezTo>
                    <a:pt x="23413" y="8439"/>
                    <a:pt x="23736" y="8556"/>
                    <a:pt x="23908" y="9150"/>
                  </a:cubicBezTo>
                  <a:cubicBezTo>
                    <a:pt x="24099" y="9865"/>
                    <a:pt x="23884" y="10734"/>
                    <a:pt x="24801" y="11031"/>
                  </a:cubicBezTo>
                  <a:cubicBezTo>
                    <a:pt x="24933" y="11073"/>
                    <a:pt x="25065" y="11092"/>
                    <a:pt x="25197" y="11092"/>
                  </a:cubicBezTo>
                  <a:cubicBezTo>
                    <a:pt x="26053" y="11092"/>
                    <a:pt x="26868" y="10288"/>
                    <a:pt x="27147" y="9555"/>
                  </a:cubicBezTo>
                  <a:cubicBezTo>
                    <a:pt x="27420" y="8853"/>
                    <a:pt x="27301" y="8198"/>
                    <a:pt x="26968" y="7626"/>
                  </a:cubicBezTo>
                  <a:cubicBezTo>
                    <a:pt x="27599" y="7519"/>
                    <a:pt x="28170" y="7233"/>
                    <a:pt x="28575" y="6674"/>
                  </a:cubicBezTo>
                  <a:cubicBezTo>
                    <a:pt x="29159" y="5840"/>
                    <a:pt x="29052" y="4840"/>
                    <a:pt x="28290" y="4185"/>
                  </a:cubicBezTo>
                  <a:cubicBezTo>
                    <a:pt x="28182" y="4093"/>
                    <a:pt x="28068" y="4053"/>
                    <a:pt x="27962" y="4053"/>
                  </a:cubicBezTo>
                  <a:cubicBezTo>
                    <a:pt x="27656" y="4053"/>
                    <a:pt x="27413" y="4383"/>
                    <a:pt x="27563" y="4745"/>
                  </a:cubicBezTo>
                  <a:cubicBezTo>
                    <a:pt x="28159" y="6078"/>
                    <a:pt x="26766" y="6519"/>
                    <a:pt x="25837" y="6555"/>
                  </a:cubicBezTo>
                  <a:cubicBezTo>
                    <a:pt x="25313" y="6567"/>
                    <a:pt x="25063" y="7293"/>
                    <a:pt x="25575" y="7567"/>
                  </a:cubicBezTo>
                  <a:cubicBezTo>
                    <a:pt x="26361" y="7995"/>
                    <a:pt x="26551" y="9722"/>
                    <a:pt x="25492" y="9900"/>
                  </a:cubicBezTo>
                  <a:cubicBezTo>
                    <a:pt x="25398" y="9915"/>
                    <a:pt x="25319" y="9922"/>
                    <a:pt x="25252" y="9922"/>
                  </a:cubicBezTo>
                  <a:cubicBezTo>
                    <a:pt x="24737" y="9922"/>
                    <a:pt x="24927" y="9511"/>
                    <a:pt x="24801" y="9174"/>
                  </a:cubicBezTo>
                  <a:cubicBezTo>
                    <a:pt x="24646" y="8781"/>
                    <a:pt x="24718" y="8353"/>
                    <a:pt x="24456" y="7983"/>
                  </a:cubicBezTo>
                  <a:cubicBezTo>
                    <a:pt x="24182" y="7638"/>
                    <a:pt x="23908" y="7567"/>
                    <a:pt x="23468" y="7519"/>
                  </a:cubicBezTo>
                  <a:cubicBezTo>
                    <a:pt x="22539" y="7424"/>
                    <a:pt x="21801" y="7543"/>
                    <a:pt x="20943" y="7269"/>
                  </a:cubicBezTo>
                  <a:cubicBezTo>
                    <a:pt x="21467" y="6650"/>
                    <a:pt x="22039" y="6162"/>
                    <a:pt x="22717" y="5686"/>
                  </a:cubicBezTo>
                  <a:cubicBezTo>
                    <a:pt x="23134" y="5388"/>
                    <a:pt x="23670" y="5126"/>
                    <a:pt x="23920" y="4650"/>
                  </a:cubicBezTo>
                  <a:cubicBezTo>
                    <a:pt x="24456" y="3578"/>
                    <a:pt x="23313" y="3435"/>
                    <a:pt x="23158" y="2602"/>
                  </a:cubicBezTo>
                  <a:cubicBezTo>
                    <a:pt x="23015" y="1804"/>
                    <a:pt x="23015" y="804"/>
                    <a:pt x="22241" y="244"/>
                  </a:cubicBezTo>
                  <a:cubicBezTo>
                    <a:pt x="22001" y="69"/>
                    <a:pt x="21707" y="0"/>
                    <a:pt x="2138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1" name="Google Shape;14171;p48"/>
            <p:cNvSpPr/>
            <p:nvPr/>
          </p:nvSpPr>
          <p:spPr>
            <a:xfrm>
              <a:off x="2231225" y="3150075"/>
              <a:ext cx="255700" cy="144475"/>
            </a:xfrm>
            <a:custGeom>
              <a:avLst/>
              <a:gdLst/>
              <a:ahLst/>
              <a:cxnLst/>
              <a:rect l="l" t="t" r="r" b="b"/>
              <a:pathLst>
                <a:path w="10228" h="5779" extrusionOk="0">
                  <a:moveTo>
                    <a:pt x="3709" y="0"/>
                  </a:moveTo>
                  <a:cubicBezTo>
                    <a:pt x="3692" y="0"/>
                    <a:pt x="3674" y="2"/>
                    <a:pt x="3655" y="6"/>
                  </a:cubicBezTo>
                  <a:cubicBezTo>
                    <a:pt x="2774" y="232"/>
                    <a:pt x="0" y="1102"/>
                    <a:pt x="1524" y="2459"/>
                  </a:cubicBezTo>
                  <a:cubicBezTo>
                    <a:pt x="1789" y="2693"/>
                    <a:pt x="2106" y="2769"/>
                    <a:pt x="2433" y="2769"/>
                  </a:cubicBezTo>
                  <a:cubicBezTo>
                    <a:pt x="2621" y="2769"/>
                    <a:pt x="2813" y="2744"/>
                    <a:pt x="3001" y="2709"/>
                  </a:cubicBezTo>
                  <a:cubicBezTo>
                    <a:pt x="3310" y="2626"/>
                    <a:pt x="3608" y="2530"/>
                    <a:pt x="3906" y="2447"/>
                  </a:cubicBezTo>
                  <a:cubicBezTo>
                    <a:pt x="3921" y="2447"/>
                    <a:pt x="3936" y="2447"/>
                    <a:pt x="3951" y="2447"/>
                  </a:cubicBezTo>
                  <a:cubicBezTo>
                    <a:pt x="4758" y="2447"/>
                    <a:pt x="5267" y="2757"/>
                    <a:pt x="5501" y="3400"/>
                  </a:cubicBezTo>
                  <a:cubicBezTo>
                    <a:pt x="5811" y="3804"/>
                    <a:pt x="6037" y="4293"/>
                    <a:pt x="6346" y="4697"/>
                  </a:cubicBezTo>
                  <a:cubicBezTo>
                    <a:pt x="6741" y="5203"/>
                    <a:pt x="7127" y="5778"/>
                    <a:pt x="7739" y="5778"/>
                  </a:cubicBezTo>
                  <a:cubicBezTo>
                    <a:pt x="7847" y="5778"/>
                    <a:pt x="7961" y="5761"/>
                    <a:pt x="8085" y="5721"/>
                  </a:cubicBezTo>
                  <a:cubicBezTo>
                    <a:pt x="8692" y="5531"/>
                    <a:pt x="9263" y="4935"/>
                    <a:pt x="9525" y="4376"/>
                  </a:cubicBezTo>
                  <a:cubicBezTo>
                    <a:pt x="10228" y="3042"/>
                    <a:pt x="9573" y="1423"/>
                    <a:pt x="7977" y="1340"/>
                  </a:cubicBezTo>
                  <a:cubicBezTo>
                    <a:pt x="7973" y="1340"/>
                    <a:pt x="7969" y="1340"/>
                    <a:pt x="7964" y="1340"/>
                  </a:cubicBezTo>
                  <a:cubicBezTo>
                    <a:pt x="7666" y="1340"/>
                    <a:pt x="7612" y="1735"/>
                    <a:pt x="7835" y="1876"/>
                  </a:cubicBezTo>
                  <a:cubicBezTo>
                    <a:pt x="8466" y="2316"/>
                    <a:pt x="9049" y="3757"/>
                    <a:pt x="8156" y="4316"/>
                  </a:cubicBezTo>
                  <a:cubicBezTo>
                    <a:pt x="7971" y="4438"/>
                    <a:pt x="7809" y="4488"/>
                    <a:pt x="7664" y="4488"/>
                  </a:cubicBezTo>
                  <a:cubicBezTo>
                    <a:pt x="7239" y="4488"/>
                    <a:pt x="6958" y="4058"/>
                    <a:pt x="6656" y="3721"/>
                  </a:cubicBezTo>
                  <a:cubicBezTo>
                    <a:pt x="6215" y="3221"/>
                    <a:pt x="5894" y="2459"/>
                    <a:pt x="5370" y="2042"/>
                  </a:cubicBezTo>
                  <a:cubicBezTo>
                    <a:pt x="5080" y="1802"/>
                    <a:pt x="4747" y="1739"/>
                    <a:pt x="4387" y="1739"/>
                  </a:cubicBezTo>
                  <a:cubicBezTo>
                    <a:pt x="4319" y="1739"/>
                    <a:pt x="4250" y="1741"/>
                    <a:pt x="4179" y="1745"/>
                  </a:cubicBezTo>
                  <a:cubicBezTo>
                    <a:pt x="4016" y="1756"/>
                    <a:pt x="3492" y="1977"/>
                    <a:pt x="3323" y="1977"/>
                  </a:cubicBezTo>
                  <a:cubicBezTo>
                    <a:pt x="3308" y="1977"/>
                    <a:pt x="3295" y="1975"/>
                    <a:pt x="3286" y="1971"/>
                  </a:cubicBezTo>
                  <a:cubicBezTo>
                    <a:pt x="2989" y="1637"/>
                    <a:pt x="2715" y="1328"/>
                    <a:pt x="2417" y="1006"/>
                  </a:cubicBezTo>
                  <a:cubicBezTo>
                    <a:pt x="2834" y="744"/>
                    <a:pt x="3286" y="554"/>
                    <a:pt x="3775" y="435"/>
                  </a:cubicBezTo>
                  <a:cubicBezTo>
                    <a:pt x="4019" y="357"/>
                    <a:pt x="3942" y="0"/>
                    <a:pt x="370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2" name="Google Shape;14172;p48"/>
            <p:cNvSpPr/>
            <p:nvPr/>
          </p:nvSpPr>
          <p:spPr>
            <a:xfrm>
              <a:off x="2454450" y="1491050"/>
              <a:ext cx="998675" cy="917275"/>
            </a:xfrm>
            <a:custGeom>
              <a:avLst/>
              <a:gdLst/>
              <a:ahLst/>
              <a:cxnLst/>
              <a:rect l="l" t="t" r="r" b="b"/>
              <a:pathLst>
                <a:path w="39947" h="36691" extrusionOk="0">
                  <a:moveTo>
                    <a:pt x="14905" y="1"/>
                  </a:moveTo>
                  <a:cubicBezTo>
                    <a:pt x="13949" y="1"/>
                    <a:pt x="12992" y="137"/>
                    <a:pt x="12062" y="419"/>
                  </a:cubicBezTo>
                  <a:cubicBezTo>
                    <a:pt x="11229" y="669"/>
                    <a:pt x="10478" y="1062"/>
                    <a:pt x="10324" y="2002"/>
                  </a:cubicBezTo>
                  <a:cubicBezTo>
                    <a:pt x="10181" y="2800"/>
                    <a:pt x="10645" y="3324"/>
                    <a:pt x="10050" y="3991"/>
                  </a:cubicBezTo>
                  <a:cubicBezTo>
                    <a:pt x="9771" y="4305"/>
                    <a:pt x="9506" y="4434"/>
                    <a:pt x="9262" y="4434"/>
                  </a:cubicBezTo>
                  <a:cubicBezTo>
                    <a:pt x="8453" y="4434"/>
                    <a:pt x="7886" y="3012"/>
                    <a:pt x="7895" y="2217"/>
                  </a:cubicBezTo>
                  <a:cubicBezTo>
                    <a:pt x="7895" y="1974"/>
                    <a:pt x="7680" y="1816"/>
                    <a:pt x="7457" y="1816"/>
                  </a:cubicBezTo>
                  <a:cubicBezTo>
                    <a:pt x="7428" y="1816"/>
                    <a:pt x="7400" y="1818"/>
                    <a:pt x="7371" y="1824"/>
                  </a:cubicBezTo>
                  <a:cubicBezTo>
                    <a:pt x="5990" y="2097"/>
                    <a:pt x="4871" y="3038"/>
                    <a:pt x="4382" y="4383"/>
                  </a:cubicBezTo>
                  <a:cubicBezTo>
                    <a:pt x="4144" y="5038"/>
                    <a:pt x="4049" y="5717"/>
                    <a:pt x="4168" y="6408"/>
                  </a:cubicBezTo>
                  <a:cubicBezTo>
                    <a:pt x="4251" y="6836"/>
                    <a:pt x="4394" y="7265"/>
                    <a:pt x="4549" y="7681"/>
                  </a:cubicBezTo>
                  <a:cubicBezTo>
                    <a:pt x="4883" y="8598"/>
                    <a:pt x="5347" y="8944"/>
                    <a:pt x="4609" y="9717"/>
                  </a:cubicBezTo>
                  <a:cubicBezTo>
                    <a:pt x="3918" y="10444"/>
                    <a:pt x="2775" y="10479"/>
                    <a:pt x="1811" y="10563"/>
                  </a:cubicBezTo>
                  <a:cubicBezTo>
                    <a:pt x="1346" y="10610"/>
                    <a:pt x="1013" y="10646"/>
                    <a:pt x="799" y="11122"/>
                  </a:cubicBezTo>
                  <a:cubicBezTo>
                    <a:pt x="1" y="12873"/>
                    <a:pt x="3787" y="13766"/>
                    <a:pt x="2727" y="15540"/>
                  </a:cubicBezTo>
                  <a:cubicBezTo>
                    <a:pt x="2585" y="15778"/>
                    <a:pt x="2727" y="16016"/>
                    <a:pt x="2966" y="16123"/>
                  </a:cubicBezTo>
                  <a:cubicBezTo>
                    <a:pt x="3690" y="16413"/>
                    <a:pt x="4461" y="16571"/>
                    <a:pt x="5230" y="16571"/>
                  </a:cubicBezTo>
                  <a:cubicBezTo>
                    <a:pt x="5976" y="16571"/>
                    <a:pt x="6720" y="16422"/>
                    <a:pt x="7419" y="16099"/>
                  </a:cubicBezTo>
                  <a:cubicBezTo>
                    <a:pt x="8300" y="15706"/>
                    <a:pt x="9335" y="14968"/>
                    <a:pt x="8835" y="13897"/>
                  </a:cubicBezTo>
                  <a:cubicBezTo>
                    <a:pt x="8573" y="13361"/>
                    <a:pt x="8061" y="13099"/>
                    <a:pt x="7526" y="12908"/>
                  </a:cubicBezTo>
                  <a:cubicBezTo>
                    <a:pt x="7299" y="12813"/>
                    <a:pt x="5478" y="12432"/>
                    <a:pt x="6883" y="11742"/>
                  </a:cubicBezTo>
                  <a:cubicBezTo>
                    <a:pt x="6921" y="11724"/>
                    <a:pt x="6971" y="11716"/>
                    <a:pt x="7030" y="11716"/>
                  </a:cubicBezTo>
                  <a:cubicBezTo>
                    <a:pt x="7405" y="11716"/>
                    <a:pt x="8127" y="12034"/>
                    <a:pt x="8395" y="12075"/>
                  </a:cubicBezTo>
                  <a:cubicBezTo>
                    <a:pt x="8557" y="12095"/>
                    <a:pt x="8717" y="12107"/>
                    <a:pt x="8873" y="12107"/>
                  </a:cubicBezTo>
                  <a:cubicBezTo>
                    <a:pt x="9268" y="12107"/>
                    <a:pt x="9644" y="12033"/>
                    <a:pt x="10002" y="11837"/>
                  </a:cubicBezTo>
                  <a:cubicBezTo>
                    <a:pt x="10942" y="11320"/>
                    <a:pt x="11453" y="10026"/>
                    <a:pt x="12656" y="10026"/>
                  </a:cubicBezTo>
                  <a:cubicBezTo>
                    <a:pt x="12672" y="10026"/>
                    <a:pt x="12688" y="10027"/>
                    <a:pt x="12705" y="10027"/>
                  </a:cubicBezTo>
                  <a:cubicBezTo>
                    <a:pt x="12729" y="10027"/>
                    <a:pt x="12741" y="10027"/>
                    <a:pt x="12776" y="10015"/>
                  </a:cubicBezTo>
                  <a:lnTo>
                    <a:pt x="12776" y="10015"/>
                  </a:lnTo>
                  <a:lnTo>
                    <a:pt x="12681" y="10194"/>
                  </a:lnTo>
                  <a:cubicBezTo>
                    <a:pt x="12264" y="11182"/>
                    <a:pt x="12467" y="12158"/>
                    <a:pt x="13181" y="12861"/>
                  </a:cubicBezTo>
                  <a:cubicBezTo>
                    <a:pt x="13145" y="12885"/>
                    <a:pt x="13122" y="12932"/>
                    <a:pt x="13098" y="12992"/>
                  </a:cubicBezTo>
                  <a:lnTo>
                    <a:pt x="12526" y="15051"/>
                  </a:lnTo>
                  <a:cubicBezTo>
                    <a:pt x="12443" y="15313"/>
                    <a:pt x="12657" y="15563"/>
                    <a:pt x="12919" y="15587"/>
                  </a:cubicBezTo>
                  <a:cubicBezTo>
                    <a:pt x="12936" y="15587"/>
                    <a:pt x="12953" y="15588"/>
                    <a:pt x="12970" y="15588"/>
                  </a:cubicBezTo>
                  <a:cubicBezTo>
                    <a:pt x="13476" y="15588"/>
                    <a:pt x="14281" y="15499"/>
                    <a:pt x="15033" y="15499"/>
                  </a:cubicBezTo>
                  <a:cubicBezTo>
                    <a:pt x="15696" y="15499"/>
                    <a:pt x="16318" y="15568"/>
                    <a:pt x="16658" y="15825"/>
                  </a:cubicBezTo>
                  <a:cubicBezTo>
                    <a:pt x="17729" y="16611"/>
                    <a:pt x="17003" y="19004"/>
                    <a:pt x="16598" y="20028"/>
                  </a:cubicBezTo>
                  <a:cubicBezTo>
                    <a:pt x="16432" y="20433"/>
                    <a:pt x="16836" y="20743"/>
                    <a:pt x="17182" y="20790"/>
                  </a:cubicBezTo>
                  <a:cubicBezTo>
                    <a:pt x="18301" y="21314"/>
                    <a:pt x="18432" y="21671"/>
                    <a:pt x="17586" y="21850"/>
                  </a:cubicBezTo>
                  <a:cubicBezTo>
                    <a:pt x="17432" y="21909"/>
                    <a:pt x="17301" y="21969"/>
                    <a:pt x="17146" y="22028"/>
                  </a:cubicBezTo>
                  <a:cubicBezTo>
                    <a:pt x="16908" y="22159"/>
                    <a:pt x="16705" y="22279"/>
                    <a:pt x="16527" y="22481"/>
                  </a:cubicBezTo>
                  <a:cubicBezTo>
                    <a:pt x="16110" y="22910"/>
                    <a:pt x="15896" y="23505"/>
                    <a:pt x="15955" y="24100"/>
                  </a:cubicBezTo>
                  <a:cubicBezTo>
                    <a:pt x="16069" y="25164"/>
                    <a:pt x="16935" y="25712"/>
                    <a:pt x="17890" y="25712"/>
                  </a:cubicBezTo>
                  <a:cubicBezTo>
                    <a:pt x="17940" y="25712"/>
                    <a:pt x="17989" y="25710"/>
                    <a:pt x="18039" y="25708"/>
                  </a:cubicBezTo>
                  <a:lnTo>
                    <a:pt x="18039" y="25708"/>
                  </a:lnTo>
                  <a:cubicBezTo>
                    <a:pt x="17801" y="26839"/>
                    <a:pt x="16753" y="27565"/>
                    <a:pt x="16229" y="28577"/>
                  </a:cubicBezTo>
                  <a:cubicBezTo>
                    <a:pt x="15860" y="29327"/>
                    <a:pt x="15693" y="30160"/>
                    <a:pt x="15681" y="30994"/>
                  </a:cubicBezTo>
                  <a:cubicBezTo>
                    <a:pt x="15634" y="32363"/>
                    <a:pt x="15777" y="35185"/>
                    <a:pt x="16967" y="36078"/>
                  </a:cubicBezTo>
                  <a:cubicBezTo>
                    <a:pt x="17525" y="36498"/>
                    <a:pt x="18409" y="36690"/>
                    <a:pt x="19277" y="36690"/>
                  </a:cubicBezTo>
                  <a:cubicBezTo>
                    <a:pt x="19984" y="36690"/>
                    <a:pt x="20680" y="36563"/>
                    <a:pt x="21182" y="36328"/>
                  </a:cubicBezTo>
                  <a:cubicBezTo>
                    <a:pt x="23063" y="35459"/>
                    <a:pt x="22361" y="33744"/>
                    <a:pt x="22325" y="32137"/>
                  </a:cubicBezTo>
                  <a:cubicBezTo>
                    <a:pt x="22304" y="31162"/>
                    <a:pt x="22835" y="30702"/>
                    <a:pt x="23704" y="30702"/>
                  </a:cubicBezTo>
                  <a:cubicBezTo>
                    <a:pt x="23832" y="30702"/>
                    <a:pt x="23968" y="30712"/>
                    <a:pt x="24111" y="30732"/>
                  </a:cubicBezTo>
                  <a:cubicBezTo>
                    <a:pt x="24434" y="30786"/>
                    <a:pt x="24698" y="30878"/>
                    <a:pt x="25018" y="30878"/>
                  </a:cubicBezTo>
                  <a:cubicBezTo>
                    <a:pt x="25052" y="30878"/>
                    <a:pt x="25087" y="30877"/>
                    <a:pt x="25123" y="30875"/>
                  </a:cubicBezTo>
                  <a:cubicBezTo>
                    <a:pt x="25873" y="30791"/>
                    <a:pt x="26290" y="30303"/>
                    <a:pt x="26873" y="29922"/>
                  </a:cubicBezTo>
                  <a:cubicBezTo>
                    <a:pt x="27276" y="29637"/>
                    <a:pt x="27596" y="29517"/>
                    <a:pt x="27996" y="29517"/>
                  </a:cubicBezTo>
                  <a:cubicBezTo>
                    <a:pt x="28163" y="29517"/>
                    <a:pt x="28345" y="29538"/>
                    <a:pt x="28552" y="29577"/>
                  </a:cubicBezTo>
                  <a:cubicBezTo>
                    <a:pt x="28877" y="29631"/>
                    <a:pt x="29153" y="29784"/>
                    <a:pt x="29487" y="29784"/>
                  </a:cubicBezTo>
                  <a:cubicBezTo>
                    <a:pt x="29520" y="29784"/>
                    <a:pt x="29554" y="29783"/>
                    <a:pt x="29588" y="29779"/>
                  </a:cubicBezTo>
                  <a:cubicBezTo>
                    <a:pt x="30183" y="29732"/>
                    <a:pt x="30564" y="29422"/>
                    <a:pt x="30826" y="28922"/>
                  </a:cubicBezTo>
                  <a:cubicBezTo>
                    <a:pt x="30981" y="28636"/>
                    <a:pt x="30993" y="28220"/>
                    <a:pt x="31172" y="27946"/>
                  </a:cubicBezTo>
                  <a:cubicBezTo>
                    <a:pt x="31648" y="27255"/>
                    <a:pt x="32255" y="27601"/>
                    <a:pt x="32886" y="27398"/>
                  </a:cubicBezTo>
                  <a:cubicBezTo>
                    <a:pt x="33505" y="27208"/>
                    <a:pt x="34017" y="26720"/>
                    <a:pt x="34315" y="26148"/>
                  </a:cubicBezTo>
                  <a:cubicBezTo>
                    <a:pt x="34684" y="25434"/>
                    <a:pt x="34684" y="24707"/>
                    <a:pt x="34505" y="23933"/>
                  </a:cubicBezTo>
                  <a:cubicBezTo>
                    <a:pt x="34315" y="23100"/>
                    <a:pt x="34077" y="22540"/>
                    <a:pt x="34160" y="21659"/>
                  </a:cubicBezTo>
                  <a:cubicBezTo>
                    <a:pt x="34220" y="21159"/>
                    <a:pt x="34339" y="20659"/>
                    <a:pt x="34446" y="20147"/>
                  </a:cubicBezTo>
                  <a:cubicBezTo>
                    <a:pt x="34910" y="20302"/>
                    <a:pt x="35351" y="20469"/>
                    <a:pt x="35803" y="20624"/>
                  </a:cubicBezTo>
                  <a:cubicBezTo>
                    <a:pt x="35850" y="20642"/>
                    <a:pt x="35902" y="20650"/>
                    <a:pt x="35955" y="20650"/>
                  </a:cubicBezTo>
                  <a:cubicBezTo>
                    <a:pt x="36147" y="20650"/>
                    <a:pt x="36360" y="20541"/>
                    <a:pt x="36434" y="20374"/>
                  </a:cubicBezTo>
                  <a:cubicBezTo>
                    <a:pt x="37065" y="19183"/>
                    <a:pt x="36815" y="18052"/>
                    <a:pt x="36482" y="16802"/>
                  </a:cubicBezTo>
                  <a:cubicBezTo>
                    <a:pt x="36041" y="15087"/>
                    <a:pt x="36172" y="13897"/>
                    <a:pt x="37125" y="12408"/>
                  </a:cubicBezTo>
                  <a:cubicBezTo>
                    <a:pt x="38280" y="10527"/>
                    <a:pt x="39946" y="8872"/>
                    <a:pt x="39506" y="6503"/>
                  </a:cubicBezTo>
                  <a:cubicBezTo>
                    <a:pt x="39462" y="6314"/>
                    <a:pt x="39262" y="6167"/>
                    <a:pt x="39081" y="6167"/>
                  </a:cubicBezTo>
                  <a:cubicBezTo>
                    <a:pt x="39068" y="6167"/>
                    <a:pt x="39055" y="6168"/>
                    <a:pt x="39042" y="6169"/>
                  </a:cubicBezTo>
                  <a:cubicBezTo>
                    <a:pt x="37779" y="6169"/>
                    <a:pt x="36708" y="6503"/>
                    <a:pt x="35624" y="7039"/>
                  </a:cubicBezTo>
                  <a:cubicBezTo>
                    <a:pt x="35767" y="6003"/>
                    <a:pt x="36720" y="5050"/>
                    <a:pt x="36172" y="3967"/>
                  </a:cubicBezTo>
                  <a:cubicBezTo>
                    <a:pt x="35958" y="3574"/>
                    <a:pt x="35636" y="3324"/>
                    <a:pt x="35267" y="3229"/>
                  </a:cubicBezTo>
                  <a:cubicBezTo>
                    <a:pt x="35243" y="2729"/>
                    <a:pt x="34993" y="2264"/>
                    <a:pt x="34517" y="1895"/>
                  </a:cubicBezTo>
                  <a:cubicBezTo>
                    <a:pt x="34065" y="1545"/>
                    <a:pt x="33592" y="1437"/>
                    <a:pt x="33108" y="1437"/>
                  </a:cubicBezTo>
                  <a:cubicBezTo>
                    <a:pt x="32338" y="1437"/>
                    <a:pt x="31538" y="1708"/>
                    <a:pt x="30736" y="1708"/>
                  </a:cubicBezTo>
                  <a:cubicBezTo>
                    <a:pt x="30686" y="1708"/>
                    <a:pt x="30637" y="1707"/>
                    <a:pt x="30588" y="1705"/>
                  </a:cubicBezTo>
                  <a:cubicBezTo>
                    <a:pt x="30242" y="1687"/>
                    <a:pt x="29921" y="1652"/>
                    <a:pt x="29618" y="1652"/>
                  </a:cubicBezTo>
                  <a:cubicBezTo>
                    <a:pt x="29078" y="1652"/>
                    <a:pt x="28598" y="1765"/>
                    <a:pt x="28147" y="2300"/>
                  </a:cubicBezTo>
                  <a:cubicBezTo>
                    <a:pt x="27850" y="2657"/>
                    <a:pt x="27707" y="3086"/>
                    <a:pt x="27528" y="3502"/>
                  </a:cubicBezTo>
                  <a:cubicBezTo>
                    <a:pt x="27373" y="3860"/>
                    <a:pt x="27207" y="4383"/>
                    <a:pt x="26909" y="4657"/>
                  </a:cubicBezTo>
                  <a:cubicBezTo>
                    <a:pt x="26632" y="4930"/>
                    <a:pt x="26300" y="5055"/>
                    <a:pt x="25977" y="5055"/>
                  </a:cubicBezTo>
                  <a:cubicBezTo>
                    <a:pt x="25326" y="5055"/>
                    <a:pt x="24710" y="4552"/>
                    <a:pt x="24647" y="3741"/>
                  </a:cubicBezTo>
                  <a:cubicBezTo>
                    <a:pt x="24629" y="3471"/>
                    <a:pt x="24415" y="3334"/>
                    <a:pt x="24209" y="3334"/>
                  </a:cubicBezTo>
                  <a:cubicBezTo>
                    <a:pt x="24005" y="3334"/>
                    <a:pt x="23808" y="3468"/>
                    <a:pt x="23813" y="3741"/>
                  </a:cubicBezTo>
                  <a:cubicBezTo>
                    <a:pt x="23848" y="5085"/>
                    <a:pt x="24900" y="6158"/>
                    <a:pt x="26090" y="6158"/>
                  </a:cubicBezTo>
                  <a:cubicBezTo>
                    <a:pt x="26534" y="6158"/>
                    <a:pt x="26997" y="6009"/>
                    <a:pt x="27433" y="5669"/>
                  </a:cubicBezTo>
                  <a:cubicBezTo>
                    <a:pt x="28266" y="5014"/>
                    <a:pt x="28254" y="3967"/>
                    <a:pt x="28862" y="3205"/>
                  </a:cubicBezTo>
                  <a:cubicBezTo>
                    <a:pt x="29149" y="2837"/>
                    <a:pt x="29547" y="2757"/>
                    <a:pt x="29971" y="2757"/>
                  </a:cubicBezTo>
                  <a:cubicBezTo>
                    <a:pt x="30305" y="2757"/>
                    <a:pt x="30655" y="2807"/>
                    <a:pt x="30980" y="2807"/>
                  </a:cubicBezTo>
                  <a:cubicBezTo>
                    <a:pt x="31045" y="2807"/>
                    <a:pt x="31109" y="2805"/>
                    <a:pt x="31172" y="2800"/>
                  </a:cubicBezTo>
                  <a:cubicBezTo>
                    <a:pt x="31436" y="2776"/>
                    <a:pt x="32343" y="2599"/>
                    <a:pt x="33099" y="2599"/>
                  </a:cubicBezTo>
                  <a:cubicBezTo>
                    <a:pt x="33874" y="2599"/>
                    <a:pt x="34492" y="2785"/>
                    <a:pt x="34100" y="3514"/>
                  </a:cubicBezTo>
                  <a:cubicBezTo>
                    <a:pt x="33921" y="3862"/>
                    <a:pt x="34181" y="4350"/>
                    <a:pt x="34556" y="4350"/>
                  </a:cubicBezTo>
                  <a:cubicBezTo>
                    <a:pt x="34605" y="4350"/>
                    <a:pt x="34656" y="4342"/>
                    <a:pt x="34708" y="4324"/>
                  </a:cubicBezTo>
                  <a:cubicBezTo>
                    <a:pt x="34886" y="4586"/>
                    <a:pt x="35053" y="4872"/>
                    <a:pt x="35232" y="5134"/>
                  </a:cubicBezTo>
                  <a:cubicBezTo>
                    <a:pt x="35184" y="5276"/>
                    <a:pt x="35160" y="5407"/>
                    <a:pt x="35112" y="5538"/>
                  </a:cubicBezTo>
                  <a:cubicBezTo>
                    <a:pt x="35089" y="5872"/>
                    <a:pt x="34862" y="6205"/>
                    <a:pt x="34803" y="6538"/>
                  </a:cubicBezTo>
                  <a:cubicBezTo>
                    <a:pt x="34708" y="6979"/>
                    <a:pt x="34743" y="7324"/>
                    <a:pt x="34874" y="7753"/>
                  </a:cubicBezTo>
                  <a:cubicBezTo>
                    <a:pt x="34918" y="7918"/>
                    <a:pt x="35088" y="8051"/>
                    <a:pt x="35260" y="8051"/>
                  </a:cubicBezTo>
                  <a:cubicBezTo>
                    <a:pt x="35324" y="8051"/>
                    <a:pt x="35388" y="8033"/>
                    <a:pt x="35446" y="7991"/>
                  </a:cubicBezTo>
                  <a:cubicBezTo>
                    <a:pt x="36356" y="7331"/>
                    <a:pt x="37353" y="7085"/>
                    <a:pt x="38426" y="7085"/>
                  </a:cubicBezTo>
                  <a:cubicBezTo>
                    <a:pt x="38476" y="7085"/>
                    <a:pt x="38527" y="7085"/>
                    <a:pt x="38577" y="7086"/>
                  </a:cubicBezTo>
                  <a:cubicBezTo>
                    <a:pt x="38541" y="9265"/>
                    <a:pt x="36494" y="10849"/>
                    <a:pt x="35565" y="12682"/>
                  </a:cubicBezTo>
                  <a:cubicBezTo>
                    <a:pt x="35124" y="13516"/>
                    <a:pt x="34886" y="14409"/>
                    <a:pt x="34970" y="15361"/>
                  </a:cubicBezTo>
                  <a:cubicBezTo>
                    <a:pt x="35065" y="16730"/>
                    <a:pt x="35815" y="18028"/>
                    <a:pt x="35541" y="19362"/>
                  </a:cubicBezTo>
                  <a:cubicBezTo>
                    <a:pt x="35089" y="19242"/>
                    <a:pt x="34636" y="19123"/>
                    <a:pt x="34172" y="18992"/>
                  </a:cubicBezTo>
                  <a:cubicBezTo>
                    <a:pt x="34134" y="18981"/>
                    <a:pt x="34094" y="18976"/>
                    <a:pt x="34054" y="18976"/>
                  </a:cubicBezTo>
                  <a:cubicBezTo>
                    <a:pt x="33839" y="18976"/>
                    <a:pt x="33605" y="19127"/>
                    <a:pt x="33565" y="19338"/>
                  </a:cubicBezTo>
                  <a:cubicBezTo>
                    <a:pt x="33398" y="20243"/>
                    <a:pt x="32934" y="21445"/>
                    <a:pt x="33005" y="22362"/>
                  </a:cubicBezTo>
                  <a:cubicBezTo>
                    <a:pt x="33065" y="23326"/>
                    <a:pt x="33779" y="24243"/>
                    <a:pt x="33386" y="25291"/>
                  </a:cubicBezTo>
                  <a:cubicBezTo>
                    <a:pt x="32826" y="26803"/>
                    <a:pt x="30862" y="25767"/>
                    <a:pt x="30148" y="27315"/>
                  </a:cubicBezTo>
                  <a:cubicBezTo>
                    <a:pt x="29817" y="28006"/>
                    <a:pt x="29854" y="28545"/>
                    <a:pt x="29172" y="28545"/>
                  </a:cubicBezTo>
                  <a:cubicBezTo>
                    <a:pt x="29067" y="28545"/>
                    <a:pt x="28945" y="28533"/>
                    <a:pt x="28802" y="28505"/>
                  </a:cubicBezTo>
                  <a:cubicBezTo>
                    <a:pt x="28413" y="28429"/>
                    <a:pt x="28098" y="28329"/>
                    <a:pt x="27758" y="28329"/>
                  </a:cubicBezTo>
                  <a:cubicBezTo>
                    <a:pt x="27568" y="28329"/>
                    <a:pt x="27370" y="28360"/>
                    <a:pt x="27147" y="28446"/>
                  </a:cubicBezTo>
                  <a:cubicBezTo>
                    <a:pt x="26647" y="28648"/>
                    <a:pt x="26314" y="29053"/>
                    <a:pt x="25885" y="29363"/>
                  </a:cubicBezTo>
                  <a:cubicBezTo>
                    <a:pt x="25362" y="29742"/>
                    <a:pt x="25031" y="29841"/>
                    <a:pt x="24552" y="29841"/>
                  </a:cubicBezTo>
                  <a:cubicBezTo>
                    <a:pt x="24355" y="29841"/>
                    <a:pt x="24132" y="29824"/>
                    <a:pt x="23861" y="29803"/>
                  </a:cubicBezTo>
                  <a:cubicBezTo>
                    <a:pt x="23687" y="29785"/>
                    <a:pt x="23528" y="29760"/>
                    <a:pt x="23361" y="29760"/>
                  </a:cubicBezTo>
                  <a:cubicBezTo>
                    <a:pt x="23310" y="29760"/>
                    <a:pt x="23259" y="29762"/>
                    <a:pt x="23206" y="29768"/>
                  </a:cubicBezTo>
                  <a:cubicBezTo>
                    <a:pt x="22147" y="29887"/>
                    <a:pt x="21635" y="30756"/>
                    <a:pt x="21539" y="31744"/>
                  </a:cubicBezTo>
                  <a:cubicBezTo>
                    <a:pt x="21456" y="32637"/>
                    <a:pt x="21992" y="33923"/>
                    <a:pt x="21468" y="34744"/>
                  </a:cubicBezTo>
                  <a:cubicBezTo>
                    <a:pt x="21130" y="35273"/>
                    <a:pt x="20433" y="35444"/>
                    <a:pt x="19748" y="35444"/>
                  </a:cubicBezTo>
                  <a:cubicBezTo>
                    <a:pt x="19323" y="35444"/>
                    <a:pt x="18903" y="35379"/>
                    <a:pt x="18575" y="35292"/>
                  </a:cubicBezTo>
                  <a:cubicBezTo>
                    <a:pt x="16753" y="34816"/>
                    <a:pt x="16491" y="31053"/>
                    <a:pt x="16896" y="29518"/>
                  </a:cubicBezTo>
                  <a:cubicBezTo>
                    <a:pt x="17301" y="27958"/>
                    <a:pt x="18849" y="26946"/>
                    <a:pt x="18777" y="25243"/>
                  </a:cubicBezTo>
                  <a:cubicBezTo>
                    <a:pt x="18756" y="25046"/>
                    <a:pt x="18609" y="24913"/>
                    <a:pt x="18438" y="24913"/>
                  </a:cubicBezTo>
                  <a:cubicBezTo>
                    <a:pt x="18413" y="24913"/>
                    <a:pt x="18387" y="24916"/>
                    <a:pt x="18360" y="24922"/>
                  </a:cubicBezTo>
                  <a:cubicBezTo>
                    <a:pt x="16694" y="24624"/>
                    <a:pt x="16277" y="24088"/>
                    <a:pt x="17110" y="23326"/>
                  </a:cubicBezTo>
                  <a:cubicBezTo>
                    <a:pt x="17229" y="22921"/>
                    <a:pt x="17467" y="22719"/>
                    <a:pt x="17837" y="22683"/>
                  </a:cubicBezTo>
                  <a:cubicBezTo>
                    <a:pt x="18075" y="22564"/>
                    <a:pt x="18372" y="22564"/>
                    <a:pt x="18610" y="22445"/>
                  </a:cubicBezTo>
                  <a:cubicBezTo>
                    <a:pt x="18920" y="22279"/>
                    <a:pt x="19289" y="22040"/>
                    <a:pt x="19372" y="21671"/>
                  </a:cubicBezTo>
                  <a:cubicBezTo>
                    <a:pt x="19527" y="20838"/>
                    <a:pt x="18729" y="20112"/>
                    <a:pt x="17967" y="19766"/>
                  </a:cubicBezTo>
                  <a:cubicBezTo>
                    <a:pt x="18432" y="18326"/>
                    <a:pt x="18599" y="16468"/>
                    <a:pt x="17741" y="15230"/>
                  </a:cubicBezTo>
                  <a:cubicBezTo>
                    <a:pt x="17408" y="14742"/>
                    <a:pt x="17015" y="14682"/>
                    <a:pt x="16455" y="14635"/>
                  </a:cubicBezTo>
                  <a:cubicBezTo>
                    <a:pt x="16169" y="14607"/>
                    <a:pt x="15880" y="14597"/>
                    <a:pt x="15589" y="14597"/>
                  </a:cubicBezTo>
                  <a:cubicBezTo>
                    <a:pt x="14876" y="14597"/>
                    <a:pt x="14154" y="14660"/>
                    <a:pt x="13443" y="14694"/>
                  </a:cubicBezTo>
                  <a:lnTo>
                    <a:pt x="13717" y="13135"/>
                  </a:lnTo>
                  <a:lnTo>
                    <a:pt x="13717" y="13051"/>
                  </a:lnTo>
                  <a:cubicBezTo>
                    <a:pt x="13836" y="12980"/>
                    <a:pt x="13919" y="12849"/>
                    <a:pt x="13872" y="12718"/>
                  </a:cubicBezTo>
                  <a:cubicBezTo>
                    <a:pt x="13312" y="10991"/>
                    <a:pt x="13836" y="9932"/>
                    <a:pt x="15527" y="9563"/>
                  </a:cubicBezTo>
                  <a:cubicBezTo>
                    <a:pt x="16313" y="9384"/>
                    <a:pt x="17015" y="9241"/>
                    <a:pt x="17586" y="8610"/>
                  </a:cubicBezTo>
                  <a:cubicBezTo>
                    <a:pt x="18218" y="7896"/>
                    <a:pt x="18551" y="6967"/>
                    <a:pt x="19218" y="6265"/>
                  </a:cubicBezTo>
                  <a:cubicBezTo>
                    <a:pt x="20150" y="5300"/>
                    <a:pt x="21375" y="4850"/>
                    <a:pt x="22688" y="4850"/>
                  </a:cubicBezTo>
                  <a:cubicBezTo>
                    <a:pt x="22800" y="4850"/>
                    <a:pt x="22914" y="4853"/>
                    <a:pt x="23028" y="4860"/>
                  </a:cubicBezTo>
                  <a:cubicBezTo>
                    <a:pt x="23031" y="4860"/>
                    <a:pt x="23035" y="4860"/>
                    <a:pt x="23039" y="4860"/>
                  </a:cubicBezTo>
                  <a:cubicBezTo>
                    <a:pt x="23278" y="4860"/>
                    <a:pt x="23274" y="4478"/>
                    <a:pt x="23028" y="4455"/>
                  </a:cubicBezTo>
                  <a:cubicBezTo>
                    <a:pt x="22867" y="4442"/>
                    <a:pt x="22706" y="4436"/>
                    <a:pt x="22546" y="4436"/>
                  </a:cubicBezTo>
                  <a:cubicBezTo>
                    <a:pt x="21343" y="4436"/>
                    <a:pt x="20175" y="4794"/>
                    <a:pt x="19230" y="5550"/>
                  </a:cubicBezTo>
                  <a:cubicBezTo>
                    <a:pt x="18741" y="5955"/>
                    <a:pt x="18420" y="6419"/>
                    <a:pt x="18039" y="6908"/>
                  </a:cubicBezTo>
                  <a:cubicBezTo>
                    <a:pt x="17229" y="7991"/>
                    <a:pt x="16646" y="8205"/>
                    <a:pt x="15300" y="8443"/>
                  </a:cubicBezTo>
                  <a:cubicBezTo>
                    <a:pt x="14431" y="8586"/>
                    <a:pt x="13622" y="8860"/>
                    <a:pt x="13086" y="9515"/>
                  </a:cubicBezTo>
                  <a:cubicBezTo>
                    <a:pt x="13074" y="9408"/>
                    <a:pt x="13014" y="9325"/>
                    <a:pt x="12907" y="9277"/>
                  </a:cubicBezTo>
                  <a:cubicBezTo>
                    <a:pt x="12591" y="9130"/>
                    <a:pt x="12317" y="9066"/>
                    <a:pt x="12072" y="9066"/>
                  </a:cubicBezTo>
                  <a:cubicBezTo>
                    <a:pt x="11112" y="9066"/>
                    <a:pt x="10604" y="10039"/>
                    <a:pt x="9740" y="10694"/>
                  </a:cubicBezTo>
                  <a:cubicBezTo>
                    <a:pt x="9431" y="10926"/>
                    <a:pt x="9052" y="10991"/>
                    <a:pt x="8642" y="10991"/>
                  </a:cubicBezTo>
                  <a:cubicBezTo>
                    <a:pt x="8110" y="10991"/>
                    <a:pt x="7527" y="10880"/>
                    <a:pt x="6983" y="10880"/>
                  </a:cubicBezTo>
                  <a:cubicBezTo>
                    <a:pt x="6399" y="10880"/>
                    <a:pt x="5860" y="11008"/>
                    <a:pt x="5478" y="11539"/>
                  </a:cubicBezTo>
                  <a:cubicBezTo>
                    <a:pt x="4918" y="12325"/>
                    <a:pt x="5406" y="12754"/>
                    <a:pt x="6168" y="13075"/>
                  </a:cubicBezTo>
                  <a:cubicBezTo>
                    <a:pt x="6585" y="13254"/>
                    <a:pt x="7728" y="13373"/>
                    <a:pt x="7954" y="13801"/>
                  </a:cubicBezTo>
                  <a:cubicBezTo>
                    <a:pt x="8502" y="14825"/>
                    <a:pt x="7323" y="15254"/>
                    <a:pt x="6704" y="15468"/>
                  </a:cubicBezTo>
                  <a:cubicBezTo>
                    <a:pt x="6176" y="15648"/>
                    <a:pt x="5650" y="15735"/>
                    <a:pt x="5129" y="15735"/>
                  </a:cubicBezTo>
                  <a:cubicBezTo>
                    <a:pt x="4618" y="15735"/>
                    <a:pt x="4110" y="15651"/>
                    <a:pt x="3609" y="15492"/>
                  </a:cubicBezTo>
                  <a:cubicBezTo>
                    <a:pt x="3978" y="14337"/>
                    <a:pt x="3037" y="13432"/>
                    <a:pt x="2251" y="12563"/>
                  </a:cubicBezTo>
                  <a:cubicBezTo>
                    <a:pt x="2120" y="12396"/>
                    <a:pt x="1965" y="12242"/>
                    <a:pt x="1835" y="12075"/>
                  </a:cubicBezTo>
                  <a:cubicBezTo>
                    <a:pt x="1758" y="11776"/>
                    <a:pt x="1775" y="11625"/>
                    <a:pt x="1889" y="11625"/>
                  </a:cubicBezTo>
                  <a:cubicBezTo>
                    <a:pt x="1952" y="11625"/>
                    <a:pt x="2045" y="11672"/>
                    <a:pt x="2168" y="11765"/>
                  </a:cubicBezTo>
                  <a:cubicBezTo>
                    <a:pt x="2191" y="11761"/>
                    <a:pt x="2215" y="11759"/>
                    <a:pt x="2240" y="11759"/>
                  </a:cubicBezTo>
                  <a:cubicBezTo>
                    <a:pt x="2394" y="11759"/>
                    <a:pt x="2568" y="11838"/>
                    <a:pt x="2744" y="11838"/>
                  </a:cubicBezTo>
                  <a:cubicBezTo>
                    <a:pt x="2755" y="11838"/>
                    <a:pt x="2765" y="11837"/>
                    <a:pt x="2775" y="11837"/>
                  </a:cubicBezTo>
                  <a:cubicBezTo>
                    <a:pt x="3263" y="11789"/>
                    <a:pt x="3632" y="11468"/>
                    <a:pt x="4144" y="11384"/>
                  </a:cubicBezTo>
                  <a:cubicBezTo>
                    <a:pt x="4502" y="11325"/>
                    <a:pt x="4740" y="11420"/>
                    <a:pt x="5097" y="11265"/>
                  </a:cubicBezTo>
                  <a:cubicBezTo>
                    <a:pt x="6252" y="10777"/>
                    <a:pt x="6371" y="9301"/>
                    <a:pt x="5990" y="8277"/>
                  </a:cubicBezTo>
                  <a:cubicBezTo>
                    <a:pt x="5561" y="7122"/>
                    <a:pt x="4668" y="6300"/>
                    <a:pt x="5037" y="4943"/>
                  </a:cubicBezTo>
                  <a:cubicBezTo>
                    <a:pt x="5323" y="3907"/>
                    <a:pt x="6097" y="3110"/>
                    <a:pt x="7085" y="2752"/>
                  </a:cubicBezTo>
                  <a:cubicBezTo>
                    <a:pt x="7169" y="3705"/>
                    <a:pt x="7478" y="4717"/>
                    <a:pt x="8312" y="5241"/>
                  </a:cubicBezTo>
                  <a:cubicBezTo>
                    <a:pt x="8657" y="5458"/>
                    <a:pt x="9075" y="5567"/>
                    <a:pt x="9494" y="5567"/>
                  </a:cubicBezTo>
                  <a:cubicBezTo>
                    <a:pt x="10084" y="5567"/>
                    <a:pt x="10677" y="5351"/>
                    <a:pt x="11074" y="4919"/>
                  </a:cubicBezTo>
                  <a:cubicBezTo>
                    <a:pt x="11419" y="4538"/>
                    <a:pt x="11550" y="4086"/>
                    <a:pt x="11550" y="3586"/>
                  </a:cubicBezTo>
                  <a:cubicBezTo>
                    <a:pt x="11550" y="3324"/>
                    <a:pt x="11360" y="2919"/>
                    <a:pt x="11407" y="2681"/>
                  </a:cubicBezTo>
                  <a:cubicBezTo>
                    <a:pt x="11574" y="1764"/>
                    <a:pt x="12360" y="1181"/>
                    <a:pt x="13181" y="1002"/>
                  </a:cubicBezTo>
                  <a:cubicBezTo>
                    <a:pt x="13800" y="866"/>
                    <a:pt x="14427" y="802"/>
                    <a:pt x="15054" y="802"/>
                  </a:cubicBezTo>
                  <a:cubicBezTo>
                    <a:pt x="16619" y="802"/>
                    <a:pt x="18182" y="1203"/>
                    <a:pt x="19611" y="1883"/>
                  </a:cubicBezTo>
                  <a:cubicBezTo>
                    <a:pt x="19662" y="1908"/>
                    <a:pt x="19712" y="1919"/>
                    <a:pt x="19760" y="1919"/>
                  </a:cubicBezTo>
                  <a:cubicBezTo>
                    <a:pt x="20056" y="1919"/>
                    <a:pt x="20250" y="1496"/>
                    <a:pt x="19932" y="1312"/>
                  </a:cubicBezTo>
                  <a:cubicBezTo>
                    <a:pt x="18392" y="457"/>
                    <a:pt x="16653" y="1"/>
                    <a:pt x="1490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3" name="Google Shape;14173;p48"/>
            <p:cNvSpPr/>
            <p:nvPr/>
          </p:nvSpPr>
          <p:spPr>
            <a:xfrm>
              <a:off x="2796500" y="1566975"/>
              <a:ext cx="167575" cy="135325"/>
            </a:xfrm>
            <a:custGeom>
              <a:avLst/>
              <a:gdLst/>
              <a:ahLst/>
              <a:cxnLst/>
              <a:rect l="l" t="t" r="r" b="b"/>
              <a:pathLst>
                <a:path w="6703" h="5413" extrusionOk="0">
                  <a:moveTo>
                    <a:pt x="5906" y="1"/>
                  </a:moveTo>
                  <a:cubicBezTo>
                    <a:pt x="5645" y="1"/>
                    <a:pt x="5353" y="76"/>
                    <a:pt x="5119" y="108"/>
                  </a:cubicBezTo>
                  <a:cubicBezTo>
                    <a:pt x="4833" y="156"/>
                    <a:pt x="4809" y="584"/>
                    <a:pt x="5047" y="715"/>
                  </a:cubicBezTo>
                  <a:cubicBezTo>
                    <a:pt x="5167" y="775"/>
                    <a:pt x="5357" y="823"/>
                    <a:pt x="5464" y="894"/>
                  </a:cubicBezTo>
                  <a:cubicBezTo>
                    <a:pt x="5523" y="892"/>
                    <a:pt x="5572" y="891"/>
                    <a:pt x="5612" y="891"/>
                  </a:cubicBezTo>
                  <a:cubicBezTo>
                    <a:pt x="5824" y="891"/>
                    <a:pt x="5773" y="919"/>
                    <a:pt x="5452" y="989"/>
                  </a:cubicBezTo>
                  <a:lnTo>
                    <a:pt x="5190" y="1263"/>
                  </a:lnTo>
                  <a:cubicBezTo>
                    <a:pt x="4357" y="1918"/>
                    <a:pt x="3821" y="2382"/>
                    <a:pt x="2750" y="2680"/>
                  </a:cubicBezTo>
                  <a:cubicBezTo>
                    <a:pt x="2273" y="2811"/>
                    <a:pt x="1916" y="2966"/>
                    <a:pt x="1595" y="3347"/>
                  </a:cubicBezTo>
                  <a:cubicBezTo>
                    <a:pt x="1118" y="3906"/>
                    <a:pt x="987" y="4895"/>
                    <a:pt x="166" y="5121"/>
                  </a:cubicBezTo>
                  <a:cubicBezTo>
                    <a:pt x="0" y="5172"/>
                    <a:pt x="51" y="5413"/>
                    <a:pt x="207" y="5413"/>
                  </a:cubicBezTo>
                  <a:cubicBezTo>
                    <a:pt x="231" y="5413"/>
                    <a:pt x="257" y="5407"/>
                    <a:pt x="285" y="5395"/>
                  </a:cubicBezTo>
                  <a:cubicBezTo>
                    <a:pt x="1178" y="4954"/>
                    <a:pt x="1380" y="3966"/>
                    <a:pt x="2190" y="3454"/>
                  </a:cubicBezTo>
                  <a:cubicBezTo>
                    <a:pt x="2738" y="3109"/>
                    <a:pt x="3464" y="3168"/>
                    <a:pt x="4059" y="2966"/>
                  </a:cubicBezTo>
                  <a:cubicBezTo>
                    <a:pt x="4464" y="2811"/>
                    <a:pt x="4821" y="2597"/>
                    <a:pt x="5167" y="2323"/>
                  </a:cubicBezTo>
                  <a:cubicBezTo>
                    <a:pt x="5631" y="1918"/>
                    <a:pt x="6702" y="1204"/>
                    <a:pt x="6560" y="513"/>
                  </a:cubicBezTo>
                  <a:cubicBezTo>
                    <a:pt x="6482" y="106"/>
                    <a:pt x="6215" y="1"/>
                    <a:pt x="5906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4" name="Google Shape;14174;p48"/>
            <p:cNvSpPr/>
            <p:nvPr/>
          </p:nvSpPr>
          <p:spPr>
            <a:xfrm>
              <a:off x="2430050" y="1609250"/>
              <a:ext cx="90875" cy="126825"/>
            </a:xfrm>
            <a:custGeom>
              <a:avLst/>
              <a:gdLst/>
              <a:ahLst/>
              <a:cxnLst/>
              <a:rect l="l" t="t" r="r" b="b"/>
              <a:pathLst>
                <a:path w="3635" h="5073" extrusionOk="0">
                  <a:moveTo>
                    <a:pt x="1259" y="1"/>
                  </a:moveTo>
                  <a:cubicBezTo>
                    <a:pt x="905" y="1"/>
                    <a:pt x="571" y="177"/>
                    <a:pt x="310" y="632"/>
                  </a:cubicBezTo>
                  <a:cubicBezTo>
                    <a:pt x="1" y="1179"/>
                    <a:pt x="215" y="1525"/>
                    <a:pt x="536" y="1977"/>
                  </a:cubicBezTo>
                  <a:cubicBezTo>
                    <a:pt x="953" y="2549"/>
                    <a:pt x="894" y="2942"/>
                    <a:pt x="775" y="3596"/>
                  </a:cubicBezTo>
                  <a:cubicBezTo>
                    <a:pt x="691" y="3966"/>
                    <a:pt x="655" y="4323"/>
                    <a:pt x="715" y="4716"/>
                  </a:cubicBezTo>
                  <a:cubicBezTo>
                    <a:pt x="727" y="4847"/>
                    <a:pt x="798" y="5013"/>
                    <a:pt x="965" y="5037"/>
                  </a:cubicBezTo>
                  <a:cubicBezTo>
                    <a:pt x="1086" y="5061"/>
                    <a:pt x="1211" y="5073"/>
                    <a:pt x="1338" y="5073"/>
                  </a:cubicBezTo>
                  <a:cubicBezTo>
                    <a:pt x="2415" y="5073"/>
                    <a:pt x="3634" y="4244"/>
                    <a:pt x="3453" y="3073"/>
                  </a:cubicBezTo>
                  <a:cubicBezTo>
                    <a:pt x="3422" y="2884"/>
                    <a:pt x="3274" y="2798"/>
                    <a:pt x="3117" y="2798"/>
                  </a:cubicBezTo>
                  <a:cubicBezTo>
                    <a:pt x="2977" y="2798"/>
                    <a:pt x="2829" y="2866"/>
                    <a:pt x="2751" y="2989"/>
                  </a:cubicBezTo>
                  <a:cubicBezTo>
                    <a:pt x="2322" y="3644"/>
                    <a:pt x="2084" y="4192"/>
                    <a:pt x="1322" y="4335"/>
                  </a:cubicBezTo>
                  <a:cubicBezTo>
                    <a:pt x="1251" y="3644"/>
                    <a:pt x="1620" y="2942"/>
                    <a:pt x="1394" y="2251"/>
                  </a:cubicBezTo>
                  <a:cubicBezTo>
                    <a:pt x="1346" y="2120"/>
                    <a:pt x="1275" y="2037"/>
                    <a:pt x="1215" y="1894"/>
                  </a:cubicBezTo>
                  <a:cubicBezTo>
                    <a:pt x="1145" y="1705"/>
                    <a:pt x="1063" y="1685"/>
                    <a:pt x="1017" y="1685"/>
                  </a:cubicBezTo>
                  <a:cubicBezTo>
                    <a:pt x="1005" y="1685"/>
                    <a:pt x="995" y="1686"/>
                    <a:pt x="989" y="1686"/>
                  </a:cubicBezTo>
                  <a:cubicBezTo>
                    <a:pt x="956" y="1686"/>
                    <a:pt x="1024" y="1645"/>
                    <a:pt x="1334" y="1120"/>
                  </a:cubicBezTo>
                  <a:cubicBezTo>
                    <a:pt x="1402" y="759"/>
                    <a:pt x="1531" y="579"/>
                    <a:pt x="1719" y="579"/>
                  </a:cubicBezTo>
                  <a:cubicBezTo>
                    <a:pt x="1829" y="579"/>
                    <a:pt x="1959" y="640"/>
                    <a:pt x="2108" y="763"/>
                  </a:cubicBezTo>
                  <a:cubicBezTo>
                    <a:pt x="2239" y="858"/>
                    <a:pt x="2358" y="965"/>
                    <a:pt x="2501" y="1048"/>
                  </a:cubicBezTo>
                  <a:cubicBezTo>
                    <a:pt x="2703" y="1227"/>
                    <a:pt x="2882" y="1441"/>
                    <a:pt x="3061" y="1644"/>
                  </a:cubicBezTo>
                  <a:cubicBezTo>
                    <a:pt x="3094" y="1683"/>
                    <a:pt x="3135" y="1699"/>
                    <a:pt x="3177" y="1699"/>
                  </a:cubicBezTo>
                  <a:cubicBezTo>
                    <a:pt x="3300" y="1699"/>
                    <a:pt x="3423" y="1557"/>
                    <a:pt x="3334" y="1441"/>
                  </a:cubicBezTo>
                  <a:cubicBezTo>
                    <a:pt x="2909" y="845"/>
                    <a:pt x="2035" y="1"/>
                    <a:pt x="125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5" name="Google Shape;14175;p48"/>
            <p:cNvSpPr/>
            <p:nvPr/>
          </p:nvSpPr>
          <p:spPr>
            <a:xfrm>
              <a:off x="2364875" y="1738200"/>
              <a:ext cx="70850" cy="66725"/>
            </a:xfrm>
            <a:custGeom>
              <a:avLst/>
              <a:gdLst/>
              <a:ahLst/>
              <a:cxnLst/>
              <a:rect l="l" t="t" r="r" b="b"/>
              <a:pathLst>
                <a:path w="2834" h="2669" extrusionOk="0">
                  <a:moveTo>
                    <a:pt x="1353" y="1"/>
                  </a:moveTo>
                  <a:cubicBezTo>
                    <a:pt x="1087" y="1"/>
                    <a:pt x="782" y="172"/>
                    <a:pt x="607" y="367"/>
                  </a:cubicBezTo>
                  <a:cubicBezTo>
                    <a:pt x="226" y="820"/>
                    <a:pt x="0" y="1546"/>
                    <a:pt x="286" y="2117"/>
                  </a:cubicBezTo>
                  <a:cubicBezTo>
                    <a:pt x="477" y="2493"/>
                    <a:pt x="842" y="2668"/>
                    <a:pt x="1222" y="2668"/>
                  </a:cubicBezTo>
                  <a:cubicBezTo>
                    <a:pt x="1456" y="2668"/>
                    <a:pt x="1696" y="2602"/>
                    <a:pt x="1905" y="2475"/>
                  </a:cubicBezTo>
                  <a:cubicBezTo>
                    <a:pt x="2548" y="2058"/>
                    <a:pt x="2834" y="1165"/>
                    <a:pt x="2536" y="486"/>
                  </a:cubicBezTo>
                  <a:cubicBezTo>
                    <a:pt x="2509" y="426"/>
                    <a:pt x="2451" y="401"/>
                    <a:pt x="2391" y="401"/>
                  </a:cubicBezTo>
                  <a:cubicBezTo>
                    <a:pt x="2320" y="401"/>
                    <a:pt x="2247" y="435"/>
                    <a:pt x="2215" y="486"/>
                  </a:cubicBezTo>
                  <a:cubicBezTo>
                    <a:pt x="2024" y="832"/>
                    <a:pt x="2012" y="1248"/>
                    <a:pt x="1798" y="1594"/>
                  </a:cubicBezTo>
                  <a:cubicBezTo>
                    <a:pt x="1687" y="1782"/>
                    <a:pt x="1441" y="1988"/>
                    <a:pt x="1205" y="1988"/>
                  </a:cubicBezTo>
                  <a:cubicBezTo>
                    <a:pt x="1112" y="1988"/>
                    <a:pt x="1021" y="1956"/>
                    <a:pt x="941" y="1879"/>
                  </a:cubicBezTo>
                  <a:cubicBezTo>
                    <a:pt x="566" y="1495"/>
                    <a:pt x="1082" y="310"/>
                    <a:pt x="1504" y="310"/>
                  </a:cubicBezTo>
                  <a:cubicBezTo>
                    <a:pt x="1565" y="310"/>
                    <a:pt x="1625" y="335"/>
                    <a:pt x="1679" y="391"/>
                  </a:cubicBezTo>
                  <a:cubicBezTo>
                    <a:pt x="1691" y="400"/>
                    <a:pt x="1708" y="405"/>
                    <a:pt x="1725" y="405"/>
                  </a:cubicBezTo>
                  <a:cubicBezTo>
                    <a:pt x="1773" y="405"/>
                    <a:pt x="1824" y="369"/>
                    <a:pt x="1798" y="308"/>
                  </a:cubicBezTo>
                  <a:cubicBezTo>
                    <a:pt x="1709" y="86"/>
                    <a:pt x="1541" y="1"/>
                    <a:pt x="135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6" name="Google Shape;14176;p48"/>
            <p:cNvSpPr/>
            <p:nvPr/>
          </p:nvSpPr>
          <p:spPr>
            <a:xfrm>
              <a:off x="2348500" y="1667400"/>
              <a:ext cx="76225" cy="49775"/>
            </a:xfrm>
            <a:custGeom>
              <a:avLst/>
              <a:gdLst/>
              <a:ahLst/>
              <a:cxnLst/>
              <a:rect l="l" t="t" r="r" b="b"/>
              <a:pathLst>
                <a:path w="3049" h="1991" extrusionOk="0">
                  <a:moveTo>
                    <a:pt x="2197" y="1"/>
                  </a:moveTo>
                  <a:cubicBezTo>
                    <a:pt x="2142" y="1"/>
                    <a:pt x="2087" y="14"/>
                    <a:pt x="2036" y="44"/>
                  </a:cubicBezTo>
                  <a:cubicBezTo>
                    <a:pt x="1822" y="199"/>
                    <a:pt x="1929" y="425"/>
                    <a:pt x="1929" y="627"/>
                  </a:cubicBezTo>
                  <a:cubicBezTo>
                    <a:pt x="1929" y="1064"/>
                    <a:pt x="1701" y="1213"/>
                    <a:pt x="1410" y="1213"/>
                  </a:cubicBezTo>
                  <a:cubicBezTo>
                    <a:pt x="1161" y="1213"/>
                    <a:pt x="867" y="1104"/>
                    <a:pt x="631" y="973"/>
                  </a:cubicBezTo>
                  <a:lnTo>
                    <a:pt x="762" y="794"/>
                  </a:lnTo>
                  <a:cubicBezTo>
                    <a:pt x="872" y="648"/>
                    <a:pt x="709" y="461"/>
                    <a:pt x="552" y="461"/>
                  </a:cubicBezTo>
                  <a:cubicBezTo>
                    <a:pt x="504" y="461"/>
                    <a:pt x="456" y="478"/>
                    <a:pt x="417" y="520"/>
                  </a:cubicBezTo>
                  <a:cubicBezTo>
                    <a:pt x="310" y="639"/>
                    <a:pt x="215" y="747"/>
                    <a:pt x="107" y="866"/>
                  </a:cubicBezTo>
                  <a:cubicBezTo>
                    <a:pt x="0" y="973"/>
                    <a:pt x="12" y="1116"/>
                    <a:pt x="107" y="1223"/>
                  </a:cubicBezTo>
                  <a:cubicBezTo>
                    <a:pt x="472" y="1624"/>
                    <a:pt x="1018" y="1990"/>
                    <a:pt x="1575" y="1990"/>
                  </a:cubicBezTo>
                  <a:cubicBezTo>
                    <a:pt x="1745" y="1990"/>
                    <a:pt x="1916" y="1956"/>
                    <a:pt x="2084" y="1878"/>
                  </a:cubicBezTo>
                  <a:cubicBezTo>
                    <a:pt x="2620" y="1640"/>
                    <a:pt x="3048" y="901"/>
                    <a:pt x="2715" y="330"/>
                  </a:cubicBezTo>
                  <a:cubicBezTo>
                    <a:pt x="2621" y="180"/>
                    <a:pt x="2402" y="1"/>
                    <a:pt x="219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7" name="Google Shape;14177;p48"/>
            <p:cNvSpPr/>
            <p:nvPr/>
          </p:nvSpPr>
          <p:spPr>
            <a:xfrm>
              <a:off x="2203825" y="1667075"/>
              <a:ext cx="116950" cy="140750"/>
            </a:xfrm>
            <a:custGeom>
              <a:avLst/>
              <a:gdLst/>
              <a:ahLst/>
              <a:cxnLst/>
              <a:rect l="l" t="t" r="r" b="b"/>
              <a:pathLst>
                <a:path w="4678" h="5630" extrusionOk="0">
                  <a:moveTo>
                    <a:pt x="1166" y="1"/>
                  </a:moveTo>
                  <a:cubicBezTo>
                    <a:pt x="407" y="1"/>
                    <a:pt x="134" y="1078"/>
                    <a:pt x="84" y="1783"/>
                  </a:cubicBezTo>
                  <a:cubicBezTo>
                    <a:pt x="1" y="3093"/>
                    <a:pt x="310" y="3974"/>
                    <a:pt x="1465" y="4581"/>
                  </a:cubicBezTo>
                  <a:cubicBezTo>
                    <a:pt x="1739" y="4724"/>
                    <a:pt x="1930" y="4808"/>
                    <a:pt x="2108" y="5093"/>
                  </a:cubicBezTo>
                  <a:cubicBezTo>
                    <a:pt x="2168" y="5177"/>
                    <a:pt x="2156" y="5332"/>
                    <a:pt x="2227" y="5403"/>
                  </a:cubicBezTo>
                  <a:cubicBezTo>
                    <a:pt x="2335" y="5510"/>
                    <a:pt x="2465" y="5629"/>
                    <a:pt x="2620" y="5629"/>
                  </a:cubicBezTo>
                  <a:cubicBezTo>
                    <a:pt x="2629" y="5630"/>
                    <a:pt x="2637" y="5630"/>
                    <a:pt x="2645" y="5630"/>
                  </a:cubicBezTo>
                  <a:cubicBezTo>
                    <a:pt x="2926" y="5630"/>
                    <a:pt x="3073" y="5431"/>
                    <a:pt x="3097" y="5165"/>
                  </a:cubicBezTo>
                  <a:cubicBezTo>
                    <a:pt x="3105" y="5033"/>
                    <a:pt x="2975" y="4940"/>
                    <a:pt x="2851" y="4940"/>
                  </a:cubicBezTo>
                  <a:cubicBezTo>
                    <a:pt x="2797" y="4940"/>
                    <a:pt x="2744" y="4958"/>
                    <a:pt x="2704" y="4998"/>
                  </a:cubicBezTo>
                  <a:cubicBezTo>
                    <a:pt x="2930" y="4760"/>
                    <a:pt x="2477" y="4343"/>
                    <a:pt x="2299" y="4212"/>
                  </a:cubicBezTo>
                  <a:cubicBezTo>
                    <a:pt x="1608" y="3748"/>
                    <a:pt x="918" y="4010"/>
                    <a:pt x="656" y="2950"/>
                  </a:cubicBezTo>
                  <a:cubicBezTo>
                    <a:pt x="560" y="2581"/>
                    <a:pt x="572" y="2164"/>
                    <a:pt x="608" y="1783"/>
                  </a:cubicBezTo>
                  <a:cubicBezTo>
                    <a:pt x="608" y="1605"/>
                    <a:pt x="632" y="1414"/>
                    <a:pt x="668" y="1236"/>
                  </a:cubicBezTo>
                  <a:cubicBezTo>
                    <a:pt x="673" y="967"/>
                    <a:pt x="757" y="831"/>
                    <a:pt x="920" y="831"/>
                  </a:cubicBezTo>
                  <a:cubicBezTo>
                    <a:pt x="1125" y="831"/>
                    <a:pt x="1454" y="1048"/>
                    <a:pt x="1906" y="1486"/>
                  </a:cubicBezTo>
                  <a:cubicBezTo>
                    <a:pt x="2061" y="1938"/>
                    <a:pt x="1823" y="2617"/>
                    <a:pt x="1918" y="3117"/>
                  </a:cubicBezTo>
                  <a:cubicBezTo>
                    <a:pt x="2090" y="3925"/>
                    <a:pt x="2713" y="4299"/>
                    <a:pt x="3302" y="4299"/>
                  </a:cubicBezTo>
                  <a:cubicBezTo>
                    <a:pt x="4015" y="4299"/>
                    <a:pt x="4678" y="3751"/>
                    <a:pt x="4430" y="2760"/>
                  </a:cubicBezTo>
                  <a:cubicBezTo>
                    <a:pt x="4415" y="2675"/>
                    <a:pt x="4360" y="2640"/>
                    <a:pt x="4300" y="2640"/>
                  </a:cubicBezTo>
                  <a:cubicBezTo>
                    <a:pt x="4218" y="2640"/>
                    <a:pt x="4127" y="2706"/>
                    <a:pt x="4120" y="2796"/>
                  </a:cubicBezTo>
                  <a:cubicBezTo>
                    <a:pt x="3870" y="3069"/>
                    <a:pt x="3597" y="3319"/>
                    <a:pt x="3347" y="3593"/>
                  </a:cubicBezTo>
                  <a:cubicBezTo>
                    <a:pt x="3108" y="3415"/>
                    <a:pt x="2870" y="3236"/>
                    <a:pt x="2632" y="3034"/>
                  </a:cubicBezTo>
                  <a:cubicBezTo>
                    <a:pt x="2525" y="2879"/>
                    <a:pt x="2549" y="2557"/>
                    <a:pt x="2525" y="2379"/>
                  </a:cubicBezTo>
                  <a:cubicBezTo>
                    <a:pt x="2513" y="2164"/>
                    <a:pt x="2525" y="1926"/>
                    <a:pt x="2513" y="1700"/>
                  </a:cubicBezTo>
                  <a:lnTo>
                    <a:pt x="2513" y="1700"/>
                  </a:lnTo>
                  <a:cubicBezTo>
                    <a:pt x="2683" y="1900"/>
                    <a:pt x="2936" y="2024"/>
                    <a:pt x="3203" y="2024"/>
                  </a:cubicBezTo>
                  <a:cubicBezTo>
                    <a:pt x="3254" y="2024"/>
                    <a:pt x="3306" y="2019"/>
                    <a:pt x="3358" y="2010"/>
                  </a:cubicBezTo>
                  <a:cubicBezTo>
                    <a:pt x="3882" y="1903"/>
                    <a:pt x="4335" y="1331"/>
                    <a:pt x="3930" y="867"/>
                  </a:cubicBezTo>
                  <a:cubicBezTo>
                    <a:pt x="3891" y="822"/>
                    <a:pt x="3840" y="804"/>
                    <a:pt x="3788" y="804"/>
                  </a:cubicBezTo>
                  <a:cubicBezTo>
                    <a:pt x="3729" y="804"/>
                    <a:pt x="3671" y="828"/>
                    <a:pt x="3632" y="867"/>
                  </a:cubicBezTo>
                  <a:lnTo>
                    <a:pt x="3513" y="986"/>
                  </a:lnTo>
                  <a:cubicBezTo>
                    <a:pt x="3489" y="986"/>
                    <a:pt x="3489" y="986"/>
                    <a:pt x="3478" y="998"/>
                  </a:cubicBezTo>
                  <a:cubicBezTo>
                    <a:pt x="3370" y="1069"/>
                    <a:pt x="3311" y="1212"/>
                    <a:pt x="3216" y="1283"/>
                  </a:cubicBezTo>
                  <a:cubicBezTo>
                    <a:pt x="3164" y="1318"/>
                    <a:pt x="3106" y="1333"/>
                    <a:pt x="3048" y="1333"/>
                  </a:cubicBezTo>
                  <a:cubicBezTo>
                    <a:pt x="2906" y="1333"/>
                    <a:pt x="2763" y="1240"/>
                    <a:pt x="2704" y="1105"/>
                  </a:cubicBezTo>
                  <a:cubicBezTo>
                    <a:pt x="2664" y="987"/>
                    <a:pt x="2583" y="942"/>
                    <a:pt x="2499" y="942"/>
                  </a:cubicBezTo>
                  <a:cubicBezTo>
                    <a:pt x="2455" y="942"/>
                    <a:pt x="2411" y="954"/>
                    <a:pt x="2370" y="974"/>
                  </a:cubicBezTo>
                  <a:cubicBezTo>
                    <a:pt x="2251" y="617"/>
                    <a:pt x="2025" y="319"/>
                    <a:pt x="1680" y="140"/>
                  </a:cubicBezTo>
                  <a:cubicBezTo>
                    <a:pt x="1488" y="44"/>
                    <a:pt x="1318" y="1"/>
                    <a:pt x="1166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8" name="Google Shape;14178;p48"/>
            <p:cNvSpPr/>
            <p:nvPr/>
          </p:nvSpPr>
          <p:spPr>
            <a:xfrm>
              <a:off x="2277650" y="1630625"/>
              <a:ext cx="26325" cy="20125"/>
            </a:xfrm>
            <a:custGeom>
              <a:avLst/>
              <a:gdLst/>
              <a:ahLst/>
              <a:cxnLst/>
              <a:rect l="l" t="t" r="r" b="b"/>
              <a:pathLst>
                <a:path w="1053" h="805" extrusionOk="0">
                  <a:moveTo>
                    <a:pt x="730" y="1"/>
                  </a:moveTo>
                  <a:cubicBezTo>
                    <a:pt x="718" y="1"/>
                    <a:pt x="705" y="1"/>
                    <a:pt x="691" y="3"/>
                  </a:cubicBezTo>
                  <a:cubicBezTo>
                    <a:pt x="620" y="3"/>
                    <a:pt x="525" y="3"/>
                    <a:pt x="453" y="27"/>
                  </a:cubicBezTo>
                  <a:cubicBezTo>
                    <a:pt x="382" y="39"/>
                    <a:pt x="298" y="98"/>
                    <a:pt x="227" y="134"/>
                  </a:cubicBezTo>
                  <a:cubicBezTo>
                    <a:pt x="48" y="217"/>
                    <a:pt x="1" y="455"/>
                    <a:pt x="96" y="622"/>
                  </a:cubicBezTo>
                  <a:cubicBezTo>
                    <a:pt x="169" y="744"/>
                    <a:pt x="286" y="805"/>
                    <a:pt x="410" y="805"/>
                  </a:cubicBezTo>
                  <a:cubicBezTo>
                    <a:pt x="468" y="805"/>
                    <a:pt x="527" y="792"/>
                    <a:pt x="584" y="765"/>
                  </a:cubicBezTo>
                  <a:cubicBezTo>
                    <a:pt x="715" y="682"/>
                    <a:pt x="810" y="622"/>
                    <a:pt x="894" y="527"/>
                  </a:cubicBezTo>
                  <a:cubicBezTo>
                    <a:pt x="1052" y="334"/>
                    <a:pt x="984" y="1"/>
                    <a:pt x="73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9" name="Google Shape;14179;p48"/>
            <p:cNvSpPr/>
            <p:nvPr/>
          </p:nvSpPr>
          <p:spPr>
            <a:xfrm>
              <a:off x="3248300" y="2281500"/>
              <a:ext cx="1170425" cy="1887225"/>
            </a:xfrm>
            <a:custGeom>
              <a:avLst/>
              <a:gdLst/>
              <a:ahLst/>
              <a:cxnLst/>
              <a:rect l="l" t="t" r="r" b="b"/>
              <a:pathLst>
                <a:path w="46817" h="75489" extrusionOk="0">
                  <a:moveTo>
                    <a:pt x="23388" y="0"/>
                  </a:moveTo>
                  <a:cubicBezTo>
                    <a:pt x="23347" y="0"/>
                    <a:pt x="23306" y="20"/>
                    <a:pt x="23278" y="66"/>
                  </a:cubicBezTo>
                  <a:cubicBezTo>
                    <a:pt x="22563" y="1221"/>
                    <a:pt x="21408" y="2626"/>
                    <a:pt x="21051" y="3936"/>
                  </a:cubicBezTo>
                  <a:cubicBezTo>
                    <a:pt x="20789" y="4888"/>
                    <a:pt x="21646" y="5758"/>
                    <a:pt x="22051" y="6543"/>
                  </a:cubicBezTo>
                  <a:cubicBezTo>
                    <a:pt x="22361" y="7139"/>
                    <a:pt x="22766" y="7651"/>
                    <a:pt x="21873" y="8198"/>
                  </a:cubicBezTo>
                  <a:cubicBezTo>
                    <a:pt x="21706" y="8306"/>
                    <a:pt x="21432" y="8270"/>
                    <a:pt x="21230" y="8341"/>
                  </a:cubicBezTo>
                  <a:cubicBezTo>
                    <a:pt x="20920" y="8484"/>
                    <a:pt x="20718" y="8615"/>
                    <a:pt x="20503" y="8877"/>
                  </a:cubicBezTo>
                  <a:cubicBezTo>
                    <a:pt x="20337" y="9103"/>
                    <a:pt x="20206" y="9353"/>
                    <a:pt x="20146" y="9615"/>
                  </a:cubicBezTo>
                  <a:cubicBezTo>
                    <a:pt x="19646" y="9449"/>
                    <a:pt x="19170" y="9258"/>
                    <a:pt x="18694" y="8996"/>
                  </a:cubicBezTo>
                  <a:cubicBezTo>
                    <a:pt x="18524" y="8917"/>
                    <a:pt x="18280" y="8720"/>
                    <a:pt x="18052" y="8720"/>
                  </a:cubicBezTo>
                  <a:cubicBezTo>
                    <a:pt x="18040" y="8720"/>
                    <a:pt x="18027" y="8721"/>
                    <a:pt x="18015" y="8722"/>
                  </a:cubicBezTo>
                  <a:cubicBezTo>
                    <a:pt x="17598" y="8734"/>
                    <a:pt x="17241" y="9091"/>
                    <a:pt x="17086" y="9449"/>
                  </a:cubicBezTo>
                  <a:cubicBezTo>
                    <a:pt x="16884" y="9877"/>
                    <a:pt x="16884" y="10413"/>
                    <a:pt x="17170" y="10806"/>
                  </a:cubicBezTo>
                  <a:cubicBezTo>
                    <a:pt x="17348" y="11044"/>
                    <a:pt x="17777" y="11175"/>
                    <a:pt x="18134" y="11318"/>
                  </a:cubicBezTo>
                  <a:cubicBezTo>
                    <a:pt x="17158" y="11342"/>
                    <a:pt x="16170" y="11556"/>
                    <a:pt x="15324" y="12032"/>
                  </a:cubicBezTo>
                  <a:cubicBezTo>
                    <a:pt x="15277" y="12056"/>
                    <a:pt x="15241" y="12068"/>
                    <a:pt x="15193" y="12092"/>
                  </a:cubicBezTo>
                  <a:lnTo>
                    <a:pt x="15158" y="12127"/>
                  </a:lnTo>
                  <a:cubicBezTo>
                    <a:pt x="14836" y="12318"/>
                    <a:pt x="14527" y="12556"/>
                    <a:pt x="14229" y="12842"/>
                  </a:cubicBezTo>
                  <a:cubicBezTo>
                    <a:pt x="14169" y="12901"/>
                    <a:pt x="14169" y="12961"/>
                    <a:pt x="14181" y="13020"/>
                  </a:cubicBezTo>
                  <a:cubicBezTo>
                    <a:pt x="14146" y="13032"/>
                    <a:pt x="14134" y="13068"/>
                    <a:pt x="14110" y="13080"/>
                  </a:cubicBezTo>
                  <a:lnTo>
                    <a:pt x="13788" y="12806"/>
                  </a:lnTo>
                  <a:cubicBezTo>
                    <a:pt x="13690" y="12727"/>
                    <a:pt x="13583" y="12691"/>
                    <a:pt x="13480" y="12691"/>
                  </a:cubicBezTo>
                  <a:cubicBezTo>
                    <a:pt x="13259" y="12691"/>
                    <a:pt x="13063" y="12859"/>
                    <a:pt x="13038" y="13128"/>
                  </a:cubicBezTo>
                  <a:cubicBezTo>
                    <a:pt x="12979" y="13794"/>
                    <a:pt x="12526" y="14259"/>
                    <a:pt x="12050" y="14711"/>
                  </a:cubicBezTo>
                  <a:cubicBezTo>
                    <a:pt x="12026" y="14735"/>
                    <a:pt x="11979" y="14735"/>
                    <a:pt x="11943" y="14759"/>
                  </a:cubicBezTo>
                  <a:cubicBezTo>
                    <a:pt x="11705" y="14914"/>
                    <a:pt x="11371" y="15104"/>
                    <a:pt x="11086" y="15104"/>
                  </a:cubicBezTo>
                  <a:cubicBezTo>
                    <a:pt x="9764" y="15056"/>
                    <a:pt x="10026" y="13747"/>
                    <a:pt x="10240" y="13068"/>
                  </a:cubicBezTo>
                  <a:cubicBezTo>
                    <a:pt x="10371" y="12616"/>
                    <a:pt x="10633" y="12235"/>
                    <a:pt x="10681" y="11735"/>
                  </a:cubicBezTo>
                  <a:cubicBezTo>
                    <a:pt x="10776" y="10723"/>
                    <a:pt x="9347" y="8639"/>
                    <a:pt x="9776" y="7651"/>
                  </a:cubicBezTo>
                  <a:lnTo>
                    <a:pt x="9776" y="7651"/>
                  </a:lnTo>
                  <a:cubicBezTo>
                    <a:pt x="10324" y="8282"/>
                    <a:pt x="10895" y="8960"/>
                    <a:pt x="11288" y="9699"/>
                  </a:cubicBezTo>
                  <a:cubicBezTo>
                    <a:pt x="11740" y="10508"/>
                    <a:pt x="11824" y="11318"/>
                    <a:pt x="12026" y="12199"/>
                  </a:cubicBezTo>
                  <a:cubicBezTo>
                    <a:pt x="12046" y="12317"/>
                    <a:pt x="12153" y="12378"/>
                    <a:pt x="12259" y="12378"/>
                  </a:cubicBezTo>
                  <a:cubicBezTo>
                    <a:pt x="12345" y="12378"/>
                    <a:pt x="12429" y="12338"/>
                    <a:pt x="12467" y="12258"/>
                  </a:cubicBezTo>
                  <a:cubicBezTo>
                    <a:pt x="13455" y="10342"/>
                    <a:pt x="11407" y="8425"/>
                    <a:pt x="10074" y="7317"/>
                  </a:cubicBezTo>
                  <a:cubicBezTo>
                    <a:pt x="10193" y="7246"/>
                    <a:pt x="10324" y="7186"/>
                    <a:pt x="10502" y="7151"/>
                  </a:cubicBezTo>
                  <a:cubicBezTo>
                    <a:pt x="10737" y="7095"/>
                    <a:pt x="10667" y="6765"/>
                    <a:pt x="10441" y="6765"/>
                  </a:cubicBezTo>
                  <a:cubicBezTo>
                    <a:pt x="10426" y="6765"/>
                    <a:pt x="10411" y="6767"/>
                    <a:pt x="10395" y="6770"/>
                  </a:cubicBezTo>
                  <a:cubicBezTo>
                    <a:pt x="9419" y="6913"/>
                    <a:pt x="9002" y="7770"/>
                    <a:pt x="9085" y="8698"/>
                  </a:cubicBezTo>
                  <a:cubicBezTo>
                    <a:pt x="9169" y="9508"/>
                    <a:pt x="9728" y="10163"/>
                    <a:pt x="9847" y="10937"/>
                  </a:cubicBezTo>
                  <a:cubicBezTo>
                    <a:pt x="10026" y="12068"/>
                    <a:pt x="9347" y="12663"/>
                    <a:pt x="9204" y="13663"/>
                  </a:cubicBezTo>
                  <a:cubicBezTo>
                    <a:pt x="9073" y="14592"/>
                    <a:pt x="9419" y="15628"/>
                    <a:pt x="10324" y="16045"/>
                  </a:cubicBezTo>
                  <a:cubicBezTo>
                    <a:pt x="10490" y="16116"/>
                    <a:pt x="10669" y="16176"/>
                    <a:pt x="10836" y="16199"/>
                  </a:cubicBezTo>
                  <a:cubicBezTo>
                    <a:pt x="10740" y="16438"/>
                    <a:pt x="10681" y="16699"/>
                    <a:pt x="10717" y="16997"/>
                  </a:cubicBezTo>
                  <a:cubicBezTo>
                    <a:pt x="10788" y="17961"/>
                    <a:pt x="11991" y="18319"/>
                    <a:pt x="12383" y="18974"/>
                  </a:cubicBezTo>
                  <a:cubicBezTo>
                    <a:pt x="9728" y="19343"/>
                    <a:pt x="6764" y="20128"/>
                    <a:pt x="6335" y="23188"/>
                  </a:cubicBezTo>
                  <a:cubicBezTo>
                    <a:pt x="6311" y="23403"/>
                    <a:pt x="6371" y="23581"/>
                    <a:pt x="6561" y="23724"/>
                  </a:cubicBezTo>
                  <a:cubicBezTo>
                    <a:pt x="7097" y="24081"/>
                    <a:pt x="8466" y="24772"/>
                    <a:pt x="8300" y="25391"/>
                  </a:cubicBezTo>
                  <a:cubicBezTo>
                    <a:pt x="8228" y="25689"/>
                    <a:pt x="7871" y="25891"/>
                    <a:pt x="7800" y="26248"/>
                  </a:cubicBezTo>
                  <a:cubicBezTo>
                    <a:pt x="7692" y="26713"/>
                    <a:pt x="7811" y="27177"/>
                    <a:pt x="8061" y="27570"/>
                  </a:cubicBezTo>
                  <a:cubicBezTo>
                    <a:pt x="5085" y="29237"/>
                    <a:pt x="2858" y="32392"/>
                    <a:pt x="1727" y="35535"/>
                  </a:cubicBezTo>
                  <a:cubicBezTo>
                    <a:pt x="775" y="38166"/>
                    <a:pt x="1" y="42191"/>
                    <a:pt x="2477" y="44155"/>
                  </a:cubicBezTo>
                  <a:cubicBezTo>
                    <a:pt x="3192" y="45286"/>
                    <a:pt x="3894" y="46525"/>
                    <a:pt x="4835" y="47441"/>
                  </a:cubicBezTo>
                  <a:cubicBezTo>
                    <a:pt x="5510" y="48108"/>
                    <a:pt x="6192" y="48296"/>
                    <a:pt x="6977" y="48296"/>
                  </a:cubicBezTo>
                  <a:cubicBezTo>
                    <a:pt x="7285" y="48296"/>
                    <a:pt x="7609" y="48267"/>
                    <a:pt x="7954" y="48227"/>
                  </a:cubicBezTo>
                  <a:cubicBezTo>
                    <a:pt x="8324" y="48185"/>
                    <a:pt x="8662" y="48164"/>
                    <a:pt x="8991" y="48164"/>
                  </a:cubicBezTo>
                  <a:cubicBezTo>
                    <a:pt x="9594" y="48164"/>
                    <a:pt x="10165" y="48235"/>
                    <a:pt x="10836" y="48382"/>
                  </a:cubicBezTo>
                  <a:cubicBezTo>
                    <a:pt x="11279" y="48471"/>
                    <a:pt x="11733" y="48559"/>
                    <a:pt x="12187" y="48559"/>
                  </a:cubicBezTo>
                  <a:cubicBezTo>
                    <a:pt x="12404" y="48559"/>
                    <a:pt x="12620" y="48539"/>
                    <a:pt x="12836" y="48489"/>
                  </a:cubicBezTo>
                  <a:cubicBezTo>
                    <a:pt x="13532" y="48307"/>
                    <a:pt x="13987" y="47827"/>
                    <a:pt x="14703" y="47827"/>
                  </a:cubicBezTo>
                  <a:cubicBezTo>
                    <a:pt x="14784" y="47827"/>
                    <a:pt x="14867" y="47833"/>
                    <a:pt x="14955" y="47846"/>
                  </a:cubicBezTo>
                  <a:cubicBezTo>
                    <a:pt x="16146" y="48025"/>
                    <a:pt x="17158" y="48811"/>
                    <a:pt x="17586" y="49918"/>
                  </a:cubicBezTo>
                  <a:cubicBezTo>
                    <a:pt x="17646" y="50067"/>
                    <a:pt x="17776" y="50146"/>
                    <a:pt x="17906" y="50146"/>
                  </a:cubicBezTo>
                  <a:cubicBezTo>
                    <a:pt x="17983" y="50146"/>
                    <a:pt x="18060" y="50118"/>
                    <a:pt x="18122" y="50061"/>
                  </a:cubicBezTo>
                  <a:lnTo>
                    <a:pt x="18122" y="50061"/>
                  </a:lnTo>
                  <a:cubicBezTo>
                    <a:pt x="17479" y="52156"/>
                    <a:pt x="18479" y="53859"/>
                    <a:pt x="19670" y="55585"/>
                  </a:cubicBezTo>
                  <a:cubicBezTo>
                    <a:pt x="20015" y="56085"/>
                    <a:pt x="20432" y="56645"/>
                    <a:pt x="20623" y="57216"/>
                  </a:cubicBezTo>
                  <a:cubicBezTo>
                    <a:pt x="20968" y="58276"/>
                    <a:pt x="20634" y="58907"/>
                    <a:pt x="20027" y="59717"/>
                  </a:cubicBezTo>
                  <a:cubicBezTo>
                    <a:pt x="19491" y="60455"/>
                    <a:pt x="19075" y="61122"/>
                    <a:pt x="19087" y="62086"/>
                  </a:cubicBezTo>
                  <a:cubicBezTo>
                    <a:pt x="19134" y="64181"/>
                    <a:pt x="20849" y="66170"/>
                    <a:pt x="21908" y="67860"/>
                  </a:cubicBezTo>
                  <a:cubicBezTo>
                    <a:pt x="22635" y="69027"/>
                    <a:pt x="23278" y="70194"/>
                    <a:pt x="23754" y="71492"/>
                  </a:cubicBezTo>
                  <a:cubicBezTo>
                    <a:pt x="24135" y="72516"/>
                    <a:pt x="24302" y="73790"/>
                    <a:pt x="24837" y="74718"/>
                  </a:cubicBezTo>
                  <a:cubicBezTo>
                    <a:pt x="25160" y="75280"/>
                    <a:pt x="25598" y="75489"/>
                    <a:pt x="26081" y="75489"/>
                  </a:cubicBezTo>
                  <a:cubicBezTo>
                    <a:pt x="27112" y="75489"/>
                    <a:pt x="28349" y="74538"/>
                    <a:pt x="29112" y="74052"/>
                  </a:cubicBezTo>
                  <a:cubicBezTo>
                    <a:pt x="30100" y="73409"/>
                    <a:pt x="31052" y="72694"/>
                    <a:pt x="31981" y="71956"/>
                  </a:cubicBezTo>
                  <a:cubicBezTo>
                    <a:pt x="32767" y="71301"/>
                    <a:pt x="33755" y="70599"/>
                    <a:pt x="34148" y="69623"/>
                  </a:cubicBezTo>
                  <a:cubicBezTo>
                    <a:pt x="34481" y="68813"/>
                    <a:pt x="34172" y="68372"/>
                    <a:pt x="34017" y="67599"/>
                  </a:cubicBezTo>
                  <a:cubicBezTo>
                    <a:pt x="33934" y="67098"/>
                    <a:pt x="33708" y="67301"/>
                    <a:pt x="34017" y="66825"/>
                  </a:cubicBezTo>
                  <a:cubicBezTo>
                    <a:pt x="34255" y="66467"/>
                    <a:pt x="34410" y="66563"/>
                    <a:pt x="34743" y="66384"/>
                  </a:cubicBezTo>
                  <a:cubicBezTo>
                    <a:pt x="35124" y="66194"/>
                    <a:pt x="35482" y="66063"/>
                    <a:pt x="35803" y="65813"/>
                  </a:cubicBezTo>
                  <a:cubicBezTo>
                    <a:pt x="37029" y="64872"/>
                    <a:pt x="37708" y="63253"/>
                    <a:pt x="37422" y="61729"/>
                  </a:cubicBezTo>
                  <a:cubicBezTo>
                    <a:pt x="37267" y="60872"/>
                    <a:pt x="37125" y="60407"/>
                    <a:pt x="37887" y="59824"/>
                  </a:cubicBezTo>
                  <a:cubicBezTo>
                    <a:pt x="38220" y="59574"/>
                    <a:pt x="38672" y="59455"/>
                    <a:pt x="39030" y="59228"/>
                  </a:cubicBezTo>
                  <a:cubicBezTo>
                    <a:pt x="39732" y="58812"/>
                    <a:pt x="40268" y="58264"/>
                    <a:pt x="40446" y="57443"/>
                  </a:cubicBezTo>
                  <a:cubicBezTo>
                    <a:pt x="40661" y="56442"/>
                    <a:pt x="40256" y="55454"/>
                    <a:pt x="39851" y="54561"/>
                  </a:cubicBezTo>
                  <a:cubicBezTo>
                    <a:pt x="39506" y="53764"/>
                    <a:pt x="39172" y="52918"/>
                    <a:pt x="38732" y="52144"/>
                  </a:cubicBezTo>
                  <a:cubicBezTo>
                    <a:pt x="40268" y="49025"/>
                    <a:pt x="44828" y="48751"/>
                    <a:pt x="46233" y="45536"/>
                  </a:cubicBezTo>
                  <a:cubicBezTo>
                    <a:pt x="46816" y="44381"/>
                    <a:pt x="46316" y="43560"/>
                    <a:pt x="45399" y="42857"/>
                  </a:cubicBezTo>
                  <a:cubicBezTo>
                    <a:pt x="44997" y="42540"/>
                    <a:pt x="44548" y="42260"/>
                    <a:pt x="44011" y="42260"/>
                  </a:cubicBezTo>
                  <a:cubicBezTo>
                    <a:pt x="43943" y="42260"/>
                    <a:pt x="43874" y="42265"/>
                    <a:pt x="43804" y="42274"/>
                  </a:cubicBezTo>
                  <a:cubicBezTo>
                    <a:pt x="43026" y="42411"/>
                    <a:pt x="42632" y="43099"/>
                    <a:pt x="41757" y="43099"/>
                  </a:cubicBezTo>
                  <a:cubicBezTo>
                    <a:pt x="41722" y="43099"/>
                    <a:pt x="41686" y="43098"/>
                    <a:pt x="41649" y="43096"/>
                  </a:cubicBezTo>
                  <a:cubicBezTo>
                    <a:pt x="41645" y="43095"/>
                    <a:pt x="41640" y="43095"/>
                    <a:pt x="41636" y="43095"/>
                  </a:cubicBezTo>
                  <a:cubicBezTo>
                    <a:pt x="41287" y="43095"/>
                    <a:pt x="41093" y="43575"/>
                    <a:pt x="41351" y="43822"/>
                  </a:cubicBezTo>
                  <a:cubicBezTo>
                    <a:pt x="41749" y="44189"/>
                    <a:pt x="42060" y="44332"/>
                    <a:pt x="42389" y="44332"/>
                  </a:cubicBezTo>
                  <a:cubicBezTo>
                    <a:pt x="42691" y="44332"/>
                    <a:pt x="43008" y="44212"/>
                    <a:pt x="43423" y="44036"/>
                  </a:cubicBezTo>
                  <a:cubicBezTo>
                    <a:pt x="43578" y="43977"/>
                    <a:pt x="43649" y="43703"/>
                    <a:pt x="43780" y="43679"/>
                  </a:cubicBezTo>
                  <a:cubicBezTo>
                    <a:pt x="44209" y="43786"/>
                    <a:pt x="44626" y="43881"/>
                    <a:pt x="45066" y="44000"/>
                  </a:cubicBezTo>
                  <a:cubicBezTo>
                    <a:pt x="45519" y="44572"/>
                    <a:pt x="45554" y="45048"/>
                    <a:pt x="45149" y="45453"/>
                  </a:cubicBezTo>
                  <a:cubicBezTo>
                    <a:pt x="44768" y="46108"/>
                    <a:pt x="44030" y="46656"/>
                    <a:pt x="43423" y="47072"/>
                  </a:cubicBezTo>
                  <a:cubicBezTo>
                    <a:pt x="41518" y="48406"/>
                    <a:pt x="39553" y="49394"/>
                    <a:pt x="38482" y="51525"/>
                  </a:cubicBezTo>
                  <a:cubicBezTo>
                    <a:pt x="38351" y="51311"/>
                    <a:pt x="38196" y="51108"/>
                    <a:pt x="38029" y="50906"/>
                  </a:cubicBezTo>
                  <a:cubicBezTo>
                    <a:pt x="37985" y="50858"/>
                    <a:pt x="37922" y="50836"/>
                    <a:pt x="37856" y="50836"/>
                  </a:cubicBezTo>
                  <a:cubicBezTo>
                    <a:pt x="37709" y="50836"/>
                    <a:pt x="37552" y="50944"/>
                    <a:pt x="37577" y="51108"/>
                  </a:cubicBezTo>
                  <a:cubicBezTo>
                    <a:pt x="37660" y="51966"/>
                    <a:pt x="37994" y="52740"/>
                    <a:pt x="38303" y="53561"/>
                  </a:cubicBezTo>
                  <a:cubicBezTo>
                    <a:pt x="38672" y="54502"/>
                    <a:pt x="39446" y="55788"/>
                    <a:pt x="39351" y="56835"/>
                  </a:cubicBezTo>
                  <a:cubicBezTo>
                    <a:pt x="39196" y="58490"/>
                    <a:pt x="36982" y="58407"/>
                    <a:pt x="36220" y="59621"/>
                  </a:cubicBezTo>
                  <a:cubicBezTo>
                    <a:pt x="35958" y="60050"/>
                    <a:pt x="35910" y="60479"/>
                    <a:pt x="35982" y="60967"/>
                  </a:cubicBezTo>
                  <a:cubicBezTo>
                    <a:pt x="36148" y="62074"/>
                    <a:pt x="36446" y="62860"/>
                    <a:pt x="35815" y="63920"/>
                  </a:cubicBezTo>
                  <a:cubicBezTo>
                    <a:pt x="35243" y="64896"/>
                    <a:pt x="34434" y="65003"/>
                    <a:pt x="33469" y="65360"/>
                  </a:cubicBezTo>
                  <a:cubicBezTo>
                    <a:pt x="32946" y="65551"/>
                    <a:pt x="32588" y="65896"/>
                    <a:pt x="32481" y="66444"/>
                  </a:cubicBezTo>
                  <a:cubicBezTo>
                    <a:pt x="32398" y="66968"/>
                    <a:pt x="32684" y="67396"/>
                    <a:pt x="32815" y="67872"/>
                  </a:cubicBezTo>
                  <a:cubicBezTo>
                    <a:pt x="33243" y="69396"/>
                    <a:pt x="32184" y="70099"/>
                    <a:pt x="31112" y="70992"/>
                  </a:cubicBezTo>
                  <a:cubicBezTo>
                    <a:pt x="30148" y="71778"/>
                    <a:pt x="29136" y="72516"/>
                    <a:pt x="28112" y="73218"/>
                  </a:cubicBezTo>
                  <a:cubicBezTo>
                    <a:pt x="27683" y="73504"/>
                    <a:pt x="27242" y="73814"/>
                    <a:pt x="26790" y="74064"/>
                  </a:cubicBezTo>
                  <a:cubicBezTo>
                    <a:pt x="26607" y="74165"/>
                    <a:pt x="26451" y="74210"/>
                    <a:pt x="26314" y="74210"/>
                  </a:cubicBezTo>
                  <a:cubicBezTo>
                    <a:pt x="25827" y="74210"/>
                    <a:pt x="25599" y="73643"/>
                    <a:pt x="25385" y="73075"/>
                  </a:cubicBezTo>
                  <a:cubicBezTo>
                    <a:pt x="24718" y="71254"/>
                    <a:pt x="23932" y="69468"/>
                    <a:pt x="23159" y="67694"/>
                  </a:cubicBezTo>
                  <a:cubicBezTo>
                    <a:pt x="22408" y="65991"/>
                    <a:pt x="19765" y="63098"/>
                    <a:pt x="20670" y="61145"/>
                  </a:cubicBezTo>
                  <a:cubicBezTo>
                    <a:pt x="21039" y="60348"/>
                    <a:pt x="21825" y="59883"/>
                    <a:pt x="22039" y="58967"/>
                  </a:cubicBezTo>
                  <a:cubicBezTo>
                    <a:pt x="22218" y="58216"/>
                    <a:pt x="22087" y="57395"/>
                    <a:pt x="21789" y="56692"/>
                  </a:cubicBezTo>
                  <a:cubicBezTo>
                    <a:pt x="21349" y="55657"/>
                    <a:pt x="20575" y="54907"/>
                    <a:pt x="19908" y="54037"/>
                  </a:cubicBezTo>
                  <a:cubicBezTo>
                    <a:pt x="18991" y="52799"/>
                    <a:pt x="18706" y="51335"/>
                    <a:pt x="18646" y="49823"/>
                  </a:cubicBezTo>
                  <a:cubicBezTo>
                    <a:pt x="18646" y="49688"/>
                    <a:pt x="18540" y="49619"/>
                    <a:pt x="18431" y="49619"/>
                  </a:cubicBezTo>
                  <a:cubicBezTo>
                    <a:pt x="18385" y="49619"/>
                    <a:pt x="18339" y="49631"/>
                    <a:pt x="18301" y="49656"/>
                  </a:cubicBezTo>
                  <a:cubicBezTo>
                    <a:pt x="18587" y="48501"/>
                    <a:pt x="17694" y="47513"/>
                    <a:pt x="16670" y="47013"/>
                  </a:cubicBezTo>
                  <a:cubicBezTo>
                    <a:pt x="15948" y="46658"/>
                    <a:pt x="15344" y="46458"/>
                    <a:pt x="14745" y="46458"/>
                  </a:cubicBezTo>
                  <a:cubicBezTo>
                    <a:pt x="14218" y="46458"/>
                    <a:pt x="13694" y="46613"/>
                    <a:pt x="13098" y="46953"/>
                  </a:cubicBezTo>
                  <a:cubicBezTo>
                    <a:pt x="12604" y="47233"/>
                    <a:pt x="12121" y="47310"/>
                    <a:pt x="11629" y="47310"/>
                  </a:cubicBezTo>
                  <a:cubicBezTo>
                    <a:pt x="11136" y="47310"/>
                    <a:pt x="10633" y="47233"/>
                    <a:pt x="10097" y="47203"/>
                  </a:cubicBezTo>
                  <a:cubicBezTo>
                    <a:pt x="9975" y="47194"/>
                    <a:pt x="9854" y="47190"/>
                    <a:pt x="9735" y="47190"/>
                  </a:cubicBezTo>
                  <a:cubicBezTo>
                    <a:pt x="9069" y="47190"/>
                    <a:pt x="8451" y="47318"/>
                    <a:pt x="7764" y="47429"/>
                  </a:cubicBezTo>
                  <a:cubicBezTo>
                    <a:pt x="7526" y="47471"/>
                    <a:pt x="7304" y="47491"/>
                    <a:pt x="7096" y="47491"/>
                  </a:cubicBezTo>
                  <a:cubicBezTo>
                    <a:pt x="5981" y="47491"/>
                    <a:pt x="5254" y="46918"/>
                    <a:pt x="4501" y="45965"/>
                  </a:cubicBezTo>
                  <a:cubicBezTo>
                    <a:pt x="4109" y="45465"/>
                    <a:pt x="3704" y="44941"/>
                    <a:pt x="3287" y="44417"/>
                  </a:cubicBezTo>
                  <a:cubicBezTo>
                    <a:pt x="3478" y="44298"/>
                    <a:pt x="3585" y="44036"/>
                    <a:pt x="3370" y="43858"/>
                  </a:cubicBezTo>
                  <a:cubicBezTo>
                    <a:pt x="965" y="41786"/>
                    <a:pt x="2204" y="37452"/>
                    <a:pt x="3311" y="35011"/>
                  </a:cubicBezTo>
                  <a:cubicBezTo>
                    <a:pt x="4644" y="32118"/>
                    <a:pt x="6692" y="30070"/>
                    <a:pt x="9181" y="28165"/>
                  </a:cubicBezTo>
                  <a:cubicBezTo>
                    <a:pt x="9466" y="27963"/>
                    <a:pt x="9585" y="27451"/>
                    <a:pt x="9181" y="27260"/>
                  </a:cubicBezTo>
                  <a:cubicBezTo>
                    <a:pt x="8490" y="26951"/>
                    <a:pt x="9669" y="25331"/>
                    <a:pt x="9347" y="24689"/>
                  </a:cubicBezTo>
                  <a:cubicBezTo>
                    <a:pt x="9002" y="24034"/>
                    <a:pt x="8061" y="23546"/>
                    <a:pt x="7383" y="23093"/>
                  </a:cubicBezTo>
                  <a:cubicBezTo>
                    <a:pt x="8061" y="20652"/>
                    <a:pt x="10931" y="20105"/>
                    <a:pt x="13157" y="19807"/>
                  </a:cubicBezTo>
                  <a:cubicBezTo>
                    <a:pt x="13348" y="19771"/>
                    <a:pt x="13515" y="19533"/>
                    <a:pt x="13491" y="19343"/>
                  </a:cubicBezTo>
                  <a:cubicBezTo>
                    <a:pt x="13467" y="18997"/>
                    <a:pt x="13419" y="18783"/>
                    <a:pt x="13229" y="18497"/>
                  </a:cubicBezTo>
                  <a:cubicBezTo>
                    <a:pt x="13098" y="18307"/>
                    <a:pt x="12895" y="18164"/>
                    <a:pt x="12717" y="18021"/>
                  </a:cubicBezTo>
                  <a:cubicBezTo>
                    <a:pt x="12086" y="17473"/>
                    <a:pt x="12026" y="17723"/>
                    <a:pt x="12110" y="16664"/>
                  </a:cubicBezTo>
                  <a:cubicBezTo>
                    <a:pt x="12205" y="15664"/>
                    <a:pt x="12217" y="15818"/>
                    <a:pt x="12812" y="15223"/>
                  </a:cubicBezTo>
                  <a:cubicBezTo>
                    <a:pt x="13038" y="14997"/>
                    <a:pt x="13253" y="14794"/>
                    <a:pt x="13431" y="14533"/>
                  </a:cubicBezTo>
                  <a:cubicBezTo>
                    <a:pt x="13598" y="14330"/>
                    <a:pt x="13705" y="14116"/>
                    <a:pt x="13776" y="13913"/>
                  </a:cubicBezTo>
                  <a:lnTo>
                    <a:pt x="13907" y="13997"/>
                  </a:lnTo>
                  <a:cubicBezTo>
                    <a:pt x="13968" y="14037"/>
                    <a:pt x="14048" y="14058"/>
                    <a:pt x="14128" y="14058"/>
                  </a:cubicBezTo>
                  <a:cubicBezTo>
                    <a:pt x="14237" y="14058"/>
                    <a:pt x="14346" y="14019"/>
                    <a:pt x="14407" y="13937"/>
                  </a:cubicBezTo>
                  <a:cubicBezTo>
                    <a:pt x="14765" y="13497"/>
                    <a:pt x="15122" y="13068"/>
                    <a:pt x="15479" y="12616"/>
                  </a:cubicBezTo>
                  <a:cubicBezTo>
                    <a:pt x="16362" y="12212"/>
                    <a:pt x="17269" y="11964"/>
                    <a:pt x="18273" y="11964"/>
                  </a:cubicBezTo>
                  <a:cubicBezTo>
                    <a:pt x="18514" y="11964"/>
                    <a:pt x="18761" y="11978"/>
                    <a:pt x="19015" y="12008"/>
                  </a:cubicBezTo>
                  <a:cubicBezTo>
                    <a:pt x="19025" y="12009"/>
                    <a:pt x="19035" y="12010"/>
                    <a:pt x="19045" y="12010"/>
                  </a:cubicBezTo>
                  <a:cubicBezTo>
                    <a:pt x="19252" y="12010"/>
                    <a:pt x="19359" y="11774"/>
                    <a:pt x="19325" y="11604"/>
                  </a:cubicBezTo>
                  <a:cubicBezTo>
                    <a:pt x="19265" y="11342"/>
                    <a:pt x="19230" y="11199"/>
                    <a:pt x="19027" y="10996"/>
                  </a:cubicBezTo>
                  <a:cubicBezTo>
                    <a:pt x="18908" y="10865"/>
                    <a:pt x="17896" y="10389"/>
                    <a:pt x="18134" y="9984"/>
                  </a:cubicBezTo>
                  <a:lnTo>
                    <a:pt x="18134" y="9984"/>
                  </a:lnTo>
                  <a:cubicBezTo>
                    <a:pt x="18687" y="10185"/>
                    <a:pt x="19240" y="10293"/>
                    <a:pt x="19821" y="10293"/>
                  </a:cubicBezTo>
                  <a:cubicBezTo>
                    <a:pt x="19929" y="10293"/>
                    <a:pt x="20037" y="10289"/>
                    <a:pt x="20146" y="10282"/>
                  </a:cubicBezTo>
                  <a:cubicBezTo>
                    <a:pt x="20206" y="10508"/>
                    <a:pt x="20325" y="10711"/>
                    <a:pt x="20515" y="10889"/>
                  </a:cubicBezTo>
                  <a:cubicBezTo>
                    <a:pt x="20581" y="10941"/>
                    <a:pt x="20667" y="10968"/>
                    <a:pt x="20750" y="10968"/>
                  </a:cubicBezTo>
                  <a:cubicBezTo>
                    <a:pt x="20878" y="10968"/>
                    <a:pt x="20998" y="10903"/>
                    <a:pt x="21027" y="10758"/>
                  </a:cubicBezTo>
                  <a:cubicBezTo>
                    <a:pt x="21111" y="10353"/>
                    <a:pt x="21027" y="9925"/>
                    <a:pt x="21158" y="9520"/>
                  </a:cubicBezTo>
                  <a:cubicBezTo>
                    <a:pt x="21396" y="8758"/>
                    <a:pt x="21980" y="8615"/>
                    <a:pt x="22599" y="8270"/>
                  </a:cubicBezTo>
                  <a:cubicBezTo>
                    <a:pt x="23123" y="7984"/>
                    <a:pt x="23373" y="7770"/>
                    <a:pt x="23254" y="7127"/>
                  </a:cubicBezTo>
                  <a:cubicBezTo>
                    <a:pt x="23063" y="6067"/>
                    <a:pt x="21670" y="5234"/>
                    <a:pt x="21742" y="4138"/>
                  </a:cubicBezTo>
                  <a:cubicBezTo>
                    <a:pt x="21766" y="3555"/>
                    <a:pt x="22444" y="2626"/>
                    <a:pt x="22694" y="2091"/>
                  </a:cubicBezTo>
                  <a:cubicBezTo>
                    <a:pt x="22980" y="1471"/>
                    <a:pt x="23254" y="840"/>
                    <a:pt x="23528" y="221"/>
                  </a:cubicBezTo>
                  <a:cubicBezTo>
                    <a:pt x="23578" y="105"/>
                    <a:pt x="23482" y="0"/>
                    <a:pt x="2338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0" name="Google Shape;14180;p48"/>
            <p:cNvSpPr/>
            <p:nvPr/>
          </p:nvSpPr>
          <p:spPr>
            <a:xfrm>
              <a:off x="4090075" y="3069300"/>
              <a:ext cx="185225" cy="314025"/>
            </a:xfrm>
            <a:custGeom>
              <a:avLst/>
              <a:gdLst/>
              <a:ahLst/>
              <a:cxnLst/>
              <a:rect l="l" t="t" r="r" b="b"/>
              <a:pathLst>
                <a:path w="7409" h="12561" extrusionOk="0">
                  <a:moveTo>
                    <a:pt x="918" y="0"/>
                  </a:moveTo>
                  <a:cubicBezTo>
                    <a:pt x="779" y="0"/>
                    <a:pt x="716" y="182"/>
                    <a:pt x="810" y="308"/>
                  </a:cubicBezTo>
                  <a:cubicBezTo>
                    <a:pt x="882" y="392"/>
                    <a:pt x="941" y="487"/>
                    <a:pt x="1001" y="570"/>
                  </a:cubicBezTo>
                  <a:cubicBezTo>
                    <a:pt x="941" y="523"/>
                    <a:pt x="870" y="499"/>
                    <a:pt x="799" y="475"/>
                  </a:cubicBezTo>
                  <a:cubicBezTo>
                    <a:pt x="775" y="463"/>
                    <a:pt x="763" y="451"/>
                    <a:pt x="739" y="451"/>
                  </a:cubicBezTo>
                  <a:cubicBezTo>
                    <a:pt x="708" y="451"/>
                    <a:pt x="677" y="450"/>
                    <a:pt x="645" y="450"/>
                  </a:cubicBezTo>
                  <a:cubicBezTo>
                    <a:pt x="566" y="450"/>
                    <a:pt x="486" y="456"/>
                    <a:pt x="418" y="499"/>
                  </a:cubicBezTo>
                  <a:cubicBezTo>
                    <a:pt x="394" y="511"/>
                    <a:pt x="394" y="570"/>
                    <a:pt x="418" y="582"/>
                  </a:cubicBezTo>
                  <a:cubicBezTo>
                    <a:pt x="441" y="594"/>
                    <a:pt x="465" y="618"/>
                    <a:pt x="501" y="618"/>
                  </a:cubicBezTo>
                  <a:cubicBezTo>
                    <a:pt x="1" y="1237"/>
                    <a:pt x="96" y="1820"/>
                    <a:pt x="501" y="2499"/>
                  </a:cubicBezTo>
                  <a:cubicBezTo>
                    <a:pt x="882" y="3190"/>
                    <a:pt x="1275" y="3618"/>
                    <a:pt x="1477" y="4392"/>
                  </a:cubicBezTo>
                  <a:cubicBezTo>
                    <a:pt x="1644" y="5035"/>
                    <a:pt x="1787" y="5452"/>
                    <a:pt x="2132" y="6035"/>
                  </a:cubicBezTo>
                  <a:cubicBezTo>
                    <a:pt x="2680" y="6952"/>
                    <a:pt x="3263" y="8095"/>
                    <a:pt x="4085" y="8797"/>
                  </a:cubicBezTo>
                  <a:cubicBezTo>
                    <a:pt x="4525" y="9190"/>
                    <a:pt x="4942" y="9369"/>
                    <a:pt x="5287" y="9869"/>
                  </a:cubicBezTo>
                  <a:cubicBezTo>
                    <a:pt x="5299" y="9905"/>
                    <a:pt x="5323" y="9929"/>
                    <a:pt x="5347" y="9964"/>
                  </a:cubicBezTo>
                  <a:cubicBezTo>
                    <a:pt x="5692" y="10917"/>
                    <a:pt x="6192" y="11798"/>
                    <a:pt x="7073" y="12512"/>
                  </a:cubicBezTo>
                  <a:cubicBezTo>
                    <a:pt x="7101" y="12546"/>
                    <a:pt x="7139" y="12561"/>
                    <a:pt x="7178" y="12561"/>
                  </a:cubicBezTo>
                  <a:cubicBezTo>
                    <a:pt x="7289" y="12561"/>
                    <a:pt x="7408" y="12439"/>
                    <a:pt x="7311" y="12298"/>
                  </a:cubicBezTo>
                  <a:cubicBezTo>
                    <a:pt x="7192" y="12131"/>
                    <a:pt x="7085" y="11976"/>
                    <a:pt x="7002" y="11810"/>
                  </a:cubicBezTo>
                  <a:cubicBezTo>
                    <a:pt x="7002" y="11798"/>
                    <a:pt x="7002" y="11774"/>
                    <a:pt x="6990" y="11762"/>
                  </a:cubicBezTo>
                  <a:cubicBezTo>
                    <a:pt x="6883" y="11584"/>
                    <a:pt x="6775" y="11393"/>
                    <a:pt x="6692" y="11214"/>
                  </a:cubicBezTo>
                  <a:cubicBezTo>
                    <a:pt x="6287" y="10345"/>
                    <a:pt x="6049" y="9452"/>
                    <a:pt x="5835" y="8464"/>
                  </a:cubicBezTo>
                  <a:cubicBezTo>
                    <a:pt x="5537" y="7047"/>
                    <a:pt x="5037" y="5916"/>
                    <a:pt x="4156" y="4773"/>
                  </a:cubicBezTo>
                  <a:cubicBezTo>
                    <a:pt x="4111" y="4709"/>
                    <a:pt x="4048" y="4682"/>
                    <a:pt x="3987" y="4682"/>
                  </a:cubicBezTo>
                  <a:cubicBezTo>
                    <a:pt x="3854" y="4682"/>
                    <a:pt x="3729" y="4809"/>
                    <a:pt x="3811" y="4964"/>
                  </a:cubicBezTo>
                  <a:cubicBezTo>
                    <a:pt x="4370" y="6083"/>
                    <a:pt x="4609" y="7297"/>
                    <a:pt x="4882" y="8488"/>
                  </a:cubicBezTo>
                  <a:cubicBezTo>
                    <a:pt x="4466" y="8000"/>
                    <a:pt x="4085" y="7524"/>
                    <a:pt x="3787" y="6892"/>
                  </a:cubicBezTo>
                  <a:cubicBezTo>
                    <a:pt x="3513" y="6345"/>
                    <a:pt x="3156" y="5845"/>
                    <a:pt x="2918" y="5273"/>
                  </a:cubicBezTo>
                  <a:cubicBezTo>
                    <a:pt x="2644" y="4630"/>
                    <a:pt x="2656" y="4083"/>
                    <a:pt x="2442" y="3463"/>
                  </a:cubicBezTo>
                  <a:cubicBezTo>
                    <a:pt x="2120" y="2475"/>
                    <a:pt x="1394" y="1809"/>
                    <a:pt x="1132" y="761"/>
                  </a:cubicBezTo>
                  <a:cubicBezTo>
                    <a:pt x="1132" y="749"/>
                    <a:pt x="1120" y="737"/>
                    <a:pt x="1120" y="725"/>
                  </a:cubicBezTo>
                  <a:lnTo>
                    <a:pt x="1120" y="725"/>
                  </a:lnTo>
                  <a:cubicBezTo>
                    <a:pt x="1477" y="1213"/>
                    <a:pt x="1787" y="1713"/>
                    <a:pt x="2168" y="2190"/>
                  </a:cubicBezTo>
                  <a:cubicBezTo>
                    <a:pt x="2201" y="2238"/>
                    <a:pt x="2249" y="2260"/>
                    <a:pt x="2294" y="2260"/>
                  </a:cubicBezTo>
                  <a:cubicBezTo>
                    <a:pt x="2360" y="2260"/>
                    <a:pt x="2423" y="2210"/>
                    <a:pt x="2430" y="2118"/>
                  </a:cubicBezTo>
                  <a:cubicBezTo>
                    <a:pt x="2549" y="1177"/>
                    <a:pt x="1822" y="308"/>
                    <a:pt x="977" y="11"/>
                  </a:cubicBezTo>
                  <a:cubicBezTo>
                    <a:pt x="956" y="4"/>
                    <a:pt x="936" y="0"/>
                    <a:pt x="91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1" name="Google Shape;14181;p48"/>
            <p:cNvSpPr/>
            <p:nvPr/>
          </p:nvSpPr>
          <p:spPr>
            <a:xfrm>
              <a:off x="4280900" y="3057925"/>
              <a:ext cx="265800" cy="286525"/>
            </a:xfrm>
            <a:custGeom>
              <a:avLst/>
              <a:gdLst/>
              <a:ahLst/>
              <a:cxnLst/>
              <a:rect l="l" t="t" r="r" b="b"/>
              <a:pathLst>
                <a:path w="10632" h="11461" extrusionOk="0">
                  <a:moveTo>
                    <a:pt x="2776" y="1"/>
                  </a:moveTo>
                  <a:cubicBezTo>
                    <a:pt x="2771" y="1"/>
                    <a:pt x="2767" y="1"/>
                    <a:pt x="2762" y="1"/>
                  </a:cubicBezTo>
                  <a:cubicBezTo>
                    <a:pt x="1428" y="204"/>
                    <a:pt x="1929" y="1454"/>
                    <a:pt x="2571" y="2133"/>
                  </a:cubicBezTo>
                  <a:cubicBezTo>
                    <a:pt x="4167" y="3835"/>
                    <a:pt x="6227" y="3561"/>
                    <a:pt x="8108" y="4633"/>
                  </a:cubicBezTo>
                  <a:cubicBezTo>
                    <a:pt x="8358" y="4776"/>
                    <a:pt x="8834" y="4740"/>
                    <a:pt x="9025" y="4931"/>
                  </a:cubicBezTo>
                  <a:cubicBezTo>
                    <a:pt x="9799" y="5657"/>
                    <a:pt x="8667" y="6621"/>
                    <a:pt x="8239" y="7062"/>
                  </a:cubicBezTo>
                  <a:cubicBezTo>
                    <a:pt x="7358" y="7979"/>
                    <a:pt x="6358" y="8776"/>
                    <a:pt x="5227" y="9348"/>
                  </a:cubicBezTo>
                  <a:cubicBezTo>
                    <a:pt x="3703" y="10110"/>
                    <a:pt x="1155" y="9562"/>
                    <a:pt x="107" y="11134"/>
                  </a:cubicBezTo>
                  <a:cubicBezTo>
                    <a:pt x="0" y="11294"/>
                    <a:pt x="152" y="11460"/>
                    <a:pt x="310" y="11460"/>
                  </a:cubicBezTo>
                  <a:cubicBezTo>
                    <a:pt x="364" y="11460"/>
                    <a:pt x="419" y="11441"/>
                    <a:pt x="464" y="11396"/>
                  </a:cubicBezTo>
                  <a:cubicBezTo>
                    <a:pt x="1405" y="10538"/>
                    <a:pt x="2952" y="10979"/>
                    <a:pt x="4119" y="10717"/>
                  </a:cubicBezTo>
                  <a:cubicBezTo>
                    <a:pt x="5036" y="10503"/>
                    <a:pt x="5905" y="10074"/>
                    <a:pt x="6691" y="9562"/>
                  </a:cubicBezTo>
                  <a:cubicBezTo>
                    <a:pt x="8036" y="8705"/>
                    <a:pt x="10251" y="7359"/>
                    <a:pt x="10561" y="5621"/>
                  </a:cubicBezTo>
                  <a:cubicBezTo>
                    <a:pt x="10632" y="5169"/>
                    <a:pt x="10608" y="4550"/>
                    <a:pt x="10227" y="4192"/>
                  </a:cubicBezTo>
                  <a:cubicBezTo>
                    <a:pt x="9608" y="3597"/>
                    <a:pt x="8501" y="4049"/>
                    <a:pt x="7786" y="3621"/>
                  </a:cubicBezTo>
                  <a:cubicBezTo>
                    <a:pt x="6965" y="3109"/>
                    <a:pt x="6751" y="3168"/>
                    <a:pt x="5703" y="2966"/>
                  </a:cubicBezTo>
                  <a:cubicBezTo>
                    <a:pt x="4988" y="2811"/>
                    <a:pt x="4369" y="2430"/>
                    <a:pt x="3714" y="2109"/>
                  </a:cubicBezTo>
                  <a:cubicBezTo>
                    <a:pt x="3262" y="1906"/>
                    <a:pt x="1238" y="1216"/>
                    <a:pt x="2845" y="204"/>
                  </a:cubicBezTo>
                  <a:cubicBezTo>
                    <a:pt x="2960" y="135"/>
                    <a:pt x="2887" y="1"/>
                    <a:pt x="2776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2" name="Google Shape;14182;p48"/>
            <p:cNvSpPr/>
            <p:nvPr/>
          </p:nvSpPr>
          <p:spPr>
            <a:xfrm>
              <a:off x="4372150" y="3047450"/>
              <a:ext cx="310300" cy="126075"/>
            </a:xfrm>
            <a:custGeom>
              <a:avLst/>
              <a:gdLst/>
              <a:ahLst/>
              <a:cxnLst/>
              <a:rect l="l" t="t" r="r" b="b"/>
              <a:pathLst>
                <a:path w="12412" h="5043" extrusionOk="0">
                  <a:moveTo>
                    <a:pt x="461" y="1"/>
                  </a:moveTo>
                  <a:cubicBezTo>
                    <a:pt x="188" y="1"/>
                    <a:pt x="1" y="372"/>
                    <a:pt x="291" y="528"/>
                  </a:cubicBezTo>
                  <a:cubicBezTo>
                    <a:pt x="1934" y="1480"/>
                    <a:pt x="3624" y="2718"/>
                    <a:pt x="5553" y="2968"/>
                  </a:cubicBezTo>
                  <a:cubicBezTo>
                    <a:pt x="5763" y="2995"/>
                    <a:pt x="5985" y="3005"/>
                    <a:pt x="6213" y="3005"/>
                  </a:cubicBezTo>
                  <a:cubicBezTo>
                    <a:pt x="6962" y="3005"/>
                    <a:pt x="7788" y="2895"/>
                    <a:pt x="8557" y="2895"/>
                  </a:cubicBezTo>
                  <a:cubicBezTo>
                    <a:pt x="9853" y="2895"/>
                    <a:pt x="10987" y="3208"/>
                    <a:pt x="11316" y="4885"/>
                  </a:cubicBezTo>
                  <a:cubicBezTo>
                    <a:pt x="11338" y="4996"/>
                    <a:pt x="11417" y="5042"/>
                    <a:pt x="11502" y="5042"/>
                  </a:cubicBezTo>
                  <a:cubicBezTo>
                    <a:pt x="11600" y="5042"/>
                    <a:pt x="11706" y="4981"/>
                    <a:pt x="11744" y="4885"/>
                  </a:cubicBezTo>
                  <a:cubicBezTo>
                    <a:pt x="12411" y="3183"/>
                    <a:pt x="10554" y="2159"/>
                    <a:pt x="9101" y="2040"/>
                  </a:cubicBezTo>
                  <a:cubicBezTo>
                    <a:pt x="8891" y="2022"/>
                    <a:pt x="8682" y="2016"/>
                    <a:pt x="8475" y="2016"/>
                  </a:cubicBezTo>
                  <a:cubicBezTo>
                    <a:pt x="7801" y="2016"/>
                    <a:pt x="7140" y="2085"/>
                    <a:pt x="6479" y="2085"/>
                  </a:cubicBezTo>
                  <a:cubicBezTo>
                    <a:pt x="5928" y="2085"/>
                    <a:pt x="5376" y="2037"/>
                    <a:pt x="4815" y="1861"/>
                  </a:cubicBezTo>
                  <a:cubicBezTo>
                    <a:pt x="3386" y="1420"/>
                    <a:pt x="1958" y="623"/>
                    <a:pt x="588" y="27"/>
                  </a:cubicBezTo>
                  <a:cubicBezTo>
                    <a:pt x="545" y="9"/>
                    <a:pt x="502" y="1"/>
                    <a:pt x="46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3" name="Google Shape;14183;p48"/>
            <p:cNvSpPr/>
            <p:nvPr/>
          </p:nvSpPr>
          <p:spPr>
            <a:xfrm>
              <a:off x="4678250" y="3163000"/>
              <a:ext cx="20275" cy="22625"/>
            </a:xfrm>
            <a:custGeom>
              <a:avLst/>
              <a:gdLst/>
              <a:ahLst/>
              <a:cxnLst/>
              <a:rect l="l" t="t" r="r" b="b"/>
              <a:pathLst>
                <a:path w="811" h="905" extrusionOk="0">
                  <a:moveTo>
                    <a:pt x="287" y="1"/>
                  </a:moveTo>
                  <a:cubicBezTo>
                    <a:pt x="179" y="1"/>
                    <a:pt x="74" y="54"/>
                    <a:pt x="48" y="168"/>
                  </a:cubicBezTo>
                  <a:cubicBezTo>
                    <a:pt x="1" y="347"/>
                    <a:pt x="36" y="549"/>
                    <a:pt x="155" y="692"/>
                  </a:cubicBezTo>
                  <a:cubicBezTo>
                    <a:pt x="242" y="805"/>
                    <a:pt x="373" y="905"/>
                    <a:pt x="511" y="905"/>
                  </a:cubicBezTo>
                  <a:cubicBezTo>
                    <a:pt x="563" y="905"/>
                    <a:pt x="616" y="891"/>
                    <a:pt x="667" y="858"/>
                  </a:cubicBezTo>
                  <a:cubicBezTo>
                    <a:pt x="763" y="811"/>
                    <a:pt x="810" y="704"/>
                    <a:pt x="774" y="608"/>
                  </a:cubicBezTo>
                  <a:cubicBezTo>
                    <a:pt x="751" y="489"/>
                    <a:pt x="679" y="466"/>
                    <a:pt x="596" y="382"/>
                  </a:cubicBezTo>
                  <a:cubicBezTo>
                    <a:pt x="560" y="335"/>
                    <a:pt x="560" y="311"/>
                    <a:pt x="560" y="251"/>
                  </a:cubicBezTo>
                  <a:cubicBezTo>
                    <a:pt x="574" y="90"/>
                    <a:pt x="428" y="1"/>
                    <a:pt x="28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4" name="Google Shape;14184;p48"/>
            <p:cNvSpPr/>
            <p:nvPr/>
          </p:nvSpPr>
          <p:spPr>
            <a:xfrm>
              <a:off x="3482275" y="2746425"/>
              <a:ext cx="675400" cy="297900"/>
            </a:xfrm>
            <a:custGeom>
              <a:avLst/>
              <a:gdLst/>
              <a:ahLst/>
              <a:cxnLst/>
              <a:rect l="l" t="t" r="r" b="b"/>
              <a:pathLst>
                <a:path w="27016" h="11916" extrusionOk="0">
                  <a:moveTo>
                    <a:pt x="12304" y="1"/>
                  </a:moveTo>
                  <a:cubicBezTo>
                    <a:pt x="12263" y="1"/>
                    <a:pt x="12222" y="3"/>
                    <a:pt x="12180" y="7"/>
                  </a:cubicBezTo>
                  <a:cubicBezTo>
                    <a:pt x="10918" y="138"/>
                    <a:pt x="11168" y="1317"/>
                    <a:pt x="11847" y="1877"/>
                  </a:cubicBezTo>
                  <a:cubicBezTo>
                    <a:pt x="12645" y="2579"/>
                    <a:pt x="13895" y="3758"/>
                    <a:pt x="13692" y="4865"/>
                  </a:cubicBezTo>
                  <a:cubicBezTo>
                    <a:pt x="13633" y="5199"/>
                    <a:pt x="13109" y="6330"/>
                    <a:pt x="12811" y="6461"/>
                  </a:cubicBezTo>
                  <a:cubicBezTo>
                    <a:pt x="11811" y="6044"/>
                    <a:pt x="11454" y="5460"/>
                    <a:pt x="11752" y="4722"/>
                  </a:cubicBezTo>
                  <a:cubicBezTo>
                    <a:pt x="11823" y="4425"/>
                    <a:pt x="11883" y="4127"/>
                    <a:pt x="11966" y="3829"/>
                  </a:cubicBezTo>
                  <a:cubicBezTo>
                    <a:pt x="12002" y="3639"/>
                    <a:pt x="11906" y="3436"/>
                    <a:pt x="11704" y="3377"/>
                  </a:cubicBezTo>
                  <a:cubicBezTo>
                    <a:pt x="10404" y="2981"/>
                    <a:pt x="10124" y="1266"/>
                    <a:pt x="8714" y="1266"/>
                  </a:cubicBezTo>
                  <a:cubicBezTo>
                    <a:pt x="8638" y="1266"/>
                    <a:pt x="8560" y="1271"/>
                    <a:pt x="8477" y="1281"/>
                  </a:cubicBezTo>
                  <a:cubicBezTo>
                    <a:pt x="8358" y="1293"/>
                    <a:pt x="8251" y="1377"/>
                    <a:pt x="8192" y="1460"/>
                  </a:cubicBezTo>
                  <a:cubicBezTo>
                    <a:pt x="8002" y="1408"/>
                    <a:pt x="7812" y="1384"/>
                    <a:pt x="7622" y="1384"/>
                  </a:cubicBezTo>
                  <a:cubicBezTo>
                    <a:pt x="6643" y="1384"/>
                    <a:pt x="5689" y="2029"/>
                    <a:pt x="5060" y="2817"/>
                  </a:cubicBezTo>
                  <a:cubicBezTo>
                    <a:pt x="4985" y="2805"/>
                    <a:pt x="4913" y="2799"/>
                    <a:pt x="4843" y="2799"/>
                  </a:cubicBezTo>
                  <a:cubicBezTo>
                    <a:pt x="3731" y="2799"/>
                    <a:pt x="3376" y="4343"/>
                    <a:pt x="2715" y="5139"/>
                  </a:cubicBezTo>
                  <a:cubicBezTo>
                    <a:pt x="2084" y="5925"/>
                    <a:pt x="1155" y="5865"/>
                    <a:pt x="488" y="6496"/>
                  </a:cubicBezTo>
                  <a:cubicBezTo>
                    <a:pt x="203" y="6746"/>
                    <a:pt x="0" y="7151"/>
                    <a:pt x="60" y="7532"/>
                  </a:cubicBezTo>
                  <a:cubicBezTo>
                    <a:pt x="152" y="8131"/>
                    <a:pt x="667" y="8286"/>
                    <a:pt x="1213" y="8286"/>
                  </a:cubicBezTo>
                  <a:cubicBezTo>
                    <a:pt x="1580" y="8286"/>
                    <a:pt x="1961" y="8216"/>
                    <a:pt x="2239" y="8163"/>
                  </a:cubicBezTo>
                  <a:cubicBezTo>
                    <a:pt x="3853" y="7874"/>
                    <a:pt x="5397" y="6675"/>
                    <a:pt x="6893" y="6675"/>
                  </a:cubicBezTo>
                  <a:cubicBezTo>
                    <a:pt x="7549" y="6675"/>
                    <a:pt x="8196" y="6905"/>
                    <a:pt x="8835" y="7544"/>
                  </a:cubicBezTo>
                  <a:cubicBezTo>
                    <a:pt x="8889" y="7602"/>
                    <a:pt x="8952" y="7627"/>
                    <a:pt x="9014" y="7627"/>
                  </a:cubicBezTo>
                  <a:cubicBezTo>
                    <a:pt x="9166" y="7627"/>
                    <a:pt x="9306" y="7473"/>
                    <a:pt x="9263" y="7294"/>
                  </a:cubicBezTo>
                  <a:cubicBezTo>
                    <a:pt x="8997" y="6217"/>
                    <a:pt x="8185" y="5855"/>
                    <a:pt x="7259" y="5855"/>
                  </a:cubicBezTo>
                  <a:cubicBezTo>
                    <a:pt x="6240" y="5855"/>
                    <a:pt x="5081" y="6293"/>
                    <a:pt x="4358" y="6699"/>
                  </a:cubicBezTo>
                  <a:cubicBezTo>
                    <a:pt x="3798" y="7010"/>
                    <a:pt x="2794" y="7772"/>
                    <a:pt x="2092" y="7772"/>
                  </a:cubicBezTo>
                  <a:cubicBezTo>
                    <a:pt x="1854" y="7772"/>
                    <a:pt x="1651" y="7684"/>
                    <a:pt x="1512" y="7461"/>
                  </a:cubicBezTo>
                  <a:cubicBezTo>
                    <a:pt x="1131" y="6854"/>
                    <a:pt x="1453" y="7056"/>
                    <a:pt x="1989" y="6830"/>
                  </a:cubicBezTo>
                  <a:cubicBezTo>
                    <a:pt x="2155" y="6770"/>
                    <a:pt x="2322" y="6699"/>
                    <a:pt x="2453" y="6615"/>
                  </a:cubicBezTo>
                  <a:cubicBezTo>
                    <a:pt x="2870" y="6353"/>
                    <a:pt x="3191" y="6020"/>
                    <a:pt x="3489" y="5639"/>
                  </a:cubicBezTo>
                  <a:cubicBezTo>
                    <a:pt x="3811" y="5237"/>
                    <a:pt x="4421" y="3692"/>
                    <a:pt x="5052" y="3692"/>
                  </a:cubicBezTo>
                  <a:cubicBezTo>
                    <a:pt x="5074" y="3692"/>
                    <a:pt x="5097" y="3694"/>
                    <a:pt x="5120" y="3698"/>
                  </a:cubicBezTo>
                  <a:cubicBezTo>
                    <a:pt x="5147" y="3702"/>
                    <a:pt x="5173" y="3703"/>
                    <a:pt x="5200" y="3703"/>
                  </a:cubicBezTo>
                  <a:cubicBezTo>
                    <a:pt x="5362" y="3703"/>
                    <a:pt x="5514" y="3639"/>
                    <a:pt x="5596" y="3496"/>
                  </a:cubicBezTo>
                  <a:cubicBezTo>
                    <a:pt x="6251" y="2353"/>
                    <a:pt x="7239" y="2210"/>
                    <a:pt x="8394" y="2055"/>
                  </a:cubicBezTo>
                  <a:cubicBezTo>
                    <a:pt x="9537" y="2305"/>
                    <a:pt x="10121" y="3532"/>
                    <a:pt x="11192" y="3972"/>
                  </a:cubicBezTo>
                  <a:cubicBezTo>
                    <a:pt x="10954" y="4972"/>
                    <a:pt x="10537" y="6318"/>
                    <a:pt x="11216" y="7115"/>
                  </a:cubicBezTo>
                  <a:cubicBezTo>
                    <a:pt x="11475" y="7415"/>
                    <a:pt x="11808" y="7571"/>
                    <a:pt x="12148" y="7571"/>
                  </a:cubicBezTo>
                  <a:cubicBezTo>
                    <a:pt x="12402" y="7571"/>
                    <a:pt x="12661" y="7484"/>
                    <a:pt x="12895" y="7306"/>
                  </a:cubicBezTo>
                  <a:cubicBezTo>
                    <a:pt x="13526" y="6830"/>
                    <a:pt x="14478" y="5425"/>
                    <a:pt x="14443" y="4603"/>
                  </a:cubicBezTo>
                  <a:cubicBezTo>
                    <a:pt x="14419" y="4139"/>
                    <a:pt x="14085" y="3639"/>
                    <a:pt x="13847" y="3258"/>
                  </a:cubicBezTo>
                  <a:cubicBezTo>
                    <a:pt x="13514" y="2722"/>
                    <a:pt x="12799" y="2305"/>
                    <a:pt x="12526" y="1805"/>
                  </a:cubicBezTo>
                  <a:cubicBezTo>
                    <a:pt x="12470" y="1693"/>
                    <a:pt x="11572" y="1276"/>
                    <a:pt x="12632" y="1276"/>
                  </a:cubicBezTo>
                  <a:cubicBezTo>
                    <a:pt x="12700" y="1276"/>
                    <a:pt x="12775" y="1278"/>
                    <a:pt x="12859" y="1281"/>
                  </a:cubicBezTo>
                  <a:cubicBezTo>
                    <a:pt x="13049" y="1281"/>
                    <a:pt x="13466" y="1877"/>
                    <a:pt x="13585" y="2008"/>
                  </a:cubicBezTo>
                  <a:cubicBezTo>
                    <a:pt x="14062" y="2532"/>
                    <a:pt x="14478" y="3163"/>
                    <a:pt x="14526" y="3889"/>
                  </a:cubicBezTo>
                  <a:cubicBezTo>
                    <a:pt x="14538" y="4187"/>
                    <a:pt x="14419" y="4496"/>
                    <a:pt x="14478" y="4806"/>
                  </a:cubicBezTo>
                  <a:cubicBezTo>
                    <a:pt x="14657" y="5794"/>
                    <a:pt x="15502" y="6973"/>
                    <a:pt x="16407" y="7401"/>
                  </a:cubicBezTo>
                  <a:cubicBezTo>
                    <a:pt x="16685" y="7532"/>
                    <a:pt x="16989" y="7602"/>
                    <a:pt x="17287" y="7602"/>
                  </a:cubicBezTo>
                  <a:cubicBezTo>
                    <a:pt x="17806" y="7602"/>
                    <a:pt x="18308" y="7389"/>
                    <a:pt x="18634" y="6913"/>
                  </a:cubicBezTo>
                  <a:cubicBezTo>
                    <a:pt x="18753" y="6734"/>
                    <a:pt x="18812" y="6580"/>
                    <a:pt x="18848" y="6437"/>
                  </a:cubicBezTo>
                  <a:cubicBezTo>
                    <a:pt x="18895" y="6592"/>
                    <a:pt x="18943" y="6746"/>
                    <a:pt x="19026" y="6889"/>
                  </a:cubicBezTo>
                  <a:cubicBezTo>
                    <a:pt x="19450" y="7696"/>
                    <a:pt x="20075" y="7879"/>
                    <a:pt x="20771" y="7879"/>
                  </a:cubicBezTo>
                  <a:cubicBezTo>
                    <a:pt x="21287" y="7879"/>
                    <a:pt x="21842" y="7779"/>
                    <a:pt x="22384" y="7758"/>
                  </a:cubicBezTo>
                  <a:cubicBezTo>
                    <a:pt x="22465" y="7756"/>
                    <a:pt x="22547" y="7755"/>
                    <a:pt x="22628" y="7755"/>
                  </a:cubicBezTo>
                  <a:cubicBezTo>
                    <a:pt x="23035" y="7755"/>
                    <a:pt x="23442" y="7780"/>
                    <a:pt x="23848" y="7830"/>
                  </a:cubicBezTo>
                  <a:cubicBezTo>
                    <a:pt x="24087" y="7866"/>
                    <a:pt x="24313" y="7901"/>
                    <a:pt x="24551" y="7937"/>
                  </a:cubicBezTo>
                  <a:cubicBezTo>
                    <a:pt x="25372" y="8080"/>
                    <a:pt x="25634" y="8723"/>
                    <a:pt x="25337" y="9854"/>
                  </a:cubicBezTo>
                  <a:cubicBezTo>
                    <a:pt x="25006" y="10135"/>
                    <a:pt x="24572" y="10235"/>
                    <a:pt x="24130" y="10235"/>
                  </a:cubicBezTo>
                  <a:cubicBezTo>
                    <a:pt x="23618" y="10235"/>
                    <a:pt x="23095" y="10102"/>
                    <a:pt x="22705" y="9961"/>
                  </a:cubicBezTo>
                  <a:cubicBezTo>
                    <a:pt x="22289" y="9794"/>
                    <a:pt x="21884" y="9651"/>
                    <a:pt x="21443" y="9568"/>
                  </a:cubicBezTo>
                  <a:cubicBezTo>
                    <a:pt x="21182" y="9527"/>
                    <a:pt x="20922" y="9507"/>
                    <a:pt x="20665" y="9507"/>
                  </a:cubicBezTo>
                  <a:cubicBezTo>
                    <a:pt x="19584" y="9507"/>
                    <a:pt x="18547" y="9860"/>
                    <a:pt x="17633" y="10485"/>
                  </a:cubicBezTo>
                  <a:cubicBezTo>
                    <a:pt x="17502" y="10568"/>
                    <a:pt x="17502" y="10735"/>
                    <a:pt x="17574" y="10842"/>
                  </a:cubicBezTo>
                  <a:cubicBezTo>
                    <a:pt x="17264" y="10914"/>
                    <a:pt x="16943" y="11045"/>
                    <a:pt x="16681" y="11164"/>
                  </a:cubicBezTo>
                  <a:cubicBezTo>
                    <a:pt x="16562" y="11092"/>
                    <a:pt x="16455" y="10997"/>
                    <a:pt x="16348" y="10914"/>
                  </a:cubicBezTo>
                  <a:cubicBezTo>
                    <a:pt x="16302" y="10873"/>
                    <a:pt x="16247" y="10856"/>
                    <a:pt x="16192" y="10856"/>
                  </a:cubicBezTo>
                  <a:cubicBezTo>
                    <a:pt x="16020" y="10856"/>
                    <a:pt x="15852" y="11028"/>
                    <a:pt x="15978" y="11199"/>
                  </a:cubicBezTo>
                  <a:cubicBezTo>
                    <a:pt x="16109" y="11378"/>
                    <a:pt x="16217" y="11556"/>
                    <a:pt x="16336" y="11747"/>
                  </a:cubicBezTo>
                  <a:cubicBezTo>
                    <a:pt x="16420" y="11873"/>
                    <a:pt x="16541" y="11916"/>
                    <a:pt x="16675" y="11916"/>
                  </a:cubicBezTo>
                  <a:cubicBezTo>
                    <a:pt x="16693" y="11916"/>
                    <a:pt x="16710" y="11915"/>
                    <a:pt x="16729" y="11914"/>
                  </a:cubicBezTo>
                  <a:cubicBezTo>
                    <a:pt x="17300" y="11830"/>
                    <a:pt x="18133" y="11711"/>
                    <a:pt x="18526" y="11235"/>
                  </a:cubicBezTo>
                  <a:cubicBezTo>
                    <a:pt x="18645" y="11092"/>
                    <a:pt x="18598" y="10878"/>
                    <a:pt x="18419" y="10818"/>
                  </a:cubicBezTo>
                  <a:cubicBezTo>
                    <a:pt x="18312" y="10794"/>
                    <a:pt x="18193" y="10783"/>
                    <a:pt x="18074" y="10783"/>
                  </a:cubicBezTo>
                  <a:cubicBezTo>
                    <a:pt x="18820" y="10359"/>
                    <a:pt x="19576" y="10157"/>
                    <a:pt x="20344" y="10157"/>
                  </a:cubicBezTo>
                  <a:cubicBezTo>
                    <a:pt x="21022" y="10157"/>
                    <a:pt x="21710" y="10314"/>
                    <a:pt x="22408" y="10616"/>
                  </a:cubicBezTo>
                  <a:cubicBezTo>
                    <a:pt x="22988" y="10866"/>
                    <a:pt x="23550" y="11149"/>
                    <a:pt x="24167" y="11149"/>
                  </a:cubicBezTo>
                  <a:cubicBezTo>
                    <a:pt x="24285" y="11149"/>
                    <a:pt x="24405" y="11139"/>
                    <a:pt x="24527" y="11116"/>
                  </a:cubicBezTo>
                  <a:cubicBezTo>
                    <a:pt x="25968" y="10866"/>
                    <a:pt x="27016" y="9366"/>
                    <a:pt x="26289" y="7985"/>
                  </a:cubicBezTo>
                  <a:cubicBezTo>
                    <a:pt x="25730" y="6901"/>
                    <a:pt x="24755" y="6646"/>
                    <a:pt x="23714" y="6646"/>
                  </a:cubicBezTo>
                  <a:cubicBezTo>
                    <a:pt x="22959" y="6646"/>
                    <a:pt x="22170" y="6780"/>
                    <a:pt x="21479" y="6830"/>
                  </a:cubicBezTo>
                  <a:cubicBezTo>
                    <a:pt x="21347" y="6840"/>
                    <a:pt x="21223" y="6845"/>
                    <a:pt x="21108" y="6845"/>
                  </a:cubicBezTo>
                  <a:cubicBezTo>
                    <a:pt x="19589" y="6845"/>
                    <a:pt x="19542" y="5986"/>
                    <a:pt x="19741" y="4746"/>
                  </a:cubicBezTo>
                  <a:cubicBezTo>
                    <a:pt x="19788" y="4508"/>
                    <a:pt x="19931" y="4389"/>
                    <a:pt x="19860" y="4127"/>
                  </a:cubicBezTo>
                  <a:cubicBezTo>
                    <a:pt x="19717" y="3496"/>
                    <a:pt x="18753" y="3305"/>
                    <a:pt x="18241" y="3139"/>
                  </a:cubicBezTo>
                  <a:cubicBezTo>
                    <a:pt x="18229" y="3136"/>
                    <a:pt x="18218" y="3135"/>
                    <a:pt x="18208" y="3135"/>
                  </a:cubicBezTo>
                  <a:cubicBezTo>
                    <a:pt x="18089" y="3135"/>
                    <a:pt x="18046" y="3311"/>
                    <a:pt x="18133" y="3377"/>
                  </a:cubicBezTo>
                  <a:cubicBezTo>
                    <a:pt x="18550" y="3698"/>
                    <a:pt x="19205" y="3901"/>
                    <a:pt x="19229" y="4508"/>
                  </a:cubicBezTo>
                  <a:cubicBezTo>
                    <a:pt x="19229" y="4746"/>
                    <a:pt x="18884" y="5127"/>
                    <a:pt x="18812" y="5377"/>
                  </a:cubicBezTo>
                  <a:cubicBezTo>
                    <a:pt x="18776" y="5508"/>
                    <a:pt x="18753" y="5639"/>
                    <a:pt x="18753" y="5782"/>
                  </a:cubicBezTo>
                  <a:cubicBezTo>
                    <a:pt x="18514" y="5282"/>
                    <a:pt x="17919" y="4901"/>
                    <a:pt x="17776" y="4234"/>
                  </a:cubicBezTo>
                  <a:cubicBezTo>
                    <a:pt x="17744" y="4074"/>
                    <a:pt x="17610" y="4000"/>
                    <a:pt x="17473" y="4000"/>
                  </a:cubicBezTo>
                  <a:cubicBezTo>
                    <a:pt x="17304" y="4000"/>
                    <a:pt x="17132" y="4113"/>
                    <a:pt x="17145" y="4317"/>
                  </a:cubicBezTo>
                  <a:cubicBezTo>
                    <a:pt x="17157" y="4568"/>
                    <a:pt x="17348" y="4889"/>
                    <a:pt x="17348" y="5091"/>
                  </a:cubicBezTo>
                  <a:cubicBezTo>
                    <a:pt x="17443" y="5210"/>
                    <a:pt x="17526" y="5330"/>
                    <a:pt x="17633" y="5449"/>
                  </a:cubicBezTo>
                  <a:cubicBezTo>
                    <a:pt x="17086" y="5687"/>
                    <a:pt x="16514" y="5925"/>
                    <a:pt x="15967" y="6151"/>
                  </a:cubicBezTo>
                  <a:cubicBezTo>
                    <a:pt x="15252" y="5901"/>
                    <a:pt x="15181" y="4413"/>
                    <a:pt x="15121" y="3901"/>
                  </a:cubicBezTo>
                  <a:cubicBezTo>
                    <a:pt x="15074" y="3555"/>
                    <a:pt x="15074" y="3282"/>
                    <a:pt x="14978" y="2960"/>
                  </a:cubicBezTo>
                  <a:cubicBezTo>
                    <a:pt x="14713" y="2015"/>
                    <a:pt x="13534" y="1"/>
                    <a:pt x="12304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5" name="Google Shape;14185;p48"/>
            <p:cNvSpPr/>
            <p:nvPr/>
          </p:nvSpPr>
          <p:spPr>
            <a:xfrm>
              <a:off x="3715075" y="2924150"/>
              <a:ext cx="165925" cy="92075"/>
            </a:xfrm>
            <a:custGeom>
              <a:avLst/>
              <a:gdLst/>
              <a:ahLst/>
              <a:cxnLst/>
              <a:rect l="l" t="t" r="r" b="b"/>
              <a:pathLst>
                <a:path w="6637" h="3683" extrusionOk="0">
                  <a:moveTo>
                    <a:pt x="262" y="0"/>
                  </a:moveTo>
                  <a:cubicBezTo>
                    <a:pt x="126" y="0"/>
                    <a:pt x="1" y="141"/>
                    <a:pt x="82" y="304"/>
                  </a:cubicBezTo>
                  <a:cubicBezTo>
                    <a:pt x="451" y="1078"/>
                    <a:pt x="225" y="1673"/>
                    <a:pt x="166" y="2447"/>
                  </a:cubicBezTo>
                  <a:cubicBezTo>
                    <a:pt x="154" y="2602"/>
                    <a:pt x="118" y="2757"/>
                    <a:pt x="166" y="2912"/>
                  </a:cubicBezTo>
                  <a:cubicBezTo>
                    <a:pt x="320" y="3376"/>
                    <a:pt x="642" y="3495"/>
                    <a:pt x="1070" y="3590"/>
                  </a:cubicBezTo>
                  <a:cubicBezTo>
                    <a:pt x="1346" y="3656"/>
                    <a:pt x="1639" y="3682"/>
                    <a:pt x="1937" y="3682"/>
                  </a:cubicBezTo>
                  <a:cubicBezTo>
                    <a:pt x="2398" y="3682"/>
                    <a:pt x="2870" y="3618"/>
                    <a:pt x="3297" y="3531"/>
                  </a:cubicBezTo>
                  <a:cubicBezTo>
                    <a:pt x="3887" y="3410"/>
                    <a:pt x="4614" y="2916"/>
                    <a:pt x="5228" y="2916"/>
                  </a:cubicBezTo>
                  <a:cubicBezTo>
                    <a:pt x="5519" y="2916"/>
                    <a:pt x="5785" y="3026"/>
                    <a:pt x="6000" y="3340"/>
                  </a:cubicBezTo>
                  <a:cubicBezTo>
                    <a:pt x="6048" y="3409"/>
                    <a:pt x="6122" y="3443"/>
                    <a:pt x="6193" y="3443"/>
                  </a:cubicBezTo>
                  <a:cubicBezTo>
                    <a:pt x="6282" y="3443"/>
                    <a:pt x="6366" y="3391"/>
                    <a:pt x="6393" y="3293"/>
                  </a:cubicBezTo>
                  <a:cubicBezTo>
                    <a:pt x="6637" y="2341"/>
                    <a:pt x="5991" y="1956"/>
                    <a:pt x="5261" y="1956"/>
                  </a:cubicBezTo>
                  <a:cubicBezTo>
                    <a:pt x="4923" y="1956"/>
                    <a:pt x="4567" y="2038"/>
                    <a:pt x="4273" y="2185"/>
                  </a:cubicBezTo>
                  <a:cubicBezTo>
                    <a:pt x="3780" y="2420"/>
                    <a:pt x="2602" y="2950"/>
                    <a:pt x="1755" y="2950"/>
                  </a:cubicBezTo>
                  <a:cubicBezTo>
                    <a:pt x="1273" y="2950"/>
                    <a:pt x="898" y="2778"/>
                    <a:pt x="820" y="2281"/>
                  </a:cubicBezTo>
                  <a:cubicBezTo>
                    <a:pt x="761" y="1947"/>
                    <a:pt x="928" y="1554"/>
                    <a:pt x="880" y="1185"/>
                  </a:cubicBezTo>
                  <a:cubicBezTo>
                    <a:pt x="820" y="768"/>
                    <a:pt x="654" y="459"/>
                    <a:pt x="439" y="102"/>
                  </a:cubicBezTo>
                  <a:cubicBezTo>
                    <a:pt x="391" y="30"/>
                    <a:pt x="325" y="0"/>
                    <a:pt x="26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6" name="Google Shape;14186;p48"/>
            <p:cNvSpPr/>
            <p:nvPr/>
          </p:nvSpPr>
          <p:spPr>
            <a:xfrm>
              <a:off x="3945725" y="2708400"/>
              <a:ext cx="248550" cy="144625"/>
            </a:xfrm>
            <a:custGeom>
              <a:avLst/>
              <a:gdLst/>
              <a:ahLst/>
              <a:cxnLst/>
              <a:rect l="l" t="t" r="r" b="b"/>
              <a:pathLst>
                <a:path w="9942" h="5785" extrusionOk="0">
                  <a:moveTo>
                    <a:pt x="4362" y="0"/>
                  </a:moveTo>
                  <a:cubicBezTo>
                    <a:pt x="4293" y="0"/>
                    <a:pt x="4221" y="23"/>
                    <a:pt x="4156" y="76"/>
                  </a:cubicBezTo>
                  <a:cubicBezTo>
                    <a:pt x="2977" y="1076"/>
                    <a:pt x="0" y="3076"/>
                    <a:pt x="1108" y="5041"/>
                  </a:cubicBezTo>
                  <a:cubicBezTo>
                    <a:pt x="1415" y="5591"/>
                    <a:pt x="1847" y="5785"/>
                    <a:pt x="2349" y="5785"/>
                  </a:cubicBezTo>
                  <a:cubicBezTo>
                    <a:pt x="3546" y="5785"/>
                    <a:pt x="5134" y="4681"/>
                    <a:pt x="6341" y="4681"/>
                  </a:cubicBezTo>
                  <a:cubicBezTo>
                    <a:pt x="6884" y="4681"/>
                    <a:pt x="7350" y="4905"/>
                    <a:pt x="7668" y="5553"/>
                  </a:cubicBezTo>
                  <a:cubicBezTo>
                    <a:pt x="7740" y="5710"/>
                    <a:pt x="7891" y="5781"/>
                    <a:pt x="8047" y="5781"/>
                  </a:cubicBezTo>
                  <a:cubicBezTo>
                    <a:pt x="8174" y="5781"/>
                    <a:pt x="8303" y="5734"/>
                    <a:pt x="8394" y="5648"/>
                  </a:cubicBezTo>
                  <a:cubicBezTo>
                    <a:pt x="9144" y="4993"/>
                    <a:pt x="9942" y="4064"/>
                    <a:pt x="9525" y="3017"/>
                  </a:cubicBezTo>
                  <a:cubicBezTo>
                    <a:pt x="8942" y="1540"/>
                    <a:pt x="6930" y="2445"/>
                    <a:pt x="6346" y="814"/>
                  </a:cubicBezTo>
                  <a:cubicBezTo>
                    <a:pt x="6296" y="688"/>
                    <a:pt x="6163" y="613"/>
                    <a:pt x="6041" y="613"/>
                  </a:cubicBezTo>
                  <a:cubicBezTo>
                    <a:pt x="5933" y="613"/>
                    <a:pt x="5833" y="673"/>
                    <a:pt x="5811" y="814"/>
                  </a:cubicBezTo>
                  <a:cubicBezTo>
                    <a:pt x="5691" y="1528"/>
                    <a:pt x="5834" y="1969"/>
                    <a:pt x="6430" y="2421"/>
                  </a:cubicBezTo>
                  <a:cubicBezTo>
                    <a:pt x="6823" y="2719"/>
                    <a:pt x="7192" y="2743"/>
                    <a:pt x="7620" y="2921"/>
                  </a:cubicBezTo>
                  <a:cubicBezTo>
                    <a:pt x="8239" y="3160"/>
                    <a:pt x="8097" y="2683"/>
                    <a:pt x="8204" y="3755"/>
                  </a:cubicBezTo>
                  <a:cubicBezTo>
                    <a:pt x="8263" y="4279"/>
                    <a:pt x="8275" y="4445"/>
                    <a:pt x="8156" y="4600"/>
                  </a:cubicBezTo>
                  <a:cubicBezTo>
                    <a:pt x="7665" y="4038"/>
                    <a:pt x="6942" y="3797"/>
                    <a:pt x="6183" y="3797"/>
                  </a:cubicBezTo>
                  <a:cubicBezTo>
                    <a:pt x="5801" y="3797"/>
                    <a:pt x="5411" y="3858"/>
                    <a:pt x="5037" y="3969"/>
                  </a:cubicBezTo>
                  <a:cubicBezTo>
                    <a:pt x="4525" y="4112"/>
                    <a:pt x="4048" y="4350"/>
                    <a:pt x="3548" y="4517"/>
                  </a:cubicBezTo>
                  <a:cubicBezTo>
                    <a:pt x="3179" y="4660"/>
                    <a:pt x="2774" y="4755"/>
                    <a:pt x="2370" y="4803"/>
                  </a:cubicBezTo>
                  <a:cubicBezTo>
                    <a:pt x="1750" y="4088"/>
                    <a:pt x="1667" y="3469"/>
                    <a:pt x="2131" y="2957"/>
                  </a:cubicBezTo>
                  <a:cubicBezTo>
                    <a:pt x="2643" y="2005"/>
                    <a:pt x="3810" y="1243"/>
                    <a:pt x="4608" y="528"/>
                  </a:cubicBezTo>
                  <a:cubicBezTo>
                    <a:pt x="4843" y="312"/>
                    <a:pt x="4619" y="0"/>
                    <a:pt x="436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7" name="Google Shape;14187;p48"/>
            <p:cNvSpPr/>
            <p:nvPr/>
          </p:nvSpPr>
          <p:spPr>
            <a:xfrm>
              <a:off x="3609075" y="2171200"/>
              <a:ext cx="160450" cy="324375"/>
            </a:xfrm>
            <a:custGeom>
              <a:avLst/>
              <a:gdLst/>
              <a:ahLst/>
              <a:cxnLst/>
              <a:rect l="l" t="t" r="r" b="b"/>
              <a:pathLst>
                <a:path w="6418" h="12975" extrusionOk="0">
                  <a:moveTo>
                    <a:pt x="5749" y="1"/>
                  </a:moveTo>
                  <a:cubicBezTo>
                    <a:pt x="5712" y="1"/>
                    <a:pt x="5675" y="15"/>
                    <a:pt x="5644" y="49"/>
                  </a:cubicBezTo>
                  <a:cubicBezTo>
                    <a:pt x="5227" y="514"/>
                    <a:pt x="5001" y="1049"/>
                    <a:pt x="4953" y="1657"/>
                  </a:cubicBezTo>
                  <a:cubicBezTo>
                    <a:pt x="4929" y="2073"/>
                    <a:pt x="5013" y="2490"/>
                    <a:pt x="4989" y="2907"/>
                  </a:cubicBezTo>
                  <a:cubicBezTo>
                    <a:pt x="4918" y="3919"/>
                    <a:pt x="4358" y="4276"/>
                    <a:pt x="3644" y="4836"/>
                  </a:cubicBezTo>
                  <a:cubicBezTo>
                    <a:pt x="2858" y="5455"/>
                    <a:pt x="2001" y="5991"/>
                    <a:pt x="1250" y="6657"/>
                  </a:cubicBezTo>
                  <a:cubicBezTo>
                    <a:pt x="750" y="7122"/>
                    <a:pt x="691" y="7324"/>
                    <a:pt x="548" y="7919"/>
                  </a:cubicBezTo>
                  <a:cubicBezTo>
                    <a:pt x="429" y="8503"/>
                    <a:pt x="465" y="9265"/>
                    <a:pt x="310" y="9896"/>
                  </a:cubicBezTo>
                  <a:cubicBezTo>
                    <a:pt x="238" y="10229"/>
                    <a:pt x="84" y="10515"/>
                    <a:pt x="60" y="10848"/>
                  </a:cubicBezTo>
                  <a:cubicBezTo>
                    <a:pt x="0" y="11325"/>
                    <a:pt x="0" y="11920"/>
                    <a:pt x="346" y="12313"/>
                  </a:cubicBezTo>
                  <a:cubicBezTo>
                    <a:pt x="559" y="12565"/>
                    <a:pt x="843" y="12675"/>
                    <a:pt x="1160" y="12675"/>
                  </a:cubicBezTo>
                  <a:cubicBezTo>
                    <a:pt x="1232" y="12675"/>
                    <a:pt x="1306" y="12669"/>
                    <a:pt x="1381" y="12658"/>
                  </a:cubicBezTo>
                  <a:cubicBezTo>
                    <a:pt x="1952" y="12568"/>
                    <a:pt x="2844" y="11882"/>
                    <a:pt x="3497" y="11882"/>
                  </a:cubicBezTo>
                  <a:cubicBezTo>
                    <a:pt x="3880" y="11882"/>
                    <a:pt x="4181" y="12118"/>
                    <a:pt x="4287" y="12849"/>
                  </a:cubicBezTo>
                  <a:cubicBezTo>
                    <a:pt x="4297" y="12936"/>
                    <a:pt x="4368" y="12975"/>
                    <a:pt x="4443" y="12975"/>
                  </a:cubicBezTo>
                  <a:cubicBezTo>
                    <a:pt x="4543" y="12975"/>
                    <a:pt x="4650" y="12909"/>
                    <a:pt x="4644" y="12801"/>
                  </a:cubicBezTo>
                  <a:cubicBezTo>
                    <a:pt x="4609" y="11932"/>
                    <a:pt x="4383" y="10703"/>
                    <a:pt x="3307" y="10703"/>
                  </a:cubicBezTo>
                  <a:cubicBezTo>
                    <a:pt x="3277" y="10703"/>
                    <a:pt x="3246" y="10703"/>
                    <a:pt x="3215" y="10705"/>
                  </a:cubicBezTo>
                  <a:cubicBezTo>
                    <a:pt x="2870" y="10729"/>
                    <a:pt x="2620" y="10908"/>
                    <a:pt x="2334" y="11086"/>
                  </a:cubicBezTo>
                  <a:cubicBezTo>
                    <a:pt x="2132" y="11253"/>
                    <a:pt x="1905" y="11420"/>
                    <a:pt x="1715" y="11598"/>
                  </a:cubicBezTo>
                  <a:cubicBezTo>
                    <a:pt x="1596" y="11617"/>
                    <a:pt x="1491" y="11626"/>
                    <a:pt x="1399" y="11626"/>
                  </a:cubicBezTo>
                  <a:cubicBezTo>
                    <a:pt x="966" y="11626"/>
                    <a:pt x="833" y="11420"/>
                    <a:pt x="1000" y="11027"/>
                  </a:cubicBezTo>
                  <a:cubicBezTo>
                    <a:pt x="834" y="10241"/>
                    <a:pt x="1798" y="9408"/>
                    <a:pt x="1774" y="8574"/>
                  </a:cubicBezTo>
                  <a:cubicBezTo>
                    <a:pt x="1774" y="8384"/>
                    <a:pt x="1596" y="8110"/>
                    <a:pt x="1620" y="7955"/>
                  </a:cubicBezTo>
                  <a:cubicBezTo>
                    <a:pt x="1715" y="7372"/>
                    <a:pt x="2560" y="6884"/>
                    <a:pt x="2989" y="6550"/>
                  </a:cubicBezTo>
                  <a:cubicBezTo>
                    <a:pt x="3715" y="6002"/>
                    <a:pt x="4703" y="5514"/>
                    <a:pt x="5299" y="4800"/>
                  </a:cubicBezTo>
                  <a:cubicBezTo>
                    <a:pt x="6418" y="3431"/>
                    <a:pt x="5430" y="1704"/>
                    <a:pt x="5906" y="192"/>
                  </a:cubicBezTo>
                  <a:cubicBezTo>
                    <a:pt x="5931" y="90"/>
                    <a:pt x="5842" y="1"/>
                    <a:pt x="574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8" name="Google Shape;14188;p48"/>
            <p:cNvSpPr/>
            <p:nvPr/>
          </p:nvSpPr>
          <p:spPr>
            <a:xfrm>
              <a:off x="3800750" y="213045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4"/>
                    <a:pt x="13" y="24"/>
                  </a:cubicBezTo>
                  <a:cubicBezTo>
                    <a:pt x="25" y="24"/>
                    <a:pt x="25" y="1"/>
                    <a:pt x="1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9" name="Google Shape;14189;p48"/>
            <p:cNvSpPr/>
            <p:nvPr/>
          </p:nvSpPr>
          <p:spPr>
            <a:xfrm>
              <a:off x="3790925" y="2105925"/>
              <a:ext cx="319475" cy="200500"/>
            </a:xfrm>
            <a:custGeom>
              <a:avLst/>
              <a:gdLst/>
              <a:ahLst/>
              <a:cxnLst/>
              <a:rect l="l" t="t" r="r" b="b"/>
              <a:pathLst>
                <a:path w="12779" h="8020" extrusionOk="0">
                  <a:moveTo>
                    <a:pt x="5157" y="0"/>
                  </a:moveTo>
                  <a:cubicBezTo>
                    <a:pt x="3490" y="0"/>
                    <a:pt x="1725" y="702"/>
                    <a:pt x="215" y="1113"/>
                  </a:cubicBezTo>
                  <a:cubicBezTo>
                    <a:pt x="1" y="1169"/>
                    <a:pt x="86" y="1461"/>
                    <a:pt x="268" y="1461"/>
                  </a:cubicBezTo>
                  <a:cubicBezTo>
                    <a:pt x="278" y="1461"/>
                    <a:pt x="288" y="1460"/>
                    <a:pt x="299" y="1458"/>
                  </a:cubicBezTo>
                  <a:cubicBezTo>
                    <a:pt x="1569" y="1147"/>
                    <a:pt x="3130" y="792"/>
                    <a:pt x="4551" y="792"/>
                  </a:cubicBezTo>
                  <a:cubicBezTo>
                    <a:pt x="4928" y="792"/>
                    <a:pt x="5295" y="817"/>
                    <a:pt x="5645" y="874"/>
                  </a:cubicBezTo>
                  <a:cubicBezTo>
                    <a:pt x="7228" y="1124"/>
                    <a:pt x="8383" y="2267"/>
                    <a:pt x="9586" y="3196"/>
                  </a:cubicBezTo>
                  <a:cubicBezTo>
                    <a:pt x="9618" y="3222"/>
                    <a:pt x="9655" y="3233"/>
                    <a:pt x="9693" y="3233"/>
                  </a:cubicBezTo>
                  <a:cubicBezTo>
                    <a:pt x="9779" y="3233"/>
                    <a:pt x="9869" y="3175"/>
                    <a:pt x="9919" y="3101"/>
                  </a:cubicBezTo>
                  <a:cubicBezTo>
                    <a:pt x="10336" y="3208"/>
                    <a:pt x="10764" y="3339"/>
                    <a:pt x="11121" y="3553"/>
                  </a:cubicBezTo>
                  <a:cubicBezTo>
                    <a:pt x="11693" y="3910"/>
                    <a:pt x="12062" y="4649"/>
                    <a:pt x="11312" y="5042"/>
                  </a:cubicBezTo>
                  <a:cubicBezTo>
                    <a:pt x="10455" y="5482"/>
                    <a:pt x="9324" y="5351"/>
                    <a:pt x="8454" y="5815"/>
                  </a:cubicBezTo>
                  <a:cubicBezTo>
                    <a:pt x="7954" y="6077"/>
                    <a:pt x="7740" y="6601"/>
                    <a:pt x="7919" y="7149"/>
                  </a:cubicBezTo>
                  <a:cubicBezTo>
                    <a:pt x="8145" y="7828"/>
                    <a:pt x="8776" y="7959"/>
                    <a:pt x="9395" y="8018"/>
                  </a:cubicBezTo>
                  <a:cubicBezTo>
                    <a:pt x="9404" y="8019"/>
                    <a:pt x="9412" y="8019"/>
                    <a:pt x="9420" y="8019"/>
                  </a:cubicBezTo>
                  <a:cubicBezTo>
                    <a:pt x="9647" y="8019"/>
                    <a:pt x="9675" y="7704"/>
                    <a:pt x="9514" y="7590"/>
                  </a:cubicBezTo>
                  <a:cubicBezTo>
                    <a:pt x="9145" y="7316"/>
                    <a:pt x="8931" y="7268"/>
                    <a:pt x="8990" y="6828"/>
                  </a:cubicBezTo>
                  <a:cubicBezTo>
                    <a:pt x="9050" y="6351"/>
                    <a:pt x="9312" y="6435"/>
                    <a:pt x="9728" y="6339"/>
                  </a:cubicBezTo>
                  <a:cubicBezTo>
                    <a:pt x="10264" y="6220"/>
                    <a:pt x="10836" y="6125"/>
                    <a:pt x="11360" y="5946"/>
                  </a:cubicBezTo>
                  <a:cubicBezTo>
                    <a:pt x="11979" y="5744"/>
                    <a:pt x="12503" y="5363"/>
                    <a:pt x="12598" y="4661"/>
                  </a:cubicBezTo>
                  <a:cubicBezTo>
                    <a:pt x="12778" y="3114"/>
                    <a:pt x="11375" y="2584"/>
                    <a:pt x="10112" y="2584"/>
                  </a:cubicBezTo>
                  <a:cubicBezTo>
                    <a:pt x="10043" y="2584"/>
                    <a:pt x="9975" y="2586"/>
                    <a:pt x="9907" y="2589"/>
                  </a:cubicBezTo>
                  <a:cubicBezTo>
                    <a:pt x="9562" y="1279"/>
                    <a:pt x="7657" y="517"/>
                    <a:pt x="6514" y="184"/>
                  </a:cubicBezTo>
                  <a:cubicBezTo>
                    <a:pt x="6074" y="55"/>
                    <a:pt x="5619" y="0"/>
                    <a:pt x="5157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0" name="Google Shape;14190;p48"/>
            <p:cNvSpPr/>
            <p:nvPr/>
          </p:nvSpPr>
          <p:spPr>
            <a:xfrm>
              <a:off x="3822200" y="2260250"/>
              <a:ext cx="150800" cy="292750"/>
            </a:xfrm>
            <a:custGeom>
              <a:avLst/>
              <a:gdLst/>
              <a:ahLst/>
              <a:cxnLst/>
              <a:rect l="l" t="t" r="r" b="b"/>
              <a:pathLst>
                <a:path w="6032" h="11710" extrusionOk="0">
                  <a:moveTo>
                    <a:pt x="2131" y="0"/>
                  </a:moveTo>
                  <a:cubicBezTo>
                    <a:pt x="2055" y="0"/>
                    <a:pt x="1979" y="37"/>
                    <a:pt x="1929" y="119"/>
                  </a:cubicBezTo>
                  <a:cubicBezTo>
                    <a:pt x="1274" y="1143"/>
                    <a:pt x="1060" y="2488"/>
                    <a:pt x="750" y="3643"/>
                  </a:cubicBezTo>
                  <a:cubicBezTo>
                    <a:pt x="536" y="4429"/>
                    <a:pt x="0" y="5584"/>
                    <a:pt x="584" y="6334"/>
                  </a:cubicBezTo>
                  <a:cubicBezTo>
                    <a:pt x="956" y="6817"/>
                    <a:pt x="1551" y="6984"/>
                    <a:pt x="2220" y="6984"/>
                  </a:cubicBezTo>
                  <a:cubicBezTo>
                    <a:pt x="2917" y="6984"/>
                    <a:pt x="3694" y="6802"/>
                    <a:pt x="4382" y="6608"/>
                  </a:cubicBezTo>
                  <a:lnTo>
                    <a:pt x="4382" y="6608"/>
                  </a:lnTo>
                  <a:cubicBezTo>
                    <a:pt x="4191" y="7203"/>
                    <a:pt x="3191" y="7322"/>
                    <a:pt x="2703" y="7584"/>
                  </a:cubicBezTo>
                  <a:cubicBezTo>
                    <a:pt x="2250" y="7822"/>
                    <a:pt x="1869" y="8167"/>
                    <a:pt x="1548" y="8572"/>
                  </a:cubicBezTo>
                  <a:cubicBezTo>
                    <a:pt x="988" y="9298"/>
                    <a:pt x="298" y="10525"/>
                    <a:pt x="441" y="11453"/>
                  </a:cubicBezTo>
                  <a:cubicBezTo>
                    <a:pt x="463" y="11623"/>
                    <a:pt x="617" y="11710"/>
                    <a:pt x="767" y="11710"/>
                  </a:cubicBezTo>
                  <a:cubicBezTo>
                    <a:pt x="861" y="11710"/>
                    <a:pt x="953" y="11677"/>
                    <a:pt x="1012" y="11608"/>
                  </a:cubicBezTo>
                  <a:cubicBezTo>
                    <a:pt x="1429" y="11180"/>
                    <a:pt x="1512" y="10549"/>
                    <a:pt x="1762" y="10025"/>
                  </a:cubicBezTo>
                  <a:cubicBezTo>
                    <a:pt x="2060" y="9406"/>
                    <a:pt x="2441" y="8822"/>
                    <a:pt x="3024" y="8441"/>
                  </a:cubicBezTo>
                  <a:cubicBezTo>
                    <a:pt x="3786" y="7929"/>
                    <a:pt x="4644" y="7727"/>
                    <a:pt x="4822" y="6715"/>
                  </a:cubicBezTo>
                  <a:cubicBezTo>
                    <a:pt x="4846" y="6620"/>
                    <a:pt x="4810" y="6548"/>
                    <a:pt x="4751" y="6489"/>
                  </a:cubicBezTo>
                  <a:cubicBezTo>
                    <a:pt x="4917" y="6441"/>
                    <a:pt x="5060" y="6393"/>
                    <a:pt x="5203" y="6358"/>
                  </a:cubicBezTo>
                  <a:cubicBezTo>
                    <a:pt x="5227" y="6393"/>
                    <a:pt x="5263" y="6441"/>
                    <a:pt x="5298" y="6512"/>
                  </a:cubicBezTo>
                  <a:cubicBezTo>
                    <a:pt x="5355" y="6601"/>
                    <a:pt x="5469" y="6656"/>
                    <a:pt x="5578" y="6656"/>
                  </a:cubicBezTo>
                  <a:cubicBezTo>
                    <a:pt x="5674" y="6656"/>
                    <a:pt x="5766" y="6613"/>
                    <a:pt x="5810" y="6512"/>
                  </a:cubicBezTo>
                  <a:cubicBezTo>
                    <a:pt x="5941" y="6215"/>
                    <a:pt x="5977" y="6084"/>
                    <a:pt x="6001" y="5762"/>
                  </a:cubicBezTo>
                  <a:cubicBezTo>
                    <a:pt x="6032" y="5514"/>
                    <a:pt x="5776" y="5294"/>
                    <a:pt x="5522" y="5294"/>
                  </a:cubicBezTo>
                  <a:cubicBezTo>
                    <a:pt x="5483" y="5294"/>
                    <a:pt x="5444" y="5299"/>
                    <a:pt x="5406" y="5310"/>
                  </a:cubicBezTo>
                  <a:cubicBezTo>
                    <a:pt x="4727" y="5536"/>
                    <a:pt x="4036" y="5715"/>
                    <a:pt x="3322" y="5834"/>
                  </a:cubicBezTo>
                  <a:cubicBezTo>
                    <a:pt x="3050" y="5881"/>
                    <a:pt x="2675" y="6009"/>
                    <a:pt x="2371" y="6009"/>
                  </a:cubicBezTo>
                  <a:cubicBezTo>
                    <a:pt x="2289" y="6009"/>
                    <a:pt x="2212" y="5999"/>
                    <a:pt x="2143" y="5977"/>
                  </a:cubicBezTo>
                  <a:cubicBezTo>
                    <a:pt x="2112" y="5983"/>
                    <a:pt x="2082" y="5985"/>
                    <a:pt x="2054" y="5985"/>
                  </a:cubicBezTo>
                  <a:cubicBezTo>
                    <a:pt x="1853" y="5985"/>
                    <a:pt x="1719" y="5838"/>
                    <a:pt x="1667" y="5536"/>
                  </a:cubicBezTo>
                  <a:cubicBezTo>
                    <a:pt x="1310" y="5286"/>
                    <a:pt x="1250" y="4965"/>
                    <a:pt x="1477" y="4607"/>
                  </a:cubicBezTo>
                  <a:cubicBezTo>
                    <a:pt x="1608" y="3143"/>
                    <a:pt x="2465" y="1774"/>
                    <a:pt x="2381" y="250"/>
                  </a:cubicBezTo>
                  <a:cubicBezTo>
                    <a:pt x="2374" y="95"/>
                    <a:pt x="2253" y="0"/>
                    <a:pt x="213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1" name="Google Shape;14191;p48"/>
            <p:cNvSpPr/>
            <p:nvPr/>
          </p:nvSpPr>
          <p:spPr>
            <a:xfrm>
              <a:off x="4055325" y="2133600"/>
              <a:ext cx="369125" cy="180825"/>
            </a:xfrm>
            <a:custGeom>
              <a:avLst/>
              <a:gdLst/>
              <a:ahLst/>
              <a:cxnLst/>
              <a:rect l="l" t="t" r="r" b="b"/>
              <a:pathLst>
                <a:path w="14765" h="7233" extrusionOk="0">
                  <a:moveTo>
                    <a:pt x="10335" y="0"/>
                  </a:moveTo>
                  <a:cubicBezTo>
                    <a:pt x="8715" y="0"/>
                    <a:pt x="7207" y="1257"/>
                    <a:pt x="5623" y="1257"/>
                  </a:cubicBezTo>
                  <a:cubicBezTo>
                    <a:pt x="5261" y="1257"/>
                    <a:pt x="4895" y="1191"/>
                    <a:pt x="4522" y="1029"/>
                  </a:cubicBezTo>
                  <a:cubicBezTo>
                    <a:pt x="4485" y="851"/>
                    <a:pt x="4360" y="780"/>
                    <a:pt x="4219" y="780"/>
                  </a:cubicBezTo>
                  <a:cubicBezTo>
                    <a:pt x="4134" y="780"/>
                    <a:pt x="4043" y="806"/>
                    <a:pt x="3963" y="851"/>
                  </a:cubicBezTo>
                  <a:cubicBezTo>
                    <a:pt x="3939" y="863"/>
                    <a:pt x="3903" y="875"/>
                    <a:pt x="3891" y="910"/>
                  </a:cubicBezTo>
                  <a:lnTo>
                    <a:pt x="3879" y="922"/>
                  </a:lnTo>
                  <a:lnTo>
                    <a:pt x="3867" y="946"/>
                  </a:lnTo>
                  <a:cubicBezTo>
                    <a:pt x="3808" y="1006"/>
                    <a:pt x="3760" y="1077"/>
                    <a:pt x="3748" y="1160"/>
                  </a:cubicBezTo>
                  <a:cubicBezTo>
                    <a:pt x="3701" y="1601"/>
                    <a:pt x="3808" y="1922"/>
                    <a:pt x="4046" y="2196"/>
                  </a:cubicBezTo>
                  <a:cubicBezTo>
                    <a:pt x="3451" y="2637"/>
                    <a:pt x="2677" y="2839"/>
                    <a:pt x="2212" y="3470"/>
                  </a:cubicBezTo>
                  <a:cubicBezTo>
                    <a:pt x="1962" y="3816"/>
                    <a:pt x="1903" y="4161"/>
                    <a:pt x="1831" y="4554"/>
                  </a:cubicBezTo>
                  <a:cubicBezTo>
                    <a:pt x="1629" y="5721"/>
                    <a:pt x="1260" y="6256"/>
                    <a:pt x="236" y="6816"/>
                  </a:cubicBezTo>
                  <a:cubicBezTo>
                    <a:pt x="0" y="6949"/>
                    <a:pt x="144" y="7233"/>
                    <a:pt x="356" y="7233"/>
                  </a:cubicBezTo>
                  <a:cubicBezTo>
                    <a:pt x="390" y="7233"/>
                    <a:pt x="426" y="7225"/>
                    <a:pt x="462" y="7209"/>
                  </a:cubicBezTo>
                  <a:cubicBezTo>
                    <a:pt x="998" y="6971"/>
                    <a:pt x="1593" y="6721"/>
                    <a:pt x="1962" y="6221"/>
                  </a:cubicBezTo>
                  <a:cubicBezTo>
                    <a:pt x="2260" y="5804"/>
                    <a:pt x="2200" y="5423"/>
                    <a:pt x="2331" y="4970"/>
                  </a:cubicBezTo>
                  <a:cubicBezTo>
                    <a:pt x="2558" y="4185"/>
                    <a:pt x="2748" y="3780"/>
                    <a:pt x="3474" y="3482"/>
                  </a:cubicBezTo>
                  <a:cubicBezTo>
                    <a:pt x="3689" y="3399"/>
                    <a:pt x="3915" y="3339"/>
                    <a:pt x="4117" y="3244"/>
                  </a:cubicBezTo>
                  <a:cubicBezTo>
                    <a:pt x="4546" y="3042"/>
                    <a:pt x="4844" y="2803"/>
                    <a:pt x="5117" y="2411"/>
                  </a:cubicBezTo>
                  <a:cubicBezTo>
                    <a:pt x="5201" y="2292"/>
                    <a:pt x="5189" y="2137"/>
                    <a:pt x="5129" y="1982"/>
                  </a:cubicBezTo>
                  <a:lnTo>
                    <a:pt x="5129" y="1982"/>
                  </a:lnTo>
                  <a:cubicBezTo>
                    <a:pt x="5305" y="2013"/>
                    <a:pt x="5488" y="2028"/>
                    <a:pt x="5675" y="2028"/>
                  </a:cubicBezTo>
                  <a:cubicBezTo>
                    <a:pt x="5843" y="2028"/>
                    <a:pt x="6015" y="2016"/>
                    <a:pt x="6189" y="1994"/>
                  </a:cubicBezTo>
                  <a:cubicBezTo>
                    <a:pt x="7197" y="1871"/>
                    <a:pt x="8614" y="1041"/>
                    <a:pt x="9734" y="1041"/>
                  </a:cubicBezTo>
                  <a:cubicBezTo>
                    <a:pt x="10030" y="1041"/>
                    <a:pt x="10305" y="1099"/>
                    <a:pt x="10547" y="1244"/>
                  </a:cubicBezTo>
                  <a:cubicBezTo>
                    <a:pt x="11380" y="1732"/>
                    <a:pt x="11106" y="2946"/>
                    <a:pt x="12118" y="3411"/>
                  </a:cubicBezTo>
                  <a:cubicBezTo>
                    <a:pt x="12350" y="3515"/>
                    <a:pt x="12590" y="3562"/>
                    <a:pt x="12829" y="3562"/>
                  </a:cubicBezTo>
                  <a:cubicBezTo>
                    <a:pt x="13488" y="3562"/>
                    <a:pt x="14136" y="3203"/>
                    <a:pt x="14547" y="2696"/>
                  </a:cubicBezTo>
                  <a:cubicBezTo>
                    <a:pt x="14764" y="2479"/>
                    <a:pt x="14685" y="2075"/>
                    <a:pt x="14383" y="2075"/>
                  </a:cubicBezTo>
                  <a:cubicBezTo>
                    <a:pt x="14371" y="2075"/>
                    <a:pt x="14358" y="2076"/>
                    <a:pt x="14345" y="2077"/>
                  </a:cubicBezTo>
                  <a:cubicBezTo>
                    <a:pt x="13936" y="2111"/>
                    <a:pt x="13598" y="2218"/>
                    <a:pt x="13274" y="2218"/>
                  </a:cubicBezTo>
                  <a:cubicBezTo>
                    <a:pt x="12910" y="2218"/>
                    <a:pt x="12564" y="2083"/>
                    <a:pt x="12154" y="1553"/>
                  </a:cubicBezTo>
                  <a:cubicBezTo>
                    <a:pt x="12047" y="1422"/>
                    <a:pt x="11940" y="922"/>
                    <a:pt x="11844" y="768"/>
                  </a:cubicBezTo>
                  <a:cubicBezTo>
                    <a:pt x="11547" y="291"/>
                    <a:pt x="11082" y="29"/>
                    <a:pt x="10511" y="6"/>
                  </a:cubicBezTo>
                  <a:cubicBezTo>
                    <a:pt x="10452" y="2"/>
                    <a:pt x="10393" y="0"/>
                    <a:pt x="1033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2" name="Google Shape;14192;p48"/>
            <p:cNvSpPr/>
            <p:nvPr/>
          </p:nvSpPr>
          <p:spPr>
            <a:xfrm>
              <a:off x="4282075" y="2071725"/>
              <a:ext cx="115250" cy="72475"/>
            </a:xfrm>
            <a:custGeom>
              <a:avLst/>
              <a:gdLst/>
              <a:ahLst/>
              <a:cxnLst/>
              <a:rect l="l" t="t" r="r" b="b"/>
              <a:pathLst>
                <a:path w="4610" h="2899" extrusionOk="0">
                  <a:moveTo>
                    <a:pt x="1021" y="1"/>
                  </a:moveTo>
                  <a:cubicBezTo>
                    <a:pt x="985" y="1"/>
                    <a:pt x="949" y="9"/>
                    <a:pt x="917" y="28"/>
                  </a:cubicBezTo>
                  <a:cubicBezTo>
                    <a:pt x="500" y="206"/>
                    <a:pt x="107" y="409"/>
                    <a:pt x="48" y="897"/>
                  </a:cubicBezTo>
                  <a:cubicBezTo>
                    <a:pt x="0" y="1326"/>
                    <a:pt x="262" y="1742"/>
                    <a:pt x="584" y="1992"/>
                  </a:cubicBezTo>
                  <a:cubicBezTo>
                    <a:pt x="1048" y="2338"/>
                    <a:pt x="1631" y="2338"/>
                    <a:pt x="2167" y="2421"/>
                  </a:cubicBezTo>
                  <a:cubicBezTo>
                    <a:pt x="2858" y="2504"/>
                    <a:pt x="3572" y="2695"/>
                    <a:pt x="4251" y="2885"/>
                  </a:cubicBezTo>
                  <a:cubicBezTo>
                    <a:pt x="4280" y="2894"/>
                    <a:pt x="4307" y="2898"/>
                    <a:pt x="4332" y="2898"/>
                  </a:cubicBezTo>
                  <a:cubicBezTo>
                    <a:pt x="4544" y="2898"/>
                    <a:pt x="4609" y="2607"/>
                    <a:pt x="4418" y="2469"/>
                  </a:cubicBezTo>
                  <a:cubicBezTo>
                    <a:pt x="3822" y="2004"/>
                    <a:pt x="3275" y="1766"/>
                    <a:pt x="2524" y="1635"/>
                  </a:cubicBezTo>
                  <a:cubicBezTo>
                    <a:pt x="2191" y="1576"/>
                    <a:pt x="1846" y="1576"/>
                    <a:pt x="1536" y="1480"/>
                  </a:cubicBezTo>
                  <a:cubicBezTo>
                    <a:pt x="858" y="1302"/>
                    <a:pt x="1048" y="754"/>
                    <a:pt x="1227" y="266"/>
                  </a:cubicBezTo>
                  <a:cubicBezTo>
                    <a:pt x="1282" y="108"/>
                    <a:pt x="1150" y="1"/>
                    <a:pt x="102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3" name="Google Shape;14193;p48"/>
            <p:cNvSpPr/>
            <p:nvPr/>
          </p:nvSpPr>
          <p:spPr>
            <a:xfrm>
              <a:off x="4365700" y="1694500"/>
              <a:ext cx="1715725" cy="555825"/>
            </a:xfrm>
            <a:custGeom>
              <a:avLst/>
              <a:gdLst/>
              <a:ahLst/>
              <a:cxnLst/>
              <a:rect l="l" t="t" r="r" b="b"/>
              <a:pathLst>
                <a:path w="68629" h="22233" extrusionOk="0">
                  <a:moveTo>
                    <a:pt x="16633" y="1"/>
                  </a:moveTo>
                  <a:cubicBezTo>
                    <a:pt x="15596" y="1"/>
                    <a:pt x="14442" y="294"/>
                    <a:pt x="13693" y="544"/>
                  </a:cubicBezTo>
                  <a:cubicBezTo>
                    <a:pt x="13634" y="556"/>
                    <a:pt x="13598" y="603"/>
                    <a:pt x="13562" y="651"/>
                  </a:cubicBezTo>
                  <a:lnTo>
                    <a:pt x="13562" y="591"/>
                  </a:lnTo>
                  <a:cubicBezTo>
                    <a:pt x="13583" y="356"/>
                    <a:pt x="13415" y="245"/>
                    <a:pt x="13233" y="245"/>
                  </a:cubicBezTo>
                  <a:cubicBezTo>
                    <a:pt x="13102" y="245"/>
                    <a:pt x="12963" y="303"/>
                    <a:pt x="12884" y="413"/>
                  </a:cubicBezTo>
                  <a:cubicBezTo>
                    <a:pt x="12550" y="841"/>
                    <a:pt x="12407" y="1639"/>
                    <a:pt x="12050" y="1996"/>
                  </a:cubicBezTo>
                  <a:cubicBezTo>
                    <a:pt x="11788" y="2258"/>
                    <a:pt x="11574" y="2103"/>
                    <a:pt x="11181" y="2258"/>
                  </a:cubicBezTo>
                  <a:cubicBezTo>
                    <a:pt x="10419" y="2556"/>
                    <a:pt x="10121" y="3389"/>
                    <a:pt x="9990" y="4115"/>
                  </a:cubicBezTo>
                  <a:cubicBezTo>
                    <a:pt x="9943" y="4342"/>
                    <a:pt x="10002" y="4973"/>
                    <a:pt x="9859" y="5151"/>
                  </a:cubicBezTo>
                  <a:cubicBezTo>
                    <a:pt x="9646" y="5409"/>
                    <a:pt x="9291" y="5462"/>
                    <a:pt x="8951" y="5462"/>
                  </a:cubicBezTo>
                  <a:cubicBezTo>
                    <a:pt x="8740" y="5462"/>
                    <a:pt x="8535" y="5442"/>
                    <a:pt x="8371" y="5437"/>
                  </a:cubicBezTo>
                  <a:cubicBezTo>
                    <a:pt x="8069" y="5437"/>
                    <a:pt x="7810" y="5368"/>
                    <a:pt x="7540" y="5368"/>
                  </a:cubicBezTo>
                  <a:cubicBezTo>
                    <a:pt x="7405" y="5368"/>
                    <a:pt x="7268" y="5385"/>
                    <a:pt x="7121" y="5437"/>
                  </a:cubicBezTo>
                  <a:cubicBezTo>
                    <a:pt x="6311" y="5723"/>
                    <a:pt x="5930" y="6497"/>
                    <a:pt x="5764" y="7283"/>
                  </a:cubicBezTo>
                  <a:cubicBezTo>
                    <a:pt x="5597" y="8080"/>
                    <a:pt x="5573" y="9140"/>
                    <a:pt x="6049" y="9854"/>
                  </a:cubicBezTo>
                  <a:cubicBezTo>
                    <a:pt x="6157" y="10021"/>
                    <a:pt x="6299" y="10140"/>
                    <a:pt x="6430" y="10271"/>
                  </a:cubicBezTo>
                  <a:cubicBezTo>
                    <a:pt x="6764" y="10592"/>
                    <a:pt x="7026" y="10473"/>
                    <a:pt x="6609" y="10807"/>
                  </a:cubicBezTo>
                  <a:cubicBezTo>
                    <a:pt x="6456" y="10941"/>
                    <a:pt x="6255" y="10978"/>
                    <a:pt x="6035" y="10978"/>
                  </a:cubicBezTo>
                  <a:cubicBezTo>
                    <a:pt x="5766" y="10978"/>
                    <a:pt x="5470" y="10922"/>
                    <a:pt x="5204" y="10922"/>
                  </a:cubicBezTo>
                  <a:cubicBezTo>
                    <a:pt x="5130" y="10922"/>
                    <a:pt x="5058" y="10927"/>
                    <a:pt x="4990" y="10938"/>
                  </a:cubicBezTo>
                  <a:cubicBezTo>
                    <a:pt x="4037" y="11116"/>
                    <a:pt x="3382" y="11676"/>
                    <a:pt x="3073" y="12402"/>
                  </a:cubicBezTo>
                  <a:cubicBezTo>
                    <a:pt x="2954" y="12200"/>
                    <a:pt x="2858" y="11985"/>
                    <a:pt x="2799" y="11783"/>
                  </a:cubicBezTo>
                  <a:cubicBezTo>
                    <a:pt x="2597" y="10914"/>
                    <a:pt x="2978" y="10890"/>
                    <a:pt x="2918" y="10307"/>
                  </a:cubicBezTo>
                  <a:cubicBezTo>
                    <a:pt x="2882" y="9878"/>
                    <a:pt x="2918" y="9604"/>
                    <a:pt x="2501" y="9354"/>
                  </a:cubicBezTo>
                  <a:cubicBezTo>
                    <a:pt x="2326" y="9246"/>
                    <a:pt x="2141" y="9199"/>
                    <a:pt x="1956" y="9199"/>
                  </a:cubicBezTo>
                  <a:cubicBezTo>
                    <a:pt x="1218" y="9199"/>
                    <a:pt x="462" y="9939"/>
                    <a:pt x="215" y="10557"/>
                  </a:cubicBezTo>
                  <a:cubicBezTo>
                    <a:pt x="1" y="11081"/>
                    <a:pt x="49" y="11640"/>
                    <a:pt x="156" y="12176"/>
                  </a:cubicBezTo>
                  <a:cubicBezTo>
                    <a:pt x="418" y="13521"/>
                    <a:pt x="561" y="14652"/>
                    <a:pt x="513" y="16022"/>
                  </a:cubicBezTo>
                  <a:cubicBezTo>
                    <a:pt x="505" y="16171"/>
                    <a:pt x="658" y="16279"/>
                    <a:pt x="799" y="16279"/>
                  </a:cubicBezTo>
                  <a:cubicBezTo>
                    <a:pt x="882" y="16279"/>
                    <a:pt x="961" y="16241"/>
                    <a:pt x="1001" y="16153"/>
                  </a:cubicBezTo>
                  <a:cubicBezTo>
                    <a:pt x="1656" y="14664"/>
                    <a:pt x="1251" y="13462"/>
                    <a:pt x="1001" y="11938"/>
                  </a:cubicBezTo>
                  <a:cubicBezTo>
                    <a:pt x="799" y="11378"/>
                    <a:pt x="870" y="10890"/>
                    <a:pt x="1227" y="10473"/>
                  </a:cubicBezTo>
                  <a:cubicBezTo>
                    <a:pt x="1322" y="10174"/>
                    <a:pt x="1454" y="10024"/>
                    <a:pt x="1624" y="10024"/>
                  </a:cubicBezTo>
                  <a:cubicBezTo>
                    <a:pt x="1818" y="10024"/>
                    <a:pt x="2060" y="10222"/>
                    <a:pt x="2347" y="10616"/>
                  </a:cubicBezTo>
                  <a:cubicBezTo>
                    <a:pt x="2370" y="10723"/>
                    <a:pt x="2227" y="11128"/>
                    <a:pt x="2204" y="11259"/>
                  </a:cubicBezTo>
                  <a:cubicBezTo>
                    <a:pt x="2144" y="11926"/>
                    <a:pt x="2347" y="12533"/>
                    <a:pt x="2549" y="13164"/>
                  </a:cubicBezTo>
                  <a:cubicBezTo>
                    <a:pt x="2954" y="14414"/>
                    <a:pt x="2847" y="15855"/>
                    <a:pt x="3668" y="16938"/>
                  </a:cubicBezTo>
                  <a:cubicBezTo>
                    <a:pt x="4130" y="17532"/>
                    <a:pt x="4808" y="18103"/>
                    <a:pt x="5537" y="18103"/>
                  </a:cubicBezTo>
                  <a:cubicBezTo>
                    <a:pt x="5729" y="18103"/>
                    <a:pt x="5925" y="18064"/>
                    <a:pt x="6121" y="17974"/>
                  </a:cubicBezTo>
                  <a:cubicBezTo>
                    <a:pt x="6347" y="17867"/>
                    <a:pt x="6335" y="17558"/>
                    <a:pt x="6192" y="17403"/>
                  </a:cubicBezTo>
                  <a:cubicBezTo>
                    <a:pt x="5585" y="16688"/>
                    <a:pt x="4692" y="16641"/>
                    <a:pt x="4275" y="15653"/>
                  </a:cubicBezTo>
                  <a:cubicBezTo>
                    <a:pt x="3954" y="14879"/>
                    <a:pt x="3966" y="14069"/>
                    <a:pt x="3609" y="13307"/>
                  </a:cubicBezTo>
                  <a:cubicBezTo>
                    <a:pt x="3809" y="12469"/>
                    <a:pt x="4513" y="11819"/>
                    <a:pt x="5533" y="11819"/>
                  </a:cubicBezTo>
                  <a:cubicBezTo>
                    <a:pt x="5543" y="11819"/>
                    <a:pt x="5552" y="11819"/>
                    <a:pt x="5561" y="11819"/>
                  </a:cubicBezTo>
                  <a:cubicBezTo>
                    <a:pt x="5938" y="11819"/>
                    <a:pt x="6282" y="11943"/>
                    <a:pt x="6655" y="11943"/>
                  </a:cubicBezTo>
                  <a:cubicBezTo>
                    <a:pt x="6730" y="11943"/>
                    <a:pt x="6805" y="11938"/>
                    <a:pt x="6883" y="11926"/>
                  </a:cubicBezTo>
                  <a:cubicBezTo>
                    <a:pt x="7347" y="11855"/>
                    <a:pt x="7800" y="11605"/>
                    <a:pt x="8014" y="11164"/>
                  </a:cubicBezTo>
                  <a:cubicBezTo>
                    <a:pt x="8252" y="10664"/>
                    <a:pt x="8097" y="10211"/>
                    <a:pt x="7776" y="9795"/>
                  </a:cubicBezTo>
                  <a:cubicBezTo>
                    <a:pt x="7323" y="9235"/>
                    <a:pt x="6966" y="8842"/>
                    <a:pt x="7014" y="8033"/>
                  </a:cubicBezTo>
                  <a:cubicBezTo>
                    <a:pt x="7061" y="7044"/>
                    <a:pt x="7383" y="6687"/>
                    <a:pt x="8443" y="6640"/>
                  </a:cubicBezTo>
                  <a:cubicBezTo>
                    <a:pt x="8509" y="6637"/>
                    <a:pt x="8576" y="6637"/>
                    <a:pt x="8641" y="6637"/>
                  </a:cubicBezTo>
                  <a:cubicBezTo>
                    <a:pt x="8786" y="6637"/>
                    <a:pt x="8927" y="6640"/>
                    <a:pt x="9065" y="6640"/>
                  </a:cubicBezTo>
                  <a:cubicBezTo>
                    <a:pt x="9531" y="6640"/>
                    <a:pt x="9960" y="6598"/>
                    <a:pt x="10359" y="6223"/>
                  </a:cubicBezTo>
                  <a:cubicBezTo>
                    <a:pt x="10919" y="5723"/>
                    <a:pt x="10859" y="4985"/>
                    <a:pt x="11098" y="4342"/>
                  </a:cubicBezTo>
                  <a:cubicBezTo>
                    <a:pt x="11455" y="3365"/>
                    <a:pt x="12193" y="3627"/>
                    <a:pt x="12800" y="3056"/>
                  </a:cubicBezTo>
                  <a:cubicBezTo>
                    <a:pt x="13276" y="2591"/>
                    <a:pt x="13479" y="1639"/>
                    <a:pt x="13550" y="913"/>
                  </a:cubicBezTo>
                  <a:cubicBezTo>
                    <a:pt x="13592" y="1007"/>
                    <a:pt x="13690" y="1083"/>
                    <a:pt x="13811" y="1083"/>
                  </a:cubicBezTo>
                  <a:cubicBezTo>
                    <a:pt x="13827" y="1083"/>
                    <a:pt x="13843" y="1082"/>
                    <a:pt x="13860" y="1079"/>
                  </a:cubicBezTo>
                  <a:cubicBezTo>
                    <a:pt x="14586" y="941"/>
                    <a:pt x="15313" y="850"/>
                    <a:pt x="16039" y="850"/>
                  </a:cubicBezTo>
                  <a:cubicBezTo>
                    <a:pt x="16123" y="850"/>
                    <a:pt x="16206" y="851"/>
                    <a:pt x="16289" y="853"/>
                  </a:cubicBezTo>
                  <a:cubicBezTo>
                    <a:pt x="16527" y="865"/>
                    <a:pt x="17598" y="853"/>
                    <a:pt x="17706" y="1020"/>
                  </a:cubicBezTo>
                  <a:cubicBezTo>
                    <a:pt x="17825" y="1222"/>
                    <a:pt x="17610" y="1579"/>
                    <a:pt x="17563" y="1782"/>
                  </a:cubicBezTo>
                  <a:cubicBezTo>
                    <a:pt x="17420" y="2508"/>
                    <a:pt x="17384" y="3270"/>
                    <a:pt x="17968" y="3818"/>
                  </a:cubicBezTo>
                  <a:cubicBezTo>
                    <a:pt x="18182" y="4008"/>
                    <a:pt x="18432" y="4163"/>
                    <a:pt x="18718" y="4199"/>
                  </a:cubicBezTo>
                  <a:cubicBezTo>
                    <a:pt x="18741" y="4203"/>
                    <a:pt x="18766" y="4205"/>
                    <a:pt x="18794" y="4205"/>
                  </a:cubicBezTo>
                  <a:cubicBezTo>
                    <a:pt x="19038" y="4205"/>
                    <a:pt x="19436" y="4055"/>
                    <a:pt x="19660" y="4055"/>
                  </a:cubicBezTo>
                  <a:cubicBezTo>
                    <a:pt x="19696" y="4055"/>
                    <a:pt x="19728" y="4059"/>
                    <a:pt x="19753" y="4068"/>
                  </a:cubicBezTo>
                  <a:cubicBezTo>
                    <a:pt x="19968" y="4139"/>
                    <a:pt x="19396" y="5318"/>
                    <a:pt x="19265" y="5687"/>
                  </a:cubicBezTo>
                  <a:cubicBezTo>
                    <a:pt x="19039" y="6318"/>
                    <a:pt x="18872" y="6866"/>
                    <a:pt x="18896" y="7521"/>
                  </a:cubicBezTo>
                  <a:cubicBezTo>
                    <a:pt x="18896" y="7725"/>
                    <a:pt x="19075" y="7873"/>
                    <a:pt x="19261" y="7873"/>
                  </a:cubicBezTo>
                  <a:cubicBezTo>
                    <a:pt x="19346" y="7873"/>
                    <a:pt x="19432" y="7842"/>
                    <a:pt x="19503" y="7771"/>
                  </a:cubicBezTo>
                  <a:cubicBezTo>
                    <a:pt x="19813" y="7449"/>
                    <a:pt x="20158" y="6937"/>
                    <a:pt x="20456" y="6390"/>
                  </a:cubicBezTo>
                  <a:cubicBezTo>
                    <a:pt x="21060" y="5876"/>
                    <a:pt x="21807" y="5679"/>
                    <a:pt x="22595" y="5679"/>
                  </a:cubicBezTo>
                  <a:cubicBezTo>
                    <a:pt x="23050" y="5679"/>
                    <a:pt x="23518" y="5745"/>
                    <a:pt x="23980" y="5854"/>
                  </a:cubicBezTo>
                  <a:cubicBezTo>
                    <a:pt x="24564" y="5991"/>
                    <a:pt x="25204" y="6316"/>
                    <a:pt x="25830" y="6316"/>
                  </a:cubicBezTo>
                  <a:cubicBezTo>
                    <a:pt x="26021" y="6316"/>
                    <a:pt x="26211" y="6286"/>
                    <a:pt x="26397" y="6211"/>
                  </a:cubicBezTo>
                  <a:cubicBezTo>
                    <a:pt x="27088" y="5925"/>
                    <a:pt x="27195" y="5163"/>
                    <a:pt x="27850" y="4866"/>
                  </a:cubicBezTo>
                  <a:cubicBezTo>
                    <a:pt x="28048" y="4776"/>
                    <a:pt x="28239" y="4735"/>
                    <a:pt x="28419" y="4735"/>
                  </a:cubicBezTo>
                  <a:cubicBezTo>
                    <a:pt x="29606" y="4735"/>
                    <a:pt x="30380" y="6483"/>
                    <a:pt x="30267" y="7568"/>
                  </a:cubicBezTo>
                  <a:cubicBezTo>
                    <a:pt x="30231" y="7883"/>
                    <a:pt x="30507" y="8069"/>
                    <a:pt x="30784" y="8069"/>
                  </a:cubicBezTo>
                  <a:cubicBezTo>
                    <a:pt x="30873" y="8069"/>
                    <a:pt x="30962" y="8050"/>
                    <a:pt x="31041" y="8009"/>
                  </a:cubicBezTo>
                  <a:cubicBezTo>
                    <a:pt x="32172" y="7449"/>
                    <a:pt x="33303" y="6937"/>
                    <a:pt x="34458" y="6449"/>
                  </a:cubicBezTo>
                  <a:cubicBezTo>
                    <a:pt x="35029" y="6211"/>
                    <a:pt x="35660" y="5925"/>
                    <a:pt x="35982" y="5378"/>
                  </a:cubicBezTo>
                  <a:cubicBezTo>
                    <a:pt x="36545" y="4378"/>
                    <a:pt x="36102" y="3131"/>
                    <a:pt x="37367" y="3131"/>
                  </a:cubicBezTo>
                  <a:cubicBezTo>
                    <a:pt x="37519" y="3131"/>
                    <a:pt x="37694" y="3149"/>
                    <a:pt x="37899" y="3187"/>
                  </a:cubicBezTo>
                  <a:cubicBezTo>
                    <a:pt x="38732" y="3353"/>
                    <a:pt x="39470" y="3675"/>
                    <a:pt x="40339" y="3699"/>
                  </a:cubicBezTo>
                  <a:cubicBezTo>
                    <a:pt x="40364" y="3699"/>
                    <a:pt x="40389" y="3699"/>
                    <a:pt x="40414" y="3699"/>
                  </a:cubicBezTo>
                  <a:cubicBezTo>
                    <a:pt x="41156" y="3699"/>
                    <a:pt x="41898" y="3560"/>
                    <a:pt x="42647" y="3560"/>
                  </a:cubicBezTo>
                  <a:cubicBezTo>
                    <a:pt x="42798" y="3560"/>
                    <a:pt x="42950" y="3566"/>
                    <a:pt x="43102" y="3580"/>
                  </a:cubicBezTo>
                  <a:cubicBezTo>
                    <a:pt x="44137" y="3663"/>
                    <a:pt x="45149" y="3961"/>
                    <a:pt x="46138" y="4199"/>
                  </a:cubicBezTo>
                  <a:cubicBezTo>
                    <a:pt x="47004" y="4404"/>
                    <a:pt x="47824" y="4564"/>
                    <a:pt x="48638" y="4564"/>
                  </a:cubicBezTo>
                  <a:cubicBezTo>
                    <a:pt x="49380" y="4564"/>
                    <a:pt x="50116" y="4432"/>
                    <a:pt x="50876" y="4080"/>
                  </a:cubicBezTo>
                  <a:cubicBezTo>
                    <a:pt x="51126" y="3961"/>
                    <a:pt x="51103" y="3699"/>
                    <a:pt x="50960" y="3532"/>
                  </a:cubicBezTo>
                  <a:cubicBezTo>
                    <a:pt x="51038" y="3510"/>
                    <a:pt x="51125" y="3500"/>
                    <a:pt x="51219" y="3500"/>
                  </a:cubicBezTo>
                  <a:cubicBezTo>
                    <a:pt x="51872" y="3500"/>
                    <a:pt x="52850" y="3976"/>
                    <a:pt x="53246" y="3996"/>
                  </a:cubicBezTo>
                  <a:cubicBezTo>
                    <a:pt x="53877" y="3996"/>
                    <a:pt x="54270" y="3758"/>
                    <a:pt x="54639" y="3258"/>
                  </a:cubicBezTo>
                  <a:cubicBezTo>
                    <a:pt x="55115" y="2651"/>
                    <a:pt x="55246" y="1996"/>
                    <a:pt x="56163" y="1829"/>
                  </a:cubicBezTo>
                  <a:cubicBezTo>
                    <a:pt x="56318" y="1800"/>
                    <a:pt x="56488" y="1791"/>
                    <a:pt x="56660" y="1791"/>
                  </a:cubicBezTo>
                  <a:cubicBezTo>
                    <a:pt x="56909" y="1791"/>
                    <a:pt x="57164" y="1811"/>
                    <a:pt x="57389" y="1818"/>
                  </a:cubicBezTo>
                  <a:cubicBezTo>
                    <a:pt x="58639" y="1829"/>
                    <a:pt x="59794" y="2175"/>
                    <a:pt x="61009" y="2282"/>
                  </a:cubicBezTo>
                  <a:cubicBezTo>
                    <a:pt x="61106" y="2288"/>
                    <a:pt x="61205" y="2292"/>
                    <a:pt x="61305" y="2292"/>
                  </a:cubicBezTo>
                  <a:cubicBezTo>
                    <a:pt x="61582" y="2292"/>
                    <a:pt x="61865" y="2262"/>
                    <a:pt x="62128" y="2175"/>
                  </a:cubicBezTo>
                  <a:cubicBezTo>
                    <a:pt x="62306" y="2103"/>
                    <a:pt x="62485" y="2032"/>
                    <a:pt x="62652" y="1937"/>
                  </a:cubicBezTo>
                  <a:cubicBezTo>
                    <a:pt x="62806" y="1843"/>
                    <a:pt x="62938" y="1796"/>
                    <a:pt x="63051" y="1796"/>
                  </a:cubicBezTo>
                  <a:cubicBezTo>
                    <a:pt x="63253" y="1796"/>
                    <a:pt x="63394" y="1944"/>
                    <a:pt x="63485" y="2234"/>
                  </a:cubicBezTo>
                  <a:cubicBezTo>
                    <a:pt x="64176" y="2925"/>
                    <a:pt x="64473" y="3996"/>
                    <a:pt x="65188" y="4663"/>
                  </a:cubicBezTo>
                  <a:cubicBezTo>
                    <a:pt x="65640" y="5080"/>
                    <a:pt x="66771" y="5139"/>
                    <a:pt x="66366" y="5901"/>
                  </a:cubicBezTo>
                  <a:cubicBezTo>
                    <a:pt x="65843" y="6866"/>
                    <a:pt x="63521" y="6854"/>
                    <a:pt x="62628" y="6902"/>
                  </a:cubicBezTo>
                  <a:cubicBezTo>
                    <a:pt x="62128" y="6913"/>
                    <a:pt x="61973" y="7461"/>
                    <a:pt x="62247" y="7818"/>
                  </a:cubicBezTo>
                  <a:cubicBezTo>
                    <a:pt x="63033" y="8818"/>
                    <a:pt x="64509" y="9664"/>
                    <a:pt x="64223" y="11093"/>
                  </a:cubicBezTo>
                  <a:cubicBezTo>
                    <a:pt x="63854" y="11235"/>
                    <a:pt x="63902" y="11819"/>
                    <a:pt x="64354" y="11866"/>
                  </a:cubicBezTo>
                  <a:cubicBezTo>
                    <a:pt x="64414" y="11866"/>
                    <a:pt x="63211" y="13152"/>
                    <a:pt x="63104" y="13259"/>
                  </a:cubicBezTo>
                  <a:cubicBezTo>
                    <a:pt x="62866" y="13557"/>
                    <a:pt x="62687" y="13902"/>
                    <a:pt x="62545" y="14260"/>
                  </a:cubicBezTo>
                  <a:cubicBezTo>
                    <a:pt x="62318" y="14807"/>
                    <a:pt x="62211" y="15367"/>
                    <a:pt x="62128" y="15926"/>
                  </a:cubicBezTo>
                  <a:cubicBezTo>
                    <a:pt x="61973" y="16796"/>
                    <a:pt x="61675" y="17189"/>
                    <a:pt x="60937" y="17653"/>
                  </a:cubicBezTo>
                  <a:cubicBezTo>
                    <a:pt x="59473" y="18582"/>
                    <a:pt x="58782" y="20808"/>
                    <a:pt x="60211" y="22142"/>
                  </a:cubicBezTo>
                  <a:cubicBezTo>
                    <a:pt x="60280" y="22201"/>
                    <a:pt x="60373" y="22233"/>
                    <a:pt x="60463" y="22233"/>
                  </a:cubicBezTo>
                  <a:cubicBezTo>
                    <a:pt x="60607" y="22233"/>
                    <a:pt x="60746" y="22154"/>
                    <a:pt x="60782" y="21987"/>
                  </a:cubicBezTo>
                  <a:cubicBezTo>
                    <a:pt x="60949" y="21260"/>
                    <a:pt x="60509" y="20296"/>
                    <a:pt x="60830" y="19665"/>
                  </a:cubicBezTo>
                  <a:cubicBezTo>
                    <a:pt x="61223" y="18915"/>
                    <a:pt x="62116" y="18843"/>
                    <a:pt x="62664" y="18308"/>
                  </a:cubicBezTo>
                  <a:cubicBezTo>
                    <a:pt x="63449" y="17522"/>
                    <a:pt x="63342" y="16224"/>
                    <a:pt x="63580" y="15224"/>
                  </a:cubicBezTo>
                  <a:cubicBezTo>
                    <a:pt x="63795" y="14379"/>
                    <a:pt x="64176" y="13771"/>
                    <a:pt x="64747" y="13140"/>
                  </a:cubicBezTo>
                  <a:cubicBezTo>
                    <a:pt x="65009" y="12843"/>
                    <a:pt x="65307" y="12640"/>
                    <a:pt x="65390" y="12224"/>
                  </a:cubicBezTo>
                  <a:cubicBezTo>
                    <a:pt x="65462" y="11795"/>
                    <a:pt x="65283" y="11402"/>
                    <a:pt x="64950" y="11212"/>
                  </a:cubicBezTo>
                  <a:cubicBezTo>
                    <a:pt x="65652" y="10045"/>
                    <a:pt x="64533" y="8938"/>
                    <a:pt x="63688" y="7949"/>
                  </a:cubicBezTo>
                  <a:cubicBezTo>
                    <a:pt x="65593" y="7771"/>
                    <a:pt x="68629" y="7092"/>
                    <a:pt x="67676" y="4830"/>
                  </a:cubicBezTo>
                  <a:cubicBezTo>
                    <a:pt x="67498" y="4401"/>
                    <a:pt x="67224" y="4258"/>
                    <a:pt x="66831" y="4044"/>
                  </a:cubicBezTo>
                  <a:cubicBezTo>
                    <a:pt x="66770" y="4004"/>
                    <a:pt x="66694" y="3997"/>
                    <a:pt x="66616" y="3997"/>
                  </a:cubicBezTo>
                  <a:cubicBezTo>
                    <a:pt x="66583" y="3997"/>
                    <a:pt x="66549" y="3999"/>
                    <a:pt x="66516" y="3999"/>
                  </a:cubicBezTo>
                  <a:cubicBezTo>
                    <a:pt x="66444" y="3999"/>
                    <a:pt x="66375" y="3993"/>
                    <a:pt x="66319" y="3961"/>
                  </a:cubicBezTo>
                  <a:cubicBezTo>
                    <a:pt x="65938" y="3758"/>
                    <a:pt x="65652" y="3175"/>
                    <a:pt x="65426" y="2830"/>
                  </a:cubicBezTo>
                  <a:cubicBezTo>
                    <a:pt x="64902" y="2044"/>
                    <a:pt x="64235" y="448"/>
                    <a:pt x="63092" y="436"/>
                  </a:cubicBezTo>
                  <a:cubicBezTo>
                    <a:pt x="62473" y="436"/>
                    <a:pt x="61937" y="865"/>
                    <a:pt x="61306" y="948"/>
                  </a:cubicBezTo>
                  <a:cubicBezTo>
                    <a:pt x="61150" y="968"/>
                    <a:pt x="60994" y="976"/>
                    <a:pt x="60837" y="976"/>
                  </a:cubicBezTo>
                  <a:cubicBezTo>
                    <a:pt x="60037" y="976"/>
                    <a:pt x="59231" y="760"/>
                    <a:pt x="58425" y="710"/>
                  </a:cubicBezTo>
                  <a:cubicBezTo>
                    <a:pt x="57979" y="687"/>
                    <a:pt x="57464" y="645"/>
                    <a:pt x="56941" y="645"/>
                  </a:cubicBezTo>
                  <a:cubicBezTo>
                    <a:pt x="56137" y="645"/>
                    <a:pt x="55316" y="744"/>
                    <a:pt x="54710" y="1163"/>
                  </a:cubicBezTo>
                  <a:cubicBezTo>
                    <a:pt x="54317" y="1448"/>
                    <a:pt x="54234" y="1818"/>
                    <a:pt x="53936" y="2163"/>
                  </a:cubicBezTo>
                  <a:cubicBezTo>
                    <a:pt x="53508" y="2661"/>
                    <a:pt x="53208" y="2801"/>
                    <a:pt x="52890" y="2801"/>
                  </a:cubicBezTo>
                  <a:cubicBezTo>
                    <a:pt x="52563" y="2801"/>
                    <a:pt x="52218" y="2652"/>
                    <a:pt x="51698" y="2591"/>
                  </a:cubicBezTo>
                  <a:cubicBezTo>
                    <a:pt x="51595" y="2581"/>
                    <a:pt x="51496" y="2576"/>
                    <a:pt x="51402" y="2576"/>
                  </a:cubicBezTo>
                  <a:cubicBezTo>
                    <a:pt x="50744" y="2576"/>
                    <a:pt x="50299" y="2839"/>
                    <a:pt x="50091" y="3484"/>
                  </a:cubicBezTo>
                  <a:cubicBezTo>
                    <a:pt x="49780" y="3528"/>
                    <a:pt x="49473" y="3546"/>
                    <a:pt x="49169" y="3546"/>
                  </a:cubicBezTo>
                  <a:cubicBezTo>
                    <a:pt x="47451" y="3546"/>
                    <a:pt x="45811" y="2942"/>
                    <a:pt x="44102" y="2639"/>
                  </a:cubicBezTo>
                  <a:cubicBezTo>
                    <a:pt x="43517" y="2530"/>
                    <a:pt x="42948" y="2482"/>
                    <a:pt x="42367" y="2482"/>
                  </a:cubicBezTo>
                  <a:cubicBezTo>
                    <a:pt x="42061" y="2482"/>
                    <a:pt x="41751" y="2495"/>
                    <a:pt x="41435" y="2520"/>
                  </a:cubicBezTo>
                  <a:cubicBezTo>
                    <a:pt x="41233" y="2537"/>
                    <a:pt x="41042" y="2545"/>
                    <a:pt x="40858" y="2545"/>
                  </a:cubicBezTo>
                  <a:cubicBezTo>
                    <a:pt x="39900" y="2545"/>
                    <a:pt x="39137" y="2329"/>
                    <a:pt x="38149" y="2080"/>
                  </a:cubicBezTo>
                  <a:cubicBezTo>
                    <a:pt x="37832" y="1999"/>
                    <a:pt x="37485" y="1950"/>
                    <a:pt x="37137" y="1950"/>
                  </a:cubicBezTo>
                  <a:cubicBezTo>
                    <a:pt x="36255" y="1950"/>
                    <a:pt x="35373" y="2263"/>
                    <a:pt x="35005" y="3151"/>
                  </a:cubicBezTo>
                  <a:cubicBezTo>
                    <a:pt x="34910" y="3389"/>
                    <a:pt x="34910" y="3639"/>
                    <a:pt x="34862" y="3889"/>
                  </a:cubicBezTo>
                  <a:cubicBezTo>
                    <a:pt x="34708" y="4687"/>
                    <a:pt x="34505" y="4854"/>
                    <a:pt x="33839" y="5354"/>
                  </a:cubicBezTo>
                  <a:cubicBezTo>
                    <a:pt x="33041" y="5913"/>
                    <a:pt x="32136" y="6342"/>
                    <a:pt x="31243" y="6759"/>
                  </a:cubicBezTo>
                  <a:cubicBezTo>
                    <a:pt x="31160" y="5747"/>
                    <a:pt x="30683" y="4794"/>
                    <a:pt x="29850" y="4163"/>
                  </a:cubicBezTo>
                  <a:cubicBezTo>
                    <a:pt x="29329" y="3763"/>
                    <a:pt x="28584" y="3426"/>
                    <a:pt x="27884" y="3426"/>
                  </a:cubicBezTo>
                  <a:cubicBezTo>
                    <a:pt x="27479" y="3426"/>
                    <a:pt x="27089" y="3539"/>
                    <a:pt x="26766" y="3818"/>
                  </a:cubicBezTo>
                  <a:cubicBezTo>
                    <a:pt x="26105" y="4391"/>
                    <a:pt x="26260" y="4985"/>
                    <a:pt x="25248" y="4985"/>
                  </a:cubicBezTo>
                  <a:cubicBezTo>
                    <a:pt x="25166" y="4985"/>
                    <a:pt x="25078" y="4981"/>
                    <a:pt x="24980" y="4973"/>
                  </a:cubicBezTo>
                  <a:cubicBezTo>
                    <a:pt x="24177" y="4922"/>
                    <a:pt x="23486" y="4688"/>
                    <a:pt x="22685" y="4688"/>
                  </a:cubicBezTo>
                  <a:cubicBezTo>
                    <a:pt x="22549" y="4688"/>
                    <a:pt x="22409" y="4695"/>
                    <a:pt x="22266" y="4711"/>
                  </a:cubicBezTo>
                  <a:cubicBezTo>
                    <a:pt x="21813" y="4758"/>
                    <a:pt x="21397" y="4877"/>
                    <a:pt x="20992" y="5032"/>
                  </a:cubicBezTo>
                  <a:cubicBezTo>
                    <a:pt x="21111" y="4651"/>
                    <a:pt x="21194" y="4294"/>
                    <a:pt x="21218" y="3985"/>
                  </a:cubicBezTo>
                  <a:cubicBezTo>
                    <a:pt x="21277" y="2734"/>
                    <a:pt x="20230" y="2913"/>
                    <a:pt x="19408" y="2830"/>
                  </a:cubicBezTo>
                  <a:cubicBezTo>
                    <a:pt x="17563" y="2639"/>
                    <a:pt x="19372" y="1067"/>
                    <a:pt x="18206" y="353"/>
                  </a:cubicBezTo>
                  <a:cubicBezTo>
                    <a:pt x="17785" y="97"/>
                    <a:pt x="17228" y="1"/>
                    <a:pt x="1663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4" name="Google Shape;14194;p48"/>
            <p:cNvSpPr/>
            <p:nvPr/>
          </p:nvSpPr>
          <p:spPr>
            <a:xfrm>
              <a:off x="4216500" y="1821300"/>
              <a:ext cx="141200" cy="274600"/>
            </a:xfrm>
            <a:custGeom>
              <a:avLst/>
              <a:gdLst/>
              <a:ahLst/>
              <a:cxnLst/>
              <a:rect l="l" t="t" r="r" b="b"/>
              <a:pathLst>
                <a:path w="5648" h="10984" extrusionOk="0">
                  <a:moveTo>
                    <a:pt x="4273" y="0"/>
                  </a:moveTo>
                  <a:cubicBezTo>
                    <a:pt x="3737" y="0"/>
                    <a:pt x="3170" y="152"/>
                    <a:pt x="2861" y="306"/>
                  </a:cubicBezTo>
                  <a:cubicBezTo>
                    <a:pt x="1421" y="1032"/>
                    <a:pt x="361" y="2746"/>
                    <a:pt x="40" y="4294"/>
                  </a:cubicBezTo>
                  <a:cubicBezTo>
                    <a:pt x="1" y="4480"/>
                    <a:pt x="144" y="4621"/>
                    <a:pt x="294" y="4621"/>
                  </a:cubicBezTo>
                  <a:cubicBezTo>
                    <a:pt x="375" y="4621"/>
                    <a:pt x="458" y="4580"/>
                    <a:pt x="516" y="4485"/>
                  </a:cubicBezTo>
                  <a:cubicBezTo>
                    <a:pt x="885" y="3866"/>
                    <a:pt x="1230" y="3199"/>
                    <a:pt x="1659" y="2603"/>
                  </a:cubicBezTo>
                  <a:cubicBezTo>
                    <a:pt x="1801" y="2414"/>
                    <a:pt x="3277" y="709"/>
                    <a:pt x="4007" y="709"/>
                  </a:cubicBezTo>
                  <a:cubicBezTo>
                    <a:pt x="4193" y="709"/>
                    <a:pt x="4330" y="819"/>
                    <a:pt x="4385" y="1091"/>
                  </a:cubicBezTo>
                  <a:cubicBezTo>
                    <a:pt x="4397" y="1175"/>
                    <a:pt x="3302" y="2008"/>
                    <a:pt x="3195" y="2091"/>
                  </a:cubicBezTo>
                  <a:cubicBezTo>
                    <a:pt x="2778" y="2508"/>
                    <a:pt x="2421" y="2973"/>
                    <a:pt x="2111" y="3473"/>
                  </a:cubicBezTo>
                  <a:cubicBezTo>
                    <a:pt x="742" y="5604"/>
                    <a:pt x="302" y="8521"/>
                    <a:pt x="1528" y="10831"/>
                  </a:cubicBezTo>
                  <a:cubicBezTo>
                    <a:pt x="1580" y="10938"/>
                    <a:pt x="1666" y="10983"/>
                    <a:pt x="1756" y="10983"/>
                  </a:cubicBezTo>
                  <a:cubicBezTo>
                    <a:pt x="1935" y="10983"/>
                    <a:pt x="2127" y="10806"/>
                    <a:pt x="2088" y="10593"/>
                  </a:cubicBezTo>
                  <a:cubicBezTo>
                    <a:pt x="1587" y="8176"/>
                    <a:pt x="1457" y="5842"/>
                    <a:pt x="2873" y="3687"/>
                  </a:cubicBezTo>
                  <a:cubicBezTo>
                    <a:pt x="3516" y="2723"/>
                    <a:pt x="4457" y="2270"/>
                    <a:pt x="5183" y="1437"/>
                  </a:cubicBezTo>
                  <a:cubicBezTo>
                    <a:pt x="5386" y="1199"/>
                    <a:pt x="5648" y="1008"/>
                    <a:pt x="5505" y="615"/>
                  </a:cubicBezTo>
                  <a:cubicBezTo>
                    <a:pt x="5325" y="154"/>
                    <a:pt x="4815" y="0"/>
                    <a:pt x="427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5" name="Google Shape;14195;p48"/>
            <p:cNvSpPr/>
            <p:nvPr/>
          </p:nvSpPr>
          <p:spPr>
            <a:xfrm>
              <a:off x="5506325" y="2067225"/>
              <a:ext cx="364350" cy="537750"/>
            </a:xfrm>
            <a:custGeom>
              <a:avLst/>
              <a:gdLst/>
              <a:ahLst/>
              <a:cxnLst/>
              <a:rect l="l" t="t" r="r" b="b"/>
              <a:pathLst>
                <a:path w="14574" h="21510" extrusionOk="0">
                  <a:moveTo>
                    <a:pt x="11243" y="0"/>
                  </a:moveTo>
                  <a:cubicBezTo>
                    <a:pt x="11050" y="0"/>
                    <a:pt x="10861" y="109"/>
                    <a:pt x="10681" y="327"/>
                  </a:cubicBezTo>
                  <a:cubicBezTo>
                    <a:pt x="10359" y="744"/>
                    <a:pt x="10490" y="1410"/>
                    <a:pt x="10347" y="1875"/>
                  </a:cubicBezTo>
                  <a:cubicBezTo>
                    <a:pt x="10070" y="2754"/>
                    <a:pt x="9535" y="2943"/>
                    <a:pt x="8896" y="2943"/>
                  </a:cubicBezTo>
                  <a:cubicBezTo>
                    <a:pt x="8574" y="2943"/>
                    <a:pt x="8226" y="2895"/>
                    <a:pt x="7871" y="2863"/>
                  </a:cubicBezTo>
                  <a:cubicBezTo>
                    <a:pt x="7810" y="2857"/>
                    <a:pt x="7750" y="2855"/>
                    <a:pt x="7691" y="2855"/>
                  </a:cubicBezTo>
                  <a:cubicBezTo>
                    <a:pt x="6993" y="2855"/>
                    <a:pt x="6456" y="3241"/>
                    <a:pt x="6204" y="3911"/>
                  </a:cubicBezTo>
                  <a:cubicBezTo>
                    <a:pt x="5918" y="4685"/>
                    <a:pt x="6216" y="5387"/>
                    <a:pt x="6680" y="5994"/>
                  </a:cubicBezTo>
                  <a:cubicBezTo>
                    <a:pt x="6066" y="6117"/>
                    <a:pt x="5484" y="6145"/>
                    <a:pt x="4881" y="6145"/>
                  </a:cubicBezTo>
                  <a:cubicBezTo>
                    <a:pt x="4374" y="6145"/>
                    <a:pt x="3853" y="6125"/>
                    <a:pt x="3287" y="6125"/>
                  </a:cubicBezTo>
                  <a:cubicBezTo>
                    <a:pt x="2549" y="6125"/>
                    <a:pt x="1930" y="6411"/>
                    <a:pt x="1787" y="7197"/>
                  </a:cubicBezTo>
                  <a:cubicBezTo>
                    <a:pt x="1513" y="8614"/>
                    <a:pt x="2227" y="9923"/>
                    <a:pt x="1620" y="11352"/>
                  </a:cubicBezTo>
                  <a:cubicBezTo>
                    <a:pt x="1132" y="12495"/>
                    <a:pt x="346" y="13448"/>
                    <a:pt x="84" y="14698"/>
                  </a:cubicBezTo>
                  <a:cubicBezTo>
                    <a:pt x="1" y="15138"/>
                    <a:pt x="286" y="15436"/>
                    <a:pt x="703" y="15495"/>
                  </a:cubicBezTo>
                  <a:cubicBezTo>
                    <a:pt x="949" y="15529"/>
                    <a:pt x="1190" y="15545"/>
                    <a:pt x="1428" y="15545"/>
                  </a:cubicBezTo>
                  <a:cubicBezTo>
                    <a:pt x="2469" y="15545"/>
                    <a:pt x="3438" y="15232"/>
                    <a:pt x="4358" y="14650"/>
                  </a:cubicBezTo>
                  <a:cubicBezTo>
                    <a:pt x="4578" y="14518"/>
                    <a:pt x="4473" y="14203"/>
                    <a:pt x="4240" y="14203"/>
                  </a:cubicBezTo>
                  <a:cubicBezTo>
                    <a:pt x="4221" y="14203"/>
                    <a:pt x="4201" y="14205"/>
                    <a:pt x="4180" y="14210"/>
                  </a:cubicBezTo>
                  <a:cubicBezTo>
                    <a:pt x="3592" y="14333"/>
                    <a:pt x="3020" y="14397"/>
                    <a:pt x="2453" y="14397"/>
                  </a:cubicBezTo>
                  <a:cubicBezTo>
                    <a:pt x="2147" y="14397"/>
                    <a:pt x="1842" y="14378"/>
                    <a:pt x="1537" y="14341"/>
                  </a:cubicBezTo>
                  <a:cubicBezTo>
                    <a:pt x="1537" y="14329"/>
                    <a:pt x="1549" y="14305"/>
                    <a:pt x="1549" y="14293"/>
                  </a:cubicBezTo>
                  <a:cubicBezTo>
                    <a:pt x="1751" y="14210"/>
                    <a:pt x="1953" y="14102"/>
                    <a:pt x="2191" y="13995"/>
                  </a:cubicBezTo>
                  <a:cubicBezTo>
                    <a:pt x="2584" y="13805"/>
                    <a:pt x="3037" y="13471"/>
                    <a:pt x="3513" y="13459"/>
                  </a:cubicBezTo>
                  <a:cubicBezTo>
                    <a:pt x="3578" y="13456"/>
                    <a:pt x="3640" y="13455"/>
                    <a:pt x="3699" y="13455"/>
                  </a:cubicBezTo>
                  <a:cubicBezTo>
                    <a:pt x="4757" y="13455"/>
                    <a:pt x="4720" y="13953"/>
                    <a:pt x="5239" y="14483"/>
                  </a:cubicBezTo>
                  <a:cubicBezTo>
                    <a:pt x="5537" y="14805"/>
                    <a:pt x="5942" y="14995"/>
                    <a:pt x="6311" y="14995"/>
                  </a:cubicBezTo>
                  <a:cubicBezTo>
                    <a:pt x="6537" y="15245"/>
                    <a:pt x="6811" y="15424"/>
                    <a:pt x="7014" y="15757"/>
                  </a:cubicBezTo>
                  <a:cubicBezTo>
                    <a:pt x="7395" y="16436"/>
                    <a:pt x="7097" y="17198"/>
                    <a:pt x="7204" y="17960"/>
                  </a:cubicBezTo>
                  <a:cubicBezTo>
                    <a:pt x="7347" y="19043"/>
                    <a:pt x="8002" y="20496"/>
                    <a:pt x="8645" y="21365"/>
                  </a:cubicBezTo>
                  <a:cubicBezTo>
                    <a:pt x="8722" y="21459"/>
                    <a:pt x="8832" y="21509"/>
                    <a:pt x="8937" y="21509"/>
                  </a:cubicBezTo>
                  <a:cubicBezTo>
                    <a:pt x="9060" y="21509"/>
                    <a:pt x="9177" y="21441"/>
                    <a:pt x="9228" y="21294"/>
                  </a:cubicBezTo>
                  <a:cubicBezTo>
                    <a:pt x="9407" y="20734"/>
                    <a:pt x="9288" y="20353"/>
                    <a:pt x="9038" y="19829"/>
                  </a:cubicBezTo>
                  <a:cubicBezTo>
                    <a:pt x="8561" y="18865"/>
                    <a:pt x="7990" y="18174"/>
                    <a:pt x="7978" y="17031"/>
                  </a:cubicBezTo>
                  <a:cubicBezTo>
                    <a:pt x="7978" y="16496"/>
                    <a:pt x="8061" y="15960"/>
                    <a:pt x="7787" y="15484"/>
                  </a:cubicBezTo>
                  <a:cubicBezTo>
                    <a:pt x="7549" y="15079"/>
                    <a:pt x="7144" y="15019"/>
                    <a:pt x="6799" y="14864"/>
                  </a:cubicBezTo>
                  <a:cubicBezTo>
                    <a:pt x="6930" y="14769"/>
                    <a:pt x="7049" y="14638"/>
                    <a:pt x="7144" y="14448"/>
                  </a:cubicBezTo>
                  <a:cubicBezTo>
                    <a:pt x="7208" y="14300"/>
                    <a:pt x="7122" y="14116"/>
                    <a:pt x="6970" y="14116"/>
                  </a:cubicBezTo>
                  <a:cubicBezTo>
                    <a:pt x="6950" y="14116"/>
                    <a:pt x="6929" y="14119"/>
                    <a:pt x="6906" y="14126"/>
                  </a:cubicBezTo>
                  <a:cubicBezTo>
                    <a:pt x="6840" y="14148"/>
                    <a:pt x="6776" y="14158"/>
                    <a:pt x="6714" y="14158"/>
                  </a:cubicBezTo>
                  <a:cubicBezTo>
                    <a:pt x="6095" y="14158"/>
                    <a:pt x="5669" y="13165"/>
                    <a:pt x="5204" y="12840"/>
                  </a:cubicBezTo>
                  <a:cubicBezTo>
                    <a:pt x="4884" y="12592"/>
                    <a:pt x="4554" y="12488"/>
                    <a:pt x="4170" y="12488"/>
                  </a:cubicBezTo>
                  <a:cubicBezTo>
                    <a:pt x="4111" y="12488"/>
                    <a:pt x="4051" y="12490"/>
                    <a:pt x="3989" y="12495"/>
                  </a:cubicBezTo>
                  <a:cubicBezTo>
                    <a:pt x="3287" y="12543"/>
                    <a:pt x="2644" y="12912"/>
                    <a:pt x="2049" y="13328"/>
                  </a:cubicBezTo>
                  <a:cubicBezTo>
                    <a:pt x="2311" y="12864"/>
                    <a:pt x="2584" y="12400"/>
                    <a:pt x="2811" y="11900"/>
                  </a:cubicBezTo>
                  <a:cubicBezTo>
                    <a:pt x="3204" y="11007"/>
                    <a:pt x="3287" y="10138"/>
                    <a:pt x="3227" y="9185"/>
                  </a:cubicBezTo>
                  <a:cubicBezTo>
                    <a:pt x="3215" y="8935"/>
                    <a:pt x="2930" y="7685"/>
                    <a:pt x="3096" y="7518"/>
                  </a:cubicBezTo>
                  <a:cubicBezTo>
                    <a:pt x="3198" y="7428"/>
                    <a:pt x="3355" y="7397"/>
                    <a:pt x="3533" y="7397"/>
                  </a:cubicBezTo>
                  <a:cubicBezTo>
                    <a:pt x="3897" y="7397"/>
                    <a:pt x="4349" y="7526"/>
                    <a:pt x="4597" y="7542"/>
                  </a:cubicBezTo>
                  <a:cubicBezTo>
                    <a:pt x="4681" y="7545"/>
                    <a:pt x="4765" y="7546"/>
                    <a:pt x="4850" y="7546"/>
                  </a:cubicBezTo>
                  <a:cubicBezTo>
                    <a:pt x="5941" y="7546"/>
                    <a:pt x="7009" y="7332"/>
                    <a:pt x="8026" y="6923"/>
                  </a:cubicBezTo>
                  <a:cubicBezTo>
                    <a:pt x="8407" y="6780"/>
                    <a:pt x="8692" y="6232"/>
                    <a:pt x="8287" y="5887"/>
                  </a:cubicBezTo>
                  <a:cubicBezTo>
                    <a:pt x="7966" y="5649"/>
                    <a:pt x="7692" y="5363"/>
                    <a:pt x="7442" y="5042"/>
                  </a:cubicBezTo>
                  <a:cubicBezTo>
                    <a:pt x="7633" y="4685"/>
                    <a:pt x="7847" y="4339"/>
                    <a:pt x="8037" y="3982"/>
                  </a:cubicBezTo>
                  <a:cubicBezTo>
                    <a:pt x="8050" y="3976"/>
                    <a:pt x="8067" y="3973"/>
                    <a:pt x="8090" y="3973"/>
                  </a:cubicBezTo>
                  <a:cubicBezTo>
                    <a:pt x="8288" y="3973"/>
                    <a:pt x="8843" y="4185"/>
                    <a:pt x="9014" y="4185"/>
                  </a:cubicBezTo>
                  <a:cubicBezTo>
                    <a:pt x="9046" y="4186"/>
                    <a:pt x="9078" y="4187"/>
                    <a:pt x="9109" y="4187"/>
                  </a:cubicBezTo>
                  <a:cubicBezTo>
                    <a:pt x="9550" y="4187"/>
                    <a:pt x="9967" y="4034"/>
                    <a:pt x="10312" y="3756"/>
                  </a:cubicBezTo>
                  <a:cubicBezTo>
                    <a:pt x="10728" y="3434"/>
                    <a:pt x="11026" y="2934"/>
                    <a:pt x="11169" y="2434"/>
                  </a:cubicBezTo>
                  <a:cubicBezTo>
                    <a:pt x="11276" y="2089"/>
                    <a:pt x="11216" y="732"/>
                    <a:pt x="11502" y="363"/>
                  </a:cubicBezTo>
                  <a:cubicBezTo>
                    <a:pt x="11514" y="398"/>
                    <a:pt x="11538" y="434"/>
                    <a:pt x="11562" y="470"/>
                  </a:cubicBezTo>
                  <a:cubicBezTo>
                    <a:pt x="12348" y="1363"/>
                    <a:pt x="12943" y="2065"/>
                    <a:pt x="12467" y="3339"/>
                  </a:cubicBezTo>
                  <a:cubicBezTo>
                    <a:pt x="12217" y="4006"/>
                    <a:pt x="11728" y="4649"/>
                    <a:pt x="11443" y="5316"/>
                  </a:cubicBezTo>
                  <a:cubicBezTo>
                    <a:pt x="11038" y="6244"/>
                    <a:pt x="10300" y="7625"/>
                    <a:pt x="10514" y="8685"/>
                  </a:cubicBezTo>
                  <a:cubicBezTo>
                    <a:pt x="10693" y="9566"/>
                    <a:pt x="11681" y="10114"/>
                    <a:pt x="12228" y="10757"/>
                  </a:cubicBezTo>
                  <a:cubicBezTo>
                    <a:pt x="13336" y="12019"/>
                    <a:pt x="12288" y="13412"/>
                    <a:pt x="12681" y="14841"/>
                  </a:cubicBezTo>
                  <a:cubicBezTo>
                    <a:pt x="12724" y="15004"/>
                    <a:pt x="12866" y="15099"/>
                    <a:pt x="13009" y="15099"/>
                  </a:cubicBezTo>
                  <a:cubicBezTo>
                    <a:pt x="13064" y="15099"/>
                    <a:pt x="13119" y="15085"/>
                    <a:pt x="13169" y="15055"/>
                  </a:cubicBezTo>
                  <a:cubicBezTo>
                    <a:pt x="13431" y="14900"/>
                    <a:pt x="13693" y="14757"/>
                    <a:pt x="13907" y="14579"/>
                  </a:cubicBezTo>
                  <a:cubicBezTo>
                    <a:pt x="13962" y="14688"/>
                    <a:pt x="14063" y="14750"/>
                    <a:pt x="14162" y="14750"/>
                  </a:cubicBezTo>
                  <a:cubicBezTo>
                    <a:pt x="14236" y="14750"/>
                    <a:pt x="14309" y="14715"/>
                    <a:pt x="14360" y="14638"/>
                  </a:cubicBezTo>
                  <a:cubicBezTo>
                    <a:pt x="14574" y="14317"/>
                    <a:pt x="14574" y="14233"/>
                    <a:pt x="14419" y="13852"/>
                  </a:cubicBezTo>
                  <a:cubicBezTo>
                    <a:pt x="14346" y="13653"/>
                    <a:pt x="14184" y="13550"/>
                    <a:pt x="14015" y="13550"/>
                  </a:cubicBezTo>
                  <a:cubicBezTo>
                    <a:pt x="13882" y="13550"/>
                    <a:pt x="13745" y="13614"/>
                    <a:pt x="13645" y="13745"/>
                  </a:cubicBezTo>
                  <a:lnTo>
                    <a:pt x="13336" y="14019"/>
                  </a:lnTo>
                  <a:cubicBezTo>
                    <a:pt x="13502" y="12959"/>
                    <a:pt x="14074" y="11995"/>
                    <a:pt x="13562" y="10888"/>
                  </a:cubicBezTo>
                  <a:cubicBezTo>
                    <a:pt x="13300" y="10340"/>
                    <a:pt x="12800" y="9888"/>
                    <a:pt x="12371" y="9471"/>
                  </a:cubicBezTo>
                  <a:cubicBezTo>
                    <a:pt x="11562" y="8697"/>
                    <a:pt x="11455" y="8221"/>
                    <a:pt x="11788" y="7137"/>
                  </a:cubicBezTo>
                  <a:cubicBezTo>
                    <a:pt x="12074" y="6220"/>
                    <a:pt x="12443" y="5328"/>
                    <a:pt x="12907" y="4458"/>
                  </a:cubicBezTo>
                  <a:cubicBezTo>
                    <a:pt x="13205" y="3899"/>
                    <a:pt x="13645" y="3315"/>
                    <a:pt x="13693" y="2649"/>
                  </a:cubicBezTo>
                  <a:cubicBezTo>
                    <a:pt x="13776" y="1458"/>
                    <a:pt x="12764" y="601"/>
                    <a:pt x="11800" y="113"/>
                  </a:cubicBezTo>
                  <a:cubicBezTo>
                    <a:pt x="11764" y="101"/>
                    <a:pt x="11725" y="95"/>
                    <a:pt x="11688" y="95"/>
                  </a:cubicBezTo>
                  <a:cubicBezTo>
                    <a:pt x="11651" y="95"/>
                    <a:pt x="11615" y="101"/>
                    <a:pt x="11586" y="113"/>
                  </a:cubicBezTo>
                  <a:cubicBezTo>
                    <a:pt x="11471" y="38"/>
                    <a:pt x="11357" y="0"/>
                    <a:pt x="1124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6" name="Google Shape;14196;p48"/>
            <p:cNvSpPr/>
            <p:nvPr/>
          </p:nvSpPr>
          <p:spPr>
            <a:xfrm>
              <a:off x="5491750" y="2523475"/>
              <a:ext cx="164625" cy="345600"/>
            </a:xfrm>
            <a:custGeom>
              <a:avLst/>
              <a:gdLst/>
              <a:ahLst/>
              <a:cxnLst/>
              <a:rect l="l" t="t" r="r" b="b"/>
              <a:pathLst>
                <a:path w="6585" h="13824" extrusionOk="0">
                  <a:moveTo>
                    <a:pt x="5768" y="1"/>
                  </a:moveTo>
                  <a:cubicBezTo>
                    <a:pt x="5615" y="1"/>
                    <a:pt x="5468" y="125"/>
                    <a:pt x="5525" y="317"/>
                  </a:cubicBezTo>
                  <a:cubicBezTo>
                    <a:pt x="5977" y="2115"/>
                    <a:pt x="4989" y="4258"/>
                    <a:pt x="4037" y="5746"/>
                  </a:cubicBezTo>
                  <a:cubicBezTo>
                    <a:pt x="3394" y="6759"/>
                    <a:pt x="2382" y="7568"/>
                    <a:pt x="2012" y="8699"/>
                  </a:cubicBezTo>
                  <a:cubicBezTo>
                    <a:pt x="0" y="9044"/>
                    <a:pt x="2429" y="12938"/>
                    <a:pt x="2929" y="13652"/>
                  </a:cubicBezTo>
                  <a:cubicBezTo>
                    <a:pt x="3013" y="13769"/>
                    <a:pt x="3136" y="13824"/>
                    <a:pt x="3255" y="13824"/>
                  </a:cubicBezTo>
                  <a:cubicBezTo>
                    <a:pt x="3438" y="13824"/>
                    <a:pt x="3613" y="13693"/>
                    <a:pt x="3620" y="13462"/>
                  </a:cubicBezTo>
                  <a:cubicBezTo>
                    <a:pt x="3644" y="12890"/>
                    <a:pt x="3525" y="12521"/>
                    <a:pt x="3286" y="11997"/>
                  </a:cubicBezTo>
                  <a:cubicBezTo>
                    <a:pt x="3227" y="11867"/>
                    <a:pt x="2057" y="9877"/>
                    <a:pt x="2477" y="9877"/>
                  </a:cubicBezTo>
                  <a:cubicBezTo>
                    <a:pt x="2481" y="9877"/>
                    <a:pt x="2485" y="9878"/>
                    <a:pt x="2489" y="9878"/>
                  </a:cubicBezTo>
                  <a:cubicBezTo>
                    <a:pt x="2500" y="9879"/>
                    <a:pt x="2510" y="9879"/>
                    <a:pt x="2521" y="9879"/>
                  </a:cubicBezTo>
                  <a:cubicBezTo>
                    <a:pt x="2820" y="9879"/>
                    <a:pt x="3107" y="9569"/>
                    <a:pt x="3096" y="9259"/>
                  </a:cubicBezTo>
                  <a:cubicBezTo>
                    <a:pt x="3036" y="8366"/>
                    <a:pt x="4227" y="7354"/>
                    <a:pt x="4703" y="6639"/>
                  </a:cubicBezTo>
                  <a:cubicBezTo>
                    <a:pt x="5108" y="6020"/>
                    <a:pt x="5418" y="5365"/>
                    <a:pt x="5668" y="4663"/>
                  </a:cubicBezTo>
                  <a:cubicBezTo>
                    <a:pt x="6180" y="3306"/>
                    <a:pt x="6584" y="1615"/>
                    <a:pt x="6025" y="186"/>
                  </a:cubicBezTo>
                  <a:cubicBezTo>
                    <a:pt x="5977" y="57"/>
                    <a:pt x="5871" y="1"/>
                    <a:pt x="576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7" name="Google Shape;14197;p48"/>
            <p:cNvSpPr/>
            <p:nvPr/>
          </p:nvSpPr>
          <p:spPr>
            <a:xfrm>
              <a:off x="5411200" y="2787625"/>
              <a:ext cx="151125" cy="143975"/>
            </a:xfrm>
            <a:custGeom>
              <a:avLst/>
              <a:gdLst/>
              <a:ahLst/>
              <a:cxnLst/>
              <a:rect l="l" t="t" r="r" b="b"/>
              <a:pathLst>
                <a:path w="6045" h="5759" extrusionOk="0">
                  <a:moveTo>
                    <a:pt x="2300" y="1"/>
                  </a:moveTo>
                  <a:cubicBezTo>
                    <a:pt x="1665" y="1"/>
                    <a:pt x="990" y="220"/>
                    <a:pt x="365" y="467"/>
                  </a:cubicBezTo>
                  <a:cubicBezTo>
                    <a:pt x="1" y="617"/>
                    <a:pt x="99" y="1143"/>
                    <a:pt x="426" y="1143"/>
                  </a:cubicBezTo>
                  <a:cubicBezTo>
                    <a:pt x="462" y="1143"/>
                    <a:pt x="502" y="1136"/>
                    <a:pt x="543" y="1122"/>
                  </a:cubicBezTo>
                  <a:cubicBezTo>
                    <a:pt x="1023" y="939"/>
                    <a:pt x="1488" y="826"/>
                    <a:pt x="1909" y="826"/>
                  </a:cubicBezTo>
                  <a:cubicBezTo>
                    <a:pt x="2668" y="826"/>
                    <a:pt x="3285" y="1193"/>
                    <a:pt x="3591" y="2181"/>
                  </a:cubicBezTo>
                  <a:cubicBezTo>
                    <a:pt x="3865" y="3039"/>
                    <a:pt x="3639" y="3979"/>
                    <a:pt x="3949" y="4813"/>
                  </a:cubicBezTo>
                  <a:cubicBezTo>
                    <a:pt x="4145" y="5330"/>
                    <a:pt x="4726" y="5759"/>
                    <a:pt x="5237" y="5759"/>
                  </a:cubicBezTo>
                  <a:cubicBezTo>
                    <a:pt x="5561" y="5759"/>
                    <a:pt x="5856" y="5587"/>
                    <a:pt x="6008" y="5158"/>
                  </a:cubicBezTo>
                  <a:cubicBezTo>
                    <a:pt x="6045" y="5031"/>
                    <a:pt x="5950" y="4938"/>
                    <a:pt x="5850" y="4938"/>
                  </a:cubicBezTo>
                  <a:cubicBezTo>
                    <a:pt x="5818" y="4938"/>
                    <a:pt x="5787" y="4948"/>
                    <a:pt x="5758" y="4967"/>
                  </a:cubicBezTo>
                  <a:cubicBezTo>
                    <a:pt x="5604" y="5044"/>
                    <a:pt x="5472" y="5079"/>
                    <a:pt x="5357" y="5079"/>
                  </a:cubicBezTo>
                  <a:cubicBezTo>
                    <a:pt x="4481" y="5079"/>
                    <a:pt x="4676" y="3048"/>
                    <a:pt x="4592" y="2479"/>
                  </a:cubicBezTo>
                  <a:cubicBezTo>
                    <a:pt x="4508" y="1884"/>
                    <a:pt x="4342" y="1288"/>
                    <a:pt x="3972" y="812"/>
                  </a:cubicBezTo>
                  <a:cubicBezTo>
                    <a:pt x="3507" y="211"/>
                    <a:pt x="2922" y="1"/>
                    <a:pt x="230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8" name="Google Shape;14198;p48"/>
            <p:cNvSpPr/>
            <p:nvPr/>
          </p:nvSpPr>
          <p:spPr>
            <a:xfrm>
              <a:off x="5575975" y="2735925"/>
              <a:ext cx="185050" cy="238975"/>
            </a:xfrm>
            <a:custGeom>
              <a:avLst/>
              <a:gdLst/>
              <a:ahLst/>
              <a:cxnLst/>
              <a:rect l="l" t="t" r="r" b="b"/>
              <a:pathLst>
                <a:path w="7402" h="9559" extrusionOk="0">
                  <a:moveTo>
                    <a:pt x="6787" y="1"/>
                  </a:moveTo>
                  <a:cubicBezTo>
                    <a:pt x="6675" y="1"/>
                    <a:pt x="6542" y="68"/>
                    <a:pt x="6383" y="225"/>
                  </a:cubicBezTo>
                  <a:cubicBezTo>
                    <a:pt x="6275" y="332"/>
                    <a:pt x="6347" y="523"/>
                    <a:pt x="6502" y="523"/>
                  </a:cubicBezTo>
                  <a:cubicBezTo>
                    <a:pt x="6525" y="523"/>
                    <a:pt x="6430" y="3011"/>
                    <a:pt x="6406" y="3249"/>
                  </a:cubicBezTo>
                  <a:cubicBezTo>
                    <a:pt x="6347" y="4476"/>
                    <a:pt x="6335" y="5619"/>
                    <a:pt x="5537" y="6595"/>
                  </a:cubicBezTo>
                  <a:cubicBezTo>
                    <a:pt x="4835" y="7452"/>
                    <a:pt x="3835" y="7952"/>
                    <a:pt x="2811" y="8297"/>
                  </a:cubicBezTo>
                  <a:cubicBezTo>
                    <a:pt x="2550" y="8382"/>
                    <a:pt x="2350" y="8420"/>
                    <a:pt x="2200" y="8420"/>
                  </a:cubicBezTo>
                  <a:cubicBezTo>
                    <a:pt x="1845" y="8420"/>
                    <a:pt x="1778" y="8206"/>
                    <a:pt x="1870" y="7905"/>
                  </a:cubicBezTo>
                  <a:lnTo>
                    <a:pt x="1870" y="7905"/>
                  </a:lnTo>
                  <a:cubicBezTo>
                    <a:pt x="1896" y="7914"/>
                    <a:pt x="1920" y="7919"/>
                    <a:pt x="1945" y="7919"/>
                  </a:cubicBezTo>
                  <a:cubicBezTo>
                    <a:pt x="2011" y="7919"/>
                    <a:pt x="2074" y="7885"/>
                    <a:pt x="2144" y="7833"/>
                  </a:cubicBezTo>
                  <a:cubicBezTo>
                    <a:pt x="2477" y="7464"/>
                    <a:pt x="2584" y="7202"/>
                    <a:pt x="2537" y="6678"/>
                  </a:cubicBezTo>
                  <a:cubicBezTo>
                    <a:pt x="2529" y="6514"/>
                    <a:pt x="2406" y="6411"/>
                    <a:pt x="2269" y="6411"/>
                  </a:cubicBezTo>
                  <a:cubicBezTo>
                    <a:pt x="2208" y="6411"/>
                    <a:pt x="2143" y="6432"/>
                    <a:pt x="2084" y="6476"/>
                  </a:cubicBezTo>
                  <a:cubicBezTo>
                    <a:pt x="1406" y="7035"/>
                    <a:pt x="1" y="8738"/>
                    <a:pt x="1263" y="9429"/>
                  </a:cubicBezTo>
                  <a:cubicBezTo>
                    <a:pt x="1430" y="9519"/>
                    <a:pt x="1624" y="9559"/>
                    <a:pt x="1837" y="9559"/>
                  </a:cubicBezTo>
                  <a:cubicBezTo>
                    <a:pt x="3083" y="9559"/>
                    <a:pt x="4958" y="8193"/>
                    <a:pt x="5609" y="7583"/>
                  </a:cubicBezTo>
                  <a:cubicBezTo>
                    <a:pt x="6966" y="6297"/>
                    <a:pt x="7264" y="4023"/>
                    <a:pt x="7347" y="2249"/>
                  </a:cubicBezTo>
                  <a:cubicBezTo>
                    <a:pt x="7357" y="2037"/>
                    <a:pt x="7401" y="1"/>
                    <a:pt x="678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9" name="Google Shape;14199;p48"/>
            <p:cNvSpPr/>
            <p:nvPr/>
          </p:nvSpPr>
          <p:spPr>
            <a:xfrm>
              <a:off x="5226525" y="2831350"/>
              <a:ext cx="295300" cy="427925"/>
            </a:xfrm>
            <a:custGeom>
              <a:avLst/>
              <a:gdLst/>
              <a:ahLst/>
              <a:cxnLst/>
              <a:rect l="l" t="t" r="r" b="b"/>
              <a:pathLst>
                <a:path w="11812" h="17117" extrusionOk="0">
                  <a:moveTo>
                    <a:pt x="7469" y="1"/>
                  </a:moveTo>
                  <a:cubicBezTo>
                    <a:pt x="7371" y="1"/>
                    <a:pt x="7267" y="14"/>
                    <a:pt x="7157" y="39"/>
                  </a:cubicBezTo>
                  <a:cubicBezTo>
                    <a:pt x="6906" y="99"/>
                    <a:pt x="6978" y="468"/>
                    <a:pt x="7216" y="492"/>
                  </a:cubicBezTo>
                  <a:cubicBezTo>
                    <a:pt x="7871" y="516"/>
                    <a:pt x="7287" y="2647"/>
                    <a:pt x="7561" y="3183"/>
                  </a:cubicBezTo>
                  <a:cubicBezTo>
                    <a:pt x="7823" y="3718"/>
                    <a:pt x="8228" y="3671"/>
                    <a:pt x="8704" y="3885"/>
                  </a:cubicBezTo>
                  <a:cubicBezTo>
                    <a:pt x="10050" y="4445"/>
                    <a:pt x="9931" y="5540"/>
                    <a:pt x="10026" y="6814"/>
                  </a:cubicBezTo>
                  <a:cubicBezTo>
                    <a:pt x="10133" y="8064"/>
                    <a:pt x="10502" y="9731"/>
                    <a:pt x="9526" y="10743"/>
                  </a:cubicBezTo>
                  <a:cubicBezTo>
                    <a:pt x="9103" y="11178"/>
                    <a:pt x="8579" y="11282"/>
                    <a:pt x="8017" y="11282"/>
                  </a:cubicBezTo>
                  <a:cubicBezTo>
                    <a:pt x="7507" y="11282"/>
                    <a:pt x="6966" y="11196"/>
                    <a:pt x="6441" y="11196"/>
                  </a:cubicBezTo>
                  <a:cubicBezTo>
                    <a:pt x="5787" y="11196"/>
                    <a:pt x="5158" y="11328"/>
                    <a:pt x="4644" y="11922"/>
                  </a:cubicBezTo>
                  <a:cubicBezTo>
                    <a:pt x="4037" y="12624"/>
                    <a:pt x="3799" y="13601"/>
                    <a:pt x="4049" y="14482"/>
                  </a:cubicBezTo>
                  <a:cubicBezTo>
                    <a:pt x="3275" y="14505"/>
                    <a:pt x="2501" y="14505"/>
                    <a:pt x="1727" y="14601"/>
                  </a:cubicBezTo>
                  <a:cubicBezTo>
                    <a:pt x="1334" y="14636"/>
                    <a:pt x="846" y="14636"/>
                    <a:pt x="584" y="14982"/>
                  </a:cubicBezTo>
                  <a:cubicBezTo>
                    <a:pt x="1" y="15732"/>
                    <a:pt x="1037" y="16315"/>
                    <a:pt x="1144" y="16982"/>
                  </a:cubicBezTo>
                  <a:cubicBezTo>
                    <a:pt x="1161" y="17074"/>
                    <a:pt x="1234" y="17116"/>
                    <a:pt x="1310" y="17116"/>
                  </a:cubicBezTo>
                  <a:cubicBezTo>
                    <a:pt x="1391" y="17116"/>
                    <a:pt x="1476" y="17068"/>
                    <a:pt x="1501" y="16982"/>
                  </a:cubicBezTo>
                  <a:cubicBezTo>
                    <a:pt x="1632" y="16565"/>
                    <a:pt x="1180" y="16018"/>
                    <a:pt x="1251" y="15756"/>
                  </a:cubicBezTo>
                  <a:cubicBezTo>
                    <a:pt x="1351" y="15435"/>
                    <a:pt x="2282" y="15369"/>
                    <a:pt x="3176" y="15369"/>
                  </a:cubicBezTo>
                  <a:cubicBezTo>
                    <a:pt x="3792" y="15369"/>
                    <a:pt x="4391" y="15400"/>
                    <a:pt x="4687" y="15400"/>
                  </a:cubicBezTo>
                  <a:cubicBezTo>
                    <a:pt x="4726" y="15400"/>
                    <a:pt x="4759" y="15400"/>
                    <a:pt x="4787" y="15398"/>
                  </a:cubicBezTo>
                  <a:cubicBezTo>
                    <a:pt x="5180" y="15387"/>
                    <a:pt x="5359" y="15017"/>
                    <a:pt x="5204" y="14684"/>
                  </a:cubicBezTo>
                  <a:cubicBezTo>
                    <a:pt x="4894" y="14029"/>
                    <a:pt x="4894" y="13255"/>
                    <a:pt x="5442" y="12708"/>
                  </a:cubicBezTo>
                  <a:cubicBezTo>
                    <a:pt x="5785" y="12351"/>
                    <a:pt x="6184" y="12259"/>
                    <a:pt x="6606" y="12259"/>
                  </a:cubicBezTo>
                  <a:cubicBezTo>
                    <a:pt x="6916" y="12259"/>
                    <a:pt x="7239" y="12308"/>
                    <a:pt x="7561" y="12339"/>
                  </a:cubicBezTo>
                  <a:cubicBezTo>
                    <a:pt x="7827" y="12363"/>
                    <a:pt x="8085" y="12382"/>
                    <a:pt x="8337" y="12382"/>
                  </a:cubicBezTo>
                  <a:cubicBezTo>
                    <a:pt x="8956" y="12382"/>
                    <a:pt x="9536" y="12267"/>
                    <a:pt x="10085" y="11827"/>
                  </a:cubicBezTo>
                  <a:cubicBezTo>
                    <a:pt x="11812" y="10422"/>
                    <a:pt x="11276" y="7993"/>
                    <a:pt x="11121" y="6088"/>
                  </a:cubicBezTo>
                  <a:cubicBezTo>
                    <a:pt x="11038" y="5266"/>
                    <a:pt x="11014" y="4409"/>
                    <a:pt x="10490" y="3718"/>
                  </a:cubicBezTo>
                  <a:cubicBezTo>
                    <a:pt x="9966" y="3052"/>
                    <a:pt x="9490" y="3230"/>
                    <a:pt x="8835" y="2945"/>
                  </a:cubicBezTo>
                  <a:cubicBezTo>
                    <a:pt x="7573" y="2409"/>
                    <a:pt x="8835" y="1361"/>
                    <a:pt x="8240" y="456"/>
                  </a:cubicBezTo>
                  <a:cubicBezTo>
                    <a:pt x="8040" y="138"/>
                    <a:pt x="7785" y="1"/>
                    <a:pt x="746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0" name="Google Shape;14200;p48"/>
            <p:cNvSpPr/>
            <p:nvPr/>
          </p:nvSpPr>
          <p:spPr>
            <a:xfrm>
              <a:off x="4708475" y="3170725"/>
              <a:ext cx="325825" cy="256375"/>
            </a:xfrm>
            <a:custGeom>
              <a:avLst/>
              <a:gdLst/>
              <a:ahLst/>
              <a:cxnLst/>
              <a:rect l="l" t="t" r="r" b="b"/>
              <a:pathLst>
                <a:path w="13033" h="10255" extrusionOk="0">
                  <a:moveTo>
                    <a:pt x="12542" y="0"/>
                  </a:moveTo>
                  <a:cubicBezTo>
                    <a:pt x="12531" y="0"/>
                    <a:pt x="12519" y="1"/>
                    <a:pt x="12508" y="2"/>
                  </a:cubicBezTo>
                  <a:cubicBezTo>
                    <a:pt x="10603" y="97"/>
                    <a:pt x="8328" y="847"/>
                    <a:pt x="7686" y="2871"/>
                  </a:cubicBezTo>
                  <a:cubicBezTo>
                    <a:pt x="7507" y="3407"/>
                    <a:pt x="7626" y="3895"/>
                    <a:pt x="7531" y="4431"/>
                  </a:cubicBezTo>
                  <a:cubicBezTo>
                    <a:pt x="7400" y="5312"/>
                    <a:pt x="7007" y="5479"/>
                    <a:pt x="6269" y="5776"/>
                  </a:cubicBezTo>
                  <a:cubicBezTo>
                    <a:pt x="5554" y="6074"/>
                    <a:pt x="5221" y="6622"/>
                    <a:pt x="5066" y="7360"/>
                  </a:cubicBezTo>
                  <a:cubicBezTo>
                    <a:pt x="4888" y="8193"/>
                    <a:pt x="5173" y="8527"/>
                    <a:pt x="4161" y="8634"/>
                  </a:cubicBezTo>
                  <a:cubicBezTo>
                    <a:pt x="3995" y="8649"/>
                    <a:pt x="3862" y="8659"/>
                    <a:pt x="3753" y="8659"/>
                  </a:cubicBezTo>
                  <a:cubicBezTo>
                    <a:pt x="3352" y="8659"/>
                    <a:pt x="3260" y="8527"/>
                    <a:pt x="2971" y="8050"/>
                  </a:cubicBezTo>
                  <a:cubicBezTo>
                    <a:pt x="2792" y="7753"/>
                    <a:pt x="2673" y="7419"/>
                    <a:pt x="2530" y="7110"/>
                  </a:cubicBezTo>
                  <a:cubicBezTo>
                    <a:pt x="1923" y="5562"/>
                    <a:pt x="1697" y="3990"/>
                    <a:pt x="1423" y="2383"/>
                  </a:cubicBezTo>
                  <a:cubicBezTo>
                    <a:pt x="1339" y="1978"/>
                    <a:pt x="1316" y="1550"/>
                    <a:pt x="887" y="1371"/>
                  </a:cubicBezTo>
                  <a:cubicBezTo>
                    <a:pt x="781" y="1325"/>
                    <a:pt x="679" y="1304"/>
                    <a:pt x="586" y="1304"/>
                  </a:cubicBezTo>
                  <a:cubicBezTo>
                    <a:pt x="315" y="1304"/>
                    <a:pt x="110" y="1486"/>
                    <a:pt x="30" y="1788"/>
                  </a:cubicBezTo>
                  <a:cubicBezTo>
                    <a:pt x="1" y="1914"/>
                    <a:pt x="122" y="2048"/>
                    <a:pt x="245" y="2048"/>
                  </a:cubicBezTo>
                  <a:cubicBezTo>
                    <a:pt x="273" y="2048"/>
                    <a:pt x="301" y="2041"/>
                    <a:pt x="327" y="2026"/>
                  </a:cubicBezTo>
                  <a:cubicBezTo>
                    <a:pt x="395" y="1982"/>
                    <a:pt x="454" y="1962"/>
                    <a:pt x="507" y="1962"/>
                  </a:cubicBezTo>
                  <a:cubicBezTo>
                    <a:pt x="1058" y="1962"/>
                    <a:pt x="839" y="4158"/>
                    <a:pt x="839" y="4288"/>
                  </a:cubicBezTo>
                  <a:cubicBezTo>
                    <a:pt x="839" y="4848"/>
                    <a:pt x="899" y="5431"/>
                    <a:pt x="1030" y="5979"/>
                  </a:cubicBezTo>
                  <a:cubicBezTo>
                    <a:pt x="1244" y="6931"/>
                    <a:pt x="1578" y="7955"/>
                    <a:pt x="2090" y="8812"/>
                  </a:cubicBezTo>
                  <a:cubicBezTo>
                    <a:pt x="2557" y="9581"/>
                    <a:pt x="3457" y="10254"/>
                    <a:pt x="4340" y="10254"/>
                  </a:cubicBezTo>
                  <a:cubicBezTo>
                    <a:pt x="4784" y="10254"/>
                    <a:pt x="5223" y="10084"/>
                    <a:pt x="5602" y="9670"/>
                  </a:cubicBezTo>
                  <a:cubicBezTo>
                    <a:pt x="6185" y="9027"/>
                    <a:pt x="5935" y="8253"/>
                    <a:pt x="6257" y="7527"/>
                  </a:cubicBezTo>
                  <a:cubicBezTo>
                    <a:pt x="6662" y="6610"/>
                    <a:pt x="7805" y="6800"/>
                    <a:pt x="8340" y="6014"/>
                  </a:cubicBezTo>
                  <a:cubicBezTo>
                    <a:pt x="8888" y="5193"/>
                    <a:pt x="8448" y="4264"/>
                    <a:pt x="8650" y="3359"/>
                  </a:cubicBezTo>
                  <a:cubicBezTo>
                    <a:pt x="9055" y="1573"/>
                    <a:pt x="11150" y="1228"/>
                    <a:pt x="12627" y="800"/>
                  </a:cubicBezTo>
                  <a:cubicBezTo>
                    <a:pt x="13033" y="672"/>
                    <a:pt x="12986" y="0"/>
                    <a:pt x="1254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1" name="Google Shape;14201;p48"/>
            <p:cNvSpPr/>
            <p:nvPr/>
          </p:nvSpPr>
          <p:spPr>
            <a:xfrm>
              <a:off x="5022025" y="3187100"/>
              <a:ext cx="194125" cy="292800"/>
            </a:xfrm>
            <a:custGeom>
              <a:avLst/>
              <a:gdLst/>
              <a:ahLst/>
              <a:cxnLst/>
              <a:rect l="l" t="t" r="r" b="b"/>
              <a:pathLst>
                <a:path w="7765" h="11712" extrusionOk="0">
                  <a:moveTo>
                    <a:pt x="1339" y="1"/>
                  </a:moveTo>
                  <a:cubicBezTo>
                    <a:pt x="908" y="1"/>
                    <a:pt x="466" y="146"/>
                    <a:pt x="85" y="418"/>
                  </a:cubicBezTo>
                  <a:cubicBezTo>
                    <a:pt x="0" y="471"/>
                    <a:pt x="28" y="617"/>
                    <a:pt x="118" y="617"/>
                  </a:cubicBezTo>
                  <a:cubicBezTo>
                    <a:pt x="130" y="617"/>
                    <a:pt x="142" y="614"/>
                    <a:pt x="156" y="609"/>
                  </a:cubicBezTo>
                  <a:cubicBezTo>
                    <a:pt x="348" y="536"/>
                    <a:pt x="547" y="501"/>
                    <a:pt x="743" y="501"/>
                  </a:cubicBezTo>
                  <a:cubicBezTo>
                    <a:pt x="1386" y="501"/>
                    <a:pt x="1994" y="880"/>
                    <a:pt x="2204" y="1573"/>
                  </a:cubicBezTo>
                  <a:cubicBezTo>
                    <a:pt x="2359" y="2061"/>
                    <a:pt x="2228" y="2681"/>
                    <a:pt x="2240" y="3169"/>
                  </a:cubicBezTo>
                  <a:cubicBezTo>
                    <a:pt x="2252" y="3633"/>
                    <a:pt x="2299" y="4085"/>
                    <a:pt x="2490" y="4526"/>
                  </a:cubicBezTo>
                  <a:cubicBezTo>
                    <a:pt x="3073" y="5800"/>
                    <a:pt x="3990" y="5502"/>
                    <a:pt x="5121" y="5574"/>
                  </a:cubicBezTo>
                  <a:cubicBezTo>
                    <a:pt x="7097" y="5729"/>
                    <a:pt x="5502" y="8419"/>
                    <a:pt x="5740" y="9705"/>
                  </a:cubicBezTo>
                  <a:cubicBezTo>
                    <a:pt x="5823" y="10146"/>
                    <a:pt x="5978" y="10622"/>
                    <a:pt x="6216" y="10991"/>
                  </a:cubicBezTo>
                  <a:cubicBezTo>
                    <a:pt x="6133" y="10979"/>
                    <a:pt x="6050" y="10967"/>
                    <a:pt x="5978" y="10955"/>
                  </a:cubicBezTo>
                  <a:cubicBezTo>
                    <a:pt x="5971" y="10953"/>
                    <a:pt x="5963" y="10952"/>
                    <a:pt x="5955" y="10952"/>
                  </a:cubicBezTo>
                  <a:cubicBezTo>
                    <a:pt x="5891" y="10952"/>
                    <a:pt x="5830" y="11034"/>
                    <a:pt x="5883" y="11098"/>
                  </a:cubicBezTo>
                  <a:cubicBezTo>
                    <a:pt x="6121" y="11324"/>
                    <a:pt x="6383" y="11527"/>
                    <a:pt x="6681" y="11682"/>
                  </a:cubicBezTo>
                  <a:cubicBezTo>
                    <a:pt x="6722" y="11703"/>
                    <a:pt x="6761" y="11712"/>
                    <a:pt x="6798" y="11712"/>
                  </a:cubicBezTo>
                  <a:cubicBezTo>
                    <a:pt x="6865" y="11712"/>
                    <a:pt x="6924" y="11680"/>
                    <a:pt x="6978" y="11634"/>
                  </a:cubicBezTo>
                  <a:cubicBezTo>
                    <a:pt x="7109" y="11682"/>
                    <a:pt x="7240" y="11705"/>
                    <a:pt x="7395" y="11705"/>
                  </a:cubicBezTo>
                  <a:cubicBezTo>
                    <a:pt x="7609" y="11694"/>
                    <a:pt x="7764" y="11384"/>
                    <a:pt x="7586" y="11229"/>
                  </a:cubicBezTo>
                  <a:cubicBezTo>
                    <a:pt x="6562" y="10384"/>
                    <a:pt x="6276" y="9384"/>
                    <a:pt x="6883" y="8229"/>
                  </a:cubicBezTo>
                  <a:cubicBezTo>
                    <a:pt x="7228" y="7574"/>
                    <a:pt x="7359" y="6741"/>
                    <a:pt x="7276" y="6014"/>
                  </a:cubicBezTo>
                  <a:cubicBezTo>
                    <a:pt x="7130" y="4889"/>
                    <a:pt x="6494" y="4306"/>
                    <a:pt x="5419" y="4306"/>
                  </a:cubicBezTo>
                  <a:cubicBezTo>
                    <a:pt x="5357" y="4306"/>
                    <a:pt x="5293" y="4308"/>
                    <a:pt x="5228" y="4312"/>
                  </a:cubicBezTo>
                  <a:cubicBezTo>
                    <a:pt x="4943" y="4333"/>
                    <a:pt x="4755" y="4374"/>
                    <a:pt x="4581" y="4374"/>
                  </a:cubicBezTo>
                  <a:cubicBezTo>
                    <a:pt x="4370" y="4374"/>
                    <a:pt x="4179" y="4314"/>
                    <a:pt x="3859" y="4085"/>
                  </a:cubicBezTo>
                  <a:cubicBezTo>
                    <a:pt x="3133" y="3574"/>
                    <a:pt x="3323" y="3085"/>
                    <a:pt x="3240" y="2288"/>
                  </a:cubicBezTo>
                  <a:cubicBezTo>
                    <a:pt x="3180" y="1740"/>
                    <a:pt x="3121" y="1216"/>
                    <a:pt x="2787" y="752"/>
                  </a:cubicBezTo>
                  <a:cubicBezTo>
                    <a:pt x="2420" y="238"/>
                    <a:pt x="1888" y="1"/>
                    <a:pt x="133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2" name="Google Shape;14202;p48"/>
            <p:cNvSpPr/>
            <p:nvPr/>
          </p:nvSpPr>
          <p:spPr>
            <a:xfrm>
              <a:off x="5236950" y="3234100"/>
              <a:ext cx="117600" cy="154700"/>
            </a:xfrm>
            <a:custGeom>
              <a:avLst/>
              <a:gdLst/>
              <a:ahLst/>
              <a:cxnLst/>
              <a:rect l="l" t="t" r="r" b="b"/>
              <a:pathLst>
                <a:path w="4704" h="6188" extrusionOk="0">
                  <a:moveTo>
                    <a:pt x="2680" y="1"/>
                  </a:moveTo>
                  <a:cubicBezTo>
                    <a:pt x="2585" y="1"/>
                    <a:pt x="2482" y="20"/>
                    <a:pt x="2370" y="62"/>
                  </a:cubicBezTo>
                  <a:cubicBezTo>
                    <a:pt x="1846" y="265"/>
                    <a:pt x="1715" y="884"/>
                    <a:pt x="2191" y="1182"/>
                  </a:cubicBezTo>
                  <a:cubicBezTo>
                    <a:pt x="2233" y="1206"/>
                    <a:pt x="2273" y="1217"/>
                    <a:pt x="2310" y="1217"/>
                  </a:cubicBezTo>
                  <a:cubicBezTo>
                    <a:pt x="2435" y="1217"/>
                    <a:pt x="2530" y="1098"/>
                    <a:pt x="2549" y="979"/>
                  </a:cubicBezTo>
                  <a:lnTo>
                    <a:pt x="2549" y="979"/>
                  </a:lnTo>
                  <a:cubicBezTo>
                    <a:pt x="2465" y="1539"/>
                    <a:pt x="2930" y="2622"/>
                    <a:pt x="3084" y="3182"/>
                  </a:cubicBezTo>
                  <a:cubicBezTo>
                    <a:pt x="3227" y="3777"/>
                    <a:pt x="3334" y="4527"/>
                    <a:pt x="2513" y="4611"/>
                  </a:cubicBezTo>
                  <a:cubicBezTo>
                    <a:pt x="2489" y="4612"/>
                    <a:pt x="2465" y="4613"/>
                    <a:pt x="2440" y="4613"/>
                  </a:cubicBezTo>
                  <a:cubicBezTo>
                    <a:pt x="2161" y="4613"/>
                    <a:pt x="1849" y="4503"/>
                    <a:pt x="1553" y="4503"/>
                  </a:cubicBezTo>
                  <a:cubicBezTo>
                    <a:pt x="1539" y="4503"/>
                    <a:pt x="1526" y="4503"/>
                    <a:pt x="1513" y="4503"/>
                  </a:cubicBezTo>
                  <a:cubicBezTo>
                    <a:pt x="679" y="4527"/>
                    <a:pt x="1" y="5111"/>
                    <a:pt x="191" y="5980"/>
                  </a:cubicBezTo>
                  <a:cubicBezTo>
                    <a:pt x="223" y="6122"/>
                    <a:pt x="340" y="6187"/>
                    <a:pt x="461" y="6187"/>
                  </a:cubicBezTo>
                  <a:cubicBezTo>
                    <a:pt x="615" y="6187"/>
                    <a:pt x="774" y="6083"/>
                    <a:pt x="774" y="5896"/>
                  </a:cubicBezTo>
                  <a:cubicBezTo>
                    <a:pt x="774" y="5552"/>
                    <a:pt x="1137" y="5462"/>
                    <a:pt x="1579" y="5462"/>
                  </a:cubicBezTo>
                  <a:cubicBezTo>
                    <a:pt x="2063" y="5462"/>
                    <a:pt x="2643" y="5570"/>
                    <a:pt x="2949" y="5570"/>
                  </a:cubicBezTo>
                  <a:cubicBezTo>
                    <a:pt x="2992" y="5570"/>
                    <a:pt x="3029" y="5568"/>
                    <a:pt x="3060" y="5563"/>
                  </a:cubicBezTo>
                  <a:cubicBezTo>
                    <a:pt x="3465" y="5504"/>
                    <a:pt x="3811" y="5337"/>
                    <a:pt x="4061" y="4992"/>
                  </a:cubicBezTo>
                  <a:cubicBezTo>
                    <a:pt x="4704" y="4146"/>
                    <a:pt x="4001" y="2610"/>
                    <a:pt x="3775" y="1705"/>
                  </a:cubicBezTo>
                  <a:cubicBezTo>
                    <a:pt x="3648" y="1147"/>
                    <a:pt x="3410" y="1"/>
                    <a:pt x="268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3" name="Google Shape;14203;p48"/>
            <p:cNvSpPr/>
            <p:nvPr/>
          </p:nvSpPr>
          <p:spPr>
            <a:xfrm>
              <a:off x="5094075" y="3441575"/>
              <a:ext cx="443525" cy="303450"/>
            </a:xfrm>
            <a:custGeom>
              <a:avLst/>
              <a:gdLst/>
              <a:ahLst/>
              <a:cxnLst/>
              <a:rect l="l" t="t" r="r" b="b"/>
              <a:pathLst>
                <a:path w="17741" h="12138" extrusionOk="0">
                  <a:moveTo>
                    <a:pt x="2149" y="0"/>
                  </a:moveTo>
                  <a:cubicBezTo>
                    <a:pt x="2124" y="0"/>
                    <a:pt x="2099" y="5"/>
                    <a:pt x="2072" y="14"/>
                  </a:cubicBezTo>
                  <a:cubicBezTo>
                    <a:pt x="1" y="622"/>
                    <a:pt x="2858" y="3753"/>
                    <a:pt x="3596" y="4479"/>
                  </a:cubicBezTo>
                  <a:cubicBezTo>
                    <a:pt x="4656" y="5503"/>
                    <a:pt x="5727" y="6408"/>
                    <a:pt x="6216" y="7861"/>
                  </a:cubicBezTo>
                  <a:cubicBezTo>
                    <a:pt x="6501" y="8658"/>
                    <a:pt x="6656" y="9504"/>
                    <a:pt x="7585" y="9742"/>
                  </a:cubicBezTo>
                  <a:cubicBezTo>
                    <a:pt x="7601" y="9750"/>
                    <a:pt x="7617" y="9752"/>
                    <a:pt x="7632" y="9752"/>
                  </a:cubicBezTo>
                  <a:cubicBezTo>
                    <a:pt x="7664" y="9752"/>
                    <a:pt x="7696" y="9742"/>
                    <a:pt x="7728" y="9742"/>
                  </a:cubicBezTo>
                  <a:cubicBezTo>
                    <a:pt x="8156" y="10182"/>
                    <a:pt x="8692" y="10492"/>
                    <a:pt x="9299" y="10659"/>
                  </a:cubicBezTo>
                  <a:cubicBezTo>
                    <a:pt x="9572" y="10731"/>
                    <a:pt x="9824" y="10763"/>
                    <a:pt x="10062" y="10763"/>
                  </a:cubicBezTo>
                  <a:cubicBezTo>
                    <a:pt x="10996" y="10763"/>
                    <a:pt x="11705" y="10271"/>
                    <a:pt x="12550" y="9825"/>
                  </a:cubicBezTo>
                  <a:cubicBezTo>
                    <a:pt x="13002" y="10218"/>
                    <a:pt x="13693" y="10099"/>
                    <a:pt x="14348" y="10147"/>
                  </a:cubicBezTo>
                  <a:cubicBezTo>
                    <a:pt x="15788" y="10218"/>
                    <a:pt x="16491" y="11218"/>
                    <a:pt x="17467" y="12099"/>
                  </a:cubicBezTo>
                  <a:cubicBezTo>
                    <a:pt x="17501" y="12126"/>
                    <a:pt x="17541" y="12138"/>
                    <a:pt x="17580" y="12138"/>
                  </a:cubicBezTo>
                  <a:cubicBezTo>
                    <a:pt x="17663" y="12138"/>
                    <a:pt x="17741" y="12082"/>
                    <a:pt x="17741" y="11992"/>
                  </a:cubicBezTo>
                  <a:cubicBezTo>
                    <a:pt x="17729" y="11075"/>
                    <a:pt x="17074" y="10373"/>
                    <a:pt x="16300" y="9920"/>
                  </a:cubicBezTo>
                  <a:cubicBezTo>
                    <a:pt x="15848" y="9670"/>
                    <a:pt x="15360" y="9492"/>
                    <a:pt x="14848" y="9432"/>
                  </a:cubicBezTo>
                  <a:cubicBezTo>
                    <a:pt x="14793" y="9426"/>
                    <a:pt x="14734" y="9424"/>
                    <a:pt x="14672" y="9424"/>
                  </a:cubicBezTo>
                  <a:cubicBezTo>
                    <a:pt x="14368" y="9424"/>
                    <a:pt x="13977" y="9481"/>
                    <a:pt x="13617" y="9481"/>
                  </a:cubicBezTo>
                  <a:cubicBezTo>
                    <a:pt x="13449" y="9481"/>
                    <a:pt x="13288" y="9469"/>
                    <a:pt x="13145" y="9432"/>
                  </a:cubicBezTo>
                  <a:cubicBezTo>
                    <a:pt x="13157" y="9349"/>
                    <a:pt x="13121" y="9242"/>
                    <a:pt x="13050" y="9194"/>
                  </a:cubicBezTo>
                  <a:cubicBezTo>
                    <a:pt x="12907" y="9135"/>
                    <a:pt x="12764" y="9087"/>
                    <a:pt x="12633" y="9075"/>
                  </a:cubicBezTo>
                  <a:cubicBezTo>
                    <a:pt x="12581" y="9017"/>
                    <a:pt x="12520" y="8990"/>
                    <a:pt x="12459" y="8990"/>
                  </a:cubicBezTo>
                  <a:cubicBezTo>
                    <a:pt x="12395" y="8990"/>
                    <a:pt x="12331" y="9020"/>
                    <a:pt x="12276" y="9075"/>
                  </a:cubicBezTo>
                  <a:cubicBezTo>
                    <a:pt x="11693" y="9135"/>
                    <a:pt x="11204" y="9504"/>
                    <a:pt x="10550" y="9658"/>
                  </a:cubicBezTo>
                  <a:cubicBezTo>
                    <a:pt x="10366" y="9697"/>
                    <a:pt x="10183" y="9715"/>
                    <a:pt x="10003" y="9715"/>
                  </a:cubicBezTo>
                  <a:cubicBezTo>
                    <a:pt x="8959" y="9715"/>
                    <a:pt x="8009" y="9094"/>
                    <a:pt x="7502" y="8170"/>
                  </a:cubicBezTo>
                  <a:cubicBezTo>
                    <a:pt x="7437" y="8056"/>
                    <a:pt x="7331" y="8008"/>
                    <a:pt x="7224" y="8008"/>
                  </a:cubicBezTo>
                  <a:cubicBezTo>
                    <a:pt x="7073" y="8008"/>
                    <a:pt x="6919" y="8103"/>
                    <a:pt x="6870" y="8242"/>
                  </a:cubicBezTo>
                  <a:cubicBezTo>
                    <a:pt x="6751" y="8075"/>
                    <a:pt x="6632" y="7920"/>
                    <a:pt x="6549" y="7718"/>
                  </a:cubicBezTo>
                  <a:cubicBezTo>
                    <a:pt x="6180" y="6944"/>
                    <a:pt x="6216" y="6075"/>
                    <a:pt x="5775" y="5313"/>
                  </a:cubicBezTo>
                  <a:cubicBezTo>
                    <a:pt x="5430" y="4729"/>
                    <a:pt x="1572" y="836"/>
                    <a:pt x="2263" y="479"/>
                  </a:cubicBezTo>
                  <a:cubicBezTo>
                    <a:pt x="2488" y="350"/>
                    <a:pt x="2366" y="0"/>
                    <a:pt x="214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4" name="Google Shape;14204;p48"/>
            <p:cNvSpPr/>
            <p:nvPr/>
          </p:nvSpPr>
          <p:spPr>
            <a:xfrm>
              <a:off x="5293200" y="3425550"/>
              <a:ext cx="167625" cy="186775"/>
            </a:xfrm>
            <a:custGeom>
              <a:avLst/>
              <a:gdLst/>
              <a:ahLst/>
              <a:cxnLst/>
              <a:rect l="l" t="t" r="r" b="b"/>
              <a:pathLst>
                <a:path w="6705" h="7471" extrusionOk="0">
                  <a:moveTo>
                    <a:pt x="5096" y="1"/>
                  </a:moveTo>
                  <a:cubicBezTo>
                    <a:pt x="4974" y="1"/>
                    <a:pt x="4848" y="62"/>
                    <a:pt x="4787" y="203"/>
                  </a:cubicBezTo>
                  <a:cubicBezTo>
                    <a:pt x="4085" y="1917"/>
                    <a:pt x="1" y="3775"/>
                    <a:pt x="1191" y="5977"/>
                  </a:cubicBezTo>
                  <a:cubicBezTo>
                    <a:pt x="1724" y="6973"/>
                    <a:pt x="2926" y="7471"/>
                    <a:pt x="4107" y="7471"/>
                  </a:cubicBezTo>
                  <a:cubicBezTo>
                    <a:pt x="4960" y="7471"/>
                    <a:pt x="5801" y="7211"/>
                    <a:pt x="6371" y="6692"/>
                  </a:cubicBezTo>
                  <a:cubicBezTo>
                    <a:pt x="6514" y="6597"/>
                    <a:pt x="6406" y="6394"/>
                    <a:pt x="6252" y="6382"/>
                  </a:cubicBezTo>
                  <a:cubicBezTo>
                    <a:pt x="6231" y="6382"/>
                    <a:pt x="6211" y="6382"/>
                    <a:pt x="6190" y="6382"/>
                  </a:cubicBezTo>
                  <a:cubicBezTo>
                    <a:pt x="5538" y="6382"/>
                    <a:pt x="4894" y="6532"/>
                    <a:pt x="4251" y="6532"/>
                  </a:cubicBezTo>
                  <a:cubicBezTo>
                    <a:pt x="4128" y="6532"/>
                    <a:pt x="4005" y="6526"/>
                    <a:pt x="3882" y="6513"/>
                  </a:cubicBezTo>
                  <a:cubicBezTo>
                    <a:pt x="3466" y="6489"/>
                    <a:pt x="2894" y="6358"/>
                    <a:pt x="2549" y="6085"/>
                  </a:cubicBezTo>
                  <a:cubicBezTo>
                    <a:pt x="1334" y="5132"/>
                    <a:pt x="2215" y="4334"/>
                    <a:pt x="2811" y="3703"/>
                  </a:cubicBezTo>
                  <a:cubicBezTo>
                    <a:pt x="3347" y="3156"/>
                    <a:pt x="3882" y="2632"/>
                    <a:pt x="4359" y="2084"/>
                  </a:cubicBezTo>
                  <a:cubicBezTo>
                    <a:pt x="4384" y="2090"/>
                    <a:pt x="4410" y="2093"/>
                    <a:pt x="4436" y="2093"/>
                  </a:cubicBezTo>
                  <a:cubicBezTo>
                    <a:pt x="4521" y="2093"/>
                    <a:pt x="4607" y="2062"/>
                    <a:pt x="4680" y="1989"/>
                  </a:cubicBezTo>
                  <a:cubicBezTo>
                    <a:pt x="4809" y="1871"/>
                    <a:pt x="4920" y="1821"/>
                    <a:pt x="5014" y="1821"/>
                  </a:cubicBezTo>
                  <a:cubicBezTo>
                    <a:pt x="5443" y="1821"/>
                    <a:pt x="5538" y="2842"/>
                    <a:pt x="5490" y="3096"/>
                  </a:cubicBezTo>
                  <a:cubicBezTo>
                    <a:pt x="5442" y="3394"/>
                    <a:pt x="5335" y="3691"/>
                    <a:pt x="5263" y="3989"/>
                  </a:cubicBezTo>
                  <a:cubicBezTo>
                    <a:pt x="5097" y="4596"/>
                    <a:pt x="4894" y="5239"/>
                    <a:pt x="4906" y="5882"/>
                  </a:cubicBezTo>
                  <a:cubicBezTo>
                    <a:pt x="4906" y="6016"/>
                    <a:pt x="5042" y="6126"/>
                    <a:pt x="5172" y="6126"/>
                  </a:cubicBezTo>
                  <a:cubicBezTo>
                    <a:pt x="5227" y="6126"/>
                    <a:pt x="5281" y="6107"/>
                    <a:pt x="5323" y="6061"/>
                  </a:cubicBezTo>
                  <a:cubicBezTo>
                    <a:pt x="6097" y="5168"/>
                    <a:pt x="6704" y="3299"/>
                    <a:pt x="6347" y="2144"/>
                  </a:cubicBezTo>
                  <a:cubicBezTo>
                    <a:pt x="6168" y="1560"/>
                    <a:pt x="5597" y="1144"/>
                    <a:pt x="5025" y="1132"/>
                  </a:cubicBezTo>
                  <a:cubicBezTo>
                    <a:pt x="5156" y="894"/>
                    <a:pt x="5287" y="643"/>
                    <a:pt x="5382" y="370"/>
                  </a:cubicBezTo>
                  <a:cubicBezTo>
                    <a:pt x="5462" y="146"/>
                    <a:pt x="5283" y="1"/>
                    <a:pt x="5096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5" name="Google Shape;14205;p48"/>
            <p:cNvSpPr/>
            <p:nvPr/>
          </p:nvSpPr>
          <p:spPr>
            <a:xfrm>
              <a:off x="5450450" y="3509850"/>
              <a:ext cx="108300" cy="119875"/>
            </a:xfrm>
            <a:custGeom>
              <a:avLst/>
              <a:gdLst/>
              <a:ahLst/>
              <a:cxnLst/>
              <a:rect l="l" t="t" r="r" b="b"/>
              <a:pathLst>
                <a:path w="4332" h="4795" extrusionOk="0">
                  <a:moveTo>
                    <a:pt x="655" y="0"/>
                  </a:moveTo>
                  <a:cubicBezTo>
                    <a:pt x="495" y="0"/>
                    <a:pt x="337" y="86"/>
                    <a:pt x="295" y="272"/>
                  </a:cubicBezTo>
                  <a:cubicBezTo>
                    <a:pt x="152" y="939"/>
                    <a:pt x="116" y="1653"/>
                    <a:pt x="33" y="2344"/>
                  </a:cubicBezTo>
                  <a:cubicBezTo>
                    <a:pt x="0" y="2540"/>
                    <a:pt x="197" y="2656"/>
                    <a:pt x="386" y="2656"/>
                  </a:cubicBezTo>
                  <a:cubicBezTo>
                    <a:pt x="403" y="2656"/>
                    <a:pt x="421" y="2655"/>
                    <a:pt x="438" y="2653"/>
                  </a:cubicBezTo>
                  <a:lnTo>
                    <a:pt x="438" y="2653"/>
                  </a:lnTo>
                  <a:cubicBezTo>
                    <a:pt x="402" y="2903"/>
                    <a:pt x="414" y="3177"/>
                    <a:pt x="474" y="3439"/>
                  </a:cubicBezTo>
                  <a:cubicBezTo>
                    <a:pt x="640" y="4214"/>
                    <a:pt x="1198" y="4794"/>
                    <a:pt x="1984" y="4794"/>
                  </a:cubicBezTo>
                  <a:cubicBezTo>
                    <a:pt x="2043" y="4794"/>
                    <a:pt x="2103" y="4791"/>
                    <a:pt x="2164" y="4784"/>
                  </a:cubicBezTo>
                  <a:cubicBezTo>
                    <a:pt x="2974" y="4677"/>
                    <a:pt x="3807" y="3987"/>
                    <a:pt x="4093" y="3213"/>
                  </a:cubicBezTo>
                  <a:cubicBezTo>
                    <a:pt x="4331" y="2534"/>
                    <a:pt x="4081" y="1474"/>
                    <a:pt x="3212" y="1355"/>
                  </a:cubicBezTo>
                  <a:cubicBezTo>
                    <a:pt x="3184" y="1352"/>
                    <a:pt x="3156" y="1350"/>
                    <a:pt x="3129" y="1350"/>
                  </a:cubicBezTo>
                  <a:cubicBezTo>
                    <a:pt x="2964" y="1350"/>
                    <a:pt x="2826" y="1414"/>
                    <a:pt x="2724" y="1558"/>
                  </a:cubicBezTo>
                  <a:cubicBezTo>
                    <a:pt x="2557" y="1796"/>
                    <a:pt x="2724" y="1986"/>
                    <a:pt x="2879" y="2153"/>
                  </a:cubicBezTo>
                  <a:cubicBezTo>
                    <a:pt x="3069" y="2355"/>
                    <a:pt x="3236" y="2474"/>
                    <a:pt x="3188" y="2784"/>
                  </a:cubicBezTo>
                  <a:cubicBezTo>
                    <a:pt x="3129" y="3117"/>
                    <a:pt x="2819" y="3415"/>
                    <a:pt x="2581" y="3606"/>
                  </a:cubicBezTo>
                  <a:cubicBezTo>
                    <a:pt x="2393" y="3731"/>
                    <a:pt x="2141" y="3902"/>
                    <a:pt x="1913" y="3902"/>
                  </a:cubicBezTo>
                  <a:cubicBezTo>
                    <a:pt x="1881" y="3902"/>
                    <a:pt x="1850" y="3899"/>
                    <a:pt x="1819" y="3891"/>
                  </a:cubicBezTo>
                  <a:cubicBezTo>
                    <a:pt x="1462" y="3808"/>
                    <a:pt x="1331" y="3475"/>
                    <a:pt x="1248" y="3141"/>
                  </a:cubicBezTo>
                  <a:cubicBezTo>
                    <a:pt x="1117" y="2522"/>
                    <a:pt x="1224" y="1867"/>
                    <a:pt x="1545" y="1296"/>
                  </a:cubicBezTo>
                  <a:cubicBezTo>
                    <a:pt x="1652" y="1117"/>
                    <a:pt x="1485" y="906"/>
                    <a:pt x="1315" y="906"/>
                  </a:cubicBezTo>
                  <a:cubicBezTo>
                    <a:pt x="1258" y="906"/>
                    <a:pt x="1200" y="929"/>
                    <a:pt x="1152" y="986"/>
                  </a:cubicBezTo>
                  <a:cubicBezTo>
                    <a:pt x="1057" y="1105"/>
                    <a:pt x="974" y="1224"/>
                    <a:pt x="890" y="1343"/>
                  </a:cubicBezTo>
                  <a:cubicBezTo>
                    <a:pt x="950" y="1010"/>
                    <a:pt x="1009" y="700"/>
                    <a:pt x="1045" y="379"/>
                  </a:cubicBezTo>
                  <a:cubicBezTo>
                    <a:pt x="1058" y="134"/>
                    <a:pt x="855" y="0"/>
                    <a:pt x="65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6" name="Google Shape;14206;p48"/>
            <p:cNvSpPr/>
            <p:nvPr/>
          </p:nvSpPr>
          <p:spPr>
            <a:xfrm>
              <a:off x="5328625" y="3721950"/>
              <a:ext cx="700700" cy="688350"/>
            </a:xfrm>
            <a:custGeom>
              <a:avLst/>
              <a:gdLst/>
              <a:ahLst/>
              <a:cxnLst/>
              <a:rect l="l" t="t" r="r" b="b"/>
              <a:pathLst>
                <a:path w="28028" h="27534" extrusionOk="0">
                  <a:moveTo>
                    <a:pt x="21091" y="0"/>
                  </a:moveTo>
                  <a:cubicBezTo>
                    <a:pt x="21020" y="0"/>
                    <a:pt x="20947" y="5"/>
                    <a:pt x="20872" y="15"/>
                  </a:cubicBezTo>
                  <a:cubicBezTo>
                    <a:pt x="19432" y="217"/>
                    <a:pt x="19432" y="1789"/>
                    <a:pt x="18801" y="2753"/>
                  </a:cubicBezTo>
                  <a:cubicBezTo>
                    <a:pt x="18553" y="3138"/>
                    <a:pt x="18344" y="3287"/>
                    <a:pt x="18160" y="3287"/>
                  </a:cubicBezTo>
                  <a:cubicBezTo>
                    <a:pt x="17636" y="3287"/>
                    <a:pt x="17315" y="2077"/>
                    <a:pt x="16884" y="1610"/>
                  </a:cubicBezTo>
                  <a:cubicBezTo>
                    <a:pt x="16408" y="1087"/>
                    <a:pt x="15753" y="789"/>
                    <a:pt x="15062" y="658"/>
                  </a:cubicBezTo>
                  <a:cubicBezTo>
                    <a:pt x="14821" y="610"/>
                    <a:pt x="14586" y="588"/>
                    <a:pt x="14357" y="588"/>
                  </a:cubicBezTo>
                  <a:cubicBezTo>
                    <a:pt x="12864" y="588"/>
                    <a:pt x="11614" y="1532"/>
                    <a:pt x="10562" y="2575"/>
                  </a:cubicBezTo>
                  <a:cubicBezTo>
                    <a:pt x="10288" y="2849"/>
                    <a:pt x="10528" y="3300"/>
                    <a:pt x="10847" y="3300"/>
                  </a:cubicBezTo>
                  <a:cubicBezTo>
                    <a:pt x="10917" y="3300"/>
                    <a:pt x="10989" y="3279"/>
                    <a:pt x="11062" y="3230"/>
                  </a:cubicBezTo>
                  <a:cubicBezTo>
                    <a:pt x="12002" y="2599"/>
                    <a:pt x="13205" y="1753"/>
                    <a:pt x="14383" y="1682"/>
                  </a:cubicBezTo>
                  <a:cubicBezTo>
                    <a:pt x="14420" y="1680"/>
                    <a:pt x="14458" y="1680"/>
                    <a:pt x="14495" y="1680"/>
                  </a:cubicBezTo>
                  <a:cubicBezTo>
                    <a:pt x="15028" y="1680"/>
                    <a:pt x="15625" y="1840"/>
                    <a:pt x="16015" y="2218"/>
                  </a:cubicBezTo>
                  <a:cubicBezTo>
                    <a:pt x="16538" y="2706"/>
                    <a:pt x="16408" y="3075"/>
                    <a:pt x="16669" y="3599"/>
                  </a:cubicBezTo>
                  <a:cubicBezTo>
                    <a:pt x="16954" y="4175"/>
                    <a:pt x="17401" y="4434"/>
                    <a:pt x="17883" y="4434"/>
                  </a:cubicBezTo>
                  <a:cubicBezTo>
                    <a:pt x="18288" y="4434"/>
                    <a:pt x="18718" y="4252"/>
                    <a:pt x="19098" y="3920"/>
                  </a:cubicBezTo>
                  <a:cubicBezTo>
                    <a:pt x="19563" y="3515"/>
                    <a:pt x="19741" y="2992"/>
                    <a:pt x="19979" y="2444"/>
                  </a:cubicBezTo>
                  <a:cubicBezTo>
                    <a:pt x="20087" y="2134"/>
                    <a:pt x="20218" y="1837"/>
                    <a:pt x="20360" y="1539"/>
                  </a:cubicBezTo>
                  <a:cubicBezTo>
                    <a:pt x="20749" y="1332"/>
                    <a:pt x="21058" y="1228"/>
                    <a:pt x="21291" y="1228"/>
                  </a:cubicBezTo>
                  <a:cubicBezTo>
                    <a:pt x="21608" y="1228"/>
                    <a:pt x="21784" y="1422"/>
                    <a:pt x="21825" y="1813"/>
                  </a:cubicBezTo>
                  <a:cubicBezTo>
                    <a:pt x="22015" y="2277"/>
                    <a:pt x="21908" y="2789"/>
                    <a:pt x="21872" y="3242"/>
                  </a:cubicBezTo>
                  <a:cubicBezTo>
                    <a:pt x="21718" y="4730"/>
                    <a:pt x="21658" y="6123"/>
                    <a:pt x="23087" y="6980"/>
                  </a:cubicBezTo>
                  <a:cubicBezTo>
                    <a:pt x="23361" y="7147"/>
                    <a:pt x="23658" y="7206"/>
                    <a:pt x="23920" y="7361"/>
                  </a:cubicBezTo>
                  <a:cubicBezTo>
                    <a:pt x="24670" y="7790"/>
                    <a:pt x="24980" y="8230"/>
                    <a:pt x="25266" y="9040"/>
                  </a:cubicBezTo>
                  <a:cubicBezTo>
                    <a:pt x="25587" y="9945"/>
                    <a:pt x="26337" y="10612"/>
                    <a:pt x="26611" y="11528"/>
                  </a:cubicBezTo>
                  <a:cubicBezTo>
                    <a:pt x="27326" y="13791"/>
                    <a:pt x="25599" y="15410"/>
                    <a:pt x="24087" y="16719"/>
                  </a:cubicBezTo>
                  <a:cubicBezTo>
                    <a:pt x="22777" y="17851"/>
                    <a:pt x="22956" y="19172"/>
                    <a:pt x="22896" y="20768"/>
                  </a:cubicBezTo>
                  <a:cubicBezTo>
                    <a:pt x="22885" y="21327"/>
                    <a:pt x="22837" y="22030"/>
                    <a:pt x="22492" y="22518"/>
                  </a:cubicBezTo>
                  <a:cubicBezTo>
                    <a:pt x="22063" y="23113"/>
                    <a:pt x="21527" y="23054"/>
                    <a:pt x="20896" y="23208"/>
                  </a:cubicBezTo>
                  <a:cubicBezTo>
                    <a:pt x="20718" y="23244"/>
                    <a:pt x="20575" y="23292"/>
                    <a:pt x="20444" y="23339"/>
                  </a:cubicBezTo>
                  <a:cubicBezTo>
                    <a:pt x="19872" y="21946"/>
                    <a:pt x="18563" y="20851"/>
                    <a:pt x="17074" y="20625"/>
                  </a:cubicBezTo>
                  <a:cubicBezTo>
                    <a:pt x="17384" y="19279"/>
                    <a:pt x="17265" y="17886"/>
                    <a:pt x="15884" y="17148"/>
                  </a:cubicBezTo>
                  <a:cubicBezTo>
                    <a:pt x="15229" y="16791"/>
                    <a:pt x="14491" y="16731"/>
                    <a:pt x="13776" y="16600"/>
                  </a:cubicBezTo>
                  <a:cubicBezTo>
                    <a:pt x="13264" y="16505"/>
                    <a:pt x="12657" y="16434"/>
                    <a:pt x="12252" y="16065"/>
                  </a:cubicBezTo>
                  <a:cubicBezTo>
                    <a:pt x="11824" y="15648"/>
                    <a:pt x="11824" y="14969"/>
                    <a:pt x="11574" y="14481"/>
                  </a:cubicBezTo>
                  <a:cubicBezTo>
                    <a:pt x="11195" y="13735"/>
                    <a:pt x="10746" y="13440"/>
                    <a:pt x="10277" y="13440"/>
                  </a:cubicBezTo>
                  <a:cubicBezTo>
                    <a:pt x="9743" y="13440"/>
                    <a:pt x="9182" y="13823"/>
                    <a:pt x="8668" y="14362"/>
                  </a:cubicBezTo>
                  <a:cubicBezTo>
                    <a:pt x="7013" y="16088"/>
                    <a:pt x="4847" y="17220"/>
                    <a:pt x="2465" y="17505"/>
                  </a:cubicBezTo>
                  <a:cubicBezTo>
                    <a:pt x="2191" y="16684"/>
                    <a:pt x="1894" y="15850"/>
                    <a:pt x="1751" y="15005"/>
                  </a:cubicBezTo>
                  <a:cubicBezTo>
                    <a:pt x="1525" y="13743"/>
                    <a:pt x="1906" y="12802"/>
                    <a:pt x="2370" y="11671"/>
                  </a:cubicBezTo>
                  <a:cubicBezTo>
                    <a:pt x="3001" y="10147"/>
                    <a:pt x="2739" y="8254"/>
                    <a:pt x="4168" y="7194"/>
                  </a:cubicBezTo>
                  <a:cubicBezTo>
                    <a:pt x="5882" y="5909"/>
                    <a:pt x="8311" y="5623"/>
                    <a:pt x="9097" y="3385"/>
                  </a:cubicBezTo>
                  <a:cubicBezTo>
                    <a:pt x="9177" y="3154"/>
                    <a:pt x="8953" y="2966"/>
                    <a:pt x="8746" y="2966"/>
                  </a:cubicBezTo>
                  <a:cubicBezTo>
                    <a:pt x="8644" y="2966"/>
                    <a:pt x="8545" y="3012"/>
                    <a:pt x="8490" y="3123"/>
                  </a:cubicBezTo>
                  <a:cubicBezTo>
                    <a:pt x="7371" y="5682"/>
                    <a:pt x="3656" y="5409"/>
                    <a:pt x="2239" y="7766"/>
                  </a:cubicBezTo>
                  <a:cubicBezTo>
                    <a:pt x="1810" y="8480"/>
                    <a:pt x="1751" y="9314"/>
                    <a:pt x="1525" y="10088"/>
                  </a:cubicBezTo>
                  <a:cubicBezTo>
                    <a:pt x="1239" y="11100"/>
                    <a:pt x="656" y="12017"/>
                    <a:pt x="417" y="13040"/>
                  </a:cubicBezTo>
                  <a:cubicBezTo>
                    <a:pt x="1" y="14898"/>
                    <a:pt x="751" y="16719"/>
                    <a:pt x="1668" y="18303"/>
                  </a:cubicBezTo>
                  <a:cubicBezTo>
                    <a:pt x="1761" y="18472"/>
                    <a:pt x="1922" y="18545"/>
                    <a:pt x="2096" y="18545"/>
                  </a:cubicBezTo>
                  <a:cubicBezTo>
                    <a:pt x="2143" y="18545"/>
                    <a:pt x="2191" y="18539"/>
                    <a:pt x="2239" y="18529"/>
                  </a:cubicBezTo>
                  <a:cubicBezTo>
                    <a:pt x="3799" y="18303"/>
                    <a:pt x="5275" y="17862"/>
                    <a:pt x="6656" y="17077"/>
                  </a:cubicBezTo>
                  <a:cubicBezTo>
                    <a:pt x="7252" y="16731"/>
                    <a:pt x="7823" y="16327"/>
                    <a:pt x="8359" y="15886"/>
                  </a:cubicBezTo>
                  <a:cubicBezTo>
                    <a:pt x="8668" y="15624"/>
                    <a:pt x="8978" y="15207"/>
                    <a:pt x="9311" y="14993"/>
                  </a:cubicBezTo>
                  <a:cubicBezTo>
                    <a:pt x="9419" y="14758"/>
                    <a:pt x="9554" y="14642"/>
                    <a:pt x="9714" y="14642"/>
                  </a:cubicBezTo>
                  <a:cubicBezTo>
                    <a:pt x="9855" y="14642"/>
                    <a:pt x="10014" y="14732"/>
                    <a:pt x="10192" y="14910"/>
                  </a:cubicBezTo>
                  <a:cubicBezTo>
                    <a:pt x="10669" y="14934"/>
                    <a:pt x="10883" y="15148"/>
                    <a:pt x="10871" y="15565"/>
                  </a:cubicBezTo>
                  <a:cubicBezTo>
                    <a:pt x="11157" y="16017"/>
                    <a:pt x="11169" y="16541"/>
                    <a:pt x="11585" y="16934"/>
                  </a:cubicBezTo>
                  <a:cubicBezTo>
                    <a:pt x="11931" y="17267"/>
                    <a:pt x="12359" y="17481"/>
                    <a:pt x="12788" y="17636"/>
                  </a:cubicBezTo>
                  <a:cubicBezTo>
                    <a:pt x="13431" y="17862"/>
                    <a:pt x="14133" y="17910"/>
                    <a:pt x="14764" y="18124"/>
                  </a:cubicBezTo>
                  <a:cubicBezTo>
                    <a:pt x="16169" y="18624"/>
                    <a:pt x="15979" y="19863"/>
                    <a:pt x="15657" y="21053"/>
                  </a:cubicBezTo>
                  <a:cubicBezTo>
                    <a:pt x="15537" y="21515"/>
                    <a:pt x="15912" y="21834"/>
                    <a:pt x="16326" y="21834"/>
                  </a:cubicBezTo>
                  <a:cubicBezTo>
                    <a:pt x="16361" y="21834"/>
                    <a:pt x="16396" y="21832"/>
                    <a:pt x="16431" y="21827"/>
                  </a:cubicBezTo>
                  <a:cubicBezTo>
                    <a:pt x="16618" y="21798"/>
                    <a:pt x="16801" y="21783"/>
                    <a:pt x="16978" y="21783"/>
                  </a:cubicBezTo>
                  <a:cubicBezTo>
                    <a:pt x="18436" y="21783"/>
                    <a:pt x="19530" y="22761"/>
                    <a:pt x="19753" y="24268"/>
                  </a:cubicBezTo>
                  <a:cubicBezTo>
                    <a:pt x="19765" y="24399"/>
                    <a:pt x="19860" y="24482"/>
                    <a:pt x="19944" y="24542"/>
                  </a:cubicBezTo>
                  <a:cubicBezTo>
                    <a:pt x="19741" y="24887"/>
                    <a:pt x="19527" y="25232"/>
                    <a:pt x="19313" y="25554"/>
                  </a:cubicBezTo>
                  <a:cubicBezTo>
                    <a:pt x="19146" y="25792"/>
                    <a:pt x="18955" y="26209"/>
                    <a:pt x="18694" y="26364"/>
                  </a:cubicBezTo>
                  <a:cubicBezTo>
                    <a:pt x="18623" y="26404"/>
                    <a:pt x="18550" y="26424"/>
                    <a:pt x="18481" y="26424"/>
                  </a:cubicBezTo>
                  <a:cubicBezTo>
                    <a:pt x="18305" y="26424"/>
                    <a:pt x="18162" y="26289"/>
                    <a:pt x="18205" y="26006"/>
                  </a:cubicBezTo>
                  <a:cubicBezTo>
                    <a:pt x="18241" y="25768"/>
                    <a:pt x="18479" y="25554"/>
                    <a:pt x="18658" y="25435"/>
                  </a:cubicBezTo>
                  <a:cubicBezTo>
                    <a:pt x="18881" y="25275"/>
                    <a:pt x="18781" y="24906"/>
                    <a:pt x="18528" y="24906"/>
                  </a:cubicBezTo>
                  <a:cubicBezTo>
                    <a:pt x="18498" y="24906"/>
                    <a:pt x="18466" y="24911"/>
                    <a:pt x="18432" y="24923"/>
                  </a:cubicBezTo>
                  <a:cubicBezTo>
                    <a:pt x="17848" y="25101"/>
                    <a:pt x="17372" y="25590"/>
                    <a:pt x="17360" y="26221"/>
                  </a:cubicBezTo>
                  <a:cubicBezTo>
                    <a:pt x="17348" y="26864"/>
                    <a:pt x="17860" y="27495"/>
                    <a:pt x="18503" y="27530"/>
                  </a:cubicBezTo>
                  <a:cubicBezTo>
                    <a:pt x="18534" y="27533"/>
                    <a:pt x="18564" y="27534"/>
                    <a:pt x="18593" y="27534"/>
                  </a:cubicBezTo>
                  <a:cubicBezTo>
                    <a:pt x="19319" y="27534"/>
                    <a:pt x="19829" y="26854"/>
                    <a:pt x="20218" y="26328"/>
                  </a:cubicBezTo>
                  <a:cubicBezTo>
                    <a:pt x="20646" y="25709"/>
                    <a:pt x="20991" y="24887"/>
                    <a:pt x="20980" y="24113"/>
                  </a:cubicBezTo>
                  <a:cubicBezTo>
                    <a:pt x="21408" y="23935"/>
                    <a:pt x="22027" y="23958"/>
                    <a:pt x="22408" y="23768"/>
                  </a:cubicBezTo>
                  <a:cubicBezTo>
                    <a:pt x="22861" y="23518"/>
                    <a:pt x="23194" y="23089"/>
                    <a:pt x="23396" y="22625"/>
                  </a:cubicBezTo>
                  <a:cubicBezTo>
                    <a:pt x="24206" y="20899"/>
                    <a:pt x="23135" y="18827"/>
                    <a:pt x="24682" y="17410"/>
                  </a:cubicBezTo>
                  <a:cubicBezTo>
                    <a:pt x="25802" y="16398"/>
                    <a:pt x="26897" y="15660"/>
                    <a:pt x="27504" y="14195"/>
                  </a:cubicBezTo>
                  <a:cubicBezTo>
                    <a:pt x="28028" y="12838"/>
                    <a:pt x="27957" y="11409"/>
                    <a:pt x="27159" y="10183"/>
                  </a:cubicBezTo>
                  <a:cubicBezTo>
                    <a:pt x="26230" y="8790"/>
                    <a:pt x="26349" y="7135"/>
                    <a:pt x="24730" y="6302"/>
                  </a:cubicBezTo>
                  <a:cubicBezTo>
                    <a:pt x="23587" y="5706"/>
                    <a:pt x="22932" y="5301"/>
                    <a:pt x="23015" y="3885"/>
                  </a:cubicBezTo>
                  <a:cubicBezTo>
                    <a:pt x="23063" y="3111"/>
                    <a:pt x="23146" y="2444"/>
                    <a:pt x="22908" y="1706"/>
                  </a:cubicBezTo>
                  <a:cubicBezTo>
                    <a:pt x="22631" y="853"/>
                    <a:pt x="22035" y="0"/>
                    <a:pt x="2109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7" name="Google Shape;14207;p48"/>
            <p:cNvSpPr/>
            <p:nvPr/>
          </p:nvSpPr>
          <p:spPr>
            <a:xfrm>
              <a:off x="5686125" y="3551200"/>
              <a:ext cx="247675" cy="174200"/>
            </a:xfrm>
            <a:custGeom>
              <a:avLst/>
              <a:gdLst/>
              <a:ahLst/>
              <a:cxnLst/>
              <a:rect l="l" t="t" r="r" b="b"/>
              <a:pathLst>
                <a:path w="9907" h="6968" extrusionOk="0">
                  <a:moveTo>
                    <a:pt x="2112" y="1"/>
                  </a:moveTo>
                  <a:cubicBezTo>
                    <a:pt x="1432" y="1"/>
                    <a:pt x="762" y="172"/>
                    <a:pt x="155" y="582"/>
                  </a:cubicBezTo>
                  <a:cubicBezTo>
                    <a:pt x="0" y="690"/>
                    <a:pt x="60" y="975"/>
                    <a:pt x="262" y="975"/>
                  </a:cubicBezTo>
                  <a:cubicBezTo>
                    <a:pt x="869" y="951"/>
                    <a:pt x="1488" y="916"/>
                    <a:pt x="2060" y="916"/>
                  </a:cubicBezTo>
                  <a:cubicBezTo>
                    <a:pt x="2089" y="1021"/>
                    <a:pt x="2171" y="1111"/>
                    <a:pt x="2296" y="1111"/>
                  </a:cubicBezTo>
                  <a:cubicBezTo>
                    <a:pt x="2326" y="1111"/>
                    <a:pt x="2358" y="1106"/>
                    <a:pt x="2393" y="1094"/>
                  </a:cubicBezTo>
                  <a:cubicBezTo>
                    <a:pt x="2541" y="1041"/>
                    <a:pt x="2666" y="1017"/>
                    <a:pt x="2772" y="1017"/>
                  </a:cubicBezTo>
                  <a:cubicBezTo>
                    <a:pt x="3685" y="1017"/>
                    <a:pt x="3177" y="2802"/>
                    <a:pt x="3155" y="3154"/>
                  </a:cubicBezTo>
                  <a:cubicBezTo>
                    <a:pt x="3120" y="3428"/>
                    <a:pt x="3072" y="3690"/>
                    <a:pt x="3120" y="3964"/>
                  </a:cubicBezTo>
                  <a:cubicBezTo>
                    <a:pt x="3179" y="4428"/>
                    <a:pt x="3334" y="4845"/>
                    <a:pt x="3703" y="5142"/>
                  </a:cubicBezTo>
                  <a:cubicBezTo>
                    <a:pt x="4263" y="5583"/>
                    <a:pt x="5203" y="5631"/>
                    <a:pt x="5858" y="5821"/>
                  </a:cubicBezTo>
                  <a:cubicBezTo>
                    <a:pt x="6941" y="6131"/>
                    <a:pt x="7989" y="6535"/>
                    <a:pt x="9025" y="6940"/>
                  </a:cubicBezTo>
                  <a:cubicBezTo>
                    <a:pt x="9074" y="6959"/>
                    <a:pt x="9127" y="6967"/>
                    <a:pt x="9182" y="6967"/>
                  </a:cubicBezTo>
                  <a:cubicBezTo>
                    <a:pt x="9443" y="6967"/>
                    <a:pt x="9736" y="6770"/>
                    <a:pt x="9775" y="6524"/>
                  </a:cubicBezTo>
                  <a:cubicBezTo>
                    <a:pt x="9858" y="5952"/>
                    <a:pt x="9906" y="5464"/>
                    <a:pt x="9799" y="4881"/>
                  </a:cubicBezTo>
                  <a:cubicBezTo>
                    <a:pt x="9766" y="4697"/>
                    <a:pt x="9592" y="4600"/>
                    <a:pt x="9418" y="4600"/>
                  </a:cubicBezTo>
                  <a:cubicBezTo>
                    <a:pt x="9277" y="4600"/>
                    <a:pt x="9137" y="4664"/>
                    <a:pt x="9073" y="4797"/>
                  </a:cubicBezTo>
                  <a:cubicBezTo>
                    <a:pt x="8942" y="5059"/>
                    <a:pt x="8835" y="5321"/>
                    <a:pt x="8763" y="5583"/>
                  </a:cubicBezTo>
                  <a:cubicBezTo>
                    <a:pt x="7823" y="5262"/>
                    <a:pt x="6870" y="4940"/>
                    <a:pt x="5894" y="4761"/>
                  </a:cubicBezTo>
                  <a:cubicBezTo>
                    <a:pt x="5132" y="4630"/>
                    <a:pt x="4846" y="4726"/>
                    <a:pt x="4251" y="4107"/>
                  </a:cubicBezTo>
                  <a:cubicBezTo>
                    <a:pt x="3572" y="3392"/>
                    <a:pt x="3905" y="3249"/>
                    <a:pt x="3965" y="2368"/>
                  </a:cubicBezTo>
                  <a:cubicBezTo>
                    <a:pt x="4001" y="1940"/>
                    <a:pt x="3929" y="1440"/>
                    <a:pt x="3727" y="1071"/>
                  </a:cubicBezTo>
                  <a:lnTo>
                    <a:pt x="3727" y="1071"/>
                  </a:lnTo>
                  <a:cubicBezTo>
                    <a:pt x="4322" y="1201"/>
                    <a:pt x="4905" y="1440"/>
                    <a:pt x="5489" y="1844"/>
                  </a:cubicBezTo>
                  <a:cubicBezTo>
                    <a:pt x="5540" y="1882"/>
                    <a:pt x="5590" y="1899"/>
                    <a:pt x="5636" y="1899"/>
                  </a:cubicBezTo>
                  <a:cubicBezTo>
                    <a:pt x="5850" y="1899"/>
                    <a:pt x="5986" y="1549"/>
                    <a:pt x="5751" y="1392"/>
                  </a:cubicBezTo>
                  <a:cubicBezTo>
                    <a:pt x="4737" y="620"/>
                    <a:pt x="3405" y="1"/>
                    <a:pt x="211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8" name="Google Shape;14208;p48"/>
            <p:cNvSpPr/>
            <p:nvPr/>
          </p:nvSpPr>
          <p:spPr>
            <a:xfrm>
              <a:off x="5840075" y="3595775"/>
              <a:ext cx="48800" cy="22825"/>
            </a:xfrm>
            <a:custGeom>
              <a:avLst/>
              <a:gdLst/>
              <a:ahLst/>
              <a:cxnLst/>
              <a:rect l="l" t="t" r="r" b="b"/>
              <a:pathLst>
                <a:path w="1952" h="913" extrusionOk="0">
                  <a:moveTo>
                    <a:pt x="85" y="1"/>
                  </a:moveTo>
                  <a:cubicBezTo>
                    <a:pt x="40" y="1"/>
                    <a:pt x="0" y="86"/>
                    <a:pt x="45" y="97"/>
                  </a:cubicBezTo>
                  <a:cubicBezTo>
                    <a:pt x="605" y="347"/>
                    <a:pt x="1164" y="621"/>
                    <a:pt x="1712" y="895"/>
                  </a:cubicBezTo>
                  <a:cubicBezTo>
                    <a:pt x="1737" y="907"/>
                    <a:pt x="1759" y="912"/>
                    <a:pt x="1780" y="912"/>
                  </a:cubicBezTo>
                  <a:cubicBezTo>
                    <a:pt x="1901" y="912"/>
                    <a:pt x="1951" y="731"/>
                    <a:pt x="1819" y="681"/>
                  </a:cubicBezTo>
                  <a:cubicBezTo>
                    <a:pt x="1236" y="466"/>
                    <a:pt x="664" y="240"/>
                    <a:pt x="93" y="2"/>
                  </a:cubicBezTo>
                  <a:cubicBezTo>
                    <a:pt x="90" y="1"/>
                    <a:pt x="87" y="1"/>
                    <a:pt x="8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9" name="Google Shape;14209;p48"/>
            <p:cNvSpPr/>
            <p:nvPr/>
          </p:nvSpPr>
          <p:spPr>
            <a:xfrm>
              <a:off x="5482525" y="3239150"/>
              <a:ext cx="92600" cy="71525"/>
            </a:xfrm>
            <a:custGeom>
              <a:avLst/>
              <a:gdLst/>
              <a:ahLst/>
              <a:cxnLst/>
              <a:rect l="l" t="t" r="r" b="b"/>
              <a:pathLst>
                <a:path w="3704" h="2861" extrusionOk="0">
                  <a:moveTo>
                    <a:pt x="705" y="0"/>
                  </a:moveTo>
                  <a:cubicBezTo>
                    <a:pt x="632" y="0"/>
                    <a:pt x="556" y="33"/>
                    <a:pt x="500" y="110"/>
                  </a:cubicBezTo>
                  <a:cubicBezTo>
                    <a:pt x="0" y="813"/>
                    <a:pt x="72" y="1801"/>
                    <a:pt x="703" y="2396"/>
                  </a:cubicBezTo>
                  <a:cubicBezTo>
                    <a:pt x="1060" y="2730"/>
                    <a:pt x="1548" y="2861"/>
                    <a:pt x="2024" y="2861"/>
                  </a:cubicBezTo>
                  <a:cubicBezTo>
                    <a:pt x="2524" y="2837"/>
                    <a:pt x="3227" y="2825"/>
                    <a:pt x="3620" y="2480"/>
                  </a:cubicBezTo>
                  <a:cubicBezTo>
                    <a:pt x="3691" y="2384"/>
                    <a:pt x="3703" y="2230"/>
                    <a:pt x="3644" y="2146"/>
                  </a:cubicBezTo>
                  <a:cubicBezTo>
                    <a:pt x="3453" y="1843"/>
                    <a:pt x="3188" y="1761"/>
                    <a:pt x="2897" y="1761"/>
                  </a:cubicBezTo>
                  <a:cubicBezTo>
                    <a:pt x="2550" y="1761"/>
                    <a:pt x="2166" y="1878"/>
                    <a:pt x="1825" y="1878"/>
                  </a:cubicBezTo>
                  <a:cubicBezTo>
                    <a:pt x="1754" y="1878"/>
                    <a:pt x="1686" y="1873"/>
                    <a:pt x="1619" y="1861"/>
                  </a:cubicBezTo>
                  <a:cubicBezTo>
                    <a:pt x="1000" y="1742"/>
                    <a:pt x="607" y="908"/>
                    <a:pt x="917" y="360"/>
                  </a:cubicBezTo>
                  <a:cubicBezTo>
                    <a:pt x="1024" y="163"/>
                    <a:pt x="870" y="0"/>
                    <a:pt x="70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0" name="Google Shape;14210;p48"/>
            <p:cNvSpPr/>
            <p:nvPr/>
          </p:nvSpPr>
          <p:spPr>
            <a:xfrm>
              <a:off x="5537000" y="3352800"/>
              <a:ext cx="33650" cy="28650"/>
            </a:xfrm>
            <a:custGeom>
              <a:avLst/>
              <a:gdLst/>
              <a:ahLst/>
              <a:cxnLst/>
              <a:rect l="l" t="t" r="r" b="b"/>
              <a:pathLst>
                <a:path w="1346" h="1146" extrusionOk="0">
                  <a:moveTo>
                    <a:pt x="788" y="1"/>
                  </a:moveTo>
                  <a:cubicBezTo>
                    <a:pt x="661" y="1"/>
                    <a:pt x="535" y="48"/>
                    <a:pt x="441" y="148"/>
                  </a:cubicBezTo>
                  <a:cubicBezTo>
                    <a:pt x="429" y="172"/>
                    <a:pt x="429" y="172"/>
                    <a:pt x="429" y="184"/>
                  </a:cubicBezTo>
                  <a:cubicBezTo>
                    <a:pt x="405" y="196"/>
                    <a:pt x="381" y="220"/>
                    <a:pt x="369" y="232"/>
                  </a:cubicBezTo>
                  <a:lnTo>
                    <a:pt x="345" y="244"/>
                  </a:lnTo>
                  <a:cubicBezTo>
                    <a:pt x="319" y="252"/>
                    <a:pt x="280" y="274"/>
                    <a:pt x="247" y="303"/>
                  </a:cubicBezTo>
                  <a:lnTo>
                    <a:pt x="247" y="303"/>
                  </a:lnTo>
                  <a:cubicBezTo>
                    <a:pt x="247" y="303"/>
                    <a:pt x="247" y="303"/>
                    <a:pt x="247" y="303"/>
                  </a:cubicBezTo>
                  <a:lnTo>
                    <a:pt x="247" y="303"/>
                  </a:lnTo>
                  <a:cubicBezTo>
                    <a:pt x="243" y="303"/>
                    <a:pt x="188" y="350"/>
                    <a:pt x="155" y="375"/>
                  </a:cubicBezTo>
                  <a:cubicBezTo>
                    <a:pt x="24" y="482"/>
                    <a:pt x="0" y="720"/>
                    <a:pt x="95" y="863"/>
                  </a:cubicBezTo>
                  <a:cubicBezTo>
                    <a:pt x="211" y="1058"/>
                    <a:pt x="409" y="1145"/>
                    <a:pt x="611" y="1145"/>
                  </a:cubicBezTo>
                  <a:cubicBezTo>
                    <a:pt x="865" y="1145"/>
                    <a:pt x="1126" y="1006"/>
                    <a:pt x="1238" y="767"/>
                  </a:cubicBezTo>
                  <a:cubicBezTo>
                    <a:pt x="1345" y="541"/>
                    <a:pt x="1322" y="279"/>
                    <a:pt x="1107" y="113"/>
                  </a:cubicBezTo>
                  <a:cubicBezTo>
                    <a:pt x="1017" y="39"/>
                    <a:pt x="903" y="1"/>
                    <a:pt x="78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1" name="Google Shape;14211;p48"/>
            <p:cNvSpPr/>
            <p:nvPr/>
          </p:nvSpPr>
          <p:spPr>
            <a:xfrm>
              <a:off x="4202600" y="3744625"/>
              <a:ext cx="169975" cy="232550"/>
            </a:xfrm>
            <a:custGeom>
              <a:avLst/>
              <a:gdLst/>
              <a:ahLst/>
              <a:cxnLst/>
              <a:rect l="l" t="t" r="r" b="b"/>
              <a:pathLst>
                <a:path w="6799" h="9302" extrusionOk="0">
                  <a:moveTo>
                    <a:pt x="4668" y="1013"/>
                  </a:moveTo>
                  <a:cubicBezTo>
                    <a:pt x="5656" y="1882"/>
                    <a:pt x="5418" y="4406"/>
                    <a:pt x="5072" y="5442"/>
                  </a:cubicBezTo>
                  <a:cubicBezTo>
                    <a:pt x="4822" y="6216"/>
                    <a:pt x="4394" y="6883"/>
                    <a:pt x="3775" y="7419"/>
                  </a:cubicBezTo>
                  <a:cubicBezTo>
                    <a:pt x="3525" y="7645"/>
                    <a:pt x="3227" y="7847"/>
                    <a:pt x="2917" y="7990"/>
                  </a:cubicBezTo>
                  <a:cubicBezTo>
                    <a:pt x="2618" y="8143"/>
                    <a:pt x="2300" y="8311"/>
                    <a:pt x="2040" y="8311"/>
                  </a:cubicBezTo>
                  <a:cubicBezTo>
                    <a:pt x="1835" y="8311"/>
                    <a:pt x="1667" y="8206"/>
                    <a:pt x="1572" y="7907"/>
                  </a:cubicBezTo>
                  <a:cubicBezTo>
                    <a:pt x="1393" y="7311"/>
                    <a:pt x="1846" y="6954"/>
                    <a:pt x="2060" y="6418"/>
                  </a:cubicBezTo>
                  <a:cubicBezTo>
                    <a:pt x="2263" y="5942"/>
                    <a:pt x="2346" y="5478"/>
                    <a:pt x="2358" y="4978"/>
                  </a:cubicBezTo>
                  <a:cubicBezTo>
                    <a:pt x="2429" y="3085"/>
                    <a:pt x="2739" y="1739"/>
                    <a:pt x="4668" y="1013"/>
                  </a:cubicBezTo>
                  <a:close/>
                  <a:moveTo>
                    <a:pt x="4603" y="1"/>
                  </a:moveTo>
                  <a:cubicBezTo>
                    <a:pt x="4339" y="1"/>
                    <a:pt x="4180" y="268"/>
                    <a:pt x="4191" y="501"/>
                  </a:cubicBezTo>
                  <a:cubicBezTo>
                    <a:pt x="3429" y="739"/>
                    <a:pt x="2798" y="1204"/>
                    <a:pt x="2322" y="1870"/>
                  </a:cubicBezTo>
                  <a:cubicBezTo>
                    <a:pt x="1572" y="2859"/>
                    <a:pt x="1584" y="3787"/>
                    <a:pt x="1453" y="4978"/>
                  </a:cubicBezTo>
                  <a:cubicBezTo>
                    <a:pt x="1322" y="6049"/>
                    <a:pt x="0" y="7323"/>
                    <a:pt x="310" y="8454"/>
                  </a:cubicBezTo>
                  <a:cubicBezTo>
                    <a:pt x="503" y="9126"/>
                    <a:pt x="1148" y="9302"/>
                    <a:pt x="1770" y="9302"/>
                  </a:cubicBezTo>
                  <a:cubicBezTo>
                    <a:pt x="1876" y="9302"/>
                    <a:pt x="1981" y="9297"/>
                    <a:pt x="2084" y="9288"/>
                  </a:cubicBezTo>
                  <a:cubicBezTo>
                    <a:pt x="4227" y="9109"/>
                    <a:pt x="5846" y="7300"/>
                    <a:pt x="6311" y="5287"/>
                  </a:cubicBezTo>
                  <a:cubicBezTo>
                    <a:pt x="6656" y="3811"/>
                    <a:pt x="6799" y="156"/>
                    <a:pt x="4620" y="1"/>
                  </a:cubicBezTo>
                  <a:cubicBezTo>
                    <a:pt x="4614" y="1"/>
                    <a:pt x="4608" y="1"/>
                    <a:pt x="460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2" name="Google Shape;14212;p48"/>
            <p:cNvSpPr/>
            <p:nvPr/>
          </p:nvSpPr>
          <p:spPr>
            <a:xfrm>
              <a:off x="4319325" y="3660325"/>
              <a:ext cx="67650" cy="60750"/>
            </a:xfrm>
            <a:custGeom>
              <a:avLst/>
              <a:gdLst/>
              <a:ahLst/>
              <a:cxnLst/>
              <a:rect l="l" t="t" r="r" b="b"/>
              <a:pathLst>
                <a:path w="2706" h="2430" extrusionOk="0">
                  <a:moveTo>
                    <a:pt x="1945" y="1"/>
                  </a:moveTo>
                  <a:cubicBezTo>
                    <a:pt x="1924" y="1"/>
                    <a:pt x="1902" y="2"/>
                    <a:pt x="1880" y="4"/>
                  </a:cubicBezTo>
                  <a:cubicBezTo>
                    <a:pt x="1642" y="27"/>
                    <a:pt x="1487" y="206"/>
                    <a:pt x="1535" y="444"/>
                  </a:cubicBezTo>
                  <a:cubicBezTo>
                    <a:pt x="1570" y="599"/>
                    <a:pt x="1642" y="754"/>
                    <a:pt x="1582" y="908"/>
                  </a:cubicBezTo>
                  <a:cubicBezTo>
                    <a:pt x="1511" y="1099"/>
                    <a:pt x="1189" y="1408"/>
                    <a:pt x="999" y="1492"/>
                  </a:cubicBezTo>
                  <a:cubicBezTo>
                    <a:pt x="975" y="1501"/>
                    <a:pt x="953" y="1505"/>
                    <a:pt x="934" y="1505"/>
                  </a:cubicBezTo>
                  <a:cubicBezTo>
                    <a:pt x="800" y="1505"/>
                    <a:pt x="777" y="1306"/>
                    <a:pt x="808" y="1170"/>
                  </a:cubicBezTo>
                  <a:cubicBezTo>
                    <a:pt x="868" y="873"/>
                    <a:pt x="1106" y="718"/>
                    <a:pt x="1249" y="456"/>
                  </a:cubicBezTo>
                  <a:cubicBezTo>
                    <a:pt x="1368" y="287"/>
                    <a:pt x="1205" y="126"/>
                    <a:pt x="1037" y="126"/>
                  </a:cubicBezTo>
                  <a:cubicBezTo>
                    <a:pt x="1004" y="126"/>
                    <a:pt x="971" y="133"/>
                    <a:pt x="939" y="146"/>
                  </a:cubicBezTo>
                  <a:cubicBezTo>
                    <a:pt x="475" y="373"/>
                    <a:pt x="34" y="897"/>
                    <a:pt x="22" y="1408"/>
                  </a:cubicBezTo>
                  <a:cubicBezTo>
                    <a:pt x="0" y="1960"/>
                    <a:pt x="397" y="2430"/>
                    <a:pt x="938" y="2430"/>
                  </a:cubicBezTo>
                  <a:cubicBezTo>
                    <a:pt x="981" y="2430"/>
                    <a:pt x="1025" y="2427"/>
                    <a:pt x="1070" y="2421"/>
                  </a:cubicBezTo>
                  <a:cubicBezTo>
                    <a:pt x="1642" y="2349"/>
                    <a:pt x="2237" y="1825"/>
                    <a:pt x="2475" y="1325"/>
                  </a:cubicBezTo>
                  <a:cubicBezTo>
                    <a:pt x="2706" y="875"/>
                    <a:pt x="2601" y="1"/>
                    <a:pt x="194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3" name="Google Shape;14213;p48"/>
            <p:cNvSpPr/>
            <p:nvPr/>
          </p:nvSpPr>
          <p:spPr>
            <a:xfrm>
              <a:off x="3395050" y="2548650"/>
              <a:ext cx="95875" cy="86650"/>
            </a:xfrm>
            <a:custGeom>
              <a:avLst/>
              <a:gdLst/>
              <a:ahLst/>
              <a:cxnLst/>
              <a:rect l="l" t="t" r="r" b="b"/>
              <a:pathLst>
                <a:path w="3835" h="3466" extrusionOk="0">
                  <a:moveTo>
                    <a:pt x="1507" y="1"/>
                  </a:moveTo>
                  <a:cubicBezTo>
                    <a:pt x="1427" y="1"/>
                    <a:pt x="1346" y="39"/>
                    <a:pt x="1287" y="132"/>
                  </a:cubicBezTo>
                  <a:cubicBezTo>
                    <a:pt x="763" y="941"/>
                    <a:pt x="1" y="2715"/>
                    <a:pt x="1239" y="3346"/>
                  </a:cubicBezTo>
                  <a:cubicBezTo>
                    <a:pt x="1404" y="3428"/>
                    <a:pt x="1569" y="3465"/>
                    <a:pt x="1731" y="3465"/>
                  </a:cubicBezTo>
                  <a:cubicBezTo>
                    <a:pt x="2865" y="3465"/>
                    <a:pt x="3835" y="1648"/>
                    <a:pt x="3418" y="679"/>
                  </a:cubicBezTo>
                  <a:cubicBezTo>
                    <a:pt x="3371" y="579"/>
                    <a:pt x="3255" y="527"/>
                    <a:pt x="3142" y="527"/>
                  </a:cubicBezTo>
                  <a:cubicBezTo>
                    <a:pt x="3055" y="527"/>
                    <a:pt x="2970" y="558"/>
                    <a:pt x="2918" y="620"/>
                  </a:cubicBezTo>
                  <a:cubicBezTo>
                    <a:pt x="2682" y="901"/>
                    <a:pt x="2139" y="2483"/>
                    <a:pt x="1659" y="2483"/>
                  </a:cubicBezTo>
                  <a:cubicBezTo>
                    <a:pt x="1630" y="2483"/>
                    <a:pt x="1601" y="2478"/>
                    <a:pt x="1572" y="2465"/>
                  </a:cubicBezTo>
                  <a:cubicBezTo>
                    <a:pt x="1346" y="2382"/>
                    <a:pt x="1358" y="1882"/>
                    <a:pt x="1358" y="1703"/>
                  </a:cubicBezTo>
                  <a:cubicBezTo>
                    <a:pt x="1394" y="1263"/>
                    <a:pt x="1549" y="799"/>
                    <a:pt x="1751" y="394"/>
                  </a:cubicBezTo>
                  <a:cubicBezTo>
                    <a:pt x="1849" y="189"/>
                    <a:pt x="1682" y="1"/>
                    <a:pt x="150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4" name="Google Shape;14214;p48"/>
            <p:cNvSpPr/>
            <p:nvPr/>
          </p:nvSpPr>
          <p:spPr>
            <a:xfrm>
              <a:off x="3228075" y="2263125"/>
              <a:ext cx="132175" cy="86125"/>
            </a:xfrm>
            <a:custGeom>
              <a:avLst/>
              <a:gdLst/>
              <a:ahLst/>
              <a:cxnLst/>
              <a:rect l="l" t="t" r="r" b="b"/>
              <a:pathLst>
                <a:path w="5287" h="3445" extrusionOk="0">
                  <a:moveTo>
                    <a:pt x="2370" y="659"/>
                  </a:moveTo>
                  <a:lnTo>
                    <a:pt x="2370" y="659"/>
                  </a:lnTo>
                  <a:cubicBezTo>
                    <a:pt x="2286" y="1028"/>
                    <a:pt x="2441" y="1349"/>
                    <a:pt x="2798" y="1611"/>
                  </a:cubicBezTo>
                  <a:cubicBezTo>
                    <a:pt x="3048" y="1790"/>
                    <a:pt x="3334" y="1825"/>
                    <a:pt x="3632" y="1885"/>
                  </a:cubicBezTo>
                  <a:cubicBezTo>
                    <a:pt x="3691" y="1909"/>
                    <a:pt x="4191" y="1885"/>
                    <a:pt x="4215" y="2028"/>
                  </a:cubicBezTo>
                  <a:cubicBezTo>
                    <a:pt x="4215" y="2194"/>
                    <a:pt x="3644" y="2456"/>
                    <a:pt x="3525" y="2504"/>
                  </a:cubicBezTo>
                  <a:cubicBezTo>
                    <a:pt x="3363" y="2567"/>
                    <a:pt x="3170" y="2597"/>
                    <a:pt x="2966" y="2597"/>
                  </a:cubicBezTo>
                  <a:cubicBezTo>
                    <a:pt x="2237" y="2597"/>
                    <a:pt x="1358" y="2208"/>
                    <a:pt x="1191" y="1492"/>
                  </a:cubicBezTo>
                  <a:cubicBezTo>
                    <a:pt x="1036" y="861"/>
                    <a:pt x="1881" y="742"/>
                    <a:pt x="2370" y="659"/>
                  </a:cubicBezTo>
                  <a:close/>
                  <a:moveTo>
                    <a:pt x="3387" y="1"/>
                  </a:moveTo>
                  <a:cubicBezTo>
                    <a:pt x="2823" y="1"/>
                    <a:pt x="2260" y="56"/>
                    <a:pt x="1703" y="182"/>
                  </a:cubicBezTo>
                  <a:cubicBezTo>
                    <a:pt x="1227" y="289"/>
                    <a:pt x="584" y="420"/>
                    <a:pt x="369" y="921"/>
                  </a:cubicBezTo>
                  <a:cubicBezTo>
                    <a:pt x="0" y="1861"/>
                    <a:pt x="1298" y="2980"/>
                    <a:pt x="2036" y="3278"/>
                  </a:cubicBezTo>
                  <a:cubicBezTo>
                    <a:pt x="2330" y="3390"/>
                    <a:pt x="2639" y="3445"/>
                    <a:pt x="2946" y="3445"/>
                  </a:cubicBezTo>
                  <a:cubicBezTo>
                    <a:pt x="3748" y="3445"/>
                    <a:pt x="4536" y="3073"/>
                    <a:pt x="5001" y="2385"/>
                  </a:cubicBezTo>
                  <a:cubicBezTo>
                    <a:pt x="5275" y="1992"/>
                    <a:pt x="5287" y="1599"/>
                    <a:pt x="4929" y="1266"/>
                  </a:cubicBezTo>
                  <a:cubicBezTo>
                    <a:pt x="4477" y="861"/>
                    <a:pt x="3334" y="1040"/>
                    <a:pt x="3013" y="563"/>
                  </a:cubicBezTo>
                  <a:cubicBezTo>
                    <a:pt x="3274" y="546"/>
                    <a:pt x="3536" y="535"/>
                    <a:pt x="3797" y="535"/>
                  </a:cubicBezTo>
                  <a:cubicBezTo>
                    <a:pt x="3893" y="535"/>
                    <a:pt x="3988" y="536"/>
                    <a:pt x="4084" y="540"/>
                  </a:cubicBezTo>
                  <a:cubicBezTo>
                    <a:pt x="4088" y="540"/>
                    <a:pt x="4092" y="540"/>
                    <a:pt x="4096" y="540"/>
                  </a:cubicBezTo>
                  <a:cubicBezTo>
                    <a:pt x="4406" y="540"/>
                    <a:pt x="4402" y="63"/>
                    <a:pt x="4084" y="28"/>
                  </a:cubicBezTo>
                  <a:cubicBezTo>
                    <a:pt x="3852" y="10"/>
                    <a:pt x="3619" y="1"/>
                    <a:pt x="338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5" name="Google Shape;14215;p48"/>
            <p:cNvSpPr/>
            <p:nvPr/>
          </p:nvSpPr>
          <p:spPr>
            <a:xfrm>
              <a:off x="3638550" y="1741175"/>
              <a:ext cx="197050" cy="192250"/>
            </a:xfrm>
            <a:custGeom>
              <a:avLst/>
              <a:gdLst/>
              <a:ahLst/>
              <a:cxnLst/>
              <a:rect l="l" t="t" r="r" b="b"/>
              <a:pathLst>
                <a:path w="7882" h="7690" extrusionOk="0">
                  <a:moveTo>
                    <a:pt x="4512" y="784"/>
                  </a:moveTo>
                  <a:cubicBezTo>
                    <a:pt x="4482" y="945"/>
                    <a:pt x="4562" y="1139"/>
                    <a:pt x="4731" y="1139"/>
                  </a:cubicBezTo>
                  <a:cubicBezTo>
                    <a:pt x="4762" y="1139"/>
                    <a:pt x="4797" y="1132"/>
                    <a:pt x="4834" y="1117"/>
                  </a:cubicBezTo>
                  <a:cubicBezTo>
                    <a:pt x="4982" y="1054"/>
                    <a:pt x="5128" y="1025"/>
                    <a:pt x="5268" y="1025"/>
                  </a:cubicBezTo>
                  <a:cubicBezTo>
                    <a:pt x="6307" y="1025"/>
                    <a:pt x="7027" y="2610"/>
                    <a:pt x="6156" y="3261"/>
                  </a:cubicBezTo>
                  <a:cubicBezTo>
                    <a:pt x="5798" y="3511"/>
                    <a:pt x="5263" y="3558"/>
                    <a:pt x="4882" y="3844"/>
                  </a:cubicBezTo>
                  <a:cubicBezTo>
                    <a:pt x="4560" y="4082"/>
                    <a:pt x="4298" y="4380"/>
                    <a:pt x="4155" y="4737"/>
                  </a:cubicBezTo>
                  <a:cubicBezTo>
                    <a:pt x="4036" y="4999"/>
                    <a:pt x="4012" y="5499"/>
                    <a:pt x="3929" y="5963"/>
                  </a:cubicBezTo>
                  <a:cubicBezTo>
                    <a:pt x="3750" y="5535"/>
                    <a:pt x="3393" y="5177"/>
                    <a:pt x="2869" y="4904"/>
                  </a:cubicBezTo>
                  <a:cubicBezTo>
                    <a:pt x="1810" y="4368"/>
                    <a:pt x="369" y="4034"/>
                    <a:pt x="1203" y="2368"/>
                  </a:cubicBezTo>
                  <a:cubicBezTo>
                    <a:pt x="1810" y="1141"/>
                    <a:pt x="3239" y="915"/>
                    <a:pt x="4512" y="784"/>
                  </a:cubicBezTo>
                  <a:close/>
                  <a:moveTo>
                    <a:pt x="5695" y="0"/>
                  </a:moveTo>
                  <a:cubicBezTo>
                    <a:pt x="5415" y="0"/>
                    <a:pt x="5127" y="104"/>
                    <a:pt x="4846" y="343"/>
                  </a:cubicBezTo>
                  <a:cubicBezTo>
                    <a:pt x="2846" y="427"/>
                    <a:pt x="667" y="248"/>
                    <a:pt x="143" y="2749"/>
                  </a:cubicBezTo>
                  <a:cubicBezTo>
                    <a:pt x="0" y="3463"/>
                    <a:pt x="131" y="4177"/>
                    <a:pt x="643" y="4713"/>
                  </a:cubicBezTo>
                  <a:cubicBezTo>
                    <a:pt x="1322" y="5439"/>
                    <a:pt x="3643" y="5701"/>
                    <a:pt x="3072" y="7035"/>
                  </a:cubicBezTo>
                  <a:cubicBezTo>
                    <a:pt x="2942" y="7347"/>
                    <a:pt x="3125" y="7689"/>
                    <a:pt x="3462" y="7689"/>
                  </a:cubicBezTo>
                  <a:cubicBezTo>
                    <a:pt x="3497" y="7689"/>
                    <a:pt x="3534" y="7686"/>
                    <a:pt x="3572" y="7678"/>
                  </a:cubicBezTo>
                  <a:cubicBezTo>
                    <a:pt x="4798" y="7392"/>
                    <a:pt x="4667" y="6166"/>
                    <a:pt x="5096" y="5201"/>
                  </a:cubicBezTo>
                  <a:cubicBezTo>
                    <a:pt x="5620" y="4034"/>
                    <a:pt x="6167" y="4523"/>
                    <a:pt x="7049" y="3987"/>
                  </a:cubicBezTo>
                  <a:cubicBezTo>
                    <a:pt x="7406" y="3761"/>
                    <a:pt x="7537" y="3463"/>
                    <a:pt x="7632" y="3070"/>
                  </a:cubicBezTo>
                  <a:cubicBezTo>
                    <a:pt x="7882" y="1802"/>
                    <a:pt x="6861" y="0"/>
                    <a:pt x="569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6" name="Google Shape;14216;p48"/>
            <p:cNvSpPr/>
            <p:nvPr/>
          </p:nvSpPr>
          <p:spPr>
            <a:xfrm>
              <a:off x="6096575" y="4261400"/>
              <a:ext cx="243525" cy="272800"/>
            </a:xfrm>
            <a:custGeom>
              <a:avLst/>
              <a:gdLst/>
              <a:ahLst/>
              <a:cxnLst/>
              <a:rect l="l" t="t" r="r" b="b"/>
              <a:pathLst>
                <a:path w="9741" h="10912" extrusionOk="0">
                  <a:moveTo>
                    <a:pt x="7173" y="0"/>
                  </a:moveTo>
                  <a:cubicBezTo>
                    <a:pt x="6941" y="0"/>
                    <a:pt x="6695" y="94"/>
                    <a:pt x="6454" y="249"/>
                  </a:cubicBezTo>
                  <a:cubicBezTo>
                    <a:pt x="5335" y="928"/>
                    <a:pt x="5049" y="2178"/>
                    <a:pt x="4906" y="3369"/>
                  </a:cubicBezTo>
                  <a:cubicBezTo>
                    <a:pt x="4740" y="4678"/>
                    <a:pt x="4573" y="5214"/>
                    <a:pt x="3477" y="5940"/>
                  </a:cubicBezTo>
                  <a:cubicBezTo>
                    <a:pt x="2906" y="6321"/>
                    <a:pt x="2299" y="6631"/>
                    <a:pt x="1775" y="7072"/>
                  </a:cubicBezTo>
                  <a:cubicBezTo>
                    <a:pt x="930" y="7822"/>
                    <a:pt x="1" y="9143"/>
                    <a:pt x="168" y="10334"/>
                  </a:cubicBezTo>
                  <a:cubicBezTo>
                    <a:pt x="203" y="10584"/>
                    <a:pt x="322" y="10762"/>
                    <a:pt x="560" y="10858"/>
                  </a:cubicBezTo>
                  <a:cubicBezTo>
                    <a:pt x="670" y="10895"/>
                    <a:pt x="786" y="10912"/>
                    <a:pt x="905" y="10912"/>
                  </a:cubicBezTo>
                  <a:cubicBezTo>
                    <a:pt x="1970" y="10912"/>
                    <a:pt x="3342" y="9547"/>
                    <a:pt x="4049" y="9000"/>
                  </a:cubicBezTo>
                  <a:cubicBezTo>
                    <a:pt x="5454" y="7905"/>
                    <a:pt x="6823" y="6774"/>
                    <a:pt x="7895" y="5369"/>
                  </a:cubicBezTo>
                  <a:cubicBezTo>
                    <a:pt x="8728" y="4274"/>
                    <a:pt x="9740" y="2642"/>
                    <a:pt x="9681" y="1202"/>
                  </a:cubicBezTo>
                  <a:cubicBezTo>
                    <a:pt x="9644" y="559"/>
                    <a:pt x="9260" y="44"/>
                    <a:pt x="8731" y="44"/>
                  </a:cubicBezTo>
                  <a:cubicBezTo>
                    <a:pt x="8575" y="44"/>
                    <a:pt x="8405" y="89"/>
                    <a:pt x="8228" y="190"/>
                  </a:cubicBezTo>
                  <a:cubicBezTo>
                    <a:pt x="7954" y="333"/>
                    <a:pt x="8085" y="702"/>
                    <a:pt x="8371" y="737"/>
                  </a:cubicBezTo>
                  <a:cubicBezTo>
                    <a:pt x="9573" y="821"/>
                    <a:pt x="7966" y="4024"/>
                    <a:pt x="7811" y="4309"/>
                  </a:cubicBezTo>
                  <a:cubicBezTo>
                    <a:pt x="7299" y="5167"/>
                    <a:pt x="6645" y="5929"/>
                    <a:pt x="5918" y="6595"/>
                  </a:cubicBezTo>
                  <a:cubicBezTo>
                    <a:pt x="5049" y="7393"/>
                    <a:pt x="4085" y="8000"/>
                    <a:pt x="3085" y="8584"/>
                  </a:cubicBezTo>
                  <a:cubicBezTo>
                    <a:pt x="2656" y="8834"/>
                    <a:pt x="2156" y="9036"/>
                    <a:pt x="1763" y="9322"/>
                  </a:cubicBezTo>
                  <a:cubicBezTo>
                    <a:pt x="1463" y="9545"/>
                    <a:pt x="1316" y="9651"/>
                    <a:pt x="1267" y="9651"/>
                  </a:cubicBezTo>
                  <a:cubicBezTo>
                    <a:pt x="1195" y="9651"/>
                    <a:pt x="1331" y="9424"/>
                    <a:pt x="1501" y="9000"/>
                  </a:cubicBezTo>
                  <a:cubicBezTo>
                    <a:pt x="2215" y="7191"/>
                    <a:pt x="4001" y="7000"/>
                    <a:pt x="5073" y="5607"/>
                  </a:cubicBezTo>
                  <a:cubicBezTo>
                    <a:pt x="5430" y="5131"/>
                    <a:pt x="5561" y="4666"/>
                    <a:pt x="5597" y="4083"/>
                  </a:cubicBezTo>
                  <a:cubicBezTo>
                    <a:pt x="5644" y="3523"/>
                    <a:pt x="5585" y="2952"/>
                    <a:pt x="5716" y="2392"/>
                  </a:cubicBezTo>
                  <a:cubicBezTo>
                    <a:pt x="5818" y="1993"/>
                    <a:pt x="6537" y="344"/>
                    <a:pt x="7319" y="344"/>
                  </a:cubicBezTo>
                  <a:cubicBezTo>
                    <a:pt x="7447" y="344"/>
                    <a:pt x="7576" y="387"/>
                    <a:pt x="7704" y="487"/>
                  </a:cubicBezTo>
                  <a:cubicBezTo>
                    <a:pt x="7721" y="501"/>
                    <a:pt x="7741" y="507"/>
                    <a:pt x="7762" y="507"/>
                  </a:cubicBezTo>
                  <a:cubicBezTo>
                    <a:pt x="7831" y="507"/>
                    <a:pt x="7902" y="441"/>
                    <a:pt x="7847" y="368"/>
                  </a:cubicBezTo>
                  <a:cubicBezTo>
                    <a:pt x="7656" y="109"/>
                    <a:pt x="7423" y="0"/>
                    <a:pt x="717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17" name="Google Shape;14217;p48"/>
          <p:cNvGrpSpPr/>
          <p:nvPr/>
        </p:nvGrpSpPr>
        <p:grpSpPr>
          <a:xfrm>
            <a:off x="4936229" y="1218069"/>
            <a:ext cx="4076360" cy="2464826"/>
            <a:chOff x="1175575" y="1491050"/>
            <a:chExt cx="5164525" cy="3122800"/>
          </a:xfrm>
        </p:grpSpPr>
        <p:sp>
          <p:nvSpPr>
            <p:cNvPr id="14218" name="Google Shape;14218;p48"/>
            <p:cNvSpPr/>
            <p:nvPr/>
          </p:nvSpPr>
          <p:spPr>
            <a:xfrm>
              <a:off x="2249375" y="3405275"/>
              <a:ext cx="237250" cy="699150"/>
            </a:xfrm>
            <a:custGeom>
              <a:avLst/>
              <a:gdLst/>
              <a:ahLst/>
              <a:cxnLst/>
              <a:rect l="l" t="t" r="r" b="b"/>
              <a:pathLst>
                <a:path w="9490" h="27966" extrusionOk="0">
                  <a:moveTo>
                    <a:pt x="2955" y="0"/>
                  </a:moveTo>
                  <a:cubicBezTo>
                    <a:pt x="2867" y="0"/>
                    <a:pt x="2781" y="96"/>
                    <a:pt x="2822" y="204"/>
                  </a:cubicBezTo>
                  <a:cubicBezTo>
                    <a:pt x="3144" y="954"/>
                    <a:pt x="3537" y="1812"/>
                    <a:pt x="3513" y="2669"/>
                  </a:cubicBezTo>
                  <a:cubicBezTo>
                    <a:pt x="3501" y="3729"/>
                    <a:pt x="2822" y="4348"/>
                    <a:pt x="2167" y="5086"/>
                  </a:cubicBezTo>
                  <a:cubicBezTo>
                    <a:pt x="1584" y="5741"/>
                    <a:pt x="715" y="6574"/>
                    <a:pt x="453" y="7419"/>
                  </a:cubicBezTo>
                  <a:cubicBezTo>
                    <a:pt x="1" y="8836"/>
                    <a:pt x="1644" y="10825"/>
                    <a:pt x="2727" y="11527"/>
                  </a:cubicBezTo>
                  <a:cubicBezTo>
                    <a:pt x="2763" y="11539"/>
                    <a:pt x="2787" y="11551"/>
                    <a:pt x="2822" y="11551"/>
                  </a:cubicBezTo>
                  <a:cubicBezTo>
                    <a:pt x="3263" y="12956"/>
                    <a:pt x="4144" y="14289"/>
                    <a:pt x="4930" y="15480"/>
                  </a:cubicBezTo>
                  <a:cubicBezTo>
                    <a:pt x="5215" y="15897"/>
                    <a:pt x="5501" y="16337"/>
                    <a:pt x="5918" y="16611"/>
                  </a:cubicBezTo>
                  <a:cubicBezTo>
                    <a:pt x="6108" y="16730"/>
                    <a:pt x="6549" y="16814"/>
                    <a:pt x="6716" y="16933"/>
                  </a:cubicBezTo>
                  <a:cubicBezTo>
                    <a:pt x="7549" y="17528"/>
                    <a:pt x="7418" y="17826"/>
                    <a:pt x="7430" y="18564"/>
                  </a:cubicBezTo>
                  <a:cubicBezTo>
                    <a:pt x="7442" y="19254"/>
                    <a:pt x="7490" y="19873"/>
                    <a:pt x="7704" y="20540"/>
                  </a:cubicBezTo>
                  <a:cubicBezTo>
                    <a:pt x="7823" y="20897"/>
                    <a:pt x="7978" y="21243"/>
                    <a:pt x="8073" y="21612"/>
                  </a:cubicBezTo>
                  <a:cubicBezTo>
                    <a:pt x="8275" y="22493"/>
                    <a:pt x="7906" y="23005"/>
                    <a:pt x="7644" y="23779"/>
                  </a:cubicBezTo>
                  <a:cubicBezTo>
                    <a:pt x="7204" y="25053"/>
                    <a:pt x="8013" y="26517"/>
                    <a:pt x="7490" y="27720"/>
                  </a:cubicBezTo>
                  <a:cubicBezTo>
                    <a:pt x="7436" y="27853"/>
                    <a:pt x="7528" y="27966"/>
                    <a:pt x="7643" y="27966"/>
                  </a:cubicBezTo>
                  <a:cubicBezTo>
                    <a:pt x="7682" y="27966"/>
                    <a:pt x="7724" y="27952"/>
                    <a:pt x="7763" y="27922"/>
                  </a:cubicBezTo>
                  <a:cubicBezTo>
                    <a:pt x="9025" y="26850"/>
                    <a:pt x="8085" y="25207"/>
                    <a:pt x="8692" y="23838"/>
                  </a:cubicBezTo>
                  <a:cubicBezTo>
                    <a:pt x="9490" y="22052"/>
                    <a:pt x="8740" y="20600"/>
                    <a:pt x="8728" y="18742"/>
                  </a:cubicBezTo>
                  <a:cubicBezTo>
                    <a:pt x="8728" y="17433"/>
                    <a:pt x="8716" y="16456"/>
                    <a:pt x="7311" y="16004"/>
                  </a:cubicBezTo>
                  <a:cubicBezTo>
                    <a:pt x="6466" y="15754"/>
                    <a:pt x="5966" y="15682"/>
                    <a:pt x="5394" y="14932"/>
                  </a:cubicBezTo>
                  <a:cubicBezTo>
                    <a:pt x="5096" y="14528"/>
                    <a:pt x="4811" y="14135"/>
                    <a:pt x="4549" y="13694"/>
                  </a:cubicBezTo>
                  <a:cubicBezTo>
                    <a:pt x="4025" y="12884"/>
                    <a:pt x="3620" y="12003"/>
                    <a:pt x="3108" y="11194"/>
                  </a:cubicBezTo>
                  <a:cubicBezTo>
                    <a:pt x="2941" y="10122"/>
                    <a:pt x="2287" y="9563"/>
                    <a:pt x="1810" y="8622"/>
                  </a:cubicBezTo>
                  <a:cubicBezTo>
                    <a:pt x="882" y="6824"/>
                    <a:pt x="2644" y="5753"/>
                    <a:pt x="3489" y="4431"/>
                  </a:cubicBezTo>
                  <a:cubicBezTo>
                    <a:pt x="4430" y="2978"/>
                    <a:pt x="3799" y="1466"/>
                    <a:pt x="3060" y="61"/>
                  </a:cubicBezTo>
                  <a:cubicBezTo>
                    <a:pt x="3032" y="18"/>
                    <a:pt x="2993" y="0"/>
                    <a:pt x="295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9" name="Google Shape;14219;p48"/>
            <p:cNvSpPr/>
            <p:nvPr/>
          </p:nvSpPr>
          <p:spPr>
            <a:xfrm>
              <a:off x="2414100" y="4158000"/>
              <a:ext cx="46050" cy="202975"/>
            </a:xfrm>
            <a:custGeom>
              <a:avLst/>
              <a:gdLst/>
              <a:ahLst/>
              <a:cxnLst/>
              <a:rect l="l" t="t" r="r" b="b"/>
              <a:pathLst>
                <a:path w="1842" h="8119" extrusionOk="0">
                  <a:moveTo>
                    <a:pt x="428" y="0"/>
                  </a:moveTo>
                  <a:cubicBezTo>
                    <a:pt x="226" y="0"/>
                    <a:pt x="1" y="244"/>
                    <a:pt x="162" y="432"/>
                  </a:cubicBezTo>
                  <a:cubicBezTo>
                    <a:pt x="1198" y="1778"/>
                    <a:pt x="865" y="3385"/>
                    <a:pt x="698" y="4945"/>
                  </a:cubicBezTo>
                  <a:cubicBezTo>
                    <a:pt x="579" y="5981"/>
                    <a:pt x="305" y="7255"/>
                    <a:pt x="1139" y="8040"/>
                  </a:cubicBezTo>
                  <a:cubicBezTo>
                    <a:pt x="1200" y="8093"/>
                    <a:pt x="1273" y="8118"/>
                    <a:pt x="1344" y="8118"/>
                  </a:cubicBezTo>
                  <a:cubicBezTo>
                    <a:pt x="1466" y="8118"/>
                    <a:pt x="1582" y="8045"/>
                    <a:pt x="1627" y="7909"/>
                  </a:cubicBezTo>
                  <a:cubicBezTo>
                    <a:pt x="1841" y="7219"/>
                    <a:pt x="1663" y="6624"/>
                    <a:pt x="1651" y="5921"/>
                  </a:cubicBezTo>
                  <a:cubicBezTo>
                    <a:pt x="1615" y="5064"/>
                    <a:pt x="1758" y="4207"/>
                    <a:pt x="1722" y="3326"/>
                  </a:cubicBezTo>
                  <a:cubicBezTo>
                    <a:pt x="1674" y="2147"/>
                    <a:pt x="1329" y="1028"/>
                    <a:pt x="603" y="87"/>
                  </a:cubicBezTo>
                  <a:cubicBezTo>
                    <a:pt x="556" y="26"/>
                    <a:pt x="493" y="0"/>
                    <a:pt x="42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0" name="Google Shape;14220;p48"/>
            <p:cNvSpPr/>
            <p:nvPr/>
          </p:nvSpPr>
          <p:spPr>
            <a:xfrm>
              <a:off x="2459175" y="4307825"/>
              <a:ext cx="178375" cy="306025"/>
            </a:xfrm>
            <a:custGeom>
              <a:avLst/>
              <a:gdLst/>
              <a:ahLst/>
              <a:cxnLst/>
              <a:rect l="l" t="t" r="r" b="b"/>
              <a:pathLst>
                <a:path w="7135" h="12241" extrusionOk="0">
                  <a:moveTo>
                    <a:pt x="6621" y="1"/>
                  </a:moveTo>
                  <a:cubicBezTo>
                    <a:pt x="6590" y="1"/>
                    <a:pt x="6558" y="8"/>
                    <a:pt x="6527" y="23"/>
                  </a:cubicBezTo>
                  <a:cubicBezTo>
                    <a:pt x="5575" y="428"/>
                    <a:pt x="4682" y="964"/>
                    <a:pt x="3765" y="1416"/>
                  </a:cubicBezTo>
                  <a:cubicBezTo>
                    <a:pt x="3443" y="1571"/>
                    <a:pt x="3408" y="2059"/>
                    <a:pt x="3646" y="2286"/>
                  </a:cubicBezTo>
                  <a:cubicBezTo>
                    <a:pt x="4062" y="2655"/>
                    <a:pt x="4694" y="3286"/>
                    <a:pt x="4717" y="3905"/>
                  </a:cubicBezTo>
                  <a:cubicBezTo>
                    <a:pt x="4741" y="4786"/>
                    <a:pt x="4313" y="4607"/>
                    <a:pt x="4039" y="5131"/>
                  </a:cubicBezTo>
                  <a:cubicBezTo>
                    <a:pt x="3741" y="5691"/>
                    <a:pt x="3551" y="6155"/>
                    <a:pt x="3670" y="6822"/>
                  </a:cubicBezTo>
                  <a:cubicBezTo>
                    <a:pt x="3979" y="8465"/>
                    <a:pt x="5944" y="9358"/>
                    <a:pt x="5979" y="11001"/>
                  </a:cubicBezTo>
                  <a:cubicBezTo>
                    <a:pt x="5867" y="11031"/>
                    <a:pt x="5763" y="11045"/>
                    <a:pt x="5666" y="11045"/>
                  </a:cubicBezTo>
                  <a:cubicBezTo>
                    <a:pt x="4833" y="11045"/>
                    <a:pt x="4487" y="10040"/>
                    <a:pt x="3741" y="9560"/>
                  </a:cubicBezTo>
                  <a:cubicBezTo>
                    <a:pt x="2669" y="8858"/>
                    <a:pt x="1705" y="8548"/>
                    <a:pt x="1169" y="7250"/>
                  </a:cubicBezTo>
                  <a:cubicBezTo>
                    <a:pt x="229" y="4976"/>
                    <a:pt x="1765" y="2607"/>
                    <a:pt x="1169" y="262"/>
                  </a:cubicBezTo>
                  <a:cubicBezTo>
                    <a:pt x="1142" y="173"/>
                    <a:pt x="1061" y="124"/>
                    <a:pt x="981" y="124"/>
                  </a:cubicBezTo>
                  <a:cubicBezTo>
                    <a:pt x="920" y="124"/>
                    <a:pt x="860" y="152"/>
                    <a:pt x="824" y="214"/>
                  </a:cubicBezTo>
                  <a:cubicBezTo>
                    <a:pt x="574" y="750"/>
                    <a:pt x="324" y="1274"/>
                    <a:pt x="74" y="1809"/>
                  </a:cubicBezTo>
                  <a:cubicBezTo>
                    <a:pt x="0" y="1949"/>
                    <a:pt x="124" y="2077"/>
                    <a:pt x="243" y="2077"/>
                  </a:cubicBezTo>
                  <a:cubicBezTo>
                    <a:pt x="297" y="2077"/>
                    <a:pt x="350" y="2051"/>
                    <a:pt x="383" y="1988"/>
                  </a:cubicBezTo>
                  <a:lnTo>
                    <a:pt x="919" y="916"/>
                  </a:lnTo>
                  <a:lnTo>
                    <a:pt x="919" y="916"/>
                  </a:lnTo>
                  <a:cubicBezTo>
                    <a:pt x="1110" y="2726"/>
                    <a:pt x="157" y="4429"/>
                    <a:pt x="252" y="6274"/>
                  </a:cubicBezTo>
                  <a:cubicBezTo>
                    <a:pt x="312" y="7477"/>
                    <a:pt x="860" y="8655"/>
                    <a:pt x="1717" y="9489"/>
                  </a:cubicBezTo>
                  <a:cubicBezTo>
                    <a:pt x="2253" y="10013"/>
                    <a:pt x="3003" y="10287"/>
                    <a:pt x="3467" y="10870"/>
                  </a:cubicBezTo>
                  <a:cubicBezTo>
                    <a:pt x="3836" y="11334"/>
                    <a:pt x="3955" y="11799"/>
                    <a:pt x="4539" y="12061"/>
                  </a:cubicBezTo>
                  <a:cubicBezTo>
                    <a:pt x="4799" y="12182"/>
                    <a:pt x="5067" y="12241"/>
                    <a:pt x="5326" y="12241"/>
                  </a:cubicBezTo>
                  <a:cubicBezTo>
                    <a:pt x="5953" y="12241"/>
                    <a:pt x="6526" y="11895"/>
                    <a:pt x="6813" y="11263"/>
                  </a:cubicBezTo>
                  <a:cubicBezTo>
                    <a:pt x="6872" y="11072"/>
                    <a:pt x="6777" y="10870"/>
                    <a:pt x="6634" y="10810"/>
                  </a:cubicBezTo>
                  <a:cubicBezTo>
                    <a:pt x="7134" y="9203"/>
                    <a:pt x="3979" y="8036"/>
                    <a:pt x="4658" y="6191"/>
                  </a:cubicBezTo>
                  <a:cubicBezTo>
                    <a:pt x="4991" y="5250"/>
                    <a:pt x="5872" y="5095"/>
                    <a:pt x="5825" y="4000"/>
                  </a:cubicBezTo>
                  <a:cubicBezTo>
                    <a:pt x="5801" y="3226"/>
                    <a:pt x="5396" y="2524"/>
                    <a:pt x="4896" y="1952"/>
                  </a:cubicBezTo>
                  <a:cubicBezTo>
                    <a:pt x="5563" y="1464"/>
                    <a:pt x="6218" y="964"/>
                    <a:pt x="6765" y="333"/>
                  </a:cubicBezTo>
                  <a:cubicBezTo>
                    <a:pt x="6905" y="184"/>
                    <a:pt x="6777" y="1"/>
                    <a:pt x="662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1" name="Google Shape;14221;p48"/>
            <p:cNvSpPr/>
            <p:nvPr/>
          </p:nvSpPr>
          <p:spPr>
            <a:xfrm>
              <a:off x="2572925" y="3604450"/>
              <a:ext cx="466150" cy="710525"/>
            </a:xfrm>
            <a:custGeom>
              <a:avLst/>
              <a:gdLst/>
              <a:ahLst/>
              <a:cxnLst/>
              <a:rect l="l" t="t" r="r" b="b"/>
              <a:pathLst>
                <a:path w="18646" h="28421" extrusionOk="0">
                  <a:moveTo>
                    <a:pt x="16373" y="1"/>
                  </a:moveTo>
                  <a:cubicBezTo>
                    <a:pt x="16002" y="1"/>
                    <a:pt x="15702" y="383"/>
                    <a:pt x="15907" y="774"/>
                  </a:cubicBezTo>
                  <a:cubicBezTo>
                    <a:pt x="16419" y="1762"/>
                    <a:pt x="17443" y="2774"/>
                    <a:pt x="16788" y="3965"/>
                  </a:cubicBezTo>
                  <a:cubicBezTo>
                    <a:pt x="16372" y="4739"/>
                    <a:pt x="15384" y="5037"/>
                    <a:pt x="14931" y="5775"/>
                  </a:cubicBezTo>
                  <a:cubicBezTo>
                    <a:pt x="13860" y="7453"/>
                    <a:pt x="14717" y="9918"/>
                    <a:pt x="14467" y="11764"/>
                  </a:cubicBezTo>
                  <a:cubicBezTo>
                    <a:pt x="14336" y="12716"/>
                    <a:pt x="13324" y="13549"/>
                    <a:pt x="12383" y="13704"/>
                  </a:cubicBezTo>
                  <a:cubicBezTo>
                    <a:pt x="11621" y="13847"/>
                    <a:pt x="10823" y="13692"/>
                    <a:pt x="10109" y="14038"/>
                  </a:cubicBezTo>
                  <a:cubicBezTo>
                    <a:pt x="8633" y="14752"/>
                    <a:pt x="8645" y="17062"/>
                    <a:pt x="8573" y="18443"/>
                  </a:cubicBezTo>
                  <a:cubicBezTo>
                    <a:pt x="8573" y="18514"/>
                    <a:pt x="8597" y="18562"/>
                    <a:pt x="8645" y="18610"/>
                  </a:cubicBezTo>
                  <a:cubicBezTo>
                    <a:pt x="8299" y="19003"/>
                    <a:pt x="7883" y="19324"/>
                    <a:pt x="7383" y="19503"/>
                  </a:cubicBezTo>
                  <a:cubicBezTo>
                    <a:pt x="7207" y="19563"/>
                    <a:pt x="7043" y="19584"/>
                    <a:pt x="6884" y="19584"/>
                  </a:cubicBezTo>
                  <a:cubicBezTo>
                    <a:pt x="6527" y="19584"/>
                    <a:pt x="6198" y="19478"/>
                    <a:pt x="5838" y="19478"/>
                  </a:cubicBezTo>
                  <a:cubicBezTo>
                    <a:pt x="5825" y="19478"/>
                    <a:pt x="5812" y="19478"/>
                    <a:pt x="5799" y="19479"/>
                  </a:cubicBezTo>
                  <a:cubicBezTo>
                    <a:pt x="5418" y="19503"/>
                    <a:pt x="5180" y="19443"/>
                    <a:pt x="4894" y="19776"/>
                  </a:cubicBezTo>
                  <a:cubicBezTo>
                    <a:pt x="4596" y="20169"/>
                    <a:pt x="4692" y="20705"/>
                    <a:pt x="4811" y="21134"/>
                  </a:cubicBezTo>
                  <a:cubicBezTo>
                    <a:pt x="4870" y="21372"/>
                    <a:pt x="5311" y="21908"/>
                    <a:pt x="5263" y="22158"/>
                  </a:cubicBezTo>
                  <a:cubicBezTo>
                    <a:pt x="5132" y="22801"/>
                    <a:pt x="4870" y="22455"/>
                    <a:pt x="4549" y="22789"/>
                  </a:cubicBezTo>
                  <a:cubicBezTo>
                    <a:pt x="4311" y="23027"/>
                    <a:pt x="4073" y="23586"/>
                    <a:pt x="4049" y="23634"/>
                  </a:cubicBezTo>
                  <a:cubicBezTo>
                    <a:pt x="3573" y="24086"/>
                    <a:pt x="2251" y="23825"/>
                    <a:pt x="1608" y="24146"/>
                  </a:cubicBezTo>
                  <a:cubicBezTo>
                    <a:pt x="548" y="24658"/>
                    <a:pt x="894" y="25575"/>
                    <a:pt x="1310" y="26408"/>
                  </a:cubicBezTo>
                  <a:cubicBezTo>
                    <a:pt x="441" y="26611"/>
                    <a:pt x="1" y="27682"/>
                    <a:pt x="1013" y="28373"/>
                  </a:cubicBezTo>
                  <a:cubicBezTo>
                    <a:pt x="1064" y="28406"/>
                    <a:pt x="1116" y="28420"/>
                    <a:pt x="1165" y="28420"/>
                  </a:cubicBezTo>
                  <a:cubicBezTo>
                    <a:pt x="1398" y="28420"/>
                    <a:pt x="1569" y="28093"/>
                    <a:pt x="1382" y="27896"/>
                  </a:cubicBezTo>
                  <a:lnTo>
                    <a:pt x="1834" y="27265"/>
                  </a:lnTo>
                  <a:cubicBezTo>
                    <a:pt x="1901" y="27317"/>
                    <a:pt x="1974" y="27340"/>
                    <a:pt x="2045" y="27340"/>
                  </a:cubicBezTo>
                  <a:cubicBezTo>
                    <a:pt x="2301" y="27340"/>
                    <a:pt x="2540" y="27048"/>
                    <a:pt x="2465" y="26777"/>
                  </a:cubicBezTo>
                  <a:cubicBezTo>
                    <a:pt x="2441" y="26670"/>
                    <a:pt x="2132" y="26051"/>
                    <a:pt x="2132" y="25944"/>
                  </a:cubicBezTo>
                  <a:cubicBezTo>
                    <a:pt x="2168" y="24753"/>
                    <a:pt x="2989" y="24944"/>
                    <a:pt x="3715" y="24872"/>
                  </a:cubicBezTo>
                  <a:cubicBezTo>
                    <a:pt x="4239" y="24825"/>
                    <a:pt x="4835" y="24825"/>
                    <a:pt x="5180" y="24348"/>
                  </a:cubicBezTo>
                  <a:cubicBezTo>
                    <a:pt x="5239" y="24277"/>
                    <a:pt x="5311" y="23967"/>
                    <a:pt x="5358" y="23920"/>
                  </a:cubicBezTo>
                  <a:cubicBezTo>
                    <a:pt x="5358" y="23920"/>
                    <a:pt x="5358" y="23908"/>
                    <a:pt x="5370" y="23908"/>
                  </a:cubicBezTo>
                  <a:cubicBezTo>
                    <a:pt x="5430" y="23872"/>
                    <a:pt x="5549" y="23813"/>
                    <a:pt x="5763" y="23682"/>
                  </a:cubicBezTo>
                  <a:cubicBezTo>
                    <a:pt x="6120" y="23444"/>
                    <a:pt x="6418" y="23229"/>
                    <a:pt x="6537" y="22789"/>
                  </a:cubicBezTo>
                  <a:cubicBezTo>
                    <a:pt x="6668" y="22265"/>
                    <a:pt x="6454" y="21848"/>
                    <a:pt x="6311" y="21372"/>
                  </a:cubicBezTo>
                  <a:cubicBezTo>
                    <a:pt x="6204" y="21027"/>
                    <a:pt x="5882" y="20753"/>
                    <a:pt x="6204" y="20515"/>
                  </a:cubicBezTo>
                  <a:cubicBezTo>
                    <a:pt x="6245" y="20481"/>
                    <a:pt x="6339" y="20471"/>
                    <a:pt x="6450" y="20471"/>
                  </a:cubicBezTo>
                  <a:cubicBezTo>
                    <a:pt x="6620" y="20471"/>
                    <a:pt x="6830" y="20495"/>
                    <a:pt x="6955" y="20495"/>
                  </a:cubicBezTo>
                  <a:cubicBezTo>
                    <a:pt x="6983" y="20495"/>
                    <a:pt x="7007" y="20494"/>
                    <a:pt x="7025" y="20491"/>
                  </a:cubicBezTo>
                  <a:cubicBezTo>
                    <a:pt x="8156" y="20336"/>
                    <a:pt x="9014" y="19657"/>
                    <a:pt x="9335" y="18574"/>
                  </a:cubicBezTo>
                  <a:cubicBezTo>
                    <a:pt x="9371" y="18431"/>
                    <a:pt x="9299" y="18324"/>
                    <a:pt x="9192" y="18276"/>
                  </a:cubicBezTo>
                  <a:cubicBezTo>
                    <a:pt x="9573" y="17193"/>
                    <a:pt x="9776" y="15454"/>
                    <a:pt x="10847" y="15073"/>
                  </a:cubicBezTo>
                  <a:cubicBezTo>
                    <a:pt x="11693" y="14776"/>
                    <a:pt x="12669" y="15121"/>
                    <a:pt x="13514" y="14716"/>
                  </a:cubicBezTo>
                  <a:cubicBezTo>
                    <a:pt x="14241" y="14395"/>
                    <a:pt x="14645" y="13859"/>
                    <a:pt x="14812" y="13097"/>
                  </a:cubicBezTo>
                  <a:cubicBezTo>
                    <a:pt x="14967" y="12383"/>
                    <a:pt x="15074" y="11549"/>
                    <a:pt x="15193" y="10811"/>
                  </a:cubicBezTo>
                  <a:cubicBezTo>
                    <a:pt x="15407" y="9537"/>
                    <a:pt x="15050" y="7061"/>
                    <a:pt x="15967" y="6084"/>
                  </a:cubicBezTo>
                  <a:cubicBezTo>
                    <a:pt x="16657" y="5370"/>
                    <a:pt x="17610" y="5239"/>
                    <a:pt x="18039" y="4263"/>
                  </a:cubicBezTo>
                  <a:cubicBezTo>
                    <a:pt x="18646" y="2893"/>
                    <a:pt x="18027" y="750"/>
                    <a:pt x="16622" y="60"/>
                  </a:cubicBezTo>
                  <a:cubicBezTo>
                    <a:pt x="16538" y="19"/>
                    <a:pt x="16454" y="1"/>
                    <a:pt x="1637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2" name="Google Shape;14222;p48"/>
            <p:cNvSpPr/>
            <p:nvPr/>
          </p:nvSpPr>
          <p:spPr>
            <a:xfrm>
              <a:off x="1175575" y="1741250"/>
              <a:ext cx="1146275" cy="1689625"/>
            </a:xfrm>
            <a:custGeom>
              <a:avLst/>
              <a:gdLst/>
              <a:ahLst/>
              <a:cxnLst/>
              <a:rect l="l" t="t" r="r" b="b"/>
              <a:pathLst>
                <a:path w="45851" h="67585" extrusionOk="0">
                  <a:moveTo>
                    <a:pt x="15580" y="1"/>
                  </a:moveTo>
                  <a:cubicBezTo>
                    <a:pt x="15509" y="1"/>
                    <a:pt x="15438" y="3"/>
                    <a:pt x="15366" y="7"/>
                  </a:cubicBezTo>
                  <a:cubicBezTo>
                    <a:pt x="14651" y="55"/>
                    <a:pt x="13663" y="102"/>
                    <a:pt x="13008" y="412"/>
                  </a:cubicBezTo>
                  <a:cubicBezTo>
                    <a:pt x="12092" y="852"/>
                    <a:pt x="11306" y="1984"/>
                    <a:pt x="10770" y="3031"/>
                  </a:cubicBezTo>
                  <a:cubicBezTo>
                    <a:pt x="10734" y="3043"/>
                    <a:pt x="10710" y="3055"/>
                    <a:pt x="10687" y="3079"/>
                  </a:cubicBezTo>
                  <a:cubicBezTo>
                    <a:pt x="10091" y="3579"/>
                    <a:pt x="9651" y="4174"/>
                    <a:pt x="9520" y="4960"/>
                  </a:cubicBezTo>
                  <a:cubicBezTo>
                    <a:pt x="9472" y="5186"/>
                    <a:pt x="9591" y="5782"/>
                    <a:pt x="9496" y="5936"/>
                  </a:cubicBezTo>
                  <a:cubicBezTo>
                    <a:pt x="9389" y="6107"/>
                    <a:pt x="9345" y="6152"/>
                    <a:pt x="9302" y="6152"/>
                  </a:cubicBezTo>
                  <a:cubicBezTo>
                    <a:pt x="9254" y="6152"/>
                    <a:pt x="9206" y="6097"/>
                    <a:pt x="9072" y="6097"/>
                  </a:cubicBezTo>
                  <a:cubicBezTo>
                    <a:pt x="9032" y="6097"/>
                    <a:pt x="8983" y="6102"/>
                    <a:pt x="8924" y="6115"/>
                  </a:cubicBezTo>
                  <a:cubicBezTo>
                    <a:pt x="7579" y="6377"/>
                    <a:pt x="6329" y="6603"/>
                    <a:pt x="5686" y="7996"/>
                  </a:cubicBezTo>
                  <a:cubicBezTo>
                    <a:pt x="5234" y="9008"/>
                    <a:pt x="5674" y="9770"/>
                    <a:pt x="6722" y="9949"/>
                  </a:cubicBezTo>
                  <a:cubicBezTo>
                    <a:pt x="7115" y="10020"/>
                    <a:pt x="7758" y="9901"/>
                    <a:pt x="8103" y="10175"/>
                  </a:cubicBezTo>
                  <a:cubicBezTo>
                    <a:pt x="8686" y="10616"/>
                    <a:pt x="8484" y="10663"/>
                    <a:pt x="7889" y="10794"/>
                  </a:cubicBezTo>
                  <a:cubicBezTo>
                    <a:pt x="7774" y="10819"/>
                    <a:pt x="7656" y="10829"/>
                    <a:pt x="7537" y="10829"/>
                  </a:cubicBezTo>
                  <a:cubicBezTo>
                    <a:pt x="7048" y="10829"/>
                    <a:pt x="6525" y="10662"/>
                    <a:pt x="6023" y="10662"/>
                  </a:cubicBezTo>
                  <a:cubicBezTo>
                    <a:pt x="5946" y="10662"/>
                    <a:pt x="5869" y="10666"/>
                    <a:pt x="5793" y="10675"/>
                  </a:cubicBezTo>
                  <a:cubicBezTo>
                    <a:pt x="4603" y="10842"/>
                    <a:pt x="3960" y="11663"/>
                    <a:pt x="4126" y="12854"/>
                  </a:cubicBezTo>
                  <a:cubicBezTo>
                    <a:pt x="4245" y="13699"/>
                    <a:pt x="4710" y="14152"/>
                    <a:pt x="3936" y="14890"/>
                  </a:cubicBezTo>
                  <a:cubicBezTo>
                    <a:pt x="3507" y="15295"/>
                    <a:pt x="3055" y="15307"/>
                    <a:pt x="3031" y="16033"/>
                  </a:cubicBezTo>
                  <a:cubicBezTo>
                    <a:pt x="3007" y="16497"/>
                    <a:pt x="3269" y="16926"/>
                    <a:pt x="3590" y="17212"/>
                  </a:cubicBezTo>
                  <a:cubicBezTo>
                    <a:pt x="3864" y="17450"/>
                    <a:pt x="4138" y="17557"/>
                    <a:pt x="4483" y="17676"/>
                  </a:cubicBezTo>
                  <a:cubicBezTo>
                    <a:pt x="4888" y="17747"/>
                    <a:pt x="5269" y="17855"/>
                    <a:pt x="5650" y="17986"/>
                  </a:cubicBezTo>
                  <a:cubicBezTo>
                    <a:pt x="5793" y="18521"/>
                    <a:pt x="5626" y="18902"/>
                    <a:pt x="5186" y="19117"/>
                  </a:cubicBezTo>
                  <a:cubicBezTo>
                    <a:pt x="4579" y="19867"/>
                    <a:pt x="3531" y="20438"/>
                    <a:pt x="2769" y="21034"/>
                  </a:cubicBezTo>
                  <a:cubicBezTo>
                    <a:pt x="2114" y="21557"/>
                    <a:pt x="1400" y="22057"/>
                    <a:pt x="769" y="22605"/>
                  </a:cubicBezTo>
                  <a:cubicBezTo>
                    <a:pt x="650" y="22629"/>
                    <a:pt x="531" y="22665"/>
                    <a:pt x="412" y="22700"/>
                  </a:cubicBezTo>
                  <a:cubicBezTo>
                    <a:pt x="138" y="22796"/>
                    <a:pt x="54" y="23034"/>
                    <a:pt x="90" y="23260"/>
                  </a:cubicBezTo>
                  <a:cubicBezTo>
                    <a:pt x="78" y="23284"/>
                    <a:pt x="54" y="23296"/>
                    <a:pt x="31" y="23331"/>
                  </a:cubicBezTo>
                  <a:cubicBezTo>
                    <a:pt x="1" y="23381"/>
                    <a:pt x="21" y="23473"/>
                    <a:pt x="78" y="23473"/>
                  </a:cubicBezTo>
                  <a:cubicBezTo>
                    <a:pt x="88" y="23473"/>
                    <a:pt x="100" y="23470"/>
                    <a:pt x="114" y="23462"/>
                  </a:cubicBezTo>
                  <a:cubicBezTo>
                    <a:pt x="138" y="23450"/>
                    <a:pt x="150" y="23450"/>
                    <a:pt x="185" y="23439"/>
                  </a:cubicBezTo>
                  <a:cubicBezTo>
                    <a:pt x="245" y="23510"/>
                    <a:pt x="316" y="23570"/>
                    <a:pt x="412" y="23593"/>
                  </a:cubicBezTo>
                  <a:cubicBezTo>
                    <a:pt x="738" y="23710"/>
                    <a:pt x="1069" y="23760"/>
                    <a:pt x="1398" y="23760"/>
                  </a:cubicBezTo>
                  <a:cubicBezTo>
                    <a:pt x="2148" y="23760"/>
                    <a:pt x="2892" y="23497"/>
                    <a:pt x="3579" y="23141"/>
                  </a:cubicBezTo>
                  <a:cubicBezTo>
                    <a:pt x="4043" y="22903"/>
                    <a:pt x="4460" y="22581"/>
                    <a:pt x="4841" y="22248"/>
                  </a:cubicBezTo>
                  <a:cubicBezTo>
                    <a:pt x="5052" y="22054"/>
                    <a:pt x="6337" y="20821"/>
                    <a:pt x="7065" y="20821"/>
                  </a:cubicBezTo>
                  <a:cubicBezTo>
                    <a:pt x="7363" y="20821"/>
                    <a:pt x="7567" y="21027"/>
                    <a:pt x="7567" y="21593"/>
                  </a:cubicBezTo>
                  <a:cubicBezTo>
                    <a:pt x="7567" y="21846"/>
                    <a:pt x="7802" y="22037"/>
                    <a:pt x="8033" y="22037"/>
                  </a:cubicBezTo>
                  <a:cubicBezTo>
                    <a:pt x="8140" y="22037"/>
                    <a:pt x="8247" y="21997"/>
                    <a:pt x="8329" y="21903"/>
                  </a:cubicBezTo>
                  <a:cubicBezTo>
                    <a:pt x="9447" y="20638"/>
                    <a:pt x="11450" y="18440"/>
                    <a:pt x="13341" y="18440"/>
                  </a:cubicBezTo>
                  <a:cubicBezTo>
                    <a:pt x="13586" y="18440"/>
                    <a:pt x="13829" y="18476"/>
                    <a:pt x="14068" y="18557"/>
                  </a:cubicBezTo>
                  <a:cubicBezTo>
                    <a:pt x="14580" y="18736"/>
                    <a:pt x="15271" y="18676"/>
                    <a:pt x="15723" y="18867"/>
                  </a:cubicBezTo>
                  <a:cubicBezTo>
                    <a:pt x="16199" y="19057"/>
                    <a:pt x="16497" y="20236"/>
                    <a:pt x="16854" y="20688"/>
                  </a:cubicBezTo>
                  <a:cubicBezTo>
                    <a:pt x="17735" y="21760"/>
                    <a:pt x="17854" y="22546"/>
                    <a:pt x="17866" y="23903"/>
                  </a:cubicBezTo>
                  <a:cubicBezTo>
                    <a:pt x="17866" y="24582"/>
                    <a:pt x="17854" y="25272"/>
                    <a:pt x="18009" y="25951"/>
                  </a:cubicBezTo>
                  <a:cubicBezTo>
                    <a:pt x="18283" y="27094"/>
                    <a:pt x="18938" y="28022"/>
                    <a:pt x="20081" y="28308"/>
                  </a:cubicBezTo>
                  <a:cubicBezTo>
                    <a:pt x="20664" y="31070"/>
                    <a:pt x="21545" y="33964"/>
                    <a:pt x="20354" y="36595"/>
                  </a:cubicBezTo>
                  <a:cubicBezTo>
                    <a:pt x="19354" y="38798"/>
                    <a:pt x="17985" y="41465"/>
                    <a:pt x="18271" y="43953"/>
                  </a:cubicBezTo>
                  <a:cubicBezTo>
                    <a:pt x="18402" y="45108"/>
                    <a:pt x="18997" y="45715"/>
                    <a:pt x="19819" y="46453"/>
                  </a:cubicBezTo>
                  <a:cubicBezTo>
                    <a:pt x="20962" y="47501"/>
                    <a:pt x="21378" y="48715"/>
                    <a:pt x="21783" y="50192"/>
                  </a:cubicBezTo>
                  <a:cubicBezTo>
                    <a:pt x="22474" y="52704"/>
                    <a:pt x="23522" y="54942"/>
                    <a:pt x="25236" y="56907"/>
                  </a:cubicBezTo>
                  <a:cubicBezTo>
                    <a:pt x="25188" y="57145"/>
                    <a:pt x="25307" y="57431"/>
                    <a:pt x="25629" y="57431"/>
                  </a:cubicBezTo>
                  <a:cubicBezTo>
                    <a:pt x="25986" y="57431"/>
                    <a:pt x="26105" y="57050"/>
                    <a:pt x="26010" y="56800"/>
                  </a:cubicBezTo>
                  <a:cubicBezTo>
                    <a:pt x="26022" y="56752"/>
                    <a:pt x="26034" y="56716"/>
                    <a:pt x="26022" y="56657"/>
                  </a:cubicBezTo>
                  <a:cubicBezTo>
                    <a:pt x="25796" y="55728"/>
                    <a:pt x="25653" y="54823"/>
                    <a:pt x="25558" y="53871"/>
                  </a:cubicBezTo>
                  <a:cubicBezTo>
                    <a:pt x="25558" y="53799"/>
                    <a:pt x="25546" y="53716"/>
                    <a:pt x="25546" y="53645"/>
                  </a:cubicBezTo>
                  <a:lnTo>
                    <a:pt x="25546" y="53645"/>
                  </a:lnTo>
                  <a:cubicBezTo>
                    <a:pt x="25891" y="54454"/>
                    <a:pt x="26379" y="55145"/>
                    <a:pt x="27141" y="55681"/>
                  </a:cubicBezTo>
                  <a:cubicBezTo>
                    <a:pt x="28070" y="56359"/>
                    <a:pt x="28748" y="56669"/>
                    <a:pt x="28784" y="58026"/>
                  </a:cubicBezTo>
                  <a:cubicBezTo>
                    <a:pt x="28808" y="58633"/>
                    <a:pt x="28725" y="59217"/>
                    <a:pt x="29070" y="59764"/>
                  </a:cubicBezTo>
                  <a:cubicBezTo>
                    <a:pt x="29641" y="60693"/>
                    <a:pt x="30772" y="60729"/>
                    <a:pt x="31737" y="60836"/>
                  </a:cubicBezTo>
                  <a:cubicBezTo>
                    <a:pt x="33404" y="61027"/>
                    <a:pt x="34344" y="62098"/>
                    <a:pt x="35749" y="62860"/>
                  </a:cubicBezTo>
                  <a:cubicBezTo>
                    <a:pt x="36249" y="63134"/>
                    <a:pt x="36761" y="63324"/>
                    <a:pt x="37333" y="63372"/>
                  </a:cubicBezTo>
                  <a:cubicBezTo>
                    <a:pt x="37405" y="63377"/>
                    <a:pt x="37475" y="63379"/>
                    <a:pt x="37545" y="63379"/>
                  </a:cubicBezTo>
                  <a:cubicBezTo>
                    <a:pt x="37841" y="63379"/>
                    <a:pt x="38115" y="63341"/>
                    <a:pt x="38373" y="63341"/>
                  </a:cubicBezTo>
                  <a:cubicBezTo>
                    <a:pt x="38745" y="63341"/>
                    <a:pt x="39084" y="63421"/>
                    <a:pt x="39404" y="63813"/>
                  </a:cubicBezTo>
                  <a:cubicBezTo>
                    <a:pt x="40059" y="64634"/>
                    <a:pt x="40357" y="65610"/>
                    <a:pt x="41226" y="66253"/>
                  </a:cubicBezTo>
                  <a:cubicBezTo>
                    <a:pt x="42572" y="67218"/>
                    <a:pt x="44286" y="66361"/>
                    <a:pt x="45512" y="67539"/>
                  </a:cubicBezTo>
                  <a:cubicBezTo>
                    <a:pt x="45547" y="67570"/>
                    <a:pt x="45594" y="67584"/>
                    <a:pt x="45642" y="67584"/>
                  </a:cubicBezTo>
                  <a:cubicBezTo>
                    <a:pt x="45745" y="67584"/>
                    <a:pt x="45850" y="67518"/>
                    <a:pt x="45834" y="67396"/>
                  </a:cubicBezTo>
                  <a:cubicBezTo>
                    <a:pt x="45727" y="66408"/>
                    <a:pt x="44941" y="66087"/>
                    <a:pt x="44024" y="66015"/>
                  </a:cubicBezTo>
                  <a:cubicBezTo>
                    <a:pt x="42917" y="65932"/>
                    <a:pt x="41786" y="66241"/>
                    <a:pt x="41167" y="64956"/>
                  </a:cubicBezTo>
                  <a:cubicBezTo>
                    <a:pt x="40928" y="64467"/>
                    <a:pt x="40833" y="63920"/>
                    <a:pt x="40559" y="63432"/>
                  </a:cubicBezTo>
                  <a:cubicBezTo>
                    <a:pt x="40155" y="62634"/>
                    <a:pt x="39595" y="62015"/>
                    <a:pt x="38666" y="61943"/>
                  </a:cubicBezTo>
                  <a:cubicBezTo>
                    <a:pt x="37619" y="61848"/>
                    <a:pt x="37083" y="62039"/>
                    <a:pt x="36106" y="61467"/>
                  </a:cubicBezTo>
                  <a:cubicBezTo>
                    <a:pt x="35511" y="61110"/>
                    <a:pt x="34999" y="60657"/>
                    <a:pt x="34380" y="60324"/>
                  </a:cubicBezTo>
                  <a:cubicBezTo>
                    <a:pt x="33106" y="59657"/>
                    <a:pt x="31820" y="60145"/>
                    <a:pt x="30558" y="59693"/>
                  </a:cubicBezTo>
                  <a:cubicBezTo>
                    <a:pt x="29356" y="59264"/>
                    <a:pt x="29820" y="58038"/>
                    <a:pt x="29665" y="57074"/>
                  </a:cubicBezTo>
                  <a:cubicBezTo>
                    <a:pt x="29558" y="56478"/>
                    <a:pt x="29308" y="55990"/>
                    <a:pt x="28903" y="55538"/>
                  </a:cubicBezTo>
                  <a:cubicBezTo>
                    <a:pt x="28427" y="54990"/>
                    <a:pt x="27772" y="54597"/>
                    <a:pt x="27332" y="54026"/>
                  </a:cubicBezTo>
                  <a:cubicBezTo>
                    <a:pt x="26808" y="53347"/>
                    <a:pt x="26629" y="52573"/>
                    <a:pt x="26403" y="51787"/>
                  </a:cubicBezTo>
                  <a:cubicBezTo>
                    <a:pt x="26093" y="50668"/>
                    <a:pt x="25831" y="49061"/>
                    <a:pt x="24700" y="48477"/>
                  </a:cubicBezTo>
                  <a:cubicBezTo>
                    <a:pt x="24676" y="48464"/>
                    <a:pt x="24649" y="48458"/>
                    <a:pt x="24622" y="48458"/>
                  </a:cubicBezTo>
                  <a:cubicBezTo>
                    <a:pt x="24532" y="48458"/>
                    <a:pt x="24444" y="48528"/>
                    <a:pt x="24462" y="48620"/>
                  </a:cubicBezTo>
                  <a:cubicBezTo>
                    <a:pt x="24498" y="49585"/>
                    <a:pt x="24736" y="50680"/>
                    <a:pt x="24998" y="51716"/>
                  </a:cubicBezTo>
                  <a:cubicBezTo>
                    <a:pt x="24974" y="51710"/>
                    <a:pt x="24949" y="51707"/>
                    <a:pt x="24925" y="51707"/>
                  </a:cubicBezTo>
                  <a:cubicBezTo>
                    <a:pt x="24806" y="51707"/>
                    <a:pt x="24692" y="51778"/>
                    <a:pt x="24653" y="51906"/>
                  </a:cubicBezTo>
                  <a:cubicBezTo>
                    <a:pt x="24200" y="53359"/>
                    <a:pt x="24974" y="55192"/>
                    <a:pt x="25486" y="56597"/>
                  </a:cubicBezTo>
                  <a:cubicBezTo>
                    <a:pt x="25474" y="56597"/>
                    <a:pt x="25450" y="56609"/>
                    <a:pt x="25438" y="56609"/>
                  </a:cubicBezTo>
                  <a:cubicBezTo>
                    <a:pt x="24248" y="54180"/>
                    <a:pt x="23129" y="51656"/>
                    <a:pt x="22569" y="49001"/>
                  </a:cubicBezTo>
                  <a:cubicBezTo>
                    <a:pt x="22343" y="47977"/>
                    <a:pt x="22140" y="46918"/>
                    <a:pt x="21450" y="46084"/>
                  </a:cubicBezTo>
                  <a:cubicBezTo>
                    <a:pt x="21128" y="45679"/>
                    <a:pt x="20712" y="45406"/>
                    <a:pt x="20331" y="45048"/>
                  </a:cubicBezTo>
                  <a:cubicBezTo>
                    <a:pt x="19485" y="44215"/>
                    <a:pt x="19545" y="43167"/>
                    <a:pt x="19723" y="42072"/>
                  </a:cubicBezTo>
                  <a:cubicBezTo>
                    <a:pt x="20140" y="39643"/>
                    <a:pt x="21402" y="37393"/>
                    <a:pt x="21724" y="34952"/>
                  </a:cubicBezTo>
                  <a:cubicBezTo>
                    <a:pt x="21986" y="32821"/>
                    <a:pt x="21212" y="30428"/>
                    <a:pt x="20485" y="28284"/>
                  </a:cubicBezTo>
                  <a:cubicBezTo>
                    <a:pt x="20783" y="28165"/>
                    <a:pt x="20843" y="27689"/>
                    <a:pt x="20450" y="27582"/>
                  </a:cubicBezTo>
                  <a:cubicBezTo>
                    <a:pt x="20378" y="27570"/>
                    <a:pt x="20295" y="27546"/>
                    <a:pt x="20235" y="27510"/>
                  </a:cubicBezTo>
                  <a:cubicBezTo>
                    <a:pt x="20152" y="27284"/>
                    <a:pt x="20081" y="27070"/>
                    <a:pt x="20021" y="26856"/>
                  </a:cubicBezTo>
                  <a:cubicBezTo>
                    <a:pt x="20002" y="26808"/>
                    <a:pt x="19966" y="26787"/>
                    <a:pt x="19931" y="26787"/>
                  </a:cubicBezTo>
                  <a:cubicBezTo>
                    <a:pt x="19877" y="26787"/>
                    <a:pt x="19823" y="26836"/>
                    <a:pt x="19831" y="26915"/>
                  </a:cubicBezTo>
                  <a:cubicBezTo>
                    <a:pt x="19843" y="27070"/>
                    <a:pt x="19878" y="27213"/>
                    <a:pt x="19902" y="27368"/>
                  </a:cubicBezTo>
                  <a:cubicBezTo>
                    <a:pt x="18295" y="26356"/>
                    <a:pt x="19164" y="23165"/>
                    <a:pt x="18747" y="21653"/>
                  </a:cubicBezTo>
                  <a:cubicBezTo>
                    <a:pt x="18473" y="20676"/>
                    <a:pt x="17735" y="20045"/>
                    <a:pt x="17449" y="19069"/>
                  </a:cubicBezTo>
                  <a:cubicBezTo>
                    <a:pt x="17283" y="18509"/>
                    <a:pt x="17259" y="18033"/>
                    <a:pt x="16675" y="17700"/>
                  </a:cubicBezTo>
                  <a:cubicBezTo>
                    <a:pt x="16080" y="17366"/>
                    <a:pt x="15092" y="17378"/>
                    <a:pt x="14461" y="17200"/>
                  </a:cubicBezTo>
                  <a:cubicBezTo>
                    <a:pt x="14199" y="17125"/>
                    <a:pt x="13983" y="17079"/>
                    <a:pt x="13775" y="17079"/>
                  </a:cubicBezTo>
                  <a:cubicBezTo>
                    <a:pt x="13521" y="17079"/>
                    <a:pt x="13280" y="17148"/>
                    <a:pt x="12985" y="17319"/>
                  </a:cubicBezTo>
                  <a:cubicBezTo>
                    <a:pt x="11270" y="18295"/>
                    <a:pt x="9639" y="19331"/>
                    <a:pt x="8222" y="20712"/>
                  </a:cubicBezTo>
                  <a:cubicBezTo>
                    <a:pt x="7916" y="20232"/>
                    <a:pt x="7335" y="19956"/>
                    <a:pt x="6728" y="19956"/>
                  </a:cubicBezTo>
                  <a:cubicBezTo>
                    <a:pt x="6507" y="19956"/>
                    <a:pt x="6283" y="19993"/>
                    <a:pt x="6067" y="20069"/>
                  </a:cubicBezTo>
                  <a:cubicBezTo>
                    <a:pt x="5305" y="20343"/>
                    <a:pt x="4733" y="20974"/>
                    <a:pt x="4102" y="21438"/>
                  </a:cubicBezTo>
                  <a:cubicBezTo>
                    <a:pt x="3507" y="21867"/>
                    <a:pt x="2876" y="22081"/>
                    <a:pt x="2233" y="22248"/>
                  </a:cubicBezTo>
                  <a:lnTo>
                    <a:pt x="3174" y="21569"/>
                  </a:lnTo>
                  <a:cubicBezTo>
                    <a:pt x="4138" y="20891"/>
                    <a:pt x="5269" y="20176"/>
                    <a:pt x="6127" y="19331"/>
                  </a:cubicBezTo>
                  <a:cubicBezTo>
                    <a:pt x="6627" y="18819"/>
                    <a:pt x="6984" y="18355"/>
                    <a:pt x="6662" y="17628"/>
                  </a:cubicBezTo>
                  <a:cubicBezTo>
                    <a:pt x="6555" y="17390"/>
                    <a:pt x="6377" y="17212"/>
                    <a:pt x="6186" y="17045"/>
                  </a:cubicBezTo>
                  <a:cubicBezTo>
                    <a:pt x="5853" y="16795"/>
                    <a:pt x="4972" y="16747"/>
                    <a:pt x="4793" y="16509"/>
                  </a:cubicBezTo>
                  <a:cubicBezTo>
                    <a:pt x="4293" y="15854"/>
                    <a:pt x="5448" y="15521"/>
                    <a:pt x="5650" y="14890"/>
                  </a:cubicBezTo>
                  <a:cubicBezTo>
                    <a:pt x="5853" y="14164"/>
                    <a:pt x="5424" y="13533"/>
                    <a:pt x="5329" y="12842"/>
                  </a:cubicBezTo>
                  <a:cubicBezTo>
                    <a:pt x="5211" y="11821"/>
                    <a:pt x="5733" y="11651"/>
                    <a:pt x="6392" y="11651"/>
                  </a:cubicBezTo>
                  <a:cubicBezTo>
                    <a:pt x="6721" y="11651"/>
                    <a:pt x="7085" y="11693"/>
                    <a:pt x="7419" y="11693"/>
                  </a:cubicBezTo>
                  <a:cubicBezTo>
                    <a:pt x="7563" y="11693"/>
                    <a:pt x="7701" y="11686"/>
                    <a:pt x="7829" y="11663"/>
                  </a:cubicBezTo>
                  <a:cubicBezTo>
                    <a:pt x="8651" y="11509"/>
                    <a:pt x="8817" y="11068"/>
                    <a:pt x="9401" y="10556"/>
                  </a:cubicBezTo>
                  <a:cubicBezTo>
                    <a:pt x="9472" y="10496"/>
                    <a:pt x="9496" y="10342"/>
                    <a:pt x="9436" y="10258"/>
                  </a:cubicBezTo>
                  <a:cubicBezTo>
                    <a:pt x="8877" y="9520"/>
                    <a:pt x="8353" y="9461"/>
                    <a:pt x="7567" y="9068"/>
                  </a:cubicBezTo>
                  <a:cubicBezTo>
                    <a:pt x="7389" y="9044"/>
                    <a:pt x="7222" y="9032"/>
                    <a:pt x="7043" y="9008"/>
                  </a:cubicBezTo>
                  <a:cubicBezTo>
                    <a:pt x="6627" y="8341"/>
                    <a:pt x="6734" y="7853"/>
                    <a:pt x="7341" y="7556"/>
                  </a:cubicBezTo>
                  <a:cubicBezTo>
                    <a:pt x="7797" y="7249"/>
                    <a:pt x="8171" y="7197"/>
                    <a:pt x="8605" y="7197"/>
                  </a:cubicBezTo>
                  <a:cubicBezTo>
                    <a:pt x="8828" y="7197"/>
                    <a:pt x="9067" y="7210"/>
                    <a:pt x="9341" y="7210"/>
                  </a:cubicBezTo>
                  <a:cubicBezTo>
                    <a:pt x="9446" y="7210"/>
                    <a:pt x="9546" y="7213"/>
                    <a:pt x="9642" y="7213"/>
                  </a:cubicBezTo>
                  <a:cubicBezTo>
                    <a:pt x="10086" y="7213"/>
                    <a:pt x="10421" y="7164"/>
                    <a:pt x="10627" y="6615"/>
                  </a:cubicBezTo>
                  <a:cubicBezTo>
                    <a:pt x="10770" y="6258"/>
                    <a:pt x="10663" y="5913"/>
                    <a:pt x="10663" y="5532"/>
                  </a:cubicBezTo>
                  <a:cubicBezTo>
                    <a:pt x="10663" y="5067"/>
                    <a:pt x="10746" y="4639"/>
                    <a:pt x="10913" y="4234"/>
                  </a:cubicBezTo>
                  <a:cubicBezTo>
                    <a:pt x="10949" y="4222"/>
                    <a:pt x="10960" y="4186"/>
                    <a:pt x="10972" y="4162"/>
                  </a:cubicBezTo>
                  <a:cubicBezTo>
                    <a:pt x="11496" y="3436"/>
                    <a:pt x="11937" y="2638"/>
                    <a:pt x="12532" y="1972"/>
                  </a:cubicBezTo>
                  <a:cubicBezTo>
                    <a:pt x="13354" y="1079"/>
                    <a:pt x="14175" y="912"/>
                    <a:pt x="15354" y="876"/>
                  </a:cubicBezTo>
                  <a:cubicBezTo>
                    <a:pt x="15413" y="874"/>
                    <a:pt x="15471" y="873"/>
                    <a:pt x="15528" y="873"/>
                  </a:cubicBezTo>
                  <a:cubicBezTo>
                    <a:pt x="16319" y="873"/>
                    <a:pt x="16981" y="1094"/>
                    <a:pt x="17747" y="1305"/>
                  </a:cubicBezTo>
                  <a:cubicBezTo>
                    <a:pt x="17971" y="1369"/>
                    <a:pt x="18154" y="1391"/>
                    <a:pt x="18329" y="1391"/>
                  </a:cubicBezTo>
                  <a:cubicBezTo>
                    <a:pt x="18608" y="1391"/>
                    <a:pt x="18864" y="1334"/>
                    <a:pt x="19223" y="1305"/>
                  </a:cubicBezTo>
                  <a:cubicBezTo>
                    <a:pt x="19277" y="1300"/>
                    <a:pt x="19328" y="1298"/>
                    <a:pt x="19377" y="1298"/>
                  </a:cubicBezTo>
                  <a:cubicBezTo>
                    <a:pt x="20340" y="1298"/>
                    <a:pt x="20440" y="2170"/>
                    <a:pt x="20712" y="3019"/>
                  </a:cubicBezTo>
                  <a:cubicBezTo>
                    <a:pt x="20914" y="3639"/>
                    <a:pt x="21093" y="4293"/>
                    <a:pt x="21390" y="4889"/>
                  </a:cubicBezTo>
                  <a:cubicBezTo>
                    <a:pt x="21878" y="5913"/>
                    <a:pt x="22629" y="6675"/>
                    <a:pt x="23724" y="6984"/>
                  </a:cubicBezTo>
                  <a:cubicBezTo>
                    <a:pt x="23756" y="6994"/>
                    <a:pt x="23787" y="6998"/>
                    <a:pt x="23818" y="6998"/>
                  </a:cubicBezTo>
                  <a:cubicBezTo>
                    <a:pt x="24090" y="6998"/>
                    <a:pt x="24272" y="6640"/>
                    <a:pt x="24057" y="6436"/>
                  </a:cubicBezTo>
                  <a:cubicBezTo>
                    <a:pt x="22498" y="5020"/>
                    <a:pt x="22295" y="2996"/>
                    <a:pt x="21390" y="1210"/>
                  </a:cubicBezTo>
                  <a:cubicBezTo>
                    <a:pt x="21164" y="781"/>
                    <a:pt x="20914" y="293"/>
                    <a:pt x="20438" y="102"/>
                  </a:cubicBezTo>
                  <a:cubicBezTo>
                    <a:pt x="20277" y="38"/>
                    <a:pt x="20119" y="12"/>
                    <a:pt x="19962" y="12"/>
                  </a:cubicBezTo>
                  <a:cubicBezTo>
                    <a:pt x="19398" y="12"/>
                    <a:pt x="18851" y="340"/>
                    <a:pt x="18283" y="340"/>
                  </a:cubicBezTo>
                  <a:cubicBezTo>
                    <a:pt x="17353" y="340"/>
                    <a:pt x="16516" y="1"/>
                    <a:pt x="1558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3" name="Google Shape;14223;p48"/>
            <p:cNvSpPr/>
            <p:nvPr/>
          </p:nvSpPr>
          <p:spPr>
            <a:xfrm>
              <a:off x="1736800" y="1759775"/>
              <a:ext cx="765375" cy="371600"/>
            </a:xfrm>
            <a:custGeom>
              <a:avLst/>
              <a:gdLst/>
              <a:ahLst/>
              <a:cxnLst/>
              <a:rect l="l" t="t" r="r" b="b"/>
              <a:pathLst>
                <a:path w="30615" h="14864" extrusionOk="0">
                  <a:moveTo>
                    <a:pt x="16525" y="1"/>
                  </a:moveTo>
                  <a:cubicBezTo>
                    <a:pt x="15317" y="1"/>
                    <a:pt x="13936" y="424"/>
                    <a:pt x="13134" y="1374"/>
                  </a:cubicBezTo>
                  <a:cubicBezTo>
                    <a:pt x="12812" y="1743"/>
                    <a:pt x="12562" y="2207"/>
                    <a:pt x="12479" y="2695"/>
                  </a:cubicBezTo>
                  <a:cubicBezTo>
                    <a:pt x="12360" y="3314"/>
                    <a:pt x="12800" y="4433"/>
                    <a:pt x="12360" y="4910"/>
                  </a:cubicBezTo>
                  <a:cubicBezTo>
                    <a:pt x="12181" y="5100"/>
                    <a:pt x="12145" y="5434"/>
                    <a:pt x="12360" y="5612"/>
                  </a:cubicBezTo>
                  <a:cubicBezTo>
                    <a:pt x="13157" y="6315"/>
                    <a:pt x="14003" y="6874"/>
                    <a:pt x="14931" y="7327"/>
                  </a:cubicBezTo>
                  <a:cubicBezTo>
                    <a:pt x="14277" y="7577"/>
                    <a:pt x="13765" y="8017"/>
                    <a:pt x="13931" y="8874"/>
                  </a:cubicBezTo>
                  <a:cubicBezTo>
                    <a:pt x="14027" y="9327"/>
                    <a:pt x="14396" y="9767"/>
                    <a:pt x="14765" y="10029"/>
                  </a:cubicBezTo>
                  <a:cubicBezTo>
                    <a:pt x="15003" y="10208"/>
                    <a:pt x="15289" y="10279"/>
                    <a:pt x="15527" y="10446"/>
                  </a:cubicBezTo>
                  <a:cubicBezTo>
                    <a:pt x="16146" y="10577"/>
                    <a:pt x="16467" y="11018"/>
                    <a:pt x="16467" y="11744"/>
                  </a:cubicBezTo>
                  <a:cubicBezTo>
                    <a:pt x="16444" y="11803"/>
                    <a:pt x="16420" y="11863"/>
                    <a:pt x="16408" y="11922"/>
                  </a:cubicBezTo>
                  <a:cubicBezTo>
                    <a:pt x="16313" y="11803"/>
                    <a:pt x="16193" y="11696"/>
                    <a:pt x="16063" y="11601"/>
                  </a:cubicBezTo>
                  <a:cubicBezTo>
                    <a:pt x="15765" y="11387"/>
                    <a:pt x="15408" y="11327"/>
                    <a:pt x="15050" y="11279"/>
                  </a:cubicBezTo>
                  <a:cubicBezTo>
                    <a:pt x="14562" y="11208"/>
                    <a:pt x="14408" y="11291"/>
                    <a:pt x="13991" y="10934"/>
                  </a:cubicBezTo>
                  <a:cubicBezTo>
                    <a:pt x="13455" y="10458"/>
                    <a:pt x="13646" y="10160"/>
                    <a:pt x="13824" y="9482"/>
                  </a:cubicBezTo>
                  <a:cubicBezTo>
                    <a:pt x="13860" y="9386"/>
                    <a:pt x="13824" y="9315"/>
                    <a:pt x="13765" y="9267"/>
                  </a:cubicBezTo>
                  <a:cubicBezTo>
                    <a:pt x="13610" y="8958"/>
                    <a:pt x="13396" y="8708"/>
                    <a:pt x="13276" y="8362"/>
                  </a:cubicBezTo>
                  <a:cubicBezTo>
                    <a:pt x="13157" y="8029"/>
                    <a:pt x="13086" y="7696"/>
                    <a:pt x="12872" y="7398"/>
                  </a:cubicBezTo>
                  <a:cubicBezTo>
                    <a:pt x="12570" y="6953"/>
                    <a:pt x="12143" y="6775"/>
                    <a:pt x="11672" y="6775"/>
                  </a:cubicBezTo>
                  <a:cubicBezTo>
                    <a:pt x="11475" y="6775"/>
                    <a:pt x="11269" y="6806"/>
                    <a:pt x="11062" y="6862"/>
                  </a:cubicBezTo>
                  <a:cubicBezTo>
                    <a:pt x="10759" y="6947"/>
                    <a:pt x="10490" y="7148"/>
                    <a:pt x="10281" y="7148"/>
                  </a:cubicBezTo>
                  <a:cubicBezTo>
                    <a:pt x="10136" y="7148"/>
                    <a:pt x="10021" y="7052"/>
                    <a:pt x="9943" y="6755"/>
                  </a:cubicBezTo>
                  <a:cubicBezTo>
                    <a:pt x="9859" y="6446"/>
                    <a:pt x="9931" y="6207"/>
                    <a:pt x="9716" y="5934"/>
                  </a:cubicBezTo>
                  <a:cubicBezTo>
                    <a:pt x="9531" y="5686"/>
                    <a:pt x="9300" y="5581"/>
                    <a:pt x="9055" y="5581"/>
                  </a:cubicBezTo>
                  <a:cubicBezTo>
                    <a:pt x="9018" y="5581"/>
                    <a:pt x="8980" y="5584"/>
                    <a:pt x="8943" y="5588"/>
                  </a:cubicBezTo>
                  <a:cubicBezTo>
                    <a:pt x="8919" y="5576"/>
                    <a:pt x="8883" y="5565"/>
                    <a:pt x="8859" y="5565"/>
                  </a:cubicBezTo>
                  <a:cubicBezTo>
                    <a:pt x="8526" y="5495"/>
                    <a:pt x="8233" y="5466"/>
                    <a:pt x="7935" y="5466"/>
                  </a:cubicBezTo>
                  <a:cubicBezTo>
                    <a:pt x="7670" y="5466"/>
                    <a:pt x="7401" y="5489"/>
                    <a:pt x="7097" y="5529"/>
                  </a:cubicBezTo>
                  <a:cubicBezTo>
                    <a:pt x="6580" y="5605"/>
                    <a:pt x="5827" y="5863"/>
                    <a:pt x="5192" y="5863"/>
                  </a:cubicBezTo>
                  <a:cubicBezTo>
                    <a:pt x="4935" y="5863"/>
                    <a:pt x="4697" y="5820"/>
                    <a:pt x="4502" y="5707"/>
                  </a:cubicBezTo>
                  <a:cubicBezTo>
                    <a:pt x="4144" y="5505"/>
                    <a:pt x="3978" y="5195"/>
                    <a:pt x="3549" y="5041"/>
                  </a:cubicBezTo>
                  <a:cubicBezTo>
                    <a:pt x="3156" y="4910"/>
                    <a:pt x="846" y="4933"/>
                    <a:pt x="1620" y="4017"/>
                  </a:cubicBezTo>
                  <a:cubicBezTo>
                    <a:pt x="1659" y="3968"/>
                    <a:pt x="1619" y="3912"/>
                    <a:pt x="1570" y="3912"/>
                  </a:cubicBezTo>
                  <a:cubicBezTo>
                    <a:pt x="1559" y="3912"/>
                    <a:pt x="1548" y="3915"/>
                    <a:pt x="1537" y="3921"/>
                  </a:cubicBezTo>
                  <a:cubicBezTo>
                    <a:pt x="1" y="5267"/>
                    <a:pt x="3156" y="5755"/>
                    <a:pt x="3632" y="6112"/>
                  </a:cubicBezTo>
                  <a:cubicBezTo>
                    <a:pt x="4228" y="6565"/>
                    <a:pt x="4406" y="6886"/>
                    <a:pt x="5216" y="6886"/>
                  </a:cubicBezTo>
                  <a:cubicBezTo>
                    <a:pt x="5250" y="6886"/>
                    <a:pt x="5283" y="6887"/>
                    <a:pt x="5317" y="6887"/>
                  </a:cubicBezTo>
                  <a:cubicBezTo>
                    <a:pt x="6381" y="6887"/>
                    <a:pt x="7653" y="6705"/>
                    <a:pt x="8645" y="6267"/>
                  </a:cubicBezTo>
                  <a:cubicBezTo>
                    <a:pt x="8669" y="6273"/>
                    <a:pt x="8696" y="6276"/>
                    <a:pt x="8722" y="6276"/>
                  </a:cubicBezTo>
                  <a:cubicBezTo>
                    <a:pt x="8749" y="6276"/>
                    <a:pt x="8776" y="6273"/>
                    <a:pt x="8800" y="6267"/>
                  </a:cubicBezTo>
                  <a:cubicBezTo>
                    <a:pt x="8801" y="6266"/>
                    <a:pt x="8803" y="6266"/>
                    <a:pt x="8805" y="6266"/>
                  </a:cubicBezTo>
                  <a:cubicBezTo>
                    <a:pt x="8906" y="6266"/>
                    <a:pt x="8884" y="7305"/>
                    <a:pt x="8919" y="7434"/>
                  </a:cubicBezTo>
                  <a:cubicBezTo>
                    <a:pt x="8978" y="7708"/>
                    <a:pt x="9121" y="7958"/>
                    <a:pt x="9347" y="8124"/>
                  </a:cubicBezTo>
                  <a:cubicBezTo>
                    <a:pt x="9583" y="8307"/>
                    <a:pt x="9832" y="8367"/>
                    <a:pt x="10089" y="8367"/>
                  </a:cubicBezTo>
                  <a:cubicBezTo>
                    <a:pt x="10353" y="8367"/>
                    <a:pt x="10624" y="8304"/>
                    <a:pt x="10895" y="8243"/>
                  </a:cubicBezTo>
                  <a:cubicBezTo>
                    <a:pt x="11054" y="8212"/>
                    <a:pt x="11334" y="8116"/>
                    <a:pt x="11567" y="8116"/>
                  </a:cubicBezTo>
                  <a:cubicBezTo>
                    <a:pt x="11684" y="8116"/>
                    <a:pt x="11788" y="8140"/>
                    <a:pt x="11860" y="8208"/>
                  </a:cubicBezTo>
                  <a:cubicBezTo>
                    <a:pt x="11955" y="8303"/>
                    <a:pt x="11979" y="8565"/>
                    <a:pt x="12026" y="8684"/>
                  </a:cubicBezTo>
                  <a:cubicBezTo>
                    <a:pt x="12122" y="8958"/>
                    <a:pt x="12217" y="9220"/>
                    <a:pt x="12395" y="9434"/>
                  </a:cubicBezTo>
                  <a:cubicBezTo>
                    <a:pt x="12574" y="9660"/>
                    <a:pt x="12836" y="9815"/>
                    <a:pt x="13086" y="9863"/>
                  </a:cubicBezTo>
                  <a:cubicBezTo>
                    <a:pt x="12836" y="10410"/>
                    <a:pt x="12657" y="11053"/>
                    <a:pt x="12991" y="11577"/>
                  </a:cubicBezTo>
                  <a:cubicBezTo>
                    <a:pt x="13431" y="12232"/>
                    <a:pt x="15824" y="12137"/>
                    <a:pt x="15670" y="12887"/>
                  </a:cubicBezTo>
                  <a:cubicBezTo>
                    <a:pt x="15602" y="13259"/>
                    <a:pt x="15859" y="13505"/>
                    <a:pt x="16150" y="13505"/>
                  </a:cubicBezTo>
                  <a:cubicBezTo>
                    <a:pt x="16269" y="13505"/>
                    <a:pt x="16393" y="13465"/>
                    <a:pt x="16503" y="13375"/>
                  </a:cubicBezTo>
                  <a:cubicBezTo>
                    <a:pt x="17325" y="12732"/>
                    <a:pt x="17956" y="11720"/>
                    <a:pt x="17539" y="10672"/>
                  </a:cubicBezTo>
                  <a:cubicBezTo>
                    <a:pt x="17360" y="10208"/>
                    <a:pt x="17015" y="9910"/>
                    <a:pt x="16610" y="9660"/>
                  </a:cubicBezTo>
                  <a:cubicBezTo>
                    <a:pt x="16372" y="9505"/>
                    <a:pt x="16063" y="9458"/>
                    <a:pt x="15824" y="9315"/>
                  </a:cubicBezTo>
                  <a:cubicBezTo>
                    <a:pt x="15717" y="9267"/>
                    <a:pt x="15598" y="9244"/>
                    <a:pt x="15491" y="9196"/>
                  </a:cubicBezTo>
                  <a:cubicBezTo>
                    <a:pt x="15139" y="8272"/>
                    <a:pt x="15285" y="7805"/>
                    <a:pt x="15948" y="7805"/>
                  </a:cubicBezTo>
                  <a:cubicBezTo>
                    <a:pt x="16002" y="7805"/>
                    <a:pt x="16060" y="7808"/>
                    <a:pt x="16122" y="7815"/>
                  </a:cubicBezTo>
                  <a:cubicBezTo>
                    <a:pt x="16444" y="7779"/>
                    <a:pt x="16682" y="7279"/>
                    <a:pt x="16313" y="7112"/>
                  </a:cubicBezTo>
                  <a:cubicBezTo>
                    <a:pt x="15217" y="6636"/>
                    <a:pt x="14265" y="6029"/>
                    <a:pt x="13384" y="5219"/>
                  </a:cubicBezTo>
                  <a:cubicBezTo>
                    <a:pt x="13860" y="4386"/>
                    <a:pt x="13336" y="3326"/>
                    <a:pt x="13800" y="2397"/>
                  </a:cubicBezTo>
                  <a:cubicBezTo>
                    <a:pt x="14201" y="1584"/>
                    <a:pt x="15519" y="803"/>
                    <a:pt x="16516" y="803"/>
                  </a:cubicBezTo>
                  <a:cubicBezTo>
                    <a:pt x="16585" y="803"/>
                    <a:pt x="16652" y="806"/>
                    <a:pt x="16717" y="814"/>
                  </a:cubicBezTo>
                  <a:cubicBezTo>
                    <a:pt x="17217" y="873"/>
                    <a:pt x="17837" y="1564"/>
                    <a:pt x="17920" y="2112"/>
                  </a:cubicBezTo>
                  <a:cubicBezTo>
                    <a:pt x="17968" y="2362"/>
                    <a:pt x="17753" y="2767"/>
                    <a:pt x="17741" y="3052"/>
                  </a:cubicBezTo>
                  <a:cubicBezTo>
                    <a:pt x="17717" y="4064"/>
                    <a:pt x="18277" y="4814"/>
                    <a:pt x="19027" y="5481"/>
                  </a:cubicBezTo>
                  <a:cubicBezTo>
                    <a:pt x="19360" y="5770"/>
                    <a:pt x="19648" y="5896"/>
                    <a:pt x="19923" y="5896"/>
                  </a:cubicBezTo>
                  <a:cubicBezTo>
                    <a:pt x="20306" y="5896"/>
                    <a:pt x="20664" y="5650"/>
                    <a:pt x="21087" y="5255"/>
                  </a:cubicBezTo>
                  <a:cubicBezTo>
                    <a:pt x="21325" y="5029"/>
                    <a:pt x="21551" y="4743"/>
                    <a:pt x="21825" y="4552"/>
                  </a:cubicBezTo>
                  <a:cubicBezTo>
                    <a:pt x="22075" y="4422"/>
                    <a:pt x="22325" y="4267"/>
                    <a:pt x="22575" y="4136"/>
                  </a:cubicBezTo>
                  <a:lnTo>
                    <a:pt x="22873" y="5148"/>
                  </a:lnTo>
                  <a:cubicBezTo>
                    <a:pt x="22790" y="5695"/>
                    <a:pt x="22135" y="6457"/>
                    <a:pt x="21897" y="6981"/>
                  </a:cubicBezTo>
                  <a:cubicBezTo>
                    <a:pt x="21611" y="7600"/>
                    <a:pt x="21385" y="8303"/>
                    <a:pt x="21385" y="9005"/>
                  </a:cubicBezTo>
                  <a:cubicBezTo>
                    <a:pt x="21408" y="9803"/>
                    <a:pt x="21385" y="9839"/>
                    <a:pt x="20551" y="10006"/>
                  </a:cubicBezTo>
                  <a:cubicBezTo>
                    <a:pt x="19158" y="10279"/>
                    <a:pt x="18265" y="12053"/>
                    <a:pt x="19956" y="12684"/>
                  </a:cubicBezTo>
                  <a:cubicBezTo>
                    <a:pt x="19973" y="12691"/>
                    <a:pt x="19990" y="12694"/>
                    <a:pt x="20006" y="12694"/>
                  </a:cubicBezTo>
                  <a:cubicBezTo>
                    <a:pt x="20132" y="12694"/>
                    <a:pt x="20206" y="12506"/>
                    <a:pt x="20111" y="12411"/>
                  </a:cubicBezTo>
                  <a:cubicBezTo>
                    <a:pt x="19087" y="11387"/>
                    <a:pt x="21075" y="11089"/>
                    <a:pt x="21647" y="10875"/>
                  </a:cubicBezTo>
                  <a:cubicBezTo>
                    <a:pt x="21968" y="10756"/>
                    <a:pt x="22397" y="10553"/>
                    <a:pt x="22540" y="10196"/>
                  </a:cubicBezTo>
                  <a:cubicBezTo>
                    <a:pt x="22575" y="10077"/>
                    <a:pt x="22575" y="9970"/>
                    <a:pt x="22599" y="9863"/>
                  </a:cubicBezTo>
                  <a:cubicBezTo>
                    <a:pt x="22575" y="9684"/>
                    <a:pt x="22516" y="9505"/>
                    <a:pt x="22420" y="9351"/>
                  </a:cubicBezTo>
                  <a:lnTo>
                    <a:pt x="22420" y="8160"/>
                  </a:lnTo>
                  <a:cubicBezTo>
                    <a:pt x="22480" y="7767"/>
                    <a:pt x="22623" y="7410"/>
                    <a:pt x="22801" y="7041"/>
                  </a:cubicBezTo>
                  <a:cubicBezTo>
                    <a:pt x="22861" y="7660"/>
                    <a:pt x="23075" y="8327"/>
                    <a:pt x="23147" y="8839"/>
                  </a:cubicBezTo>
                  <a:cubicBezTo>
                    <a:pt x="23171" y="9053"/>
                    <a:pt x="23385" y="9196"/>
                    <a:pt x="23563" y="9255"/>
                  </a:cubicBezTo>
                  <a:cubicBezTo>
                    <a:pt x="25004" y="9732"/>
                    <a:pt x="24980" y="10875"/>
                    <a:pt x="24004" y="11827"/>
                  </a:cubicBezTo>
                  <a:cubicBezTo>
                    <a:pt x="23496" y="12327"/>
                    <a:pt x="22872" y="12645"/>
                    <a:pt x="22227" y="12645"/>
                  </a:cubicBezTo>
                  <a:cubicBezTo>
                    <a:pt x="21843" y="12645"/>
                    <a:pt x="21452" y="12533"/>
                    <a:pt x="21075" y="12280"/>
                  </a:cubicBezTo>
                  <a:cubicBezTo>
                    <a:pt x="20992" y="12221"/>
                    <a:pt x="20910" y="12196"/>
                    <a:pt x="20833" y="12196"/>
                  </a:cubicBezTo>
                  <a:cubicBezTo>
                    <a:pt x="20457" y="12196"/>
                    <a:pt x="20205" y="12801"/>
                    <a:pt x="20611" y="13077"/>
                  </a:cubicBezTo>
                  <a:cubicBezTo>
                    <a:pt x="21118" y="13424"/>
                    <a:pt x="21651" y="13577"/>
                    <a:pt x="22173" y="13577"/>
                  </a:cubicBezTo>
                  <a:cubicBezTo>
                    <a:pt x="23231" y="13577"/>
                    <a:pt x="24247" y="12946"/>
                    <a:pt x="24933" y="12006"/>
                  </a:cubicBezTo>
                  <a:cubicBezTo>
                    <a:pt x="26028" y="10506"/>
                    <a:pt x="25480" y="9386"/>
                    <a:pt x="24254" y="8362"/>
                  </a:cubicBezTo>
                  <a:cubicBezTo>
                    <a:pt x="24171" y="7946"/>
                    <a:pt x="24040" y="7422"/>
                    <a:pt x="24111" y="7100"/>
                  </a:cubicBezTo>
                  <a:cubicBezTo>
                    <a:pt x="24171" y="6862"/>
                    <a:pt x="24123" y="6803"/>
                    <a:pt x="24111" y="6767"/>
                  </a:cubicBezTo>
                  <a:cubicBezTo>
                    <a:pt x="24147" y="6767"/>
                    <a:pt x="24230" y="6755"/>
                    <a:pt x="24456" y="6672"/>
                  </a:cubicBezTo>
                  <a:cubicBezTo>
                    <a:pt x="24897" y="6469"/>
                    <a:pt x="25147" y="6517"/>
                    <a:pt x="25492" y="6100"/>
                  </a:cubicBezTo>
                  <a:cubicBezTo>
                    <a:pt x="25838" y="5672"/>
                    <a:pt x="25718" y="5100"/>
                    <a:pt x="25969" y="4707"/>
                  </a:cubicBezTo>
                  <a:cubicBezTo>
                    <a:pt x="25980" y="4465"/>
                    <a:pt x="26064" y="4345"/>
                    <a:pt x="26228" y="4345"/>
                  </a:cubicBezTo>
                  <a:cubicBezTo>
                    <a:pt x="26418" y="4345"/>
                    <a:pt x="26714" y="4507"/>
                    <a:pt x="27123" y="4826"/>
                  </a:cubicBezTo>
                  <a:cubicBezTo>
                    <a:pt x="27028" y="5124"/>
                    <a:pt x="26909" y="5422"/>
                    <a:pt x="26742" y="5684"/>
                  </a:cubicBezTo>
                  <a:cubicBezTo>
                    <a:pt x="26540" y="6112"/>
                    <a:pt x="26266" y="6529"/>
                    <a:pt x="26064" y="6981"/>
                  </a:cubicBezTo>
                  <a:cubicBezTo>
                    <a:pt x="25778" y="7577"/>
                    <a:pt x="25480" y="8601"/>
                    <a:pt x="26445" y="8720"/>
                  </a:cubicBezTo>
                  <a:cubicBezTo>
                    <a:pt x="26485" y="8725"/>
                    <a:pt x="26525" y="8727"/>
                    <a:pt x="26565" y="8727"/>
                  </a:cubicBezTo>
                  <a:cubicBezTo>
                    <a:pt x="27280" y="8727"/>
                    <a:pt x="28028" y="7951"/>
                    <a:pt x="28647" y="7208"/>
                  </a:cubicBezTo>
                  <a:lnTo>
                    <a:pt x="28647" y="7208"/>
                  </a:lnTo>
                  <a:cubicBezTo>
                    <a:pt x="28385" y="8303"/>
                    <a:pt x="27862" y="9232"/>
                    <a:pt x="27076" y="10184"/>
                  </a:cubicBezTo>
                  <a:cubicBezTo>
                    <a:pt x="26385" y="10994"/>
                    <a:pt x="25718" y="11911"/>
                    <a:pt x="25778" y="13042"/>
                  </a:cubicBezTo>
                  <a:cubicBezTo>
                    <a:pt x="25837" y="14077"/>
                    <a:pt x="26632" y="14863"/>
                    <a:pt x="27481" y="14863"/>
                  </a:cubicBezTo>
                  <a:cubicBezTo>
                    <a:pt x="27667" y="14863"/>
                    <a:pt x="27856" y="14826"/>
                    <a:pt x="28040" y="14744"/>
                  </a:cubicBezTo>
                  <a:cubicBezTo>
                    <a:pt x="28125" y="14754"/>
                    <a:pt x="28208" y="14759"/>
                    <a:pt x="28290" y="14759"/>
                  </a:cubicBezTo>
                  <a:cubicBezTo>
                    <a:pt x="29718" y="14759"/>
                    <a:pt x="30615" y="13322"/>
                    <a:pt x="30243" y="11970"/>
                  </a:cubicBezTo>
                  <a:cubicBezTo>
                    <a:pt x="30238" y="11929"/>
                    <a:pt x="30213" y="11912"/>
                    <a:pt x="30185" y="11912"/>
                  </a:cubicBezTo>
                  <a:cubicBezTo>
                    <a:pt x="30148" y="11912"/>
                    <a:pt x="30107" y="11941"/>
                    <a:pt x="30100" y="11982"/>
                  </a:cubicBezTo>
                  <a:cubicBezTo>
                    <a:pt x="30064" y="12780"/>
                    <a:pt x="29505" y="13482"/>
                    <a:pt x="28802" y="13935"/>
                  </a:cubicBezTo>
                  <a:cubicBezTo>
                    <a:pt x="28759" y="13789"/>
                    <a:pt x="28637" y="13674"/>
                    <a:pt x="28491" y="13674"/>
                  </a:cubicBezTo>
                  <a:cubicBezTo>
                    <a:pt x="28435" y="13674"/>
                    <a:pt x="28374" y="13692"/>
                    <a:pt x="28314" y="13732"/>
                  </a:cubicBezTo>
                  <a:cubicBezTo>
                    <a:pt x="28157" y="13834"/>
                    <a:pt x="28014" y="13878"/>
                    <a:pt x="27887" y="13878"/>
                  </a:cubicBezTo>
                  <a:cubicBezTo>
                    <a:pt x="27494" y="13878"/>
                    <a:pt x="27243" y="13464"/>
                    <a:pt x="27135" y="13077"/>
                  </a:cubicBezTo>
                  <a:cubicBezTo>
                    <a:pt x="26909" y="12244"/>
                    <a:pt x="27242" y="11768"/>
                    <a:pt x="27743" y="11113"/>
                  </a:cubicBezTo>
                  <a:cubicBezTo>
                    <a:pt x="28147" y="10601"/>
                    <a:pt x="28624" y="10125"/>
                    <a:pt x="28969" y="9553"/>
                  </a:cubicBezTo>
                  <a:cubicBezTo>
                    <a:pt x="29659" y="8410"/>
                    <a:pt x="29945" y="7100"/>
                    <a:pt x="29779" y="5779"/>
                  </a:cubicBezTo>
                  <a:cubicBezTo>
                    <a:pt x="29753" y="5537"/>
                    <a:pt x="29542" y="5330"/>
                    <a:pt x="29319" y="5330"/>
                  </a:cubicBezTo>
                  <a:cubicBezTo>
                    <a:pt x="29223" y="5330"/>
                    <a:pt x="29126" y="5368"/>
                    <a:pt x="29040" y="5457"/>
                  </a:cubicBezTo>
                  <a:cubicBezTo>
                    <a:pt x="28588" y="5934"/>
                    <a:pt x="28147" y="6398"/>
                    <a:pt x="27695" y="6874"/>
                  </a:cubicBezTo>
                  <a:cubicBezTo>
                    <a:pt x="27516" y="7069"/>
                    <a:pt x="27260" y="7542"/>
                    <a:pt x="27100" y="7542"/>
                  </a:cubicBezTo>
                  <a:cubicBezTo>
                    <a:pt x="27025" y="7542"/>
                    <a:pt x="26972" y="7440"/>
                    <a:pt x="26957" y="7160"/>
                  </a:cubicBezTo>
                  <a:cubicBezTo>
                    <a:pt x="26921" y="6493"/>
                    <a:pt x="27838" y="5672"/>
                    <a:pt x="27850" y="4898"/>
                  </a:cubicBezTo>
                  <a:cubicBezTo>
                    <a:pt x="27860" y="4153"/>
                    <a:pt x="27402" y="3310"/>
                    <a:pt x="26624" y="3310"/>
                  </a:cubicBezTo>
                  <a:cubicBezTo>
                    <a:pt x="26543" y="3310"/>
                    <a:pt x="26460" y="3319"/>
                    <a:pt x="26373" y="3338"/>
                  </a:cubicBezTo>
                  <a:cubicBezTo>
                    <a:pt x="25945" y="3421"/>
                    <a:pt x="25588" y="3814"/>
                    <a:pt x="25349" y="4148"/>
                  </a:cubicBezTo>
                  <a:cubicBezTo>
                    <a:pt x="25135" y="4469"/>
                    <a:pt x="25111" y="5029"/>
                    <a:pt x="24814" y="5255"/>
                  </a:cubicBezTo>
                  <a:cubicBezTo>
                    <a:pt x="24618" y="5400"/>
                    <a:pt x="24489" y="5443"/>
                    <a:pt x="24384" y="5443"/>
                  </a:cubicBezTo>
                  <a:cubicBezTo>
                    <a:pt x="24233" y="5443"/>
                    <a:pt x="24132" y="5355"/>
                    <a:pt x="23953" y="5355"/>
                  </a:cubicBezTo>
                  <a:cubicBezTo>
                    <a:pt x="23908" y="5355"/>
                    <a:pt x="23858" y="5360"/>
                    <a:pt x="23802" y="5374"/>
                  </a:cubicBezTo>
                  <a:cubicBezTo>
                    <a:pt x="24218" y="4529"/>
                    <a:pt x="24564" y="3588"/>
                    <a:pt x="23516" y="3005"/>
                  </a:cubicBezTo>
                  <a:cubicBezTo>
                    <a:pt x="23255" y="2864"/>
                    <a:pt x="22986" y="2804"/>
                    <a:pt x="22719" y="2804"/>
                  </a:cubicBezTo>
                  <a:cubicBezTo>
                    <a:pt x="21924" y="2804"/>
                    <a:pt x="21139" y="3333"/>
                    <a:pt x="20587" y="3850"/>
                  </a:cubicBezTo>
                  <a:cubicBezTo>
                    <a:pt x="20301" y="4124"/>
                    <a:pt x="20182" y="4422"/>
                    <a:pt x="19765" y="4481"/>
                  </a:cubicBezTo>
                  <a:cubicBezTo>
                    <a:pt x="19720" y="4489"/>
                    <a:pt x="19676" y="4492"/>
                    <a:pt x="19634" y="4492"/>
                  </a:cubicBezTo>
                  <a:cubicBezTo>
                    <a:pt x="18875" y="4492"/>
                    <a:pt x="18586" y="3327"/>
                    <a:pt x="18575" y="2707"/>
                  </a:cubicBezTo>
                  <a:cubicBezTo>
                    <a:pt x="18563" y="2147"/>
                    <a:pt x="18849" y="1683"/>
                    <a:pt x="18646" y="1112"/>
                  </a:cubicBezTo>
                  <a:cubicBezTo>
                    <a:pt x="18372" y="302"/>
                    <a:pt x="17539" y="16"/>
                    <a:pt x="16717" y="4"/>
                  </a:cubicBezTo>
                  <a:cubicBezTo>
                    <a:pt x="16654" y="2"/>
                    <a:pt x="16589" y="1"/>
                    <a:pt x="1652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4" name="Google Shape;14224;p48"/>
            <p:cNvSpPr/>
            <p:nvPr/>
          </p:nvSpPr>
          <p:spPr>
            <a:xfrm>
              <a:off x="2468750" y="1965200"/>
              <a:ext cx="25025" cy="66125"/>
            </a:xfrm>
            <a:custGeom>
              <a:avLst/>
              <a:gdLst/>
              <a:ahLst/>
              <a:cxnLst/>
              <a:rect l="l" t="t" r="r" b="b"/>
              <a:pathLst>
                <a:path w="1001" h="2645" extrusionOk="0">
                  <a:moveTo>
                    <a:pt x="787" y="1"/>
                  </a:moveTo>
                  <a:cubicBezTo>
                    <a:pt x="751" y="1"/>
                    <a:pt x="714" y="9"/>
                    <a:pt x="679" y="26"/>
                  </a:cubicBezTo>
                  <a:cubicBezTo>
                    <a:pt x="250" y="241"/>
                    <a:pt x="72" y="741"/>
                    <a:pt x="48" y="1193"/>
                  </a:cubicBezTo>
                  <a:cubicBezTo>
                    <a:pt x="0" y="1729"/>
                    <a:pt x="239" y="2110"/>
                    <a:pt x="477" y="2574"/>
                  </a:cubicBezTo>
                  <a:cubicBezTo>
                    <a:pt x="505" y="2623"/>
                    <a:pt x="554" y="2644"/>
                    <a:pt x="604" y="2644"/>
                  </a:cubicBezTo>
                  <a:cubicBezTo>
                    <a:pt x="701" y="2644"/>
                    <a:pt x="802" y="2565"/>
                    <a:pt x="762" y="2455"/>
                  </a:cubicBezTo>
                  <a:cubicBezTo>
                    <a:pt x="489" y="1705"/>
                    <a:pt x="977" y="955"/>
                    <a:pt x="1001" y="205"/>
                  </a:cubicBezTo>
                  <a:cubicBezTo>
                    <a:pt x="1001" y="79"/>
                    <a:pt x="899" y="1"/>
                    <a:pt x="78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5" name="Google Shape;14225;p48"/>
            <p:cNvSpPr/>
            <p:nvPr/>
          </p:nvSpPr>
          <p:spPr>
            <a:xfrm>
              <a:off x="2488400" y="1908725"/>
              <a:ext cx="116775" cy="39700"/>
            </a:xfrm>
            <a:custGeom>
              <a:avLst/>
              <a:gdLst/>
              <a:ahLst/>
              <a:cxnLst/>
              <a:rect l="l" t="t" r="r" b="b"/>
              <a:pathLst>
                <a:path w="4671" h="1588" extrusionOk="0">
                  <a:moveTo>
                    <a:pt x="2893" y="0"/>
                  </a:moveTo>
                  <a:cubicBezTo>
                    <a:pt x="1917" y="0"/>
                    <a:pt x="954" y="459"/>
                    <a:pt x="167" y="1202"/>
                  </a:cubicBezTo>
                  <a:cubicBezTo>
                    <a:pt x="1" y="1359"/>
                    <a:pt x="157" y="1588"/>
                    <a:pt x="336" y="1588"/>
                  </a:cubicBezTo>
                  <a:cubicBezTo>
                    <a:pt x="387" y="1588"/>
                    <a:pt x="440" y="1569"/>
                    <a:pt x="488" y="1523"/>
                  </a:cubicBezTo>
                  <a:cubicBezTo>
                    <a:pt x="1267" y="840"/>
                    <a:pt x="2328" y="572"/>
                    <a:pt x="3375" y="572"/>
                  </a:cubicBezTo>
                  <a:cubicBezTo>
                    <a:pt x="3769" y="572"/>
                    <a:pt x="4162" y="610"/>
                    <a:pt x="4537" y="678"/>
                  </a:cubicBezTo>
                  <a:cubicBezTo>
                    <a:pt x="4544" y="682"/>
                    <a:pt x="4552" y="684"/>
                    <a:pt x="4560" y="684"/>
                  </a:cubicBezTo>
                  <a:cubicBezTo>
                    <a:pt x="4622" y="684"/>
                    <a:pt x="4670" y="564"/>
                    <a:pt x="4596" y="511"/>
                  </a:cubicBezTo>
                  <a:cubicBezTo>
                    <a:pt x="4045" y="159"/>
                    <a:pt x="3467" y="0"/>
                    <a:pt x="2893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6" name="Google Shape;14226;p48"/>
            <p:cNvSpPr/>
            <p:nvPr/>
          </p:nvSpPr>
          <p:spPr>
            <a:xfrm>
              <a:off x="2617675" y="1937550"/>
              <a:ext cx="113325" cy="206850"/>
            </a:xfrm>
            <a:custGeom>
              <a:avLst/>
              <a:gdLst/>
              <a:ahLst/>
              <a:cxnLst/>
              <a:rect l="l" t="t" r="r" b="b"/>
              <a:pathLst>
                <a:path w="4533" h="8274" extrusionOk="0">
                  <a:moveTo>
                    <a:pt x="78" y="0"/>
                  </a:moveTo>
                  <a:cubicBezTo>
                    <a:pt x="18" y="0"/>
                    <a:pt x="0" y="76"/>
                    <a:pt x="56" y="120"/>
                  </a:cubicBezTo>
                  <a:cubicBezTo>
                    <a:pt x="1783" y="1251"/>
                    <a:pt x="1259" y="2775"/>
                    <a:pt x="1806" y="4419"/>
                  </a:cubicBezTo>
                  <a:cubicBezTo>
                    <a:pt x="1973" y="4895"/>
                    <a:pt x="2318" y="5252"/>
                    <a:pt x="2568" y="5692"/>
                  </a:cubicBezTo>
                  <a:cubicBezTo>
                    <a:pt x="3021" y="6443"/>
                    <a:pt x="2866" y="7026"/>
                    <a:pt x="2902" y="7859"/>
                  </a:cubicBezTo>
                  <a:cubicBezTo>
                    <a:pt x="2910" y="8122"/>
                    <a:pt x="3104" y="8273"/>
                    <a:pt x="3317" y="8273"/>
                  </a:cubicBezTo>
                  <a:cubicBezTo>
                    <a:pt x="3423" y="8273"/>
                    <a:pt x="3533" y="8236"/>
                    <a:pt x="3628" y="8157"/>
                  </a:cubicBezTo>
                  <a:cubicBezTo>
                    <a:pt x="4211" y="7609"/>
                    <a:pt x="4533" y="6895"/>
                    <a:pt x="4366" y="6085"/>
                  </a:cubicBezTo>
                  <a:cubicBezTo>
                    <a:pt x="4176" y="5133"/>
                    <a:pt x="3283" y="4633"/>
                    <a:pt x="2937" y="3764"/>
                  </a:cubicBezTo>
                  <a:cubicBezTo>
                    <a:pt x="2556" y="2787"/>
                    <a:pt x="2580" y="1954"/>
                    <a:pt x="1878" y="1073"/>
                  </a:cubicBezTo>
                  <a:cubicBezTo>
                    <a:pt x="1378" y="454"/>
                    <a:pt x="878" y="180"/>
                    <a:pt x="92" y="1"/>
                  </a:cubicBezTo>
                  <a:cubicBezTo>
                    <a:pt x="87" y="1"/>
                    <a:pt x="83" y="0"/>
                    <a:pt x="7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7" name="Google Shape;14227;p48"/>
            <p:cNvSpPr/>
            <p:nvPr/>
          </p:nvSpPr>
          <p:spPr>
            <a:xfrm>
              <a:off x="2037450" y="2067800"/>
              <a:ext cx="921750" cy="1555650"/>
            </a:xfrm>
            <a:custGeom>
              <a:avLst/>
              <a:gdLst/>
              <a:ahLst/>
              <a:cxnLst/>
              <a:rect l="l" t="t" r="r" b="b"/>
              <a:pathLst>
                <a:path w="36870" h="62226" extrusionOk="0">
                  <a:moveTo>
                    <a:pt x="18467" y="2170"/>
                  </a:moveTo>
                  <a:cubicBezTo>
                    <a:pt x="18466" y="2171"/>
                    <a:pt x="18467" y="2172"/>
                    <a:pt x="18467" y="2173"/>
                  </a:cubicBezTo>
                  <a:cubicBezTo>
                    <a:pt x="18467" y="2172"/>
                    <a:pt x="18467" y="2171"/>
                    <a:pt x="18467" y="2170"/>
                  </a:cubicBezTo>
                  <a:close/>
                  <a:moveTo>
                    <a:pt x="21388" y="0"/>
                  </a:moveTo>
                  <a:cubicBezTo>
                    <a:pt x="20519" y="0"/>
                    <a:pt x="19470" y="509"/>
                    <a:pt x="18860" y="744"/>
                  </a:cubicBezTo>
                  <a:cubicBezTo>
                    <a:pt x="18729" y="792"/>
                    <a:pt x="18681" y="971"/>
                    <a:pt x="18729" y="1090"/>
                  </a:cubicBezTo>
                  <a:cubicBezTo>
                    <a:pt x="18681" y="1161"/>
                    <a:pt x="18634" y="1233"/>
                    <a:pt x="18586" y="1328"/>
                  </a:cubicBezTo>
                  <a:cubicBezTo>
                    <a:pt x="18467" y="1577"/>
                    <a:pt x="18431" y="1885"/>
                    <a:pt x="18467" y="2170"/>
                  </a:cubicBezTo>
                  <a:lnTo>
                    <a:pt x="18467" y="2170"/>
                  </a:lnTo>
                  <a:cubicBezTo>
                    <a:pt x="18467" y="2170"/>
                    <a:pt x="18467" y="2170"/>
                    <a:pt x="18467" y="2170"/>
                  </a:cubicBezTo>
                  <a:lnTo>
                    <a:pt x="18467" y="2170"/>
                  </a:lnTo>
                  <a:cubicBezTo>
                    <a:pt x="18473" y="2170"/>
                    <a:pt x="18697" y="2838"/>
                    <a:pt x="18726" y="2838"/>
                  </a:cubicBezTo>
                  <a:cubicBezTo>
                    <a:pt x="18727" y="2838"/>
                    <a:pt x="18728" y="2837"/>
                    <a:pt x="18728" y="2835"/>
                  </a:cubicBezTo>
                  <a:lnTo>
                    <a:pt x="18728" y="2835"/>
                  </a:lnTo>
                  <a:cubicBezTo>
                    <a:pt x="18677" y="3425"/>
                    <a:pt x="18072" y="3650"/>
                    <a:pt x="17622" y="3733"/>
                  </a:cubicBezTo>
                  <a:cubicBezTo>
                    <a:pt x="16788" y="3911"/>
                    <a:pt x="15848" y="4352"/>
                    <a:pt x="15955" y="5340"/>
                  </a:cubicBezTo>
                  <a:cubicBezTo>
                    <a:pt x="16002" y="5733"/>
                    <a:pt x="16240" y="6019"/>
                    <a:pt x="16443" y="6328"/>
                  </a:cubicBezTo>
                  <a:cubicBezTo>
                    <a:pt x="16705" y="6614"/>
                    <a:pt x="16895" y="6924"/>
                    <a:pt x="17026" y="7281"/>
                  </a:cubicBezTo>
                  <a:cubicBezTo>
                    <a:pt x="17431" y="7864"/>
                    <a:pt x="17133" y="8305"/>
                    <a:pt x="16133" y="8603"/>
                  </a:cubicBezTo>
                  <a:cubicBezTo>
                    <a:pt x="15347" y="8293"/>
                    <a:pt x="15062" y="7281"/>
                    <a:pt x="14907" y="6555"/>
                  </a:cubicBezTo>
                  <a:cubicBezTo>
                    <a:pt x="14877" y="6388"/>
                    <a:pt x="14718" y="6277"/>
                    <a:pt x="14563" y="6277"/>
                  </a:cubicBezTo>
                  <a:cubicBezTo>
                    <a:pt x="14530" y="6277"/>
                    <a:pt x="14498" y="6282"/>
                    <a:pt x="14466" y="6293"/>
                  </a:cubicBezTo>
                  <a:cubicBezTo>
                    <a:pt x="12966" y="6769"/>
                    <a:pt x="11835" y="7721"/>
                    <a:pt x="10716" y="8817"/>
                  </a:cubicBezTo>
                  <a:cubicBezTo>
                    <a:pt x="9728" y="9746"/>
                    <a:pt x="8501" y="10793"/>
                    <a:pt x="8442" y="12246"/>
                  </a:cubicBezTo>
                  <a:cubicBezTo>
                    <a:pt x="8394" y="13377"/>
                    <a:pt x="9061" y="14175"/>
                    <a:pt x="10097" y="14532"/>
                  </a:cubicBezTo>
                  <a:cubicBezTo>
                    <a:pt x="11073" y="14865"/>
                    <a:pt x="11787" y="14806"/>
                    <a:pt x="12133" y="16020"/>
                  </a:cubicBezTo>
                  <a:cubicBezTo>
                    <a:pt x="12419" y="17008"/>
                    <a:pt x="12371" y="18104"/>
                    <a:pt x="12597" y="19116"/>
                  </a:cubicBezTo>
                  <a:cubicBezTo>
                    <a:pt x="12843" y="20263"/>
                    <a:pt x="13741" y="20849"/>
                    <a:pt x="14618" y="20849"/>
                  </a:cubicBezTo>
                  <a:cubicBezTo>
                    <a:pt x="15526" y="20849"/>
                    <a:pt x="16411" y="20221"/>
                    <a:pt x="16526" y="18937"/>
                  </a:cubicBezTo>
                  <a:cubicBezTo>
                    <a:pt x="16621" y="17806"/>
                    <a:pt x="15347" y="16520"/>
                    <a:pt x="16836" y="15603"/>
                  </a:cubicBezTo>
                  <a:cubicBezTo>
                    <a:pt x="17145" y="15401"/>
                    <a:pt x="17502" y="15580"/>
                    <a:pt x="17800" y="15222"/>
                  </a:cubicBezTo>
                  <a:cubicBezTo>
                    <a:pt x="18145" y="14806"/>
                    <a:pt x="18110" y="14056"/>
                    <a:pt x="18276" y="13556"/>
                  </a:cubicBezTo>
                  <a:cubicBezTo>
                    <a:pt x="18634" y="12508"/>
                    <a:pt x="19241" y="11651"/>
                    <a:pt x="19955" y="10817"/>
                  </a:cubicBezTo>
                  <a:cubicBezTo>
                    <a:pt x="20066" y="10795"/>
                    <a:pt x="20169" y="10784"/>
                    <a:pt x="20265" y="10784"/>
                  </a:cubicBezTo>
                  <a:cubicBezTo>
                    <a:pt x="21994" y="10784"/>
                    <a:pt x="21225" y="14285"/>
                    <a:pt x="23098" y="14556"/>
                  </a:cubicBezTo>
                  <a:cubicBezTo>
                    <a:pt x="23129" y="14560"/>
                    <a:pt x="23161" y="14562"/>
                    <a:pt x="23195" y="14562"/>
                  </a:cubicBezTo>
                  <a:cubicBezTo>
                    <a:pt x="23676" y="14562"/>
                    <a:pt x="24466" y="14127"/>
                    <a:pt x="24977" y="14127"/>
                  </a:cubicBezTo>
                  <a:cubicBezTo>
                    <a:pt x="25172" y="14127"/>
                    <a:pt x="25327" y="14190"/>
                    <a:pt x="25408" y="14365"/>
                  </a:cubicBezTo>
                  <a:cubicBezTo>
                    <a:pt x="25551" y="14687"/>
                    <a:pt x="25373" y="15401"/>
                    <a:pt x="25432" y="15794"/>
                  </a:cubicBezTo>
                  <a:cubicBezTo>
                    <a:pt x="25527" y="16389"/>
                    <a:pt x="25730" y="16937"/>
                    <a:pt x="26004" y="17473"/>
                  </a:cubicBezTo>
                  <a:cubicBezTo>
                    <a:pt x="26563" y="18651"/>
                    <a:pt x="27397" y="19616"/>
                    <a:pt x="28111" y="20687"/>
                  </a:cubicBezTo>
                  <a:cubicBezTo>
                    <a:pt x="28611" y="21437"/>
                    <a:pt x="29040" y="22295"/>
                    <a:pt x="28671" y="23176"/>
                  </a:cubicBezTo>
                  <a:cubicBezTo>
                    <a:pt x="28450" y="23701"/>
                    <a:pt x="28221" y="23896"/>
                    <a:pt x="27998" y="23896"/>
                  </a:cubicBezTo>
                  <a:cubicBezTo>
                    <a:pt x="27592" y="23896"/>
                    <a:pt x="27204" y="23254"/>
                    <a:pt x="26920" y="22771"/>
                  </a:cubicBezTo>
                  <a:cubicBezTo>
                    <a:pt x="26587" y="22164"/>
                    <a:pt x="26313" y="21592"/>
                    <a:pt x="25539" y="21592"/>
                  </a:cubicBezTo>
                  <a:cubicBezTo>
                    <a:pt x="24325" y="21592"/>
                    <a:pt x="22717" y="22402"/>
                    <a:pt x="21551" y="22783"/>
                  </a:cubicBezTo>
                  <a:cubicBezTo>
                    <a:pt x="21372" y="22842"/>
                    <a:pt x="21205" y="23057"/>
                    <a:pt x="21289" y="23259"/>
                  </a:cubicBezTo>
                  <a:cubicBezTo>
                    <a:pt x="21527" y="23854"/>
                    <a:pt x="21824" y="24152"/>
                    <a:pt x="22325" y="24557"/>
                  </a:cubicBezTo>
                  <a:cubicBezTo>
                    <a:pt x="22801" y="24926"/>
                    <a:pt x="23741" y="25259"/>
                    <a:pt x="22908" y="26117"/>
                  </a:cubicBezTo>
                  <a:cubicBezTo>
                    <a:pt x="22717" y="26331"/>
                    <a:pt x="21682" y="26557"/>
                    <a:pt x="21408" y="26640"/>
                  </a:cubicBezTo>
                  <a:cubicBezTo>
                    <a:pt x="19765" y="27212"/>
                    <a:pt x="17693" y="27593"/>
                    <a:pt x="16348" y="28760"/>
                  </a:cubicBezTo>
                  <a:cubicBezTo>
                    <a:pt x="15883" y="29153"/>
                    <a:pt x="15514" y="29665"/>
                    <a:pt x="15371" y="30260"/>
                  </a:cubicBezTo>
                  <a:cubicBezTo>
                    <a:pt x="15228" y="30915"/>
                    <a:pt x="15347" y="31332"/>
                    <a:pt x="15050" y="31951"/>
                  </a:cubicBezTo>
                  <a:cubicBezTo>
                    <a:pt x="14716" y="32641"/>
                    <a:pt x="14419" y="32713"/>
                    <a:pt x="13823" y="33129"/>
                  </a:cubicBezTo>
                  <a:cubicBezTo>
                    <a:pt x="12609" y="33999"/>
                    <a:pt x="11597" y="35249"/>
                    <a:pt x="11002" y="36594"/>
                  </a:cubicBezTo>
                  <a:cubicBezTo>
                    <a:pt x="10692" y="37308"/>
                    <a:pt x="10490" y="38070"/>
                    <a:pt x="10406" y="38844"/>
                  </a:cubicBezTo>
                  <a:cubicBezTo>
                    <a:pt x="10335" y="39535"/>
                    <a:pt x="10752" y="41226"/>
                    <a:pt x="10109" y="41702"/>
                  </a:cubicBezTo>
                  <a:cubicBezTo>
                    <a:pt x="10001" y="41784"/>
                    <a:pt x="9765" y="41813"/>
                    <a:pt x="9504" y="41813"/>
                  </a:cubicBezTo>
                  <a:cubicBezTo>
                    <a:pt x="9157" y="41813"/>
                    <a:pt x="8768" y="41761"/>
                    <a:pt x="8585" y="41714"/>
                  </a:cubicBezTo>
                  <a:cubicBezTo>
                    <a:pt x="7716" y="41476"/>
                    <a:pt x="7442" y="40809"/>
                    <a:pt x="7501" y="40023"/>
                  </a:cubicBezTo>
                  <a:cubicBezTo>
                    <a:pt x="7549" y="39452"/>
                    <a:pt x="7561" y="38904"/>
                    <a:pt x="7180" y="38440"/>
                  </a:cubicBezTo>
                  <a:cubicBezTo>
                    <a:pt x="6803" y="37999"/>
                    <a:pt x="6274" y="37838"/>
                    <a:pt x="5722" y="37838"/>
                  </a:cubicBezTo>
                  <a:cubicBezTo>
                    <a:pt x="5139" y="37838"/>
                    <a:pt x="4531" y="38017"/>
                    <a:pt x="4048" y="38237"/>
                  </a:cubicBezTo>
                  <a:cubicBezTo>
                    <a:pt x="2477" y="38975"/>
                    <a:pt x="1250" y="40285"/>
                    <a:pt x="584" y="41869"/>
                  </a:cubicBezTo>
                  <a:cubicBezTo>
                    <a:pt x="512" y="42047"/>
                    <a:pt x="548" y="42214"/>
                    <a:pt x="667" y="42309"/>
                  </a:cubicBezTo>
                  <a:cubicBezTo>
                    <a:pt x="0" y="43726"/>
                    <a:pt x="250" y="45679"/>
                    <a:pt x="1953" y="46274"/>
                  </a:cubicBezTo>
                  <a:cubicBezTo>
                    <a:pt x="2188" y="46359"/>
                    <a:pt x="2431" y="46401"/>
                    <a:pt x="2669" y="46401"/>
                  </a:cubicBezTo>
                  <a:cubicBezTo>
                    <a:pt x="3266" y="46401"/>
                    <a:pt x="3838" y="46138"/>
                    <a:pt x="4203" y="45619"/>
                  </a:cubicBezTo>
                  <a:cubicBezTo>
                    <a:pt x="4620" y="45024"/>
                    <a:pt x="4596" y="44309"/>
                    <a:pt x="5334" y="44024"/>
                  </a:cubicBezTo>
                  <a:cubicBezTo>
                    <a:pt x="5500" y="43961"/>
                    <a:pt x="5615" y="43933"/>
                    <a:pt x="5693" y="43933"/>
                  </a:cubicBezTo>
                  <a:cubicBezTo>
                    <a:pt x="6014" y="43933"/>
                    <a:pt x="5697" y="44402"/>
                    <a:pt x="5572" y="44833"/>
                  </a:cubicBezTo>
                  <a:cubicBezTo>
                    <a:pt x="5430" y="45262"/>
                    <a:pt x="5215" y="45667"/>
                    <a:pt x="5049" y="46095"/>
                  </a:cubicBezTo>
                  <a:cubicBezTo>
                    <a:pt x="4763" y="46869"/>
                    <a:pt x="4572" y="47667"/>
                    <a:pt x="5239" y="48298"/>
                  </a:cubicBezTo>
                  <a:cubicBezTo>
                    <a:pt x="5551" y="48578"/>
                    <a:pt x="5931" y="48682"/>
                    <a:pt x="6335" y="48682"/>
                  </a:cubicBezTo>
                  <a:cubicBezTo>
                    <a:pt x="6378" y="48682"/>
                    <a:pt x="6422" y="48681"/>
                    <a:pt x="6465" y="48679"/>
                  </a:cubicBezTo>
                  <a:cubicBezTo>
                    <a:pt x="6727" y="48667"/>
                    <a:pt x="6965" y="48596"/>
                    <a:pt x="7215" y="48548"/>
                  </a:cubicBezTo>
                  <a:cubicBezTo>
                    <a:pt x="7621" y="48469"/>
                    <a:pt x="7838" y="48362"/>
                    <a:pt x="7996" y="48362"/>
                  </a:cubicBezTo>
                  <a:cubicBezTo>
                    <a:pt x="8195" y="48362"/>
                    <a:pt x="8300" y="48532"/>
                    <a:pt x="8573" y="49143"/>
                  </a:cubicBezTo>
                  <a:cubicBezTo>
                    <a:pt x="9085" y="50262"/>
                    <a:pt x="8918" y="49798"/>
                    <a:pt x="8549" y="50608"/>
                  </a:cubicBezTo>
                  <a:cubicBezTo>
                    <a:pt x="8489" y="50739"/>
                    <a:pt x="8406" y="50882"/>
                    <a:pt x="8370" y="51036"/>
                  </a:cubicBezTo>
                  <a:cubicBezTo>
                    <a:pt x="8287" y="51382"/>
                    <a:pt x="8323" y="51739"/>
                    <a:pt x="8489" y="52048"/>
                  </a:cubicBezTo>
                  <a:cubicBezTo>
                    <a:pt x="8867" y="52794"/>
                    <a:pt x="9664" y="52986"/>
                    <a:pt x="10435" y="52986"/>
                  </a:cubicBezTo>
                  <a:cubicBezTo>
                    <a:pt x="10636" y="52986"/>
                    <a:pt x="10836" y="52973"/>
                    <a:pt x="11025" y="52953"/>
                  </a:cubicBezTo>
                  <a:cubicBezTo>
                    <a:pt x="11264" y="52941"/>
                    <a:pt x="11383" y="52763"/>
                    <a:pt x="11418" y="52584"/>
                  </a:cubicBezTo>
                  <a:cubicBezTo>
                    <a:pt x="12046" y="52882"/>
                    <a:pt x="12731" y="53065"/>
                    <a:pt x="13404" y="53065"/>
                  </a:cubicBezTo>
                  <a:cubicBezTo>
                    <a:pt x="13994" y="53065"/>
                    <a:pt x="14574" y="52924"/>
                    <a:pt x="15097" y="52596"/>
                  </a:cubicBezTo>
                  <a:cubicBezTo>
                    <a:pt x="15117" y="52695"/>
                    <a:pt x="15203" y="52786"/>
                    <a:pt x="15321" y="52786"/>
                  </a:cubicBezTo>
                  <a:cubicBezTo>
                    <a:pt x="15344" y="52786"/>
                    <a:pt x="15369" y="52783"/>
                    <a:pt x="15395" y="52775"/>
                  </a:cubicBezTo>
                  <a:cubicBezTo>
                    <a:pt x="16479" y="52406"/>
                    <a:pt x="17622" y="51739"/>
                    <a:pt x="18765" y="51584"/>
                  </a:cubicBezTo>
                  <a:cubicBezTo>
                    <a:pt x="18861" y="51572"/>
                    <a:pt x="18953" y="51566"/>
                    <a:pt x="19042" y="51566"/>
                  </a:cubicBezTo>
                  <a:cubicBezTo>
                    <a:pt x="20360" y="51566"/>
                    <a:pt x="20818" y="52837"/>
                    <a:pt x="21789" y="53596"/>
                  </a:cubicBezTo>
                  <a:cubicBezTo>
                    <a:pt x="23563" y="54953"/>
                    <a:pt x="26146" y="53906"/>
                    <a:pt x="27516" y="55787"/>
                  </a:cubicBezTo>
                  <a:cubicBezTo>
                    <a:pt x="28492" y="57109"/>
                    <a:pt x="28861" y="59073"/>
                    <a:pt x="30302" y="59990"/>
                  </a:cubicBezTo>
                  <a:cubicBezTo>
                    <a:pt x="31028" y="60466"/>
                    <a:pt x="31921" y="60561"/>
                    <a:pt x="32742" y="60752"/>
                  </a:cubicBezTo>
                  <a:cubicBezTo>
                    <a:pt x="34040" y="61061"/>
                    <a:pt x="35350" y="61573"/>
                    <a:pt x="36529" y="62216"/>
                  </a:cubicBezTo>
                  <a:cubicBezTo>
                    <a:pt x="36545" y="62223"/>
                    <a:pt x="36562" y="62226"/>
                    <a:pt x="36580" y="62226"/>
                  </a:cubicBezTo>
                  <a:cubicBezTo>
                    <a:pt x="36723" y="62226"/>
                    <a:pt x="36869" y="62020"/>
                    <a:pt x="36731" y="61871"/>
                  </a:cubicBezTo>
                  <a:cubicBezTo>
                    <a:pt x="35898" y="61038"/>
                    <a:pt x="35100" y="60395"/>
                    <a:pt x="33981" y="59954"/>
                  </a:cubicBezTo>
                  <a:cubicBezTo>
                    <a:pt x="32838" y="59490"/>
                    <a:pt x="31385" y="59418"/>
                    <a:pt x="30576" y="58406"/>
                  </a:cubicBezTo>
                  <a:cubicBezTo>
                    <a:pt x="29266" y="56775"/>
                    <a:pt x="29052" y="54596"/>
                    <a:pt x="26920" y="53668"/>
                  </a:cubicBezTo>
                  <a:cubicBezTo>
                    <a:pt x="25706" y="53132"/>
                    <a:pt x="24301" y="53477"/>
                    <a:pt x="23146" y="52810"/>
                  </a:cubicBezTo>
                  <a:cubicBezTo>
                    <a:pt x="22122" y="52215"/>
                    <a:pt x="21717" y="51036"/>
                    <a:pt x="20765" y="50429"/>
                  </a:cubicBezTo>
                  <a:cubicBezTo>
                    <a:pt x="20403" y="50198"/>
                    <a:pt x="19987" y="50100"/>
                    <a:pt x="19544" y="50100"/>
                  </a:cubicBezTo>
                  <a:cubicBezTo>
                    <a:pt x="18092" y="50100"/>
                    <a:pt x="16362" y="51160"/>
                    <a:pt x="15395" y="52072"/>
                  </a:cubicBezTo>
                  <a:cubicBezTo>
                    <a:pt x="15359" y="52060"/>
                    <a:pt x="15312" y="52048"/>
                    <a:pt x="15276" y="52048"/>
                  </a:cubicBezTo>
                  <a:cubicBezTo>
                    <a:pt x="14474" y="52213"/>
                    <a:pt x="13691" y="52364"/>
                    <a:pt x="12903" y="52364"/>
                  </a:cubicBezTo>
                  <a:cubicBezTo>
                    <a:pt x="12439" y="52364"/>
                    <a:pt x="11974" y="52312"/>
                    <a:pt x="11502" y="52179"/>
                  </a:cubicBezTo>
                  <a:cubicBezTo>
                    <a:pt x="11489" y="52177"/>
                    <a:pt x="11478" y="52176"/>
                    <a:pt x="11466" y="52176"/>
                  </a:cubicBezTo>
                  <a:cubicBezTo>
                    <a:pt x="11410" y="52176"/>
                    <a:pt x="11363" y="52199"/>
                    <a:pt x="11323" y="52239"/>
                  </a:cubicBezTo>
                  <a:cubicBezTo>
                    <a:pt x="11264" y="52167"/>
                    <a:pt x="11168" y="52120"/>
                    <a:pt x="11025" y="52120"/>
                  </a:cubicBezTo>
                  <a:cubicBezTo>
                    <a:pt x="10951" y="52130"/>
                    <a:pt x="10879" y="52135"/>
                    <a:pt x="10810" y="52135"/>
                  </a:cubicBezTo>
                  <a:cubicBezTo>
                    <a:pt x="10122" y="52135"/>
                    <a:pt x="9671" y="51651"/>
                    <a:pt x="9466" y="50667"/>
                  </a:cubicBezTo>
                  <a:cubicBezTo>
                    <a:pt x="9597" y="50453"/>
                    <a:pt x="9740" y="50227"/>
                    <a:pt x="9835" y="50012"/>
                  </a:cubicBezTo>
                  <a:cubicBezTo>
                    <a:pt x="9978" y="49691"/>
                    <a:pt x="10049" y="49441"/>
                    <a:pt x="10013" y="49119"/>
                  </a:cubicBezTo>
                  <a:cubicBezTo>
                    <a:pt x="9978" y="48584"/>
                    <a:pt x="9573" y="48048"/>
                    <a:pt x="9168" y="47714"/>
                  </a:cubicBezTo>
                  <a:cubicBezTo>
                    <a:pt x="8549" y="47191"/>
                    <a:pt x="8204" y="47274"/>
                    <a:pt x="7454" y="47250"/>
                  </a:cubicBezTo>
                  <a:cubicBezTo>
                    <a:pt x="6608" y="47238"/>
                    <a:pt x="5787" y="47345"/>
                    <a:pt x="6239" y="46214"/>
                  </a:cubicBezTo>
                  <a:cubicBezTo>
                    <a:pt x="6418" y="45762"/>
                    <a:pt x="6573" y="45321"/>
                    <a:pt x="6680" y="44845"/>
                  </a:cubicBezTo>
                  <a:cubicBezTo>
                    <a:pt x="6871" y="44006"/>
                    <a:pt x="7034" y="42476"/>
                    <a:pt x="5968" y="42476"/>
                  </a:cubicBezTo>
                  <a:cubicBezTo>
                    <a:pt x="5839" y="42476"/>
                    <a:pt x="5692" y="42498"/>
                    <a:pt x="5525" y="42547"/>
                  </a:cubicBezTo>
                  <a:cubicBezTo>
                    <a:pt x="4882" y="42750"/>
                    <a:pt x="4560" y="43309"/>
                    <a:pt x="4275" y="43857"/>
                  </a:cubicBezTo>
                  <a:cubicBezTo>
                    <a:pt x="3960" y="44487"/>
                    <a:pt x="3587" y="45606"/>
                    <a:pt x="2772" y="45606"/>
                  </a:cubicBezTo>
                  <a:cubicBezTo>
                    <a:pt x="2479" y="45606"/>
                    <a:pt x="2129" y="45461"/>
                    <a:pt x="1703" y="45095"/>
                  </a:cubicBezTo>
                  <a:cubicBezTo>
                    <a:pt x="786" y="44321"/>
                    <a:pt x="1084" y="42809"/>
                    <a:pt x="1489" y="41892"/>
                  </a:cubicBezTo>
                  <a:cubicBezTo>
                    <a:pt x="1500" y="41869"/>
                    <a:pt x="1500" y="41821"/>
                    <a:pt x="1500" y="41797"/>
                  </a:cubicBezTo>
                  <a:cubicBezTo>
                    <a:pt x="2132" y="40928"/>
                    <a:pt x="2894" y="40106"/>
                    <a:pt x="3763" y="39523"/>
                  </a:cubicBezTo>
                  <a:cubicBezTo>
                    <a:pt x="4167" y="39261"/>
                    <a:pt x="4620" y="39011"/>
                    <a:pt x="5072" y="38892"/>
                  </a:cubicBezTo>
                  <a:cubicBezTo>
                    <a:pt x="5231" y="38833"/>
                    <a:pt x="5379" y="38803"/>
                    <a:pt x="5516" y="38803"/>
                  </a:cubicBezTo>
                  <a:cubicBezTo>
                    <a:pt x="5985" y="38803"/>
                    <a:pt x="6328" y="39148"/>
                    <a:pt x="6549" y="39821"/>
                  </a:cubicBezTo>
                  <a:cubicBezTo>
                    <a:pt x="6501" y="40095"/>
                    <a:pt x="6477" y="40345"/>
                    <a:pt x="6465" y="40618"/>
                  </a:cubicBezTo>
                  <a:cubicBezTo>
                    <a:pt x="6501" y="41928"/>
                    <a:pt x="7489" y="42500"/>
                    <a:pt x="8680" y="42714"/>
                  </a:cubicBezTo>
                  <a:cubicBezTo>
                    <a:pt x="9072" y="42779"/>
                    <a:pt x="9507" y="42840"/>
                    <a:pt x="9926" y="42840"/>
                  </a:cubicBezTo>
                  <a:cubicBezTo>
                    <a:pt x="10742" y="42840"/>
                    <a:pt x="11500" y="42606"/>
                    <a:pt x="11776" y="41702"/>
                  </a:cubicBezTo>
                  <a:cubicBezTo>
                    <a:pt x="12014" y="40928"/>
                    <a:pt x="11728" y="40071"/>
                    <a:pt x="11776" y="39261"/>
                  </a:cubicBezTo>
                  <a:cubicBezTo>
                    <a:pt x="11811" y="38178"/>
                    <a:pt x="12180" y="37035"/>
                    <a:pt x="12728" y="36082"/>
                  </a:cubicBezTo>
                  <a:cubicBezTo>
                    <a:pt x="13300" y="35070"/>
                    <a:pt x="14121" y="34415"/>
                    <a:pt x="15074" y="33772"/>
                  </a:cubicBezTo>
                  <a:cubicBezTo>
                    <a:pt x="15538" y="33463"/>
                    <a:pt x="16026" y="33141"/>
                    <a:pt x="16276" y="32629"/>
                  </a:cubicBezTo>
                  <a:cubicBezTo>
                    <a:pt x="16836" y="31510"/>
                    <a:pt x="16145" y="30379"/>
                    <a:pt x="17455" y="29569"/>
                  </a:cubicBezTo>
                  <a:cubicBezTo>
                    <a:pt x="18443" y="28962"/>
                    <a:pt x="19669" y="28665"/>
                    <a:pt x="20741" y="28272"/>
                  </a:cubicBezTo>
                  <a:cubicBezTo>
                    <a:pt x="21801" y="27891"/>
                    <a:pt x="24218" y="27545"/>
                    <a:pt x="24491" y="26152"/>
                  </a:cubicBezTo>
                  <a:cubicBezTo>
                    <a:pt x="24813" y="24628"/>
                    <a:pt x="23087" y="24224"/>
                    <a:pt x="22265" y="23366"/>
                  </a:cubicBezTo>
                  <a:cubicBezTo>
                    <a:pt x="23098" y="23092"/>
                    <a:pt x="23944" y="22783"/>
                    <a:pt x="24777" y="22640"/>
                  </a:cubicBezTo>
                  <a:cubicBezTo>
                    <a:pt x="24924" y="22615"/>
                    <a:pt x="25055" y="22603"/>
                    <a:pt x="25172" y="22603"/>
                  </a:cubicBezTo>
                  <a:cubicBezTo>
                    <a:pt x="26171" y="22603"/>
                    <a:pt x="26157" y="23461"/>
                    <a:pt x="26754" y="24271"/>
                  </a:cubicBezTo>
                  <a:cubicBezTo>
                    <a:pt x="27086" y="24714"/>
                    <a:pt x="27582" y="24923"/>
                    <a:pt x="28099" y="24923"/>
                  </a:cubicBezTo>
                  <a:cubicBezTo>
                    <a:pt x="28472" y="24923"/>
                    <a:pt x="28855" y="24814"/>
                    <a:pt x="29194" y="24605"/>
                  </a:cubicBezTo>
                  <a:cubicBezTo>
                    <a:pt x="32326" y="22640"/>
                    <a:pt x="27968" y="18890"/>
                    <a:pt x="27075" y="17080"/>
                  </a:cubicBezTo>
                  <a:cubicBezTo>
                    <a:pt x="26563" y="16092"/>
                    <a:pt x="26635" y="15222"/>
                    <a:pt x="26670" y="14163"/>
                  </a:cubicBezTo>
                  <a:cubicBezTo>
                    <a:pt x="26682" y="13710"/>
                    <a:pt x="26635" y="13258"/>
                    <a:pt x="26301" y="12913"/>
                  </a:cubicBezTo>
                  <a:cubicBezTo>
                    <a:pt x="26023" y="12627"/>
                    <a:pt x="25745" y="12523"/>
                    <a:pt x="25466" y="12523"/>
                  </a:cubicBezTo>
                  <a:cubicBezTo>
                    <a:pt x="24871" y="12523"/>
                    <a:pt x="24277" y="12996"/>
                    <a:pt x="23694" y="13198"/>
                  </a:cubicBezTo>
                  <a:cubicBezTo>
                    <a:pt x="23523" y="13257"/>
                    <a:pt x="23377" y="13284"/>
                    <a:pt x="23249" y="13284"/>
                  </a:cubicBezTo>
                  <a:cubicBezTo>
                    <a:pt x="22192" y="13284"/>
                    <a:pt x="22468" y="11436"/>
                    <a:pt x="21682" y="10746"/>
                  </a:cubicBezTo>
                  <a:cubicBezTo>
                    <a:pt x="21317" y="10420"/>
                    <a:pt x="20871" y="10275"/>
                    <a:pt x="20437" y="10275"/>
                  </a:cubicBezTo>
                  <a:cubicBezTo>
                    <a:pt x="20347" y="10275"/>
                    <a:pt x="20258" y="10281"/>
                    <a:pt x="20169" y="10293"/>
                  </a:cubicBezTo>
                  <a:cubicBezTo>
                    <a:pt x="20169" y="9975"/>
                    <a:pt x="19886" y="9704"/>
                    <a:pt x="19565" y="9704"/>
                  </a:cubicBezTo>
                  <a:cubicBezTo>
                    <a:pt x="19430" y="9704"/>
                    <a:pt x="19288" y="9752"/>
                    <a:pt x="19157" y="9865"/>
                  </a:cubicBezTo>
                  <a:cubicBezTo>
                    <a:pt x="18360" y="10531"/>
                    <a:pt x="17764" y="11448"/>
                    <a:pt x="17455" y="12436"/>
                  </a:cubicBezTo>
                  <a:cubicBezTo>
                    <a:pt x="17312" y="12889"/>
                    <a:pt x="17229" y="13365"/>
                    <a:pt x="17193" y="13841"/>
                  </a:cubicBezTo>
                  <a:cubicBezTo>
                    <a:pt x="17145" y="14341"/>
                    <a:pt x="17276" y="14556"/>
                    <a:pt x="16729" y="14877"/>
                  </a:cubicBezTo>
                  <a:cubicBezTo>
                    <a:pt x="16610" y="14960"/>
                    <a:pt x="16419" y="14901"/>
                    <a:pt x="16300" y="14984"/>
                  </a:cubicBezTo>
                  <a:cubicBezTo>
                    <a:pt x="15705" y="15401"/>
                    <a:pt x="15443" y="15806"/>
                    <a:pt x="15467" y="16580"/>
                  </a:cubicBezTo>
                  <a:cubicBezTo>
                    <a:pt x="15467" y="17139"/>
                    <a:pt x="15681" y="17699"/>
                    <a:pt x="15645" y="18270"/>
                  </a:cubicBezTo>
                  <a:cubicBezTo>
                    <a:pt x="15788" y="18770"/>
                    <a:pt x="15621" y="19104"/>
                    <a:pt x="15121" y="19306"/>
                  </a:cubicBezTo>
                  <a:cubicBezTo>
                    <a:pt x="14941" y="19630"/>
                    <a:pt x="14770" y="19794"/>
                    <a:pt x="14606" y="19794"/>
                  </a:cubicBezTo>
                  <a:cubicBezTo>
                    <a:pt x="14456" y="19794"/>
                    <a:pt x="14311" y="19656"/>
                    <a:pt x="14169" y="19378"/>
                  </a:cubicBezTo>
                  <a:cubicBezTo>
                    <a:pt x="13645" y="18842"/>
                    <a:pt x="13692" y="18389"/>
                    <a:pt x="13609" y="17663"/>
                  </a:cubicBezTo>
                  <a:cubicBezTo>
                    <a:pt x="13347" y="15639"/>
                    <a:pt x="13347" y="13984"/>
                    <a:pt x="11109" y="13496"/>
                  </a:cubicBezTo>
                  <a:cubicBezTo>
                    <a:pt x="10871" y="13436"/>
                    <a:pt x="10430" y="13448"/>
                    <a:pt x="10240" y="13317"/>
                  </a:cubicBezTo>
                  <a:cubicBezTo>
                    <a:pt x="9597" y="12877"/>
                    <a:pt x="9442" y="12067"/>
                    <a:pt x="9752" y="11401"/>
                  </a:cubicBezTo>
                  <a:cubicBezTo>
                    <a:pt x="10037" y="10793"/>
                    <a:pt x="10573" y="10258"/>
                    <a:pt x="11014" y="9757"/>
                  </a:cubicBezTo>
                  <a:cubicBezTo>
                    <a:pt x="11966" y="8710"/>
                    <a:pt x="13026" y="7757"/>
                    <a:pt x="14324" y="7162"/>
                  </a:cubicBezTo>
                  <a:cubicBezTo>
                    <a:pt x="14597" y="8198"/>
                    <a:pt x="15050" y="9341"/>
                    <a:pt x="16205" y="9555"/>
                  </a:cubicBezTo>
                  <a:cubicBezTo>
                    <a:pt x="16319" y="9576"/>
                    <a:pt x="16431" y="9586"/>
                    <a:pt x="16540" y="9586"/>
                  </a:cubicBezTo>
                  <a:cubicBezTo>
                    <a:pt x="17360" y="9586"/>
                    <a:pt x="17998" y="9011"/>
                    <a:pt x="18050" y="8138"/>
                  </a:cubicBezTo>
                  <a:cubicBezTo>
                    <a:pt x="18098" y="7352"/>
                    <a:pt x="17538" y="6924"/>
                    <a:pt x="17360" y="6221"/>
                  </a:cubicBezTo>
                  <a:cubicBezTo>
                    <a:pt x="17038" y="4959"/>
                    <a:pt x="18288" y="5078"/>
                    <a:pt x="19026" y="4531"/>
                  </a:cubicBezTo>
                  <a:cubicBezTo>
                    <a:pt x="19407" y="4245"/>
                    <a:pt x="19681" y="3876"/>
                    <a:pt x="19693" y="3376"/>
                  </a:cubicBezTo>
                  <a:cubicBezTo>
                    <a:pt x="19717" y="2757"/>
                    <a:pt x="18800" y="1685"/>
                    <a:pt x="19217" y="1125"/>
                  </a:cubicBezTo>
                  <a:cubicBezTo>
                    <a:pt x="19757" y="1026"/>
                    <a:pt x="20442" y="822"/>
                    <a:pt x="21029" y="822"/>
                  </a:cubicBezTo>
                  <a:cubicBezTo>
                    <a:pt x="21632" y="822"/>
                    <a:pt x="22132" y="1037"/>
                    <a:pt x="22265" y="1804"/>
                  </a:cubicBezTo>
                  <a:cubicBezTo>
                    <a:pt x="22420" y="2614"/>
                    <a:pt x="22015" y="3007"/>
                    <a:pt x="22253" y="3781"/>
                  </a:cubicBezTo>
                  <a:cubicBezTo>
                    <a:pt x="22317" y="3998"/>
                    <a:pt x="22409" y="4019"/>
                    <a:pt x="22468" y="4019"/>
                  </a:cubicBezTo>
                  <a:cubicBezTo>
                    <a:pt x="22483" y="4019"/>
                    <a:pt x="22495" y="4018"/>
                    <a:pt x="22505" y="4018"/>
                  </a:cubicBezTo>
                  <a:cubicBezTo>
                    <a:pt x="22544" y="4018"/>
                    <a:pt x="22536" y="4039"/>
                    <a:pt x="22420" y="4257"/>
                  </a:cubicBezTo>
                  <a:cubicBezTo>
                    <a:pt x="22313" y="4435"/>
                    <a:pt x="21682" y="4757"/>
                    <a:pt x="21539" y="4900"/>
                  </a:cubicBezTo>
                  <a:cubicBezTo>
                    <a:pt x="20872" y="5555"/>
                    <a:pt x="20360" y="6459"/>
                    <a:pt x="19800" y="7221"/>
                  </a:cubicBezTo>
                  <a:cubicBezTo>
                    <a:pt x="19646" y="7412"/>
                    <a:pt x="19753" y="7757"/>
                    <a:pt x="19955" y="7864"/>
                  </a:cubicBezTo>
                  <a:cubicBezTo>
                    <a:pt x="20550" y="8162"/>
                    <a:pt x="21170" y="8376"/>
                    <a:pt x="21836" y="8472"/>
                  </a:cubicBezTo>
                  <a:cubicBezTo>
                    <a:pt x="21936" y="8485"/>
                    <a:pt x="22036" y="8490"/>
                    <a:pt x="22134" y="8490"/>
                  </a:cubicBezTo>
                  <a:cubicBezTo>
                    <a:pt x="22447" y="8490"/>
                    <a:pt x="22746" y="8439"/>
                    <a:pt x="23011" y="8439"/>
                  </a:cubicBezTo>
                  <a:cubicBezTo>
                    <a:pt x="23413" y="8439"/>
                    <a:pt x="23736" y="8556"/>
                    <a:pt x="23908" y="9150"/>
                  </a:cubicBezTo>
                  <a:cubicBezTo>
                    <a:pt x="24099" y="9865"/>
                    <a:pt x="23884" y="10734"/>
                    <a:pt x="24801" y="11031"/>
                  </a:cubicBezTo>
                  <a:cubicBezTo>
                    <a:pt x="24933" y="11073"/>
                    <a:pt x="25065" y="11092"/>
                    <a:pt x="25197" y="11092"/>
                  </a:cubicBezTo>
                  <a:cubicBezTo>
                    <a:pt x="26053" y="11092"/>
                    <a:pt x="26868" y="10288"/>
                    <a:pt x="27147" y="9555"/>
                  </a:cubicBezTo>
                  <a:cubicBezTo>
                    <a:pt x="27420" y="8853"/>
                    <a:pt x="27301" y="8198"/>
                    <a:pt x="26968" y="7626"/>
                  </a:cubicBezTo>
                  <a:cubicBezTo>
                    <a:pt x="27599" y="7519"/>
                    <a:pt x="28170" y="7233"/>
                    <a:pt x="28575" y="6674"/>
                  </a:cubicBezTo>
                  <a:cubicBezTo>
                    <a:pt x="29159" y="5840"/>
                    <a:pt x="29052" y="4840"/>
                    <a:pt x="28290" y="4185"/>
                  </a:cubicBezTo>
                  <a:cubicBezTo>
                    <a:pt x="28182" y="4093"/>
                    <a:pt x="28068" y="4053"/>
                    <a:pt x="27962" y="4053"/>
                  </a:cubicBezTo>
                  <a:cubicBezTo>
                    <a:pt x="27656" y="4053"/>
                    <a:pt x="27413" y="4383"/>
                    <a:pt x="27563" y="4745"/>
                  </a:cubicBezTo>
                  <a:cubicBezTo>
                    <a:pt x="28159" y="6078"/>
                    <a:pt x="26766" y="6519"/>
                    <a:pt x="25837" y="6555"/>
                  </a:cubicBezTo>
                  <a:cubicBezTo>
                    <a:pt x="25313" y="6567"/>
                    <a:pt x="25063" y="7293"/>
                    <a:pt x="25575" y="7567"/>
                  </a:cubicBezTo>
                  <a:cubicBezTo>
                    <a:pt x="26361" y="7995"/>
                    <a:pt x="26551" y="9722"/>
                    <a:pt x="25492" y="9900"/>
                  </a:cubicBezTo>
                  <a:cubicBezTo>
                    <a:pt x="25398" y="9915"/>
                    <a:pt x="25319" y="9922"/>
                    <a:pt x="25252" y="9922"/>
                  </a:cubicBezTo>
                  <a:cubicBezTo>
                    <a:pt x="24737" y="9922"/>
                    <a:pt x="24927" y="9511"/>
                    <a:pt x="24801" y="9174"/>
                  </a:cubicBezTo>
                  <a:cubicBezTo>
                    <a:pt x="24646" y="8781"/>
                    <a:pt x="24718" y="8353"/>
                    <a:pt x="24456" y="7983"/>
                  </a:cubicBezTo>
                  <a:cubicBezTo>
                    <a:pt x="24182" y="7638"/>
                    <a:pt x="23908" y="7567"/>
                    <a:pt x="23468" y="7519"/>
                  </a:cubicBezTo>
                  <a:cubicBezTo>
                    <a:pt x="22539" y="7424"/>
                    <a:pt x="21801" y="7543"/>
                    <a:pt x="20943" y="7269"/>
                  </a:cubicBezTo>
                  <a:cubicBezTo>
                    <a:pt x="21467" y="6650"/>
                    <a:pt x="22039" y="6162"/>
                    <a:pt x="22717" y="5686"/>
                  </a:cubicBezTo>
                  <a:cubicBezTo>
                    <a:pt x="23134" y="5388"/>
                    <a:pt x="23670" y="5126"/>
                    <a:pt x="23920" y="4650"/>
                  </a:cubicBezTo>
                  <a:cubicBezTo>
                    <a:pt x="24456" y="3578"/>
                    <a:pt x="23313" y="3435"/>
                    <a:pt x="23158" y="2602"/>
                  </a:cubicBezTo>
                  <a:cubicBezTo>
                    <a:pt x="23015" y="1804"/>
                    <a:pt x="23015" y="804"/>
                    <a:pt x="22241" y="244"/>
                  </a:cubicBezTo>
                  <a:cubicBezTo>
                    <a:pt x="22001" y="69"/>
                    <a:pt x="21707" y="0"/>
                    <a:pt x="2138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8" name="Google Shape;14228;p48"/>
            <p:cNvSpPr/>
            <p:nvPr/>
          </p:nvSpPr>
          <p:spPr>
            <a:xfrm>
              <a:off x="2231225" y="3150075"/>
              <a:ext cx="255700" cy="144475"/>
            </a:xfrm>
            <a:custGeom>
              <a:avLst/>
              <a:gdLst/>
              <a:ahLst/>
              <a:cxnLst/>
              <a:rect l="l" t="t" r="r" b="b"/>
              <a:pathLst>
                <a:path w="10228" h="5779" extrusionOk="0">
                  <a:moveTo>
                    <a:pt x="3709" y="0"/>
                  </a:moveTo>
                  <a:cubicBezTo>
                    <a:pt x="3692" y="0"/>
                    <a:pt x="3674" y="2"/>
                    <a:pt x="3655" y="6"/>
                  </a:cubicBezTo>
                  <a:cubicBezTo>
                    <a:pt x="2774" y="232"/>
                    <a:pt x="0" y="1102"/>
                    <a:pt x="1524" y="2459"/>
                  </a:cubicBezTo>
                  <a:cubicBezTo>
                    <a:pt x="1789" y="2693"/>
                    <a:pt x="2106" y="2769"/>
                    <a:pt x="2433" y="2769"/>
                  </a:cubicBezTo>
                  <a:cubicBezTo>
                    <a:pt x="2621" y="2769"/>
                    <a:pt x="2813" y="2744"/>
                    <a:pt x="3001" y="2709"/>
                  </a:cubicBezTo>
                  <a:cubicBezTo>
                    <a:pt x="3310" y="2626"/>
                    <a:pt x="3608" y="2530"/>
                    <a:pt x="3906" y="2447"/>
                  </a:cubicBezTo>
                  <a:cubicBezTo>
                    <a:pt x="3921" y="2447"/>
                    <a:pt x="3936" y="2447"/>
                    <a:pt x="3951" y="2447"/>
                  </a:cubicBezTo>
                  <a:cubicBezTo>
                    <a:pt x="4758" y="2447"/>
                    <a:pt x="5267" y="2757"/>
                    <a:pt x="5501" y="3400"/>
                  </a:cubicBezTo>
                  <a:cubicBezTo>
                    <a:pt x="5811" y="3804"/>
                    <a:pt x="6037" y="4293"/>
                    <a:pt x="6346" y="4697"/>
                  </a:cubicBezTo>
                  <a:cubicBezTo>
                    <a:pt x="6741" y="5203"/>
                    <a:pt x="7127" y="5778"/>
                    <a:pt x="7739" y="5778"/>
                  </a:cubicBezTo>
                  <a:cubicBezTo>
                    <a:pt x="7847" y="5778"/>
                    <a:pt x="7961" y="5761"/>
                    <a:pt x="8085" y="5721"/>
                  </a:cubicBezTo>
                  <a:cubicBezTo>
                    <a:pt x="8692" y="5531"/>
                    <a:pt x="9263" y="4935"/>
                    <a:pt x="9525" y="4376"/>
                  </a:cubicBezTo>
                  <a:cubicBezTo>
                    <a:pt x="10228" y="3042"/>
                    <a:pt x="9573" y="1423"/>
                    <a:pt x="7977" y="1340"/>
                  </a:cubicBezTo>
                  <a:cubicBezTo>
                    <a:pt x="7973" y="1340"/>
                    <a:pt x="7969" y="1340"/>
                    <a:pt x="7964" y="1340"/>
                  </a:cubicBezTo>
                  <a:cubicBezTo>
                    <a:pt x="7666" y="1340"/>
                    <a:pt x="7612" y="1735"/>
                    <a:pt x="7835" y="1876"/>
                  </a:cubicBezTo>
                  <a:cubicBezTo>
                    <a:pt x="8466" y="2316"/>
                    <a:pt x="9049" y="3757"/>
                    <a:pt x="8156" y="4316"/>
                  </a:cubicBezTo>
                  <a:cubicBezTo>
                    <a:pt x="7971" y="4438"/>
                    <a:pt x="7809" y="4488"/>
                    <a:pt x="7664" y="4488"/>
                  </a:cubicBezTo>
                  <a:cubicBezTo>
                    <a:pt x="7239" y="4488"/>
                    <a:pt x="6958" y="4058"/>
                    <a:pt x="6656" y="3721"/>
                  </a:cubicBezTo>
                  <a:cubicBezTo>
                    <a:pt x="6215" y="3221"/>
                    <a:pt x="5894" y="2459"/>
                    <a:pt x="5370" y="2042"/>
                  </a:cubicBezTo>
                  <a:cubicBezTo>
                    <a:pt x="5080" y="1802"/>
                    <a:pt x="4747" y="1739"/>
                    <a:pt x="4387" y="1739"/>
                  </a:cubicBezTo>
                  <a:cubicBezTo>
                    <a:pt x="4319" y="1739"/>
                    <a:pt x="4250" y="1741"/>
                    <a:pt x="4179" y="1745"/>
                  </a:cubicBezTo>
                  <a:cubicBezTo>
                    <a:pt x="4016" y="1756"/>
                    <a:pt x="3492" y="1977"/>
                    <a:pt x="3323" y="1977"/>
                  </a:cubicBezTo>
                  <a:cubicBezTo>
                    <a:pt x="3308" y="1977"/>
                    <a:pt x="3295" y="1975"/>
                    <a:pt x="3286" y="1971"/>
                  </a:cubicBezTo>
                  <a:cubicBezTo>
                    <a:pt x="2989" y="1637"/>
                    <a:pt x="2715" y="1328"/>
                    <a:pt x="2417" y="1006"/>
                  </a:cubicBezTo>
                  <a:cubicBezTo>
                    <a:pt x="2834" y="744"/>
                    <a:pt x="3286" y="554"/>
                    <a:pt x="3775" y="435"/>
                  </a:cubicBezTo>
                  <a:cubicBezTo>
                    <a:pt x="4019" y="357"/>
                    <a:pt x="3942" y="0"/>
                    <a:pt x="370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9" name="Google Shape;14229;p48"/>
            <p:cNvSpPr/>
            <p:nvPr/>
          </p:nvSpPr>
          <p:spPr>
            <a:xfrm>
              <a:off x="2454450" y="1491050"/>
              <a:ext cx="998675" cy="917275"/>
            </a:xfrm>
            <a:custGeom>
              <a:avLst/>
              <a:gdLst/>
              <a:ahLst/>
              <a:cxnLst/>
              <a:rect l="l" t="t" r="r" b="b"/>
              <a:pathLst>
                <a:path w="39947" h="36691" extrusionOk="0">
                  <a:moveTo>
                    <a:pt x="14905" y="1"/>
                  </a:moveTo>
                  <a:cubicBezTo>
                    <a:pt x="13949" y="1"/>
                    <a:pt x="12992" y="137"/>
                    <a:pt x="12062" y="419"/>
                  </a:cubicBezTo>
                  <a:cubicBezTo>
                    <a:pt x="11229" y="669"/>
                    <a:pt x="10478" y="1062"/>
                    <a:pt x="10324" y="2002"/>
                  </a:cubicBezTo>
                  <a:cubicBezTo>
                    <a:pt x="10181" y="2800"/>
                    <a:pt x="10645" y="3324"/>
                    <a:pt x="10050" y="3991"/>
                  </a:cubicBezTo>
                  <a:cubicBezTo>
                    <a:pt x="9771" y="4305"/>
                    <a:pt x="9506" y="4434"/>
                    <a:pt x="9262" y="4434"/>
                  </a:cubicBezTo>
                  <a:cubicBezTo>
                    <a:pt x="8453" y="4434"/>
                    <a:pt x="7886" y="3012"/>
                    <a:pt x="7895" y="2217"/>
                  </a:cubicBezTo>
                  <a:cubicBezTo>
                    <a:pt x="7895" y="1974"/>
                    <a:pt x="7680" y="1816"/>
                    <a:pt x="7457" y="1816"/>
                  </a:cubicBezTo>
                  <a:cubicBezTo>
                    <a:pt x="7428" y="1816"/>
                    <a:pt x="7400" y="1818"/>
                    <a:pt x="7371" y="1824"/>
                  </a:cubicBezTo>
                  <a:cubicBezTo>
                    <a:pt x="5990" y="2097"/>
                    <a:pt x="4871" y="3038"/>
                    <a:pt x="4382" y="4383"/>
                  </a:cubicBezTo>
                  <a:cubicBezTo>
                    <a:pt x="4144" y="5038"/>
                    <a:pt x="4049" y="5717"/>
                    <a:pt x="4168" y="6408"/>
                  </a:cubicBezTo>
                  <a:cubicBezTo>
                    <a:pt x="4251" y="6836"/>
                    <a:pt x="4394" y="7265"/>
                    <a:pt x="4549" y="7681"/>
                  </a:cubicBezTo>
                  <a:cubicBezTo>
                    <a:pt x="4883" y="8598"/>
                    <a:pt x="5347" y="8944"/>
                    <a:pt x="4609" y="9717"/>
                  </a:cubicBezTo>
                  <a:cubicBezTo>
                    <a:pt x="3918" y="10444"/>
                    <a:pt x="2775" y="10479"/>
                    <a:pt x="1811" y="10563"/>
                  </a:cubicBezTo>
                  <a:cubicBezTo>
                    <a:pt x="1346" y="10610"/>
                    <a:pt x="1013" y="10646"/>
                    <a:pt x="799" y="11122"/>
                  </a:cubicBezTo>
                  <a:cubicBezTo>
                    <a:pt x="1" y="12873"/>
                    <a:pt x="3787" y="13766"/>
                    <a:pt x="2727" y="15540"/>
                  </a:cubicBezTo>
                  <a:cubicBezTo>
                    <a:pt x="2585" y="15778"/>
                    <a:pt x="2727" y="16016"/>
                    <a:pt x="2966" y="16123"/>
                  </a:cubicBezTo>
                  <a:cubicBezTo>
                    <a:pt x="3690" y="16413"/>
                    <a:pt x="4461" y="16571"/>
                    <a:pt x="5230" y="16571"/>
                  </a:cubicBezTo>
                  <a:cubicBezTo>
                    <a:pt x="5976" y="16571"/>
                    <a:pt x="6720" y="16422"/>
                    <a:pt x="7419" y="16099"/>
                  </a:cubicBezTo>
                  <a:cubicBezTo>
                    <a:pt x="8300" y="15706"/>
                    <a:pt x="9335" y="14968"/>
                    <a:pt x="8835" y="13897"/>
                  </a:cubicBezTo>
                  <a:cubicBezTo>
                    <a:pt x="8573" y="13361"/>
                    <a:pt x="8061" y="13099"/>
                    <a:pt x="7526" y="12908"/>
                  </a:cubicBezTo>
                  <a:cubicBezTo>
                    <a:pt x="7299" y="12813"/>
                    <a:pt x="5478" y="12432"/>
                    <a:pt x="6883" y="11742"/>
                  </a:cubicBezTo>
                  <a:cubicBezTo>
                    <a:pt x="6921" y="11724"/>
                    <a:pt x="6971" y="11716"/>
                    <a:pt x="7030" y="11716"/>
                  </a:cubicBezTo>
                  <a:cubicBezTo>
                    <a:pt x="7405" y="11716"/>
                    <a:pt x="8127" y="12034"/>
                    <a:pt x="8395" y="12075"/>
                  </a:cubicBezTo>
                  <a:cubicBezTo>
                    <a:pt x="8557" y="12095"/>
                    <a:pt x="8717" y="12107"/>
                    <a:pt x="8873" y="12107"/>
                  </a:cubicBezTo>
                  <a:cubicBezTo>
                    <a:pt x="9268" y="12107"/>
                    <a:pt x="9644" y="12033"/>
                    <a:pt x="10002" y="11837"/>
                  </a:cubicBezTo>
                  <a:cubicBezTo>
                    <a:pt x="10942" y="11320"/>
                    <a:pt x="11453" y="10026"/>
                    <a:pt x="12656" y="10026"/>
                  </a:cubicBezTo>
                  <a:cubicBezTo>
                    <a:pt x="12672" y="10026"/>
                    <a:pt x="12688" y="10027"/>
                    <a:pt x="12705" y="10027"/>
                  </a:cubicBezTo>
                  <a:cubicBezTo>
                    <a:pt x="12729" y="10027"/>
                    <a:pt x="12741" y="10027"/>
                    <a:pt x="12776" y="10015"/>
                  </a:cubicBezTo>
                  <a:lnTo>
                    <a:pt x="12776" y="10015"/>
                  </a:lnTo>
                  <a:lnTo>
                    <a:pt x="12681" y="10194"/>
                  </a:lnTo>
                  <a:cubicBezTo>
                    <a:pt x="12264" y="11182"/>
                    <a:pt x="12467" y="12158"/>
                    <a:pt x="13181" y="12861"/>
                  </a:cubicBezTo>
                  <a:cubicBezTo>
                    <a:pt x="13145" y="12885"/>
                    <a:pt x="13122" y="12932"/>
                    <a:pt x="13098" y="12992"/>
                  </a:cubicBezTo>
                  <a:lnTo>
                    <a:pt x="12526" y="15051"/>
                  </a:lnTo>
                  <a:cubicBezTo>
                    <a:pt x="12443" y="15313"/>
                    <a:pt x="12657" y="15563"/>
                    <a:pt x="12919" y="15587"/>
                  </a:cubicBezTo>
                  <a:cubicBezTo>
                    <a:pt x="12936" y="15587"/>
                    <a:pt x="12953" y="15588"/>
                    <a:pt x="12970" y="15588"/>
                  </a:cubicBezTo>
                  <a:cubicBezTo>
                    <a:pt x="13476" y="15588"/>
                    <a:pt x="14281" y="15499"/>
                    <a:pt x="15033" y="15499"/>
                  </a:cubicBezTo>
                  <a:cubicBezTo>
                    <a:pt x="15696" y="15499"/>
                    <a:pt x="16318" y="15568"/>
                    <a:pt x="16658" y="15825"/>
                  </a:cubicBezTo>
                  <a:cubicBezTo>
                    <a:pt x="17729" y="16611"/>
                    <a:pt x="17003" y="19004"/>
                    <a:pt x="16598" y="20028"/>
                  </a:cubicBezTo>
                  <a:cubicBezTo>
                    <a:pt x="16432" y="20433"/>
                    <a:pt x="16836" y="20743"/>
                    <a:pt x="17182" y="20790"/>
                  </a:cubicBezTo>
                  <a:cubicBezTo>
                    <a:pt x="18301" y="21314"/>
                    <a:pt x="18432" y="21671"/>
                    <a:pt x="17586" y="21850"/>
                  </a:cubicBezTo>
                  <a:cubicBezTo>
                    <a:pt x="17432" y="21909"/>
                    <a:pt x="17301" y="21969"/>
                    <a:pt x="17146" y="22028"/>
                  </a:cubicBezTo>
                  <a:cubicBezTo>
                    <a:pt x="16908" y="22159"/>
                    <a:pt x="16705" y="22279"/>
                    <a:pt x="16527" y="22481"/>
                  </a:cubicBezTo>
                  <a:cubicBezTo>
                    <a:pt x="16110" y="22910"/>
                    <a:pt x="15896" y="23505"/>
                    <a:pt x="15955" y="24100"/>
                  </a:cubicBezTo>
                  <a:cubicBezTo>
                    <a:pt x="16069" y="25164"/>
                    <a:pt x="16935" y="25712"/>
                    <a:pt x="17890" y="25712"/>
                  </a:cubicBezTo>
                  <a:cubicBezTo>
                    <a:pt x="17940" y="25712"/>
                    <a:pt x="17989" y="25710"/>
                    <a:pt x="18039" y="25708"/>
                  </a:cubicBezTo>
                  <a:lnTo>
                    <a:pt x="18039" y="25708"/>
                  </a:lnTo>
                  <a:cubicBezTo>
                    <a:pt x="17801" y="26839"/>
                    <a:pt x="16753" y="27565"/>
                    <a:pt x="16229" y="28577"/>
                  </a:cubicBezTo>
                  <a:cubicBezTo>
                    <a:pt x="15860" y="29327"/>
                    <a:pt x="15693" y="30160"/>
                    <a:pt x="15681" y="30994"/>
                  </a:cubicBezTo>
                  <a:cubicBezTo>
                    <a:pt x="15634" y="32363"/>
                    <a:pt x="15777" y="35185"/>
                    <a:pt x="16967" y="36078"/>
                  </a:cubicBezTo>
                  <a:cubicBezTo>
                    <a:pt x="17525" y="36498"/>
                    <a:pt x="18409" y="36690"/>
                    <a:pt x="19277" y="36690"/>
                  </a:cubicBezTo>
                  <a:cubicBezTo>
                    <a:pt x="19984" y="36690"/>
                    <a:pt x="20680" y="36563"/>
                    <a:pt x="21182" y="36328"/>
                  </a:cubicBezTo>
                  <a:cubicBezTo>
                    <a:pt x="23063" y="35459"/>
                    <a:pt x="22361" y="33744"/>
                    <a:pt x="22325" y="32137"/>
                  </a:cubicBezTo>
                  <a:cubicBezTo>
                    <a:pt x="22304" y="31162"/>
                    <a:pt x="22835" y="30702"/>
                    <a:pt x="23704" y="30702"/>
                  </a:cubicBezTo>
                  <a:cubicBezTo>
                    <a:pt x="23832" y="30702"/>
                    <a:pt x="23968" y="30712"/>
                    <a:pt x="24111" y="30732"/>
                  </a:cubicBezTo>
                  <a:cubicBezTo>
                    <a:pt x="24434" y="30786"/>
                    <a:pt x="24698" y="30878"/>
                    <a:pt x="25018" y="30878"/>
                  </a:cubicBezTo>
                  <a:cubicBezTo>
                    <a:pt x="25052" y="30878"/>
                    <a:pt x="25087" y="30877"/>
                    <a:pt x="25123" y="30875"/>
                  </a:cubicBezTo>
                  <a:cubicBezTo>
                    <a:pt x="25873" y="30791"/>
                    <a:pt x="26290" y="30303"/>
                    <a:pt x="26873" y="29922"/>
                  </a:cubicBezTo>
                  <a:cubicBezTo>
                    <a:pt x="27276" y="29637"/>
                    <a:pt x="27596" y="29517"/>
                    <a:pt x="27996" y="29517"/>
                  </a:cubicBezTo>
                  <a:cubicBezTo>
                    <a:pt x="28163" y="29517"/>
                    <a:pt x="28345" y="29538"/>
                    <a:pt x="28552" y="29577"/>
                  </a:cubicBezTo>
                  <a:cubicBezTo>
                    <a:pt x="28877" y="29631"/>
                    <a:pt x="29153" y="29784"/>
                    <a:pt x="29487" y="29784"/>
                  </a:cubicBezTo>
                  <a:cubicBezTo>
                    <a:pt x="29520" y="29784"/>
                    <a:pt x="29554" y="29783"/>
                    <a:pt x="29588" y="29779"/>
                  </a:cubicBezTo>
                  <a:cubicBezTo>
                    <a:pt x="30183" y="29732"/>
                    <a:pt x="30564" y="29422"/>
                    <a:pt x="30826" y="28922"/>
                  </a:cubicBezTo>
                  <a:cubicBezTo>
                    <a:pt x="30981" y="28636"/>
                    <a:pt x="30993" y="28220"/>
                    <a:pt x="31172" y="27946"/>
                  </a:cubicBezTo>
                  <a:cubicBezTo>
                    <a:pt x="31648" y="27255"/>
                    <a:pt x="32255" y="27601"/>
                    <a:pt x="32886" y="27398"/>
                  </a:cubicBezTo>
                  <a:cubicBezTo>
                    <a:pt x="33505" y="27208"/>
                    <a:pt x="34017" y="26720"/>
                    <a:pt x="34315" y="26148"/>
                  </a:cubicBezTo>
                  <a:cubicBezTo>
                    <a:pt x="34684" y="25434"/>
                    <a:pt x="34684" y="24707"/>
                    <a:pt x="34505" y="23933"/>
                  </a:cubicBezTo>
                  <a:cubicBezTo>
                    <a:pt x="34315" y="23100"/>
                    <a:pt x="34077" y="22540"/>
                    <a:pt x="34160" y="21659"/>
                  </a:cubicBezTo>
                  <a:cubicBezTo>
                    <a:pt x="34220" y="21159"/>
                    <a:pt x="34339" y="20659"/>
                    <a:pt x="34446" y="20147"/>
                  </a:cubicBezTo>
                  <a:cubicBezTo>
                    <a:pt x="34910" y="20302"/>
                    <a:pt x="35351" y="20469"/>
                    <a:pt x="35803" y="20624"/>
                  </a:cubicBezTo>
                  <a:cubicBezTo>
                    <a:pt x="35850" y="20642"/>
                    <a:pt x="35902" y="20650"/>
                    <a:pt x="35955" y="20650"/>
                  </a:cubicBezTo>
                  <a:cubicBezTo>
                    <a:pt x="36147" y="20650"/>
                    <a:pt x="36360" y="20541"/>
                    <a:pt x="36434" y="20374"/>
                  </a:cubicBezTo>
                  <a:cubicBezTo>
                    <a:pt x="37065" y="19183"/>
                    <a:pt x="36815" y="18052"/>
                    <a:pt x="36482" y="16802"/>
                  </a:cubicBezTo>
                  <a:cubicBezTo>
                    <a:pt x="36041" y="15087"/>
                    <a:pt x="36172" y="13897"/>
                    <a:pt x="37125" y="12408"/>
                  </a:cubicBezTo>
                  <a:cubicBezTo>
                    <a:pt x="38280" y="10527"/>
                    <a:pt x="39946" y="8872"/>
                    <a:pt x="39506" y="6503"/>
                  </a:cubicBezTo>
                  <a:cubicBezTo>
                    <a:pt x="39462" y="6314"/>
                    <a:pt x="39262" y="6167"/>
                    <a:pt x="39081" y="6167"/>
                  </a:cubicBezTo>
                  <a:cubicBezTo>
                    <a:pt x="39068" y="6167"/>
                    <a:pt x="39055" y="6168"/>
                    <a:pt x="39042" y="6169"/>
                  </a:cubicBezTo>
                  <a:cubicBezTo>
                    <a:pt x="37779" y="6169"/>
                    <a:pt x="36708" y="6503"/>
                    <a:pt x="35624" y="7039"/>
                  </a:cubicBezTo>
                  <a:cubicBezTo>
                    <a:pt x="35767" y="6003"/>
                    <a:pt x="36720" y="5050"/>
                    <a:pt x="36172" y="3967"/>
                  </a:cubicBezTo>
                  <a:cubicBezTo>
                    <a:pt x="35958" y="3574"/>
                    <a:pt x="35636" y="3324"/>
                    <a:pt x="35267" y="3229"/>
                  </a:cubicBezTo>
                  <a:cubicBezTo>
                    <a:pt x="35243" y="2729"/>
                    <a:pt x="34993" y="2264"/>
                    <a:pt x="34517" y="1895"/>
                  </a:cubicBezTo>
                  <a:cubicBezTo>
                    <a:pt x="34065" y="1545"/>
                    <a:pt x="33592" y="1437"/>
                    <a:pt x="33108" y="1437"/>
                  </a:cubicBezTo>
                  <a:cubicBezTo>
                    <a:pt x="32338" y="1437"/>
                    <a:pt x="31538" y="1708"/>
                    <a:pt x="30736" y="1708"/>
                  </a:cubicBezTo>
                  <a:cubicBezTo>
                    <a:pt x="30686" y="1708"/>
                    <a:pt x="30637" y="1707"/>
                    <a:pt x="30588" y="1705"/>
                  </a:cubicBezTo>
                  <a:cubicBezTo>
                    <a:pt x="30242" y="1687"/>
                    <a:pt x="29921" y="1652"/>
                    <a:pt x="29618" y="1652"/>
                  </a:cubicBezTo>
                  <a:cubicBezTo>
                    <a:pt x="29078" y="1652"/>
                    <a:pt x="28598" y="1765"/>
                    <a:pt x="28147" y="2300"/>
                  </a:cubicBezTo>
                  <a:cubicBezTo>
                    <a:pt x="27850" y="2657"/>
                    <a:pt x="27707" y="3086"/>
                    <a:pt x="27528" y="3502"/>
                  </a:cubicBezTo>
                  <a:cubicBezTo>
                    <a:pt x="27373" y="3860"/>
                    <a:pt x="27207" y="4383"/>
                    <a:pt x="26909" y="4657"/>
                  </a:cubicBezTo>
                  <a:cubicBezTo>
                    <a:pt x="26632" y="4930"/>
                    <a:pt x="26300" y="5055"/>
                    <a:pt x="25977" y="5055"/>
                  </a:cubicBezTo>
                  <a:cubicBezTo>
                    <a:pt x="25326" y="5055"/>
                    <a:pt x="24710" y="4552"/>
                    <a:pt x="24647" y="3741"/>
                  </a:cubicBezTo>
                  <a:cubicBezTo>
                    <a:pt x="24629" y="3471"/>
                    <a:pt x="24415" y="3334"/>
                    <a:pt x="24209" y="3334"/>
                  </a:cubicBezTo>
                  <a:cubicBezTo>
                    <a:pt x="24005" y="3334"/>
                    <a:pt x="23808" y="3468"/>
                    <a:pt x="23813" y="3741"/>
                  </a:cubicBezTo>
                  <a:cubicBezTo>
                    <a:pt x="23848" y="5085"/>
                    <a:pt x="24900" y="6158"/>
                    <a:pt x="26090" y="6158"/>
                  </a:cubicBezTo>
                  <a:cubicBezTo>
                    <a:pt x="26534" y="6158"/>
                    <a:pt x="26997" y="6009"/>
                    <a:pt x="27433" y="5669"/>
                  </a:cubicBezTo>
                  <a:cubicBezTo>
                    <a:pt x="28266" y="5014"/>
                    <a:pt x="28254" y="3967"/>
                    <a:pt x="28862" y="3205"/>
                  </a:cubicBezTo>
                  <a:cubicBezTo>
                    <a:pt x="29149" y="2837"/>
                    <a:pt x="29547" y="2757"/>
                    <a:pt x="29971" y="2757"/>
                  </a:cubicBezTo>
                  <a:cubicBezTo>
                    <a:pt x="30305" y="2757"/>
                    <a:pt x="30655" y="2807"/>
                    <a:pt x="30980" y="2807"/>
                  </a:cubicBezTo>
                  <a:cubicBezTo>
                    <a:pt x="31045" y="2807"/>
                    <a:pt x="31109" y="2805"/>
                    <a:pt x="31172" y="2800"/>
                  </a:cubicBezTo>
                  <a:cubicBezTo>
                    <a:pt x="31436" y="2776"/>
                    <a:pt x="32343" y="2599"/>
                    <a:pt x="33099" y="2599"/>
                  </a:cubicBezTo>
                  <a:cubicBezTo>
                    <a:pt x="33874" y="2599"/>
                    <a:pt x="34492" y="2785"/>
                    <a:pt x="34100" y="3514"/>
                  </a:cubicBezTo>
                  <a:cubicBezTo>
                    <a:pt x="33921" y="3862"/>
                    <a:pt x="34181" y="4350"/>
                    <a:pt x="34556" y="4350"/>
                  </a:cubicBezTo>
                  <a:cubicBezTo>
                    <a:pt x="34605" y="4350"/>
                    <a:pt x="34656" y="4342"/>
                    <a:pt x="34708" y="4324"/>
                  </a:cubicBezTo>
                  <a:cubicBezTo>
                    <a:pt x="34886" y="4586"/>
                    <a:pt x="35053" y="4872"/>
                    <a:pt x="35232" y="5134"/>
                  </a:cubicBezTo>
                  <a:cubicBezTo>
                    <a:pt x="35184" y="5276"/>
                    <a:pt x="35160" y="5407"/>
                    <a:pt x="35112" y="5538"/>
                  </a:cubicBezTo>
                  <a:cubicBezTo>
                    <a:pt x="35089" y="5872"/>
                    <a:pt x="34862" y="6205"/>
                    <a:pt x="34803" y="6538"/>
                  </a:cubicBezTo>
                  <a:cubicBezTo>
                    <a:pt x="34708" y="6979"/>
                    <a:pt x="34743" y="7324"/>
                    <a:pt x="34874" y="7753"/>
                  </a:cubicBezTo>
                  <a:cubicBezTo>
                    <a:pt x="34918" y="7918"/>
                    <a:pt x="35088" y="8051"/>
                    <a:pt x="35260" y="8051"/>
                  </a:cubicBezTo>
                  <a:cubicBezTo>
                    <a:pt x="35324" y="8051"/>
                    <a:pt x="35388" y="8033"/>
                    <a:pt x="35446" y="7991"/>
                  </a:cubicBezTo>
                  <a:cubicBezTo>
                    <a:pt x="36356" y="7331"/>
                    <a:pt x="37353" y="7085"/>
                    <a:pt x="38426" y="7085"/>
                  </a:cubicBezTo>
                  <a:cubicBezTo>
                    <a:pt x="38476" y="7085"/>
                    <a:pt x="38527" y="7085"/>
                    <a:pt x="38577" y="7086"/>
                  </a:cubicBezTo>
                  <a:cubicBezTo>
                    <a:pt x="38541" y="9265"/>
                    <a:pt x="36494" y="10849"/>
                    <a:pt x="35565" y="12682"/>
                  </a:cubicBezTo>
                  <a:cubicBezTo>
                    <a:pt x="35124" y="13516"/>
                    <a:pt x="34886" y="14409"/>
                    <a:pt x="34970" y="15361"/>
                  </a:cubicBezTo>
                  <a:cubicBezTo>
                    <a:pt x="35065" y="16730"/>
                    <a:pt x="35815" y="18028"/>
                    <a:pt x="35541" y="19362"/>
                  </a:cubicBezTo>
                  <a:cubicBezTo>
                    <a:pt x="35089" y="19242"/>
                    <a:pt x="34636" y="19123"/>
                    <a:pt x="34172" y="18992"/>
                  </a:cubicBezTo>
                  <a:cubicBezTo>
                    <a:pt x="34134" y="18981"/>
                    <a:pt x="34094" y="18976"/>
                    <a:pt x="34054" y="18976"/>
                  </a:cubicBezTo>
                  <a:cubicBezTo>
                    <a:pt x="33839" y="18976"/>
                    <a:pt x="33605" y="19127"/>
                    <a:pt x="33565" y="19338"/>
                  </a:cubicBezTo>
                  <a:cubicBezTo>
                    <a:pt x="33398" y="20243"/>
                    <a:pt x="32934" y="21445"/>
                    <a:pt x="33005" y="22362"/>
                  </a:cubicBezTo>
                  <a:cubicBezTo>
                    <a:pt x="33065" y="23326"/>
                    <a:pt x="33779" y="24243"/>
                    <a:pt x="33386" y="25291"/>
                  </a:cubicBezTo>
                  <a:cubicBezTo>
                    <a:pt x="32826" y="26803"/>
                    <a:pt x="30862" y="25767"/>
                    <a:pt x="30148" y="27315"/>
                  </a:cubicBezTo>
                  <a:cubicBezTo>
                    <a:pt x="29817" y="28006"/>
                    <a:pt x="29854" y="28545"/>
                    <a:pt x="29172" y="28545"/>
                  </a:cubicBezTo>
                  <a:cubicBezTo>
                    <a:pt x="29067" y="28545"/>
                    <a:pt x="28945" y="28533"/>
                    <a:pt x="28802" y="28505"/>
                  </a:cubicBezTo>
                  <a:cubicBezTo>
                    <a:pt x="28413" y="28429"/>
                    <a:pt x="28098" y="28329"/>
                    <a:pt x="27758" y="28329"/>
                  </a:cubicBezTo>
                  <a:cubicBezTo>
                    <a:pt x="27568" y="28329"/>
                    <a:pt x="27370" y="28360"/>
                    <a:pt x="27147" y="28446"/>
                  </a:cubicBezTo>
                  <a:cubicBezTo>
                    <a:pt x="26647" y="28648"/>
                    <a:pt x="26314" y="29053"/>
                    <a:pt x="25885" y="29363"/>
                  </a:cubicBezTo>
                  <a:cubicBezTo>
                    <a:pt x="25362" y="29742"/>
                    <a:pt x="25031" y="29841"/>
                    <a:pt x="24552" y="29841"/>
                  </a:cubicBezTo>
                  <a:cubicBezTo>
                    <a:pt x="24355" y="29841"/>
                    <a:pt x="24132" y="29824"/>
                    <a:pt x="23861" y="29803"/>
                  </a:cubicBezTo>
                  <a:cubicBezTo>
                    <a:pt x="23687" y="29785"/>
                    <a:pt x="23528" y="29760"/>
                    <a:pt x="23361" y="29760"/>
                  </a:cubicBezTo>
                  <a:cubicBezTo>
                    <a:pt x="23310" y="29760"/>
                    <a:pt x="23259" y="29762"/>
                    <a:pt x="23206" y="29768"/>
                  </a:cubicBezTo>
                  <a:cubicBezTo>
                    <a:pt x="22147" y="29887"/>
                    <a:pt x="21635" y="30756"/>
                    <a:pt x="21539" y="31744"/>
                  </a:cubicBezTo>
                  <a:cubicBezTo>
                    <a:pt x="21456" y="32637"/>
                    <a:pt x="21992" y="33923"/>
                    <a:pt x="21468" y="34744"/>
                  </a:cubicBezTo>
                  <a:cubicBezTo>
                    <a:pt x="21130" y="35273"/>
                    <a:pt x="20433" y="35444"/>
                    <a:pt x="19748" y="35444"/>
                  </a:cubicBezTo>
                  <a:cubicBezTo>
                    <a:pt x="19323" y="35444"/>
                    <a:pt x="18903" y="35379"/>
                    <a:pt x="18575" y="35292"/>
                  </a:cubicBezTo>
                  <a:cubicBezTo>
                    <a:pt x="16753" y="34816"/>
                    <a:pt x="16491" y="31053"/>
                    <a:pt x="16896" y="29518"/>
                  </a:cubicBezTo>
                  <a:cubicBezTo>
                    <a:pt x="17301" y="27958"/>
                    <a:pt x="18849" y="26946"/>
                    <a:pt x="18777" y="25243"/>
                  </a:cubicBezTo>
                  <a:cubicBezTo>
                    <a:pt x="18756" y="25046"/>
                    <a:pt x="18609" y="24913"/>
                    <a:pt x="18438" y="24913"/>
                  </a:cubicBezTo>
                  <a:cubicBezTo>
                    <a:pt x="18413" y="24913"/>
                    <a:pt x="18387" y="24916"/>
                    <a:pt x="18360" y="24922"/>
                  </a:cubicBezTo>
                  <a:cubicBezTo>
                    <a:pt x="16694" y="24624"/>
                    <a:pt x="16277" y="24088"/>
                    <a:pt x="17110" y="23326"/>
                  </a:cubicBezTo>
                  <a:cubicBezTo>
                    <a:pt x="17229" y="22921"/>
                    <a:pt x="17467" y="22719"/>
                    <a:pt x="17837" y="22683"/>
                  </a:cubicBezTo>
                  <a:cubicBezTo>
                    <a:pt x="18075" y="22564"/>
                    <a:pt x="18372" y="22564"/>
                    <a:pt x="18610" y="22445"/>
                  </a:cubicBezTo>
                  <a:cubicBezTo>
                    <a:pt x="18920" y="22279"/>
                    <a:pt x="19289" y="22040"/>
                    <a:pt x="19372" y="21671"/>
                  </a:cubicBezTo>
                  <a:cubicBezTo>
                    <a:pt x="19527" y="20838"/>
                    <a:pt x="18729" y="20112"/>
                    <a:pt x="17967" y="19766"/>
                  </a:cubicBezTo>
                  <a:cubicBezTo>
                    <a:pt x="18432" y="18326"/>
                    <a:pt x="18599" y="16468"/>
                    <a:pt x="17741" y="15230"/>
                  </a:cubicBezTo>
                  <a:cubicBezTo>
                    <a:pt x="17408" y="14742"/>
                    <a:pt x="17015" y="14682"/>
                    <a:pt x="16455" y="14635"/>
                  </a:cubicBezTo>
                  <a:cubicBezTo>
                    <a:pt x="16169" y="14607"/>
                    <a:pt x="15880" y="14597"/>
                    <a:pt x="15589" y="14597"/>
                  </a:cubicBezTo>
                  <a:cubicBezTo>
                    <a:pt x="14876" y="14597"/>
                    <a:pt x="14154" y="14660"/>
                    <a:pt x="13443" y="14694"/>
                  </a:cubicBezTo>
                  <a:lnTo>
                    <a:pt x="13717" y="13135"/>
                  </a:lnTo>
                  <a:lnTo>
                    <a:pt x="13717" y="13051"/>
                  </a:lnTo>
                  <a:cubicBezTo>
                    <a:pt x="13836" y="12980"/>
                    <a:pt x="13919" y="12849"/>
                    <a:pt x="13872" y="12718"/>
                  </a:cubicBezTo>
                  <a:cubicBezTo>
                    <a:pt x="13312" y="10991"/>
                    <a:pt x="13836" y="9932"/>
                    <a:pt x="15527" y="9563"/>
                  </a:cubicBezTo>
                  <a:cubicBezTo>
                    <a:pt x="16313" y="9384"/>
                    <a:pt x="17015" y="9241"/>
                    <a:pt x="17586" y="8610"/>
                  </a:cubicBezTo>
                  <a:cubicBezTo>
                    <a:pt x="18218" y="7896"/>
                    <a:pt x="18551" y="6967"/>
                    <a:pt x="19218" y="6265"/>
                  </a:cubicBezTo>
                  <a:cubicBezTo>
                    <a:pt x="20150" y="5300"/>
                    <a:pt x="21375" y="4850"/>
                    <a:pt x="22688" y="4850"/>
                  </a:cubicBezTo>
                  <a:cubicBezTo>
                    <a:pt x="22800" y="4850"/>
                    <a:pt x="22914" y="4853"/>
                    <a:pt x="23028" y="4860"/>
                  </a:cubicBezTo>
                  <a:cubicBezTo>
                    <a:pt x="23031" y="4860"/>
                    <a:pt x="23035" y="4860"/>
                    <a:pt x="23039" y="4860"/>
                  </a:cubicBezTo>
                  <a:cubicBezTo>
                    <a:pt x="23278" y="4860"/>
                    <a:pt x="23274" y="4478"/>
                    <a:pt x="23028" y="4455"/>
                  </a:cubicBezTo>
                  <a:cubicBezTo>
                    <a:pt x="22867" y="4442"/>
                    <a:pt x="22706" y="4436"/>
                    <a:pt x="22546" y="4436"/>
                  </a:cubicBezTo>
                  <a:cubicBezTo>
                    <a:pt x="21343" y="4436"/>
                    <a:pt x="20175" y="4794"/>
                    <a:pt x="19230" y="5550"/>
                  </a:cubicBezTo>
                  <a:cubicBezTo>
                    <a:pt x="18741" y="5955"/>
                    <a:pt x="18420" y="6419"/>
                    <a:pt x="18039" y="6908"/>
                  </a:cubicBezTo>
                  <a:cubicBezTo>
                    <a:pt x="17229" y="7991"/>
                    <a:pt x="16646" y="8205"/>
                    <a:pt x="15300" y="8443"/>
                  </a:cubicBezTo>
                  <a:cubicBezTo>
                    <a:pt x="14431" y="8586"/>
                    <a:pt x="13622" y="8860"/>
                    <a:pt x="13086" y="9515"/>
                  </a:cubicBezTo>
                  <a:cubicBezTo>
                    <a:pt x="13074" y="9408"/>
                    <a:pt x="13014" y="9325"/>
                    <a:pt x="12907" y="9277"/>
                  </a:cubicBezTo>
                  <a:cubicBezTo>
                    <a:pt x="12591" y="9130"/>
                    <a:pt x="12317" y="9066"/>
                    <a:pt x="12072" y="9066"/>
                  </a:cubicBezTo>
                  <a:cubicBezTo>
                    <a:pt x="11112" y="9066"/>
                    <a:pt x="10604" y="10039"/>
                    <a:pt x="9740" y="10694"/>
                  </a:cubicBezTo>
                  <a:cubicBezTo>
                    <a:pt x="9431" y="10926"/>
                    <a:pt x="9052" y="10991"/>
                    <a:pt x="8642" y="10991"/>
                  </a:cubicBezTo>
                  <a:cubicBezTo>
                    <a:pt x="8110" y="10991"/>
                    <a:pt x="7527" y="10880"/>
                    <a:pt x="6983" y="10880"/>
                  </a:cubicBezTo>
                  <a:cubicBezTo>
                    <a:pt x="6399" y="10880"/>
                    <a:pt x="5860" y="11008"/>
                    <a:pt x="5478" y="11539"/>
                  </a:cubicBezTo>
                  <a:cubicBezTo>
                    <a:pt x="4918" y="12325"/>
                    <a:pt x="5406" y="12754"/>
                    <a:pt x="6168" y="13075"/>
                  </a:cubicBezTo>
                  <a:cubicBezTo>
                    <a:pt x="6585" y="13254"/>
                    <a:pt x="7728" y="13373"/>
                    <a:pt x="7954" y="13801"/>
                  </a:cubicBezTo>
                  <a:cubicBezTo>
                    <a:pt x="8502" y="14825"/>
                    <a:pt x="7323" y="15254"/>
                    <a:pt x="6704" y="15468"/>
                  </a:cubicBezTo>
                  <a:cubicBezTo>
                    <a:pt x="6176" y="15648"/>
                    <a:pt x="5650" y="15735"/>
                    <a:pt x="5129" y="15735"/>
                  </a:cubicBezTo>
                  <a:cubicBezTo>
                    <a:pt x="4618" y="15735"/>
                    <a:pt x="4110" y="15651"/>
                    <a:pt x="3609" y="15492"/>
                  </a:cubicBezTo>
                  <a:cubicBezTo>
                    <a:pt x="3978" y="14337"/>
                    <a:pt x="3037" y="13432"/>
                    <a:pt x="2251" y="12563"/>
                  </a:cubicBezTo>
                  <a:cubicBezTo>
                    <a:pt x="2120" y="12396"/>
                    <a:pt x="1965" y="12242"/>
                    <a:pt x="1835" y="12075"/>
                  </a:cubicBezTo>
                  <a:cubicBezTo>
                    <a:pt x="1758" y="11776"/>
                    <a:pt x="1775" y="11625"/>
                    <a:pt x="1889" y="11625"/>
                  </a:cubicBezTo>
                  <a:cubicBezTo>
                    <a:pt x="1952" y="11625"/>
                    <a:pt x="2045" y="11672"/>
                    <a:pt x="2168" y="11765"/>
                  </a:cubicBezTo>
                  <a:cubicBezTo>
                    <a:pt x="2191" y="11761"/>
                    <a:pt x="2215" y="11759"/>
                    <a:pt x="2240" y="11759"/>
                  </a:cubicBezTo>
                  <a:cubicBezTo>
                    <a:pt x="2394" y="11759"/>
                    <a:pt x="2568" y="11838"/>
                    <a:pt x="2744" y="11838"/>
                  </a:cubicBezTo>
                  <a:cubicBezTo>
                    <a:pt x="2755" y="11838"/>
                    <a:pt x="2765" y="11837"/>
                    <a:pt x="2775" y="11837"/>
                  </a:cubicBezTo>
                  <a:cubicBezTo>
                    <a:pt x="3263" y="11789"/>
                    <a:pt x="3632" y="11468"/>
                    <a:pt x="4144" y="11384"/>
                  </a:cubicBezTo>
                  <a:cubicBezTo>
                    <a:pt x="4502" y="11325"/>
                    <a:pt x="4740" y="11420"/>
                    <a:pt x="5097" y="11265"/>
                  </a:cubicBezTo>
                  <a:cubicBezTo>
                    <a:pt x="6252" y="10777"/>
                    <a:pt x="6371" y="9301"/>
                    <a:pt x="5990" y="8277"/>
                  </a:cubicBezTo>
                  <a:cubicBezTo>
                    <a:pt x="5561" y="7122"/>
                    <a:pt x="4668" y="6300"/>
                    <a:pt x="5037" y="4943"/>
                  </a:cubicBezTo>
                  <a:cubicBezTo>
                    <a:pt x="5323" y="3907"/>
                    <a:pt x="6097" y="3110"/>
                    <a:pt x="7085" y="2752"/>
                  </a:cubicBezTo>
                  <a:cubicBezTo>
                    <a:pt x="7169" y="3705"/>
                    <a:pt x="7478" y="4717"/>
                    <a:pt x="8312" y="5241"/>
                  </a:cubicBezTo>
                  <a:cubicBezTo>
                    <a:pt x="8657" y="5458"/>
                    <a:pt x="9075" y="5567"/>
                    <a:pt x="9494" y="5567"/>
                  </a:cubicBezTo>
                  <a:cubicBezTo>
                    <a:pt x="10084" y="5567"/>
                    <a:pt x="10677" y="5351"/>
                    <a:pt x="11074" y="4919"/>
                  </a:cubicBezTo>
                  <a:cubicBezTo>
                    <a:pt x="11419" y="4538"/>
                    <a:pt x="11550" y="4086"/>
                    <a:pt x="11550" y="3586"/>
                  </a:cubicBezTo>
                  <a:cubicBezTo>
                    <a:pt x="11550" y="3324"/>
                    <a:pt x="11360" y="2919"/>
                    <a:pt x="11407" y="2681"/>
                  </a:cubicBezTo>
                  <a:cubicBezTo>
                    <a:pt x="11574" y="1764"/>
                    <a:pt x="12360" y="1181"/>
                    <a:pt x="13181" y="1002"/>
                  </a:cubicBezTo>
                  <a:cubicBezTo>
                    <a:pt x="13800" y="866"/>
                    <a:pt x="14427" y="802"/>
                    <a:pt x="15054" y="802"/>
                  </a:cubicBezTo>
                  <a:cubicBezTo>
                    <a:pt x="16619" y="802"/>
                    <a:pt x="18182" y="1203"/>
                    <a:pt x="19611" y="1883"/>
                  </a:cubicBezTo>
                  <a:cubicBezTo>
                    <a:pt x="19662" y="1908"/>
                    <a:pt x="19712" y="1919"/>
                    <a:pt x="19760" y="1919"/>
                  </a:cubicBezTo>
                  <a:cubicBezTo>
                    <a:pt x="20056" y="1919"/>
                    <a:pt x="20250" y="1496"/>
                    <a:pt x="19932" y="1312"/>
                  </a:cubicBezTo>
                  <a:cubicBezTo>
                    <a:pt x="18392" y="457"/>
                    <a:pt x="16653" y="1"/>
                    <a:pt x="1490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0" name="Google Shape;14230;p48"/>
            <p:cNvSpPr/>
            <p:nvPr/>
          </p:nvSpPr>
          <p:spPr>
            <a:xfrm>
              <a:off x="2796500" y="1566975"/>
              <a:ext cx="167575" cy="135325"/>
            </a:xfrm>
            <a:custGeom>
              <a:avLst/>
              <a:gdLst/>
              <a:ahLst/>
              <a:cxnLst/>
              <a:rect l="l" t="t" r="r" b="b"/>
              <a:pathLst>
                <a:path w="6703" h="5413" extrusionOk="0">
                  <a:moveTo>
                    <a:pt x="5906" y="1"/>
                  </a:moveTo>
                  <a:cubicBezTo>
                    <a:pt x="5645" y="1"/>
                    <a:pt x="5353" y="76"/>
                    <a:pt x="5119" y="108"/>
                  </a:cubicBezTo>
                  <a:cubicBezTo>
                    <a:pt x="4833" y="156"/>
                    <a:pt x="4809" y="584"/>
                    <a:pt x="5047" y="715"/>
                  </a:cubicBezTo>
                  <a:cubicBezTo>
                    <a:pt x="5167" y="775"/>
                    <a:pt x="5357" y="823"/>
                    <a:pt x="5464" y="894"/>
                  </a:cubicBezTo>
                  <a:cubicBezTo>
                    <a:pt x="5523" y="892"/>
                    <a:pt x="5572" y="891"/>
                    <a:pt x="5612" y="891"/>
                  </a:cubicBezTo>
                  <a:cubicBezTo>
                    <a:pt x="5824" y="891"/>
                    <a:pt x="5773" y="919"/>
                    <a:pt x="5452" y="989"/>
                  </a:cubicBezTo>
                  <a:lnTo>
                    <a:pt x="5190" y="1263"/>
                  </a:lnTo>
                  <a:cubicBezTo>
                    <a:pt x="4357" y="1918"/>
                    <a:pt x="3821" y="2382"/>
                    <a:pt x="2750" y="2680"/>
                  </a:cubicBezTo>
                  <a:cubicBezTo>
                    <a:pt x="2273" y="2811"/>
                    <a:pt x="1916" y="2966"/>
                    <a:pt x="1595" y="3347"/>
                  </a:cubicBezTo>
                  <a:cubicBezTo>
                    <a:pt x="1118" y="3906"/>
                    <a:pt x="987" y="4895"/>
                    <a:pt x="166" y="5121"/>
                  </a:cubicBezTo>
                  <a:cubicBezTo>
                    <a:pt x="0" y="5172"/>
                    <a:pt x="51" y="5413"/>
                    <a:pt x="207" y="5413"/>
                  </a:cubicBezTo>
                  <a:cubicBezTo>
                    <a:pt x="231" y="5413"/>
                    <a:pt x="257" y="5407"/>
                    <a:pt x="285" y="5395"/>
                  </a:cubicBezTo>
                  <a:cubicBezTo>
                    <a:pt x="1178" y="4954"/>
                    <a:pt x="1380" y="3966"/>
                    <a:pt x="2190" y="3454"/>
                  </a:cubicBezTo>
                  <a:cubicBezTo>
                    <a:pt x="2738" y="3109"/>
                    <a:pt x="3464" y="3168"/>
                    <a:pt x="4059" y="2966"/>
                  </a:cubicBezTo>
                  <a:cubicBezTo>
                    <a:pt x="4464" y="2811"/>
                    <a:pt x="4821" y="2597"/>
                    <a:pt x="5167" y="2323"/>
                  </a:cubicBezTo>
                  <a:cubicBezTo>
                    <a:pt x="5631" y="1918"/>
                    <a:pt x="6702" y="1204"/>
                    <a:pt x="6560" y="513"/>
                  </a:cubicBezTo>
                  <a:cubicBezTo>
                    <a:pt x="6482" y="106"/>
                    <a:pt x="6215" y="1"/>
                    <a:pt x="5906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1" name="Google Shape;14231;p48"/>
            <p:cNvSpPr/>
            <p:nvPr/>
          </p:nvSpPr>
          <p:spPr>
            <a:xfrm>
              <a:off x="2430050" y="1609250"/>
              <a:ext cx="90875" cy="126825"/>
            </a:xfrm>
            <a:custGeom>
              <a:avLst/>
              <a:gdLst/>
              <a:ahLst/>
              <a:cxnLst/>
              <a:rect l="l" t="t" r="r" b="b"/>
              <a:pathLst>
                <a:path w="3635" h="5073" extrusionOk="0">
                  <a:moveTo>
                    <a:pt x="1259" y="1"/>
                  </a:moveTo>
                  <a:cubicBezTo>
                    <a:pt x="905" y="1"/>
                    <a:pt x="571" y="177"/>
                    <a:pt x="310" y="632"/>
                  </a:cubicBezTo>
                  <a:cubicBezTo>
                    <a:pt x="1" y="1179"/>
                    <a:pt x="215" y="1525"/>
                    <a:pt x="536" y="1977"/>
                  </a:cubicBezTo>
                  <a:cubicBezTo>
                    <a:pt x="953" y="2549"/>
                    <a:pt x="894" y="2942"/>
                    <a:pt x="775" y="3596"/>
                  </a:cubicBezTo>
                  <a:cubicBezTo>
                    <a:pt x="691" y="3966"/>
                    <a:pt x="655" y="4323"/>
                    <a:pt x="715" y="4716"/>
                  </a:cubicBezTo>
                  <a:cubicBezTo>
                    <a:pt x="727" y="4847"/>
                    <a:pt x="798" y="5013"/>
                    <a:pt x="965" y="5037"/>
                  </a:cubicBezTo>
                  <a:cubicBezTo>
                    <a:pt x="1086" y="5061"/>
                    <a:pt x="1211" y="5073"/>
                    <a:pt x="1338" y="5073"/>
                  </a:cubicBezTo>
                  <a:cubicBezTo>
                    <a:pt x="2415" y="5073"/>
                    <a:pt x="3634" y="4244"/>
                    <a:pt x="3453" y="3073"/>
                  </a:cubicBezTo>
                  <a:cubicBezTo>
                    <a:pt x="3422" y="2884"/>
                    <a:pt x="3274" y="2798"/>
                    <a:pt x="3117" y="2798"/>
                  </a:cubicBezTo>
                  <a:cubicBezTo>
                    <a:pt x="2977" y="2798"/>
                    <a:pt x="2829" y="2866"/>
                    <a:pt x="2751" y="2989"/>
                  </a:cubicBezTo>
                  <a:cubicBezTo>
                    <a:pt x="2322" y="3644"/>
                    <a:pt x="2084" y="4192"/>
                    <a:pt x="1322" y="4335"/>
                  </a:cubicBezTo>
                  <a:cubicBezTo>
                    <a:pt x="1251" y="3644"/>
                    <a:pt x="1620" y="2942"/>
                    <a:pt x="1394" y="2251"/>
                  </a:cubicBezTo>
                  <a:cubicBezTo>
                    <a:pt x="1346" y="2120"/>
                    <a:pt x="1275" y="2037"/>
                    <a:pt x="1215" y="1894"/>
                  </a:cubicBezTo>
                  <a:cubicBezTo>
                    <a:pt x="1145" y="1705"/>
                    <a:pt x="1063" y="1685"/>
                    <a:pt x="1017" y="1685"/>
                  </a:cubicBezTo>
                  <a:cubicBezTo>
                    <a:pt x="1005" y="1685"/>
                    <a:pt x="995" y="1686"/>
                    <a:pt x="989" y="1686"/>
                  </a:cubicBezTo>
                  <a:cubicBezTo>
                    <a:pt x="956" y="1686"/>
                    <a:pt x="1024" y="1645"/>
                    <a:pt x="1334" y="1120"/>
                  </a:cubicBezTo>
                  <a:cubicBezTo>
                    <a:pt x="1402" y="759"/>
                    <a:pt x="1531" y="579"/>
                    <a:pt x="1719" y="579"/>
                  </a:cubicBezTo>
                  <a:cubicBezTo>
                    <a:pt x="1829" y="579"/>
                    <a:pt x="1959" y="640"/>
                    <a:pt x="2108" y="763"/>
                  </a:cubicBezTo>
                  <a:cubicBezTo>
                    <a:pt x="2239" y="858"/>
                    <a:pt x="2358" y="965"/>
                    <a:pt x="2501" y="1048"/>
                  </a:cubicBezTo>
                  <a:cubicBezTo>
                    <a:pt x="2703" y="1227"/>
                    <a:pt x="2882" y="1441"/>
                    <a:pt x="3061" y="1644"/>
                  </a:cubicBezTo>
                  <a:cubicBezTo>
                    <a:pt x="3094" y="1683"/>
                    <a:pt x="3135" y="1699"/>
                    <a:pt x="3177" y="1699"/>
                  </a:cubicBezTo>
                  <a:cubicBezTo>
                    <a:pt x="3300" y="1699"/>
                    <a:pt x="3423" y="1557"/>
                    <a:pt x="3334" y="1441"/>
                  </a:cubicBezTo>
                  <a:cubicBezTo>
                    <a:pt x="2909" y="845"/>
                    <a:pt x="2035" y="1"/>
                    <a:pt x="125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2" name="Google Shape;14232;p48"/>
            <p:cNvSpPr/>
            <p:nvPr/>
          </p:nvSpPr>
          <p:spPr>
            <a:xfrm>
              <a:off x="2364875" y="1738200"/>
              <a:ext cx="70850" cy="66725"/>
            </a:xfrm>
            <a:custGeom>
              <a:avLst/>
              <a:gdLst/>
              <a:ahLst/>
              <a:cxnLst/>
              <a:rect l="l" t="t" r="r" b="b"/>
              <a:pathLst>
                <a:path w="2834" h="2669" extrusionOk="0">
                  <a:moveTo>
                    <a:pt x="1353" y="1"/>
                  </a:moveTo>
                  <a:cubicBezTo>
                    <a:pt x="1087" y="1"/>
                    <a:pt x="782" y="172"/>
                    <a:pt x="607" y="367"/>
                  </a:cubicBezTo>
                  <a:cubicBezTo>
                    <a:pt x="226" y="820"/>
                    <a:pt x="0" y="1546"/>
                    <a:pt x="286" y="2117"/>
                  </a:cubicBezTo>
                  <a:cubicBezTo>
                    <a:pt x="477" y="2493"/>
                    <a:pt x="842" y="2668"/>
                    <a:pt x="1222" y="2668"/>
                  </a:cubicBezTo>
                  <a:cubicBezTo>
                    <a:pt x="1456" y="2668"/>
                    <a:pt x="1696" y="2602"/>
                    <a:pt x="1905" y="2475"/>
                  </a:cubicBezTo>
                  <a:cubicBezTo>
                    <a:pt x="2548" y="2058"/>
                    <a:pt x="2834" y="1165"/>
                    <a:pt x="2536" y="486"/>
                  </a:cubicBezTo>
                  <a:cubicBezTo>
                    <a:pt x="2509" y="426"/>
                    <a:pt x="2451" y="401"/>
                    <a:pt x="2391" y="401"/>
                  </a:cubicBezTo>
                  <a:cubicBezTo>
                    <a:pt x="2320" y="401"/>
                    <a:pt x="2247" y="435"/>
                    <a:pt x="2215" y="486"/>
                  </a:cubicBezTo>
                  <a:cubicBezTo>
                    <a:pt x="2024" y="832"/>
                    <a:pt x="2012" y="1248"/>
                    <a:pt x="1798" y="1594"/>
                  </a:cubicBezTo>
                  <a:cubicBezTo>
                    <a:pt x="1687" y="1782"/>
                    <a:pt x="1441" y="1988"/>
                    <a:pt x="1205" y="1988"/>
                  </a:cubicBezTo>
                  <a:cubicBezTo>
                    <a:pt x="1112" y="1988"/>
                    <a:pt x="1021" y="1956"/>
                    <a:pt x="941" y="1879"/>
                  </a:cubicBezTo>
                  <a:cubicBezTo>
                    <a:pt x="566" y="1495"/>
                    <a:pt x="1082" y="310"/>
                    <a:pt x="1504" y="310"/>
                  </a:cubicBezTo>
                  <a:cubicBezTo>
                    <a:pt x="1565" y="310"/>
                    <a:pt x="1625" y="335"/>
                    <a:pt x="1679" y="391"/>
                  </a:cubicBezTo>
                  <a:cubicBezTo>
                    <a:pt x="1691" y="400"/>
                    <a:pt x="1708" y="405"/>
                    <a:pt x="1725" y="405"/>
                  </a:cubicBezTo>
                  <a:cubicBezTo>
                    <a:pt x="1773" y="405"/>
                    <a:pt x="1824" y="369"/>
                    <a:pt x="1798" y="308"/>
                  </a:cubicBezTo>
                  <a:cubicBezTo>
                    <a:pt x="1709" y="86"/>
                    <a:pt x="1541" y="1"/>
                    <a:pt x="135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3" name="Google Shape;14233;p48"/>
            <p:cNvSpPr/>
            <p:nvPr/>
          </p:nvSpPr>
          <p:spPr>
            <a:xfrm>
              <a:off x="2348500" y="1667400"/>
              <a:ext cx="76225" cy="49775"/>
            </a:xfrm>
            <a:custGeom>
              <a:avLst/>
              <a:gdLst/>
              <a:ahLst/>
              <a:cxnLst/>
              <a:rect l="l" t="t" r="r" b="b"/>
              <a:pathLst>
                <a:path w="3049" h="1991" extrusionOk="0">
                  <a:moveTo>
                    <a:pt x="2197" y="1"/>
                  </a:moveTo>
                  <a:cubicBezTo>
                    <a:pt x="2142" y="1"/>
                    <a:pt x="2087" y="14"/>
                    <a:pt x="2036" y="44"/>
                  </a:cubicBezTo>
                  <a:cubicBezTo>
                    <a:pt x="1822" y="199"/>
                    <a:pt x="1929" y="425"/>
                    <a:pt x="1929" y="627"/>
                  </a:cubicBezTo>
                  <a:cubicBezTo>
                    <a:pt x="1929" y="1064"/>
                    <a:pt x="1701" y="1213"/>
                    <a:pt x="1410" y="1213"/>
                  </a:cubicBezTo>
                  <a:cubicBezTo>
                    <a:pt x="1161" y="1213"/>
                    <a:pt x="867" y="1104"/>
                    <a:pt x="631" y="973"/>
                  </a:cubicBezTo>
                  <a:lnTo>
                    <a:pt x="762" y="794"/>
                  </a:lnTo>
                  <a:cubicBezTo>
                    <a:pt x="872" y="648"/>
                    <a:pt x="709" y="461"/>
                    <a:pt x="552" y="461"/>
                  </a:cubicBezTo>
                  <a:cubicBezTo>
                    <a:pt x="504" y="461"/>
                    <a:pt x="456" y="478"/>
                    <a:pt x="417" y="520"/>
                  </a:cubicBezTo>
                  <a:cubicBezTo>
                    <a:pt x="310" y="639"/>
                    <a:pt x="215" y="747"/>
                    <a:pt x="107" y="866"/>
                  </a:cubicBezTo>
                  <a:cubicBezTo>
                    <a:pt x="0" y="973"/>
                    <a:pt x="12" y="1116"/>
                    <a:pt x="107" y="1223"/>
                  </a:cubicBezTo>
                  <a:cubicBezTo>
                    <a:pt x="472" y="1624"/>
                    <a:pt x="1018" y="1990"/>
                    <a:pt x="1575" y="1990"/>
                  </a:cubicBezTo>
                  <a:cubicBezTo>
                    <a:pt x="1745" y="1990"/>
                    <a:pt x="1916" y="1956"/>
                    <a:pt x="2084" y="1878"/>
                  </a:cubicBezTo>
                  <a:cubicBezTo>
                    <a:pt x="2620" y="1640"/>
                    <a:pt x="3048" y="901"/>
                    <a:pt x="2715" y="330"/>
                  </a:cubicBezTo>
                  <a:cubicBezTo>
                    <a:pt x="2621" y="180"/>
                    <a:pt x="2402" y="1"/>
                    <a:pt x="219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4" name="Google Shape;14234;p48"/>
            <p:cNvSpPr/>
            <p:nvPr/>
          </p:nvSpPr>
          <p:spPr>
            <a:xfrm>
              <a:off x="2203825" y="1667075"/>
              <a:ext cx="116950" cy="140750"/>
            </a:xfrm>
            <a:custGeom>
              <a:avLst/>
              <a:gdLst/>
              <a:ahLst/>
              <a:cxnLst/>
              <a:rect l="l" t="t" r="r" b="b"/>
              <a:pathLst>
                <a:path w="4678" h="5630" extrusionOk="0">
                  <a:moveTo>
                    <a:pt x="1166" y="1"/>
                  </a:moveTo>
                  <a:cubicBezTo>
                    <a:pt x="407" y="1"/>
                    <a:pt x="134" y="1078"/>
                    <a:pt x="84" y="1783"/>
                  </a:cubicBezTo>
                  <a:cubicBezTo>
                    <a:pt x="1" y="3093"/>
                    <a:pt x="310" y="3974"/>
                    <a:pt x="1465" y="4581"/>
                  </a:cubicBezTo>
                  <a:cubicBezTo>
                    <a:pt x="1739" y="4724"/>
                    <a:pt x="1930" y="4808"/>
                    <a:pt x="2108" y="5093"/>
                  </a:cubicBezTo>
                  <a:cubicBezTo>
                    <a:pt x="2168" y="5177"/>
                    <a:pt x="2156" y="5332"/>
                    <a:pt x="2227" y="5403"/>
                  </a:cubicBezTo>
                  <a:cubicBezTo>
                    <a:pt x="2335" y="5510"/>
                    <a:pt x="2465" y="5629"/>
                    <a:pt x="2620" y="5629"/>
                  </a:cubicBezTo>
                  <a:cubicBezTo>
                    <a:pt x="2629" y="5630"/>
                    <a:pt x="2637" y="5630"/>
                    <a:pt x="2645" y="5630"/>
                  </a:cubicBezTo>
                  <a:cubicBezTo>
                    <a:pt x="2926" y="5630"/>
                    <a:pt x="3073" y="5431"/>
                    <a:pt x="3097" y="5165"/>
                  </a:cubicBezTo>
                  <a:cubicBezTo>
                    <a:pt x="3105" y="5033"/>
                    <a:pt x="2975" y="4940"/>
                    <a:pt x="2851" y="4940"/>
                  </a:cubicBezTo>
                  <a:cubicBezTo>
                    <a:pt x="2797" y="4940"/>
                    <a:pt x="2744" y="4958"/>
                    <a:pt x="2704" y="4998"/>
                  </a:cubicBezTo>
                  <a:cubicBezTo>
                    <a:pt x="2930" y="4760"/>
                    <a:pt x="2477" y="4343"/>
                    <a:pt x="2299" y="4212"/>
                  </a:cubicBezTo>
                  <a:cubicBezTo>
                    <a:pt x="1608" y="3748"/>
                    <a:pt x="918" y="4010"/>
                    <a:pt x="656" y="2950"/>
                  </a:cubicBezTo>
                  <a:cubicBezTo>
                    <a:pt x="560" y="2581"/>
                    <a:pt x="572" y="2164"/>
                    <a:pt x="608" y="1783"/>
                  </a:cubicBezTo>
                  <a:cubicBezTo>
                    <a:pt x="608" y="1605"/>
                    <a:pt x="632" y="1414"/>
                    <a:pt x="668" y="1236"/>
                  </a:cubicBezTo>
                  <a:cubicBezTo>
                    <a:pt x="673" y="967"/>
                    <a:pt x="757" y="831"/>
                    <a:pt x="920" y="831"/>
                  </a:cubicBezTo>
                  <a:cubicBezTo>
                    <a:pt x="1125" y="831"/>
                    <a:pt x="1454" y="1048"/>
                    <a:pt x="1906" y="1486"/>
                  </a:cubicBezTo>
                  <a:cubicBezTo>
                    <a:pt x="2061" y="1938"/>
                    <a:pt x="1823" y="2617"/>
                    <a:pt x="1918" y="3117"/>
                  </a:cubicBezTo>
                  <a:cubicBezTo>
                    <a:pt x="2090" y="3925"/>
                    <a:pt x="2713" y="4299"/>
                    <a:pt x="3302" y="4299"/>
                  </a:cubicBezTo>
                  <a:cubicBezTo>
                    <a:pt x="4015" y="4299"/>
                    <a:pt x="4678" y="3751"/>
                    <a:pt x="4430" y="2760"/>
                  </a:cubicBezTo>
                  <a:cubicBezTo>
                    <a:pt x="4415" y="2675"/>
                    <a:pt x="4360" y="2640"/>
                    <a:pt x="4300" y="2640"/>
                  </a:cubicBezTo>
                  <a:cubicBezTo>
                    <a:pt x="4218" y="2640"/>
                    <a:pt x="4127" y="2706"/>
                    <a:pt x="4120" y="2796"/>
                  </a:cubicBezTo>
                  <a:cubicBezTo>
                    <a:pt x="3870" y="3069"/>
                    <a:pt x="3597" y="3319"/>
                    <a:pt x="3347" y="3593"/>
                  </a:cubicBezTo>
                  <a:cubicBezTo>
                    <a:pt x="3108" y="3415"/>
                    <a:pt x="2870" y="3236"/>
                    <a:pt x="2632" y="3034"/>
                  </a:cubicBezTo>
                  <a:cubicBezTo>
                    <a:pt x="2525" y="2879"/>
                    <a:pt x="2549" y="2557"/>
                    <a:pt x="2525" y="2379"/>
                  </a:cubicBezTo>
                  <a:cubicBezTo>
                    <a:pt x="2513" y="2164"/>
                    <a:pt x="2525" y="1926"/>
                    <a:pt x="2513" y="1700"/>
                  </a:cubicBezTo>
                  <a:lnTo>
                    <a:pt x="2513" y="1700"/>
                  </a:lnTo>
                  <a:cubicBezTo>
                    <a:pt x="2683" y="1900"/>
                    <a:pt x="2936" y="2024"/>
                    <a:pt x="3203" y="2024"/>
                  </a:cubicBezTo>
                  <a:cubicBezTo>
                    <a:pt x="3254" y="2024"/>
                    <a:pt x="3306" y="2019"/>
                    <a:pt x="3358" y="2010"/>
                  </a:cubicBezTo>
                  <a:cubicBezTo>
                    <a:pt x="3882" y="1903"/>
                    <a:pt x="4335" y="1331"/>
                    <a:pt x="3930" y="867"/>
                  </a:cubicBezTo>
                  <a:cubicBezTo>
                    <a:pt x="3891" y="822"/>
                    <a:pt x="3840" y="804"/>
                    <a:pt x="3788" y="804"/>
                  </a:cubicBezTo>
                  <a:cubicBezTo>
                    <a:pt x="3729" y="804"/>
                    <a:pt x="3671" y="828"/>
                    <a:pt x="3632" y="867"/>
                  </a:cubicBezTo>
                  <a:lnTo>
                    <a:pt x="3513" y="986"/>
                  </a:lnTo>
                  <a:cubicBezTo>
                    <a:pt x="3489" y="986"/>
                    <a:pt x="3489" y="986"/>
                    <a:pt x="3478" y="998"/>
                  </a:cubicBezTo>
                  <a:cubicBezTo>
                    <a:pt x="3370" y="1069"/>
                    <a:pt x="3311" y="1212"/>
                    <a:pt x="3216" y="1283"/>
                  </a:cubicBezTo>
                  <a:cubicBezTo>
                    <a:pt x="3164" y="1318"/>
                    <a:pt x="3106" y="1333"/>
                    <a:pt x="3048" y="1333"/>
                  </a:cubicBezTo>
                  <a:cubicBezTo>
                    <a:pt x="2906" y="1333"/>
                    <a:pt x="2763" y="1240"/>
                    <a:pt x="2704" y="1105"/>
                  </a:cubicBezTo>
                  <a:cubicBezTo>
                    <a:pt x="2664" y="987"/>
                    <a:pt x="2583" y="942"/>
                    <a:pt x="2499" y="942"/>
                  </a:cubicBezTo>
                  <a:cubicBezTo>
                    <a:pt x="2455" y="942"/>
                    <a:pt x="2411" y="954"/>
                    <a:pt x="2370" y="974"/>
                  </a:cubicBezTo>
                  <a:cubicBezTo>
                    <a:pt x="2251" y="617"/>
                    <a:pt x="2025" y="319"/>
                    <a:pt x="1680" y="140"/>
                  </a:cubicBezTo>
                  <a:cubicBezTo>
                    <a:pt x="1488" y="44"/>
                    <a:pt x="1318" y="1"/>
                    <a:pt x="1166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5" name="Google Shape;14235;p48"/>
            <p:cNvSpPr/>
            <p:nvPr/>
          </p:nvSpPr>
          <p:spPr>
            <a:xfrm>
              <a:off x="2277650" y="1630625"/>
              <a:ext cx="26325" cy="20125"/>
            </a:xfrm>
            <a:custGeom>
              <a:avLst/>
              <a:gdLst/>
              <a:ahLst/>
              <a:cxnLst/>
              <a:rect l="l" t="t" r="r" b="b"/>
              <a:pathLst>
                <a:path w="1053" h="805" extrusionOk="0">
                  <a:moveTo>
                    <a:pt x="730" y="1"/>
                  </a:moveTo>
                  <a:cubicBezTo>
                    <a:pt x="718" y="1"/>
                    <a:pt x="705" y="1"/>
                    <a:pt x="691" y="3"/>
                  </a:cubicBezTo>
                  <a:cubicBezTo>
                    <a:pt x="620" y="3"/>
                    <a:pt x="525" y="3"/>
                    <a:pt x="453" y="27"/>
                  </a:cubicBezTo>
                  <a:cubicBezTo>
                    <a:pt x="382" y="39"/>
                    <a:pt x="298" y="98"/>
                    <a:pt x="227" y="134"/>
                  </a:cubicBezTo>
                  <a:cubicBezTo>
                    <a:pt x="48" y="217"/>
                    <a:pt x="1" y="455"/>
                    <a:pt x="96" y="622"/>
                  </a:cubicBezTo>
                  <a:cubicBezTo>
                    <a:pt x="169" y="744"/>
                    <a:pt x="286" y="805"/>
                    <a:pt x="410" y="805"/>
                  </a:cubicBezTo>
                  <a:cubicBezTo>
                    <a:pt x="468" y="805"/>
                    <a:pt x="527" y="792"/>
                    <a:pt x="584" y="765"/>
                  </a:cubicBezTo>
                  <a:cubicBezTo>
                    <a:pt x="715" y="682"/>
                    <a:pt x="810" y="622"/>
                    <a:pt x="894" y="527"/>
                  </a:cubicBezTo>
                  <a:cubicBezTo>
                    <a:pt x="1052" y="334"/>
                    <a:pt x="984" y="1"/>
                    <a:pt x="73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6" name="Google Shape;14236;p48"/>
            <p:cNvSpPr/>
            <p:nvPr/>
          </p:nvSpPr>
          <p:spPr>
            <a:xfrm>
              <a:off x="3248300" y="2281500"/>
              <a:ext cx="1170425" cy="1887225"/>
            </a:xfrm>
            <a:custGeom>
              <a:avLst/>
              <a:gdLst/>
              <a:ahLst/>
              <a:cxnLst/>
              <a:rect l="l" t="t" r="r" b="b"/>
              <a:pathLst>
                <a:path w="46817" h="75489" extrusionOk="0">
                  <a:moveTo>
                    <a:pt x="23388" y="0"/>
                  </a:moveTo>
                  <a:cubicBezTo>
                    <a:pt x="23347" y="0"/>
                    <a:pt x="23306" y="20"/>
                    <a:pt x="23278" y="66"/>
                  </a:cubicBezTo>
                  <a:cubicBezTo>
                    <a:pt x="22563" y="1221"/>
                    <a:pt x="21408" y="2626"/>
                    <a:pt x="21051" y="3936"/>
                  </a:cubicBezTo>
                  <a:cubicBezTo>
                    <a:pt x="20789" y="4888"/>
                    <a:pt x="21646" y="5758"/>
                    <a:pt x="22051" y="6543"/>
                  </a:cubicBezTo>
                  <a:cubicBezTo>
                    <a:pt x="22361" y="7139"/>
                    <a:pt x="22766" y="7651"/>
                    <a:pt x="21873" y="8198"/>
                  </a:cubicBezTo>
                  <a:cubicBezTo>
                    <a:pt x="21706" y="8306"/>
                    <a:pt x="21432" y="8270"/>
                    <a:pt x="21230" y="8341"/>
                  </a:cubicBezTo>
                  <a:cubicBezTo>
                    <a:pt x="20920" y="8484"/>
                    <a:pt x="20718" y="8615"/>
                    <a:pt x="20503" y="8877"/>
                  </a:cubicBezTo>
                  <a:cubicBezTo>
                    <a:pt x="20337" y="9103"/>
                    <a:pt x="20206" y="9353"/>
                    <a:pt x="20146" y="9615"/>
                  </a:cubicBezTo>
                  <a:cubicBezTo>
                    <a:pt x="19646" y="9449"/>
                    <a:pt x="19170" y="9258"/>
                    <a:pt x="18694" y="8996"/>
                  </a:cubicBezTo>
                  <a:cubicBezTo>
                    <a:pt x="18524" y="8917"/>
                    <a:pt x="18280" y="8720"/>
                    <a:pt x="18052" y="8720"/>
                  </a:cubicBezTo>
                  <a:cubicBezTo>
                    <a:pt x="18040" y="8720"/>
                    <a:pt x="18027" y="8721"/>
                    <a:pt x="18015" y="8722"/>
                  </a:cubicBezTo>
                  <a:cubicBezTo>
                    <a:pt x="17598" y="8734"/>
                    <a:pt x="17241" y="9091"/>
                    <a:pt x="17086" y="9449"/>
                  </a:cubicBezTo>
                  <a:cubicBezTo>
                    <a:pt x="16884" y="9877"/>
                    <a:pt x="16884" y="10413"/>
                    <a:pt x="17170" y="10806"/>
                  </a:cubicBezTo>
                  <a:cubicBezTo>
                    <a:pt x="17348" y="11044"/>
                    <a:pt x="17777" y="11175"/>
                    <a:pt x="18134" y="11318"/>
                  </a:cubicBezTo>
                  <a:cubicBezTo>
                    <a:pt x="17158" y="11342"/>
                    <a:pt x="16170" y="11556"/>
                    <a:pt x="15324" y="12032"/>
                  </a:cubicBezTo>
                  <a:cubicBezTo>
                    <a:pt x="15277" y="12056"/>
                    <a:pt x="15241" y="12068"/>
                    <a:pt x="15193" y="12092"/>
                  </a:cubicBezTo>
                  <a:lnTo>
                    <a:pt x="15158" y="12127"/>
                  </a:lnTo>
                  <a:cubicBezTo>
                    <a:pt x="14836" y="12318"/>
                    <a:pt x="14527" y="12556"/>
                    <a:pt x="14229" y="12842"/>
                  </a:cubicBezTo>
                  <a:cubicBezTo>
                    <a:pt x="14169" y="12901"/>
                    <a:pt x="14169" y="12961"/>
                    <a:pt x="14181" y="13020"/>
                  </a:cubicBezTo>
                  <a:cubicBezTo>
                    <a:pt x="14146" y="13032"/>
                    <a:pt x="14134" y="13068"/>
                    <a:pt x="14110" y="13080"/>
                  </a:cubicBezTo>
                  <a:lnTo>
                    <a:pt x="13788" y="12806"/>
                  </a:lnTo>
                  <a:cubicBezTo>
                    <a:pt x="13690" y="12727"/>
                    <a:pt x="13583" y="12691"/>
                    <a:pt x="13480" y="12691"/>
                  </a:cubicBezTo>
                  <a:cubicBezTo>
                    <a:pt x="13259" y="12691"/>
                    <a:pt x="13063" y="12859"/>
                    <a:pt x="13038" y="13128"/>
                  </a:cubicBezTo>
                  <a:cubicBezTo>
                    <a:pt x="12979" y="13794"/>
                    <a:pt x="12526" y="14259"/>
                    <a:pt x="12050" y="14711"/>
                  </a:cubicBezTo>
                  <a:cubicBezTo>
                    <a:pt x="12026" y="14735"/>
                    <a:pt x="11979" y="14735"/>
                    <a:pt x="11943" y="14759"/>
                  </a:cubicBezTo>
                  <a:cubicBezTo>
                    <a:pt x="11705" y="14914"/>
                    <a:pt x="11371" y="15104"/>
                    <a:pt x="11086" y="15104"/>
                  </a:cubicBezTo>
                  <a:cubicBezTo>
                    <a:pt x="9764" y="15056"/>
                    <a:pt x="10026" y="13747"/>
                    <a:pt x="10240" y="13068"/>
                  </a:cubicBezTo>
                  <a:cubicBezTo>
                    <a:pt x="10371" y="12616"/>
                    <a:pt x="10633" y="12235"/>
                    <a:pt x="10681" y="11735"/>
                  </a:cubicBezTo>
                  <a:cubicBezTo>
                    <a:pt x="10776" y="10723"/>
                    <a:pt x="9347" y="8639"/>
                    <a:pt x="9776" y="7651"/>
                  </a:cubicBezTo>
                  <a:lnTo>
                    <a:pt x="9776" y="7651"/>
                  </a:lnTo>
                  <a:cubicBezTo>
                    <a:pt x="10324" y="8282"/>
                    <a:pt x="10895" y="8960"/>
                    <a:pt x="11288" y="9699"/>
                  </a:cubicBezTo>
                  <a:cubicBezTo>
                    <a:pt x="11740" y="10508"/>
                    <a:pt x="11824" y="11318"/>
                    <a:pt x="12026" y="12199"/>
                  </a:cubicBezTo>
                  <a:cubicBezTo>
                    <a:pt x="12046" y="12317"/>
                    <a:pt x="12153" y="12378"/>
                    <a:pt x="12259" y="12378"/>
                  </a:cubicBezTo>
                  <a:cubicBezTo>
                    <a:pt x="12345" y="12378"/>
                    <a:pt x="12429" y="12338"/>
                    <a:pt x="12467" y="12258"/>
                  </a:cubicBezTo>
                  <a:cubicBezTo>
                    <a:pt x="13455" y="10342"/>
                    <a:pt x="11407" y="8425"/>
                    <a:pt x="10074" y="7317"/>
                  </a:cubicBezTo>
                  <a:cubicBezTo>
                    <a:pt x="10193" y="7246"/>
                    <a:pt x="10324" y="7186"/>
                    <a:pt x="10502" y="7151"/>
                  </a:cubicBezTo>
                  <a:cubicBezTo>
                    <a:pt x="10737" y="7095"/>
                    <a:pt x="10667" y="6765"/>
                    <a:pt x="10441" y="6765"/>
                  </a:cubicBezTo>
                  <a:cubicBezTo>
                    <a:pt x="10426" y="6765"/>
                    <a:pt x="10411" y="6767"/>
                    <a:pt x="10395" y="6770"/>
                  </a:cubicBezTo>
                  <a:cubicBezTo>
                    <a:pt x="9419" y="6913"/>
                    <a:pt x="9002" y="7770"/>
                    <a:pt x="9085" y="8698"/>
                  </a:cubicBezTo>
                  <a:cubicBezTo>
                    <a:pt x="9169" y="9508"/>
                    <a:pt x="9728" y="10163"/>
                    <a:pt x="9847" y="10937"/>
                  </a:cubicBezTo>
                  <a:cubicBezTo>
                    <a:pt x="10026" y="12068"/>
                    <a:pt x="9347" y="12663"/>
                    <a:pt x="9204" y="13663"/>
                  </a:cubicBezTo>
                  <a:cubicBezTo>
                    <a:pt x="9073" y="14592"/>
                    <a:pt x="9419" y="15628"/>
                    <a:pt x="10324" y="16045"/>
                  </a:cubicBezTo>
                  <a:cubicBezTo>
                    <a:pt x="10490" y="16116"/>
                    <a:pt x="10669" y="16176"/>
                    <a:pt x="10836" y="16199"/>
                  </a:cubicBezTo>
                  <a:cubicBezTo>
                    <a:pt x="10740" y="16438"/>
                    <a:pt x="10681" y="16699"/>
                    <a:pt x="10717" y="16997"/>
                  </a:cubicBezTo>
                  <a:cubicBezTo>
                    <a:pt x="10788" y="17961"/>
                    <a:pt x="11991" y="18319"/>
                    <a:pt x="12383" y="18974"/>
                  </a:cubicBezTo>
                  <a:cubicBezTo>
                    <a:pt x="9728" y="19343"/>
                    <a:pt x="6764" y="20128"/>
                    <a:pt x="6335" y="23188"/>
                  </a:cubicBezTo>
                  <a:cubicBezTo>
                    <a:pt x="6311" y="23403"/>
                    <a:pt x="6371" y="23581"/>
                    <a:pt x="6561" y="23724"/>
                  </a:cubicBezTo>
                  <a:cubicBezTo>
                    <a:pt x="7097" y="24081"/>
                    <a:pt x="8466" y="24772"/>
                    <a:pt x="8300" y="25391"/>
                  </a:cubicBezTo>
                  <a:cubicBezTo>
                    <a:pt x="8228" y="25689"/>
                    <a:pt x="7871" y="25891"/>
                    <a:pt x="7800" y="26248"/>
                  </a:cubicBezTo>
                  <a:cubicBezTo>
                    <a:pt x="7692" y="26713"/>
                    <a:pt x="7811" y="27177"/>
                    <a:pt x="8061" y="27570"/>
                  </a:cubicBezTo>
                  <a:cubicBezTo>
                    <a:pt x="5085" y="29237"/>
                    <a:pt x="2858" y="32392"/>
                    <a:pt x="1727" y="35535"/>
                  </a:cubicBezTo>
                  <a:cubicBezTo>
                    <a:pt x="775" y="38166"/>
                    <a:pt x="1" y="42191"/>
                    <a:pt x="2477" y="44155"/>
                  </a:cubicBezTo>
                  <a:cubicBezTo>
                    <a:pt x="3192" y="45286"/>
                    <a:pt x="3894" y="46525"/>
                    <a:pt x="4835" y="47441"/>
                  </a:cubicBezTo>
                  <a:cubicBezTo>
                    <a:pt x="5510" y="48108"/>
                    <a:pt x="6192" y="48296"/>
                    <a:pt x="6977" y="48296"/>
                  </a:cubicBezTo>
                  <a:cubicBezTo>
                    <a:pt x="7285" y="48296"/>
                    <a:pt x="7609" y="48267"/>
                    <a:pt x="7954" y="48227"/>
                  </a:cubicBezTo>
                  <a:cubicBezTo>
                    <a:pt x="8324" y="48185"/>
                    <a:pt x="8662" y="48164"/>
                    <a:pt x="8991" y="48164"/>
                  </a:cubicBezTo>
                  <a:cubicBezTo>
                    <a:pt x="9594" y="48164"/>
                    <a:pt x="10165" y="48235"/>
                    <a:pt x="10836" y="48382"/>
                  </a:cubicBezTo>
                  <a:cubicBezTo>
                    <a:pt x="11279" y="48471"/>
                    <a:pt x="11733" y="48559"/>
                    <a:pt x="12187" y="48559"/>
                  </a:cubicBezTo>
                  <a:cubicBezTo>
                    <a:pt x="12404" y="48559"/>
                    <a:pt x="12620" y="48539"/>
                    <a:pt x="12836" y="48489"/>
                  </a:cubicBezTo>
                  <a:cubicBezTo>
                    <a:pt x="13532" y="48307"/>
                    <a:pt x="13987" y="47827"/>
                    <a:pt x="14703" y="47827"/>
                  </a:cubicBezTo>
                  <a:cubicBezTo>
                    <a:pt x="14784" y="47827"/>
                    <a:pt x="14867" y="47833"/>
                    <a:pt x="14955" y="47846"/>
                  </a:cubicBezTo>
                  <a:cubicBezTo>
                    <a:pt x="16146" y="48025"/>
                    <a:pt x="17158" y="48811"/>
                    <a:pt x="17586" y="49918"/>
                  </a:cubicBezTo>
                  <a:cubicBezTo>
                    <a:pt x="17646" y="50067"/>
                    <a:pt x="17776" y="50146"/>
                    <a:pt x="17906" y="50146"/>
                  </a:cubicBezTo>
                  <a:cubicBezTo>
                    <a:pt x="17983" y="50146"/>
                    <a:pt x="18060" y="50118"/>
                    <a:pt x="18122" y="50061"/>
                  </a:cubicBezTo>
                  <a:lnTo>
                    <a:pt x="18122" y="50061"/>
                  </a:lnTo>
                  <a:cubicBezTo>
                    <a:pt x="17479" y="52156"/>
                    <a:pt x="18479" y="53859"/>
                    <a:pt x="19670" y="55585"/>
                  </a:cubicBezTo>
                  <a:cubicBezTo>
                    <a:pt x="20015" y="56085"/>
                    <a:pt x="20432" y="56645"/>
                    <a:pt x="20623" y="57216"/>
                  </a:cubicBezTo>
                  <a:cubicBezTo>
                    <a:pt x="20968" y="58276"/>
                    <a:pt x="20634" y="58907"/>
                    <a:pt x="20027" y="59717"/>
                  </a:cubicBezTo>
                  <a:cubicBezTo>
                    <a:pt x="19491" y="60455"/>
                    <a:pt x="19075" y="61122"/>
                    <a:pt x="19087" y="62086"/>
                  </a:cubicBezTo>
                  <a:cubicBezTo>
                    <a:pt x="19134" y="64181"/>
                    <a:pt x="20849" y="66170"/>
                    <a:pt x="21908" y="67860"/>
                  </a:cubicBezTo>
                  <a:cubicBezTo>
                    <a:pt x="22635" y="69027"/>
                    <a:pt x="23278" y="70194"/>
                    <a:pt x="23754" y="71492"/>
                  </a:cubicBezTo>
                  <a:cubicBezTo>
                    <a:pt x="24135" y="72516"/>
                    <a:pt x="24302" y="73790"/>
                    <a:pt x="24837" y="74718"/>
                  </a:cubicBezTo>
                  <a:cubicBezTo>
                    <a:pt x="25160" y="75280"/>
                    <a:pt x="25598" y="75489"/>
                    <a:pt x="26081" y="75489"/>
                  </a:cubicBezTo>
                  <a:cubicBezTo>
                    <a:pt x="27112" y="75489"/>
                    <a:pt x="28349" y="74538"/>
                    <a:pt x="29112" y="74052"/>
                  </a:cubicBezTo>
                  <a:cubicBezTo>
                    <a:pt x="30100" y="73409"/>
                    <a:pt x="31052" y="72694"/>
                    <a:pt x="31981" y="71956"/>
                  </a:cubicBezTo>
                  <a:cubicBezTo>
                    <a:pt x="32767" y="71301"/>
                    <a:pt x="33755" y="70599"/>
                    <a:pt x="34148" y="69623"/>
                  </a:cubicBezTo>
                  <a:cubicBezTo>
                    <a:pt x="34481" y="68813"/>
                    <a:pt x="34172" y="68372"/>
                    <a:pt x="34017" y="67599"/>
                  </a:cubicBezTo>
                  <a:cubicBezTo>
                    <a:pt x="33934" y="67098"/>
                    <a:pt x="33708" y="67301"/>
                    <a:pt x="34017" y="66825"/>
                  </a:cubicBezTo>
                  <a:cubicBezTo>
                    <a:pt x="34255" y="66467"/>
                    <a:pt x="34410" y="66563"/>
                    <a:pt x="34743" y="66384"/>
                  </a:cubicBezTo>
                  <a:cubicBezTo>
                    <a:pt x="35124" y="66194"/>
                    <a:pt x="35482" y="66063"/>
                    <a:pt x="35803" y="65813"/>
                  </a:cubicBezTo>
                  <a:cubicBezTo>
                    <a:pt x="37029" y="64872"/>
                    <a:pt x="37708" y="63253"/>
                    <a:pt x="37422" y="61729"/>
                  </a:cubicBezTo>
                  <a:cubicBezTo>
                    <a:pt x="37267" y="60872"/>
                    <a:pt x="37125" y="60407"/>
                    <a:pt x="37887" y="59824"/>
                  </a:cubicBezTo>
                  <a:cubicBezTo>
                    <a:pt x="38220" y="59574"/>
                    <a:pt x="38672" y="59455"/>
                    <a:pt x="39030" y="59228"/>
                  </a:cubicBezTo>
                  <a:cubicBezTo>
                    <a:pt x="39732" y="58812"/>
                    <a:pt x="40268" y="58264"/>
                    <a:pt x="40446" y="57443"/>
                  </a:cubicBezTo>
                  <a:cubicBezTo>
                    <a:pt x="40661" y="56442"/>
                    <a:pt x="40256" y="55454"/>
                    <a:pt x="39851" y="54561"/>
                  </a:cubicBezTo>
                  <a:cubicBezTo>
                    <a:pt x="39506" y="53764"/>
                    <a:pt x="39172" y="52918"/>
                    <a:pt x="38732" y="52144"/>
                  </a:cubicBezTo>
                  <a:cubicBezTo>
                    <a:pt x="40268" y="49025"/>
                    <a:pt x="44828" y="48751"/>
                    <a:pt x="46233" y="45536"/>
                  </a:cubicBezTo>
                  <a:cubicBezTo>
                    <a:pt x="46816" y="44381"/>
                    <a:pt x="46316" y="43560"/>
                    <a:pt x="45399" y="42857"/>
                  </a:cubicBezTo>
                  <a:cubicBezTo>
                    <a:pt x="44997" y="42540"/>
                    <a:pt x="44548" y="42260"/>
                    <a:pt x="44011" y="42260"/>
                  </a:cubicBezTo>
                  <a:cubicBezTo>
                    <a:pt x="43943" y="42260"/>
                    <a:pt x="43874" y="42265"/>
                    <a:pt x="43804" y="42274"/>
                  </a:cubicBezTo>
                  <a:cubicBezTo>
                    <a:pt x="43026" y="42411"/>
                    <a:pt x="42632" y="43099"/>
                    <a:pt x="41757" y="43099"/>
                  </a:cubicBezTo>
                  <a:cubicBezTo>
                    <a:pt x="41722" y="43099"/>
                    <a:pt x="41686" y="43098"/>
                    <a:pt x="41649" y="43096"/>
                  </a:cubicBezTo>
                  <a:cubicBezTo>
                    <a:pt x="41645" y="43095"/>
                    <a:pt x="41640" y="43095"/>
                    <a:pt x="41636" y="43095"/>
                  </a:cubicBezTo>
                  <a:cubicBezTo>
                    <a:pt x="41287" y="43095"/>
                    <a:pt x="41093" y="43575"/>
                    <a:pt x="41351" y="43822"/>
                  </a:cubicBezTo>
                  <a:cubicBezTo>
                    <a:pt x="41749" y="44189"/>
                    <a:pt x="42060" y="44332"/>
                    <a:pt x="42389" y="44332"/>
                  </a:cubicBezTo>
                  <a:cubicBezTo>
                    <a:pt x="42691" y="44332"/>
                    <a:pt x="43008" y="44212"/>
                    <a:pt x="43423" y="44036"/>
                  </a:cubicBezTo>
                  <a:cubicBezTo>
                    <a:pt x="43578" y="43977"/>
                    <a:pt x="43649" y="43703"/>
                    <a:pt x="43780" y="43679"/>
                  </a:cubicBezTo>
                  <a:cubicBezTo>
                    <a:pt x="44209" y="43786"/>
                    <a:pt x="44626" y="43881"/>
                    <a:pt x="45066" y="44000"/>
                  </a:cubicBezTo>
                  <a:cubicBezTo>
                    <a:pt x="45519" y="44572"/>
                    <a:pt x="45554" y="45048"/>
                    <a:pt x="45149" y="45453"/>
                  </a:cubicBezTo>
                  <a:cubicBezTo>
                    <a:pt x="44768" y="46108"/>
                    <a:pt x="44030" y="46656"/>
                    <a:pt x="43423" y="47072"/>
                  </a:cubicBezTo>
                  <a:cubicBezTo>
                    <a:pt x="41518" y="48406"/>
                    <a:pt x="39553" y="49394"/>
                    <a:pt x="38482" y="51525"/>
                  </a:cubicBezTo>
                  <a:cubicBezTo>
                    <a:pt x="38351" y="51311"/>
                    <a:pt x="38196" y="51108"/>
                    <a:pt x="38029" y="50906"/>
                  </a:cubicBezTo>
                  <a:cubicBezTo>
                    <a:pt x="37985" y="50858"/>
                    <a:pt x="37922" y="50836"/>
                    <a:pt x="37856" y="50836"/>
                  </a:cubicBezTo>
                  <a:cubicBezTo>
                    <a:pt x="37709" y="50836"/>
                    <a:pt x="37552" y="50944"/>
                    <a:pt x="37577" y="51108"/>
                  </a:cubicBezTo>
                  <a:cubicBezTo>
                    <a:pt x="37660" y="51966"/>
                    <a:pt x="37994" y="52740"/>
                    <a:pt x="38303" y="53561"/>
                  </a:cubicBezTo>
                  <a:cubicBezTo>
                    <a:pt x="38672" y="54502"/>
                    <a:pt x="39446" y="55788"/>
                    <a:pt x="39351" y="56835"/>
                  </a:cubicBezTo>
                  <a:cubicBezTo>
                    <a:pt x="39196" y="58490"/>
                    <a:pt x="36982" y="58407"/>
                    <a:pt x="36220" y="59621"/>
                  </a:cubicBezTo>
                  <a:cubicBezTo>
                    <a:pt x="35958" y="60050"/>
                    <a:pt x="35910" y="60479"/>
                    <a:pt x="35982" y="60967"/>
                  </a:cubicBezTo>
                  <a:cubicBezTo>
                    <a:pt x="36148" y="62074"/>
                    <a:pt x="36446" y="62860"/>
                    <a:pt x="35815" y="63920"/>
                  </a:cubicBezTo>
                  <a:cubicBezTo>
                    <a:pt x="35243" y="64896"/>
                    <a:pt x="34434" y="65003"/>
                    <a:pt x="33469" y="65360"/>
                  </a:cubicBezTo>
                  <a:cubicBezTo>
                    <a:pt x="32946" y="65551"/>
                    <a:pt x="32588" y="65896"/>
                    <a:pt x="32481" y="66444"/>
                  </a:cubicBezTo>
                  <a:cubicBezTo>
                    <a:pt x="32398" y="66968"/>
                    <a:pt x="32684" y="67396"/>
                    <a:pt x="32815" y="67872"/>
                  </a:cubicBezTo>
                  <a:cubicBezTo>
                    <a:pt x="33243" y="69396"/>
                    <a:pt x="32184" y="70099"/>
                    <a:pt x="31112" y="70992"/>
                  </a:cubicBezTo>
                  <a:cubicBezTo>
                    <a:pt x="30148" y="71778"/>
                    <a:pt x="29136" y="72516"/>
                    <a:pt x="28112" y="73218"/>
                  </a:cubicBezTo>
                  <a:cubicBezTo>
                    <a:pt x="27683" y="73504"/>
                    <a:pt x="27242" y="73814"/>
                    <a:pt x="26790" y="74064"/>
                  </a:cubicBezTo>
                  <a:cubicBezTo>
                    <a:pt x="26607" y="74165"/>
                    <a:pt x="26451" y="74210"/>
                    <a:pt x="26314" y="74210"/>
                  </a:cubicBezTo>
                  <a:cubicBezTo>
                    <a:pt x="25827" y="74210"/>
                    <a:pt x="25599" y="73643"/>
                    <a:pt x="25385" y="73075"/>
                  </a:cubicBezTo>
                  <a:cubicBezTo>
                    <a:pt x="24718" y="71254"/>
                    <a:pt x="23932" y="69468"/>
                    <a:pt x="23159" y="67694"/>
                  </a:cubicBezTo>
                  <a:cubicBezTo>
                    <a:pt x="22408" y="65991"/>
                    <a:pt x="19765" y="63098"/>
                    <a:pt x="20670" y="61145"/>
                  </a:cubicBezTo>
                  <a:cubicBezTo>
                    <a:pt x="21039" y="60348"/>
                    <a:pt x="21825" y="59883"/>
                    <a:pt x="22039" y="58967"/>
                  </a:cubicBezTo>
                  <a:cubicBezTo>
                    <a:pt x="22218" y="58216"/>
                    <a:pt x="22087" y="57395"/>
                    <a:pt x="21789" y="56692"/>
                  </a:cubicBezTo>
                  <a:cubicBezTo>
                    <a:pt x="21349" y="55657"/>
                    <a:pt x="20575" y="54907"/>
                    <a:pt x="19908" y="54037"/>
                  </a:cubicBezTo>
                  <a:cubicBezTo>
                    <a:pt x="18991" y="52799"/>
                    <a:pt x="18706" y="51335"/>
                    <a:pt x="18646" y="49823"/>
                  </a:cubicBezTo>
                  <a:cubicBezTo>
                    <a:pt x="18646" y="49688"/>
                    <a:pt x="18540" y="49619"/>
                    <a:pt x="18431" y="49619"/>
                  </a:cubicBezTo>
                  <a:cubicBezTo>
                    <a:pt x="18385" y="49619"/>
                    <a:pt x="18339" y="49631"/>
                    <a:pt x="18301" y="49656"/>
                  </a:cubicBezTo>
                  <a:cubicBezTo>
                    <a:pt x="18587" y="48501"/>
                    <a:pt x="17694" y="47513"/>
                    <a:pt x="16670" y="47013"/>
                  </a:cubicBezTo>
                  <a:cubicBezTo>
                    <a:pt x="15948" y="46658"/>
                    <a:pt x="15344" y="46458"/>
                    <a:pt x="14745" y="46458"/>
                  </a:cubicBezTo>
                  <a:cubicBezTo>
                    <a:pt x="14218" y="46458"/>
                    <a:pt x="13694" y="46613"/>
                    <a:pt x="13098" y="46953"/>
                  </a:cubicBezTo>
                  <a:cubicBezTo>
                    <a:pt x="12604" y="47233"/>
                    <a:pt x="12121" y="47310"/>
                    <a:pt x="11629" y="47310"/>
                  </a:cubicBezTo>
                  <a:cubicBezTo>
                    <a:pt x="11136" y="47310"/>
                    <a:pt x="10633" y="47233"/>
                    <a:pt x="10097" y="47203"/>
                  </a:cubicBezTo>
                  <a:cubicBezTo>
                    <a:pt x="9975" y="47194"/>
                    <a:pt x="9854" y="47190"/>
                    <a:pt x="9735" y="47190"/>
                  </a:cubicBezTo>
                  <a:cubicBezTo>
                    <a:pt x="9069" y="47190"/>
                    <a:pt x="8451" y="47318"/>
                    <a:pt x="7764" y="47429"/>
                  </a:cubicBezTo>
                  <a:cubicBezTo>
                    <a:pt x="7526" y="47471"/>
                    <a:pt x="7304" y="47491"/>
                    <a:pt x="7096" y="47491"/>
                  </a:cubicBezTo>
                  <a:cubicBezTo>
                    <a:pt x="5981" y="47491"/>
                    <a:pt x="5254" y="46918"/>
                    <a:pt x="4501" y="45965"/>
                  </a:cubicBezTo>
                  <a:cubicBezTo>
                    <a:pt x="4109" y="45465"/>
                    <a:pt x="3704" y="44941"/>
                    <a:pt x="3287" y="44417"/>
                  </a:cubicBezTo>
                  <a:cubicBezTo>
                    <a:pt x="3478" y="44298"/>
                    <a:pt x="3585" y="44036"/>
                    <a:pt x="3370" y="43858"/>
                  </a:cubicBezTo>
                  <a:cubicBezTo>
                    <a:pt x="965" y="41786"/>
                    <a:pt x="2204" y="37452"/>
                    <a:pt x="3311" y="35011"/>
                  </a:cubicBezTo>
                  <a:cubicBezTo>
                    <a:pt x="4644" y="32118"/>
                    <a:pt x="6692" y="30070"/>
                    <a:pt x="9181" y="28165"/>
                  </a:cubicBezTo>
                  <a:cubicBezTo>
                    <a:pt x="9466" y="27963"/>
                    <a:pt x="9585" y="27451"/>
                    <a:pt x="9181" y="27260"/>
                  </a:cubicBezTo>
                  <a:cubicBezTo>
                    <a:pt x="8490" y="26951"/>
                    <a:pt x="9669" y="25331"/>
                    <a:pt x="9347" y="24689"/>
                  </a:cubicBezTo>
                  <a:cubicBezTo>
                    <a:pt x="9002" y="24034"/>
                    <a:pt x="8061" y="23546"/>
                    <a:pt x="7383" y="23093"/>
                  </a:cubicBezTo>
                  <a:cubicBezTo>
                    <a:pt x="8061" y="20652"/>
                    <a:pt x="10931" y="20105"/>
                    <a:pt x="13157" y="19807"/>
                  </a:cubicBezTo>
                  <a:cubicBezTo>
                    <a:pt x="13348" y="19771"/>
                    <a:pt x="13515" y="19533"/>
                    <a:pt x="13491" y="19343"/>
                  </a:cubicBezTo>
                  <a:cubicBezTo>
                    <a:pt x="13467" y="18997"/>
                    <a:pt x="13419" y="18783"/>
                    <a:pt x="13229" y="18497"/>
                  </a:cubicBezTo>
                  <a:cubicBezTo>
                    <a:pt x="13098" y="18307"/>
                    <a:pt x="12895" y="18164"/>
                    <a:pt x="12717" y="18021"/>
                  </a:cubicBezTo>
                  <a:cubicBezTo>
                    <a:pt x="12086" y="17473"/>
                    <a:pt x="12026" y="17723"/>
                    <a:pt x="12110" y="16664"/>
                  </a:cubicBezTo>
                  <a:cubicBezTo>
                    <a:pt x="12205" y="15664"/>
                    <a:pt x="12217" y="15818"/>
                    <a:pt x="12812" y="15223"/>
                  </a:cubicBezTo>
                  <a:cubicBezTo>
                    <a:pt x="13038" y="14997"/>
                    <a:pt x="13253" y="14794"/>
                    <a:pt x="13431" y="14533"/>
                  </a:cubicBezTo>
                  <a:cubicBezTo>
                    <a:pt x="13598" y="14330"/>
                    <a:pt x="13705" y="14116"/>
                    <a:pt x="13776" y="13913"/>
                  </a:cubicBezTo>
                  <a:lnTo>
                    <a:pt x="13907" y="13997"/>
                  </a:lnTo>
                  <a:cubicBezTo>
                    <a:pt x="13968" y="14037"/>
                    <a:pt x="14048" y="14058"/>
                    <a:pt x="14128" y="14058"/>
                  </a:cubicBezTo>
                  <a:cubicBezTo>
                    <a:pt x="14237" y="14058"/>
                    <a:pt x="14346" y="14019"/>
                    <a:pt x="14407" y="13937"/>
                  </a:cubicBezTo>
                  <a:cubicBezTo>
                    <a:pt x="14765" y="13497"/>
                    <a:pt x="15122" y="13068"/>
                    <a:pt x="15479" y="12616"/>
                  </a:cubicBezTo>
                  <a:cubicBezTo>
                    <a:pt x="16362" y="12212"/>
                    <a:pt x="17269" y="11964"/>
                    <a:pt x="18273" y="11964"/>
                  </a:cubicBezTo>
                  <a:cubicBezTo>
                    <a:pt x="18514" y="11964"/>
                    <a:pt x="18761" y="11978"/>
                    <a:pt x="19015" y="12008"/>
                  </a:cubicBezTo>
                  <a:cubicBezTo>
                    <a:pt x="19025" y="12009"/>
                    <a:pt x="19035" y="12010"/>
                    <a:pt x="19045" y="12010"/>
                  </a:cubicBezTo>
                  <a:cubicBezTo>
                    <a:pt x="19252" y="12010"/>
                    <a:pt x="19359" y="11774"/>
                    <a:pt x="19325" y="11604"/>
                  </a:cubicBezTo>
                  <a:cubicBezTo>
                    <a:pt x="19265" y="11342"/>
                    <a:pt x="19230" y="11199"/>
                    <a:pt x="19027" y="10996"/>
                  </a:cubicBezTo>
                  <a:cubicBezTo>
                    <a:pt x="18908" y="10865"/>
                    <a:pt x="17896" y="10389"/>
                    <a:pt x="18134" y="9984"/>
                  </a:cubicBezTo>
                  <a:lnTo>
                    <a:pt x="18134" y="9984"/>
                  </a:lnTo>
                  <a:cubicBezTo>
                    <a:pt x="18687" y="10185"/>
                    <a:pt x="19240" y="10293"/>
                    <a:pt x="19821" y="10293"/>
                  </a:cubicBezTo>
                  <a:cubicBezTo>
                    <a:pt x="19929" y="10293"/>
                    <a:pt x="20037" y="10289"/>
                    <a:pt x="20146" y="10282"/>
                  </a:cubicBezTo>
                  <a:cubicBezTo>
                    <a:pt x="20206" y="10508"/>
                    <a:pt x="20325" y="10711"/>
                    <a:pt x="20515" y="10889"/>
                  </a:cubicBezTo>
                  <a:cubicBezTo>
                    <a:pt x="20581" y="10941"/>
                    <a:pt x="20667" y="10968"/>
                    <a:pt x="20750" y="10968"/>
                  </a:cubicBezTo>
                  <a:cubicBezTo>
                    <a:pt x="20878" y="10968"/>
                    <a:pt x="20998" y="10903"/>
                    <a:pt x="21027" y="10758"/>
                  </a:cubicBezTo>
                  <a:cubicBezTo>
                    <a:pt x="21111" y="10353"/>
                    <a:pt x="21027" y="9925"/>
                    <a:pt x="21158" y="9520"/>
                  </a:cubicBezTo>
                  <a:cubicBezTo>
                    <a:pt x="21396" y="8758"/>
                    <a:pt x="21980" y="8615"/>
                    <a:pt x="22599" y="8270"/>
                  </a:cubicBezTo>
                  <a:cubicBezTo>
                    <a:pt x="23123" y="7984"/>
                    <a:pt x="23373" y="7770"/>
                    <a:pt x="23254" y="7127"/>
                  </a:cubicBezTo>
                  <a:cubicBezTo>
                    <a:pt x="23063" y="6067"/>
                    <a:pt x="21670" y="5234"/>
                    <a:pt x="21742" y="4138"/>
                  </a:cubicBezTo>
                  <a:cubicBezTo>
                    <a:pt x="21766" y="3555"/>
                    <a:pt x="22444" y="2626"/>
                    <a:pt x="22694" y="2091"/>
                  </a:cubicBezTo>
                  <a:cubicBezTo>
                    <a:pt x="22980" y="1471"/>
                    <a:pt x="23254" y="840"/>
                    <a:pt x="23528" y="221"/>
                  </a:cubicBezTo>
                  <a:cubicBezTo>
                    <a:pt x="23578" y="105"/>
                    <a:pt x="23482" y="0"/>
                    <a:pt x="2338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7" name="Google Shape;14237;p48"/>
            <p:cNvSpPr/>
            <p:nvPr/>
          </p:nvSpPr>
          <p:spPr>
            <a:xfrm>
              <a:off x="4090075" y="3069300"/>
              <a:ext cx="185225" cy="314025"/>
            </a:xfrm>
            <a:custGeom>
              <a:avLst/>
              <a:gdLst/>
              <a:ahLst/>
              <a:cxnLst/>
              <a:rect l="l" t="t" r="r" b="b"/>
              <a:pathLst>
                <a:path w="7409" h="12561" extrusionOk="0">
                  <a:moveTo>
                    <a:pt x="918" y="0"/>
                  </a:moveTo>
                  <a:cubicBezTo>
                    <a:pt x="779" y="0"/>
                    <a:pt x="716" y="182"/>
                    <a:pt x="810" y="308"/>
                  </a:cubicBezTo>
                  <a:cubicBezTo>
                    <a:pt x="882" y="392"/>
                    <a:pt x="941" y="487"/>
                    <a:pt x="1001" y="570"/>
                  </a:cubicBezTo>
                  <a:cubicBezTo>
                    <a:pt x="941" y="523"/>
                    <a:pt x="870" y="499"/>
                    <a:pt x="799" y="475"/>
                  </a:cubicBezTo>
                  <a:cubicBezTo>
                    <a:pt x="775" y="463"/>
                    <a:pt x="763" y="451"/>
                    <a:pt x="739" y="451"/>
                  </a:cubicBezTo>
                  <a:cubicBezTo>
                    <a:pt x="708" y="451"/>
                    <a:pt x="677" y="450"/>
                    <a:pt x="645" y="450"/>
                  </a:cubicBezTo>
                  <a:cubicBezTo>
                    <a:pt x="566" y="450"/>
                    <a:pt x="486" y="456"/>
                    <a:pt x="418" y="499"/>
                  </a:cubicBezTo>
                  <a:cubicBezTo>
                    <a:pt x="394" y="511"/>
                    <a:pt x="394" y="570"/>
                    <a:pt x="418" y="582"/>
                  </a:cubicBezTo>
                  <a:cubicBezTo>
                    <a:pt x="441" y="594"/>
                    <a:pt x="465" y="618"/>
                    <a:pt x="501" y="618"/>
                  </a:cubicBezTo>
                  <a:cubicBezTo>
                    <a:pt x="1" y="1237"/>
                    <a:pt x="96" y="1820"/>
                    <a:pt x="501" y="2499"/>
                  </a:cubicBezTo>
                  <a:cubicBezTo>
                    <a:pt x="882" y="3190"/>
                    <a:pt x="1275" y="3618"/>
                    <a:pt x="1477" y="4392"/>
                  </a:cubicBezTo>
                  <a:cubicBezTo>
                    <a:pt x="1644" y="5035"/>
                    <a:pt x="1787" y="5452"/>
                    <a:pt x="2132" y="6035"/>
                  </a:cubicBezTo>
                  <a:cubicBezTo>
                    <a:pt x="2680" y="6952"/>
                    <a:pt x="3263" y="8095"/>
                    <a:pt x="4085" y="8797"/>
                  </a:cubicBezTo>
                  <a:cubicBezTo>
                    <a:pt x="4525" y="9190"/>
                    <a:pt x="4942" y="9369"/>
                    <a:pt x="5287" y="9869"/>
                  </a:cubicBezTo>
                  <a:cubicBezTo>
                    <a:pt x="5299" y="9905"/>
                    <a:pt x="5323" y="9929"/>
                    <a:pt x="5347" y="9964"/>
                  </a:cubicBezTo>
                  <a:cubicBezTo>
                    <a:pt x="5692" y="10917"/>
                    <a:pt x="6192" y="11798"/>
                    <a:pt x="7073" y="12512"/>
                  </a:cubicBezTo>
                  <a:cubicBezTo>
                    <a:pt x="7101" y="12546"/>
                    <a:pt x="7139" y="12561"/>
                    <a:pt x="7178" y="12561"/>
                  </a:cubicBezTo>
                  <a:cubicBezTo>
                    <a:pt x="7289" y="12561"/>
                    <a:pt x="7408" y="12439"/>
                    <a:pt x="7311" y="12298"/>
                  </a:cubicBezTo>
                  <a:cubicBezTo>
                    <a:pt x="7192" y="12131"/>
                    <a:pt x="7085" y="11976"/>
                    <a:pt x="7002" y="11810"/>
                  </a:cubicBezTo>
                  <a:cubicBezTo>
                    <a:pt x="7002" y="11798"/>
                    <a:pt x="7002" y="11774"/>
                    <a:pt x="6990" y="11762"/>
                  </a:cubicBezTo>
                  <a:cubicBezTo>
                    <a:pt x="6883" y="11584"/>
                    <a:pt x="6775" y="11393"/>
                    <a:pt x="6692" y="11214"/>
                  </a:cubicBezTo>
                  <a:cubicBezTo>
                    <a:pt x="6287" y="10345"/>
                    <a:pt x="6049" y="9452"/>
                    <a:pt x="5835" y="8464"/>
                  </a:cubicBezTo>
                  <a:cubicBezTo>
                    <a:pt x="5537" y="7047"/>
                    <a:pt x="5037" y="5916"/>
                    <a:pt x="4156" y="4773"/>
                  </a:cubicBezTo>
                  <a:cubicBezTo>
                    <a:pt x="4111" y="4709"/>
                    <a:pt x="4048" y="4682"/>
                    <a:pt x="3987" y="4682"/>
                  </a:cubicBezTo>
                  <a:cubicBezTo>
                    <a:pt x="3854" y="4682"/>
                    <a:pt x="3729" y="4809"/>
                    <a:pt x="3811" y="4964"/>
                  </a:cubicBezTo>
                  <a:cubicBezTo>
                    <a:pt x="4370" y="6083"/>
                    <a:pt x="4609" y="7297"/>
                    <a:pt x="4882" y="8488"/>
                  </a:cubicBezTo>
                  <a:cubicBezTo>
                    <a:pt x="4466" y="8000"/>
                    <a:pt x="4085" y="7524"/>
                    <a:pt x="3787" y="6892"/>
                  </a:cubicBezTo>
                  <a:cubicBezTo>
                    <a:pt x="3513" y="6345"/>
                    <a:pt x="3156" y="5845"/>
                    <a:pt x="2918" y="5273"/>
                  </a:cubicBezTo>
                  <a:cubicBezTo>
                    <a:pt x="2644" y="4630"/>
                    <a:pt x="2656" y="4083"/>
                    <a:pt x="2442" y="3463"/>
                  </a:cubicBezTo>
                  <a:cubicBezTo>
                    <a:pt x="2120" y="2475"/>
                    <a:pt x="1394" y="1809"/>
                    <a:pt x="1132" y="761"/>
                  </a:cubicBezTo>
                  <a:cubicBezTo>
                    <a:pt x="1132" y="749"/>
                    <a:pt x="1120" y="737"/>
                    <a:pt x="1120" y="725"/>
                  </a:cubicBezTo>
                  <a:lnTo>
                    <a:pt x="1120" y="725"/>
                  </a:lnTo>
                  <a:cubicBezTo>
                    <a:pt x="1477" y="1213"/>
                    <a:pt x="1787" y="1713"/>
                    <a:pt x="2168" y="2190"/>
                  </a:cubicBezTo>
                  <a:cubicBezTo>
                    <a:pt x="2201" y="2238"/>
                    <a:pt x="2249" y="2260"/>
                    <a:pt x="2294" y="2260"/>
                  </a:cubicBezTo>
                  <a:cubicBezTo>
                    <a:pt x="2360" y="2260"/>
                    <a:pt x="2423" y="2210"/>
                    <a:pt x="2430" y="2118"/>
                  </a:cubicBezTo>
                  <a:cubicBezTo>
                    <a:pt x="2549" y="1177"/>
                    <a:pt x="1822" y="308"/>
                    <a:pt x="977" y="11"/>
                  </a:cubicBezTo>
                  <a:cubicBezTo>
                    <a:pt x="956" y="4"/>
                    <a:pt x="936" y="0"/>
                    <a:pt x="91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8" name="Google Shape;14238;p48"/>
            <p:cNvSpPr/>
            <p:nvPr/>
          </p:nvSpPr>
          <p:spPr>
            <a:xfrm>
              <a:off x="4280900" y="3057925"/>
              <a:ext cx="265800" cy="286525"/>
            </a:xfrm>
            <a:custGeom>
              <a:avLst/>
              <a:gdLst/>
              <a:ahLst/>
              <a:cxnLst/>
              <a:rect l="l" t="t" r="r" b="b"/>
              <a:pathLst>
                <a:path w="10632" h="11461" extrusionOk="0">
                  <a:moveTo>
                    <a:pt x="2776" y="1"/>
                  </a:moveTo>
                  <a:cubicBezTo>
                    <a:pt x="2771" y="1"/>
                    <a:pt x="2767" y="1"/>
                    <a:pt x="2762" y="1"/>
                  </a:cubicBezTo>
                  <a:cubicBezTo>
                    <a:pt x="1428" y="204"/>
                    <a:pt x="1929" y="1454"/>
                    <a:pt x="2571" y="2133"/>
                  </a:cubicBezTo>
                  <a:cubicBezTo>
                    <a:pt x="4167" y="3835"/>
                    <a:pt x="6227" y="3561"/>
                    <a:pt x="8108" y="4633"/>
                  </a:cubicBezTo>
                  <a:cubicBezTo>
                    <a:pt x="8358" y="4776"/>
                    <a:pt x="8834" y="4740"/>
                    <a:pt x="9025" y="4931"/>
                  </a:cubicBezTo>
                  <a:cubicBezTo>
                    <a:pt x="9799" y="5657"/>
                    <a:pt x="8667" y="6621"/>
                    <a:pt x="8239" y="7062"/>
                  </a:cubicBezTo>
                  <a:cubicBezTo>
                    <a:pt x="7358" y="7979"/>
                    <a:pt x="6358" y="8776"/>
                    <a:pt x="5227" y="9348"/>
                  </a:cubicBezTo>
                  <a:cubicBezTo>
                    <a:pt x="3703" y="10110"/>
                    <a:pt x="1155" y="9562"/>
                    <a:pt x="107" y="11134"/>
                  </a:cubicBezTo>
                  <a:cubicBezTo>
                    <a:pt x="0" y="11294"/>
                    <a:pt x="152" y="11460"/>
                    <a:pt x="310" y="11460"/>
                  </a:cubicBezTo>
                  <a:cubicBezTo>
                    <a:pt x="364" y="11460"/>
                    <a:pt x="419" y="11441"/>
                    <a:pt x="464" y="11396"/>
                  </a:cubicBezTo>
                  <a:cubicBezTo>
                    <a:pt x="1405" y="10538"/>
                    <a:pt x="2952" y="10979"/>
                    <a:pt x="4119" y="10717"/>
                  </a:cubicBezTo>
                  <a:cubicBezTo>
                    <a:pt x="5036" y="10503"/>
                    <a:pt x="5905" y="10074"/>
                    <a:pt x="6691" y="9562"/>
                  </a:cubicBezTo>
                  <a:cubicBezTo>
                    <a:pt x="8036" y="8705"/>
                    <a:pt x="10251" y="7359"/>
                    <a:pt x="10561" y="5621"/>
                  </a:cubicBezTo>
                  <a:cubicBezTo>
                    <a:pt x="10632" y="5169"/>
                    <a:pt x="10608" y="4550"/>
                    <a:pt x="10227" y="4192"/>
                  </a:cubicBezTo>
                  <a:cubicBezTo>
                    <a:pt x="9608" y="3597"/>
                    <a:pt x="8501" y="4049"/>
                    <a:pt x="7786" y="3621"/>
                  </a:cubicBezTo>
                  <a:cubicBezTo>
                    <a:pt x="6965" y="3109"/>
                    <a:pt x="6751" y="3168"/>
                    <a:pt x="5703" y="2966"/>
                  </a:cubicBezTo>
                  <a:cubicBezTo>
                    <a:pt x="4988" y="2811"/>
                    <a:pt x="4369" y="2430"/>
                    <a:pt x="3714" y="2109"/>
                  </a:cubicBezTo>
                  <a:cubicBezTo>
                    <a:pt x="3262" y="1906"/>
                    <a:pt x="1238" y="1216"/>
                    <a:pt x="2845" y="204"/>
                  </a:cubicBezTo>
                  <a:cubicBezTo>
                    <a:pt x="2960" y="135"/>
                    <a:pt x="2887" y="1"/>
                    <a:pt x="2776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9" name="Google Shape;14239;p48"/>
            <p:cNvSpPr/>
            <p:nvPr/>
          </p:nvSpPr>
          <p:spPr>
            <a:xfrm>
              <a:off x="4372150" y="3047450"/>
              <a:ext cx="310300" cy="126075"/>
            </a:xfrm>
            <a:custGeom>
              <a:avLst/>
              <a:gdLst/>
              <a:ahLst/>
              <a:cxnLst/>
              <a:rect l="l" t="t" r="r" b="b"/>
              <a:pathLst>
                <a:path w="12412" h="5043" extrusionOk="0">
                  <a:moveTo>
                    <a:pt x="461" y="1"/>
                  </a:moveTo>
                  <a:cubicBezTo>
                    <a:pt x="188" y="1"/>
                    <a:pt x="1" y="372"/>
                    <a:pt x="291" y="528"/>
                  </a:cubicBezTo>
                  <a:cubicBezTo>
                    <a:pt x="1934" y="1480"/>
                    <a:pt x="3624" y="2718"/>
                    <a:pt x="5553" y="2968"/>
                  </a:cubicBezTo>
                  <a:cubicBezTo>
                    <a:pt x="5763" y="2995"/>
                    <a:pt x="5985" y="3005"/>
                    <a:pt x="6213" y="3005"/>
                  </a:cubicBezTo>
                  <a:cubicBezTo>
                    <a:pt x="6962" y="3005"/>
                    <a:pt x="7788" y="2895"/>
                    <a:pt x="8557" y="2895"/>
                  </a:cubicBezTo>
                  <a:cubicBezTo>
                    <a:pt x="9853" y="2895"/>
                    <a:pt x="10987" y="3208"/>
                    <a:pt x="11316" y="4885"/>
                  </a:cubicBezTo>
                  <a:cubicBezTo>
                    <a:pt x="11338" y="4996"/>
                    <a:pt x="11417" y="5042"/>
                    <a:pt x="11502" y="5042"/>
                  </a:cubicBezTo>
                  <a:cubicBezTo>
                    <a:pt x="11600" y="5042"/>
                    <a:pt x="11706" y="4981"/>
                    <a:pt x="11744" y="4885"/>
                  </a:cubicBezTo>
                  <a:cubicBezTo>
                    <a:pt x="12411" y="3183"/>
                    <a:pt x="10554" y="2159"/>
                    <a:pt x="9101" y="2040"/>
                  </a:cubicBezTo>
                  <a:cubicBezTo>
                    <a:pt x="8891" y="2022"/>
                    <a:pt x="8682" y="2016"/>
                    <a:pt x="8475" y="2016"/>
                  </a:cubicBezTo>
                  <a:cubicBezTo>
                    <a:pt x="7801" y="2016"/>
                    <a:pt x="7140" y="2085"/>
                    <a:pt x="6479" y="2085"/>
                  </a:cubicBezTo>
                  <a:cubicBezTo>
                    <a:pt x="5928" y="2085"/>
                    <a:pt x="5376" y="2037"/>
                    <a:pt x="4815" y="1861"/>
                  </a:cubicBezTo>
                  <a:cubicBezTo>
                    <a:pt x="3386" y="1420"/>
                    <a:pt x="1958" y="623"/>
                    <a:pt x="588" y="27"/>
                  </a:cubicBezTo>
                  <a:cubicBezTo>
                    <a:pt x="545" y="9"/>
                    <a:pt x="502" y="1"/>
                    <a:pt x="46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0" name="Google Shape;14240;p48"/>
            <p:cNvSpPr/>
            <p:nvPr/>
          </p:nvSpPr>
          <p:spPr>
            <a:xfrm>
              <a:off x="4678250" y="3163000"/>
              <a:ext cx="20275" cy="22625"/>
            </a:xfrm>
            <a:custGeom>
              <a:avLst/>
              <a:gdLst/>
              <a:ahLst/>
              <a:cxnLst/>
              <a:rect l="l" t="t" r="r" b="b"/>
              <a:pathLst>
                <a:path w="811" h="905" extrusionOk="0">
                  <a:moveTo>
                    <a:pt x="287" y="1"/>
                  </a:moveTo>
                  <a:cubicBezTo>
                    <a:pt x="179" y="1"/>
                    <a:pt x="74" y="54"/>
                    <a:pt x="48" y="168"/>
                  </a:cubicBezTo>
                  <a:cubicBezTo>
                    <a:pt x="1" y="347"/>
                    <a:pt x="36" y="549"/>
                    <a:pt x="155" y="692"/>
                  </a:cubicBezTo>
                  <a:cubicBezTo>
                    <a:pt x="242" y="805"/>
                    <a:pt x="373" y="905"/>
                    <a:pt x="511" y="905"/>
                  </a:cubicBezTo>
                  <a:cubicBezTo>
                    <a:pt x="563" y="905"/>
                    <a:pt x="616" y="891"/>
                    <a:pt x="667" y="858"/>
                  </a:cubicBezTo>
                  <a:cubicBezTo>
                    <a:pt x="763" y="811"/>
                    <a:pt x="810" y="704"/>
                    <a:pt x="774" y="608"/>
                  </a:cubicBezTo>
                  <a:cubicBezTo>
                    <a:pt x="751" y="489"/>
                    <a:pt x="679" y="466"/>
                    <a:pt x="596" y="382"/>
                  </a:cubicBezTo>
                  <a:cubicBezTo>
                    <a:pt x="560" y="335"/>
                    <a:pt x="560" y="311"/>
                    <a:pt x="560" y="251"/>
                  </a:cubicBezTo>
                  <a:cubicBezTo>
                    <a:pt x="574" y="90"/>
                    <a:pt x="428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1" name="Google Shape;14241;p48"/>
            <p:cNvSpPr/>
            <p:nvPr/>
          </p:nvSpPr>
          <p:spPr>
            <a:xfrm>
              <a:off x="3482275" y="2746425"/>
              <a:ext cx="675400" cy="297900"/>
            </a:xfrm>
            <a:custGeom>
              <a:avLst/>
              <a:gdLst/>
              <a:ahLst/>
              <a:cxnLst/>
              <a:rect l="l" t="t" r="r" b="b"/>
              <a:pathLst>
                <a:path w="27016" h="11916" extrusionOk="0">
                  <a:moveTo>
                    <a:pt x="12304" y="1"/>
                  </a:moveTo>
                  <a:cubicBezTo>
                    <a:pt x="12263" y="1"/>
                    <a:pt x="12222" y="3"/>
                    <a:pt x="12180" y="7"/>
                  </a:cubicBezTo>
                  <a:cubicBezTo>
                    <a:pt x="10918" y="138"/>
                    <a:pt x="11168" y="1317"/>
                    <a:pt x="11847" y="1877"/>
                  </a:cubicBezTo>
                  <a:cubicBezTo>
                    <a:pt x="12645" y="2579"/>
                    <a:pt x="13895" y="3758"/>
                    <a:pt x="13692" y="4865"/>
                  </a:cubicBezTo>
                  <a:cubicBezTo>
                    <a:pt x="13633" y="5199"/>
                    <a:pt x="13109" y="6330"/>
                    <a:pt x="12811" y="6461"/>
                  </a:cubicBezTo>
                  <a:cubicBezTo>
                    <a:pt x="11811" y="6044"/>
                    <a:pt x="11454" y="5460"/>
                    <a:pt x="11752" y="4722"/>
                  </a:cubicBezTo>
                  <a:cubicBezTo>
                    <a:pt x="11823" y="4425"/>
                    <a:pt x="11883" y="4127"/>
                    <a:pt x="11966" y="3829"/>
                  </a:cubicBezTo>
                  <a:cubicBezTo>
                    <a:pt x="12002" y="3639"/>
                    <a:pt x="11906" y="3436"/>
                    <a:pt x="11704" y="3377"/>
                  </a:cubicBezTo>
                  <a:cubicBezTo>
                    <a:pt x="10404" y="2981"/>
                    <a:pt x="10124" y="1266"/>
                    <a:pt x="8714" y="1266"/>
                  </a:cubicBezTo>
                  <a:cubicBezTo>
                    <a:pt x="8638" y="1266"/>
                    <a:pt x="8560" y="1271"/>
                    <a:pt x="8477" y="1281"/>
                  </a:cubicBezTo>
                  <a:cubicBezTo>
                    <a:pt x="8358" y="1293"/>
                    <a:pt x="8251" y="1377"/>
                    <a:pt x="8192" y="1460"/>
                  </a:cubicBezTo>
                  <a:cubicBezTo>
                    <a:pt x="8002" y="1408"/>
                    <a:pt x="7812" y="1384"/>
                    <a:pt x="7622" y="1384"/>
                  </a:cubicBezTo>
                  <a:cubicBezTo>
                    <a:pt x="6643" y="1384"/>
                    <a:pt x="5689" y="2029"/>
                    <a:pt x="5060" y="2817"/>
                  </a:cubicBezTo>
                  <a:cubicBezTo>
                    <a:pt x="4985" y="2805"/>
                    <a:pt x="4913" y="2799"/>
                    <a:pt x="4843" y="2799"/>
                  </a:cubicBezTo>
                  <a:cubicBezTo>
                    <a:pt x="3731" y="2799"/>
                    <a:pt x="3376" y="4343"/>
                    <a:pt x="2715" y="5139"/>
                  </a:cubicBezTo>
                  <a:cubicBezTo>
                    <a:pt x="2084" y="5925"/>
                    <a:pt x="1155" y="5865"/>
                    <a:pt x="488" y="6496"/>
                  </a:cubicBezTo>
                  <a:cubicBezTo>
                    <a:pt x="203" y="6746"/>
                    <a:pt x="0" y="7151"/>
                    <a:pt x="60" y="7532"/>
                  </a:cubicBezTo>
                  <a:cubicBezTo>
                    <a:pt x="152" y="8131"/>
                    <a:pt x="667" y="8286"/>
                    <a:pt x="1213" y="8286"/>
                  </a:cubicBezTo>
                  <a:cubicBezTo>
                    <a:pt x="1580" y="8286"/>
                    <a:pt x="1961" y="8216"/>
                    <a:pt x="2239" y="8163"/>
                  </a:cubicBezTo>
                  <a:cubicBezTo>
                    <a:pt x="3853" y="7874"/>
                    <a:pt x="5397" y="6675"/>
                    <a:pt x="6893" y="6675"/>
                  </a:cubicBezTo>
                  <a:cubicBezTo>
                    <a:pt x="7549" y="6675"/>
                    <a:pt x="8196" y="6905"/>
                    <a:pt x="8835" y="7544"/>
                  </a:cubicBezTo>
                  <a:cubicBezTo>
                    <a:pt x="8889" y="7602"/>
                    <a:pt x="8952" y="7627"/>
                    <a:pt x="9014" y="7627"/>
                  </a:cubicBezTo>
                  <a:cubicBezTo>
                    <a:pt x="9166" y="7627"/>
                    <a:pt x="9306" y="7473"/>
                    <a:pt x="9263" y="7294"/>
                  </a:cubicBezTo>
                  <a:cubicBezTo>
                    <a:pt x="8997" y="6217"/>
                    <a:pt x="8185" y="5855"/>
                    <a:pt x="7259" y="5855"/>
                  </a:cubicBezTo>
                  <a:cubicBezTo>
                    <a:pt x="6240" y="5855"/>
                    <a:pt x="5081" y="6293"/>
                    <a:pt x="4358" y="6699"/>
                  </a:cubicBezTo>
                  <a:cubicBezTo>
                    <a:pt x="3798" y="7010"/>
                    <a:pt x="2794" y="7772"/>
                    <a:pt x="2092" y="7772"/>
                  </a:cubicBezTo>
                  <a:cubicBezTo>
                    <a:pt x="1854" y="7772"/>
                    <a:pt x="1651" y="7684"/>
                    <a:pt x="1512" y="7461"/>
                  </a:cubicBezTo>
                  <a:cubicBezTo>
                    <a:pt x="1131" y="6854"/>
                    <a:pt x="1453" y="7056"/>
                    <a:pt x="1989" y="6830"/>
                  </a:cubicBezTo>
                  <a:cubicBezTo>
                    <a:pt x="2155" y="6770"/>
                    <a:pt x="2322" y="6699"/>
                    <a:pt x="2453" y="6615"/>
                  </a:cubicBezTo>
                  <a:cubicBezTo>
                    <a:pt x="2870" y="6353"/>
                    <a:pt x="3191" y="6020"/>
                    <a:pt x="3489" y="5639"/>
                  </a:cubicBezTo>
                  <a:cubicBezTo>
                    <a:pt x="3811" y="5237"/>
                    <a:pt x="4421" y="3692"/>
                    <a:pt x="5052" y="3692"/>
                  </a:cubicBezTo>
                  <a:cubicBezTo>
                    <a:pt x="5074" y="3692"/>
                    <a:pt x="5097" y="3694"/>
                    <a:pt x="5120" y="3698"/>
                  </a:cubicBezTo>
                  <a:cubicBezTo>
                    <a:pt x="5147" y="3702"/>
                    <a:pt x="5173" y="3703"/>
                    <a:pt x="5200" y="3703"/>
                  </a:cubicBezTo>
                  <a:cubicBezTo>
                    <a:pt x="5362" y="3703"/>
                    <a:pt x="5514" y="3639"/>
                    <a:pt x="5596" y="3496"/>
                  </a:cubicBezTo>
                  <a:cubicBezTo>
                    <a:pt x="6251" y="2353"/>
                    <a:pt x="7239" y="2210"/>
                    <a:pt x="8394" y="2055"/>
                  </a:cubicBezTo>
                  <a:cubicBezTo>
                    <a:pt x="9537" y="2305"/>
                    <a:pt x="10121" y="3532"/>
                    <a:pt x="11192" y="3972"/>
                  </a:cubicBezTo>
                  <a:cubicBezTo>
                    <a:pt x="10954" y="4972"/>
                    <a:pt x="10537" y="6318"/>
                    <a:pt x="11216" y="7115"/>
                  </a:cubicBezTo>
                  <a:cubicBezTo>
                    <a:pt x="11475" y="7415"/>
                    <a:pt x="11808" y="7571"/>
                    <a:pt x="12148" y="7571"/>
                  </a:cubicBezTo>
                  <a:cubicBezTo>
                    <a:pt x="12402" y="7571"/>
                    <a:pt x="12661" y="7484"/>
                    <a:pt x="12895" y="7306"/>
                  </a:cubicBezTo>
                  <a:cubicBezTo>
                    <a:pt x="13526" y="6830"/>
                    <a:pt x="14478" y="5425"/>
                    <a:pt x="14443" y="4603"/>
                  </a:cubicBezTo>
                  <a:cubicBezTo>
                    <a:pt x="14419" y="4139"/>
                    <a:pt x="14085" y="3639"/>
                    <a:pt x="13847" y="3258"/>
                  </a:cubicBezTo>
                  <a:cubicBezTo>
                    <a:pt x="13514" y="2722"/>
                    <a:pt x="12799" y="2305"/>
                    <a:pt x="12526" y="1805"/>
                  </a:cubicBezTo>
                  <a:cubicBezTo>
                    <a:pt x="12470" y="1693"/>
                    <a:pt x="11572" y="1276"/>
                    <a:pt x="12632" y="1276"/>
                  </a:cubicBezTo>
                  <a:cubicBezTo>
                    <a:pt x="12700" y="1276"/>
                    <a:pt x="12775" y="1278"/>
                    <a:pt x="12859" y="1281"/>
                  </a:cubicBezTo>
                  <a:cubicBezTo>
                    <a:pt x="13049" y="1281"/>
                    <a:pt x="13466" y="1877"/>
                    <a:pt x="13585" y="2008"/>
                  </a:cubicBezTo>
                  <a:cubicBezTo>
                    <a:pt x="14062" y="2532"/>
                    <a:pt x="14478" y="3163"/>
                    <a:pt x="14526" y="3889"/>
                  </a:cubicBezTo>
                  <a:cubicBezTo>
                    <a:pt x="14538" y="4187"/>
                    <a:pt x="14419" y="4496"/>
                    <a:pt x="14478" y="4806"/>
                  </a:cubicBezTo>
                  <a:cubicBezTo>
                    <a:pt x="14657" y="5794"/>
                    <a:pt x="15502" y="6973"/>
                    <a:pt x="16407" y="7401"/>
                  </a:cubicBezTo>
                  <a:cubicBezTo>
                    <a:pt x="16685" y="7532"/>
                    <a:pt x="16989" y="7602"/>
                    <a:pt x="17287" y="7602"/>
                  </a:cubicBezTo>
                  <a:cubicBezTo>
                    <a:pt x="17806" y="7602"/>
                    <a:pt x="18308" y="7389"/>
                    <a:pt x="18634" y="6913"/>
                  </a:cubicBezTo>
                  <a:cubicBezTo>
                    <a:pt x="18753" y="6734"/>
                    <a:pt x="18812" y="6580"/>
                    <a:pt x="18848" y="6437"/>
                  </a:cubicBezTo>
                  <a:cubicBezTo>
                    <a:pt x="18895" y="6592"/>
                    <a:pt x="18943" y="6746"/>
                    <a:pt x="19026" y="6889"/>
                  </a:cubicBezTo>
                  <a:cubicBezTo>
                    <a:pt x="19450" y="7696"/>
                    <a:pt x="20075" y="7879"/>
                    <a:pt x="20771" y="7879"/>
                  </a:cubicBezTo>
                  <a:cubicBezTo>
                    <a:pt x="21287" y="7879"/>
                    <a:pt x="21842" y="7779"/>
                    <a:pt x="22384" y="7758"/>
                  </a:cubicBezTo>
                  <a:cubicBezTo>
                    <a:pt x="22465" y="7756"/>
                    <a:pt x="22547" y="7755"/>
                    <a:pt x="22628" y="7755"/>
                  </a:cubicBezTo>
                  <a:cubicBezTo>
                    <a:pt x="23035" y="7755"/>
                    <a:pt x="23442" y="7780"/>
                    <a:pt x="23848" y="7830"/>
                  </a:cubicBezTo>
                  <a:cubicBezTo>
                    <a:pt x="24087" y="7866"/>
                    <a:pt x="24313" y="7901"/>
                    <a:pt x="24551" y="7937"/>
                  </a:cubicBezTo>
                  <a:cubicBezTo>
                    <a:pt x="25372" y="8080"/>
                    <a:pt x="25634" y="8723"/>
                    <a:pt x="25337" y="9854"/>
                  </a:cubicBezTo>
                  <a:cubicBezTo>
                    <a:pt x="25006" y="10135"/>
                    <a:pt x="24572" y="10235"/>
                    <a:pt x="24130" y="10235"/>
                  </a:cubicBezTo>
                  <a:cubicBezTo>
                    <a:pt x="23618" y="10235"/>
                    <a:pt x="23095" y="10102"/>
                    <a:pt x="22705" y="9961"/>
                  </a:cubicBezTo>
                  <a:cubicBezTo>
                    <a:pt x="22289" y="9794"/>
                    <a:pt x="21884" y="9651"/>
                    <a:pt x="21443" y="9568"/>
                  </a:cubicBezTo>
                  <a:cubicBezTo>
                    <a:pt x="21182" y="9527"/>
                    <a:pt x="20922" y="9507"/>
                    <a:pt x="20665" y="9507"/>
                  </a:cubicBezTo>
                  <a:cubicBezTo>
                    <a:pt x="19584" y="9507"/>
                    <a:pt x="18547" y="9860"/>
                    <a:pt x="17633" y="10485"/>
                  </a:cubicBezTo>
                  <a:cubicBezTo>
                    <a:pt x="17502" y="10568"/>
                    <a:pt x="17502" y="10735"/>
                    <a:pt x="17574" y="10842"/>
                  </a:cubicBezTo>
                  <a:cubicBezTo>
                    <a:pt x="17264" y="10914"/>
                    <a:pt x="16943" y="11045"/>
                    <a:pt x="16681" y="11164"/>
                  </a:cubicBezTo>
                  <a:cubicBezTo>
                    <a:pt x="16562" y="11092"/>
                    <a:pt x="16455" y="10997"/>
                    <a:pt x="16348" y="10914"/>
                  </a:cubicBezTo>
                  <a:cubicBezTo>
                    <a:pt x="16302" y="10873"/>
                    <a:pt x="16247" y="10856"/>
                    <a:pt x="16192" y="10856"/>
                  </a:cubicBezTo>
                  <a:cubicBezTo>
                    <a:pt x="16020" y="10856"/>
                    <a:pt x="15852" y="11028"/>
                    <a:pt x="15978" y="11199"/>
                  </a:cubicBezTo>
                  <a:cubicBezTo>
                    <a:pt x="16109" y="11378"/>
                    <a:pt x="16217" y="11556"/>
                    <a:pt x="16336" y="11747"/>
                  </a:cubicBezTo>
                  <a:cubicBezTo>
                    <a:pt x="16420" y="11873"/>
                    <a:pt x="16541" y="11916"/>
                    <a:pt x="16675" y="11916"/>
                  </a:cubicBezTo>
                  <a:cubicBezTo>
                    <a:pt x="16693" y="11916"/>
                    <a:pt x="16710" y="11915"/>
                    <a:pt x="16729" y="11914"/>
                  </a:cubicBezTo>
                  <a:cubicBezTo>
                    <a:pt x="17300" y="11830"/>
                    <a:pt x="18133" y="11711"/>
                    <a:pt x="18526" y="11235"/>
                  </a:cubicBezTo>
                  <a:cubicBezTo>
                    <a:pt x="18645" y="11092"/>
                    <a:pt x="18598" y="10878"/>
                    <a:pt x="18419" y="10818"/>
                  </a:cubicBezTo>
                  <a:cubicBezTo>
                    <a:pt x="18312" y="10794"/>
                    <a:pt x="18193" y="10783"/>
                    <a:pt x="18074" y="10783"/>
                  </a:cubicBezTo>
                  <a:cubicBezTo>
                    <a:pt x="18820" y="10359"/>
                    <a:pt x="19576" y="10157"/>
                    <a:pt x="20344" y="10157"/>
                  </a:cubicBezTo>
                  <a:cubicBezTo>
                    <a:pt x="21022" y="10157"/>
                    <a:pt x="21710" y="10314"/>
                    <a:pt x="22408" y="10616"/>
                  </a:cubicBezTo>
                  <a:cubicBezTo>
                    <a:pt x="22988" y="10866"/>
                    <a:pt x="23550" y="11149"/>
                    <a:pt x="24167" y="11149"/>
                  </a:cubicBezTo>
                  <a:cubicBezTo>
                    <a:pt x="24285" y="11149"/>
                    <a:pt x="24405" y="11139"/>
                    <a:pt x="24527" y="11116"/>
                  </a:cubicBezTo>
                  <a:cubicBezTo>
                    <a:pt x="25968" y="10866"/>
                    <a:pt x="27016" y="9366"/>
                    <a:pt x="26289" y="7985"/>
                  </a:cubicBezTo>
                  <a:cubicBezTo>
                    <a:pt x="25730" y="6901"/>
                    <a:pt x="24755" y="6646"/>
                    <a:pt x="23714" y="6646"/>
                  </a:cubicBezTo>
                  <a:cubicBezTo>
                    <a:pt x="22959" y="6646"/>
                    <a:pt x="22170" y="6780"/>
                    <a:pt x="21479" y="6830"/>
                  </a:cubicBezTo>
                  <a:cubicBezTo>
                    <a:pt x="21347" y="6840"/>
                    <a:pt x="21223" y="6845"/>
                    <a:pt x="21108" y="6845"/>
                  </a:cubicBezTo>
                  <a:cubicBezTo>
                    <a:pt x="19589" y="6845"/>
                    <a:pt x="19542" y="5986"/>
                    <a:pt x="19741" y="4746"/>
                  </a:cubicBezTo>
                  <a:cubicBezTo>
                    <a:pt x="19788" y="4508"/>
                    <a:pt x="19931" y="4389"/>
                    <a:pt x="19860" y="4127"/>
                  </a:cubicBezTo>
                  <a:cubicBezTo>
                    <a:pt x="19717" y="3496"/>
                    <a:pt x="18753" y="3305"/>
                    <a:pt x="18241" y="3139"/>
                  </a:cubicBezTo>
                  <a:cubicBezTo>
                    <a:pt x="18229" y="3136"/>
                    <a:pt x="18218" y="3135"/>
                    <a:pt x="18208" y="3135"/>
                  </a:cubicBezTo>
                  <a:cubicBezTo>
                    <a:pt x="18089" y="3135"/>
                    <a:pt x="18046" y="3311"/>
                    <a:pt x="18133" y="3377"/>
                  </a:cubicBezTo>
                  <a:cubicBezTo>
                    <a:pt x="18550" y="3698"/>
                    <a:pt x="19205" y="3901"/>
                    <a:pt x="19229" y="4508"/>
                  </a:cubicBezTo>
                  <a:cubicBezTo>
                    <a:pt x="19229" y="4746"/>
                    <a:pt x="18884" y="5127"/>
                    <a:pt x="18812" y="5377"/>
                  </a:cubicBezTo>
                  <a:cubicBezTo>
                    <a:pt x="18776" y="5508"/>
                    <a:pt x="18753" y="5639"/>
                    <a:pt x="18753" y="5782"/>
                  </a:cubicBezTo>
                  <a:cubicBezTo>
                    <a:pt x="18514" y="5282"/>
                    <a:pt x="17919" y="4901"/>
                    <a:pt x="17776" y="4234"/>
                  </a:cubicBezTo>
                  <a:cubicBezTo>
                    <a:pt x="17744" y="4074"/>
                    <a:pt x="17610" y="4000"/>
                    <a:pt x="17473" y="4000"/>
                  </a:cubicBezTo>
                  <a:cubicBezTo>
                    <a:pt x="17304" y="4000"/>
                    <a:pt x="17132" y="4113"/>
                    <a:pt x="17145" y="4317"/>
                  </a:cubicBezTo>
                  <a:cubicBezTo>
                    <a:pt x="17157" y="4568"/>
                    <a:pt x="17348" y="4889"/>
                    <a:pt x="17348" y="5091"/>
                  </a:cubicBezTo>
                  <a:cubicBezTo>
                    <a:pt x="17443" y="5210"/>
                    <a:pt x="17526" y="5330"/>
                    <a:pt x="17633" y="5449"/>
                  </a:cubicBezTo>
                  <a:cubicBezTo>
                    <a:pt x="17086" y="5687"/>
                    <a:pt x="16514" y="5925"/>
                    <a:pt x="15967" y="6151"/>
                  </a:cubicBezTo>
                  <a:cubicBezTo>
                    <a:pt x="15252" y="5901"/>
                    <a:pt x="15181" y="4413"/>
                    <a:pt x="15121" y="3901"/>
                  </a:cubicBezTo>
                  <a:cubicBezTo>
                    <a:pt x="15074" y="3555"/>
                    <a:pt x="15074" y="3282"/>
                    <a:pt x="14978" y="2960"/>
                  </a:cubicBezTo>
                  <a:cubicBezTo>
                    <a:pt x="14713" y="2015"/>
                    <a:pt x="13534" y="1"/>
                    <a:pt x="1230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2" name="Google Shape;14242;p48"/>
            <p:cNvSpPr/>
            <p:nvPr/>
          </p:nvSpPr>
          <p:spPr>
            <a:xfrm>
              <a:off x="3715075" y="2924150"/>
              <a:ext cx="165925" cy="92075"/>
            </a:xfrm>
            <a:custGeom>
              <a:avLst/>
              <a:gdLst/>
              <a:ahLst/>
              <a:cxnLst/>
              <a:rect l="l" t="t" r="r" b="b"/>
              <a:pathLst>
                <a:path w="6637" h="3683" extrusionOk="0">
                  <a:moveTo>
                    <a:pt x="262" y="0"/>
                  </a:moveTo>
                  <a:cubicBezTo>
                    <a:pt x="126" y="0"/>
                    <a:pt x="1" y="141"/>
                    <a:pt x="82" y="304"/>
                  </a:cubicBezTo>
                  <a:cubicBezTo>
                    <a:pt x="451" y="1078"/>
                    <a:pt x="225" y="1673"/>
                    <a:pt x="166" y="2447"/>
                  </a:cubicBezTo>
                  <a:cubicBezTo>
                    <a:pt x="154" y="2602"/>
                    <a:pt x="118" y="2757"/>
                    <a:pt x="166" y="2912"/>
                  </a:cubicBezTo>
                  <a:cubicBezTo>
                    <a:pt x="320" y="3376"/>
                    <a:pt x="642" y="3495"/>
                    <a:pt x="1070" y="3590"/>
                  </a:cubicBezTo>
                  <a:cubicBezTo>
                    <a:pt x="1346" y="3656"/>
                    <a:pt x="1639" y="3682"/>
                    <a:pt x="1937" y="3682"/>
                  </a:cubicBezTo>
                  <a:cubicBezTo>
                    <a:pt x="2398" y="3682"/>
                    <a:pt x="2870" y="3618"/>
                    <a:pt x="3297" y="3531"/>
                  </a:cubicBezTo>
                  <a:cubicBezTo>
                    <a:pt x="3887" y="3410"/>
                    <a:pt x="4614" y="2916"/>
                    <a:pt x="5228" y="2916"/>
                  </a:cubicBezTo>
                  <a:cubicBezTo>
                    <a:pt x="5519" y="2916"/>
                    <a:pt x="5785" y="3026"/>
                    <a:pt x="6000" y="3340"/>
                  </a:cubicBezTo>
                  <a:cubicBezTo>
                    <a:pt x="6048" y="3409"/>
                    <a:pt x="6122" y="3443"/>
                    <a:pt x="6193" y="3443"/>
                  </a:cubicBezTo>
                  <a:cubicBezTo>
                    <a:pt x="6282" y="3443"/>
                    <a:pt x="6366" y="3391"/>
                    <a:pt x="6393" y="3293"/>
                  </a:cubicBezTo>
                  <a:cubicBezTo>
                    <a:pt x="6637" y="2341"/>
                    <a:pt x="5991" y="1956"/>
                    <a:pt x="5261" y="1956"/>
                  </a:cubicBezTo>
                  <a:cubicBezTo>
                    <a:pt x="4923" y="1956"/>
                    <a:pt x="4567" y="2038"/>
                    <a:pt x="4273" y="2185"/>
                  </a:cubicBezTo>
                  <a:cubicBezTo>
                    <a:pt x="3780" y="2420"/>
                    <a:pt x="2602" y="2950"/>
                    <a:pt x="1755" y="2950"/>
                  </a:cubicBezTo>
                  <a:cubicBezTo>
                    <a:pt x="1273" y="2950"/>
                    <a:pt x="898" y="2778"/>
                    <a:pt x="820" y="2281"/>
                  </a:cubicBezTo>
                  <a:cubicBezTo>
                    <a:pt x="761" y="1947"/>
                    <a:pt x="928" y="1554"/>
                    <a:pt x="880" y="1185"/>
                  </a:cubicBezTo>
                  <a:cubicBezTo>
                    <a:pt x="820" y="768"/>
                    <a:pt x="654" y="459"/>
                    <a:pt x="439" y="102"/>
                  </a:cubicBezTo>
                  <a:cubicBezTo>
                    <a:pt x="391" y="30"/>
                    <a:pt x="325" y="0"/>
                    <a:pt x="26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3" name="Google Shape;14243;p48"/>
            <p:cNvSpPr/>
            <p:nvPr/>
          </p:nvSpPr>
          <p:spPr>
            <a:xfrm>
              <a:off x="3945725" y="2708400"/>
              <a:ext cx="248550" cy="144625"/>
            </a:xfrm>
            <a:custGeom>
              <a:avLst/>
              <a:gdLst/>
              <a:ahLst/>
              <a:cxnLst/>
              <a:rect l="l" t="t" r="r" b="b"/>
              <a:pathLst>
                <a:path w="9942" h="5785" extrusionOk="0">
                  <a:moveTo>
                    <a:pt x="4362" y="0"/>
                  </a:moveTo>
                  <a:cubicBezTo>
                    <a:pt x="4293" y="0"/>
                    <a:pt x="4221" y="23"/>
                    <a:pt x="4156" y="76"/>
                  </a:cubicBezTo>
                  <a:cubicBezTo>
                    <a:pt x="2977" y="1076"/>
                    <a:pt x="0" y="3076"/>
                    <a:pt x="1108" y="5041"/>
                  </a:cubicBezTo>
                  <a:cubicBezTo>
                    <a:pt x="1415" y="5591"/>
                    <a:pt x="1847" y="5785"/>
                    <a:pt x="2349" y="5785"/>
                  </a:cubicBezTo>
                  <a:cubicBezTo>
                    <a:pt x="3546" y="5785"/>
                    <a:pt x="5134" y="4681"/>
                    <a:pt x="6341" y="4681"/>
                  </a:cubicBezTo>
                  <a:cubicBezTo>
                    <a:pt x="6884" y="4681"/>
                    <a:pt x="7350" y="4905"/>
                    <a:pt x="7668" y="5553"/>
                  </a:cubicBezTo>
                  <a:cubicBezTo>
                    <a:pt x="7740" y="5710"/>
                    <a:pt x="7891" y="5781"/>
                    <a:pt x="8047" y="5781"/>
                  </a:cubicBezTo>
                  <a:cubicBezTo>
                    <a:pt x="8174" y="5781"/>
                    <a:pt x="8303" y="5734"/>
                    <a:pt x="8394" y="5648"/>
                  </a:cubicBezTo>
                  <a:cubicBezTo>
                    <a:pt x="9144" y="4993"/>
                    <a:pt x="9942" y="4064"/>
                    <a:pt x="9525" y="3017"/>
                  </a:cubicBezTo>
                  <a:cubicBezTo>
                    <a:pt x="8942" y="1540"/>
                    <a:pt x="6930" y="2445"/>
                    <a:pt x="6346" y="814"/>
                  </a:cubicBezTo>
                  <a:cubicBezTo>
                    <a:pt x="6296" y="688"/>
                    <a:pt x="6163" y="613"/>
                    <a:pt x="6041" y="613"/>
                  </a:cubicBezTo>
                  <a:cubicBezTo>
                    <a:pt x="5933" y="613"/>
                    <a:pt x="5833" y="673"/>
                    <a:pt x="5811" y="814"/>
                  </a:cubicBezTo>
                  <a:cubicBezTo>
                    <a:pt x="5691" y="1528"/>
                    <a:pt x="5834" y="1969"/>
                    <a:pt x="6430" y="2421"/>
                  </a:cubicBezTo>
                  <a:cubicBezTo>
                    <a:pt x="6823" y="2719"/>
                    <a:pt x="7192" y="2743"/>
                    <a:pt x="7620" y="2921"/>
                  </a:cubicBezTo>
                  <a:cubicBezTo>
                    <a:pt x="8239" y="3160"/>
                    <a:pt x="8097" y="2683"/>
                    <a:pt x="8204" y="3755"/>
                  </a:cubicBezTo>
                  <a:cubicBezTo>
                    <a:pt x="8263" y="4279"/>
                    <a:pt x="8275" y="4445"/>
                    <a:pt x="8156" y="4600"/>
                  </a:cubicBezTo>
                  <a:cubicBezTo>
                    <a:pt x="7665" y="4038"/>
                    <a:pt x="6942" y="3797"/>
                    <a:pt x="6183" y="3797"/>
                  </a:cubicBezTo>
                  <a:cubicBezTo>
                    <a:pt x="5801" y="3797"/>
                    <a:pt x="5411" y="3858"/>
                    <a:pt x="5037" y="3969"/>
                  </a:cubicBezTo>
                  <a:cubicBezTo>
                    <a:pt x="4525" y="4112"/>
                    <a:pt x="4048" y="4350"/>
                    <a:pt x="3548" y="4517"/>
                  </a:cubicBezTo>
                  <a:cubicBezTo>
                    <a:pt x="3179" y="4660"/>
                    <a:pt x="2774" y="4755"/>
                    <a:pt x="2370" y="4803"/>
                  </a:cubicBezTo>
                  <a:cubicBezTo>
                    <a:pt x="1750" y="4088"/>
                    <a:pt x="1667" y="3469"/>
                    <a:pt x="2131" y="2957"/>
                  </a:cubicBezTo>
                  <a:cubicBezTo>
                    <a:pt x="2643" y="2005"/>
                    <a:pt x="3810" y="1243"/>
                    <a:pt x="4608" y="528"/>
                  </a:cubicBezTo>
                  <a:cubicBezTo>
                    <a:pt x="4843" y="312"/>
                    <a:pt x="4619" y="0"/>
                    <a:pt x="436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4" name="Google Shape;14244;p48"/>
            <p:cNvSpPr/>
            <p:nvPr/>
          </p:nvSpPr>
          <p:spPr>
            <a:xfrm>
              <a:off x="3609075" y="2171200"/>
              <a:ext cx="160450" cy="324375"/>
            </a:xfrm>
            <a:custGeom>
              <a:avLst/>
              <a:gdLst/>
              <a:ahLst/>
              <a:cxnLst/>
              <a:rect l="l" t="t" r="r" b="b"/>
              <a:pathLst>
                <a:path w="6418" h="12975" extrusionOk="0">
                  <a:moveTo>
                    <a:pt x="5749" y="1"/>
                  </a:moveTo>
                  <a:cubicBezTo>
                    <a:pt x="5712" y="1"/>
                    <a:pt x="5675" y="15"/>
                    <a:pt x="5644" y="49"/>
                  </a:cubicBezTo>
                  <a:cubicBezTo>
                    <a:pt x="5227" y="514"/>
                    <a:pt x="5001" y="1049"/>
                    <a:pt x="4953" y="1657"/>
                  </a:cubicBezTo>
                  <a:cubicBezTo>
                    <a:pt x="4929" y="2073"/>
                    <a:pt x="5013" y="2490"/>
                    <a:pt x="4989" y="2907"/>
                  </a:cubicBezTo>
                  <a:cubicBezTo>
                    <a:pt x="4918" y="3919"/>
                    <a:pt x="4358" y="4276"/>
                    <a:pt x="3644" y="4836"/>
                  </a:cubicBezTo>
                  <a:cubicBezTo>
                    <a:pt x="2858" y="5455"/>
                    <a:pt x="2001" y="5991"/>
                    <a:pt x="1250" y="6657"/>
                  </a:cubicBezTo>
                  <a:cubicBezTo>
                    <a:pt x="750" y="7122"/>
                    <a:pt x="691" y="7324"/>
                    <a:pt x="548" y="7919"/>
                  </a:cubicBezTo>
                  <a:cubicBezTo>
                    <a:pt x="429" y="8503"/>
                    <a:pt x="465" y="9265"/>
                    <a:pt x="310" y="9896"/>
                  </a:cubicBezTo>
                  <a:cubicBezTo>
                    <a:pt x="238" y="10229"/>
                    <a:pt x="84" y="10515"/>
                    <a:pt x="60" y="10848"/>
                  </a:cubicBezTo>
                  <a:cubicBezTo>
                    <a:pt x="0" y="11325"/>
                    <a:pt x="0" y="11920"/>
                    <a:pt x="346" y="12313"/>
                  </a:cubicBezTo>
                  <a:cubicBezTo>
                    <a:pt x="559" y="12565"/>
                    <a:pt x="843" y="12675"/>
                    <a:pt x="1160" y="12675"/>
                  </a:cubicBezTo>
                  <a:cubicBezTo>
                    <a:pt x="1232" y="12675"/>
                    <a:pt x="1306" y="12669"/>
                    <a:pt x="1381" y="12658"/>
                  </a:cubicBezTo>
                  <a:cubicBezTo>
                    <a:pt x="1952" y="12568"/>
                    <a:pt x="2844" y="11882"/>
                    <a:pt x="3497" y="11882"/>
                  </a:cubicBezTo>
                  <a:cubicBezTo>
                    <a:pt x="3880" y="11882"/>
                    <a:pt x="4181" y="12118"/>
                    <a:pt x="4287" y="12849"/>
                  </a:cubicBezTo>
                  <a:cubicBezTo>
                    <a:pt x="4297" y="12936"/>
                    <a:pt x="4368" y="12975"/>
                    <a:pt x="4443" y="12975"/>
                  </a:cubicBezTo>
                  <a:cubicBezTo>
                    <a:pt x="4543" y="12975"/>
                    <a:pt x="4650" y="12909"/>
                    <a:pt x="4644" y="12801"/>
                  </a:cubicBezTo>
                  <a:cubicBezTo>
                    <a:pt x="4609" y="11932"/>
                    <a:pt x="4383" y="10703"/>
                    <a:pt x="3307" y="10703"/>
                  </a:cubicBezTo>
                  <a:cubicBezTo>
                    <a:pt x="3277" y="10703"/>
                    <a:pt x="3246" y="10703"/>
                    <a:pt x="3215" y="10705"/>
                  </a:cubicBezTo>
                  <a:cubicBezTo>
                    <a:pt x="2870" y="10729"/>
                    <a:pt x="2620" y="10908"/>
                    <a:pt x="2334" y="11086"/>
                  </a:cubicBezTo>
                  <a:cubicBezTo>
                    <a:pt x="2132" y="11253"/>
                    <a:pt x="1905" y="11420"/>
                    <a:pt x="1715" y="11598"/>
                  </a:cubicBezTo>
                  <a:cubicBezTo>
                    <a:pt x="1596" y="11617"/>
                    <a:pt x="1491" y="11626"/>
                    <a:pt x="1399" y="11626"/>
                  </a:cubicBezTo>
                  <a:cubicBezTo>
                    <a:pt x="966" y="11626"/>
                    <a:pt x="833" y="11420"/>
                    <a:pt x="1000" y="11027"/>
                  </a:cubicBezTo>
                  <a:cubicBezTo>
                    <a:pt x="834" y="10241"/>
                    <a:pt x="1798" y="9408"/>
                    <a:pt x="1774" y="8574"/>
                  </a:cubicBezTo>
                  <a:cubicBezTo>
                    <a:pt x="1774" y="8384"/>
                    <a:pt x="1596" y="8110"/>
                    <a:pt x="1620" y="7955"/>
                  </a:cubicBezTo>
                  <a:cubicBezTo>
                    <a:pt x="1715" y="7372"/>
                    <a:pt x="2560" y="6884"/>
                    <a:pt x="2989" y="6550"/>
                  </a:cubicBezTo>
                  <a:cubicBezTo>
                    <a:pt x="3715" y="6002"/>
                    <a:pt x="4703" y="5514"/>
                    <a:pt x="5299" y="4800"/>
                  </a:cubicBezTo>
                  <a:cubicBezTo>
                    <a:pt x="6418" y="3431"/>
                    <a:pt x="5430" y="1704"/>
                    <a:pt x="5906" y="192"/>
                  </a:cubicBezTo>
                  <a:cubicBezTo>
                    <a:pt x="5931" y="90"/>
                    <a:pt x="5842" y="1"/>
                    <a:pt x="574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5" name="Google Shape;14245;p48"/>
            <p:cNvSpPr/>
            <p:nvPr/>
          </p:nvSpPr>
          <p:spPr>
            <a:xfrm>
              <a:off x="3800750" y="213045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4"/>
                    <a:pt x="13" y="24"/>
                  </a:cubicBezTo>
                  <a:cubicBezTo>
                    <a:pt x="25" y="24"/>
                    <a:pt x="25" y="1"/>
                    <a:pt x="1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6" name="Google Shape;14246;p48"/>
            <p:cNvSpPr/>
            <p:nvPr/>
          </p:nvSpPr>
          <p:spPr>
            <a:xfrm>
              <a:off x="3790925" y="2105925"/>
              <a:ext cx="319475" cy="200500"/>
            </a:xfrm>
            <a:custGeom>
              <a:avLst/>
              <a:gdLst/>
              <a:ahLst/>
              <a:cxnLst/>
              <a:rect l="l" t="t" r="r" b="b"/>
              <a:pathLst>
                <a:path w="12779" h="8020" extrusionOk="0">
                  <a:moveTo>
                    <a:pt x="5157" y="0"/>
                  </a:moveTo>
                  <a:cubicBezTo>
                    <a:pt x="3490" y="0"/>
                    <a:pt x="1725" y="702"/>
                    <a:pt x="215" y="1113"/>
                  </a:cubicBezTo>
                  <a:cubicBezTo>
                    <a:pt x="1" y="1169"/>
                    <a:pt x="86" y="1461"/>
                    <a:pt x="268" y="1461"/>
                  </a:cubicBezTo>
                  <a:cubicBezTo>
                    <a:pt x="278" y="1461"/>
                    <a:pt x="288" y="1460"/>
                    <a:pt x="299" y="1458"/>
                  </a:cubicBezTo>
                  <a:cubicBezTo>
                    <a:pt x="1569" y="1147"/>
                    <a:pt x="3130" y="792"/>
                    <a:pt x="4551" y="792"/>
                  </a:cubicBezTo>
                  <a:cubicBezTo>
                    <a:pt x="4928" y="792"/>
                    <a:pt x="5295" y="817"/>
                    <a:pt x="5645" y="874"/>
                  </a:cubicBezTo>
                  <a:cubicBezTo>
                    <a:pt x="7228" y="1124"/>
                    <a:pt x="8383" y="2267"/>
                    <a:pt x="9586" y="3196"/>
                  </a:cubicBezTo>
                  <a:cubicBezTo>
                    <a:pt x="9618" y="3222"/>
                    <a:pt x="9655" y="3233"/>
                    <a:pt x="9693" y="3233"/>
                  </a:cubicBezTo>
                  <a:cubicBezTo>
                    <a:pt x="9779" y="3233"/>
                    <a:pt x="9869" y="3175"/>
                    <a:pt x="9919" y="3101"/>
                  </a:cubicBezTo>
                  <a:cubicBezTo>
                    <a:pt x="10336" y="3208"/>
                    <a:pt x="10764" y="3339"/>
                    <a:pt x="11121" y="3553"/>
                  </a:cubicBezTo>
                  <a:cubicBezTo>
                    <a:pt x="11693" y="3910"/>
                    <a:pt x="12062" y="4649"/>
                    <a:pt x="11312" y="5042"/>
                  </a:cubicBezTo>
                  <a:cubicBezTo>
                    <a:pt x="10455" y="5482"/>
                    <a:pt x="9324" y="5351"/>
                    <a:pt x="8454" y="5815"/>
                  </a:cubicBezTo>
                  <a:cubicBezTo>
                    <a:pt x="7954" y="6077"/>
                    <a:pt x="7740" y="6601"/>
                    <a:pt x="7919" y="7149"/>
                  </a:cubicBezTo>
                  <a:cubicBezTo>
                    <a:pt x="8145" y="7828"/>
                    <a:pt x="8776" y="7959"/>
                    <a:pt x="9395" y="8018"/>
                  </a:cubicBezTo>
                  <a:cubicBezTo>
                    <a:pt x="9404" y="8019"/>
                    <a:pt x="9412" y="8019"/>
                    <a:pt x="9420" y="8019"/>
                  </a:cubicBezTo>
                  <a:cubicBezTo>
                    <a:pt x="9647" y="8019"/>
                    <a:pt x="9675" y="7704"/>
                    <a:pt x="9514" y="7590"/>
                  </a:cubicBezTo>
                  <a:cubicBezTo>
                    <a:pt x="9145" y="7316"/>
                    <a:pt x="8931" y="7268"/>
                    <a:pt x="8990" y="6828"/>
                  </a:cubicBezTo>
                  <a:cubicBezTo>
                    <a:pt x="9050" y="6351"/>
                    <a:pt x="9312" y="6435"/>
                    <a:pt x="9728" y="6339"/>
                  </a:cubicBezTo>
                  <a:cubicBezTo>
                    <a:pt x="10264" y="6220"/>
                    <a:pt x="10836" y="6125"/>
                    <a:pt x="11360" y="5946"/>
                  </a:cubicBezTo>
                  <a:cubicBezTo>
                    <a:pt x="11979" y="5744"/>
                    <a:pt x="12503" y="5363"/>
                    <a:pt x="12598" y="4661"/>
                  </a:cubicBezTo>
                  <a:cubicBezTo>
                    <a:pt x="12778" y="3114"/>
                    <a:pt x="11375" y="2584"/>
                    <a:pt x="10112" y="2584"/>
                  </a:cubicBezTo>
                  <a:cubicBezTo>
                    <a:pt x="10043" y="2584"/>
                    <a:pt x="9975" y="2586"/>
                    <a:pt x="9907" y="2589"/>
                  </a:cubicBezTo>
                  <a:cubicBezTo>
                    <a:pt x="9562" y="1279"/>
                    <a:pt x="7657" y="517"/>
                    <a:pt x="6514" y="184"/>
                  </a:cubicBezTo>
                  <a:cubicBezTo>
                    <a:pt x="6074" y="55"/>
                    <a:pt x="5619" y="0"/>
                    <a:pt x="5157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7" name="Google Shape;14247;p48"/>
            <p:cNvSpPr/>
            <p:nvPr/>
          </p:nvSpPr>
          <p:spPr>
            <a:xfrm>
              <a:off x="3822200" y="2260250"/>
              <a:ext cx="150800" cy="292750"/>
            </a:xfrm>
            <a:custGeom>
              <a:avLst/>
              <a:gdLst/>
              <a:ahLst/>
              <a:cxnLst/>
              <a:rect l="l" t="t" r="r" b="b"/>
              <a:pathLst>
                <a:path w="6032" h="11710" extrusionOk="0">
                  <a:moveTo>
                    <a:pt x="2131" y="0"/>
                  </a:moveTo>
                  <a:cubicBezTo>
                    <a:pt x="2055" y="0"/>
                    <a:pt x="1979" y="37"/>
                    <a:pt x="1929" y="119"/>
                  </a:cubicBezTo>
                  <a:cubicBezTo>
                    <a:pt x="1274" y="1143"/>
                    <a:pt x="1060" y="2488"/>
                    <a:pt x="750" y="3643"/>
                  </a:cubicBezTo>
                  <a:cubicBezTo>
                    <a:pt x="536" y="4429"/>
                    <a:pt x="0" y="5584"/>
                    <a:pt x="584" y="6334"/>
                  </a:cubicBezTo>
                  <a:cubicBezTo>
                    <a:pt x="956" y="6817"/>
                    <a:pt x="1551" y="6984"/>
                    <a:pt x="2220" y="6984"/>
                  </a:cubicBezTo>
                  <a:cubicBezTo>
                    <a:pt x="2917" y="6984"/>
                    <a:pt x="3694" y="6802"/>
                    <a:pt x="4382" y="6608"/>
                  </a:cubicBezTo>
                  <a:lnTo>
                    <a:pt x="4382" y="6608"/>
                  </a:lnTo>
                  <a:cubicBezTo>
                    <a:pt x="4191" y="7203"/>
                    <a:pt x="3191" y="7322"/>
                    <a:pt x="2703" y="7584"/>
                  </a:cubicBezTo>
                  <a:cubicBezTo>
                    <a:pt x="2250" y="7822"/>
                    <a:pt x="1869" y="8167"/>
                    <a:pt x="1548" y="8572"/>
                  </a:cubicBezTo>
                  <a:cubicBezTo>
                    <a:pt x="988" y="9298"/>
                    <a:pt x="298" y="10525"/>
                    <a:pt x="441" y="11453"/>
                  </a:cubicBezTo>
                  <a:cubicBezTo>
                    <a:pt x="463" y="11623"/>
                    <a:pt x="617" y="11710"/>
                    <a:pt x="767" y="11710"/>
                  </a:cubicBezTo>
                  <a:cubicBezTo>
                    <a:pt x="861" y="11710"/>
                    <a:pt x="953" y="11677"/>
                    <a:pt x="1012" y="11608"/>
                  </a:cubicBezTo>
                  <a:cubicBezTo>
                    <a:pt x="1429" y="11180"/>
                    <a:pt x="1512" y="10549"/>
                    <a:pt x="1762" y="10025"/>
                  </a:cubicBezTo>
                  <a:cubicBezTo>
                    <a:pt x="2060" y="9406"/>
                    <a:pt x="2441" y="8822"/>
                    <a:pt x="3024" y="8441"/>
                  </a:cubicBezTo>
                  <a:cubicBezTo>
                    <a:pt x="3786" y="7929"/>
                    <a:pt x="4644" y="7727"/>
                    <a:pt x="4822" y="6715"/>
                  </a:cubicBezTo>
                  <a:cubicBezTo>
                    <a:pt x="4846" y="6620"/>
                    <a:pt x="4810" y="6548"/>
                    <a:pt x="4751" y="6489"/>
                  </a:cubicBezTo>
                  <a:cubicBezTo>
                    <a:pt x="4917" y="6441"/>
                    <a:pt x="5060" y="6393"/>
                    <a:pt x="5203" y="6358"/>
                  </a:cubicBezTo>
                  <a:cubicBezTo>
                    <a:pt x="5227" y="6393"/>
                    <a:pt x="5263" y="6441"/>
                    <a:pt x="5298" y="6512"/>
                  </a:cubicBezTo>
                  <a:cubicBezTo>
                    <a:pt x="5355" y="6601"/>
                    <a:pt x="5469" y="6656"/>
                    <a:pt x="5578" y="6656"/>
                  </a:cubicBezTo>
                  <a:cubicBezTo>
                    <a:pt x="5674" y="6656"/>
                    <a:pt x="5766" y="6613"/>
                    <a:pt x="5810" y="6512"/>
                  </a:cubicBezTo>
                  <a:cubicBezTo>
                    <a:pt x="5941" y="6215"/>
                    <a:pt x="5977" y="6084"/>
                    <a:pt x="6001" y="5762"/>
                  </a:cubicBezTo>
                  <a:cubicBezTo>
                    <a:pt x="6032" y="5514"/>
                    <a:pt x="5776" y="5294"/>
                    <a:pt x="5522" y="5294"/>
                  </a:cubicBezTo>
                  <a:cubicBezTo>
                    <a:pt x="5483" y="5294"/>
                    <a:pt x="5444" y="5299"/>
                    <a:pt x="5406" y="5310"/>
                  </a:cubicBezTo>
                  <a:cubicBezTo>
                    <a:pt x="4727" y="5536"/>
                    <a:pt x="4036" y="5715"/>
                    <a:pt x="3322" y="5834"/>
                  </a:cubicBezTo>
                  <a:cubicBezTo>
                    <a:pt x="3050" y="5881"/>
                    <a:pt x="2675" y="6009"/>
                    <a:pt x="2371" y="6009"/>
                  </a:cubicBezTo>
                  <a:cubicBezTo>
                    <a:pt x="2289" y="6009"/>
                    <a:pt x="2212" y="5999"/>
                    <a:pt x="2143" y="5977"/>
                  </a:cubicBezTo>
                  <a:cubicBezTo>
                    <a:pt x="2112" y="5983"/>
                    <a:pt x="2082" y="5985"/>
                    <a:pt x="2054" y="5985"/>
                  </a:cubicBezTo>
                  <a:cubicBezTo>
                    <a:pt x="1853" y="5985"/>
                    <a:pt x="1719" y="5838"/>
                    <a:pt x="1667" y="5536"/>
                  </a:cubicBezTo>
                  <a:cubicBezTo>
                    <a:pt x="1310" y="5286"/>
                    <a:pt x="1250" y="4965"/>
                    <a:pt x="1477" y="4607"/>
                  </a:cubicBezTo>
                  <a:cubicBezTo>
                    <a:pt x="1608" y="3143"/>
                    <a:pt x="2465" y="1774"/>
                    <a:pt x="2381" y="250"/>
                  </a:cubicBezTo>
                  <a:cubicBezTo>
                    <a:pt x="2374" y="95"/>
                    <a:pt x="2253" y="0"/>
                    <a:pt x="2131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8" name="Google Shape;14248;p48"/>
            <p:cNvSpPr/>
            <p:nvPr/>
          </p:nvSpPr>
          <p:spPr>
            <a:xfrm>
              <a:off x="4055325" y="2133600"/>
              <a:ext cx="369125" cy="180825"/>
            </a:xfrm>
            <a:custGeom>
              <a:avLst/>
              <a:gdLst/>
              <a:ahLst/>
              <a:cxnLst/>
              <a:rect l="l" t="t" r="r" b="b"/>
              <a:pathLst>
                <a:path w="14765" h="7233" extrusionOk="0">
                  <a:moveTo>
                    <a:pt x="10335" y="0"/>
                  </a:moveTo>
                  <a:cubicBezTo>
                    <a:pt x="8715" y="0"/>
                    <a:pt x="7207" y="1257"/>
                    <a:pt x="5623" y="1257"/>
                  </a:cubicBezTo>
                  <a:cubicBezTo>
                    <a:pt x="5261" y="1257"/>
                    <a:pt x="4895" y="1191"/>
                    <a:pt x="4522" y="1029"/>
                  </a:cubicBezTo>
                  <a:cubicBezTo>
                    <a:pt x="4485" y="851"/>
                    <a:pt x="4360" y="780"/>
                    <a:pt x="4219" y="780"/>
                  </a:cubicBezTo>
                  <a:cubicBezTo>
                    <a:pt x="4134" y="780"/>
                    <a:pt x="4043" y="806"/>
                    <a:pt x="3963" y="851"/>
                  </a:cubicBezTo>
                  <a:cubicBezTo>
                    <a:pt x="3939" y="863"/>
                    <a:pt x="3903" y="875"/>
                    <a:pt x="3891" y="910"/>
                  </a:cubicBezTo>
                  <a:lnTo>
                    <a:pt x="3879" y="922"/>
                  </a:lnTo>
                  <a:lnTo>
                    <a:pt x="3867" y="946"/>
                  </a:lnTo>
                  <a:cubicBezTo>
                    <a:pt x="3808" y="1006"/>
                    <a:pt x="3760" y="1077"/>
                    <a:pt x="3748" y="1160"/>
                  </a:cubicBezTo>
                  <a:cubicBezTo>
                    <a:pt x="3701" y="1601"/>
                    <a:pt x="3808" y="1922"/>
                    <a:pt x="4046" y="2196"/>
                  </a:cubicBezTo>
                  <a:cubicBezTo>
                    <a:pt x="3451" y="2637"/>
                    <a:pt x="2677" y="2839"/>
                    <a:pt x="2212" y="3470"/>
                  </a:cubicBezTo>
                  <a:cubicBezTo>
                    <a:pt x="1962" y="3816"/>
                    <a:pt x="1903" y="4161"/>
                    <a:pt x="1831" y="4554"/>
                  </a:cubicBezTo>
                  <a:cubicBezTo>
                    <a:pt x="1629" y="5721"/>
                    <a:pt x="1260" y="6256"/>
                    <a:pt x="236" y="6816"/>
                  </a:cubicBezTo>
                  <a:cubicBezTo>
                    <a:pt x="0" y="6949"/>
                    <a:pt x="144" y="7233"/>
                    <a:pt x="356" y="7233"/>
                  </a:cubicBezTo>
                  <a:cubicBezTo>
                    <a:pt x="390" y="7233"/>
                    <a:pt x="426" y="7225"/>
                    <a:pt x="462" y="7209"/>
                  </a:cubicBezTo>
                  <a:cubicBezTo>
                    <a:pt x="998" y="6971"/>
                    <a:pt x="1593" y="6721"/>
                    <a:pt x="1962" y="6221"/>
                  </a:cubicBezTo>
                  <a:cubicBezTo>
                    <a:pt x="2260" y="5804"/>
                    <a:pt x="2200" y="5423"/>
                    <a:pt x="2331" y="4970"/>
                  </a:cubicBezTo>
                  <a:cubicBezTo>
                    <a:pt x="2558" y="4185"/>
                    <a:pt x="2748" y="3780"/>
                    <a:pt x="3474" y="3482"/>
                  </a:cubicBezTo>
                  <a:cubicBezTo>
                    <a:pt x="3689" y="3399"/>
                    <a:pt x="3915" y="3339"/>
                    <a:pt x="4117" y="3244"/>
                  </a:cubicBezTo>
                  <a:cubicBezTo>
                    <a:pt x="4546" y="3042"/>
                    <a:pt x="4844" y="2803"/>
                    <a:pt x="5117" y="2411"/>
                  </a:cubicBezTo>
                  <a:cubicBezTo>
                    <a:pt x="5201" y="2292"/>
                    <a:pt x="5189" y="2137"/>
                    <a:pt x="5129" y="1982"/>
                  </a:cubicBezTo>
                  <a:lnTo>
                    <a:pt x="5129" y="1982"/>
                  </a:lnTo>
                  <a:cubicBezTo>
                    <a:pt x="5305" y="2013"/>
                    <a:pt x="5488" y="2028"/>
                    <a:pt x="5675" y="2028"/>
                  </a:cubicBezTo>
                  <a:cubicBezTo>
                    <a:pt x="5843" y="2028"/>
                    <a:pt x="6015" y="2016"/>
                    <a:pt x="6189" y="1994"/>
                  </a:cubicBezTo>
                  <a:cubicBezTo>
                    <a:pt x="7197" y="1871"/>
                    <a:pt x="8614" y="1041"/>
                    <a:pt x="9734" y="1041"/>
                  </a:cubicBezTo>
                  <a:cubicBezTo>
                    <a:pt x="10030" y="1041"/>
                    <a:pt x="10305" y="1099"/>
                    <a:pt x="10547" y="1244"/>
                  </a:cubicBezTo>
                  <a:cubicBezTo>
                    <a:pt x="11380" y="1732"/>
                    <a:pt x="11106" y="2946"/>
                    <a:pt x="12118" y="3411"/>
                  </a:cubicBezTo>
                  <a:cubicBezTo>
                    <a:pt x="12350" y="3515"/>
                    <a:pt x="12590" y="3562"/>
                    <a:pt x="12829" y="3562"/>
                  </a:cubicBezTo>
                  <a:cubicBezTo>
                    <a:pt x="13488" y="3562"/>
                    <a:pt x="14136" y="3203"/>
                    <a:pt x="14547" y="2696"/>
                  </a:cubicBezTo>
                  <a:cubicBezTo>
                    <a:pt x="14764" y="2479"/>
                    <a:pt x="14685" y="2075"/>
                    <a:pt x="14383" y="2075"/>
                  </a:cubicBezTo>
                  <a:cubicBezTo>
                    <a:pt x="14371" y="2075"/>
                    <a:pt x="14358" y="2076"/>
                    <a:pt x="14345" y="2077"/>
                  </a:cubicBezTo>
                  <a:cubicBezTo>
                    <a:pt x="13936" y="2111"/>
                    <a:pt x="13598" y="2218"/>
                    <a:pt x="13274" y="2218"/>
                  </a:cubicBezTo>
                  <a:cubicBezTo>
                    <a:pt x="12910" y="2218"/>
                    <a:pt x="12564" y="2083"/>
                    <a:pt x="12154" y="1553"/>
                  </a:cubicBezTo>
                  <a:cubicBezTo>
                    <a:pt x="12047" y="1422"/>
                    <a:pt x="11940" y="922"/>
                    <a:pt x="11844" y="768"/>
                  </a:cubicBezTo>
                  <a:cubicBezTo>
                    <a:pt x="11547" y="291"/>
                    <a:pt x="11082" y="29"/>
                    <a:pt x="10511" y="6"/>
                  </a:cubicBezTo>
                  <a:cubicBezTo>
                    <a:pt x="10452" y="2"/>
                    <a:pt x="10393" y="0"/>
                    <a:pt x="1033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9" name="Google Shape;14249;p48"/>
            <p:cNvSpPr/>
            <p:nvPr/>
          </p:nvSpPr>
          <p:spPr>
            <a:xfrm>
              <a:off x="4282075" y="2071725"/>
              <a:ext cx="115250" cy="72475"/>
            </a:xfrm>
            <a:custGeom>
              <a:avLst/>
              <a:gdLst/>
              <a:ahLst/>
              <a:cxnLst/>
              <a:rect l="l" t="t" r="r" b="b"/>
              <a:pathLst>
                <a:path w="4610" h="2899" extrusionOk="0">
                  <a:moveTo>
                    <a:pt x="1021" y="1"/>
                  </a:moveTo>
                  <a:cubicBezTo>
                    <a:pt x="985" y="1"/>
                    <a:pt x="949" y="9"/>
                    <a:pt x="917" y="28"/>
                  </a:cubicBezTo>
                  <a:cubicBezTo>
                    <a:pt x="500" y="206"/>
                    <a:pt x="107" y="409"/>
                    <a:pt x="48" y="897"/>
                  </a:cubicBezTo>
                  <a:cubicBezTo>
                    <a:pt x="0" y="1326"/>
                    <a:pt x="262" y="1742"/>
                    <a:pt x="584" y="1992"/>
                  </a:cubicBezTo>
                  <a:cubicBezTo>
                    <a:pt x="1048" y="2338"/>
                    <a:pt x="1631" y="2338"/>
                    <a:pt x="2167" y="2421"/>
                  </a:cubicBezTo>
                  <a:cubicBezTo>
                    <a:pt x="2858" y="2504"/>
                    <a:pt x="3572" y="2695"/>
                    <a:pt x="4251" y="2885"/>
                  </a:cubicBezTo>
                  <a:cubicBezTo>
                    <a:pt x="4280" y="2894"/>
                    <a:pt x="4307" y="2898"/>
                    <a:pt x="4332" y="2898"/>
                  </a:cubicBezTo>
                  <a:cubicBezTo>
                    <a:pt x="4544" y="2898"/>
                    <a:pt x="4609" y="2607"/>
                    <a:pt x="4418" y="2469"/>
                  </a:cubicBezTo>
                  <a:cubicBezTo>
                    <a:pt x="3822" y="2004"/>
                    <a:pt x="3275" y="1766"/>
                    <a:pt x="2524" y="1635"/>
                  </a:cubicBezTo>
                  <a:cubicBezTo>
                    <a:pt x="2191" y="1576"/>
                    <a:pt x="1846" y="1576"/>
                    <a:pt x="1536" y="1480"/>
                  </a:cubicBezTo>
                  <a:cubicBezTo>
                    <a:pt x="858" y="1302"/>
                    <a:pt x="1048" y="754"/>
                    <a:pt x="1227" y="266"/>
                  </a:cubicBezTo>
                  <a:cubicBezTo>
                    <a:pt x="1282" y="108"/>
                    <a:pt x="1150" y="1"/>
                    <a:pt x="102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0" name="Google Shape;14250;p48"/>
            <p:cNvSpPr/>
            <p:nvPr/>
          </p:nvSpPr>
          <p:spPr>
            <a:xfrm>
              <a:off x="4365700" y="1694500"/>
              <a:ext cx="1715725" cy="555825"/>
            </a:xfrm>
            <a:custGeom>
              <a:avLst/>
              <a:gdLst/>
              <a:ahLst/>
              <a:cxnLst/>
              <a:rect l="l" t="t" r="r" b="b"/>
              <a:pathLst>
                <a:path w="68629" h="22233" extrusionOk="0">
                  <a:moveTo>
                    <a:pt x="16633" y="1"/>
                  </a:moveTo>
                  <a:cubicBezTo>
                    <a:pt x="15596" y="1"/>
                    <a:pt x="14442" y="294"/>
                    <a:pt x="13693" y="544"/>
                  </a:cubicBezTo>
                  <a:cubicBezTo>
                    <a:pt x="13634" y="556"/>
                    <a:pt x="13598" y="603"/>
                    <a:pt x="13562" y="651"/>
                  </a:cubicBezTo>
                  <a:lnTo>
                    <a:pt x="13562" y="591"/>
                  </a:lnTo>
                  <a:cubicBezTo>
                    <a:pt x="13583" y="356"/>
                    <a:pt x="13415" y="245"/>
                    <a:pt x="13233" y="245"/>
                  </a:cubicBezTo>
                  <a:cubicBezTo>
                    <a:pt x="13102" y="245"/>
                    <a:pt x="12963" y="303"/>
                    <a:pt x="12884" y="413"/>
                  </a:cubicBezTo>
                  <a:cubicBezTo>
                    <a:pt x="12550" y="841"/>
                    <a:pt x="12407" y="1639"/>
                    <a:pt x="12050" y="1996"/>
                  </a:cubicBezTo>
                  <a:cubicBezTo>
                    <a:pt x="11788" y="2258"/>
                    <a:pt x="11574" y="2103"/>
                    <a:pt x="11181" y="2258"/>
                  </a:cubicBezTo>
                  <a:cubicBezTo>
                    <a:pt x="10419" y="2556"/>
                    <a:pt x="10121" y="3389"/>
                    <a:pt x="9990" y="4115"/>
                  </a:cubicBezTo>
                  <a:cubicBezTo>
                    <a:pt x="9943" y="4342"/>
                    <a:pt x="10002" y="4973"/>
                    <a:pt x="9859" y="5151"/>
                  </a:cubicBezTo>
                  <a:cubicBezTo>
                    <a:pt x="9646" y="5409"/>
                    <a:pt x="9291" y="5462"/>
                    <a:pt x="8951" y="5462"/>
                  </a:cubicBezTo>
                  <a:cubicBezTo>
                    <a:pt x="8740" y="5462"/>
                    <a:pt x="8535" y="5442"/>
                    <a:pt x="8371" y="5437"/>
                  </a:cubicBezTo>
                  <a:cubicBezTo>
                    <a:pt x="8069" y="5437"/>
                    <a:pt x="7810" y="5368"/>
                    <a:pt x="7540" y="5368"/>
                  </a:cubicBezTo>
                  <a:cubicBezTo>
                    <a:pt x="7405" y="5368"/>
                    <a:pt x="7268" y="5385"/>
                    <a:pt x="7121" y="5437"/>
                  </a:cubicBezTo>
                  <a:cubicBezTo>
                    <a:pt x="6311" y="5723"/>
                    <a:pt x="5930" y="6497"/>
                    <a:pt x="5764" y="7283"/>
                  </a:cubicBezTo>
                  <a:cubicBezTo>
                    <a:pt x="5597" y="8080"/>
                    <a:pt x="5573" y="9140"/>
                    <a:pt x="6049" y="9854"/>
                  </a:cubicBezTo>
                  <a:cubicBezTo>
                    <a:pt x="6157" y="10021"/>
                    <a:pt x="6299" y="10140"/>
                    <a:pt x="6430" y="10271"/>
                  </a:cubicBezTo>
                  <a:cubicBezTo>
                    <a:pt x="6764" y="10592"/>
                    <a:pt x="7026" y="10473"/>
                    <a:pt x="6609" y="10807"/>
                  </a:cubicBezTo>
                  <a:cubicBezTo>
                    <a:pt x="6456" y="10941"/>
                    <a:pt x="6255" y="10978"/>
                    <a:pt x="6035" y="10978"/>
                  </a:cubicBezTo>
                  <a:cubicBezTo>
                    <a:pt x="5766" y="10978"/>
                    <a:pt x="5470" y="10922"/>
                    <a:pt x="5204" y="10922"/>
                  </a:cubicBezTo>
                  <a:cubicBezTo>
                    <a:pt x="5130" y="10922"/>
                    <a:pt x="5058" y="10927"/>
                    <a:pt x="4990" y="10938"/>
                  </a:cubicBezTo>
                  <a:cubicBezTo>
                    <a:pt x="4037" y="11116"/>
                    <a:pt x="3382" y="11676"/>
                    <a:pt x="3073" y="12402"/>
                  </a:cubicBezTo>
                  <a:cubicBezTo>
                    <a:pt x="2954" y="12200"/>
                    <a:pt x="2858" y="11985"/>
                    <a:pt x="2799" y="11783"/>
                  </a:cubicBezTo>
                  <a:cubicBezTo>
                    <a:pt x="2597" y="10914"/>
                    <a:pt x="2978" y="10890"/>
                    <a:pt x="2918" y="10307"/>
                  </a:cubicBezTo>
                  <a:cubicBezTo>
                    <a:pt x="2882" y="9878"/>
                    <a:pt x="2918" y="9604"/>
                    <a:pt x="2501" y="9354"/>
                  </a:cubicBezTo>
                  <a:cubicBezTo>
                    <a:pt x="2326" y="9246"/>
                    <a:pt x="2141" y="9199"/>
                    <a:pt x="1956" y="9199"/>
                  </a:cubicBezTo>
                  <a:cubicBezTo>
                    <a:pt x="1218" y="9199"/>
                    <a:pt x="462" y="9939"/>
                    <a:pt x="215" y="10557"/>
                  </a:cubicBezTo>
                  <a:cubicBezTo>
                    <a:pt x="1" y="11081"/>
                    <a:pt x="49" y="11640"/>
                    <a:pt x="156" y="12176"/>
                  </a:cubicBezTo>
                  <a:cubicBezTo>
                    <a:pt x="418" y="13521"/>
                    <a:pt x="561" y="14652"/>
                    <a:pt x="513" y="16022"/>
                  </a:cubicBezTo>
                  <a:cubicBezTo>
                    <a:pt x="505" y="16171"/>
                    <a:pt x="658" y="16279"/>
                    <a:pt x="799" y="16279"/>
                  </a:cubicBezTo>
                  <a:cubicBezTo>
                    <a:pt x="882" y="16279"/>
                    <a:pt x="961" y="16241"/>
                    <a:pt x="1001" y="16153"/>
                  </a:cubicBezTo>
                  <a:cubicBezTo>
                    <a:pt x="1656" y="14664"/>
                    <a:pt x="1251" y="13462"/>
                    <a:pt x="1001" y="11938"/>
                  </a:cubicBezTo>
                  <a:cubicBezTo>
                    <a:pt x="799" y="11378"/>
                    <a:pt x="870" y="10890"/>
                    <a:pt x="1227" y="10473"/>
                  </a:cubicBezTo>
                  <a:cubicBezTo>
                    <a:pt x="1322" y="10174"/>
                    <a:pt x="1454" y="10024"/>
                    <a:pt x="1624" y="10024"/>
                  </a:cubicBezTo>
                  <a:cubicBezTo>
                    <a:pt x="1818" y="10024"/>
                    <a:pt x="2060" y="10222"/>
                    <a:pt x="2347" y="10616"/>
                  </a:cubicBezTo>
                  <a:cubicBezTo>
                    <a:pt x="2370" y="10723"/>
                    <a:pt x="2227" y="11128"/>
                    <a:pt x="2204" y="11259"/>
                  </a:cubicBezTo>
                  <a:cubicBezTo>
                    <a:pt x="2144" y="11926"/>
                    <a:pt x="2347" y="12533"/>
                    <a:pt x="2549" y="13164"/>
                  </a:cubicBezTo>
                  <a:cubicBezTo>
                    <a:pt x="2954" y="14414"/>
                    <a:pt x="2847" y="15855"/>
                    <a:pt x="3668" y="16938"/>
                  </a:cubicBezTo>
                  <a:cubicBezTo>
                    <a:pt x="4130" y="17532"/>
                    <a:pt x="4808" y="18103"/>
                    <a:pt x="5537" y="18103"/>
                  </a:cubicBezTo>
                  <a:cubicBezTo>
                    <a:pt x="5729" y="18103"/>
                    <a:pt x="5925" y="18064"/>
                    <a:pt x="6121" y="17974"/>
                  </a:cubicBezTo>
                  <a:cubicBezTo>
                    <a:pt x="6347" y="17867"/>
                    <a:pt x="6335" y="17558"/>
                    <a:pt x="6192" y="17403"/>
                  </a:cubicBezTo>
                  <a:cubicBezTo>
                    <a:pt x="5585" y="16688"/>
                    <a:pt x="4692" y="16641"/>
                    <a:pt x="4275" y="15653"/>
                  </a:cubicBezTo>
                  <a:cubicBezTo>
                    <a:pt x="3954" y="14879"/>
                    <a:pt x="3966" y="14069"/>
                    <a:pt x="3609" y="13307"/>
                  </a:cubicBezTo>
                  <a:cubicBezTo>
                    <a:pt x="3809" y="12469"/>
                    <a:pt x="4513" y="11819"/>
                    <a:pt x="5533" y="11819"/>
                  </a:cubicBezTo>
                  <a:cubicBezTo>
                    <a:pt x="5543" y="11819"/>
                    <a:pt x="5552" y="11819"/>
                    <a:pt x="5561" y="11819"/>
                  </a:cubicBezTo>
                  <a:cubicBezTo>
                    <a:pt x="5938" y="11819"/>
                    <a:pt x="6282" y="11943"/>
                    <a:pt x="6655" y="11943"/>
                  </a:cubicBezTo>
                  <a:cubicBezTo>
                    <a:pt x="6730" y="11943"/>
                    <a:pt x="6805" y="11938"/>
                    <a:pt x="6883" y="11926"/>
                  </a:cubicBezTo>
                  <a:cubicBezTo>
                    <a:pt x="7347" y="11855"/>
                    <a:pt x="7800" y="11605"/>
                    <a:pt x="8014" y="11164"/>
                  </a:cubicBezTo>
                  <a:cubicBezTo>
                    <a:pt x="8252" y="10664"/>
                    <a:pt x="8097" y="10211"/>
                    <a:pt x="7776" y="9795"/>
                  </a:cubicBezTo>
                  <a:cubicBezTo>
                    <a:pt x="7323" y="9235"/>
                    <a:pt x="6966" y="8842"/>
                    <a:pt x="7014" y="8033"/>
                  </a:cubicBezTo>
                  <a:cubicBezTo>
                    <a:pt x="7061" y="7044"/>
                    <a:pt x="7383" y="6687"/>
                    <a:pt x="8443" y="6640"/>
                  </a:cubicBezTo>
                  <a:cubicBezTo>
                    <a:pt x="8509" y="6637"/>
                    <a:pt x="8576" y="6637"/>
                    <a:pt x="8641" y="6637"/>
                  </a:cubicBezTo>
                  <a:cubicBezTo>
                    <a:pt x="8786" y="6637"/>
                    <a:pt x="8927" y="6640"/>
                    <a:pt x="9065" y="6640"/>
                  </a:cubicBezTo>
                  <a:cubicBezTo>
                    <a:pt x="9531" y="6640"/>
                    <a:pt x="9960" y="6598"/>
                    <a:pt x="10359" y="6223"/>
                  </a:cubicBezTo>
                  <a:cubicBezTo>
                    <a:pt x="10919" y="5723"/>
                    <a:pt x="10859" y="4985"/>
                    <a:pt x="11098" y="4342"/>
                  </a:cubicBezTo>
                  <a:cubicBezTo>
                    <a:pt x="11455" y="3365"/>
                    <a:pt x="12193" y="3627"/>
                    <a:pt x="12800" y="3056"/>
                  </a:cubicBezTo>
                  <a:cubicBezTo>
                    <a:pt x="13276" y="2591"/>
                    <a:pt x="13479" y="1639"/>
                    <a:pt x="13550" y="913"/>
                  </a:cubicBezTo>
                  <a:cubicBezTo>
                    <a:pt x="13592" y="1007"/>
                    <a:pt x="13690" y="1083"/>
                    <a:pt x="13811" y="1083"/>
                  </a:cubicBezTo>
                  <a:cubicBezTo>
                    <a:pt x="13827" y="1083"/>
                    <a:pt x="13843" y="1082"/>
                    <a:pt x="13860" y="1079"/>
                  </a:cubicBezTo>
                  <a:cubicBezTo>
                    <a:pt x="14586" y="941"/>
                    <a:pt x="15313" y="850"/>
                    <a:pt x="16039" y="850"/>
                  </a:cubicBezTo>
                  <a:cubicBezTo>
                    <a:pt x="16123" y="850"/>
                    <a:pt x="16206" y="851"/>
                    <a:pt x="16289" y="853"/>
                  </a:cubicBezTo>
                  <a:cubicBezTo>
                    <a:pt x="16527" y="865"/>
                    <a:pt x="17598" y="853"/>
                    <a:pt x="17706" y="1020"/>
                  </a:cubicBezTo>
                  <a:cubicBezTo>
                    <a:pt x="17825" y="1222"/>
                    <a:pt x="17610" y="1579"/>
                    <a:pt x="17563" y="1782"/>
                  </a:cubicBezTo>
                  <a:cubicBezTo>
                    <a:pt x="17420" y="2508"/>
                    <a:pt x="17384" y="3270"/>
                    <a:pt x="17968" y="3818"/>
                  </a:cubicBezTo>
                  <a:cubicBezTo>
                    <a:pt x="18182" y="4008"/>
                    <a:pt x="18432" y="4163"/>
                    <a:pt x="18718" y="4199"/>
                  </a:cubicBezTo>
                  <a:cubicBezTo>
                    <a:pt x="18741" y="4203"/>
                    <a:pt x="18766" y="4205"/>
                    <a:pt x="18794" y="4205"/>
                  </a:cubicBezTo>
                  <a:cubicBezTo>
                    <a:pt x="19038" y="4205"/>
                    <a:pt x="19436" y="4055"/>
                    <a:pt x="19660" y="4055"/>
                  </a:cubicBezTo>
                  <a:cubicBezTo>
                    <a:pt x="19696" y="4055"/>
                    <a:pt x="19728" y="4059"/>
                    <a:pt x="19753" y="4068"/>
                  </a:cubicBezTo>
                  <a:cubicBezTo>
                    <a:pt x="19968" y="4139"/>
                    <a:pt x="19396" y="5318"/>
                    <a:pt x="19265" y="5687"/>
                  </a:cubicBezTo>
                  <a:cubicBezTo>
                    <a:pt x="19039" y="6318"/>
                    <a:pt x="18872" y="6866"/>
                    <a:pt x="18896" y="7521"/>
                  </a:cubicBezTo>
                  <a:cubicBezTo>
                    <a:pt x="18896" y="7725"/>
                    <a:pt x="19075" y="7873"/>
                    <a:pt x="19261" y="7873"/>
                  </a:cubicBezTo>
                  <a:cubicBezTo>
                    <a:pt x="19346" y="7873"/>
                    <a:pt x="19432" y="7842"/>
                    <a:pt x="19503" y="7771"/>
                  </a:cubicBezTo>
                  <a:cubicBezTo>
                    <a:pt x="19813" y="7449"/>
                    <a:pt x="20158" y="6937"/>
                    <a:pt x="20456" y="6390"/>
                  </a:cubicBezTo>
                  <a:cubicBezTo>
                    <a:pt x="21060" y="5876"/>
                    <a:pt x="21807" y="5679"/>
                    <a:pt x="22595" y="5679"/>
                  </a:cubicBezTo>
                  <a:cubicBezTo>
                    <a:pt x="23050" y="5679"/>
                    <a:pt x="23518" y="5745"/>
                    <a:pt x="23980" y="5854"/>
                  </a:cubicBezTo>
                  <a:cubicBezTo>
                    <a:pt x="24564" y="5991"/>
                    <a:pt x="25204" y="6316"/>
                    <a:pt x="25830" y="6316"/>
                  </a:cubicBezTo>
                  <a:cubicBezTo>
                    <a:pt x="26021" y="6316"/>
                    <a:pt x="26211" y="6286"/>
                    <a:pt x="26397" y="6211"/>
                  </a:cubicBezTo>
                  <a:cubicBezTo>
                    <a:pt x="27088" y="5925"/>
                    <a:pt x="27195" y="5163"/>
                    <a:pt x="27850" y="4866"/>
                  </a:cubicBezTo>
                  <a:cubicBezTo>
                    <a:pt x="28048" y="4776"/>
                    <a:pt x="28239" y="4735"/>
                    <a:pt x="28419" y="4735"/>
                  </a:cubicBezTo>
                  <a:cubicBezTo>
                    <a:pt x="29606" y="4735"/>
                    <a:pt x="30380" y="6483"/>
                    <a:pt x="30267" y="7568"/>
                  </a:cubicBezTo>
                  <a:cubicBezTo>
                    <a:pt x="30231" y="7883"/>
                    <a:pt x="30507" y="8069"/>
                    <a:pt x="30784" y="8069"/>
                  </a:cubicBezTo>
                  <a:cubicBezTo>
                    <a:pt x="30873" y="8069"/>
                    <a:pt x="30962" y="8050"/>
                    <a:pt x="31041" y="8009"/>
                  </a:cubicBezTo>
                  <a:cubicBezTo>
                    <a:pt x="32172" y="7449"/>
                    <a:pt x="33303" y="6937"/>
                    <a:pt x="34458" y="6449"/>
                  </a:cubicBezTo>
                  <a:cubicBezTo>
                    <a:pt x="35029" y="6211"/>
                    <a:pt x="35660" y="5925"/>
                    <a:pt x="35982" y="5378"/>
                  </a:cubicBezTo>
                  <a:cubicBezTo>
                    <a:pt x="36545" y="4378"/>
                    <a:pt x="36102" y="3131"/>
                    <a:pt x="37367" y="3131"/>
                  </a:cubicBezTo>
                  <a:cubicBezTo>
                    <a:pt x="37519" y="3131"/>
                    <a:pt x="37694" y="3149"/>
                    <a:pt x="37899" y="3187"/>
                  </a:cubicBezTo>
                  <a:cubicBezTo>
                    <a:pt x="38732" y="3353"/>
                    <a:pt x="39470" y="3675"/>
                    <a:pt x="40339" y="3699"/>
                  </a:cubicBezTo>
                  <a:cubicBezTo>
                    <a:pt x="40364" y="3699"/>
                    <a:pt x="40389" y="3699"/>
                    <a:pt x="40414" y="3699"/>
                  </a:cubicBezTo>
                  <a:cubicBezTo>
                    <a:pt x="41156" y="3699"/>
                    <a:pt x="41898" y="3560"/>
                    <a:pt x="42647" y="3560"/>
                  </a:cubicBezTo>
                  <a:cubicBezTo>
                    <a:pt x="42798" y="3560"/>
                    <a:pt x="42950" y="3566"/>
                    <a:pt x="43102" y="3580"/>
                  </a:cubicBezTo>
                  <a:cubicBezTo>
                    <a:pt x="44137" y="3663"/>
                    <a:pt x="45149" y="3961"/>
                    <a:pt x="46138" y="4199"/>
                  </a:cubicBezTo>
                  <a:cubicBezTo>
                    <a:pt x="47004" y="4404"/>
                    <a:pt x="47824" y="4564"/>
                    <a:pt x="48638" y="4564"/>
                  </a:cubicBezTo>
                  <a:cubicBezTo>
                    <a:pt x="49380" y="4564"/>
                    <a:pt x="50116" y="4432"/>
                    <a:pt x="50876" y="4080"/>
                  </a:cubicBezTo>
                  <a:cubicBezTo>
                    <a:pt x="51126" y="3961"/>
                    <a:pt x="51103" y="3699"/>
                    <a:pt x="50960" y="3532"/>
                  </a:cubicBezTo>
                  <a:cubicBezTo>
                    <a:pt x="51038" y="3510"/>
                    <a:pt x="51125" y="3500"/>
                    <a:pt x="51219" y="3500"/>
                  </a:cubicBezTo>
                  <a:cubicBezTo>
                    <a:pt x="51872" y="3500"/>
                    <a:pt x="52850" y="3976"/>
                    <a:pt x="53246" y="3996"/>
                  </a:cubicBezTo>
                  <a:cubicBezTo>
                    <a:pt x="53877" y="3996"/>
                    <a:pt x="54270" y="3758"/>
                    <a:pt x="54639" y="3258"/>
                  </a:cubicBezTo>
                  <a:cubicBezTo>
                    <a:pt x="55115" y="2651"/>
                    <a:pt x="55246" y="1996"/>
                    <a:pt x="56163" y="1829"/>
                  </a:cubicBezTo>
                  <a:cubicBezTo>
                    <a:pt x="56318" y="1800"/>
                    <a:pt x="56488" y="1791"/>
                    <a:pt x="56660" y="1791"/>
                  </a:cubicBezTo>
                  <a:cubicBezTo>
                    <a:pt x="56909" y="1791"/>
                    <a:pt x="57164" y="1811"/>
                    <a:pt x="57389" y="1818"/>
                  </a:cubicBezTo>
                  <a:cubicBezTo>
                    <a:pt x="58639" y="1829"/>
                    <a:pt x="59794" y="2175"/>
                    <a:pt x="61009" y="2282"/>
                  </a:cubicBezTo>
                  <a:cubicBezTo>
                    <a:pt x="61106" y="2288"/>
                    <a:pt x="61205" y="2292"/>
                    <a:pt x="61305" y="2292"/>
                  </a:cubicBezTo>
                  <a:cubicBezTo>
                    <a:pt x="61582" y="2292"/>
                    <a:pt x="61865" y="2262"/>
                    <a:pt x="62128" y="2175"/>
                  </a:cubicBezTo>
                  <a:cubicBezTo>
                    <a:pt x="62306" y="2103"/>
                    <a:pt x="62485" y="2032"/>
                    <a:pt x="62652" y="1937"/>
                  </a:cubicBezTo>
                  <a:cubicBezTo>
                    <a:pt x="62806" y="1843"/>
                    <a:pt x="62938" y="1796"/>
                    <a:pt x="63051" y="1796"/>
                  </a:cubicBezTo>
                  <a:cubicBezTo>
                    <a:pt x="63253" y="1796"/>
                    <a:pt x="63394" y="1944"/>
                    <a:pt x="63485" y="2234"/>
                  </a:cubicBezTo>
                  <a:cubicBezTo>
                    <a:pt x="64176" y="2925"/>
                    <a:pt x="64473" y="3996"/>
                    <a:pt x="65188" y="4663"/>
                  </a:cubicBezTo>
                  <a:cubicBezTo>
                    <a:pt x="65640" y="5080"/>
                    <a:pt x="66771" y="5139"/>
                    <a:pt x="66366" y="5901"/>
                  </a:cubicBezTo>
                  <a:cubicBezTo>
                    <a:pt x="65843" y="6866"/>
                    <a:pt x="63521" y="6854"/>
                    <a:pt x="62628" y="6902"/>
                  </a:cubicBezTo>
                  <a:cubicBezTo>
                    <a:pt x="62128" y="6913"/>
                    <a:pt x="61973" y="7461"/>
                    <a:pt x="62247" y="7818"/>
                  </a:cubicBezTo>
                  <a:cubicBezTo>
                    <a:pt x="63033" y="8818"/>
                    <a:pt x="64509" y="9664"/>
                    <a:pt x="64223" y="11093"/>
                  </a:cubicBezTo>
                  <a:cubicBezTo>
                    <a:pt x="63854" y="11235"/>
                    <a:pt x="63902" y="11819"/>
                    <a:pt x="64354" y="11866"/>
                  </a:cubicBezTo>
                  <a:cubicBezTo>
                    <a:pt x="64414" y="11866"/>
                    <a:pt x="63211" y="13152"/>
                    <a:pt x="63104" y="13259"/>
                  </a:cubicBezTo>
                  <a:cubicBezTo>
                    <a:pt x="62866" y="13557"/>
                    <a:pt x="62687" y="13902"/>
                    <a:pt x="62545" y="14260"/>
                  </a:cubicBezTo>
                  <a:cubicBezTo>
                    <a:pt x="62318" y="14807"/>
                    <a:pt x="62211" y="15367"/>
                    <a:pt x="62128" y="15926"/>
                  </a:cubicBezTo>
                  <a:cubicBezTo>
                    <a:pt x="61973" y="16796"/>
                    <a:pt x="61675" y="17189"/>
                    <a:pt x="60937" y="17653"/>
                  </a:cubicBezTo>
                  <a:cubicBezTo>
                    <a:pt x="59473" y="18582"/>
                    <a:pt x="58782" y="20808"/>
                    <a:pt x="60211" y="22142"/>
                  </a:cubicBezTo>
                  <a:cubicBezTo>
                    <a:pt x="60280" y="22201"/>
                    <a:pt x="60373" y="22233"/>
                    <a:pt x="60463" y="22233"/>
                  </a:cubicBezTo>
                  <a:cubicBezTo>
                    <a:pt x="60607" y="22233"/>
                    <a:pt x="60746" y="22154"/>
                    <a:pt x="60782" y="21987"/>
                  </a:cubicBezTo>
                  <a:cubicBezTo>
                    <a:pt x="60949" y="21260"/>
                    <a:pt x="60509" y="20296"/>
                    <a:pt x="60830" y="19665"/>
                  </a:cubicBezTo>
                  <a:cubicBezTo>
                    <a:pt x="61223" y="18915"/>
                    <a:pt x="62116" y="18843"/>
                    <a:pt x="62664" y="18308"/>
                  </a:cubicBezTo>
                  <a:cubicBezTo>
                    <a:pt x="63449" y="17522"/>
                    <a:pt x="63342" y="16224"/>
                    <a:pt x="63580" y="15224"/>
                  </a:cubicBezTo>
                  <a:cubicBezTo>
                    <a:pt x="63795" y="14379"/>
                    <a:pt x="64176" y="13771"/>
                    <a:pt x="64747" y="13140"/>
                  </a:cubicBezTo>
                  <a:cubicBezTo>
                    <a:pt x="65009" y="12843"/>
                    <a:pt x="65307" y="12640"/>
                    <a:pt x="65390" y="12224"/>
                  </a:cubicBezTo>
                  <a:cubicBezTo>
                    <a:pt x="65462" y="11795"/>
                    <a:pt x="65283" y="11402"/>
                    <a:pt x="64950" y="11212"/>
                  </a:cubicBezTo>
                  <a:cubicBezTo>
                    <a:pt x="65652" y="10045"/>
                    <a:pt x="64533" y="8938"/>
                    <a:pt x="63688" y="7949"/>
                  </a:cubicBezTo>
                  <a:cubicBezTo>
                    <a:pt x="65593" y="7771"/>
                    <a:pt x="68629" y="7092"/>
                    <a:pt x="67676" y="4830"/>
                  </a:cubicBezTo>
                  <a:cubicBezTo>
                    <a:pt x="67498" y="4401"/>
                    <a:pt x="67224" y="4258"/>
                    <a:pt x="66831" y="4044"/>
                  </a:cubicBezTo>
                  <a:cubicBezTo>
                    <a:pt x="66770" y="4004"/>
                    <a:pt x="66694" y="3997"/>
                    <a:pt x="66616" y="3997"/>
                  </a:cubicBezTo>
                  <a:cubicBezTo>
                    <a:pt x="66583" y="3997"/>
                    <a:pt x="66549" y="3999"/>
                    <a:pt x="66516" y="3999"/>
                  </a:cubicBezTo>
                  <a:cubicBezTo>
                    <a:pt x="66444" y="3999"/>
                    <a:pt x="66375" y="3993"/>
                    <a:pt x="66319" y="3961"/>
                  </a:cubicBezTo>
                  <a:cubicBezTo>
                    <a:pt x="65938" y="3758"/>
                    <a:pt x="65652" y="3175"/>
                    <a:pt x="65426" y="2830"/>
                  </a:cubicBezTo>
                  <a:cubicBezTo>
                    <a:pt x="64902" y="2044"/>
                    <a:pt x="64235" y="448"/>
                    <a:pt x="63092" y="436"/>
                  </a:cubicBezTo>
                  <a:cubicBezTo>
                    <a:pt x="62473" y="436"/>
                    <a:pt x="61937" y="865"/>
                    <a:pt x="61306" y="948"/>
                  </a:cubicBezTo>
                  <a:cubicBezTo>
                    <a:pt x="61150" y="968"/>
                    <a:pt x="60994" y="976"/>
                    <a:pt x="60837" y="976"/>
                  </a:cubicBezTo>
                  <a:cubicBezTo>
                    <a:pt x="60037" y="976"/>
                    <a:pt x="59231" y="760"/>
                    <a:pt x="58425" y="710"/>
                  </a:cubicBezTo>
                  <a:cubicBezTo>
                    <a:pt x="57979" y="687"/>
                    <a:pt x="57464" y="645"/>
                    <a:pt x="56941" y="645"/>
                  </a:cubicBezTo>
                  <a:cubicBezTo>
                    <a:pt x="56137" y="645"/>
                    <a:pt x="55316" y="744"/>
                    <a:pt x="54710" y="1163"/>
                  </a:cubicBezTo>
                  <a:cubicBezTo>
                    <a:pt x="54317" y="1448"/>
                    <a:pt x="54234" y="1818"/>
                    <a:pt x="53936" y="2163"/>
                  </a:cubicBezTo>
                  <a:cubicBezTo>
                    <a:pt x="53508" y="2661"/>
                    <a:pt x="53208" y="2801"/>
                    <a:pt x="52890" y="2801"/>
                  </a:cubicBezTo>
                  <a:cubicBezTo>
                    <a:pt x="52563" y="2801"/>
                    <a:pt x="52218" y="2652"/>
                    <a:pt x="51698" y="2591"/>
                  </a:cubicBezTo>
                  <a:cubicBezTo>
                    <a:pt x="51595" y="2581"/>
                    <a:pt x="51496" y="2576"/>
                    <a:pt x="51402" y="2576"/>
                  </a:cubicBezTo>
                  <a:cubicBezTo>
                    <a:pt x="50744" y="2576"/>
                    <a:pt x="50299" y="2839"/>
                    <a:pt x="50091" y="3484"/>
                  </a:cubicBezTo>
                  <a:cubicBezTo>
                    <a:pt x="49780" y="3528"/>
                    <a:pt x="49473" y="3546"/>
                    <a:pt x="49169" y="3546"/>
                  </a:cubicBezTo>
                  <a:cubicBezTo>
                    <a:pt x="47451" y="3546"/>
                    <a:pt x="45811" y="2942"/>
                    <a:pt x="44102" y="2639"/>
                  </a:cubicBezTo>
                  <a:cubicBezTo>
                    <a:pt x="43517" y="2530"/>
                    <a:pt x="42948" y="2482"/>
                    <a:pt x="42367" y="2482"/>
                  </a:cubicBezTo>
                  <a:cubicBezTo>
                    <a:pt x="42061" y="2482"/>
                    <a:pt x="41751" y="2495"/>
                    <a:pt x="41435" y="2520"/>
                  </a:cubicBezTo>
                  <a:cubicBezTo>
                    <a:pt x="41233" y="2537"/>
                    <a:pt x="41042" y="2545"/>
                    <a:pt x="40858" y="2545"/>
                  </a:cubicBezTo>
                  <a:cubicBezTo>
                    <a:pt x="39900" y="2545"/>
                    <a:pt x="39137" y="2329"/>
                    <a:pt x="38149" y="2080"/>
                  </a:cubicBezTo>
                  <a:cubicBezTo>
                    <a:pt x="37832" y="1999"/>
                    <a:pt x="37485" y="1950"/>
                    <a:pt x="37137" y="1950"/>
                  </a:cubicBezTo>
                  <a:cubicBezTo>
                    <a:pt x="36255" y="1950"/>
                    <a:pt x="35373" y="2263"/>
                    <a:pt x="35005" y="3151"/>
                  </a:cubicBezTo>
                  <a:cubicBezTo>
                    <a:pt x="34910" y="3389"/>
                    <a:pt x="34910" y="3639"/>
                    <a:pt x="34862" y="3889"/>
                  </a:cubicBezTo>
                  <a:cubicBezTo>
                    <a:pt x="34708" y="4687"/>
                    <a:pt x="34505" y="4854"/>
                    <a:pt x="33839" y="5354"/>
                  </a:cubicBezTo>
                  <a:cubicBezTo>
                    <a:pt x="33041" y="5913"/>
                    <a:pt x="32136" y="6342"/>
                    <a:pt x="31243" y="6759"/>
                  </a:cubicBezTo>
                  <a:cubicBezTo>
                    <a:pt x="31160" y="5747"/>
                    <a:pt x="30683" y="4794"/>
                    <a:pt x="29850" y="4163"/>
                  </a:cubicBezTo>
                  <a:cubicBezTo>
                    <a:pt x="29329" y="3763"/>
                    <a:pt x="28584" y="3426"/>
                    <a:pt x="27884" y="3426"/>
                  </a:cubicBezTo>
                  <a:cubicBezTo>
                    <a:pt x="27479" y="3426"/>
                    <a:pt x="27089" y="3539"/>
                    <a:pt x="26766" y="3818"/>
                  </a:cubicBezTo>
                  <a:cubicBezTo>
                    <a:pt x="26105" y="4391"/>
                    <a:pt x="26260" y="4985"/>
                    <a:pt x="25248" y="4985"/>
                  </a:cubicBezTo>
                  <a:cubicBezTo>
                    <a:pt x="25166" y="4985"/>
                    <a:pt x="25078" y="4981"/>
                    <a:pt x="24980" y="4973"/>
                  </a:cubicBezTo>
                  <a:cubicBezTo>
                    <a:pt x="24177" y="4922"/>
                    <a:pt x="23486" y="4688"/>
                    <a:pt x="22685" y="4688"/>
                  </a:cubicBezTo>
                  <a:cubicBezTo>
                    <a:pt x="22549" y="4688"/>
                    <a:pt x="22409" y="4695"/>
                    <a:pt x="22266" y="4711"/>
                  </a:cubicBezTo>
                  <a:cubicBezTo>
                    <a:pt x="21813" y="4758"/>
                    <a:pt x="21397" y="4877"/>
                    <a:pt x="20992" y="5032"/>
                  </a:cubicBezTo>
                  <a:cubicBezTo>
                    <a:pt x="21111" y="4651"/>
                    <a:pt x="21194" y="4294"/>
                    <a:pt x="21218" y="3985"/>
                  </a:cubicBezTo>
                  <a:cubicBezTo>
                    <a:pt x="21277" y="2734"/>
                    <a:pt x="20230" y="2913"/>
                    <a:pt x="19408" y="2830"/>
                  </a:cubicBezTo>
                  <a:cubicBezTo>
                    <a:pt x="17563" y="2639"/>
                    <a:pt x="19372" y="1067"/>
                    <a:pt x="18206" y="353"/>
                  </a:cubicBezTo>
                  <a:cubicBezTo>
                    <a:pt x="17785" y="97"/>
                    <a:pt x="17228" y="1"/>
                    <a:pt x="1663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1" name="Google Shape;14251;p48"/>
            <p:cNvSpPr/>
            <p:nvPr/>
          </p:nvSpPr>
          <p:spPr>
            <a:xfrm>
              <a:off x="4216500" y="1821300"/>
              <a:ext cx="141200" cy="274600"/>
            </a:xfrm>
            <a:custGeom>
              <a:avLst/>
              <a:gdLst/>
              <a:ahLst/>
              <a:cxnLst/>
              <a:rect l="l" t="t" r="r" b="b"/>
              <a:pathLst>
                <a:path w="5648" h="10984" extrusionOk="0">
                  <a:moveTo>
                    <a:pt x="4273" y="0"/>
                  </a:moveTo>
                  <a:cubicBezTo>
                    <a:pt x="3737" y="0"/>
                    <a:pt x="3170" y="152"/>
                    <a:pt x="2861" y="306"/>
                  </a:cubicBezTo>
                  <a:cubicBezTo>
                    <a:pt x="1421" y="1032"/>
                    <a:pt x="361" y="2746"/>
                    <a:pt x="40" y="4294"/>
                  </a:cubicBezTo>
                  <a:cubicBezTo>
                    <a:pt x="1" y="4480"/>
                    <a:pt x="144" y="4621"/>
                    <a:pt x="294" y="4621"/>
                  </a:cubicBezTo>
                  <a:cubicBezTo>
                    <a:pt x="375" y="4621"/>
                    <a:pt x="458" y="4580"/>
                    <a:pt x="516" y="4485"/>
                  </a:cubicBezTo>
                  <a:cubicBezTo>
                    <a:pt x="885" y="3866"/>
                    <a:pt x="1230" y="3199"/>
                    <a:pt x="1659" y="2603"/>
                  </a:cubicBezTo>
                  <a:cubicBezTo>
                    <a:pt x="1801" y="2414"/>
                    <a:pt x="3277" y="709"/>
                    <a:pt x="4007" y="709"/>
                  </a:cubicBezTo>
                  <a:cubicBezTo>
                    <a:pt x="4193" y="709"/>
                    <a:pt x="4330" y="819"/>
                    <a:pt x="4385" y="1091"/>
                  </a:cubicBezTo>
                  <a:cubicBezTo>
                    <a:pt x="4397" y="1175"/>
                    <a:pt x="3302" y="2008"/>
                    <a:pt x="3195" y="2091"/>
                  </a:cubicBezTo>
                  <a:cubicBezTo>
                    <a:pt x="2778" y="2508"/>
                    <a:pt x="2421" y="2973"/>
                    <a:pt x="2111" y="3473"/>
                  </a:cubicBezTo>
                  <a:cubicBezTo>
                    <a:pt x="742" y="5604"/>
                    <a:pt x="302" y="8521"/>
                    <a:pt x="1528" y="10831"/>
                  </a:cubicBezTo>
                  <a:cubicBezTo>
                    <a:pt x="1580" y="10938"/>
                    <a:pt x="1666" y="10983"/>
                    <a:pt x="1756" y="10983"/>
                  </a:cubicBezTo>
                  <a:cubicBezTo>
                    <a:pt x="1935" y="10983"/>
                    <a:pt x="2127" y="10806"/>
                    <a:pt x="2088" y="10593"/>
                  </a:cubicBezTo>
                  <a:cubicBezTo>
                    <a:pt x="1587" y="8176"/>
                    <a:pt x="1457" y="5842"/>
                    <a:pt x="2873" y="3687"/>
                  </a:cubicBezTo>
                  <a:cubicBezTo>
                    <a:pt x="3516" y="2723"/>
                    <a:pt x="4457" y="2270"/>
                    <a:pt x="5183" y="1437"/>
                  </a:cubicBezTo>
                  <a:cubicBezTo>
                    <a:pt x="5386" y="1199"/>
                    <a:pt x="5648" y="1008"/>
                    <a:pt x="5505" y="615"/>
                  </a:cubicBezTo>
                  <a:cubicBezTo>
                    <a:pt x="5325" y="154"/>
                    <a:pt x="4815" y="0"/>
                    <a:pt x="4273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2" name="Google Shape;14252;p48"/>
            <p:cNvSpPr/>
            <p:nvPr/>
          </p:nvSpPr>
          <p:spPr>
            <a:xfrm>
              <a:off x="5506325" y="2067225"/>
              <a:ext cx="364350" cy="537750"/>
            </a:xfrm>
            <a:custGeom>
              <a:avLst/>
              <a:gdLst/>
              <a:ahLst/>
              <a:cxnLst/>
              <a:rect l="l" t="t" r="r" b="b"/>
              <a:pathLst>
                <a:path w="14574" h="21510" extrusionOk="0">
                  <a:moveTo>
                    <a:pt x="11243" y="0"/>
                  </a:moveTo>
                  <a:cubicBezTo>
                    <a:pt x="11050" y="0"/>
                    <a:pt x="10861" y="109"/>
                    <a:pt x="10681" y="327"/>
                  </a:cubicBezTo>
                  <a:cubicBezTo>
                    <a:pt x="10359" y="744"/>
                    <a:pt x="10490" y="1410"/>
                    <a:pt x="10347" y="1875"/>
                  </a:cubicBezTo>
                  <a:cubicBezTo>
                    <a:pt x="10070" y="2754"/>
                    <a:pt x="9535" y="2943"/>
                    <a:pt x="8896" y="2943"/>
                  </a:cubicBezTo>
                  <a:cubicBezTo>
                    <a:pt x="8574" y="2943"/>
                    <a:pt x="8226" y="2895"/>
                    <a:pt x="7871" y="2863"/>
                  </a:cubicBezTo>
                  <a:cubicBezTo>
                    <a:pt x="7810" y="2857"/>
                    <a:pt x="7750" y="2855"/>
                    <a:pt x="7691" y="2855"/>
                  </a:cubicBezTo>
                  <a:cubicBezTo>
                    <a:pt x="6993" y="2855"/>
                    <a:pt x="6456" y="3241"/>
                    <a:pt x="6204" y="3911"/>
                  </a:cubicBezTo>
                  <a:cubicBezTo>
                    <a:pt x="5918" y="4685"/>
                    <a:pt x="6216" y="5387"/>
                    <a:pt x="6680" y="5994"/>
                  </a:cubicBezTo>
                  <a:cubicBezTo>
                    <a:pt x="6066" y="6117"/>
                    <a:pt x="5484" y="6145"/>
                    <a:pt x="4881" y="6145"/>
                  </a:cubicBezTo>
                  <a:cubicBezTo>
                    <a:pt x="4374" y="6145"/>
                    <a:pt x="3853" y="6125"/>
                    <a:pt x="3287" y="6125"/>
                  </a:cubicBezTo>
                  <a:cubicBezTo>
                    <a:pt x="2549" y="6125"/>
                    <a:pt x="1930" y="6411"/>
                    <a:pt x="1787" y="7197"/>
                  </a:cubicBezTo>
                  <a:cubicBezTo>
                    <a:pt x="1513" y="8614"/>
                    <a:pt x="2227" y="9923"/>
                    <a:pt x="1620" y="11352"/>
                  </a:cubicBezTo>
                  <a:cubicBezTo>
                    <a:pt x="1132" y="12495"/>
                    <a:pt x="346" y="13448"/>
                    <a:pt x="84" y="14698"/>
                  </a:cubicBezTo>
                  <a:cubicBezTo>
                    <a:pt x="1" y="15138"/>
                    <a:pt x="286" y="15436"/>
                    <a:pt x="703" y="15495"/>
                  </a:cubicBezTo>
                  <a:cubicBezTo>
                    <a:pt x="949" y="15529"/>
                    <a:pt x="1190" y="15545"/>
                    <a:pt x="1428" y="15545"/>
                  </a:cubicBezTo>
                  <a:cubicBezTo>
                    <a:pt x="2469" y="15545"/>
                    <a:pt x="3438" y="15232"/>
                    <a:pt x="4358" y="14650"/>
                  </a:cubicBezTo>
                  <a:cubicBezTo>
                    <a:pt x="4578" y="14518"/>
                    <a:pt x="4473" y="14203"/>
                    <a:pt x="4240" y="14203"/>
                  </a:cubicBezTo>
                  <a:cubicBezTo>
                    <a:pt x="4221" y="14203"/>
                    <a:pt x="4201" y="14205"/>
                    <a:pt x="4180" y="14210"/>
                  </a:cubicBezTo>
                  <a:cubicBezTo>
                    <a:pt x="3592" y="14333"/>
                    <a:pt x="3020" y="14397"/>
                    <a:pt x="2453" y="14397"/>
                  </a:cubicBezTo>
                  <a:cubicBezTo>
                    <a:pt x="2147" y="14397"/>
                    <a:pt x="1842" y="14378"/>
                    <a:pt x="1537" y="14341"/>
                  </a:cubicBezTo>
                  <a:cubicBezTo>
                    <a:pt x="1537" y="14329"/>
                    <a:pt x="1549" y="14305"/>
                    <a:pt x="1549" y="14293"/>
                  </a:cubicBezTo>
                  <a:cubicBezTo>
                    <a:pt x="1751" y="14210"/>
                    <a:pt x="1953" y="14102"/>
                    <a:pt x="2191" y="13995"/>
                  </a:cubicBezTo>
                  <a:cubicBezTo>
                    <a:pt x="2584" y="13805"/>
                    <a:pt x="3037" y="13471"/>
                    <a:pt x="3513" y="13459"/>
                  </a:cubicBezTo>
                  <a:cubicBezTo>
                    <a:pt x="3578" y="13456"/>
                    <a:pt x="3640" y="13455"/>
                    <a:pt x="3699" y="13455"/>
                  </a:cubicBezTo>
                  <a:cubicBezTo>
                    <a:pt x="4757" y="13455"/>
                    <a:pt x="4720" y="13953"/>
                    <a:pt x="5239" y="14483"/>
                  </a:cubicBezTo>
                  <a:cubicBezTo>
                    <a:pt x="5537" y="14805"/>
                    <a:pt x="5942" y="14995"/>
                    <a:pt x="6311" y="14995"/>
                  </a:cubicBezTo>
                  <a:cubicBezTo>
                    <a:pt x="6537" y="15245"/>
                    <a:pt x="6811" y="15424"/>
                    <a:pt x="7014" y="15757"/>
                  </a:cubicBezTo>
                  <a:cubicBezTo>
                    <a:pt x="7395" y="16436"/>
                    <a:pt x="7097" y="17198"/>
                    <a:pt x="7204" y="17960"/>
                  </a:cubicBezTo>
                  <a:cubicBezTo>
                    <a:pt x="7347" y="19043"/>
                    <a:pt x="8002" y="20496"/>
                    <a:pt x="8645" y="21365"/>
                  </a:cubicBezTo>
                  <a:cubicBezTo>
                    <a:pt x="8722" y="21459"/>
                    <a:pt x="8832" y="21509"/>
                    <a:pt x="8937" y="21509"/>
                  </a:cubicBezTo>
                  <a:cubicBezTo>
                    <a:pt x="9060" y="21509"/>
                    <a:pt x="9177" y="21441"/>
                    <a:pt x="9228" y="21294"/>
                  </a:cubicBezTo>
                  <a:cubicBezTo>
                    <a:pt x="9407" y="20734"/>
                    <a:pt x="9288" y="20353"/>
                    <a:pt x="9038" y="19829"/>
                  </a:cubicBezTo>
                  <a:cubicBezTo>
                    <a:pt x="8561" y="18865"/>
                    <a:pt x="7990" y="18174"/>
                    <a:pt x="7978" y="17031"/>
                  </a:cubicBezTo>
                  <a:cubicBezTo>
                    <a:pt x="7978" y="16496"/>
                    <a:pt x="8061" y="15960"/>
                    <a:pt x="7787" y="15484"/>
                  </a:cubicBezTo>
                  <a:cubicBezTo>
                    <a:pt x="7549" y="15079"/>
                    <a:pt x="7144" y="15019"/>
                    <a:pt x="6799" y="14864"/>
                  </a:cubicBezTo>
                  <a:cubicBezTo>
                    <a:pt x="6930" y="14769"/>
                    <a:pt x="7049" y="14638"/>
                    <a:pt x="7144" y="14448"/>
                  </a:cubicBezTo>
                  <a:cubicBezTo>
                    <a:pt x="7208" y="14300"/>
                    <a:pt x="7122" y="14116"/>
                    <a:pt x="6970" y="14116"/>
                  </a:cubicBezTo>
                  <a:cubicBezTo>
                    <a:pt x="6950" y="14116"/>
                    <a:pt x="6929" y="14119"/>
                    <a:pt x="6906" y="14126"/>
                  </a:cubicBezTo>
                  <a:cubicBezTo>
                    <a:pt x="6840" y="14148"/>
                    <a:pt x="6776" y="14158"/>
                    <a:pt x="6714" y="14158"/>
                  </a:cubicBezTo>
                  <a:cubicBezTo>
                    <a:pt x="6095" y="14158"/>
                    <a:pt x="5669" y="13165"/>
                    <a:pt x="5204" y="12840"/>
                  </a:cubicBezTo>
                  <a:cubicBezTo>
                    <a:pt x="4884" y="12592"/>
                    <a:pt x="4554" y="12488"/>
                    <a:pt x="4170" y="12488"/>
                  </a:cubicBezTo>
                  <a:cubicBezTo>
                    <a:pt x="4111" y="12488"/>
                    <a:pt x="4051" y="12490"/>
                    <a:pt x="3989" y="12495"/>
                  </a:cubicBezTo>
                  <a:cubicBezTo>
                    <a:pt x="3287" y="12543"/>
                    <a:pt x="2644" y="12912"/>
                    <a:pt x="2049" y="13328"/>
                  </a:cubicBezTo>
                  <a:cubicBezTo>
                    <a:pt x="2311" y="12864"/>
                    <a:pt x="2584" y="12400"/>
                    <a:pt x="2811" y="11900"/>
                  </a:cubicBezTo>
                  <a:cubicBezTo>
                    <a:pt x="3204" y="11007"/>
                    <a:pt x="3287" y="10138"/>
                    <a:pt x="3227" y="9185"/>
                  </a:cubicBezTo>
                  <a:cubicBezTo>
                    <a:pt x="3215" y="8935"/>
                    <a:pt x="2930" y="7685"/>
                    <a:pt x="3096" y="7518"/>
                  </a:cubicBezTo>
                  <a:cubicBezTo>
                    <a:pt x="3198" y="7428"/>
                    <a:pt x="3355" y="7397"/>
                    <a:pt x="3533" y="7397"/>
                  </a:cubicBezTo>
                  <a:cubicBezTo>
                    <a:pt x="3897" y="7397"/>
                    <a:pt x="4349" y="7526"/>
                    <a:pt x="4597" y="7542"/>
                  </a:cubicBezTo>
                  <a:cubicBezTo>
                    <a:pt x="4681" y="7545"/>
                    <a:pt x="4765" y="7546"/>
                    <a:pt x="4850" y="7546"/>
                  </a:cubicBezTo>
                  <a:cubicBezTo>
                    <a:pt x="5941" y="7546"/>
                    <a:pt x="7009" y="7332"/>
                    <a:pt x="8026" y="6923"/>
                  </a:cubicBezTo>
                  <a:cubicBezTo>
                    <a:pt x="8407" y="6780"/>
                    <a:pt x="8692" y="6232"/>
                    <a:pt x="8287" y="5887"/>
                  </a:cubicBezTo>
                  <a:cubicBezTo>
                    <a:pt x="7966" y="5649"/>
                    <a:pt x="7692" y="5363"/>
                    <a:pt x="7442" y="5042"/>
                  </a:cubicBezTo>
                  <a:cubicBezTo>
                    <a:pt x="7633" y="4685"/>
                    <a:pt x="7847" y="4339"/>
                    <a:pt x="8037" y="3982"/>
                  </a:cubicBezTo>
                  <a:cubicBezTo>
                    <a:pt x="8050" y="3976"/>
                    <a:pt x="8067" y="3973"/>
                    <a:pt x="8090" y="3973"/>
                  </a:cubicBezTo>
                  <a:cubicBezTo>
                    <a:pt x="8288" y="3973"/>
                    <a:pt x="8843" y="4185"/>
                    <a:pt x="9014" y="4185"/>
                  </a:cubicBezTo>
                  <a:cubicBezTo>
                    <a:pt x="9046" y="4186"/>
                    <a:pt x="9078" y="4187"/>
                    <a:pt x="9109" y="4187"/>
                  </a:cubicBezTo>
                  <a:cubicBezTo>
                    <a:pt x="9550" y="4187"/>
                    <a:pt x="9967" y="4034"/>
                    <a:pt x="10312" y="3756"/>
                  </a:cubicBezTo>
                  <a:cubicBezTo>
                    <a:pt x="10728" y="3434"/>
                    <a:pt x="11026" y="2934"/>
                    <a:pt x="11169" y="2434"/>
                  </a:cubicBezTo>
                  <a:cubicBezTo>
                    <a:pt x="11276" y="2089"/>
                    <a:pt x="11216" y="732"/>
                    <a:pt x="11502" y="363"/>
                  </a:cubicBezTo>
                  <a:cubicBezTo>
                    <a:pt x="11514" y="398"/>
                    <a:pt x="11538" y="434"/>
                    <a:pt x="11562" y="470"/>
                  </a:cubicBezTo>
                  <a:cubicBezTo>
                    <a:pt x="12348" y="1363"/>
                    <a:pt x="12943" y="2065"/>
                    <a:pt x="12467" y="3339"/>
                  </a:cubicBezTo>
                  <a:cubicBezTo>
                    <a:pt x="12217" y="4006"/>
                    <a:pt x="11728" y="4649"/>
                    <a:pt x="11443" y="5316"/>
                  </a:cubicBezTo>
                  <a:cubicBezTo>
                    <a:pt x="11038" y="6244"/>
                    <a:pt x="10300" y="7625"/>
                    <a:pt x="10514" y="8685"/>
                  </a:cubicBezTo>
                  <a:cubicBezTo>
                    <a:pt x="10693" y="9566"/>
                    <a:pt x="11681" y="10114"/>
                    <a:pt x="12228" y="10757"/>
                  </a:cubicBezTo>
                  <a:cubicBezTo>
                    <a:pt x="13336" y="12019"/>
                    <a:pt x="12288" y="13412"/>
                    <a:pt x="12681" y="14841"/>
                  </a:cubicBezTo>
                  <a:cubicBezTo>
                    <a:pt x="12724" y="15004"/>
                    <a:pt x="12866" y="15099"/>
                    <a:pt x="13009" y="15099"/>
                  </a:cubicBezTo>
                  <a:cubicBezTo>
                    <a:pt x="13064" y="15099"/>
                    <a:pt x="13119" y="15085"/>
                    <a:pt x="13169" y="15055"/>
                  </a:cubicBezTo>
                  <a:cubicBezTo>
                    <a:pt x="13431" y="14900"/>
                    <a:pt x="13693" y="14757"/>
                    <a:pt x="13907" y="14579"/>
                  </a:cubicBezTo>
                  <a:cubicBezTo>
                    <a:pt x="13962" y="14688"/>
                    <a:pt x="14063" y="14750"/>
                    <a:pt x="14162" y="14750"/>
                  </a:cubicBezTo>
                  <a:cubicBezTo>
                    <a:pt x="14236" y="14750"/>
                    <a:pt x="14309" y="14715"/>
                    <a:pt x="14360" y="14638"/>
                  </a:cubicBezTo>
                  <a:cubicBezTo>
                    <a:pt x="14574" y="14317"/>
                    <a:pt x="14574" y="14233"/>
                    <a:pt x="14419" y="13852"/>
                  </a:cubicBezTo>
                  <a:cubicBezTo>
                    <a:pt x="14346" y="13653"/>
                    <a:pt x="14184" y="13550"/>
                    <a:pt x="14015" y="13550"/>
                  </a:cubicBezTo>
                  <a:cubicBezTo>
                    <a:pt x="13882" y="13550"/>
                    <a:pt x="13745" y="13614"/>
                    <a:pt x="13645" y="13745"/>
                  </a:cubicBezTo>
                  <a:lnTo>
                    <a:pt x="13336" y="14019"/>
                  </a:lnTo>
                  <a:cubicBezTo>
                    <a:pt x="13502" y="12959"/>
                    <a:pt x="14074" y="11995"/>
                    <a:pt x="13562" y="10888"/>
                  </a:cubicBezTo>
                  <a:cubicBezTo>
                    <a:pt x="13300" y="10340"/>
                    <a:pt x="12800" y="9888"/>
                    <a:pt x="12371" y="9471"/>
                  </a:cubicBezTo>
                  <a:cubicBezTo>
                    <a:pt x="11562" y="8697"/>
                    <a:pt x="11455" y="8221"/>
                    <a:pt x="11788" y="7137"/>
                  </a:cubicBezTo>
                  <a:cubicBezTo>
                    <a:pt x="12074" y="6220"/>
                    <a:pt x="12443" y="5328"/>
                    <a:pt x="12907" y="4458"/>
                  </a:cubicBezTo>
                  <a:cubicBezTo>
                    <a:pt x="13205" y="3899"/>
                    <a:pt x="13645" y="3315"/>
                    <a:pt x="13693" y="2649"/>
                  </a:cubicBezTo>
                  <a:cubicBezTo>
                    <a:pt x="13776" y="1458"/>
                    <a:pt x="12764" y="601"/>
                    <a:pt x="11800" y="113"/>
                  </a:cubicBezTo>
                  <a:cubicBezTo>
                    <a:pt x="11764" y="101"/>
                    <a:pt x="11725" y="95"/>
                    <a:pt x="11688" y="95"/>
                  </a:cubicBezTo>
                  <a:cubicBezTo>
                    <a:pt x="11651" y="95"/>
                    <a:pt x="11615" y="101"/>
                    <a:pt x="11586" y="113"/>
                  </a:cubicBezTo>
                  <a:cubicBezTo>
                    <a:pt x="11471" y="38"/>
                    <a:pt x="11357" y="0"/>
                    <a:pt x="11243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3" name="Google Shape;14253;p48"/>
            <p:cNvSpPr/>
            <p:nvPr/>
          </p:nvSpPr>
          <p:spPr>
            <a:xfrm>
              <a:off x="5491750" y="2523475"/>
              <a:ext cx="164625" cy="345600"/>
            </a:xfrm>
            <a:custGeom>
              <a:avLst/>
              <a:gdLst/>
              <a:ahLst/>
              <a:cxnLst/>
              <a:rect l="l" t="t" r="r" b="b"/>
              <a:pathLst>
                <a:path w="6585" h="13824" extrusionOk="0">
                  <a:moveTo>
                    <a:pt x="5768" y="1"/>
                  </a:moveTo>
                  <a:cubicBezTo>
                    <a:pt x="5615" y="1"/>
                    <a:pt x="5468" y="125"/>
                    <a:pt x="5525" y="317"/>
                  </a:cubicBezTo>
                  <a:cubicBezTo>
                    <a:pt x="5977" y="2115"/>
                    <a:pt x="4989" y="4258"/>
                    <a:pt x="4037" y="5746"/>
                  </a:cubicBezTo>
                  <a:cubicBezTo>
                    <a:pt x="3394" y="6759"/>
                    <a:pt x="2382" y="7568"/>
                    <a:pt x="2012" y="8699"/>
                  </a:cubicBezTo>
                  <a:cubicBezTo>
                    <a:pt x="0" y="9044"/>
                    <a:pt x="2429" y="12938"/>
                    <a:pt x="2929" y="13652"/>
                  </a:cubicBezTo>
                  <a:cubicBezTo>
                    <a:pt x="3013" y="13769"/>
                    <a:pt x="3136" y="13824"/>
                    <a:pt x="3255" y="13824"/>
                  </a:cubicBezTo>
                  <a:cubicBezTo>
                    <a:pt x="3438" y="13824"/>
                    <a:pt x="3613" y="13693"/>
                    <a:pt x="3620" y="13462"/>
                  </a:cubicBezTo>
                  <a:cubicBezTo>
                    <a:pt x="3644" y="12890"/>
                    <a:pt x="3525" y="12521"/>
                    <a:pt x="3286" y="11997"/>
                  </a:cubicBezTo>
                  <a:cubicBezTo>
                    <a:pt x="3227" y="11867"/>
                    <a:pt x="2057" y="9877"/>
                    <a:pt x="2477" y="9877"/>
                  </a:cubicBezTo>
                  <a:cubicBezTo>
                    <a:pt x="2481" y="9877"/>
                    <a:pt x="2485" y="9878"/>
                    <a:pt x="2489" y="9878"/>
                  </a:cubicBezTo>
                  <a:cubicBezTo>
                    <a:pt x="2500" y="9879"/>
                    <a:pt x="2510" y="9879"/>
                    <a:pt x="2521" y="9879"/>
                  </a:cubicBezTo>
                  <a:cubicBezTo>
                    <a:pt x="2820" y="9879"/>
                    <a:pt x="3107" y="9569"/>
                    <a:pt x="3096" y="9259"/>
                  </a:cubicBezTo>
                  <a:cubicBezTo>
                    <a:pt x="3036" y="8366"/>
                    <a:pt x="4227" y="7354"/>
                    <a:pt x="4703" y="6639"/>
                  </a:cubicBezTo>
                  <a:cubicBezTo>
                    <a:pt x="5108" y="6020"/>
                    <a:pt x="5418" y="5365"/>
                    <a:pt x="5668" y="4663"/>
                  </a:cubicBezTo>
                  <a:cubicBezTo>
                    <a:pt x="6180" y="3306"/>
                    <a:pt x="6584" y="1615"/>
                    <a:pt x="6025" y="186"/>
                  </a:cubicBezTo>
                  <a:cubicBezTo>
                    <a:pt x="5977" y="57"/>
                    <a:pt x="5871" y="1"/>
                    <a:pt x="5768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4" name="Google Shape;14254;p48"/>
            <p:cNvSpPr/>
            <p:nvPr/>
          </p:nvSpPr>
          <p:spPr>
            <a:xfrm>
              <a:off x="5411200" y="2787625"/>
              <a:ext cx="151125" cy="143975"/>
            </a:xfrm>
            <a:custGeom>
              <a:avLst/>
              <a:gdLst/>
              <a:ahLst/>
              <a:cxnLst/>
              <a:rect l="l" t="t" r="r" b="b"/>
              <a:pathLst>
                <a:path w="6045" h="5759" extrusionOk="0">
                  <a:moveTo>
                    <a:pt x="2300" y="1"/>
                  </a:moveTo>
                  <a:cubicBezTo>
                    <a:pt x="1665" y="1"/>
                    <a:pt x="990" y="220"/>
                    <a:pt x="365" y="467"/>
                  </a:cubicBezTo>
                  <a:cubicBezTo>
                    <a:pt x="1" y="617"/>
                    <a:pt x="99" y="1143"/>
                    <a:pt x="426" y="1143"/>
                  </a:cubicBezTo>
                  <a:cubicBezTo>
                    <a:pt x="462" y="1143"/>
                    <a:pt x="502" y="1136"/>
                    <a:pt x="543" y="1122"/>
                  </a:cubicBezTo>
                  <a:cubicBezTo>
                    <a:pt x="1023" y="939"/>
                    <a:pt x="1488" y="826"/>
                    <a:pt x="1909" y="826"/>
                  </a:cubicBezTo>
                  <a:cubicBezTo>
                    <a:pt x="2668" y="826"/>
                    <a:pt x="3285" y="1193"/>
                    <a:pt x="3591" y="2181"/>
                  </a:cubicBezTo>
                  <a:cubicBezTo>
                    <a:pt x="3865" y="3039"/>
                    <a:pt x="3639" y="3979"/>
                    <a:pt x="3949" y="4813"/>
                  </a:cubicBezTo>
                  <a:cubicBezTo>
                    <a:pt x="4145" y="5330"/>
                    <a:pt x="4726" y="5759"/>
                    <a:pt x="5237" y="5759"/>
                  </a:cubicBezTo>
                  <a:cubicBezTo>
                    <a:pt x="5561" y="5759"/>
                    <a:pt x="5856" y="5587"/>
                    <a:pt x="6008" y="5158"/>
                  </a:cubicBezTo>
                  <a:cubicBezTo>
                    <a:pt x="6045" y="5031"/>
                    <a:pt x="5950" y="4938"/>
                    <a:pt x="5850" y="4938"/>
                  </a:cubicBezTo>
                  <a:cubicBezTo>
                    <a:pt x="5818" y="4938"/>
                    <a:pt x="5787" y="4948"/>
                    <a:pt x="5758" y="4967"/>
                  </a:cubicBezTo>
                  <a:cubicBezTo>
                    <a:pt x="5604" y="5044"/>
                    <a:pt x="5472" y="5079"/>
                    <a:pt x="5357" y="5079"/>
                  </a:cubicBezTo>
                  <a:cubicBezTo>
                    <a:pt x="4481" y="5079"/>
                    <a:pt x="4676" y="3048"/>
                    <a:pt x="4592" y="2479"/>
                  </a:cubicBezTo>
                  <a:cubicBezTo>
                    <a:pt x="4508" y="1884"/>
                    <a:pt x="4342" y="1288"/>
                    <a:pt x="3972" y="812"/>
                  </a:cubicBezTo>
                  <a:cubicBezTo>
                    <a:pt x="3507" y="211"/>
                    <a:pt x="2922" y="1"/>
                    <a:pt x="230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5" name="Google Shape;14255;p48"/>
            <p:cNvSpPr/>
            <p:nvPr/>
          </p:nvSpPr>
          <p:spPr>
            <a:xfrm>
              <a:off x="5575975" y="2735925"/>
              <a:ext cx="185050" cy="238975"/>
            </a:xfrm>
            <a:custGeom>
              <a:avLst/>
              <a:gdLst/>
              <a:ahLst/>
              <a:cxnLst/>
              <a:rect l="l" t="t" r="r" b="b"/>
              <a:pathLst>
                <a:path w="7402" h="9559" extrusionOk="0">
                  <a:moveTo>
                    <a:pt x="6787" y="1"/>
                  </a:moveTo>
                  <a:cubicBezTo>
                    <a:pt x="6675" y="1"/>
                    <a:pt x="6542" y="68"/>
                    <a:pt x="6383" y="225"/>
                  </a:cubicBezTo>
                  <a:cubicBezTo>
                    <a:pt x="6275" y="332"/>
                    <a:pt x="6347" y="523"/>
                    <a:pt x="6502" y="523"/>
                  </a:cubicBezTo>
                  <a:cubicBezTo>
                    <a:pt x="6525" y="523"/>
                    <a:pt x="6430" y="3011"/>
                    <a:pt x="6406" y="3249"/>
                  </a:cubicBezTo>
                  <a:cubicBezTo>
                    <a:pt x="6347" y="4476"/>
                    <a:pt x="6335" y="5619"/>
                    <a:pt x="5537" y="6595"/>
                  </a:cubicBezTo>
                  <a:cubicBezTo>
                    <a:pt x="4835" y="7452"/>
                    <a:pt x="3835" y="7952"/>
                    <a:pt x="2811" y="8297"/>
                  </a:cubicBezTo>
                  <a:cubicBezTo>
                    <a:pt x="2550" y="8382"/>
                    <a:pt x="2350" y="8420"/>
                    <a:pt x="2200" y="8420"/>
                  </a:cubicBezTo>
                  <a:cubicBezTo>
                    <a:pt x="1845" y="8420"/>
                    <a:pt x="1778" y="8206"/>
                    <a:pt x="1870" y="7905"/>
                  </a:cubicBezTo>
                  <a:lnTo>
                    <a:pt x="1870" y="7905"/>
                  </a:lnTo>
                  <a:cubicBezTo>
                    <a:pt x="1896" y="7914"/>
                    <a:pt x="1920" y="7919"/>
                    <a:pt x="1945" y="7919"/>
                  </a:cubicBezTo>
                  <a:cubicBezTo>
                    <a:pt x="2011" y="7919"/>
                    <a:pt x="2074" y="7885"/>
                    <a:pt x="2144" y="7833"/>
                  </a:cubicBezTo>
                  <a:cubicBezTo>
                    <a:pt x="2477" y="7464"/>
                    <a:pt x="2584" y="7202"/>
                    <a:pt x="2537" y="6678"/>
                  </a:cubicBezTo>
                  <a:cubicBezTo>
                    <a:pt x="2529" y="6514"/>
                    <a:pt x="2406" y="6411"/>
                    <a:pt x="2269" y="6411"/>
                  </a:cubicBezTo>
                  <a:cubicBezTo>
                    <a:pt x="2208" y="6411"/>
                    <a:pt x="2143" y="6432"/>
                    <a:pt x="2084" y="6476"/>
                  </a:cubicBezTo>
                  <a:cubicBezTo>
                    <a:pt x="1406" y="7035"/>
                    <a:pt x="1" y="8738"/>
                    <a:pt x="1263" y="9429"/>
                  </a:cubicBezTo>
                  <a:cubicBezTo>
                    <a:pt x="1430" y="9519"/>
                    <a:pt x="1624" y="9559"/>
                    <a:pt x="1837" y="9559"/>
                  </a:cubicBezTo>
                  <a:cubicBezTo>
                    <a:pt x="3083" y="9559"/>
                    <a:pt x="4958" y="8193"/>
                    <a:pt x="5609" y="7583"/>
                  </a:cubicBezTo>
                  <a:cubicBezTo>
                    <a:pt x="6966" y="6297"/>
                    <a:pt x="7264" y="4023"/>
                    <a:pt x="7347" y="2249"/>
                  </a:cubicBezTo>
                  <a:cubicBezTo>
                    <a:pt x="7357" y="2037"/>
                    <a:pt x="7401" y="1"/>
                    <a:pt x="678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6" name="Google Shape;14256;p48"/>
            <p:cNvSpPr/>
            <p:nvPr/>
          </p:nvSpPr>
          <p:spPr>
            <a:xfrm>
              <a:off x="5226525" y="2831350"/>
              <a:ext cx="295300" cy="427925"/>
            </a:xfrm>
            <a:custGeom>
              <a:avLst/>
              <a:gdLst/>
              <a:ahLst/>
              <a:cxnLst/>
              <a:rect l="l" t="t" r="r" b="b"/>
              <a:pathLst>
                <a:path w="11812" h="17117" extrusionOk="0">
                  <a:moveTo>
                    <a:pt x="7469" y="1"/>
                  </a:moveTo>
                  <a:cubicBezTo>
                    <a:pt x="7371" y="1"/>
                    <a:pt x="7267" y="14"/>
                    <a:pt x="7157" y="39"/>
                  </a:cubicBezTo>
                  <a:cubicBezTo>
                    <a:pt x="6906" y="99"/>
                    <a:pt x="6978" y="468"/>
                    <a:pt x="7216" y="492"/>
                  </a:cubicBezTo>
                  <a:cubicBezTo>
                    <a:pt x="7871" y="516"/>
                    <a:pt x="7287" y="2647"/>
                    <a:pt x="7561" y="3183"/>
                  </a:cubicBezTo>
                  <a:cubicBezTo>
                    <a:pt x="7823" y="3718"/>
                    <a:pt x="8228" y="3671"/>
                    <a:pt x="8704" y="3885"/>
                  </a:cubicBezTo>
                  <a:cubicBezTo>
                    <a:pt x="10050" y="4445"/>
                    <a:pt x="9931" y="5540"/>
                    <a:pt x="10026" y="6814"/>
                  </a:cubicBezTo>
                  <a:cubicBezTo>
                    <a:pt x="10133" y="8064"/>
                    <a:pt x="10502" y="9731"/>
                    <a:pt x="9526" y="10743"/>
                  </a:cubicBezTo>
                  <a:cubicBezTo>
                    <a:pt x="9103" y="11178"/>
                    <a:pt x="8579" y="11282"/>
                    <a:pt x="8017" y="11282"/>
                  </a:cubicBezTo>
                  <a:cubicBezTo>
                    <a:pt x="7507" y="11282"/>
                    <a:pt x="6966" y="11196"/>
                    <a:pt x="6441" y="11196"/>
                  </a:cubicBezTo>
                  <a:cubicBezTo>
                    <a:pt x="5787" y="11196"/>
                    <a:pt x="5158" y="11328"/>
                    <a:pt x="4644" y="11922"/>
                  </a:cubicBezTo>
                  <a:cubicBezTo>
                    <a:pt x="4037" y="12624"/>
                    <a:pt x="3799" y="13601"/>
                    <a:pt x="4049" y="14482"/>
                  </a:cubicBezTo>
                  <a:cubicBezTo>
                    <a:pt x="3275" y="14505"/>
                    <a:pt x="2501" y="14505"/>
                    <a:pt x="1727" y="14601"/>
                  </a:cubicBezTo>
                  <a:cubicBezTo>
                    <a:pt x="1334" y="14636"/>
                    <a:pt x="846" y="14636"/>
                    <a:pt x="584" y="14982"/>
                  </a:cubicBezTo>
                  <a:cubicBezTo>
                    <a:pt x="1" y="15732"/>
                    <a:pt x="1037" y="16315"/>
                    <a:pt x="1144" y="16982"/>
                  </a:cubicBezTo>
                  <a:cubicBezTo>
                    <a:pt x="1161" y="17074"/>
                    <a:pt x="1234" y="17116"/>
                    <a:pt x="1310" y="17116"/>
                  </a:cubicBezTo>
                  <a:cubicBezTo>
                    <a:pt x="1391" y="17116"/>
                    <a:pt x="1476" y="17068"/>
                    <a:pt x="1501" y="16982"/>
                  </a:cubicBezTo>
                  <a:cubicBezTo>
                    <a:pt x="1632" y="16565"/>
                    <a:pt x="1180" y="16018"/>
                    <a:pt x="1251" y="15756"/>
                  </a:cubicBezTo>
                  <a:cubicBezTo>
                    <a:pt x="1351" y="15435"/>
                    <a:pt x="2282" y="15369"/>
                    <a:pt x="3176" y="15369"/>
                  </a:cubicBezTo>
                  <a:cubicBezTo>
                    <a:pt x="3792" y="15369"/>
                    <a:pt x="4391" y="15400"/>
                    <a:pt x="4687" y="15400"/>
                  </a:cubicBezTo>
                  <a:cubicBezTo>
                    <a:pt x="4726" y="15400"/>
                    <a:pt x="4759" y="15400"/>
                    <a:pt x="4787" y="15398"/>
                  </a:cubicBezTo>
                  <a:cubicBezTo>
                    <a:pt x="5180" y="15387"/>
                    <a:pt x="5359" y="15017"/>
                    <a:pt x="5204" y="14684"/>
                  </a:cubicBezTo>
                  <a:cubicBezTo>
                    <a:pt x="4894" y="14029"/>
                    <a:pt x="4894" y="13255"/>
                    <a:pt x="5442" y="12708"/>
                  </a:cubicBezTo>
                  <a:cubicBezTo>
                    <a:pt x="5785" y="12351"/>
                    <a:pt x="6184" y="12259"/>
                    <a:pt x="6606" y="12259"/>
                  </a:cubicBezTo>
                  <a:cubicBezTo>
                    <a:pt x="6916" y="12259"/>
                    <a:pt x="7239" y="12308"/>
                    <a:pt x="7561" y="12339"/>
                  </a:cubicBezTo>
                  <a:cubicBezTo>
                    <a:pt x="7827" y="12363"/>
                    <a:pt x="8085" y="12382"/>
                    <a:pt x="8337" y="12382"/>
                  </a:cubicBezTo>
                  <a:cubicBezTo>
                    <a:pt x="8956" y="12382"/>
                    <a:pt x="9536" y="12267"/>
                    <a:pt x="10085" y="11827"/>
                  </a:cubicBezTo>
                  <a:cubicBezTo>
                    <a:pt x="11812" y="10422"/>
                    <a:pt x="11276" y="7993"/>
                    <a:pt x="11121" y="6088"/>
                  </a:cubicBezTo>
                  <a:cubicBezTo>
                    <a:pt x="11038" y="5266"/>
                    <a:pt x="11014" y="4409"/>
                    <a:pt x="10490" y="3718"/>
                  </a:cubicBezTo>
                  <a:cubicBezTo>
                    <a:pt x="9966" y="3052"/>
                    <a:pt x="9490" y="3230"/>
                    <a:pt x="8835" y="2945"/>
                  </a:cubicBezTo>
                  <a:cubicBezTo>
                    <a:pt x="7573" y="2409"/>
                    <a:pt x="8835" y="1361"/>
                    <a:pt x="8240" y="456"/>
                  </a:cubicBezTo>
                  <a:cubicBezTo>
                    <a:pt x="8040" y="138"/>
                    <a:pt x="7785" y="1"/>
                    <a:pt x="746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7" name="Google Shape;14257;p48"/>
            <p:cNvSpPr/>
            <p:nvPr/>
          </p:nvSpPr>
          <p:spPr>
            <a:xfrm>
              <a:off x="4708475" y="3170725"/>
              <a:ext cx="325825" cy="256375"/>
            </a:xfrm>
            <a:custGeom>
              <a:avLst/>
              <a:gdLst/>
              <a:ahLst/>
              <a:cxnLst/>
              <a:rect l="l" t="t" r="r" b="b"/>
              <a:pathLst>
                <a:path w="13033" h="10255" extrusionOk="0">
                  <a:moveTo>
                    <a:pt x="12542" y="0"/>
                  </a:moveTo>
                  <a:cubicBezTo>
                    <a:pt x="12531" y="0"/>
                    <a:pt x="12519" y="1"/>
                    <a:pt x="12508" y="2"/>
                  </a:cubicBezTo>
                  <a:cubicBezTo>
                    <a:pt x="10603" y="97"/>
                    <a:pt x="8328" y="847"/>
                    <a:pt x="7686" y="2871"/>
                  </a:cubicBezTo>
                  <a:cubicBezTo>
                    <a:pt x="7507" y="3407"/>
                    <a:pt x="7626" y="3895"/>
                    <a:pt x="7531" y="4431"/>
                  </a:cubicBezTo>
                  <a:cubicBezTo>
                    <a:pt x="7400" y="5312"/>
                    <a:pt x="7007" y="5479"/>
                    <a:pt x="6269" y="5776"/>
                  </a:cubicBezTo>
                  <a:cubicBezTo>
                    <a:pt x="5554" y="6074"/>
                    <a:pt x="5221" y="6622"/>
                    <a:pt x="5066" y="7360"/>
                  </a:cubicBezTo>
                  <a:cubicBezTo>
                    <a:pt x="4888" y="8193"/>
                    <a:pt x="5173" y="8527"/>
                    <a:pt x="4161" y="8634"/>
                  </a:cubicBezTo>
                  <a:cubicBezTo>
                    <a:pt x="3995" y="8649"/>
                    <a:pt x="3862" y="8659"/>
                    <a:pt x="3753" y="8659"/>
                  </a:cubicBezTo>
                  <a:cubicBezTo>
                    <a:pt x="3352" y="8659"/>
                    <a:pt x="3260" y="8527"/>
                    <a:pt x="2971" y="8050"/>
                  </a:cubicBezTo>
                  <a:cubicBezTo>
                    <a:pt x="2792" y="7753"/>
                    <a:pt x="2673" y="7419"/>
                    <a:pt x="2530" y="7110"/>
                  </a:cubicBezTo>
                  <a:cubicBezTo>
                    <a:pt x="1923" y="5562"/>
                    <a:pt x="1697" y="3990"/>
                    <a:pt x="1423" y="2383"/>
                  </a:cubicBezTo>
                  <a:cubicBezTo>
                    <a:pt x="1339" y="1978"/>
                    <a:pt x="1316" y="1550"/>
                    <a:pt x="887" y="1371"/>
                  </a:cubicBezTo>
                  <a:cubicBezTo>
                    <a:pt x="781" y="1325"/>
                    <a:pt x="679" y="1304"/>
                    <a:pt x="586" y="1304"/>
                  </a:cubicBezTo>
                  <a:cubicBezTo>
                    <a:pt x="315" y="1304"/>
                    <a:pt x="110" y="1486"/>
                    <a:pt x="30" y="1788"/>
                  </a:cubicBezTo>
                  <a:cubicBezTo>
                    <a:pt x="1" y="1914"/>
                    <a:pt x="122" y="2048"/>
                    <a:pt x="245" y="2048"/>
                  </a:cubicBezTo>
                  <a:cubicBezTo>
                    <a:pt x="273" y="2048"/>
                    <a:pt x="301" y="2041"/>
                    <a:pt x="327" y="2026"/>
                  </a:cubicBezTo>
                  <a:cubicBezTo>
                    <a:pt x="395" y="1982"/>
                    <a:pt x="454" y="1962"/>
                    <a:pt x="507" y="1962"/>
                  </a:cubicBezTo>
                  <a:cubicBezTo>
                    <a:pt x="1058" y="1962"/>
                    <a:pt x="839" y="4158"/>
                    <a:pt x="839" y="4288"/>
                  </a:cubicBezTo>
                  <a:cubicBezTo>
                    <a:pt x="839" y="4848"/>
                    <a:pt x="899" y="5431"/>
                    <a:pt x="1030" y="5979"/>
                  </a:cubicBezTo>
                  <a:cubicBezTo>
                    <a:pt x="1244" y="6931"/>
                    <a:pt x="1578" y="7955"/>
                    <a:pt x="2090" y="8812"/>
                  </a:cubicBezTo>
                  <a:cubicBezTo>
                    <a:pt x="2557" y="9581"/>
                    <a:pt x="3457" y="10254"/>
                    <a:pt x="4340" y="10254"/>
                  </a:cubicBezTo>
                  <a:cubicBezTo>
                    <a:pt x="4784" y="10254"/>
                    <a:pt x="5223" y="10084"/>
                    <a:pt x="5602" y="9670"/>
                  </a:cubicBezTo>
                  <a:cubicBezTo>
                    <a:pt x="6185" y="9027"/>
                    <a:pt x="5935" y="8253"/>
                    <a:pt x="6257" y="7527"/>
                  </a:cubicBezTo>
                  <a:cubicBezTo>
                    <a:pt x="6662" y="6610"/>
                    <a:pt x="7805" y="6800"/>
                    <a:pt x="8340" y="6014"/>
                  </a:cubicBezTo>
                  <a:cubicBezTo>
                    <a:pt x="8888" y="5193"/>
                    <a:pt x="8448" y="4264"/>
                    <a:pt x="8650" y="3359"/>
                  </a:cubicBezTo>
                  <a:cubicBezTo>
                    <a:pt x="9055" y="1573"/>
                    <a:pt x="11150" y="1228"/>
                    <a:pt x="12627" y="800"/>
                  </a:cubicBezTo>
                  <a:cubicBezTo>
                    <a:pt x="13033" y="672"/>
                    <a:pt x="12986" y="0"/>
                    <a:pt x="1254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8" name="Google Shape;14258;p48"/>
            <p:cNvSpPr/>
            <p:nvPr/>
          </p:nvSpPr>
          <p:spPr>
            <a:xfrm>
              <a:off x="5022025" y="3187100"/>
              <a:ext cx="194125" cy="292800"/>
            </a:xfrm>
            <a:custGeom>
              <a:avLst/>
              <a:gdLst/>
              <a:ahLst/>
              <a:cxnLst/>
              <a:rect l="l" t="t" r="r" b="b"/>
              <a:pathLst>
                <a:path w="7765" h="11712" extrusionOk="0">
                  <a:moveTo>
                    <a:pt x="1339" y="1"/>
                  </a:moveTo>
                  <a:cubicBezTo>
                    <a:pt x="908" y="1"/>
                    <a:pt x="466" y="146"/>
                    <a:pt x="85" y="418"/>
                  </a:cubicBezTo>
                  <a:cubicBezTo>
                    <a:pt x="0" y="471"/>
                    <a:pt x="28" y="617"/>
                    <a:pt x="118" y="617"/>
                  </a:cubicBezTo>
                  <a:cubicBezTo>
                    <a:pt x="130" y="617"/>
                    <a:pt x="142" y="614"/>
                    <a:pt x="156" y="609"/>
                  </a:cubicBezTo>
                  <a:cubicBezTo>
                    <a:pt x="348" y="536"/>
                    <a:pt x="547" y="501"/>
                    <a:pt x="743" y="501"/>
                  </a:cubicBezTo>
                  <a:cubicBezTo>
                    <a:pt x="1386" y="501"/>
                    <a:pt x="1994" y="880"/>
                    <a:pt x="2204" y="1573"/>
                  </a:cubicBezTo>
                  <a:cubicBezTo>
                    <a:pt x="2359" y="2061"/>
                    <a:pt x="2228" y="2681"/>
                    <a:pt x="2240" y="3169"/>
                  </a:cubicBezTo>
                  <a:cubicBezTo>
                    <a:pt x="2252" y="3633"/>
                    <a:pt x="2299" y="4085"/>
                    <a:pt x="2490" y="4526"/>
                  </a:cubicBezTo>
                  <a:cubicBezTo>
                    <a:pt x="3073" y="5800"/>
                    <a:pt x="3990" y="5502"/>
                    <a:pt x="5121" y="5574"/>
                  </a:cubicBezTo>
                  <a:cubicBezTo>
                    <a:pt x="7097" y="5729"/>
                    <a:pt x="5502" y="8419"/>
                    <a:pt x="5740" y="9705"/>
                  </a:cubicBezTo>
                  <a:cubicBezTo>
                    <a:pt x="5823" y="10146"/>
                    <a:pt x="5978" y="10622"/>
                    <a:pt x="6216" y="10991"/>
                  </a:cubicBezTo>
                  <a:cubicBezTo>
                    <a:pt x="6133" y="10979"/>
                    <a:pt x="6050" y="10967"/>
                    <a:pt x="5978" y="10955"/>
                  </a:cubicBezTo>
                  <a:cubicBezTo>
                    <a:pt x="5971" y="10953"/>
                    <a:pt x="5963" y="10952"/>
                    <a:pt x="5955" y="10952"/>
                  </a:cubicBezTo>
                  <a:cubicBezTo>
                    <a:pt x="5891" y="10952"/>
                    <a:pt x="5830" y="11034"/>
                    <a:pt x="5883" y="11098"/>
                  </a:cubicBezTo>
                  <a:cubicBezTo>
                    <a:pt x="6121" y="11324"/>
                    <a:pt x="6383" y="11527"/>
                    <a:pt x="6681" y="11682"/>
                  </a:cubicBezTo>
                  <a:cubicBezTo>
                    <a:pt x="6722" y="11703"/>
                    <a:pt x="6761" y="11712"/>
                    <a:pt x="6798" y="11712"/>
                  </a:cubicBezTo>
                  <a:cubicBezTo>
                    <a:pt x="6865" y="11712"/>
                    <a:pt x="6924" y="11680"/>
                    <a:pt x="6978" y="11634"/>
                  </a:cubicBezTo>
                  <a:cubicBezTo>
                    <a:pt x="7109" y="11682"/>
                    <a:pt x="7240" y="11705"/>
                    <a:pt x="7395" y="11705"/>
                  </a:cubicBezTo>
                  <a:cubicBezTo>
                    <a:pt x="7609" y="11694"/>
                    <a:pt x="7764" y="11384"/>
                    <a:pt x="7586" y="11229"/>
                  </a:cubicBezTo>
                  <a:cubicBezTo>
                    <a:pt x="6562" y="10384"/>
                    <a:pt x="6276" y="9384"/>
                    <a:pt x="6883" y="8229"/>
                  </a:cubicBezTo>
                  <a:cubicBezTo>
                    <a:pt x="7228" y="7574"/>
                    <a:pt x="7359" y="6741"/>
                    <a:pt x="7276" y="6014"/>
                  </a:cubicBezTo>
                  <a:cubicBezTo>
                    <a:pt x="7130" y="4889"/>
                    <a:pt x="6494" y="4306"/>
                    <a:pt x="5419" y="4306"/>
                  </a:cubicBezTo>
                  <a:cubicBezTo>
                    <a:pt x="5357" y="4306"/>
                    <a:pt x="5293" y="4308"/>
                    <a:pt x="5228" y="4312"/>
                  </a:cubicBezTo>
                  <a:cubicBezTo>
                    <a:pt x="4943" y="4333"/>
                    <a:pt x="4755" y="4374"/>
                    <a:pt x="4581" y="4374"/>
                  </a:cubicBezTo>
                  <a:cubicBezTo>
                    <a:pt x="4370" y="4374"/>
                    <a:pt x="4179" y="4314"/>
                    <a:pt x="3859" y="4085"/>
                  </a:cubicBezTo>
                  <a:cubicBezTo>
                    <a:pt x="3133" y="3574"/>
                    <a:pt x="3323" y="3085"/>
                    <a:pt x="3240" y="2288"/>
                  </a:cubicBezTo>
                  <a:cubicBezTo>
                    <a:pt x="3180" y="1740"/>
                    <a:pt x="3121" y="1216"/>
                    <a:pt x="2787" y="752"/>
                  </a:cubicBezTo>
                  <a:cubicBezTo>
                    <a:pt x="2420" y="238"/>
                    <a:pt x="1888" y="1"/>
                    <a:pt x="133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9" name="Google Shape;14259;p48"/>
            <p:cNvSpPr/>
            <p:nvPr/>
          </p:nvSpPr>
          <p:spPr>
            <a:xfrm>
              <a:off x="5236950" y="3234100"/>
              <a:ext cx="117600" cy="154700"/>
            </a:xfrm>
            <a:custGeom>
              <a:avLst/>
              <a:gdLst/>
              <a:ahLst/>
              <a:cxnLst/>
              <a:rect l="l" t="t" r="r" b="b"/>
              <a:pathLst>
                <a:path w="4704" h="6188" extrusionOk="0">
                  <a:moveTo>
                    <a:pt x="2680" y="1"/>
                  </a:moveTo>
                  <a:cubicBezTo>
                    <a:pt x="2585" y="1"/>
                    <a:pt x="2482" y="20"/>
                    <a:pt x="2370" y="62"/>
                  </a:cubicBezTo>
                  <a:cubicBezTo>
                    <a:pt x="1846" y="265"/>
                    <a:pt x="1715" y="884"/>
                    <a:pt x="2191" y="1182"/>
                  </a:cubicBezTo>
                  <a:cubicBezTo>
                    <a:pt x="2233" y="1206"/>
                    <a:pt x="2273" y="1217"/>
                    <a:pt x="2310" y="1217"/>
                  </a:cubicBezTo>
                  <a:cubicBezTo>
                    <a:pt x="2435" y="1217"/>
                    <a:pt x="2530" y="1098"/>
                    <a:pt x="2549" y="979"/>
                  </a:cubicBezTo>
                  <a:lnTo>
                    <a:pt x="2549" y="979"/>
                  </a:lnTo>
                  <a:cubicBezTo>
                    <a:pt x="2465" y="1539"/>
                    <a:pt x="2930" y="2622"/>
                    <a:pt x="3084" y="3182"/>
                  </a:cubicBezTo>
                  <a:cubicBezTo>
                    <a:pt x="3227" y="3777"/>
                    <a:pt x="3334" y="4527"/>
                    <a:pt x="2513" y="4611"/>
                  </a:cubicBezTo>
                  <a:cubicBezTo>
                    <a:pt x="2489" y="4612"/>
                    <a:pt x="2465" y="4613"/>
                    <a:pt x="2440" y="4613"/>
                  </a:cubicBezTo>
                  <a:cubicBezTo>
                    <a:pt x="2161" y="4613"/>
                    <a:pt x="1849" y="4503"/>
                    <a:pt x="1553" y="4503"/>
                  </a:cubicBezTo>
                  <a:cubicBezTo>
                    <a:pt x="1539" y="4503"/>
                    <a:pt x="1526" y="4503"/>
                    <a:pt x="1513" y="4503"/>
                  </a:cubicBezTo>
                  <a:cubicBezTo>
                    <a:pt x="679" y="4527"/>
                    <a:pt x="1" y="5111"/>
                    <a:pt x="191" y="5980"/>
                  </a:cubicBezTo>
                  <a:cubicBezTo>
                    <a:pt x="223" y="6122"/>
                    <a:pt x="340" y="6187"/>
                    <a:pt x="461" y="6187"/>
                  </a:cubicBezTo>
                  <a:cubicBezTo>
                    <a:pt x="615" y="6187"/>
                    <a:pt x="774" y="6083"/>
                    <a:pt x="774" y="5896"/>
                  </a:cubicBezTo>
                  <a:cubicBezTo>
                    <a:pt x="774" y="5552"/>
                    <a:pt x="1137" y="5462"/>
                    <a:pt x="1579" y="5462"/>
                  </a:cubicBezTo>
                  <a:cubicBezTo>
                    <a:pt x="2063" y="5462"/>
                    <a:pt x="2643" y="5570"/>
                    <a:pt x="2949" y="5570"/>
                  </a:cubicBezTo>
                  <a:cubicBezTo>
                    <a:pt x="2992" y="5570"/>
                    <a:pt x="3029" y="5568"/>
                    <a:pt x="3060" y="5563"/>
                  </a:cubicBezTo>
                  <a:cubicBezTo>
                    <a:pt x="3465" y="5504"/>
                    <a:pt x="3811" y="5337"/>
                    <a:pt x="4061" y="4992"/>
                  </a:cubicBezTo>
                  <a:cubicBezTo>
                    <a:pt x="4704" y="4146"/>
                    <a:pt x="4001" y="2610"/>
                    <a:pt x="3775" y="1705"/>
                  </a:cubicBezTo>
                  <a:cubicBezTo>
                    <a:pt x="3648" y="1147"/>
                    <a:pt x="3410" y="1"/>
                    <a:pt x="268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0" name="Google Shape;14260;p48"/>
            <p:cNvSpPr/>
            <p:nvPr/>
          </p:nvSpPr>
          <p:spPr>
            <a:xfrm>
              <a:off x="5094075" y="3441575"/>
              <a:ext cx="443525" cy="303450"/>
            </a:xfrm>
            <a:custGeom>
              <a:avLst/>
              <a:gdLst/>
              <a:ahLst/>
              <a:cxnLst/>
              <a:rect l="l" t="t" r="r" b="b"/>
              <a:pathLst>
                <a:path w="17741" h="12138" extrusionOk="0">
                  <a:moveTo>
                    <a:pt x="2149" y="0"/>
                  </a:moveTo>
                  <a:cubicBezTo>
                    <a:pt x="2124" y="0"/>
                    <a:pt x="2099" y="5"/>
                    <a:pt x="2072" y="14"/>
                  </a:cubicBezTo>
                  <a:cubicBezTo>
                    <a:pt x="1" y="622"/>
                    <a:pt x="2858" y="3753"/>
                    <a:pt x="3596" y="4479"/>
                  </a:cubicBezTo>
                  <a:cubicBezTo>
                    <a:pt x="4656" y="5503"/>
                    <a:pt x="5727" y="6408"/>
                    <a:pt x="6216" y="7861"/>
                  </a:cubicBezTo>
                  <a:cubicBezTo>
                    <a:pt x="6501" y="8658"/>
                    <a:pt x="6656" y="9504"/>
                    <a:pt x="7585" y="9742"/>
                  </a:cubicBezTo>
                  <a:cubicBezTo>
                    <a:pt x="7601" y="9750"/>
                    <a:pt x="7617" y="9752"/>
                    <a:pt x="7632" y="9752"/>
                  </a:cubicBezTo>
                  <a:cubicBezTo>
                    <a:pt x="7664" y="9752"/>
                    <a:pt x="7696" y="9742"/>
                    <a:pt x="7728" y="9742"/>
                  </a:cubicBezTo>
                  <a:cubicBezTo>
                    <a:pt x="8156" y="10182"/>
                    <a:pt x="8692" y="10492"/>
                    <a:pt x="9299" y="10659"/>
                  </a:cubicBezTo>
                  <a:cubicBezTo>
                    <a:pt x="9572" y="10731"/>
                    <a:pt x="9824" y="10763"/>
                    <a:pt x="10062" y="10763"/>
                  </a:cubicBezTo>
                  <a:cubicBezTo>
                    <a:pt x="10996" y="10763"/>
                    <a:pt x="11705" y="10271"/>
                    <a:pt x="12550" y="9825"/>
                  </a:cubicBezTo>
                  <a:cubicBezTo>
                    <a:pt x="13002" y="10218"/>
                    <a:pt x="13693" y="10099"/>
                    <a:pt x="14348" y="10147"/>
                  </a:cubicBezTo>
                  <a:cubicBezTo>
                    <a:pt x="15788" y="10218"/>
                    <a:pt x="16491" y="11218"/>
                    <a:pt x="17467" y="12099"/>
                  </a:cubicBezTo>
                  <a:cubicBezTo>
                    <a:pt x="17501" y="12126"/>
                    <a:pt x="17541" y="12138"/>
                    <a:pt x="17580" y="12138"/>
                  </a:cubicBezTo>
                  <a:cubicBezTo>
                    <a:pt x="17663" y="12138"/>
                    <a:pt x="17741" y="12082"/>
                    <a:pt x="17741" y="11992"/>
                  </a:cubicBezTo>
                  <a:cubicBezTo>
                    <a:pt x="17729" y="11075"/>
                    <a:pt x="17074" y="10373"/>
                    <a:pt x="16300" y="9920"/>
                  </a:cubicBezTo>
                  <a:cubicBezTo>
                    <a:pt x="15848" y="9670"/>
                    <a:pt x="15360" y="9492"/>
                    <a:pt x="14848" y="9432"/>
                  </a:cubicBezTo>
                  <a:cubicBezTo>
                    <a:pt x="14793" y="9426"/>
                    <a:pt x="14734" y="9424"/>
                    <a:pt x="14672" y="9424"/>
                  </a:cubicBezTo>
                  <a:cubicBezTo>
                    <a:pt x="14368" y="9424"/>
                    <a:pt x="13977" y="9481"/>
                    <a:pt x="13617" y="9481"/>
                  </a:cubicBezTo>
                  <a:cubicBezTo>
                    <a:pt x="13449" y="9481"/>
                    <a:pt x="13288" y="9469"/>
                    <a:pt x="13145" y="9432"/>
                  </a:cubicBezTo>
                  <a:cubicBezTo>
                    <a:pt x="13157" y="9349"/>
                    <a:pt x="13121" y="9242"/>
                    <a:pt x="13050" y="9194"/>
                  </a:cubicBezTo>
                  <a:cubicBezTo>
                    <a:pt x="12907" y="9135"/>
                    <a:pt x="12764" y="9087"/>
                    <a:pt x="12633" y="9075"/>
                  </a:cubicBezTo>
                  <a:cubicBezTo>
                    <a:pt x="12581" y="9017"/>
                    <a:pt x="12520" y="8990"/>
                    <a:pt x="12459" y="8990"/>
                  </a:cubicBezTo>
                  <a:cubicBezTo>
                    <a:pt x="12395" y="8990"/>
                    <a:pt x="12331" y="9020"/>
                    <a:pt x="12276" y="9075"/>
                  </a:cubicBezTo>
                  <a:cubicBezTo>
                    <a:pt x="11693" y="9135"/>
                    <a:pt x="11204" y="9504"/>
                    <a:pt x="10550" y="9658"/>
                  </a:cubicBezTo>
                  <a:cubicBezTo>
                    <a:pt x="10366" y="9697"/>
                    <a:pt x="10183" y="9715"/>
                    <a:pt x="10003" y="9715"/>
                  </a:cubicBezTo>
                  <a:cubicBezTo>
                    <a:pt x="8959" y="9715"/>
                    <a:pt x="8009" y="9094"/>
                    <a:pt x="7502" y="8170"/>
                  </a:cubicBezTo>
                  <a:cubicBezTo>
                    <a:pt x="7437" y="8056"/>
                    <a:pt x="7331" y="8008"/>
                    <a:pt x="7224" y="8008"/>
                  </a:cubicBezTo>
                  <a:cubicBezTo>
                    <a:pt x="7073" y="8008"/>
                    <a:pt x="6919" y="8103"/>
                    <a:pt x="6870" y="8242"/>
                  </a:cubicBezTo>
                  <a:cubicBezTo>
                    <a:pt x="6751" y="8075"/>
                    <a:pt x="6632" y="7920"/>
                    <a:pt x="6549" y="7718"/>
                  </a:cubicBezTo>
                  <a:cubicBezTo>
                    <a:pt x="6180" y="6944"/>
                    <a:pt x="6216" y="6075"/>
                    <a:pt x="5775" y="5313"/>
                  </a:cubicBezTo>
                  <a:cubicBezTo>
                    <a:pt x="5430" y="4729"/>
                    <a:pt x="1572" y="836"/>
                    <a:pt x="2263" y="479"/>
                  </a:cubicBezTo>
                  <a:cubicBezTo>
                    <a:pt x="2488" y="350"/>
                    <a:pt x="2366" y="0"/>
                    <a:pt x="214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1" name="Google Shape;14261;p48"/>
            <p:cNvSpPr/>
            <p:nvPr/>
          </p:nvSpPr>
          <p:spPr>
            <a:xfrm>
              <a:off x="5293200" y="3425550"/>
              <a:ext cx="167625" cy="186775"/>
            </a:xfrm>
            <a:custGeom>
              <a:avLst/>
              <a:gdLst/>
              <a:ahLst/>
              <a:cxnLst/>
              <a:rect l="l" t="t" r="r" b="b"/>
              <a:pathLst>
                <a:path w="6705" h="7471" extrusionOk="0">
                  <a:moveTo>
                    <a:pt x="5096" y="1"/>
                  </a:moveTo>
                  <a:cubicBezTo>
                    <a:pt x="4974" y="1"/>
                    <a:pt x="4848" y="62"/>
                    <a:pt x="4787" y="203"/>
                  </a:cubicBezTo>
                  <a:cubicBezTo>
                    <a:pt x="4085" y="1917"/>
                    <a:pt x="1" y="3775"/>
                    <a:pt x="1191" y="5977"/>
                  </a:cubicBezTo>
                  <a:cubicBezTo>
                    <a:pt x="1724" y="6973"/>
                    <a:pt x="2926" y="7471"/>
                    <a:pt x="4107" y="7471"/>
                  </a:cubicBezTo>
                  <a:cubicBezTo>
                    <a:pt x="4960" y="7471"/>
                    <a:pt x="5801" y="7211"/>
                    <a:pt x="6371" y="6692"/>
                  </a:cubicBezTo>
                  <a:cubicBezTo>
                    <a:pt x="6514" y="6597"/>
                    <a:pt x="6406" y="6394"/>
                    <a:pt x="6252" y="6382"/>
                  </a:cubicBezTo>
                  <a:cubicBezTo>
                    <a:pt x="6231" y="6382"/>
                    <a:pt x="6211" y="6382"/>
                    <a:pt x="6190" y="6382"/>
                  </a:cubicBezTo>
                  <a:cubicBezTo>
                    <a:pt x="5538" y="6382"/>
                    <a:pt x="4894" y="6532"/>
                    <a:pt x="4251" y="6532"/>
                  </a:cubicBezTo>
                  <a:cubicBezTo>
                    <a:pt x="4128" y="6532"/>
                    <a:pt x="4005" y="6526"/>
                    <a:pt x="3882" y="6513"/>
                  </a:cubicBezTo>
                  <a:cubicBezTo>
                    <a:pt x="3466" y="6489"/>
                    <a:pt x="2894" y="6358"/>
                    <a:pt x="2549" y="6085"/>
                  </a:cubicBezTo>
                  <a:cubicBezTo>
                    <a:pt x="1334" y="5132"/>
                    <a:pt x="2215" y="4334"/>
                    <a:pt x="2811" y="3703"/>
                  </a:cubicBezTo>
                  <a:cubicBezTo>
                    <a:pt x="3347" y="3156"/>
                    <a:pt x="3882" y="2632"/>
                    <a:pt x="4359" y="2084"/>
                  </a:cubicBezTo>
                  <a:cubicBezTo>
                    <a:pt x="4384" y="2090"/>
                    <a:pt x="4410" y="2093"/>
                    <a:pt x="4436" y="2093"/>
                  </a:cubicBezTo>
                  <a:cubicBezTo>
                    <a:pt x="4521" y="2093"/>
                    <a:pt x="4607" y="2062"/>
                    <a:pt x="4680" y="1989"/>
                  </a:cubicBezTo>
                  <a:cubicBezTo>
                    <a:pt x="4809" y="1871"/>
                    <a:pt x="4920" y="1821"/>
                    <a:pt x="5014" y="1821"/>
                  </a:cubicBezTo>
                  <a:cubicBezTo>
                    <a:pt x="5443" y="1821"/>
                    <a:pt x="5538" y="2842"/>
                    <a:pt x="5490" y="3096"/>
                  </a:cubicBezTo>
                  <a:cubicBezTo>
                    <a:pt x="5442" y="3394"/>
                    <a:pt x="5335" y="3691"/>
                    <a:pt x="5263" y="3989"/>
                  </a:cubicBezTo>
                  <a:cubicBezTo>
                    <a:pt x="5097" y="4596"/>
                    <a:pt x="4894" y="5239"/>
                    <a:pt x="4906" y="5882"/>
                  </a:cubicBezTo>
                  <a:cubicBezTo>
                    <a:pt x="4906" y="6016"/>
                    <a:pt x="5042" y="6126"/>
                    <a:pt x="5172" y="6126"/>
                  </a:cubicBezTo>
                  <a:cubicBezTo>
                    <a:pt x="5227" y="6126"/>
                    <a:pt x="5281" y="6107"/>
                    <a:pt x="5323" y="6061"/>
                  </a:cubicBezTo>
                  <a:cubicBezTo>
                    <a:pt x="6097" y="5168"/>
                    <a:pt x="6704" y="3299"/>
                    <a:pt x="6347" y="2144"/>
                  </a:cubicBezTo>
                  <a:cubicBezTo>
                    <a:pt x="6168" y="1560"/>
                    <a:pt x="5597" y="1144"/>
                    <a:pt x="5025" y="1132"/>
                  </a:cubicBezTo>
                  <a:cubicBezTo>
                    <a:pt x="5156" y="894"/>
                    <a:pt x="5287" y="643"/>
                    <a:pt x="5382" y="370"/>
                  </a:cubicBezTo>
                  <a:cubicBezTo>
                    <a:pt x="5462" y="146"/>
                    <a:pt x="5283" y="1"/>
                    <a:pt x="5096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2" name="Google Shape;14262;p48"/>
            <p:cNvSpPr/>
            <p:nvPr/>
          </p:nvSpPr>
          <p:spPr>
            <a:xfrm>
              <a:off x="5450450" y="3509850"/>
              <a:ext cx="108300" cy="119875"/>
            </a:xfrm>
            <a:custGeom>
              <a:avLst/>
              <a:gdLst/>
              <a:ahLst/>
              <a:cxnLst/>
              <a:rect l="l" t="t" r="r" b="b"/>
              <a:pathLst>
                <a:path w="4332" h="4795" extrusionOk="0">
                  <a:moveTo>
                    <a:pt x="655" y="0"/>
                  </a:moveTo>
                  <a:cubicBezTo>
                    <a:pt x="495" y="0"/>
                    <a:pt x="337" y="86"/>
                    <a:pt x="295" y="272"/>
                  </a:cubicBezTo>
                  <a:cubicBezTo>
                    <a:pt x="152" y="939"/>
                    <a:pt x="116" y="1653"/>
                    <a:pt x="33" y="2344"/>
                  </a:cubicBezTo>
                  <a:cubicBezTo>
                    <a:pt x="0" y="2540"/>
                    <a:pt x="197" y="2656"/>
                    <a:pt x="386" y="2656"/>
                  </a:cubicBezTo>
                  <a:cubicBezTo>
                    <a:pt x="403" y="2656"/>
                    <a:pt x="421" y="2655"/>
                    <a:pt x="438" y="2653"/>
                  </a:cubicBezTo>
                  <a:lnTo>
                    <a:pt x="438" y="2653"/>
                  </a:lnTo>
                  <a:cubicBezTo>
                    <a:pt x="402" y="2903"/>
                    <a:pt x="414" y="3177"/>
                    <a:pt x="474" y="3439"/>
                  </a:cubicBezTo>
                  <a:cubicBezTo>
                    <a:pt x="640" y="4214"/>
                    <a:pt x="1198" y="4794"/>
                    <a:pt x="1984" y="4794"/>
                  </a:cubicBezTo>
                  <a:cubicBezTo>
                    <a:pt x="2043" y="4794"/>
                    <a:pt x="2103" y="4791"/>
                    <a:pt x="2164" y="4784"/>
                  </a:cubicBezTo>
                  <a:cubicBezTo>
                    <a:pt x="2974" y="4677"/>
                    <a:pt x="3807" y="3987"/>
                    <a:pt x="4093" y="3213"/>
                  </a:cubicBezTo>
                  <a:cubicBezTo>
                    <a:pt x="4331" y="2534"/>
                    <a:pt x="4081" y="1474"/>
                    <a:pt x="3212" y="1355"/>
                  </a:cubicBezTo>
                  <a:cubicBezTo>
                    <a:pt x="3184" y="1352"/>
                    <a:pt x="3156" y="1350"/>
                    <a:pt x="3129" y="1350"/>
                  </a:cubicBezTo>
                  <a:cubicBezTo>
                    <a:pt x="2964" y="1350"/>
                    <a:pt x="2826" y="1414"/>
                    <a:pt x="2724" y="1558"/>
                  </a:cubicBezTo>
                  <a:cubicBezTo>
                    <a:pt x="2557" y="1796"/>
                    <a:pt x="2724" y="1986"/>
                    <a:pt x="2879" y="2153"/>
                  </a:cubicBezTo>
                  <a:cubicBezTo>
                    <a:pt x="3069" y="2355"/>
                    <a:pt x="3236" y="2474"/>
                    <a:pt x="3188" y="2784"/>
                  </a:cubicBezTo>
                  <a:cubicBezTo>
                    <a:pt x="3129" y="3117"/>
                    <a:pt x="2819" y="3415"/>
                    <a:pt x="2581" y="3606"/>
                  </a:cubicBezTo>
                  <a:cubicBezTo>
                    <a:pt x="2393" y="3731"/>
                    <a:pt x="2141" y="3902"/>
                    <a:pt x="1913" y="3902"/>
                  </a:cubicBezTo>
                  <a:cubicBezTo>
                    <a:pt x="1881" y="3902"/>
                    <a:pt x="1850" y="3899"/>
                    <a:pt x="1819" y="3891"/>
                  </a:cubicBezTo>
                  <a:cubicBezTo>
                    <a:pt x="1462" y="3808"/>
                    <a:pt x="1331" y="3475"/>
                    <a:pt x="1248" y="3141"/>
                  </a:cubicBezTo>
                  <a:cubicBezTo>
                    <a:pt x="1117" y="2522"/>
                    <a:pt x="1224" y="1867"/>
                    <a:pt x="1545" y="1296"/>
                  </a:cubicBezTo>
                  <a:cubicBezTo>
                    <a:pt x="1652" y="1117"/>
                    <a:pt x="1485" y="906"/>
                    <a:pt x="1315" y="906"/>
                  </a:cubicBezTo>
                  <a:cubicBezTo>
                    <a:pt x="1258" y="906"/>
                    <a:pt x="1200" y="929"/>
                    <a:pt x="1152" y="986"/>
                  </a:cubicBezTo>
                  <a:cubicBezTo>
                    <a:pt x="1057" y="1105"/>
                    <a:pt x="974" y="1224"/>
                    <a:pt x="890" y="1343"/>
                  </a:cubicBezTo>
                  <a:cubicBezTo>
                    <a:pt x="950" y="1010"/>
                    <a:pt x="1009" y="700"/>
                    <a:pt x="1045" y="379"/>
                  </a:cubicBezTo>
                  <a:cubicBezTo>
                    <a:pt x="1058" y="134"/>
                    <a:pt x="855" y="0"/>
                    <a:pt x="65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3" name="Google Shape;14263;p48"/>
            <p:cNvSpPr/>
            <p:nvPr/>
          </p:nvSpPr>
          <p:spPr>
            <a:xfrm>
              <a:off x="5328625" y="3721950"/>
              <a:ext cx="700700" cy="688350"/>
            </a:xfrm>
            <a:custGeom>
              <a:avLst/>
              <a:gdLst/>
              <a:ahLst/>
              <a:cxnLst/>
              <a:rect l="l" t="t" r="r" b="b"/>
              <a:pathLst>
                <a:path w="28028" h="27534" extrusionOk="0">
                  <a:moveTo>
                    <a:pt x="21091" y="0"/>
                  </a:moveTo>
                  <a:cubicBezTo>
                    <a:pt x="21020" y="0"/>
                    <a:pt x="20947" y="5"/>
                    <a:pt x="20872" y="15"/>
                  </a:cubicBezTo>
                  <a:cubicBezTo>
                    <a:pt x="19432" y="217"/>
                    <a:pt x="19432" y="1789"/>
                    <a:pt x="18801" y="2753"/>
                  </a:cubicBezTo>
                  <a:cubicBezTo>
                    <a:pt x="18553" y="3138"/>
                    <a:pt x="18344" y="3287"/>
                    <a:pt x="18160" y="3287"/>
                  </a:cubicBezTo>
                  <a:cubicBezTo>
                    <a:pt x="17636" y="3287"/>
                    <a:pt x="17315" y="2077"/>
                    <a:pt x="16884" y="1610"/>
                  </a:cubicBezTo>
                  <a:cubicBezTo>
                    <a:pt x="16408" y="1087"/>
                    <a:pt x="15753" y="789"/>
                    <a:pt x="15062" y="658"/>
                  </a:cubicBezTo>
                  <a:cubicBezTo>
                    <a:pt x="14821" y="610"/>
                    <a:pt x="14586" y="588"/>
                    <a:pt x="14357" y="588"/>
                  </a:cubicBezTo>
                  <a:cubicBezTo>
                    <a:pt x="12864" y="588"/>
                    <a:pt x="11614" y="1532"/>
                    <a:pt x="10562" y="2575"/>
                  </a:cubicBezTo>
                  <a:cubicBezTo>
                    <a:pt x="10288" y="2849"/>
                    <a:pt x="10528" y="3300"/>
                    <a:pt x="10847" y="3300"/>
                  </a:cubicBezTo>
                  <a:cubicBezTo>
                    <a:pt x="10917" y="3300"/>
                    <a:pt x="10989" y="3279"/>
                    <a:pt x="11062" y="3230"/>
                  </a:cubicBezTo>
                  <a:cubicBezTo>
                    <a:pt x="12002" y="2599"/>
                    <a:pt x="13205" y="1753"/>
                    <a:pt x="14383" y="1682"/>
                  </a:cubicBezTo>
                  <a:cubicBezTo>
                    <a:pt x="14420" y="1680"/>
                    <a:pt x="14458" y="1680"/>
                    <a:pt x="14495" y="1680"/>
                  </a:cubicBezTo>
                  <a:cubicBezTo>
                    <a:pt x="15028" y="1680"/>
                    <a:pt x="15625" y="1840"/>
                    <a:pt x="16015" y="2218"/>
                  </a:cubicBezTo>
                  <a:cubicBezTo>
                    <a:pt x="16538" y="2706"/>
                    <a:pt x="16408" y="3075"/>
                    <a:pt x="16669" y="3599"/>
                  </a:cubicBezTo>
                  <a:cubicBezTo>
                    <a:pt x="16954" y="4175"/>
                    <a:pt x="17401" y="4434"/>
                    <a:pt x="17883" y="4434"/>
                  </a:cubicBezTo>
                  <a:cubicBezTo>
                    <a:pt x="18288" y="4434"/>
                    <a:pt x="18718" y="4252"/>
                    <a:pt x="19098" y="3920"/>
                  </a:cubicBezTo>
                  <a:cubicBezTo>
                    <a:pt x="19563" y="3515"/>
                    <a:pt x="19741" y="2992"/>
                    <a:pt x="19979" y="2444"/>
                  </a:cubicBezTo>
                  <a:cubicBezTo>
                    <a:pt x="20087" y="2134"/>
                    <a:pt x="20218" y="1837"/>
                    <a:pt x="20360" y="1539"/>
                  </a:cubicBezTo>
                  <a:cubicBezTo>
                    <a:pt x="20749" y="1332"/>
                    <a:pt x="21058" y="1228"/>
                    <a:pt x="21291" y="1228"/>
                  </a:cubicBezTo>
                  <a:cubicBezTo>
                    <a:pt x="21608" y="1228"/>
                    <a:pt x="21784" y="1422"/>
                    <a:pt x="21825" y="1813"/>
                  </a:cubicBezTo>
                  <a:cubicBezTo>
                    <a:pt x="22015" y="2277"/>
                    <a:pt x="21908" y="2789"/>
                    <a:pt x="21872" y="3242"/>
                  </a:cubicBezTo>
                  <a:cubicBezTo>
                    <a:pt x="21718" y="4730"/>
                    <a:pt x="21658" y="6123"/>
                    <a:pt x="23087" y="6980"/>
                  </a:cubicBezTo>
                  <a:cubicBezTo>
                    <a:pt x="23361" y="7147"/>
                    <a:pt x="23658" y="7206"/>
                    <a:pt x="23920" y="7361"/>
                  </a:cubicBezTo>
                  <a:cubicBezTo>
                    <a:pt x="24670" y="7790"/>
                    <a:pt x="24980" y="8230"/>
                    <a:pt x="25266" y="9040"/>
                  </a:cubicBezTo>
                  <a:cubicBezTo>
                    <a:pt x="25587" y="9945"/>
                    <a:pt x="26337" y="10612"/>
                    <a:pt x="26611" y="11528"/>
                  </a:cubicBezTo>
                  <a:cubicBezTo>
                    <a:pt x="27326" y="13791"/>
                    <a:pt x="25599" y="15410"/>
                    <a:pt x="24087" y="16719"/>
                  </a:cubicBezTo>
                  <a:cubicBezTo>
                    <a:pt x="22777" y="17851"/>
                    <a:pt x="22956" y="19172"/>
                    <a:pt x="22896" y="20768"/>
                  </a:cubicBezTo>
                  <a:cubicBezTo>
                    <a:pt x="22885" y="21327"/>
                    <a:pt x="22837" y="22030"/>
                    <a:pt x="22492" y="22518"/>
                  </a:cubicBezTo>
                  <a:cubicBezTo>
                    <a:pt x="22063" y="23113"/>
                    <a:pt x="21527" y="23054"/>
                    <a:pt x="20896" y="23208"/>
                  </a:cubicBezTo>
                  <a:cubicBezTo>
                    <a:pt x="20718" y="23244"/>
                    <a:pt x="20575" y="23292"/>
                    <a:pt x="20444" y="23339"/>
                  </a:cubicBezTo>
                  <a:cubicBezTo>
                    <a:pt x="19872" y="21946"/>
                    <a:pt x="18563" y="20851"/>
                    <a:pt x="17074" y="20625"/>
                  </a:cubicBezTo>
                  <a:cubicBezTo>
                    <a:pt x="17384" y="19279"/>
                    <a:pt x="17265" y="17886"/>
                    <a:pt x="15884" y="17148"/>
                  </a:cubicBezTo>
                  <a:cubicBezTo>
                    <a:pt x="15229" y="16791"/>
                    <a:pt x="14491" y="16731"/>
                    <a:pt x="13776" y="16600"/>
                  </a:cubicBezTo>
                  <a:cubicBezTo>
                    <a:pt x="13264" y="16505"/>
                    <a:pt x="12657" y="16434"/>
                    <a:pt x="12252" y="16065"/>
                  </a:cubicBezTo>
                  <a:cubicBezTo>
                    <a:pt x="11824" y="15648"/>
                    <a:pt x="11824" y="14969"/>
                    <a:pt x="11574" y="14481"/>
                  </a:cubicBezTo>
                  <a:cubicBezTo>
                    <a:pt x="11195" y="13735"/>
                    <a:pt x="10746" y="13440"/>
                    <a:pt x="10277" y="13440"/>
                  </a:cubicBezTo>
                  <a:cubicBezTo>
                    <a:pt x="9743" y="13440"/>
                    <a:pt x="9182" y="13823"/>
                    <a:pt x="8668" y="14362"/>
                  </a:cubicBezTo>
                  <a:cubicBezTo>
                    <a:pt x="7013" y="16088"/>
                    <a:pt x="4847" y="17220"/>
                    <a:pt x="2465" y="17505"/>
                  </a:cubicBezTo>
                  <a:cubicBezTo>
                    <a:pt x="2191" y="16684"/>
                    <a:pt x="1894" y="15850"/>
                    <a:pt x="1751" y="15005"/>
                  </a:cubicBezTo>
                  <a:cubicBezTo>
                    <a:pt x="1525" y="13743"/>
                    <a:pt x="1906" y="12802"/>
                    <a:pt x="2370" y="11671"/>
                  </a:cubicBezTo>
                  <a:cubicBezTo>
                    <a:pt x="3001" y="10147"/>
                    <a:pt x="2739" y="8254"/>
                    <a:pt x="4168" y="7194"/>
                  </a:cubicBezTo>
                  <a:cubicBezTo>
                    <a:pt x="5882" y="5909"/>
                    <a:pt x="8311" y="5623"/>
                    <a:pt x="9097" y="3385"/>
                  </a:cubicBezTo>
                  <a:cubicBezTo>
                    <a:pt x="9177" y="3154"/>
                    <a:pt x="8953" y="2966"/>
                    <a:pt x="8746" y="2966"/>
                  </a:cubicBezTo>
                  <a:cubicBezTo>
                    <a:pt x="8644" y="2966"/>
                    <a:pt x="8545" y="3012"/>
                    <a:pt x="8490" y="3123"/>
                  </a:cubicBezTo>
                  <a:cubicBezTo>
                    <a:pt x="7371" y="5682"/>
                    <a:pt x="3656" y="5409"/>
                    <a:pt x="2239" y="7766"/>
                  </a:cubicBezTo>
                  <a:cubicBezTo>
                    <a:pt x="1810" y="8480"/>
                    <a:pt x="1751" y="9314"/>
                    <a:pt x="1525" y="10088"/>
                  </a:cubicBezTo>
                  <a:cubicBezTo>
                    <a:pt x="1239" y="11100"/>
                    <a:pt x="656" y="12017"/>
                    <a:pt x="417" y="13040"/>
                  </a:cubicBezTo>
                  <a:cubicBezTo>
                    <a:pt x="1" y="14898"/>
                    <a:pt x="751" y="16719"/>
                    <a:pt x="1668" y="18303"/>
                  </a:cubicBezTo>
                  <a:cubicBezTo>
                    <a:pt x="1761" y="18472"/>
                    <a:pt x="1922" y="18545"/>
                    <a:pt x="2096" y="18545"/>
                  </a:cubicBezTo>
                  <a:cubicBezTo>
                    <a:pt x="2143" y="18545"/>
                    <a:pt x="2191" y="18539"/>
                    <a:pt x="2239" y="18529"/>
                  </a:cubicBezTo>
                  <a:cubicBezTo>
                    <a:pt x="3799" y="18303"/>
                    <a:pt x="5275" y="17862"/>
                    <a:pt x="6656" y="17077"/>
                  </a:cubicBezTo>
                  <a:cubicBezTo>
                    <a:pt x="7252" y="16731"/>
                    <a:pt x="7823" y="16327"/>
                    <a:pt x="8359" y="15886"/>
                  </a:cubicBezTo>
                  <a:cubicBezTo>
                    <a:pt x="8668" y="15624"/>
                    <a:pt x="8978" y="15207"/>
                    <a:pt x="9311" y="14993"/>
                  </a:cubicBezTo>
                  <a:cubicBezTo>
                    <a:pt x="9419" y="14758"/>
                    <a:pt x="9554" y="14642"/>
                    <a:pt x="9714" y="14642"/>
                  </a:cubicBezTo>
                  <a:cubicBezTo>
                    <a:pt x="9855" y="14642"/>
                    <a:pt x="10014" y="14732"/>
                    <a:pt x="10192" y="14910"/>
                  </a:cubicBezTo>
                  <a:cubicBezTo>
                    <a:pt x="10669" y="14934"/>
                    <a:pt x="10883" y="15148"/>
                    <a:pt x="10871" y="15565"/>
                  </a:cubicBezTo>
                  <a:cubicBezTo>
                    <a:pt x="11157" y="16017"/>
                    <a:pt x="11169" y="16541"/>
                    <a:pt x="11585" y="16934"/>
                  </a:cubicBezTo>
                  <a:cubicBezTo>
                    <a:pt x="11931" y="17267"/>
                    <a:pt x="12359" y="17481"/>
                    <a:pt x="12788" y="17636"/>
                  </a:cubicBezTo>
                  <a:cubicBezTo>
                    <a:pt x="13431" y="17862"/>
                    <a:pt x="14133" y="17910"/>
                    <a:pt x="14764" y="18124"/>
                  </a:cubicBezTo>
                  <a:cubicBezTo>
                    <a:pt x="16169" y="18624"/>
                    <a:pt x="15979" y="19863"/>
                    <a:pt x="15657" y="21053"/>
                  </a:cubicBezTo>
                  <a:cubicBezTo>
                    <a:pt x="15537" y="21515"/>
                    <a:pt x="15912" y="21834"/>
                    <a:pt x="16326" y="21834"/>
                  </a:cubicBezTo>
                  <a:cubicBezTo>
                    <a:pt x="16361" y="21834"/>
                    <a:pt x="16396" y="21832"/>
                    <a:pt x="16431" y="21827"/>
                  </a:cubicBezTo>
                  <a:cubicBezTo>
                    <a:pt x="16618" y="21798"/>
                    <a:pt x="16801" y="21783"/>
                    <a:pt x="16978" y="21783"/>
                  </a:cubicBezTo>
                  <a:cubicBezTo>
                    <a:pt x="18436" y="21783"/>
                    <a:pt x="19530" y="22761"/>
                    <a:pt x="19753" y="24268"/>
                  </a:cubicBezTo>
                  <a:cubicBezTo>
                    <a:pt x="19765" y="24399"/>
                    <a:pt x="19860" y="24482"/>
                    <a:pt x="19944" y="24542"/>
                  </a:cubicBezTo>
                  <a:cubicBezTo>
                    <a:pt x="19741" y="24887"/>
                    <a:pt x="19527" y="25232"/>
                    <a:pt x="19313" y="25554"/>
                  </a:cubicBezTo>
                  <a:cubicBezTo>
                    <a:pt x="19146" y="25792"/>
                    <a:pt x="18955" y="26209"/>
                    <a:pt x="18694" y="26364"/>
                  </a:cubicBezTo>
                  <a:cubicBezTo>
                    <a:pt x="18623" y="26404"/>
                    <a:pt x="18550" y="26424"/>
                    <a:pt x="18481" y="26424"/>
                  </a:cubicBezTo>
                  <a:cubicBezTo>
                    <a:pt x="18305" y="26424"/>
                    <a:pt x="18162" y="26289"/>
                    <a:pt x="18205" y="26006"/>
                  </a:cubicBezTo>
                  <a:cubicBezTo>
                    <a:pt x="18241" y="25768"/>
                    <a:pt x="18479" y="25554"/>
                    <a:pt x="18658" y="25435"/>
                  </a:cubicBezTo>
                  <a:cubicBezTo>
                    <a:pt x="18881" y="25275"/>
                    <a:pt x="18781" y="24906"/>
                    <a:pt x="18528" y="24906"/>
                  </a:cubicBezTo>
                  <a:cubicBezTo>
                    <a:pt x="18498" y="24906"/>
                    <a:pt x="18466" y="24911"/>
                    <a:pt x="18432" y="24923"/>
                  </a:cubicBezTo>
                  <a:cubicBezTo>
                    <a:pt x="17848" y="25101"/>
                    <a:pt x="17372" y="25590"/>
                    <a:pt x="17360" y="26221"/>
                  </a:cubicBezTo>
                  <a:cubicBezTo>
                    <a:pt x="17348" y="26864"/>
                    <a:pt x="17860" y="27495"/>
                    <a:pt x="18503" y="27530"/>
                  </a:cubicBezTo>
                  <a:cubicBezTo>
                    <a:pt x="18534" y="27533"/>
                    <a:pt x="18564" y="27534"/>
                    <a:pt x="18593" y="27534"/>
                  </a:cubicBezTo>
                  <a:cubicBezTo>
                    <a:pt x="19319" y="27534"/>
                    <a:pt x="19829" y="26854"/>
                    <a:pt x="20218" y="26328"/>
                  </a:cubicBezTo>
                  <a:cubicBezTo>
                    <a:pt x="20646" y="25709"/>
                    <a:pt x="20991" y="24887"/>
                    <a:pt x="20980" y="24113"/>
                  </a:cubicBezTo>
                  <a:cubicBezTo>
                    <a:pt x="21408" y="23935"/>
                    <a:pt x="22027" y="23958"/>
                    <a:pt x="22408" y="23768"/>
                  </a:cubicBezTo>
                  <a:cubicBezTo>
                    <a:pt x="22861" y="23518"/>
                    <a:pt x="23194" y="23089"/>
                    <a:pt x="23396" y="22625"/>
                  </a:cubicBezTo>
                  <a:cubicBezTo>
                    <a:pt x="24206" y="20899"/>
                    <a:pt x="23135" y="18827"/>
                    <a:pt x="24682" y="17410"/>
                  </a:cubicBezTo>
                  <a:cubicBezTo>
                    <a:pt x="25802" y="16398"/>
                    <a:pt x="26897" y="15660"/>
                    <a:pt x="27504" y="14195"/>
                  </a:cubicBezTo>
                  <a:cubicBezTo>
                    <a:pt x="28028" y="12838"/>
                    <a:pt x="27957" y="11409"/>
                    <a:pt x="27159" y="10183"/>
                  </a:cubicBezTo>
                  <a:cubicBezTo>
                    <a:pt x="26230" y="8790"/>
                    <a:pt x="26349" y="7135"/>
                    <a:pt x="24730" y="6302"/>
                  </a:cubicBezTo>
                  <a:cubicBezTo>
                    <a:pt x="23587" y="5706"/>
                    <a:pt x="22932" y="5301"/>
                    <a:pt x="23015" y="3885"/>
                  </a:cubicBezTo>
                  <a:cubicBezTo>
                    <a:pt x="23063" y="3111"/>
                    <a:pt x="23146" y="2444"/>
                    <a:pt x="22908" y="1706"/>
                  </a:cubicBezTo>
                  <a:cubicBezTo>
                    <a:pt x="22631" y="853"/>
                    <a:pt x="22035" y="0"/>
                    <a:pt x="21091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4" name="Google Shape;14264;p48"/>
            <p:cNvSpPr/>
            <p:nvPr/>
          </p:nvSpPr>
          <p:spPr>
            <a:xfrm>
              <a:off x="5686125" y="3551200"/>
              <a:ext cx="247675" cy="174200"/>
            </a:xfrm>
            <a:custGeom>
              <a:avLst/>
              <a:gdLst/>
              <a:ahLst/>
              <a:cxnLst/>
              <a:rect l="l" t="t" r="r" b="b"/>
              <a:pathLst>
                <a:path w="9907" h="6968" extrusionOk="0">
                  <a:moveTo>
                    <a:pt x="2112" y="1"/>
                  </a:moveTo>
                  <a:cubicBezTo>
                    <a:pt x="1432" y="1"/>
                    <a:pt x="762" y="172"/>
                    <a:pt x="155" y="582"/>
                  </a:cubicBezTo>
                  <a:cubicBezTo>
                    <a:pt x="0" y="690"/>
                    <a:pt x="60" y="975"/>
                    <a:pt x="262" y="975"/>
                  </a:cubicBezTo>
                  <a:cubicBezTo>
                    <a:pt x="869" y="951"/>
                    <a:pt x="1488" y="916"/>
                    <a:pt x="2060" y="916"/>
                  </a:cubicBezTo>
                  <a:cubicBezTo>
                    <a:pt x="2089" y="1021"/>
                    <a:pt x="2171" y="1111"/>
                    <a:pt x="2296" y="1111"/>
                  </a:cubicBezTo>
                  <a:cubicBezTo>
                    <a:pt x="2326" y="1111"/>
                    <a:pt x="2358" y="1106"/>
                    <a:pt x="2393" y="1094"/>
                  </a:cubicBezTo>
                  <a:cubicBezTo>
                    <a:pt x="2541" y="1041"/>
                    <a:pt x="2666" y="1017"/>
                    <a:pt x="2772" y="1017"/>
                  </a:cubicBezTo>
                  <a:cubicBezTo>
                    <a:pt x="3685" y="1017"/>
                    <a:pt x="3177" y="2802"/>
                    <a:pt x="3155" y="3154"/>
                  </a:cubicBezTo>
                  <a:cubicBezTo>
                    <a:pt x="3120" y="3428"/>
                    <a:pt x="3072" y="3690"/>
                    <a:pt x="3120" y="3964"/>
                  </a:cubicBezTo>
                  <a:cubicBezTo>
                    <a:pt x="3179" y="4428"/>
                    <a:pt x="3334" y="4845"/>
                    <a:pt x="3703" y="5142"/>
                  </a:cubicBezTo>
                  <a:cubicBezTo>
                    <a:pt x="4263" y="5583"/>
                    <a:pt x="5203" y="5631"/>
                    <a:pt x="5858" y="5821"/>
                  </a:cubicBezTo>
                  <a:cubicBezTo>
                    <a:pt x="6941" y="6131"/>
                    <a:pt x="7989" y="6535"/>
                    <a:pt x="9025" y="6940"/>
                  </a:cubicBezTo>
                  <a:cubicBezTo>
                    <a:pt x="9074" y="6959"/>
                    <a:pt x="9127" y="6967"/>
                    <a:pt x="9182" y="6967"/>
                  </a:cubicBezTo>
                  <a:cubicBezTo>
                    <a:pt x="9443" y="6967"/>
                    <a:pt x="9736" y="6770"/>
                    <a:pt x="9775" y="6524"/>
                  </a:cubicBezTo>
                  <a:cubicBezTo>
                    <a:pt x="9858" y="5952"/>
                    <a:pt x="9906" y="5464"/>
                    <a:pt x="9799" y="4881"/>
                  </a:cubicBezTo>
                  <a:cubicBezTo>
                    <a:pt x="9766" y="4697"/>
                    <a:pt x="9592" y="4600"/>
                    <a:pt x="9418" y="4600"/>
                  </a:cubicBezTo>
                  <a:cubicBezTo>
                    <a:pt x="9277" y="4600"/>
                    <a:pt x="9137" y="4664"/>
                    <a:pt x="9073" y="4797"/>
                  </a:cubicBezTo>
                  <a:cubicBezTo>
                    <a:pt x="8942" y="5059"/>
                    <a:pt x="8835" y="5321"/>
                    <a:pt x="8763" y="5583"/>
                  </a:cubicBezTo>
                  <a:cubicBezTo>
                    <a:pt x="7823" y="5262"/>
                    <a:pt x="6870" y="4940"/>
                    <a:pt x="5894" y="4761"/>
                  </a:cubicBezTo>
                  <a:cubicBezTo>
                    <a:pt x="5132" y="4630"/>
                    <a:pt x="4846" y="4726"/>
                    <a:pt x="4251" y="4107"/>
                  </a:cubicBezTo>
                  <a:cubicBezTo>
                    <a:pt x="3572" y="3392"/>
                    <a:pt x="3905" y="3249"/>
                    <a:pt x="3965" y="2368"/>
                  </a:cubicBezTo>
                  <a:cubicBezTo>
                    <a:pt x="4001" y="1940"/>
                    <a:pt x="3929" y="1440"/>
                    <a:pt x="3727" y="1071"/>
                  </a:cubicBezTo>
                  <a:lnTo>
                    <a:pt x="3727" y="1071"/>
                  </a:lnTo>
                  <a:cubicBezTo>
                    <a:pt x="4322" y="1201"/>
                    <a:pt x="4905" y="1440"/>
                    <a:pt x="5489" y="1844"/>
                  </a:cubicBezTo>
                  <a:cubicBezTo>
                    <a:pt x="5540" y="1882"/>
                    <a:pt x="5590" y="1899"/>
                    <a:pt x="5636" y="1899"/>
                  </a:cubicBezTo>
                  <a:cubicBezTo>
                    <a:pt x="5850" y="1899"/>
                    <a:pt x="5986" y="1549"/>
                    <a:pt x="5751" y="1392"/>
                  </a:cubicBezTo>
                  <a:cubicBezTo>
                    <a:pt x="4737" y="620"/>
                    <a:pt x="3405" y="1"/>
                    <a:pt x="2112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5" name="Google Shape;14265;p48"/>
            <p:cNvSpPr/>
            <p:nvPr/>
          </p:nvSpPr>
          <p:spPr>
            <a:xfrm>
              <a:off x="5840075" y="3595775"/>
              <a:ext cx="48800" cy="22825"/>
            </a:xfrm>
            <a:custGeom>
              <a:avLst/>
              <a:gdLst/>
              <a:ahLst/>
              <a:cxnLst/>
              <a:rect l="l" t="t" r="r" b="b"/>
              <a:pathLst>
                <a:path w="1952" h="913" extrusionOk="0">
                  <a:moveTo>
                    <a:pt x="85" y="1"/>
                  </a:moveTo>
                  <a:cubicBezTo>
                    <a:pt x="40" y="1"/>
                    <a:pt x="0" y="86"/>
                    <a:pt x="45" y="97"/>
                  </a:cubicBezTo>
                  <a:cubicBezTo>
                    <a:pt x="605" y="347"/>
                    <a:pt x="1164" y="621"/>
                    <a:pt x="1712" y="895"/>
                  </a:cubicBezTo>
                  <a:cubicBezTo>
                    <a:pt x="1737" y="907"/>
                    <a:pt x="1759" y="912"/>
                    <a:pt x="1780" y="912"/>
                  </a:cubicBezTo>
                  <a:cubicBezTo>
                    <a:pt x="1901" y="912"/>
                    <a:pt x="1951" y="731"/>
                    <a:pt x="1819" y="681"/>
                  </a:cubicBezTo>
                  <a:cubicBezTo>
                    <a:pt x="1236" y="466"/>
                    <a:pt x="664" y="240"/>
                    <a:pt x="93" y="2"/>
                  </a:cubicBezTo>
                  <a:cubicBezTo>
                    <a:pt x="90" y="1"/>
                    <a:pt x="87" y="1"/>
                    <a:pt x="8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6" name="Google Shape;14266;p48"/>
            <p:cNvSpPr/>
            <p:nvPr/>
          </p:nvSpPr>
          <p:spPr>
            <a:xfrm>
              <a:off x="5482525" y="3239150"/>
              <a:ext cx="92600" cy="71525"/>
            </a:xfrm>
            <a:custGeom>
              <a:avLst/>
              <a:gdLst/>
              <a:ahLst/>
              <a:cxnLst/>
              <a:rect l="l" t="t" r="r" b="b"/>
              <a:pathLst>
                <a:path w="3704" h="2861" extrusionOk="0">
                  <a:moveTo>
                    <a:pt x="705" y="0"/>
                  </a:moveTo>
                  <a:cubicBezTo>
                    <a:pt x="632" y="0"/>
                    <a:pt x="556" y="33"/>
                    <a:pt x="500" y="110"/>
                  </a:cubicBezTo>
                  <a:cubicBezTo>
                    <a:pt x="0" y="813"/>
                    <a:pt x="72" y="1801"/>
                    <a:pt x="703" y="2396"/>
                  </a:cubicBezTo>
                  <a:cubicBezTo>
                    <a:pt x="1060" y="2730"/>
                    <a:pt x="1548" y="2861"/>
                    <a:pt x="2024" y="2861"/>
                  </a:cubicBezTo>
                  <a:cubicBezTo>
                    <a:pt x="2524" y="2837"/>
                    <a:pt x="3227" y="2825"/>
                    <a:pt x="3620" y="2480"/>
                  </a:cubicBezTo>
                  <a:cubicBezTo>
                    <a:pt x="3691" y="2384"/>
                    <a:pt x="3703" y="2230"/>
                    <a:pt x="3644" y="2146"/>
                  </a:cubicBezTo>
                  <a:cubicBezTo>
                    <a:pt x="3453" y="1843"/>
                    <a:pt x="3188" y="1761"/>
                    <a:pt x="2897" y="1761"/>
                  </a:cubicBezTo>
                  <a:cubicBezTo>
                    <a:pt x="2550" y="1761"/>
                    <a:pt x="2166" y="1878"/>
                    <a:pt x="1825" y="1878"/>
                  </a:cubicBezTo>
                  <a:cubicBezTo>
                    <a:pt x="1754" y="1878"/>
                    <a:pt x="1686" y="1873"/>
                    <a:pt x="1619" y="1861"/>
                  </a:cubicBezTo>
                  <a:cubicBezTo>
                    <a:pt x="1000" y="1742"/>
                    <a:pt x="607" y="908"/>
                    <a:pt x="917" y="360"/>
                  </a:cubicBezTo>
                  <a:cubicBezTo>
                    <a:pt x="1024" y="163"/>
                    <a:pt x="870" y="0"/>
                    <a:pt x="70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7" name="Google Shape;14267;p48"/>
            <p:cNvSpPr/>
            <p:nvPr/>
          </p:nvSpPr>
          <p:spPr>
            <a:xfrm>
              <a:off x="5537000" y="3352800"/>
              <a:ext cx="33650" cy="28650"/>
            </a:xfrm>
            <a:custGeom>
              <a:avLst/>
              <a:gdLst/>
              <a:ahLst/>
              <a:cxnLst/>
              <a:rect l="l" t="t" r="r" b="b"/>
              <a:pathLst>
                <a:path w="1346" h="1146" extrusionOk="0">
                  <a:moveTo>
                    <a:pt x="788" y="1"/>
                  </a:moveTo>
                  <a:cubicBezTo>
                    <a:pt x="661" y="1"/>
                    <a:pt x="535" y="48"/>
                    <a:pt x="441" y="148"/>
                  </a:cubicBezTo>
                  <a:cubicBezTo>
                    <a:pt x="429" y="172"/>
                    <a:pt x="429" y="172"/>
                    <a:pt x="429" y="184"/>
                  </a:cubicBezTo>
                  <a:cubicBezTo>
                    <a:pt x="405" y="196"/>
                    <a:pt x="381" y="220"/>
                    <a:pt x="369" y="232"/>
                  </a:cubicBezTo>
                  <a:lnTo>
                    <a:pt x="345" y="244"/>
                  </a:lnTo>
                  <a:cubicBezTo>
                    <a:pt x="319" y="252"/>
                    <a:pt x="280" y="274"/>
                    <a:pt x="247" y="303"/>
                  </a:cubicBezTo>
                  <a:lnTo>
                    <a:pt x="247" y="303"/>
                  </a:lnTo>
                  <a:cubicBezTo>
                    <a:pt x="247" y="303"/>
                    <a:pt x="247" y="303"/>
                    <a:pt x="247" y="303"/>
                  </a:cubicBezTo>
                  <a:lnTo>
                    <a:pt x="247" y="303"/>
                  </a:lnTo>
                  <a:cubicBezTo>
                    <a:pt x="243" y="303"/>
                    <a:pt x="188" y="350"/>
                    <a:pt x="155" y="375"/>
                  </a:cubicBezTo>
                  <a:cubicBezTo>
                    <a:pt x="24" y="482"/>
                    <a:pt x="0" y="720"/>
                    <a:pt x="95" y="863"/>
                  </a:cubicBezTo>
                  <a:cubicBezTo>
                    <a:pt x="211" y="1058"/>
                    <a:pt x="409" y="1145"/>
                    <a:pt x="611" y="1145"/>
                  </a:cubicBezTo>
                  <a:cubicBezTo>
                    <a:pt x="865" y="1145"/>
                    <a:pt x="1126" y="1006"/>
                    <a:pt x="1238" y="767"/>
                  </a:cubicBezTo>
                  <a:cubicBezTo>
                    <a:pt x="1345" y="541"/>
                    <a:pt x="1322" y="279"/>
                    <a:pt x="1107" y="113"/>
                  </a:cubicBezTo>
                  <a:cubicBezTo>
                    <a:pt x="1017" y="39"/>
                    <a:pt x="903" y="1"/>
                    <a:pt x="788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8" name="Google Shape;14268;p48"/>
            <p:cNvSpPr/>
            <p:nvPr/>
          </p:nvSpPr>
          <p:spPr>
            <a:xfrm>
              <a:off x="4202600" y="3744625"/>
              <a:ext cx="169975" cy="232550"/>
            </a:xfrm>
            <a:custGeom>
              <a:avLst/>
              <a:gdLst/>
              <a:ahLst/>
              <a:cxnLst/>
              <a:rect l="l" t="t" r="r" b="b"/>
              <a:pathLst>
                <a:path w="6799" h="9302" extrusionOk="0">
                  <a:moveTo>
                    <a:pt x="4668" y="1013"/>
                  </a:moveTo>
                  <a:cubicBezTo>
                    <a:pt x="5656" y="1882"/>
                    <a:pt x="5418" y="4406"/>
                    <a:pt x="5072" y="5442"/>
                  </a:cubicBezTo>
                  <a:cubicBezTo>
                    <a:pt x="4822" y="6216"/>
                    <a:pt x="4394" y="6883"/>
                    <a:pt x="3775" y="7419"/>
                  </a:cubicBezTo>
                  <a:cubicBezTo>
                    <a:pt x="3525" y="7645"/>
                    <a:pt x="3227" y="7847"/>
                    <a:pt x="2917" y="7990"/>
                  </a:cubicBezTo>
                  <a:cubicBezTo>
                    <a:pt x="2618" y="8143"/>
                    <a:pt x="2300" y="8311"/>
                    <a:pt x="2040" y="8311"/>
                  </a:cubicBezTo>
                  <a:cubicBezTo>
                    <a:pt x="1835" y="8311"/>
                    <a:pt x="1667" y="8206"/>
                    <a:pt x="1572" y="7907"/>
                  </a:cubicBezTo>
                  <a:cubicBezTo>
                    <a:pt x="1393" y="7311"/>
                    <a:pt x="1846" y="6954"/>
                    <a:pt x="2060" y="6418"/>
                  </a:cubicBezTo>
                  <a:cubicBezTo>
                    <a:pt x="2263" y="5942"/>
                    <a:pt x="2346" y="5478"/>
                    <a:pt x="2358" y="4978"/>
                  </a:cubicBezTo>
                  <a:cubicBezTo>
                    <a:pt x="2429" y="3085"/>
                    <a:pt x="2739" y="1739"/>
                    <a:pt x="4668" y="1013"/>
                  </a:cubicBezTo>
                  <a:close/>
                  <a:moveTo>
                    <a:pt x="4603" y="1"/>
                  </a:moveTo>
                  <a:cubicBezTo>
                    <a:pt x="4339" y="1"/>
                    <a:pt x="4180" y="268"/>
                    <a:pt x="4191" y="501"/>
                  </a:cubicBezTo>
                  <a:cubicBezTo>
                    <a:pt x="3429" y="739"/>
                    <a:pt x="2798" y="1204"/>
                    <a:pt x="2322" y="1870"/>
                  </a:cubicBezTo>
                  <a:cubicBezTo>
                    <a:pt x="1572" y="2859"/>
                    <a:pt x="1584" y="3787"/>
                    <a:pt x="1453" y="4978"/>
                  </a:cubicBezTo>
                  <a:cubicBezTo>
                    <a:pt x="1322" y="6049"/>
                    <a:pt x="0" y="7323"/>
                    <a:pt x="310" y="8454"/>
                  </a:cubicBezTo>
                  <a:cubicBezTo>
                    <a:pt x="503" y="9126"/>
                    <a:pt x="1148" y="9302"/>
                    <a:pt x="1770" y="9302"/>
                  </a:cubicBezTo>
                  <a:cubicBezTo>
                    <a:pt x="1876" y="9302"/>
                    <a:pt x="1981" y="9297"/>
                    <a:pt x="2084" y="9288"/>
                  </a:cubicBezTo>
                  <a:cubicBezTo>
                    <a:pt x="4227" y="9109"/>
                    <a:pt x="5846" y="7300"/>
                    <a:pt x="6311" y="5287"/>
                  </a:cubicBezTo>
                  <a:cubicBezTo>
                    <a:pt x="6656" y="3811"/>
                    <a:pt x="6799" y="156"/>
                    <a:pt x="4620" y="1"/>
                  </a:cubicBezTo>
                  <a:cubicBezTo>
                    <a:pt x="4614" y="1"/>
                    <a:pt x="4608" y="1"/>
                    <a:pt x="460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9" name="Google Shape;14269;p48"/>
            <p:cNvSpPr/>
            <p:nvPr/>
          </p:nvSpPr>
          <p:spPr>
            <a:xfrm>
              <a:off x="4319325" y="3660325"/>
              <a:ext cx="67650" cy="60750"/>
            </a:xfrm>
            <a:custGeom>
              <a:avLst/>
              <a:gdLst/>
              <a:ahLst/>
              <a:cxnLst/>
              <a:rect l="l" t="t" r="r" b="b"/>
              <a:pathLst>
                <a:path w="2706" h="2430" extrusionOk="0">
                  <a:moveTo>
                    <a:pt x="1945" y="1"/>
                  </a:moveTo>
                  <a:cubicBezTo>
                    <a:pt x="1924" y="1"/>
                    <a:pt x="1902" y="2"/>
                    <a:pt x="1880" y="4"/>
                  </a:cubicBezTo>
                  <a:cubicBezTo>
                    <a:pt x="1642" y="27"/>
                    <a:pt x="1487" y="206"/>
                    <a:pt x="1535" y="444"/>
                  </a:cubicBezTo>
                  <a:cubicBezTo>
                    <a:pt x="1570" y="599"/>
                    <a:pt x="1642" y="754"/>
                    <a:pt x="1582" y="908"/>
                  </a:cubicBezTo>
                  <a:cubicBezTo>
                    <a:pt x="1511" y="1099"/>
                    <a:pt x="1189" y="1408"/>
                    <a:pt x="999" y="1492"/>
                  </a:cubicBezTo>
                  <a:cubicBezTo>
                    <a:pt x="975" y="1501"/>
                    <a:pt x="953" y="1505"/>
                    <a:pt x="934" y="1505"/>
                  </a:cubicBezTo>
                  <a:cubicBezTo>
                    <a:pt x="800" y="1505"/>
                    <a:pt x="777" y="1306"/>
                    <a:pt x="808" y="1170"/>
                  </a:cubicBezTo>
                  <a:cubicBezTo>
                    <a:pt x="868" y="873"/>
                    <a:pt x="1106" y="718"/>
                    <a:pt x="1249" y="456"/>
                  </a:cubicBezTo>
                  <a:cubicBezTo>
                    <a:pt x="1368" y="287"/>
                    <a:pt x="1205" y="126"/>
                    <a:pt x="1037" y="126"/>
                  </a:cubicBezTo>
                  <a:cubicBezTo>
                    <a:pt x="1004" y="126"/>
                    <a:pt x="971" y="133"/>
                    <a:pt x="939" y="146"/>
                  </a:cubicBezTo>
                  <a:cubicBezTo>
                    <a:pt x="475" y="373"/>
                    <a:pt x="34" y="897"/>
                    <a:pt x="22" y="1408"/>
                  </a:cubicBezTo>
                  <a:cubicBezTo>
                    <a:pt x="0" y="1960"/>
                    <a:pt x="397" y="2430"/>
                    <a:pt x="938" y="2430"/>
                  </a:cubicBezTo>
                  <a:cubicBezTo>
                    <a:pt x="981" y="2430"/>
                    <a:pt x="1025" y="2427"/>
                    <a:pt x="1070" y="2421"/>
                  </a:cubicBezTo>
                  <a:cubicBezTo>
                    <a:pt x="1642" y="2349"/>
                    <a:pt x="2237" y="1825"/>
                    <a:pt x="2475" y="1325"/>
                  </a:cubicBezTo>
                  <a:cubicBezTo>
                    <a:pt x="2706" y="875"/>
                    <a:pt x="2601" y="1"/>
                    <a:pt x="194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0" name="Google Shape;14270;p48"/>
            <p:cNvSpPr/>
            <p:nvPr/>
          </p:nvSpPr>
          <p:spPr>
            <a:xfrm>
              <a:off x="3395050" y="2548650"/>
              <a:ext cx="95875" cy="86650"/>
            </a:xfrm>
            <a:custGeom>
              <a:avLst/>
              <a:gdLst/>
              <a:ahLst/>
              <a:cxnLst/>
              <a:rect l="l" t="t" r="r" b="b"/>
              <a:pathLst>
                <a:path w="3835" h="3466" extrusionOk="0">
                  <a:moveTo>
                    <a:pt x="1507" y="1"/>
                  </a:moveTo>
                  <a:cubicBezTo>
                    <a:pt x="1427" y="1"/>
                    <a:pt x="1346" y="39"/>
                    <a:pt x="1287" y="132"/>
                  </a:cubicBezTo>
                  <a:cubicBezTo>
                    <a:pt x="763" y="941"/>
                    <a:pt x="1" y="2715"/>
                    <a:pt x="1239" y="3346"/>
                  </a:cubicBezTo>
                  <a:cubicBezTo>
                    <a:pt x="1404" y="3428"/>
                    <a:pt x="1569" y="3465"/>
                    <a:pt x="1731" y="3465"/>
                  </a:cubicBezTo>
                  <a:cubicBezTo>
                    <a:pt x="2865" y="3465"/>
                    <a:pt x="3835" y="1648"/>
                    <a:pt x="3418" y="679"/>
                  </a:cubicBezTo>
                  <a:cubicBezTo>
                    <a:pt x="3371" y="579"/>
                    <a:pt x="3255" y="527"/>
                    <a:pt x="3142" y="527"/>
                  </a:cubicBezTo>
                  <a:cubicBezTo>
                    <a:pt x="3055" y="527"/>
                    <a:pt x="2970" y="558"/>
                    <a:pt x="2918" y="620"/>
                  </a:cubicBezTo>
                  <a:cubicBezTo>
                    <a:pt x="2682" y="901"/>
                    <a:pt x="2139" y="2483"/>
                    <a:pt x="1659" y="2483"/>
                  </a:cubicBezTo>
                  <a:cubicBezTo>
                    <a:pt x="1630" y="2483"/>
                    <a:pt x="1601" y="2478"/>
                    <a:pt x="1572" y="2465"/>
                  </a:cubicBezTo>
                  <a:cubicBezTo>
                    <a:pt x="1346" y="2382"/>
                    <a:pt x="1358" y="1882"/>
                    <a:pt x="1358" y="1703"/>
                  </a:cubicBezTo>
                  <a:cubicBezTo>
                    <a:pt x="1394" y="1263"/>
                    <a:pt x="1549" y="799"/>
                    <a:pt x="1751" y="394"/>
                  </a:cubicBezTo>
                  <a:cubicBezTo>
                    <a:pt x="1849" y="189"/>
                    <a:pt x="1682" y="1"/>
                    <a:pt x="150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1" name="Google Shape;14271;p48"/>
            <p:cNvSpPr/>
            <p:nvPr/>
          </p:nvSpPr>
          <p:spPr>
            <a:xfrm>
              <a:off x="3228075" y="2263125"/>
              <a:ext cx="132175" cy="86125"/>
            </a:xfrm>
            <a:custGeom>
              <a:avLst/>
              <a:gdLst/>
              <a:ahLst/>
              <a:cxnLst/>
              <a:rect l="l" t="t" r="r" b="b"/>
              <a:pathLst>
                <a:path w="5287" h="3445" extrusionOk="0">
                  <a:moveTo>
                    <a:pt x="2370" y="659"/>
                  </a:moveTo>
                  <a:lnTo>
                    <a:pt x="2370" y="659"/>
                  </a:lnTo>
                  <a:cubicBezTo>
                    <a:pt x="2286" y="1028"/>
                    <a:pt x="2441" y="1349"/>
                    <a:pt x="2798" y="1611"/>
                  </a:cubicBezTo>
                  <a:cubicBezTo>
                    <a:pt x="3048" y="1790"/>
                    <a:pt x="3334" y="1825"/>
                    <a:pt x="3632" y="1885"/>
                  </a:cubicBezTo>
                  <a:cubicBezTo>
                    <a:pt x="3691" y="1909"/>
                    <a:pt x="4191" y="1885"/>
                    <a:pt x="4215" y="2028"/>
                  </a:cubicBezTo>
                  <a:cubicBezTo>
                    <a:pt x="4215" y="2194"/>
                    <a:pt x="3644" y="2456"/>
                    <a:pt x="3525" y="2504"/>
                  </a:cubicBezTo>
                  <a:cubicBezTo>
                    <a:pt x="3363" y="2567"/>
                    <a:pt x="3170" y="2597"/>
                    <a:pt x="2966" y="2597"/>
                  </a:cubicBezTo>
                  <a:cubicBezTo>
                    <a:pt x="2237" y="2597"/>
                    <a:pt x="1358" y="2208"/>
                    <a:pt x="1191" y="1492"/>
                  </a:cubicBezTo>
                  <a:cubicBezTo>
                    <a:pt x="1036" y="861"/>
                    <a:pt x="1881" y="742"/>
                    <a:pt x="2370" y="659"/>
                  </a:cubicBezTo>
                  <a:close/>
                  <a:moveTo>
                    <a:pt x="3387" y="1"/>
                  </a:moveTo>
                  <a:cubicBezTo>
                    <a:pt x="2823" y="1"/>
                    <a:pt x="2260" y="56"/>
                    <a:pt x="1703" y="182"/>
                  </a:cubicBezTo>
                  <a:cubicBezTo>
                    <a:pt x="1227" y="289"/>
                    <a:pt x="584" y="420"/>
                    <a:pt x="369" y="921"/>
                  </a:cubicBezTo>
                  <a:cubicBezTo>
                    <a:pt x="0" y="1861"/>
                    <a:pt x="1298" y="2980"/>
                    <a:pt x="2036" y="3278"/>
                  </a:cubicBezTo>
                  <a:cubicBezTo>
                    <a:pt x="2330" y="3390"/>
                    <a:pt x="2639" y="3445"/>
                    <a:pt x="2946" y="3445"/>
                  </a:cubicBezTo>
                  <a:cubicBezTo>
                    <a:pt x="3748" y="3445"/>
                    <a:pt x="4536" y="3073"/>
                    <a:pt x="5001" y="2385"/>
                  </a:cubicBezTo>
                  <a:cubicBezTo>
                    <a:pt x="5275" y="1992"/>
                    <a:pt x="5287" y="1599"/>
                    <a:pt x="4929" y="1266"/>
                  </a:cubicBezTo>
                  <a:cubicBezTo>
                    <a:pt x="4477" y="861"/>
                    <a:pt x="3334" y="1040"/>
                    <a:pt x="3013" y="563"/>
                  </a:cubicBezTo>
                  <a:cubicBezTo>
                    <a:pt x="3274" y="546"/>
                    <a:pt x="3536" y="535"/>
                    <a:pt x="3797" y="535"/>
                  </a:cubicBezTo>
                  <a:cubicBezTo>
                    <a:pt x="3893" y="535"/>
                    <a:pt x="3988" y="536"/>
                    <a:pt x="4084" y="540"/>
                  </a:cubicBezTo>
                  <a:cubicBezTo>
                    <a:pt x="4088" y="540"/>
                    <a:pt x="4092" y="540"/>
                    <a:pt x="4096" y="540"/>
                  </a:cubicBezTo>
                  <a:cubicBezTo>
                    <a:pt x="4406" y="540"/>
                    <a:pt x="4402" y="63"/>
                    <a:pt x="4084" y="28"/>
                  </a:cubicBezTo>
                  <a:cubicBezTo>
                    <a:pt x="3852" y="10"/>
                    <a:pt x="3619" y="1"/>
                    <a:pt x="338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2" name="Google Shape;14272;p48"/>
            <p:cNvSpPr/>
            <p:nvPr/>
          </p:nvSpPr>
          <p:spPr>
            <a:xfrm>
              <a:off x="3638550" y="1741175"/>
              <a:ext cx="197050" cy="192250"/>
            </a:xfrm>
            <a:custGeom>
              <a:avLst/>
              <a:gdLst/>
              <a:ahLst/>
              <a:cxnLst/>
              <a:rect l="l" t="t" r="r" b="b"/>
              <a:pathLst>
                <a:path w="7882" h="7690" extrusionOk="0">
                  <a:moveTo>
                    <a:pt x="4512" y="784"/>
                  </a:moveTo>
                  <a:cubicBezTo>
                    <a:pt x="4482" y="945"/>
                    <a:pt x="4562" y="1139"/>
                    <a:pt x="4731" y="1139"/>
                  </a:cubicBezTo>
                  <a:cubicBezTo>
                    <a:pt x="4762" y="1139"/>
                    <a:pt x="4797" y="1132"/>
                    <a:pt x="4834" y="1117"/>
                  </a:cubicBezTo>
                  <a:cubicBezTo>
                    <a:pt x="4982" y="1054"/>
                    <a:pt x="5128" y="1025"/>
                    <a:pt x="5268" y="1025"/>
                  </a:cubicBezTo>
                  <a:cubicBezTo>
                    <a:pt x="6307" y="1025"/>
                    <a:pt x="7027" y="2610"/>
                    <a:pt x="6156" y="3261"/>
                  </a:cubicBezTo>
                  <a:cubicBezTo>
                    <a:pt x="5798" y="3511"/>
                    <a:pt x="5263" y="3558"/>
                    <a:pt x="4882" y="3844"/>
                  </a:cubicBezTo>
                  <a:cubicBezTo>
                    <a:pt x="4560" y="4082"/>
                    <a:pt x="4298" y="4380"/>
                    <a:pt x="4155" y="4737"/>
                  </a:cubicBezTo>
                  <a:cubicBezTo>
                    <a:pt x="4036" y="4999"/>
                    <a:pt x="4012" y="5499"/>
                    <a:pt x="3929" y="5963"/>
                  </a:cubicBezTo>
                  <a:cubicBezTo>
                    <a:pt x="3750" y="5535"/>
                    <a:pt x="3393" y="5177"/>
                    <a:pt x="2869" y="4904"/>
                  </a:cubicBezTo>
                  <a:cubicBezTo>
                    <a:pt x="1810" y="4368"/>
                    <a:pt x="369" y="4034"/>
                    <a:pt x="1203" y="2368"/>
                  </a:cubicBezTo>
                  <a:cubicBezTo>
                    <a:pt x="1810" y="1141"/>
                    <a:pt x="3239" y="915"/>
                    <a:pt x="4512" y="784"/>
                  </a:cubicBezTo>
                  <a:close/>
                  <a:moveTo>
                    <a:pt x="5695" y="0"/>
                  </a:moveTo>
                  <a:cubicBezTo>
                    <a:pt x="5415" y="0"/>
                    <a:pt x="5127" y="104"/>
                    <a:pt x="4846" y="343"/>
                  </a:cubicBezTo>
                  <a:cubicBezTo>
                    <a:pt x="2846" y="427"/>
                    <a:pt x="667" y="248"/>
                    <a:pt x="143" y="2749"/>
                  </a:cubicBezTo>
                  <a:cubicBezTo>
                    <a:pt x="0" y="3463"/>
                    <a:pt x="131" y="4177"/>
                    <a:pt x="643" y="4713"/>
                  </a:cubicBezTo>
                  <a:cubicBezTo>
                    <a:pt x="1322" y="5439"/>
                    <a:pt x="3643" y="5701"/>
                    <a:pt x="3072" y="7035"/>
                  </a:cubicBezTo>
                  <a:cubicBezTo>
                    <a:pt x="2942" y="7347"/>
                    <a:pt x="3125" y="7689"/>
                    <a:pt x="3462" y="7689"/>
                  </a:cubicBezTo>
                  <a:cubicBezTo>
                    <a:pt x="3497" y="7689"/>
                    <a:pt x="3534" y="7686"/>
                    <a:pt x="3572" y="7678"/>
                  </a:cubicBezTo>
                  <a:cubicBezTo>
                    <a:pt x="4798" y="7392"/>
                    <a:pt x="4667" y="6166"/>
                    <a:pt x="5096" y="5201"/>
                  </a:cubicBezTo>
                  <a:cubicBezTo>
                    <a:pt x="5620" y="4034"/>
                    <a:pt x="6167" y="4523"/>
                    <a:pt x="7049" y="3987"/>
                  </a:cubicBezTo>
                  <a:cubicBezTo>
                    <a:pt x="7406" y="3761"/>
                    <a:pt x="7537" y="3463"/>
                    <a:pt x="7632" y="3070"/>
                  </a:cubicBezTo>
                  <a:cubicBezTo>
                    <a:pt x="7882" y="1802"/>
                    <a:pt x="6861" y="0"/>
                    <a:pt x="569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3" name="Google Shape;14273;p48"/>
            <p:cNvSpPr/>
            <p:nvPr/>
          </p:nvSpPr>
          <p:spPr>
            <a:xfrm>
              <a:off x="6096575" y="4261400"/>
              <a:ext cx="243525" cy="272800"/>
            </a:xfrm>
            <a:custGeom>
              <a:avLst/>
              <a:gdLst/>
              <a:ahLst/>
              <a:cxnLst/>
              <a:rect l="l" t="t" r="r" b="b"/>
              <a:pathLst>
                <a:path w="9741" h="10912" extrusionOk="0">
                  <a:moveTo>
                    <a:pt x="7173" y="0"/>
                  </a:moveTo>
                  <a:cubicBezTo>
                    <a:pt x="6941" y="0"/>
                    <a:pt x="6695" y="94"/>
                    <a:pt x="6454" y="249"/>
                  </a:cubicBezTo>
                  <a:cubicBezTo>
                    <a:pt x="5335" y="928"/>
                    <a:pt x="5049" y="2178"/>
                    <a:pt x="4906" y="3369"/>
                  </a:cubicBezTo>
                  <a:cubicBezTo>
                    <a:pt x="4740" y="4678"/>
                    <a:pt x="4573" y="5214"/>
                    <a:pt x="3477" y="5940"/>
                  </a:cubicBezTo>
                  <a:cubicBezTo>
                    <a:pt x="2906" y="6321"/>
                    <a:pt x="2299" y="6631"/>
                    <a:pt x="1775" y="7072"/>
                  </a:cubicBezTo>
                  <a:cubicBezTo>
                    <a:pt x="930" y="7822"/>
                    <a:pt x="1" y="9143"/>
                    <a:pt x="168" y="10334"/>
                  </a:cubicBezTo>
                  <a:cubicBezTo>
                    <a:pt x="203" y="10584"/>
                    <a:pt x="322" y="10762"/>
                    <a:pt x="560" y="10858"/>
                  </a:cubicBezTo>
                  <a:cubicBezTo>
                    <a:pt x="670" y="10895"/>
                    <a:pt x="786" y="10912"/>
                    <a:pt x="905" y="10912"/>
                  </a:cubicBezTo>
                  <a:cubicBezTo>
                    <a:pt x="1970" y="10912"/>
                    <a:pt x="3342" y="9547"/>
                    <a:pt x="4049" y="9000"/>
                  </a:cubicBezTo>
                  <a:cubicBezTo>
                    <a:pt x="5454" y="7905"/>
                    <a:pt x="6823" y="6774"/>
                    <a:pt x="7895" y="5369"/>
                  </a:cubicBezTo>
                  <a:cubicBezTo>
                    <a:pt x="8728" y="4274"/>
                    <a:pt x="9740" y="2642"/>
                    <a:pt x="9681" y="1202"/>
                  </a:cubicBezTo>
                  <a:cubicBezTo>
                    <a:pt x="9644" y="559"/>
                    <a:pt x="9260" y="44"/>
                    <a:pt x="8731" y="44"/>
                  </a:cubicBezTo>
                  <a:cubicBezTo>
                    <a:pt x="8575" y="44"/>
                    <a:pt x="8405" y="89"/>
                    <a:pt x="8228" y="190"/>
                  </a:cubicBezTo>
                  <a:cubicBezTo>
                    <a:pt x="7954" y="333"/>
                    <a:pt x="8085" y="702"/>
                    <a:pt x="8371" y="737"/>
                  </a:cubicBezTo>
                  <a:cubicBezTo>
                    <a:pt x="9573" y="821"/>
                    <a:pt x="7966" y="4024"/>
                    <a:pt x="7811" y="4309"/>
                  </a:cubicBezTo>
                  <a:cubicBezTo>
                    <a:pt x="7299" y="5167"/>
                    <a:pt x="6645" y="5929"/>
                    <a:pt x="5918" y="6595"/>
                  </a:cubicBezTo>
                  <a:cubicBezTo>
                    <a:pt x="5049" y="7393"/>
                    <a:pt x="4085" y="8000"/>
                    <a:pt x="3085" y="8584"/>
                  </a:cubicBezTo>
                  <a:cubicBezTo>
                    <a:pt x="2656" y="8834"/>
                    <a:pt x="2156" y="9036"/>
                    <a:pt x="1763" y="9322"/>
                  </a:cubicBezTo>
                  <a:cubicBezTo>
                    <a:pt x="1463" y="9545"/>
                    <a:pt x="1316" y="9651"/>
                    <a:pt x="1267" y="9651"/>
                  </a:cubicBezTo>
                  <a:cubicBezTo>
                    <a:pt x="1195" y="9651"/>
                    <a:pt x="1331" y="9424"/>
                    <a:pt x="1501" y="9000"/>
                  </a:cubicBezTo>
                  <a:cubicBezTo>
                    <a:pt x="2215" y="7191"/>
                    <a:pt x="4001" y="7000"/>
                    <a:pt x="5073" y="5607"/>
                  </a:cubicBezTo>
                  <a:cubicBezTo>
                    <a:pt x="5430" y="5131"/>
                    <a:pt x="5561" y="4666"/>
                    <a:pt x="5597" y="4083"/>
                  </a:cubicBezTo>
                  <a:cubicBezTo>
                    <a:pt x="5644" y="3523"/>
                    <a:pt x="5585" y="2952"/>
                    <a:pt x="5716" y="2392"/>
                  </a:cubicBezTo>
                  <a:cubicBezTo>
                    <a:pt x="5818" y="1993"/>
                    <a:pt x="6537" y="344"/>
                    <a:pt x="7319" y="344"/>
                  </a:cubicBezTo>
                  <a:cubicBezTo>
                    <a:pt x="7447" y="344"/>
                    <a:pt x="7576" y="387"/>
                    <a:pt x="7704" y="487"/>
                  </a:cubicBezTo>
                  <a:cubicBezTo>
                    <a:pt x="7721" y="501"/>
                    <a:pt x="7741" y="507"/>
                    <a:pt x="7762" y="507"/>
                  </a:cubicBezTo>
                  <a:cubicBezTo>
                    <a:pt x="7831" y="507"/>
                    <a:pt x="7902" y="441"/>
                    <a:pt x="7847" y="368"/>
                  </a:cubicBezTo>
                  <a:cubicBezTo>
                    <a:pt x="7656" y="109"/>
                    <a:pt x="7423" y="0"/>
                    <a:pt x="7173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74" name="Google Shape;14274;p48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Definition of state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5C8F10-753C-4006-810C-A9B42B22715E}"/>
              </a:ext>
            </a:extLst>
          </p:cNvPr>
          <p:cNvSpPr txBox="1"/>
          <p:nvPr/>
        </p:nvSpPr>
        <p:spPr>
          <a:xfrm>
            <a:off x="227857" y="1433945"/>
            <a:ext cx="5133108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State is a territorial</a:t>
            </a:r>
            <a:r>
              <a:rPr lang="en-US" sz="2800" b="1" i="1"/>
              <a:t> </a:t>
            </a:r>
            <a:r>
              <a:rPr lang="en-US" sz="2800"/>
              <a:t>society divided into government and subjects whose relationships are determined by the exercise of supreme coercive power.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E01585-7402-44E0-A25B-A4F05CF037A8}"/>
              </a:ext>
            </a:extLst>
          </p:cNvPr>
          <p:cNvSpPr txBox="1"/>
          <p:nvPr/>
        </p:nvSpPr>
        <p:spPr>
          <a:xfrm>
            <a:off x="8891277" y="4890777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" name="Google Shape;9123;p36"/>
          <p:cNvSpPr txBox="1">
            <a:spLocks noGrp="1"/>
          </p:cNvSpPr>
          <p:nvPr>
            <p:ph type="title"/>
          </p:nvPr>
        </p:nvSpPr>
        <p:spPr>
          <a:xfrm>
            <a:off x="559600" y="-46694"/>
            <a:ext cx="830384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The Important Elements That Shape the State</a:t>
            </a:r>
          </a:p>
        </p:txBody>
      </p:sp>
      <p:sp>
        <p:nvSpPr>
          <p:cNvPr id="9124" name="Google Shape;9124;p36"/>
          <p:cNvSpPr txBox="1"/>
          <p:nvPr/>
        </p:nvSpPr>
        <p:spPr>
          <a:xfrm>
            <a:off x="5929725" y="2573074"/>
            <a:ext cx="2617800" cy="405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latin typeface="Merriweather"/>
              </a:rPr>
              <a:t>Territory</a:t>
            </a:r>
            <a:endParaRPr lang="en-US" sz="2400" dirty="0">
              <a:latin typeface="Merriweather"/>
            </a:endParaRPr>
          </a:p>
        </p:txBody>
      </p:sp>
      <p:sp>
        <p:nvSpPr>
          <p:cNvPr id="9125" name="Google Shape;9125;p36"/>
          <p:cNvSpPr txBox="1"/>
          <p:nvPr/>
        </p:nvSpPr>
        <p:spPr>
          <a:xfrm>
            <a:off x="5829528" y="3026827"/>
            <a:ext cx="2851595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sz="2000" dirty="0"/>
              <a:t>In territory, no limit can be laid down. Small states and large ones exist side by side.</a:t>
            </a:r>
            <a:endParaRPr lang="en-US" sz="2000" dirty="0"/>
          </a:p>
        </p:txBody>
      </p:sp>
      <p:sp>
        <p:nvSpPr>
          <p:cNvPr id="9126" name="Google Shape;9126;p36"/>
          <p:cNvSpPr txBox="1"/>
          <p:nvPr/>
        </p:nvSpPr>
        <p:spPr>
          <a:xfrm>
            <a:off x="2020648" y="2574052"/>
            <a:ext cx="2617800" cy="405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Merriweather"/>
              </a:rPr>
              <a:t>Population</a:t>
            </a:r>
            <a:endParaRPr lang="en-US" sz="2400" dirty="0">
              <a:latin typeface="Merriweather"/>
            </a:endParaRPr>
          </a:p>
        </p:txBody>
      </p:sp>
      <p:sp>
        <p:nvSpPr>
          <p:cNvPr id="9127" name="Google Shape;9127;p36"/>
          <p:cNvSpPr txBox="1"/>
          <p:nvPr/>
        </p:nvSpPr>
        <p:spPr>
          <a:xfrm>
            <a:off x="1786851" y="2979560"/>
            <a:ext cx="3248677" cy="927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1800" dirty="0"/>
              <a:t>The state is a human institution. So population is its primary element. There is no hard and fast rule about population.</a:t>
            </a:r>
            <a:endParaRPr lang="en-US" sz="1800" dirty="0"/>
          </a:p>
        </p:txBody>
      </p:sp>
      <p:sp>
        <p:nvSpPr>
          <p:cNvPr id="9128" name="Google Shape;9128;p36"/>
          <p:cNvSpPr/>
          <p:nvPr/>
        </p:nvSpPr>
        <p:spPr>
          <a:xfrm>
            <a:off x="358228" y="2393706"/>
            <a:ext cx="8760334" cy="25128"/>
          </a:xfrm>
          <a:custGeom>
            <a:avLst/>
            <a:gdLst/>
            <a:ahLst/>
            <a:cxnLst/>
            <a:rect l="l" t="t" r="r" b="b"/>
            <a:pathLst>
              <a:path w="57726" h="379" extrusionOk="0">
                <a:moveTo>
                  <a:pt x="34730" y="0"/>
                </a:moveTo>
                <a:lnTo>
                  <a:pt x="32728" y="4"/>
                </a:lnTo>
                <a:cubicBezTo>
                  <a:pt x="30012" y="12"/>
                  <a:pt x="27201" y="17"/>
                  <a:pt x="24341" y="29"/>
                </a:cubicBezTo>
                <a:cubicBezTo>
                  <a:pt x="23545" y="33"/>
                  <a:pt x="22774" y="41"/>
                  <a:pt x="22019" y="41"/>
                </a:cubicBezTo>
                <a:cubicBezTo>
                  <a:pt x="21939" y="42"/>
                  <a:pt x="21859" y="42"/>
                  <a:pt x="21779" y="42"/>
                </a:cubicBezTo>
                <a:cubicBezTo>
                  <a:pt x="21119" y="42"/>
                  <a:pt x="20453" y="28"/>
                  <a:pt x="19762" y="21"/>
                </a:cubicBezTo>
                <a:cubicBezTo>
                  <a:pt x="19372" y="12"/>
                  <a:pt x="18982" y="12"/>
                  <a:pt x="18580" y="12"/>
                </a:cubicBezTo>
                <a:cubicBezTo>
                  <a:pt x="18174" y="17"/>
                  <a:pt x="17784" y="21"/>
                  <a:pt x="17411" y="29"/>
                </a:cubicBezTo>
                <a:cubicBezTo>
                  <a:pt x="16797" y="39"/>
                  <a:pt x="16240" y="52"/>
                  <a:pt x="15692" y="52"/>
                </a:cubicBezTo>
                <a:cubicBezTo>
                  <a:pt x="15565" y="52"/>
                  <a:pt x="15440" y="51"/>
                  <a:pt x="15314" y="49"/>
                </a:cubicBezTo>
                <a:cubicBezTo>
                  <a:pt x="14624" y="45"/>
                  <a:pt x="13931" y="33"/>
                  <a:pt x="13221" y="25"/>
                </a:cubicBezTo>
                <a:cubicBezTo>
                  <a:pt x="12864" y="23"/>
                  <a:pt x="12512" y="22"/>
                  <a:pt x="12167" y="22"/>
                </a:cubicBezTo>
                <a:cubicBezTo>
                  <a:pt x="11822" y="22"/>
                  <a:pt x="11483" y="23"/>
                  <a:pt x="11153" y="25"/>
                </a:cubicBezTo>
                <a:cubicBezTo>
                  <a:pt x="10493" y="29"/>
                  <a:pt x="9881" y="29"/>
                  <a:pt x="9278" y="29"/>
                </a:cubicBezTo>
                <a:cubicBezTo>
                  <a:pt x="8642" y="29"/>
                  <a:pt x="8043" y="33"/>
                  <a:pt x="7485" y="37"/>
                </a:cubicBezTo>
                <a:cubicBezTo>
                  <a:pt x="6927" y="41"/>
                  <a:pt x="6389" y="41"/>
                  <a:pt x="5913" y="41"/>
                </a:cubicBezTo>
                <a:cubicBezTo>
                  <a:pt x="5429" y="37"/>
                  <a:pt x="4953" y="33"/>
                  <a:pt x="4489" y="29"/>
                </a:cubicBezTo>
                <a:cubicBezTo>
                  <a:pt x="4026" y="21"/>
                  <a:pt x="3579" y="21"/>
                  <a:pt x="3156" y="21"/>
                </a:cubicBezTo>
                <a:cubicBezTo>
                  <a:pt x="2754" y="25"/>
                  <a:pt x="2393" y="29"/>
                  <a:pt x="2064" y="33"/>
                </a:cubicBezTo>
                <a:cubicBezTo>
                  <a:pt x="755" y="53"/>
                  <a:pt x="9" y="86"/>
                  <a:pt x="5" y="136"/>
                </a:cubicBezTo>
                <a:cubicBezTo>
                  <a:pt x="0" y="189"/>
                  <a:pt x="751" y="214"/>
                  <a:pt x="2073" y="218"/>
                </a:cubicBezTo>
                <a:cubicBezTo>
                  <a:pt x="2401" y="222"/>
                  <a:pt x="2770" y="222"/>
                  <a:pt x="3164" y="222"/>
                </a:cubicBezTo>
                <a:cubicBezTo>
                  <a:pt x="3529" y="222"/>
                  <a:pt x="3935" y="230"/>
                  <a:pt x="4387" y="234"/>
                </a:cubicBezTo>
                <a:cubicBezTo>
                  <a:pt x="4842" y="238"/>
                  <a:pt x="5347" y="250"/>
                  <a:pt x="5905" y="250"/>
                </a:cubicBezTo>
                <a:cubicBezTo>
                  <a:pt x="6471" y="250"/>
                  <a:pt x="7029" y="246"/>
                  <a:pt x="7604" y="238"/>
                </a:cubicBezTo>
                <a:cubicBezTo>
                  <a:pt x="8182" y="234"/>
                  <a:pt x="8765" y="226"/>
                  <a:pt x="9356" y="226"/>
                </a:cubicBezTo>
                <a:cubicBezTo>
                  <a:pt x="9996" y="222"/>
                  <a:pt x="10648" y="214"/>
                  <a:pt x="11301" y="209"/>
                </a:cubicBezTo>
                <a:cubicBezTo>
                  <a:pt x="11781" y="203"/>
                  <a:pt x="12251" y="200"/>
                  <a:pt x="12727" y="200"/>
                </a:cubicBezTo>
                <a:cubicBezTo>
                  <a:pt x="12902" y="200"/>
                  <a:pt x="13077" y="200"/>
                  <a:pt x="13254" y="201"/>
                </a:cubicBezTo>
                <a:cubicBezTo>
                  <a:pt x="13923" y="205"/>
                  <a:pt x="14637" y="214"/>
                  <a:pt x="15400" y="214"/>
                </a:cubicBezTo>
                <a:cubicBezTo>
                  <a:pt x="15469" y="214"/>
                  <a:pt x="15538" y="214"/>
                  <a:pt x="15607" y="214"/>
                </a:cubicBezTo>
                <a:cubicBezTo>
                  <a:pt x="16324" y="214"/>
                  <a:pt x="17030" y="196"/>
                  <a:pt x="17677" y="181"/>
                </a:cubicBezTo>
                <a:cubicBezTo>
                  <a:pt x="18038" y="172"/>
                  <a:pt x="18387" y="168"/>
                  <a:pt x="18728" y="168"/>
                </a:cubicBezTo>
                <a:cubicBezTo>
                  <a:pt x="19077" y="168"/>
                  <a:pt x="19442" y="168"/>
                  <a:pt x="19815" y="172"/>
                </a:cubicBezTo>
                <a:cubicBezTo>
                  <a:pt x="20558" y="185"/>
                  <a:pt x="21358" y="197"/>
                  <a:pt x="22170" y="197"/>
                </a:cubicBezTo>
                <a:cubicBezTo>
                  <a:pt x="22966" y="197"/>
                  <a:pt x="23746" y="189"/>
                  <a:pt x="24509" y="189"/>
                </a:cubicBezTo>
                <a:lnTo>
                  <a:pt x="32847" y="218"/>
                </a:lnTo>
                <a:lnTo>
                  <a:pt x="34833" y="222"/>
                </a:lnTo>
                <a:cubicBezTo>
                  <a:pt x="35444" y="226"/>
                  <a:pt x="36076" y="234"/>
                  <a:pt x="36704" y="242"/>
                </a:cubicBezTo>
                <a:cubicBezTo>
                  <a:pt x="37336" y="250"/>
                  <a:pt x="38013" y="255"/>
                  <a:pt x="38616" y="255"/>
                </a:cubicBezTo>
                <a:lnTo>
                  <a:pt x="41189" y="255"/>
                </a:lnTo>
                <a:cubicBezTo>
                  <a:pt x="41452" y="259"/>
                  <a:pt x="41694" y="259"/>
                  <a:pt x="41948" y="263"/>
                </a:cubicBezTo>
                <a:cubicBezTo>
                  <a:pt x="42449" y="271"/>
                  <a:pt x="42953" y="279"/>
                  <a:pt x="43450" y="287"/>
                </a:cubicBezTo>
                <a:lnTo>
                  <a:pt x="44193" y="300"/>
                </a:lnTo>
                <a:lnTo>
                  <a:pt x="44898" y="300"/>
                </a:lnTo>
                <a:lnTo>
                  <a:pt x="46142" y="312"/>
                </a:lnTo>
                <a:cubicBezTo>
                  <a:pt x="46917" y="316"/>
                  <a:pt x="47594" y="320"/>
                  <a:pt x="48140" y="324"/>
                </a:cubicBezTo>
                <a:lnTo>
                  <a:pt x="49404" y="341"/>
                </a:lnTo>
                <a:lnTo>
                  <a:pt x="51156" y="357"/>
                </a:lnTo>
                <a:cubicBezTo>
                  <a:pt x="51468" y="359"/>
                  <a:pt x="51764" y="360"/>
                  <a:pt x="52045" y="360"/>
                </a:cubicBezTo>
                <a:cubicBezTo>
                  <a:pt x="52325" y="360"/>
                  <a:pt x="52590" y="359"/>
                  <a:pt x="52838" y="357"/>
                </a:cubicBezTo>
                <a:cubicBezTo>
                  <a:pt x="53339" y="353"/>
                  <a:pt x="53786" y="353"/>
                  <a:pt x="54172" y="353"/>
                </a:cubicBezTo>
                <a:cubicBezTo>
                  <a:pt x="54562" y="353"/>
                  <a:pt x="54947" y="357"/>
                  <a:pt x="55296" y="365"/>
                </a:cubicBezTo>
                <a:cubicBezTo>
                  <a:pt x="55872" y="372"/>
                  <a:pt x="56377" y="379"/>
                  <a:pt x="56773" y="379"/>
                </a:cubicBezTo>
                <a:cubicBezTo>
                  <a:pt x="56862" y="379"/>
                  <a:pt x="56946" y="378"/>
                  <a:pt x="57024" y="378"/>
                </a:cubicBezTo>
                <a:cubicBezTo>
                  <a:pt x="57442" y="378"/>
                  <a:pt x="57680" y="365"/>
                  <a:pt x="57705" y="345"/>
                </a:cubicBezTo>
                <a:cubicBezTo>
                  <a:pt x="57725" y="324"/>
                  <a:pt x="57541" y="300"/>
                  <a:pt x="57179" y="271"/>
                </a:cubicBezTo>
                <a:cubicBezTo>
                  <a:pt x="56822" y="242"/>
                  <a:pt x="56297" y="205"/>
                  <a:pt x="55579" y="168"/>
                </a:cubicBezTo>
                <a:cubicBezTo>
                  <a:pt x="55218" y="148"/>
                  <a:pt x="54804" y="131"/>
                  <a:pt x="54328" y="119"/>
                </a:cubicBezTo>
                <a:cubicBezTo>
                  <a:pt x="53852" y="107"/>
                  <a:pt x="53343" y="99"/>
                  <a:pt x="52834" y="95"/>
                </a:cubicBezTo>
                <a:cubicBezTo>
                  <a:pt x="52325" y="90"/>
                  <a:pt x="51812" y="90"/>
                  <a:pt x="51316" y="82"/>
                </a:cubicBezTo>
                <a:cubicBezTo>
                  <a:pt x="50766" y="74"/>
                  <a:pt x="50167" y="66"/>
                  <a:pt x="49556" y="58"/>
                </a:cubicBezTo>
                <a:lnTo>
                  <a:pt x="48263" y="45"/>
                </a:lnTo>
                <a:cubicBezTo>
                  <a:pt x="47697" y="41"/>
                  <a:pt x="47007" y="41"/>
                  <a:pt x="46211" y="37"/>
                </a:cubicBezTo>
                <a:lnTo>
                  <a:pt x="44935" y="33"/>
                </a:lnTo>
                <a:lnTo>
                  <a:pt x="44271" y="33"/>
                </a:lnTo>
                <a:cubicBezTo>
                  <a:pt x="44049" y="33"/>
                  <a:pt x="43815" y="29"/>
                  <a:pt x="43577" y="25"/>
                </a:cubicBezTo>
                <a:cubicBezTo>
                  <a:pt x="43097" y="21"/>
                  <a:pt x="42576" y="12"/>
                  <a:pt x="42014" y="8"/>
                </a:cubicBezTo>
                <a:cubicBezTo>
                  <a:pt x="41822" y="7"/>
                  <a:pt x="41630" y="7"/>
                  <a:pt x="41437" y="7"/>
                </a:cubicBezTo>
                <a:cubicBezTo>
                  <a:pt x="41051" y="7"/>
                  <a:pt x="40664" y="8"/>
                  <a:pt x="40278" y="8"/>
                </a:cubicBezTo>
                <a:lnTo>
                  <a:pt x="38514" y="17"/>
                </a:lnTo>
                <a:cubicBezTo>
                  <a:pt x="38339" y="18"/>
                  <a:pt x="38168" y="18"/>
                  <a:pt x="37996" y="18"/>
                </a:cubicBezTo>
                <a:cubicBezTo>
                  <a:pt x="37581" y="18"/>
                  <a:pt x="37166" y="15"/>
                  <a:pt x="36716" y="12"/>
                </a:cubicBezTo>
                <a:cubicBezTo>
                  <a:pt x="36093" y="8"/>
                  <a:pt x="35428" y="0"/>
                  <a:pt x="347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9" name="Google Shape;9129;p36"/>
          <p:cNvSpPr/>
          <p:nvPr/>
        </p:nvSpPr>
        <p:spPr>
          <a:xfrm>
            <a:off x="3378389" y="2126958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1" name="Google Shape;9131;p36"/>
          <p:cNvSpPr/>
          <p:nvPr/>
        </p:nvSpPr>
        <p:spPr>
          <a:xfrm>
            <a:off x="7219713" y="2178913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32" name="Google Shape;9132;p36"/>
          <p:cNvGrpSpPr/>
          <p:nvPr/>
        </p:nvGrpSpPr>
        <p:grpSpPr>
          <a:xfrm>
            <a:off x="3018024" y="1500568"/>
            <a:ext cx="724264" cy="705611"/>
            <a:chOff x="2581550" y="1973000"/>
            <a:chExt cx="926050" cy="902200"/>
          </a:xfrm>
        </p:grpSpPr>
        <p:sp>
          <p:nvSpPr>
            <p:cNvPr id="9133" name="Google Shape;9133;p36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4" name="Google Shape;9134;p36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35" name="Google Shape;9135;p36"/>
          <p:cNvGrpSpPr/>
          <p:nvPr/>
        </p:nvGrpSpPr>
        <p:grpSpPr>
          <a:xfrm>
            <a:off x="6874369" y="1550831"/>
            <a:ext cx="724264" cy="705611"/>
            <a:chOff x="2581550" y="1973000"/>
            <a:chExt cx="926050" cy="902200"/>
          </a:xfrm>
        </p:grpSpPr>
        <p:sp>
          <p:nvSpPr>
            <p:cNvPr id="9136" name="Google Shape;9136;p36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7" name="Google Shape;9137;p36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41" name="Google Shape;9141;p36"/>
          <p:cNvSpPr txBox="1">
            <a:spLocks noGrp="1"/>
          </p:cNvSpPr>
          <p:nvPr>
            <p:ph type="title" idx="4294967295"/>
          </p:nvPr>
        </p:nvSpPr>
        <p:spPr>
          <a:xfrm>
            <a:off x="3067387" y="1592823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01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9142" name="Google Shape;9142;p36"/>
          <p:cNvSpPr txBox="1">
            <a:spLocks noGrp="1"/>
          </p:cNvSpPr>
          <p:nvPr>
            <p:ph type="title" idx="4294967295"/>
          </p:nvPr>
        </p:nvSpPr>
        <p:spPr>
          <a:xfrm>
            <a:off x="6909654" y="1640013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02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5879EF-6E6C-4F1E-8C4C-813ACDE5265C}"/>
              </a:ext>
            </a:extLst>
          </p:cNvPr>
          <p:cNvSpPr txBox="1"/>
          <p:nvPr/>
        </p:nvSpPr>
        <p:spPr>
          <a:xfrm>
            <a:off x="8863444" y="4859234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50" name="Google Shape;9150;p37"/>
          <p:cNvGrpSpPr/>
          <p:nvPr/>
        </p:nvGrpSpPr>
        <p:grpSpPr>
          <a:xfrm>
            <a:off x="6698168" y="1566068"/>
            <a:ext cx="1622001" cy="1758665"/>
            <a:chOff x="3779925" y="1751900"/>
            <a:chExt cx="1395150" cy="1512700"/>
          </a:xfrm>
        </p:grpSpPr>
        <p:sp>
          <p:nvSpPr>
            <p:cNvPr id="9151" name="Google Shape;9151;p37"/>
            <p:cNvSpPr/>
            <p:nvPr/>
          </p:nvSpPr>
          <p:spPr>
            <a:xfrm>
              <a:off x="3779925" y="1751900"/>
              <a:ext cx="1395150" cy="1512700"/>
            </a:xfrm>
            <a:custGeom>
              <a:avLst/>
              <a:gdLst/>
              <a:ahLst/>
              <a:cxnLst/>
              <a:rect l="l" t="t" r="r" b="b"/>
              <a:pathLst>
                <a:path w="55806" h="60508" extrusionOk="0">
                  <a:moveTo>
                    <a:pt x="35362" y="1284"/>
                  </a:moveTo>
                  <a:cubicBezTo>
                    <a:pt x="35362" y="1391"/>
                    <a:pt x="35362" y="1474"/>
                    <a:pt x="35374" y="1581"/>
                  </a:cubicBezTo>
                  <a:cubicBezTo>
                    <a:pt x="35326" y="1593"/>
                    <a:pt x="35267" y="1593"/>
                    <a:pt x="35219" y="1605"/>
                  </a:cubicBezTo>
                  <a:lnTo>
                    <a:pt x="35219" y="1296"/>
                  </a:lnTo>
                  <a:cubicBezTo>
                    <a:pt x="35267" y="1296"/>
                    <a:pt x="35314" y="1284"/>
                    <a:pt x="35362" y="1284"/>
                  </a:cubicBezTo>
                  <a:close/>
                  <a:moveTo>
                    <a:pt x="35803" y="1391"/>
                  </a:moveTo>
                  <a:cubicBezTo>
                    <a:pt x="35898" y="1427"/>
                    <a:pt x="35969" y="1522"/>
                    <a:pt x="36017" y="1653"/>
                  </a:cubicBezTo>
                  <a:cubicBezTo>
                    <a:pt x="35957" y="1605"/>
                    <a:pt x="35898" y="1581"/>
                    <a:pt x="35826" y="1569"/>
                  </a:cubicBezTo>
                  <a:cubicBezTo>
                    <a:pt x="35826" y="1510"/>
                    <a:pt x="35803" y="1450"/>
                    <a:pt x="35803" y="1391"/>
                  </a:cubicBezTo>
                  <a:close/>
                  <a:moveTo>
                    <a:pt x="34838" y="1403"/>
                  </a:moveTo>
                  <a:lnTo>
                    <a:pt x="34838" y="1403"/>
                  </a:lnTo>
                  <a:cubicBezTo>
                    <a:pt x="34826" y="1510"/>
                    <a:pt x="34814" y="1629"/>
                    <a:pt x="34791" y="1748"/>
                  </a:cubicBezTo>
                  <a:cubicBezTo>
                    <a:pt x="34731" y="1760"/>
                    <a:pt x="34695" y="1784"/>
                    <a:pt x="34636" y="1819"/>
                  </a:cubicBezTo>
                  <a:lnTo>
                    <a:pt x="34636" y="1462"/>
                  </a:lnTo>
                  <a:cubicBezTo>
                    <a:pt x="34707" y="1427"/>
                    <a:pt x="34767" y="1415"/>
                    <a:pt x="34838" y="1403"/>
                  </a:cubicBezTo>
                  <a:close/>
                  <a:moveTo>
                    <a:pt x="34279" y="1593"/>
                  </a:moveTo>
                  <a:lnTo>
                    <a:pt x="34231" y="1998"/>
                  </a:lnTo>
                  <a:cubicBezTo>
                    <a:pt x="34124" y="2046"/>
                    <a:pt x="34040" y="2081"/>
                    <a:pt x="33933" y="2141"/>
                  </a:cubicBezTo>
                  <a:cubicBezTo>
                    <a:pt x="33921" y="2046"/>
                    <a:pt x="33921" y="1939"/>
                    <a:pt x="33898" y="1831"/>
                  </a:cubicBezTo>
                  <a:cubicBezTo>
                    <a:pt x="33898" y="1808"/>
                    <a:pt x="33886" y="1784"/>
                    <a:pt x="33874" y="1772"/>
                  </a:cubicBezTo>
                  <a:lnTo>
                    <a:pt x="34279" y="1593"/>
                  </a:lnTo>
                  <a:close/>
                  <a:moveTo>
                    <a:pt x="33624" y="1891"/>
                  </a:moveTo>
                  <a:cubicBezTo>
                    <a:pt x="33588" y="2058"/>
                    <a:pt x="33576" y="2189"/>
                    <a:pt x="33564" y="2343"/>
                  </a:cubicBezTo>
                  <a:cubicBezTo>
                    <a:pt x="33481" y="2379"/>
                    <a:pt x="33409" y="2427"/>
                    <a:pt x="33350" y="2462"/>
                  </a:cubicBezTo>
                  <a:cubicBezTo>
                    <a:pt x="33338" y="2367"/>
                    <a:pt x="33338" y="2284"/>
                    <a:pt x="33326" y="2177"/>
                  </a:cubicBezTo>
                  <a:cubicBezTo>
                    <a:pt x="33326" y="2129"/>
                    <a:pt x="33290" y="2105"/>
                    <a:pt x="33255" y="2081"/>
                  </a:cubicBezTo>
                  <a:cubicBezTo>
                    <a:pt x="33374" y="2022"/>
                    <a:pt x="33493" y="1950"/>
                    <a:pt x="33624" y="1891"/>
                  </a:cubicBezTo>
                  <a:close/>
                  <a:moveTo>
                    <a:pt x="33040" y="2224"/>
                  </a:moveTo>
                  <a:lnTo>
                    <a:pt x="33040" y="2224"/>
                  </a:lnTo>
                  <a:cubicBezTo>
                    <a:pt x="33028" y="2367"/>
                    <a:pt x="33005" y="2522"/>
                    <a:pt x="32993" y="2653"/>
                  </a:cubicBezTo>
                  <a:cubicBezTo>
                    <a:pt x="32981" y="2653"/>
                    <a:pt x="32969" y="2665"/>
                    <a:pt x="32969" y="2665"/>
                  </a:cubicBezTo>
                  <a:cubicBezTo>
                    <a:pt x="32909" y="2689"/>
                    <a:pt x="32862" y="2712"/>
                    <a:pt x="32802" y="2736"/>
                  </a:cubicBezTo>
                  <a:cubicBezTo>
                    <a:pt x="32814" y="2653"/>
                    <a:pt x="32814" y="2558"/>
                    <a:pt x="32826" y="2474"/>
                  </a:cubicBezTo>
                  <a:cubicBezTo>
                    <a:pt x="32826" y="2415"/>
                    <a:pt x="32814" y="2379"/>
                    <a:pt x="32766" y="2355"/>
                  </a:cubicBezTo>
                  <a:cubicBezTo>
                    <a:pt x="32874" y="2308"/>
                    <a:pt x="32969" y="2260"/>
                    <a:pt x="33040" y="2224"/>
                  </a:cubicBezTo>
                  <a:close/>
                  <a:moveTo>
                    <a:pt x="37279" y="2236"/>
                  </a:moveTo>
                  <a:lnTo>
                    <a:pt x="37279" y="2236"/>
                  </a:lnTo>
                  <a:cubicBezTo>
                    <a:pt x="36969" y="2396"/>
                    <a:pt x="36650" y="2566"/>
                    <a:pt x="36347" y="2737"/>
                  </a:cubicBezTo>
                  <a:lnTo>
                    <a:pt x="36347" y="2737"/>
                  </a:lnTo>
                  <a:cubicBezTo>
                    <a:pt x="36443" y="2680"/>
                    <a:pt x="36540" y="2619"/>
                    <a:pt x="36636" y="2558"/>
                  </a:cubicBezTo>
                  <a:cubicBezTo>
                    <a:pt x="36731" y="2498"/>
                    <a:pt x="36743" y="2415"/>
                    <a:pt x="36731" y="2343"/>
                  </a:cubicBezTo>
                  <a:cubicBezTo>
                    <a:pt x="36838" y="2320"/>
                    <a:pt x="36934" y="2296"/>
                    <a:pt x="37041" y="2284"/>
                  </a:cubicBezTo>
                  <a:cubicBezTo>
                    <a:pt x="37112" y="2260"/>
                    <a:pt x="37196" y="2248"/>
                    <a:pt x="37279" y="2236"/>
                  </a:cubicBezTo>
                  <a:close/>
                  <a:moveTo>
                    <a:pt x="32481" y="2546"/>
                  </a:moveTo>
                  <a:lnTo>
                    <a:pt x="32481" y="2546"/>
                  </a:lnTo>
                  <a:cubicBezTo>
                    <a:pt x="32457" y="2665"/>
                    <a:pt x="32445" y="2796"/>
                    <a:pt x="32433" y="2939"/>
                  </a:cubicBezTo>
                  <a:cubicBezTo>
                    <a:pt x="32314" y="2986"/>
                    <a:pt x="32195" y="3058"/>
                    <a:pt x="32064" y="3093"/>
                  </a:cubicBezTo>
                  <a:cubicBezTo>
                    <a:pt x="32064" y="3022"/>
                    <a:pt x="32052" y="2951"/>
                    <a:pt x="32028" y="2879"/>
                  </a:cubicBezTo>
                  <a:cubicBezTo>
                    <a:pt x="32028" y="2855"/>
                    <a:pt x="32016" y="2843"/>
                    <a:pt x="31993" y="2843"/>
                  </a:cubicBezTo>
                  <a:cubicBezTo>
                    <a:pt x="32159" y="2736"/>
                    <a:pt x="32326" y="2653"/>
                    <a:pt x="32481" y="2546"/>
                  </a:cubicBezTo>
                  <a:close/>
                  <a:moveTo>
                    <a:pt x="32969" y="3284"/>
                  </a:moveTo>
                  <a:cubicBezTo>
                    <a:pt x="32921" y="3332"/>
                    <a:pt x="32862" y="3367"/>
                    <a:pt x="32814" y="3391"/>
                  </a:cubicBezTo>
                  <a:lnTo>
                    <a:pt x="32814" y="3367"/>
                  </a:lnTo>
                  <a:cubicBezTo>
                    <a:pt x="32862" y="3332"/>
                    <a:pt x="32909" y="3320"/>
                    <a:pt x="32969" y="3284"/>
                  </a:cubicBezTo>
                  <a:close/>
                  <a:moveTo>
                    <a:pt x="31790" y="2974"/>
                  </a:moveTo>
                  <a:lnTo>
                    <a:pt x="31790" y="2974"/>
                  </a:lnTo>
                  <a:cubicBezTo>
                    <a:pt x="31743" y="3070"/>
                    <a:pt x="31743" y="3153"/>
                    <a:pt x="31743" y="3260"/>
                  </a:cubicBezTo>
                  <a:cubicBezTo>
                    <a:pt x="31623" y="3320"/>
                    <a:pt x="31504" y="3379"/>
                    <a:pt x="31373" y="3439"/>
                  </a:cubicBezTo>
                  <a:lnTo>
                    <a:pt x="31373" y="3260"/>
                  </a:lnTo>
                  <a:lnTo>
                    <a:pt x="31373" y="3248"/>
                  </a:lnTo>
                  <a:cubicBezTo>
                    <a:pt x="31504" y="3153"/>
                    <a:pt x="31635" y="3070"/>
                    <a:pt x="31790" y="2974"/>
                  </a:cubicBezTo>
                  <a:close/>
                  <a:moveTo>
                    <a:pt x="31064" y="3439"/>
                  </a:moveTo>
                  <a:lnTo>
                    <a:pt x="31052" y="3582"/>
                  </a:lnTo>
                  <a:cubicBezTo>
                    <a:pt x="30957" y="3629"/>
                    <a:pt x="30850" y="3689"/>
                    <a:pt x="30742" y="3736"/>
                  </a:cubicBezTo>
                  <a:lnTo>
                    <a:pt x="30742" y="3724"/>
                  </a:lnTo>
                  <a:cubicBezTo>
                    <a:pt x="30742" y="3689"/>
                    <a:pt x="30742" y="3677"/>
                    <a:pt x="30731" y="3641"/>
                  </a:cubicBezTo>
                  <a:cubicBezTo>
                    <a:pt x="30838" y="3570"/>
                    <a:pt x="30945" y="3510"/>
                    <a:pt x="31064" y="3439"/>
                  </a:cubicBezTo>
                  <a:close/>
                  <a:moveTo>
                    <a:pt x="32338" y="3570"/>
                  </a:moveTo>
                  <a:lnTo>
                    <a:pt x="32338" y="3594"/>
                  </a:lnTo>
                  <a:lnTo>
                    <a:pt x="32338" y="3629"/>
                  </a:lnTo>
                  <a:cubicBezTo>
                    <a:pt x="32255" y="3677"/>
                    <a:pt x="32147" y="3736"/>
                    <a:pt x="32052" y="3784"/>
                  </a:cubicBezTo>
                  <a:lnTo>
                    <a:pt x="32052" y="3677"/>
                  </a:lnTo>
                  <a:cubicBezTo>
                    <a:pt x="32147" y="3653"/>
                    <a:pt x="32231" y="3617"/>
                    <a:pt x="32338" y="3570"/>
                  </a:cubicBezTo>
                  <a:close/>
                  <a:moveTo>
                    <a:pt x="30385" y="3867"/>
                  </a:moveTo>
                  <a:lnTo>
                    <a:pt x="30385" y="3903"/>
                  </a:lnTo>
                  <a:cubicBezTo>
                    <a:pt x="30350" y="3927"/>
                    <a:pt x="30278" y="3951"/>
                    <a:pt x="30242" y="3975"/>
                  </a:cubicBezTo>
                  <a:cubicBezTo>
                    <a:pt x="30278" y="3951"/>
                    <a:pt x="30350" y="3915"/>
                    <a:pt x="30385" y="3867"/>
                  </a:cubicBezTo>
                  <a:close/>
                  <a:moveTo>
                    <a:pt x="40470" y="2165"/>
                  </a:moveTo>
                  <a:lnTo>
                    <a:pt x="40470" y="2165"/>
                  </a:lnTo>
                  <a:cubicBezTo>
                    <a:pt x="40720" y="2177"/>
                    <a:pt x="40958" y="2189"/>
                    <a:pt x="41208" y="2189"/>
                  </a:cubicBezTo>
                  <a:cubicBezTo>
                    <a:pt x="40303" y="2760"/>
                    <a:pt x="39422" y="3367"/>
                    <a:pt x="38577" y="4010"/>
                  </a:cubicBezTo>
                  <a:cubicBezTo>
                    <a:pt x="39196" y="3463"/>
                    <a:pt x="39803" y="2915"/>
                    <a:pt x="40422" y="2367"/>
                  </a:cubicBezTo>
                  <a:cubicBezTo>
                    <a:pt x="40494" y="2308"/>
                    <a:pt x="40494" y="2224"/>
                    <a:pt x="40470" y="2165"/>
                  </a:cubicBezTo>
                  <a:close/>
                  <a:moveTo>
                    <a:pt x="39172" y="2129"/>
                  </a:moveTo>
                  <a:cubicBezTo>
                    <a:pt x="38362" y="2772"/>
                    <a:pt x="37565" y="3391"/>
                    <a:pt x="36755" y="4022"/>
                  </a:cubicBezTo>
                  <a:cubicBezTo>
                    <a:pt x="37446" y="3415"/>
                    <a:pt x="38100" y="2772"/>
                    <a:pt x="38755" y="2129"/>
                  </a:cubicBezTo>
                  <a:close/>
                  <a:moveTo>
                    <a:pt x="31695" y="3855"/>
                  </a:moveTo>
                  <a:cubicBezTo>
                    <a:pt x="31695" y="3903"/>
                    <a:pt x="31695" y="3951"/>
                    <a:pt x="31683" y="3986"/>
                  </a:cubicBezTo>
                  <a:cubicBezTo>
                    <a:pt x="31576" y="4046"/>
                    <a:pt x="31457" y="4105"/>
                    <a:pt x="31350" y="4165"/>
                  </a:cubicBezTo>
                  <a:cubicBezTo>
                    <a:pt x="31350" y="4153"/>
                    <a:pt x="31373" y="4153"/>
                    <a:pt x="31373" y="4141"/>
                  </a:cubicBezTo>
                  <a:cubicBezTo>
                    <a:pt x="31373" y="4094"/>
                    <a:pt x="31385" y="4034"/>
                    <a:pt x="31385" y="3986"/>
                  </a:cubicBezTo>
                  <a:lnTo>
                    <a:pt x="31695" y="3855"/>
                  </a:lnTo>
                  <a:close/>
                  <a:moveTo>
                    <a:pt x="31052" y="4141"/>
                  </a:moveTo>
                  <a:cubicBezTo>
                    <a:pt x="31052" y="4213"/>
                    <a:pt x="31123" y="4260"/>
                    <a:pt x="31159" y="4272"/>
                  </a:cubicBezTo>
                  <a:cubicBezTo>
                    <a:pt x="31016" y="4367"/>
                    <a:pt x="30861" y="4451"/>
                    <a:pt x="30707" y="4522"/>
                  </a:cubicBezTo>
                  <a:cubicBezTo>
                    <a:pt x="30719" y="4451"/>
                    <a:pt x="30731" y="4356"/>
                    <a:pt x="30731" y="4272"/>
                  </a:cubicBezTo>
                  <a:cubicBezTo>
                    <a:pt x="30850" y="4248"/>
                    <a:pt x="30957" y="4201"/>
                    <a:pt x="31052" y="4141"/>
                  </a:cubicBezTo>
                  <a:close/>
                  <a:moveTo>
                    <a:pt x="30326" y="4475"/>
                  </a:moveTo>
                  <a:cubicBezTo>
                    <a:pt x="30326" y="4570"/>
                    <a:pt x="30326" y="4641"/>
                    <a:pt x="30361" y="4725"/>
                  </a:cubicBezTo>
                  <a:cubicBezTo>
                    <a:pt x="30302" y="4760"/>
                    <a:pt x="30230" y="4808"/>
                    <a:pt x="30171" y="4856"/>
                  </a:cubicBezTo>
                  <a:cubicBezTo>
                    <a:pt x="30183" y="4748"/>
                    <a:pt x="30195" y="4653"/>
                    <a:pt x="30195" y="4534"/>
                  </a:cubicBezTo>
                  <a:cubicBezTo>
                    <a:pt x="30242" y="4522"/>
                    <a:pt x="30290" y="4498"/>
                    <a:pt x="30326" y="4475"/>
                  </a:cubicBezTo>
                  <a:close/>
                  <a:moveTo>
                    <a:pt x="29778" y="4737"/>
                  </a:moveTo>
                  <a:lnTo>
                    <a:pt x="29778" y="4737"/>
                  </a:lnTo>
                  <a:cubicBezTo>
                    <a:pt x="29766" y="4856"/>
                    <a:pt x="29754" y="4963"/>
                    <a:pt x="29766" y="5082"/>
                  </a:cubicBezTo>
                  <a:cubicBezTo>
                    <a:pt x="29588" y="5177"/>
                    <a:pt x="29409" y="5284"/>
                    <a:pt x="29242" y="5391"/>
                  </a:cubicBezTo>
                  <a:cubicBezTo>
                    <a:pt x="29254" y="5320"/>
                    <a:pt x="29254" y="5237"/>
                    <a:pt x="29254" y="5165"/>
                  </a:cubicBezTo>
                  <a:cubicBezTo>
                    <a:pt x="29254" y="5106"/>
                    <a:pt x="29266" y="5034"/>
                    <a:pt x="29266" y="4975"/>
                  </a:cubicBezTo>
                  <a:cubicBezTo>
                    <a:pt x="29421" y="4879"/>
                    <a:pt x="29599" y="4808"/>
                    <a:pt x="29778" y="4737"/>
                  </a:cubicBezTo>
                  <a:close/>
                  <a:moveTo>
                    <a:pt x="28956" y="5106"/>
                  </a:moveTo>
                  <a:lnTo>
                    <a:pt x="28956" y="5106"/>
                  </a:lnTo>
                  <a:cubicBezTo>
                    <a:pt x="28933" y="5260"/>
                    <a:pt x="28945" y="5403"/>
                    <a:pt x="28992" y="5522"/>
                  </a:cubicBezTo>
                  <a:cubicBezTo>
                    <a:pt x="28873" y="5594"/>
                    <a:pt x="28754" y="5653"/>
                    <a:pt x="28635" y="5725"/>
                  </a:cubicBezTo>
                  <a:cubicBezTo>
                    <a:pt x="28671" y="5582"/>
                    <a:pt x="28671" y="5403"/>
                    <a:pt x="28659" y="5237"/>
                  </a:cubicBezTo>
                  <a:cubicBezTo>
                    <a:pt x="28754" y="5189"/>
                    <a:pt x="28861" y="5153"/>
                    <a:pt x="28956" y="5106"/>
                  </a:cubicBezTo>
                  <a:close/>
                  <a:moveTo>
                    <a:pt x="28349" y="5391"/>
                  </a:moveTo>
                  <a:cubicBezTo>
                    <a:pt x="28349" y="5558"/>
                    <a:pt x="28361" y="5701"/>
                    <a:pt x="28421" y="5820"/>
                  </a:cubicBezTo>
                  <a:cubicBezTo>
                    <a:pt x="28421" y="5832"/>
                    <a:pt x="28445" y="5832"/>
                    <a:pt x="28456" y="5832"/>
                  </a:cubicBezTo>
                  <a:cubicBezTo>
                    <a:pt x="28278" y="5939"/>
                    <a:pt x="28099" y="6046"/>
                    <a:pt x="27921" y="6165"/>
                  </a:cubicBezTo>
                  <a:cubicBezTo>
                    <a:pt x="27992" y="5987"/>
                    <a:pt x="28004" y="5760"/>
                    <a:pt x="28004" y="5546"/>
                  </a:cubicBezTo>
                  <a:cubicBezTo>
                    <a:pt x="28052" y="5534"/>
                    <a:pt x="28111" y="5510"/>
                    <a:pt x="28171" y="5475"/>
                  </a:cubicBezTo>
                  <a:lnTo>
                    <a:pt x="28349" y="5391"/>
                  </a:lnTo>
                  <a:close/>
                  <a:moveTo>
                    <a:pt x="45066" y="5963"/>
                  </a:moveTo>
                  <a:lnTo>
                    <a:pt x="45066" y="6284"/>
                  </a:lnTo>
                  <a:lnTo>
                    <a:pt x="45018" y="6332"/>
                  </a:lnTo>
                  <a:lnTo>
                    <a:pt x="45066" y="5963"/>
                  </a:lnTo>
                  <a:close/>
                  <a:moveTo>
                    <a:pt x="44970" y="6653"/>
                  </a:moveTo>
                  <a:cubicBezTo>
                    <a:pt x="44970" y="6665"/>
                    <a:pt x="44970" y="6689"/>
                    <a:pt x="44982" y="6701"/>
                  </a:cubicBezTo>
                  <a:cubicBezTo>
                    <a:pt x="44970" y="6713"/>
                    <a:pt x="44970" y="6749"/>
                    <a:pt x="44958" y="6761"/>
                  </a:cubicBezTo>
                  <a:cubicBezTo>
                    <a:pt x="44958" y="6725"/>
                    <a:pt x="44958" y="6689"/>
                    <a:pt x="44970" y="6653"/>
                  </a:cubicBezTo>
                  <a:close/>
                  <a:moveTo>
                    <a:pt x="27706" y="5737"/>
                  </a:moveTo>
                  <a:cubicBezTo>
                    <a:pt x="27694" y="5891"/>
                    <a:pt x="27694" y="6058"/>
                    <a:pt x="27742" y="6213"/>
                  </a:cubicBezTo>
                  <a:cubicBezTo>
                    <a:pt x="27754" y="6237"/>
                    <a:pt x="27766" y="6249"/>
                    <a:pt x="27802" y="6261"/>
                  </a:cubicBezTo>
                  <a:cubicBezTo>
                    <a:pt x="27373" y="6522"/>
                    <a:pt x="26932" y="6784"/>
                    <a:pt x="26504" y="7058"/>
                  </a:cubicBezTo>
                  <a:cubicBezTo>
                    <a:pt x="26563" y="6820"/>
                    <a:pt x="26575" y="6558"/>
                    <a:pt x="26575" y="6308"/>
                  </a:cubicBezTo>
                  <a:cubicBezTo>
                    <a:pt x="26718" y="6213"/>
                    <a:pt x="26861" y="6130"/>
                    <a:pt x="27028" y="6058"/>
                  </a:cubicBezTo>
                  <a:lnTo>
                    <a:pt x="27028" y="6058"/>
                  </a:lnTo>
                  <a:cubicBezTo>
                    <a:pt x="27016" y="6189"/>
                    <a:pt x="27016" y="6332"/>
                    <a:pt x="27040" y="6463"/>
                  </a:cubicBezTo>
                  <a:cubicBezTo>
                    <a:pt x="27045" y="6519"/>
                    <a:pt x="27088" y="6544"/>
                    <a:pt x="27135" y="6544"/>
                  </a:cubicBezTo>
                  <a:cubicBezTo>
                    <a:pt x="27188" y="6544"/>
                    <a:pt x="27247" y="6513"/>
                    <a:pt x="27266" y="6463"/>
                  </a:cubicBezTo>
                  <a:cubicBezTo>
                    <a:pt x="27302" y="6284"/>
                    <a:pt x="27325" y="6106"/>
                    <a:pt x="27337" y="5915"/>
                  </a:cubicBezTo>
                  <a:cubicBezTo>
                    <a:pt x="27456" y="5856"/>
                    <a:pt x="27587" y="5796"/>
                    <a:pt x="27706" y="5737"/>
                  </a:cubicBezTo>
                  <a:close/>
                  <a:moveTo>
                    <a:pt x="26278" y="6415"/>
                  </a:moveTo>
                  <a:lnTo>
                    <a:pt x="26278" y="6415"/>
                  </a:lnTo>
                  <a:cubicBezTo>
                    <a:pt x="26254" y="6642"/>
                    <a:pt x="26242" y="6880"/>
                    <a:pt x="26266" y="7106"/>
                  </a:cubicBezTo>
                  <a:cubicBezTo>
                    <a:pt x="26266" y="7118"/>
                    <a:pt x="26278" y="7130"/>
                    <a:pt x="26301" y="7142"/>
                  </a:cubicBezTo>
                  <a:cubicBezTo>
                    <a:pt x="26182" y="7225"/>
                    <a:pt x="26063" y="7296"/>
                    <a:pt x="25920" y="7368"/>
                  </a:cubicBezTo>
                  <a:cubicBezTo>
                    <a:pt x="25956" y="7249"/>
                    <a:pt x="25908" y="7142"/>
                    <a:pt x="25908" y="7023"/>
                  </a:cubicBezTo>
                  <a:cubicBezTo>
                    <a:pt x="25897" y="6892"/>
                    <a:pt x="25897" y="6749"/>
                    <a:pt x="25908" y="6606"/>
                  </a:cubicBezTo>
                  <a:cubicBezTo>
                    <a:pt x="26039" y="6546"/>
                    <a:pt x="26159" y="6475"/>
                    <a:pt x="26278" y="6415"/>
                  </a:cubicBezTo>
                  <a:close/>
                  <a:moveTo>
                    <a:pt x="25647" y="6749"/>
                  </a:moveTo>
                  <a:lnTo>
                    <a:pt x="25647" y="6749"/>
                  </a:lnTo>
                  <a:cubicBezTo>
                    <a:pt x="25611" y="6999"/>
                    <a:pt x="25611" y="7296"/>
                    <a:pt x="25766" y="7475"/>
                  </a:cubicBezTo>
                  <a:cubicBezTo>
                    <a:pt x="25647" y="7558"/>
                    <a:pt x="25504" y="7642"/>
                    <a:pt x="25385" y="7713"/>
                  </a:cubicBezTo>
                  <a:cubicBezTo>
                    <a:pt x="25373" y="7642"/>
                    <a:pt x="25361" y="7558"/>
                    <a:pt x="25361" y="7475"/>
                  </a:cubicBezTo>
                  <a:cubicBezTo>
                    <a:pt x="25325" y="7296"/>
                    <a:pt x="25301" y="7106"/>
                    <a:pt x="25266" y="6927"/>
                  </a:cubicBezTo>
                  <a:cubicBezTo>
                    <a:pt x="25385" y="6868"/>
                    <a:pt x="25527" y="6808"/>
                    <a:pt x="25647" y="6749"/>
                  </a:cubicBezTo>
                  <a:close/>
                  <a:moveTo>
                    <a:pt x="25004" y="7058"/>
                  </a:moveTo>
                  <a:cubicBezTo>
                    <a:pt x="25016" y="7201"/>
                    <a:pt x="25016" y="7368"/>
                    <a:pt x="25027" y="7523"/>
                  </a:cubicBezTo>
                  <a:cubicBezTo>
                    <a:pt x="25051" y="7654"/>
                    <a:pt x="25051" y="7773"/>
                    <a:pt x="25075" y="7892"/>
                  </a:cubicBezTo>
                  <a:cubicBezTo>
                    <a:pt x="24968" y="7951"/>
                    <a:pt x="24873" y="8023"/>
                    <a:pt x="24765" y="8082"/>
                  </a:cubicBezTo>
                  <a:cubicBezTo>
                    <a:pt x="24754" y="7975"/>
                    <a:pt x="24718" y="7856"/>
                    <a:pt x="24694" y="7737"/>
                  </a:cubicBezTo>
                  <a:cubicBezTo>
                    <a:pt x="24658" y="7582"/>
                    <a:pt x="24658" y="7427"/>
                    <a:pt x="24670" y="7261"/>
                  </a:cubicBezTo>
                  <a:cubicBezTo>
                    <a:pt x="24670" y="7249"/>
                    <a:pt x="24658" y="7237"/>
                    <a:pt x="24658" y="7225"/>
                  </a:cubicBezTo>
                  <a:cubicBezTo>
                    <a:pt x="24777" y="7165"/>
                    <a:pt x="24896" y="7118"/>
                    <a:pt x="25004" y="7058"/>
                  </a:cubicBezTo>
                  <a:close/>
                  <a:moveTo>
                    <a:pt x="23301" y="7880"/>
                  </a:moveTo>
                  <a:cubicBezTo>
                    <a:pt x="23301" y="7892"/>
                    <a:pt x="23289" y="7904"/>
                    <a:pt x="23289" y="7915"/>
                  </a:cubicBezTo>
                  <a:cubicBezTo>
                    <a:pt x="23289" y="7975"/>
                    <a:pt x="23289" y="8035"/>
                    <a:pt x="23301" y="8094"/>
                  </a:cubicBezTo>
                  <a:cubicBezTo>
                    <a:pt x="23241" y="8046"/>
                    <a:pt x="23170" y="7999"/>
                    <a:pt x="23099" y="7963"/>
                  </a:cubicBezTo>
                  <a:cubicBezTo>
                    <a:pt x="23170" y="7939"/>
                    <a:pt x="23230" y="7904"/>
                    <a:pt x="23301" y="7880"/>
                  </a:cubicBezTo>
                  <a:close/>
                  <a:moveTo>
                    <a:pt x="47328" y="7463"/>
                  </a:moveTo>
                  <a:cubicBezTo>
                    <a:pt x="47352" y="7582"/>
                    <a:pt x="47387" y="7725"/>
                    <a:pt x="47387" y="7892"/>
                  </a:cubicBezTo>
                  <a:cubicBezTo>
                    <a:pt x="47399" y="7951"/>
                    <a:pt x="47423" y="7999"/>
                    <a:pt x="47471" y="8023"/>
                  </a:cubicBezTo>
                  <a:cubicBezTo>
                    <a:pt x="47435" y="8046"/>
                    <a:pt x="47399" y="8082"/>
                    <a:pt x="47352" y="8118"/>
                  </a:cubicBezTo>
                  <a:cubicBezTo>
                    <a:pt x="47316" y="8142"/>
                    <a:pt x="47268" y="8154"/>
                    <a:pt x="47221" y="8189"/>
                  </a:cubicBezTo>
                  <a:cubicBezTo>
                    <a:pt x="47268" y="7951"/>
                    <a:pt x="47316" y="7701"/>
                    <a:pt x="47328" y="7463"/>
                  </a:cubicBezTo>
                  <a:close/>
                  <a:moveTo>
                    <a:pt x="22789" y="8106"/>
                  </a:moveTo>
                  <a:cubicBezTo>
                    <a:pt x="22789" y="8130"/>
                    <a:pt x="22813" y="8130"/>
                    <a:pt x="22849" y="8130"/>
                  </a:cubicBezTo>
                  <a:cubicBezTo>
                    <a:pt x="22860" y="8142"/>
                    <a:pt x="22860" y="8154"/>
                    <a:pt x="22872" y="8154"/>
                  </a:cubicBezTo>
                  <a:cubicBezTo>
                    <a:pt x="22825" y="8154"/>
                    <a:pt x="22801" y="8189"/>
                    <a:pt x="22789" y="8225"/>
                  </a:cubicBezTo>
                  <a:lnTo>
                    <a:pt x="22706" y="8154"/>
                  </a:lnTo>
                  <a:cubicBezTo>
                    <a:pt x="22741" y="8142"/>
                    <a:pt x="22753" y="8130"/>
                    <a:pt x="22789" y="8106"/>
                  </a:cubicBezTo>
                  <a:close/>
                  <a:moveTo>
                    <a:pt x="23134" y="8225"/>
                  </a:moveTo>
                  <a:cubicBezTo>
                    <a:pt x="23170" y="8249"/>
                    <a:pt x="23218" y="8261"/>
                    <a:pt x="23241" y="8273"/>
                  </a:cubicBezTo>
                  <a:cubicBezTo>
                    <a:pt x="23253" y="8281"/>
                    <a:pt x="23264" y="8283"/>
                    <a:pt x="23273" y="8283"/>
                  </a:cubicBezTo>
                  <a:cubicBezTo>
                    <a:pt x="23292" y="8283"/>
                    <a:pt x="23305" y="8273"/>
                    <a:pt x="23313" y="8273"/>
                  </a:cubicBezTo>
                  <a:cubicBezTo>
                    <a:pt x="23313" y="8320"/>
                    <a:pt x="23337" y="8344"/>
                    <a:pt x="23349" y="8392"/>
                  </a:cubicBezTo>
                  <a:cubicBezTo>
                    <a:pt x="23277" y="8332"/>
                    <a:pt x="23218" y="8296"/>
                    <a:pt x="23134" y="8225"/>
                  </a:cubicBezTo>
                  <a:close/>
                  <a:moveTo>
                    <a:pt x="23682" y="7713"/>
                  </a:moveTo>
                  <a:cubicBezTo>
                    <a:pt x="23658" y="7975"/>
                    <a:pt x="23658" y="8296"/>
                    <a:pt x="23718" y="8570"/>
                  </a:cubicBezTo>
                  <a:cubicBezTo>
                    <a:pt x="23682" y="8558"/>
                    <a:pt x="23634" y="8523"/>
                    <a:pt x="23587" y="8511"/>
                  </a:cubicBezTo>
                  <a:cubicBezTo>
                    <a:pt x="23551" y="8320"/>
                    <a:pt x="23515" y="8130"/>
                    <a:pt x="23503" y="7915"/>
                  </a:cubicBezTo>
                  <a:cubicBezTo>
                    <a:pt x="23503" y="7856"/>
                    <a:pt x="23456" y="7832"/>
                    <a:pt x="23408" y="7832"/>
                  </a:cubicBezTo>
                  <a:cubicBezTo>
                    <a:pt x="23503" y="7785"/>
                    <a:pt x="23587" y="7737"/>
                    <a:pt x="23682" y="7713"/>
                  </a:cubicBezTo>
                  <a:close/>
                  <a:moveTo>
                    <a:pt x="24432" y="7344"/>
                  </a:moveTo>
                  <a:lnTo>
                    <a:pt x="24432" y="7344"/>
                  </a:lnTo>
                  <a:cubicBezTo>
                    <a:pt x="24396" y="7642"/>
                    <a:pt x="24396" y="7999"/>
                    <a:pt x="24527" y="8261"/>
                  </a:cubicBezTo>
                  <a:cubicBezTo>
                    <a:pt x="24468" y="8296"/>
                    <a:pt x="24408" y="8332"/>
                    <a:pt x="24361" y="8368"/>
                  </a:cubicBezTo>
                  <a:cubicBezTo>
                    <a:pt x="24373" y="8237"/>
                    <a:pt x="24349" y="8142"/>
                    <a:pt x="24325" y="8011"/>
                  </a:cubicBezTo>
                  <a:cubicBezTo>
                    <a:pt x="24313" y="7844"/>
                    <a:pt x="24313" y="7701"/>
                    <a:pt x="24325" y="7534"/>
                  </a:cubicBezTo>
                  <a:cubicBezTo>
                    <a:pt x="24325" y="7481"/>
                    <a:pt x="24289" y="7454"/>
                    <a:pt x="24252" y="7454"/>
                  </a:cubicBezTo>
                  <a:cubicBezTo>
                    <a:pt x="24215" y="7454"/>
                    <a:pt x="24176" y="7481"/>
                    <a:pt x="24170" y="7534"/>
                  </a:cubicBezTo>
                  <a:cubicBezTo>
                    <a:pt x="24134" y="7796"/>
                    <a:pt x="24075" y="8177"/>
                    <a:pt x="24230" y="8416"/>
                  </a:cubicBezTo>
                  <a:cubicBezTo>
                    <a:pt x="24230" y="8427"/>
                    <a:pt x="24242" y="8427"/>
                    <a:pt x="24254" y="8439"/>
                  </a:cubicBezTo>
                  <a:cubicBezTo>
                    <a:pt x="24170" y="8499"/>
                    <a:pt x="24075" y="8558"/>
                    <a:pt x="23992" y="8606"/>
                  </a:cubicBezTo>
                  <a:cubicBezTo>
                    <a:pt x="23956" y="8475"/>
                    <a:pt x="23932" y="8320"/>
                    <a:pt x="23920" y="8189"/>
                  </a:cubicBezTo>
                  <a:cubicBezTo>
                    <a:pt x="23896" y="7999"/>
                    <a:pt x="23884" y="7796"/>
                    <a:pt x="23896" y="7606"/>
                  </a:cubicBezTo>
                  <a:cubicBezTo>
                    <a:pt x="24063" y="7523"/>
                    <a:pt x="24242" y="7427"/>
                    <a:pt x="24432" y="7344"/>
                  </a:cubicBezTo>
                  <a:close/>
                  <a:moveTo>
                    <a:pt x="21896" y="8535"/>
                  </a:moveTo>
                  <a:lnTo>
                    <a:pt x="21896" y="8535"/>
                  </a:lnTo>
                  <a:cubicBezTo>
                    <a:pt x="21860" y="8606"/>
                    <a:pt x="21848" y="8666"/>
                    <a:pt x="21825" y="8749"/>
                  </a:cubicBezTo>
                  <a:lnTo>
                    <a:pt x="21825" y="8606"/>
                  </a:lnTo>
                  <a:cubicBezTo>
                    <a:pt x="21825" y="8570"/>
                    <a:pt x="21860" y="8547"/>
                    <a:pt x="21896" y="8535"/>
                  </a:cubicBezTo>
                  <a:close/>
                  <a:moveTo>
                    <a:pt x="26099" y="7665"/>
                  </a:moveTo>
                  <a:cubicBezTo>
                    <a:pt x="25539" y="8046"/>
                    <a:pt x="25004" y="8463"/>
                    <a:pt x="24468" y="8880"/>
                  </a:cubicBezTo>
                  <a:cubicBezTo>
                    <a:pt x="24337" y="8832"/>
                    <a:pt x="24182" y="8785"/>
                    <a:pt x="24051" y="8725"/>
                  </a:cubicBezTo>
                  <a:cubicBezTo>
                    <a:pt x="24730" y="8380"/>
                    <a:pt x="25420" y="8023"/>
                    <a:pt x="26099" y="7665"/>
                  </a:cubicBezTo>
                  <a:close/>
                  <a:moveTo>
                    <a:pt x="39767" y="2141"/>
                  </a:moveTo>
                  <a:cubicBezTo>
                    <a:pt x="39886" y="2141"/>
                    <a:pt x="39982" y="2141"/>
                    <a:pt x="40101" y="2153"/>
                  </a:cubicBezTo>
                  <a:cubicBezTo>
                    <a:pt x="37303" y="4558"/>
                    <a:pt x="34374" y="6749"/>
                    <a:pt x="31433" y="8939"/>
                  </a:cubicBezTo>
                  <a:cubicBezTo>
                    <a:pt x="31326" y="8963"/>
                    <a:pt x="31219" y="8987"/>
                    <a:pt x="31123" y="8999"/>
                  </a:cubicBezTo>
                  <a:cubicBezTo>
                    <a:pt x="31016" y="9023"/>
                    <a:pt x="30921" y="9023"/>
                    <a:pt x="30826" y="9035"/>
                  </a:cubicBezTo>
                  <a:cubicBezTo>
                    <a:pt x="33945" y="7070"/>
                    <a:pt x="36898" y="4748"/>
                    <a:pt x="39684" y="2379"/>
                  </a:cubicBezTo>
                  <a:cubicBezTo>
                    <a:pt x="39779" y="2308"/>
                    <a:pt x="39791" y="2212"/>
                    <a:pt x="39767" y="2141"/>
                  </a:cubicBezTo>
                  <a:close/>
                  <a:moveTo>
                    <a:pt x="33743" y="3796"/>
                  </a:moveTo>
                  <a:lnTo>
                    <a:pt x="33743" y="3796"/>
                  </a:lnTo>
                  <a:cubicBezTo>
                    <a:pt x="30861" y="5475"/>
                    <a:pt x="27992" y="7225"/>
                    <a:pt x="25313" y="9166"/>
                  </a:cubicBezTo>
                  <a:cubicBezTo>
                    <a:pt x="25099" y="9106"/>
                    <a:pt x="24885" y="9035"/>
                    <a:pt x="24670" y="8963"/>
                  </a:cubicBezTo>
                  <a:cubicBezTo>
                    <a:pt x="27647" y="7106"/>
                    <a:pt x="30659" y="5415"/>
                    <a:pt x="33743" y="3796"/>
                  </a:cubicBezTo>
                  <a:close/>
                  <a:moveTo>
                    <a:pt x="38303" y="2141"/>
                  </a:moveTo>
                  <a:cubicBezTo>
                    <a:pt x="35291" y="4570"/>
                    <a:pt x="32266" y="6963"/>
                    <a:pt x="29159" y="9261"/>
                  </a:cubicBezTo>
                  <a:cubicBezTo>
                    <a:pt x="28587" y="9332"/>
                    <a:pt x="28004" y="9392"/>
                    <a:pt x="27444" y="9404"/>
                  </a:cubicBezTo>
                  <a:cubicBezTo>
                    <a:pt x="30909" y="7118"/>
                    <a:pt x="34660" y="4927"/>
                    <a:pt x="37743" y="2189"/>
                  </a:cubicBezTo>
                  <a:cubicBezTo>
                    <a:pt x="37934" y="2165"/>
                    <a:pt x="38124" y="2141"/>
                    <a:pt x="38303" y="2141"/>
                  </a:cubicBezTo>
                  <a:close/>
                  <a:moveTo>
                    <a:pt x="34469" y="3879"/>
                  </a:moveTo>
                  <a:lnTo>
                    <a:pt x="34469" y="3879"/>
                  </a:lnTo>
                  <a:cubicBezTo>
                    <a:pt x="31754" y="5618"/>
                    <a:pt x="29171" y="7618"/>
                    <a:pt x="26575" y="9428"/>
                  </a:cubicBezTo>
                  <a:lnTo>
                    <a:pt x="26420" y="9428"/>
                  </a:lnTo>
                  <a:cubicBezTo>
                    <a:pt x="26159" y="9380"/>
                    <a:pt x="25897" y="9320"/>
                    <a:pt x="25647" y="9261"/>
                  </a:cubicBezTo>
                  <a:cubicBezTo>
                    <a:pt x="28635" y="7582"/>
                    <a:pt x="31540" y="5701"/>
                    <a:pt x="34469" y="3879"/>
                  </a:cubicBezTo>
                  <a:close/>
                  <a:moveTo>
                    <a:pt x="46695" y="6854"/>
                  </a:moveTo>
                  <a:cubicBezTo>
                    <a:pt x="46825" y="6854"/>
                    <a:pt x="46938" y="6889"/>
                    <a:pt x="47042" y="6951"/>
                  </a:cubicBezTo>
                  <a:cubicBezTo>
                    <a:pt x="47018" y="7118"/>
                    <a:pt x="46994" y="7284"/>
                    <a:pt x="47018" y="7427"/>
                  </a:cubicBezTo>
                  <a:cubicBezTo>
                    <a:pt x="47018" y="7451"/>
                    <a:pt x="47030" y="7475"/>
                    <a:pt x="47042" y="7499"/>
                  </a:cubicBezTo>
                  <a:cubicBezTo>
                    <a:pt x="46983" y="7773"/>
                    <a:pt x="46935" y="8023"/>
                    <a:pt x="46923" y="8296"/>
                  </a:cubicBezTo>
                  <a:cubicBezTo>
                    <a:pt x="46923" y="8320"/>
                    <a:pt x="46935" y="8332"/>
                    <a:pt x="46935" y="8344"/>
                  </a:cubicBezTo>
                  <a:cubicBezTo>
                    <a:pt x="46744" y="8475"/>
                    <a:pt x="46554" y="8606"/>
                    <a:pt x="46352" y="8773"/>
                  </a:cubicBezTo>
                  <a:cubicBezTo>
                    <a:pt x="45828" y="9189"/>
                    <a:pt x="45280" y="9582"/>
                    <a:pt x="44732" y="9975"/>
                  </a:cubicBezTo>
                  <a:lnTo>
                    <a:pt x="44720" y="9963"/>
                  </a:lnTo>
                  <a:cubicBezTo>
                    <a:pt x="44828" y="9320"/>
                    <a:pt x="44887" y="8677"/>
                    <a:pt x="44958" y="8035"/>
                  </a:cubicBezTo>
                  <a:cubicBezTo>
                    <a:pt x="44970" y="7951"/>
                    <a:pt x="44899" y="7904"/>
                    <a:pt x="44828" y="7892"/>
                  </a:cubicBezTo>
                  <a:cubicBezTo>
                    <a:pt x="45006" y="7737"/>
                    <a:pt x="45197" y="7594"/>
                    <a:pt x="45387" y="7439"/>
                  </a:cubicBezTo>
                  <a:lnTo>
                    <a:pt x="45387" y="7439"/>
                  </a:lnTo>
                  <a:cubicBezTo>
                    <a:pt x="45256" y="8058"/>
                    <a:pt x="45125" y="8666"/>
                    <a:pt x="45018" y="9273"/>
                  </a:cubicBezTo>
                  <a:cubicBezTo>
                    <a:pt x="44989" y="9424"/>
                    <a:pt x="45109" y="9527"/>
                    <a:pt x="45228" y="9527"/>
                  </a:cubicBezTo>
                  <a:cubicBezTo>
                    <a:pt x="45307" y="9527"/>
                    <a:pt x="45385" y="9483"/>
                    <a:pt x="45423" y="9380"/>
                  </a:cubicBezTo>
                  <a:cubicBezTo>
                    <a:pt x="45435" y="9320"/>
                    <a:pt x="45459" y="9249"/>
                    <a:pt x="45482" y="9189"/>
                  </a:cubicBezTo>
                  <a:cubicBezTo>
                    <a:pt x="45494" y="9142"/>
                    <a:pt x="45482" y="9094"/>
                    <a:pt x="45459" y="9070"/>
                  </a:cubicBezTo>
                  <a:cubicBezTo>
                    <a:pt x="45554" y="8475"/>
                    <a:pt x="45625" y="7880"/>
                    <a:pt x="45697" y="7284"/>
                  </a:cubicBezTo>
                  <a:cubicBezTo>
                    <a:pt x="45697" y="7261"/>
                    <a:pt x="45685" y="7249"/>
                    <a:pt x="45685" y="7237"/>
                  </a:cubicBezTo>
                  <a:cubicBezTo>
                    <a:pt x="45756" y="7189"/>
                    <a:pt x="45840" y="7142"/>
                    <a:pt x="45923" y="7106"/>
                  </a:cubicBezTo>
                  <a:lnTo>
                    <a:pt x="45923" y="7106"/>
                  </a:lnTo>
                  <a:cubicBezTo>
                    <a:pt x="45804" y="7665"/>
                    <a:pt x="45685" y="8249"/>
                    <a:pt x="45601" y="8832"/>
                  </a:cubicBezTo>
                  <a:cubicBezTo>
                    <a:pt x="45580" y="8963"/>
                    <a:pt x="45686" y="9053"/>
                    <a:pt x="45791" y="9053"/>
                  </a:cubicBezTo>
                  <a:cubicBezTo>
                    <a:pt x="45859" y="9053"/>
                    <a:pt x="45926" y="9016"/>
                    <a:pt x="45959" y="8928"/>
                  </a:cubicBezTo>
                  <a:cubicBezTo>
                    <a:pt x="45994" y="8797"/>
                    <a:pt x="46030" y="8666"/>
                    <a:pt x="46078" y="8535"/>
                  </a:cubicBezTo>
                  <a:cubicBezTo>
                    <a:pt x="46090" y="8487"/>
                    <a:pt x="46078" y="8439"/>
                    <a:pt x="46042" y="8416"/>
                  </a:cubicBezTo>
                  <a:cubicBezTo>
                    <a:pt x="46113" y="7951"/>
                    <a:pt x="46173" y="7475"/>
                    <a:pt x="46256" y="7011"/>
                  </a:cubicBezTo>
                  <a:lnTo>
                    <a:pt x="46256" y="6963"/>
                  </a:lnTo>
                  <a:cubicBezTo>
                    <a:pt x="46316" y="6939"/>
                    <a:pt x="46375" y="6927"/>
                    <a:pt x="46435" y="6903"/>
                  </a:cubicBezTo>
                  <a:lnTo>
                    <a:pt x="46435" y="6903"/>
                  </a:lnTo>
                  <a:cubicBezTo>
                    <a:pt x="46435" y="7142"/>
                    <a:pt x="46435" y="7404"/>
                    <a:pt x="46399" y="7642"/>
                  </a:cubicBezTo>
                  <a:cubicBezTo>
                    <a:pt x="46375" y="7915"/>
                    <a:pt x="46256" y="8213"/>
                    <a:pt x="46280" y="8487"/>
                  </a:cubicBezTo>
                  <a:cubicBezTo>
                    <a:pt x="46287" y="8554"/>
                    <a:pt x="46341" y="8593"/>
                    <a:pt x="46397" y="8593"/>
                  </a:cubicBezTo>
                  <a:cubicBezTo>
                    <a:pt x="46432" y="8593"/>
                    <a:pt x="46467" y="8578"/>
                    <a:pt x="46494" y="8547"/>
                  </a:cubicBezTo>
                  <a:cubicBezTo>
                    <a:pt x="46649" y="8320"/>
                    <a:pt x="46649" y="7963"/>
                    <a:pt x="46685" y="7701"/>
                  </a:cubicBezTo>
                  <a:cubicBezTo>
                    <a:pt x="46697" y="7415"/>
                    <a:pt x="46685" y="7142"/>
                    <a:pt x="46637" y="6856"/>
                  </a:cubicBezTo>
                  <a:cubicBezTo>
                    <a:pt x="46657" y="6854"/>
                    <a:pt x="46676" y="6854"/>
                    <a:pt x="46695" y="6854"/>
                  </a:cubicBezTo>
                  <a:close/>
                  <a:moveTo>
                    <a:pt x="47471" y="8630"/>
                  </a:moveTo>
                  <a:cubicBezTo>
                    <a:pt x="46661" y="9154"/>
                    <a:pt x="45851" y="9701"/>
                    <a:pt x="45054" y="10273"/>
                  </a:cubicBezTo>
                  <a:cubicBezTo>
                    <a:pt x="45590" y="9868"/>
                    <a:pt x="46101" y="9451"/>
                    <a:pt x="46673" y="9094"/>
                  </a:cubicBezTo>
                  <a:cubicBezTo>
                    <a:pt x="46935" y="8916"/>
                    <a:pt x="47209" y="8749"/>
                    <a:pt x="47471" y="8630"/>
                  </a:cubicBezTo>
                  <a:close/>
                  <a:moveTo>
                    <a:pt x="43042" y="9404"/>
                  </a:moveTo>
                  <a:lnTo>
                    <a:pt x="43042" y="9404"/>
                  </a:lnTo>
                  <a:cubicBezTo>
                    <a:pt x="42982" y="9725"/>
                    <a:pt x="42923" y="10047"/>
                    <a:pt x="42875" y="10380"/>
                  </a:cubicBezTo>
                  <a:lnTo>
                    <a:pt x="42827" y="9570"/>
                  </a:lnTo>
                  <a:cubicBezTo>
                    <a:pt x="42911" y="9511"/>
                    <a:pt x="42982" y="9463"/>
                    <a:pt x="43042" y="9404"/>
                  </a:cubicBezTo>
                  <a:close/>
                  <a:moveTo>
                    <a:pt x="44673" y="8023"/>
                  </a:moveTo>
                  <a:lnTo>
                    <a:pt x="44673" y="8023"/>
                  </a:lnTo>
                  <a:cubicBezTo>
                    <a:pt x="44554" y="8725"/>
                    <a:pt x="44399" y="9439"/>
                    <a:pt x="44316" y="10154"/>
                  </a:cubicBezTo>
                  <a:cubicBezTo>
                    <a:pt x="44316" y="10201"/>
                    <a:pt x="44316" y="10225"/>
                    <a:pt x="44339" y="10261"/>
                  </a:cubicBezTo>
                  <a:lnTo>
                    <a:pt x="43625" y="10749"/>
                  </a:lnTo>
                  <a:lnTo>
                    <a:pt x="43625" y="10713"/>
                  </a:lnTo>
                  <a:lnTo>
                    <a:pt x="43625" y="10690"/>
                  </a:lnTo>
                  <a:cubicBezTo>
                    <a:pt x="43708" y="10154"/>
                    <a:pt x="43780" y="9606"/>
                    <a:pt x="43851" y="9070"/>
                  </a:cubicBezTo>
                  <a:cubicBezTo>
                    <a:pt x="43871" y="8970"/>
                    <a:pt x="43790" y="8895"/>
                    <a:pt x="43714" y="8895"/>
                  </a:cubicBezTo>
                  <a:cubicBezTo>
                    <a:pt x="43700" y="8895"/>
                    <a:pt x="43686" y="8898"/>
                    <a:pt x="43673" y="8904"/>
                  </a:cubicBezTo>
                  <a:cubicBezTo>
                    <a:pt x="43768" y="8808"/>
                    <a:pt x="43887" y="8725"/>
                    <a:pt x="44006" y="8606"/>
                  </a:cubicBezTo>
                  <a:lnTo>
                    <a:pt x="44006" y="8606"/>
                  </a:lnTo>
                  <a:cubicBezTo>
                    <a:pt x="43958" y="8916"/>
                    <a:pt x="43899" y="9213"/>
                    <a:pt x="43851" y="9523"/>
                  </a:cubicBezTo>
                  <a:cubicBezTo>
                    <a:pt x="43815" y="9820"/>
                    <a:pt x="43720" y="10118"/>
                    <a:pt x="43768" y="10440"/>
                  </a:cubicBezTo>
                  <a:cubicBezTo>
                    <a:pt x="43774" y="10486"/>
                    <a:pt x="43822" y="10510"/>
                    <a:pt x="43869" y="10510"/>
                  </a:cubicBezTo>
                  <a:cubicBezTo>
                    <a:pt x="43906" y="10510"/>
                    <a:pt x="43943" y="10495"/>
                    <a:pt x="43958" y="10463"/>
                  </a:cubicBezTo>
                  <a:cubicBezTo>
                    <a:pt x="44101" y="10178"/>
                    <a:pt x="44101" y="9868"/>
                    <a:pt x="44125" y="9570"/>
                  </a:cubicBezTo>
                  <a:cubicBezTo>
                    <a:pt x="44173" y="9189"/>
                    <a:pt x="44208" y="8808"/>
                    <a:pt x="44268" y="8427"/>
                  </a:cubicBezTo>
                  <a:cubicBezTo>
                    <a:pt x="44268" y="8416"/>
                    <a:pt x="44256" y="8416"/>
                    <a:pt x="44256" y="8392"/>
                  </a:cubicBezTo>
                  <a:cubicBezTo>
                    <a:pt x="44399" y="8273"/>
                    <a:pt x="44530" y="8154"/>
                    <a:pt x="44673" y="8023"/>
                  </a:cubicBezTo>
                  <a:close/>
                  <a:moveTo>
                    <a:pt x="20836" y="9737"/>
                  </a:moveTo>
                  <a:cubicBezTo>
                    <a:pt x="20860" y="9761"/>
                    <a:pt x="20848" y="9797"/>
                    <a:pt x="20836" y="9832"/>
                  </a:cubicBezTo>
                  <a:cubicBezTo>
                    <a:pt x="20801" y="10130"/>
                    <a:pt x="20717" y="10487"/>
                    <a:pt x="20777" y="10785"/>
                  </a:cubicBezTo>
                  <a:lnTo>
                    <a:pt x="20682" y="10832"/>
                  </a:lnTo>
                  <a:cubicBezTo>
                    <a:pt x="20682" y="10809"/>
                    <a:pt x="20670" y="10785"/>
                    <a:pt x="20658" y="10761"/>
                  </a:cubicBezTo>
                  <a:cubicBezTo>
                    <a:pt x="20670" y="10511"/>
                    <a:pt x="20682" y="10273"/>
                    <a:pt x="20670" y="10011"/>
                  </a:cubicBezTo>
                  <a:cubicBezTo>
                    <a:pt x="20670" y="9940"/>
                    <a:pt x="20634" y="9892"/>
                    <a:pt x="20598" y="9856"/>
                  </a:cubicBezTo>
                  <a:cubicBezTo>
                    <a:pt x="20670" y="9809"/>
                    <a:pt x="20753" y="9773"/>
                    <a:pt x="20836" y="9737"/>
                  </a:cubicBezTo>
                  <a:close/>
                  <a:moveTo>
                    <a:pt x="43601" y="8983"/>
                  </a:moveTo>
                  <a:cubicBezTo>
                    <a:pt x="43601" y="8984"/>
                    <a:pt x="43601" y="8986"/>
                    <a:pt x="43601" y="8987"/>
                  </a:cubicBezTo>
                  <a:cubicBezTo>
                    <a:pt x="43482" y="9606"/>
                    <a:pt x="43351" y="10201"/>
                    <a:pt x="43232" y="10809"/>
                  </a:cubicBezTo>
                  <a:cubicBezTo>
                    <a:pt x="43220" y="10868"/>
                    <a:pt x="43244" y="10928"/>
                    <a:pt x="43280" y="10975"/>
                  </a:cubicBezTo>
                  <a:cubicBezTo>
                    <a:pt x="43220" y="11011"/>
                    <a:pt x="43161" y="11047"/>
                    <a:pt x="43101" y="11094"/>
                  </a:cubicBezTo>
                  <a:cubicBezTo>
                    <a:pt x="43101" y="11071"/>
                    <a:pt x="43113" y="11071"/>
                    <a:pt x="43113" y="11059"/>
                  </a:cubicBezTo>
                  <a:cubicBezTo>
                    <a:pt x="43125" y="10987"/>
                    <a:pt x="43077" y="10940"/>
                    <a:pt x="43030" y="10940"/>
                  </a:cubicBezTo>
                  <a:cubicBezTo>
                    <a:pt x="43089" y="10380"/>
                    <a:pt x="43161" y="9809"/>
                    <a:pt x="43244" y="9261"/>
                  </a:cubicBezTo>
                  <a:cubicBezTo>
                    <a:pt x="43351" y="9166"/>
                    <a:pt x="43458" y="9094"/>
                    <a:pt x="43554" y="9023"/>
                  </a:cubicBezTo>
                  <a:cubicBezTo>
                    <a:pt x="43575" y="9009"/>
                    <a:pt x="43587" y="8995"/>
                    <a:pt x="43601" y="8983"/>
                  </a:cubicBezTo>
                  <a:close/>
                  <a:moveTo>
                    <a:pt x="42208" y="10047"/>
                  </a:moveTo>
                  <a:lnTo>
                    <a:pt x="42208" y="10047"/>
                  </a:lnTo>
                  <a:cubicBezTo>
                    <a:pt x="42137" y="10428"/>
                    <a:pt x="42053" y="10821"/>
                    <a:pt x="42053" y="11213"/>
                  </a:cubicBezTo>
                  <a:cubicBezTo>
                    <a:pt x="42018" y="10892"/>
                    <a:pt x="41970" y="10582"/>
                    <a:pt x="41899" y="10273"/>
                  </a:cubicBezTo>
                  <a:lnTo>
                    <a:pt x="42208" y="10047"/>
                  </a:lnTo>
                  <a:close/>
                  <a:moveTo>
                    <a:pt x="20205" y="10035"/>
                  </a:moveTo>
                  <a:cubicBezTo>
                    <a:pt x="20205" y="10380"/>
                    <a:pt x="20182" y="10702"/>
                    <a:pt x="20134" y="11023"/>
                  </a:cubicBezTo>
                  <a:cubicBezTo>
                    <a:pt x="20122" y="11071"/>
                    <a:pt x="20134" y="11118"/>
                    <a:pt x="20134" y="11154"/>
                  </a:cubicBezTo>
                  <a:cubicBezTo>
                    <a:pt x="20015" y="11225"/>
                    <a:pt x="19896" y="11297"/>
                    <a:pt x="19789" y="11356"/>
                  </a:cubicBezTo>
                  <a:cubicBezTo>
                    <a:pt x="19812" y="11023"/>
                    <a:pt x="19789" y="10702"/>
                    <a:pt x="19789" y="10368"/>
                  </a:cubicBezTo>
                  <a:cubicBezTo>
                    <a:pt x="19789" y="10332"/>
                    <a:pt x="19777" y="10297"/>
                    <a:pt x="19765" y="10249"/>
                  </a:cubicBezTo>
                  <a:lnTo>
                    <a:pt x="20205" y="10035"/>
                  </a:lnTo>
                  <a:close/>
                  <a:moveTo>
                    <a:pt x="42577" y="9749"/>
                  </a:moveTo>
                  <a:cubicBezTo>
                    <a:pt x="42565" y="10035"/>
                    <a:pt x="42553" y="10297"/>
                    <a:pt x="42530" y="10582"/>
                  </a:cubicBezTo>
                  <a:cubicBezTo>
                    <a:pt x="42530" y="10868"/>
                    <a:pt x="42506" y="11166"/>
                    <a:pt x="42565" y="11428"/>
                  </a:cubicBezTo>
                  <a:cubicBezTo>
                    <a:pt x="42411" y="11523"/>
                    <a:pt x="42268" y="11630"/>
                    <a:pt x="42113" y="11714"/>
                  </a:cubicBezTo>
                  <a:cubicBezTo>
                    <a:pt x="42101" y="11594"/>
                    <a:pt x="42101" y="11487"/>
                    <a:pt x="42089" y="11368"/>
                  </a:cubicBezTo>
                  <a:lnTo>
                    <a:pt x="42089" y="11368"/>
                  </a:lnTo>
                  <a:cubicBezTo>
                    <a:pt x="42113" y="11416"/>
                    <a:pt x="42158" y="11443"/>
                    <a:pt x="42199" y="11443"/>
                  </a:cubicBezTo>
                  <a:cubicBezTo>
                    <a:pt x="42241" y="11443"/>
                    <a:pt x="42280" y="11416"/>
                    <a:pt x="42291" y="11356"/>
                  </a:cubicBezTo>
                  <a:cubicBezTo>
                    <a:pt x="42446" y="10880"/>
                    <a:pt x="42446" y="10332"/>
                    <a:pt x="42470" y="9820"/>
                  </a:cubicBezTo>
                  <a:cubicBezTo>
                    <a:pt x="42506" y="9797"/>
                    <a:pt x="42553" y="9761"/>
                    <a:pt x="42577" y="9749"/>
                  </a:cubicBezTo>
                  <a:close/>
                  <a:moveTo>
                    <a:pt x="19301" y="10511"/>
                  </a:moveTo>
                  <a:cubicBezTo>
                    <a:pt x="19289" y="10856"/>
                    <a:pt x="19241" y="11213"/>
                    <a:pt x="19253" y="11571"/>
                  </a:cubicBezTo>
                  <a:cubicBezTo>
                    <a:pt x="19253" y="11606"/>
                    <a:pt x="19265" y="11654"/>
                    <a:pt x="19289" y="11690"/>
                  </a:cubicBezTo>
                  <a:cubicBezTo>
                    <a:pt x="19217" y="11725"/>
                    <a:pt x="19122" y="11785"/>
                    <a:pt x="19050" y="11833"/>
                  </a:cubicBezTo>
                  <a:lnTo>
                    <a:pt x="19050" y="11702"/>
                  </a:lnTo>
                  <a:lnTo>
                    <a:pt x="19050" y="10880"/>
                  </a:lnTo>
                  <a:cubicBezTo>
                    <a:pt x="19050" y="10773"/>
                    <a:pt x="19003" y="10713"/>
                    <a:pt x="18931" y="10690"/>
                  </a:cubicBezTo>
                  <a:cubicBezTo>
                    <a:pt x="19050" y="10630"/>
                    <a:pt x="19181" y="10571"/>
                    <a:pt x="19301" y="10511"/>
                  </a:cubicBezTo>
                  <a:close/>
                  <a:moveTo>
                    <a:pt x="18598" y="10832"/>
                  </a:moveTo>
                  <a:lnTo>
                    <a:pt x="18598" y="10868"/>
                  </a:lnTo>
                  <a:cubicBezTo>
                    <a:pt x="18586" y="11130"/>
                    <a:pt x="18562" y="11416"/>
                    <a:pt x="18539" y="11690"/>
                  </a:cubicBezTo>
                  <a:cubicBezTo>
                    <a:pt x="18527" y="11868"/>
                    <a:pt x="18503" y="12023"/>
                    <a:pt x="18539" y="12166"/>
                  </a:cubicBezTo>
                  <a:cubicBezTo>
                    <a:pt x="18455" y="12214"/>
                    <a:pt x="18360" y="12285"/>
                    <a:pt x="18253" y="12345"/>
                  </a:cubicBezTo>
                  <a:cubicBezTo>
                    <a:pt x="18288" y="12214"/>
                    <a:pt x="18288" y="12083"/>
                    <a:pt x="18288" y="11952"/>
                  </a:cubicBezTo>
                  <a:cubicBezTo>
                    <a:pt x="18300" y="11654"/>
                    <a:pt x="18324" y="11344"/>
                    <a:pt x="18336" y="11047"/>
                  </a:cubicBezTo>
                  <a:cubicBezTo>
                    <a:pt x="18336" y="11011"/>
                    <a:pt x="18336" y="10987"/>
                    <a:pt x="18324" y="10963"/>
                  </a:cubicBezTo>
                  <a:cubicBezTo>
                    <a:pt x="18408" y="10928"/>
                    <a:pt x="18503" y="10880"/>
                    <a:pt x="18598" y="10832"/>
                  </a:cubicBezTo>
                  <a:close/>
                  <a:moveTo>
                    <a:pt x="41696" y="10428"/>
                  </a:moveTo>
                  <a:cubicBezTo>
                    <a:pt x="41744" y="10940"/>
                    <a:pt x="41768" y="11452"/>
                    <a:pt x="41768" y="11952"/>
                  </a:cubicBezTo>
                  <a:cubicBezTo>
                    <a:pt x="41494" y="12130"/>
                    <a:pt x="41196" y="12321"/>
                    <a:pt x="40910" y="12499"/>
                  </a:cubicBezTo>
                  <a:cubicBezTo>
                    <a:pt x="40946" y="12440"/>
                    <a:pt x="40958" y="12368"/>
                    <a:pt x="40982" y="12309"/>
                  </a:cubicBezTo>
                  <a:cubicBezTo>
                    <a:pt x="40994" y="12261"/>
                    <a:pt x="40982" y="12237"/>
                    <a:pt x="40970" y="12214"/>
                  </a:cubicBezTo>
                  <a:cubicBezTo>
                    <a:pt x="41041" y="11773"/>
                    <a:pt x="41125" y="11309"/>
                    <a:pt x="41148" y="10868"/>
                  </a:cubicBezTo>
                  <a:cubicBezTo>
                    <a:pt x="41220" y="10809"/>
                    <a:pt x="41303" y="10761"/>
                    <a:pt x="41375" y="10702"/>
                  </a:cubicBezTo>
                  <a:lnTo>
                    <a:pt x="41375" y="10702"/>
                  </a:lnTo>
                  <a:lnTo>
                    <a:pt x="41279" y="11368"/>
                  </a:lnTo>
                  <a:cubicBezTo>
                    <a:pt x="41208" y="11594"/>
                    <a:pt x="41101" y="11868"/>
                    <a:pt x="41208" y="12106"/>
                  </a:cubicBezTo>
                  <a:cubicBezTo>
                    <a:pt x="41235" y="12160"/>
                    <a:pt x="41280" y="12191"/>
                    <a:pt x="41328" y="12191"/>
                  </a:cubicBezTo>
                  <a:cubicBezTo>
                    <a:pt x="41365" y="12191"/>
                    <a:pt x="41403" y="12172"/>
                    <a:pt x="41434" y="12130"/>
                  </a:cubicBezTo>
                  <a:cubicBezTo>
                    <a:pt x="41577" y="11928"/>
                    <a:pt x="41553" y="11642"/>
                    <a:pt x="41577" y="11404"/>
                  </a:cubicBezTo>
                  <a:cubicBezTo>
                    <a:pt x="41613" y="11106"/>
                    <a:pt x="41637" y="10797"/>
                    <a:pt x="41684" y="10499"/>
                  </a:cubicBezTo>
                  <a:lnTo>
                    <a:pt x="41684" y="10451"/>
                  </a:lnTo>
                  <a:lnTo>
                    <a:pt x="41696" y="10428"/>
                  </a:lnTo>
                  <a:close/>
                  <a:moveTo>
                    <a:pt x="50769" y="8118"/>
                  </a:moveTo>
                  <a:cubicBezTo>
                    <a:pt x="51031" y="8142"/>
                    <a:pt x="51316" y="8189"/>
                    <a:pt x="51590" y="8237"/>
                  </a:cubicBezTo>
                  <a:cubicBezTo>
                    <a:pt x="49498" y="9583"/>
                    <a:pt x="47495" y="11101"/>
                    <a:pt x="45549" y="12685"/>
                  </a:cubicBezTo>
                  <a:lnTo>
                    <a:pt x="45549" y="12685"/>
                  </a:lnTo>
                  <a:cubicBezTo>
                    <a:pt x="47341" y="11198"/>
                    <a:pt x="49083" y="9640"/>
                    <a:pt x="50769" y="8118"/>
                  </a:cubicBezTo>
                  <a:close/>
                  <a:moveTo>
                    <a:pt x="21420" y="12702"/>
                  </a:moveTo>
                  <a:lnTo>
                    <a:pt x="21420" y="12916"/>
                  </a:lnTo>
                  <a:cubicBezTo>
                    <a:pt x="21420" y="12857"/>
                    <a:pt x="21384" y="12797"/>
                    <a:pt x="21336" y="12761"/>
                  </a:cubicBezTo>
                  <a:cubicBezTo>
                    <a:pt x="21372" y="12737"/>
                    <a:pt x="21396" y="12714"/>
                    <a:pt x="21420" y="12702"/>
                  </a:cubicBezTo>
                  <a:close/>
                  <a:moveTo>
                    <a:pt x="40779" y="11106"/>
                  </a:moveTo>
                  <a:cubicBezTo>
                    <a:pt x="40732" y="11535"/>
                    <a:pt x="40660" y="11964"/>
                    <a:pt x="40553" y="12416"/>
                  </a:cubicBezTo>
                  <a:cubicBezTo>
                    <a:pt x="40529" y="12535"/>
                    <a:pt x="40613" y="12607"/>
                    <a:pt x="40684" y="12618"/>
                  </a:cubicBezTo>
                  <a:cubicBezTo>
                    <a:pt x="40529" y="12726"/>
                    <a:pt x="40351" y="12833"/>
                    <a:pt x="40184" y="12940"/>
                  </a:cubicBezTo>
                  <a:cubicBezTo>
                    <a:pt x="40303" y="12714"/>
                    <a:pt x="40303" y="12464"/>
                    <a:pt x="40327" y="12202"/>
                  </a:cubicBezTo>
                  <a:cubicBezTo>
                    <a:pt x="40375" y="11904"/>
                    <a:pt x="40410" y="11606"/>
                    <a:pt x="40446" y="11333"/>
                  </a:cubicBezTo>
                  <a:cubicBezTo>
                    <a:pt x="40553" y="11249"/>
                    <a:pt x="40672" y="11178"/>
                    <a:pt x="40779" y="11106"/>
                  </a:cubicBezTo>
                  <a:close/>
                  <a:moveTo>
                    <a:pt x="40148" y="11523"/>
                  </a:moveTo>
                  <a:lnTo>
                    <a:pt x="40148" y="11523"/>
                  </a:lnTo>
                  <a:cubicBezTo>
                    <a:pt x="40125" y="11725"/>
                    <a:pt x="40089" y="11940"/>
                    <a:pt x="40041" y="12142"/>
                  </a:cubicBezTo>
                  <a:cubicBezTo>
                    <a:pt x="40017" y="12404"/>
                    <a:pt x="39934" y="12654"/>
                    <a:pt x="39982" y="12892"/>
                  </a:cubicBezTo>
                  <a:cubicBezTo>
                    <a:pt x="40002" y="12942"/>
                    <a:pt x="40046" y="12967"/>
                    <a:pt x="40095" y="12967"/>
                  </a:cubicBezTo>
                  <a:cubicBezTo>
                    <a:pt x="40105" y="12967"/>
                    <a:pt x="40115" y="12966"/>
                    <a:pt x="40125" y="12964"/>
                  </a:cubicBezTo>
                  <a:lnTo>
                    <a:pt x="40125" y="12964"/>
                  </a:lnTo>
                  <a:cubicBezTo>
                    <a:pt x="39958" y="13071"/>
                    <a:pt x="39815" y="13154"/>
                    <a:pt x="39648" y="13261"/>
                  </a:cubicBezTo>
                  <a:lnTo>
                    <a:pt x="39648" y="13238"/>
                  </a:lnTo>
                  <a:cubicBezTo>
                    <a:pt x="39601" y="13035"/>
                    <a:pt x="39708" y="12702"/>
                    <a:pt x="39720" y="12499"/>
                  </a:cubicBezTo>
                  <a:cubicBezTo>
                    <a:pt x="39755" y="12249"/>
                    <a:pt x="39779" y="12011"/>
                    <a:pt x="39803" y="11761"/>
                  </a:cubicBezTo>
                  <a:cubicBezTo>
                    <a:pt x="39922" y="11690"/>
                    <a:pt x="40029" y="11594"/>
                    <a:pt x="40148" y="11523"/>
                  </a:cubicBezTo>
                  <a:close/>
                  <a:moveTo>
                    <a:pt x="13728" y="12976"/>
                  </a:moveTo>
                  <a:cubicBezTo>
                    <a:pt x="13490" y="13118"/>
                    <a:pt x="13240" y="13249"/>
                    <a:pt x="13002" y="13392"/>
                  </a:cubicBezTo>
                  <a:cubicBezTo>
                    <a:pt x="13002" y="13380"/>
                    <a:pt x="12990" y="13369"/>
                    <a:pt x="12978" y="13357"/>
                  </a:cubicBezTo>
                  <a:cubicBezTo>
                    <a:pt x="13228" y="13238"/>
                    <a:pt x="13478" y="13095"/>
                    <a:pt x="13728" y="12976"/>
                  </a:cubicBezTo>
                  <a:close/>
                  <a:moveTo>
                    <a:pt x="17848" y="11202"/>
                  </a:moveTo>
                  <a:lnTo>
                    <a:pt x="17848" y="11202"/>
                  </a:lnTo>
                  <a:cubicBezTo>
                    <a:pt x="17812" y="11452"/>
                    <a:pt x="17800" y="11666"/>
                    <a:pt x="17765" y="11904"/>
                  </a:cubicBezTo>
                  <a:cubicBezTo>
                    <a:pt x="17741" y="12142"/>
                    <a:pt x="17669" y="12392"/>
                    <a:pt x="17860" y="12571"/>
                  </a:cubicBezTo>
                  <a:cubicBezTo>
                    <a:pt x="17872" y="12595"/>
                    <a:pt x="17872" y="12595"/>
                    <a:pt x="17884" y="12595"/>
                  </a:cubicBezTo>
                  <a:cubicBezTo>
                    <a:pt x="17765" y="12666"/>
                    <a:pt x="17634" y="12761"/>
                    <a:pt x="17515" y="12833"/>
                  </a:cubicBezTo>
                  <a:lnTo>
                    <a:pt x="16574" y="13416"/>
                  </a:lnTo>
                  <a:cubicBezTo>
                    <a:pt x="16657" y="13166"/>
                    <a:pt x="16634" y="12904"/>
                    <a:pt x="16657" y="12666"/>
                  </a:cubicBezTo>
                  <a:cubicBezTo>
                    <a:pt x="16669" y="12368"/>
                    <a:pt x="16681" y="12071"/>
                    <a:pt x="16717" y="11785"/>
                  </a:cubicBezTo>
                  <a:cubicBezTo>
                    <a:pt x="16848" y="11714"/>
                    <a:pt x="16979" y="11654"/>
                    <a:pt x="17134" y="11583"/>
                  </a:cubicBezTo>
                  <a:lnTo>
                    <a:pt x="17134" y="11583"/>
                  </a:lnTo>
                  <a:cubicBezTo>
                    <a:pt x="17110" y="11809"/>
                    <a:pt x="17098" y="12023"/>
                    <a:pt x="17086" y="12261"/>
                  </a:cubicBezTo>
                  <a:cubicBezTo>
                    <a:pt x="17038" y="12476"/>
                    <a:pt x="16979" y="12702"/>
                    <a:pt x="17110" y="12892"/>
                  </a:cubicBezTo>
                  <a:cubicBezTo>
                    <a:pt x="17138" y="12935"/>
                    <a:pt x="17193" y="12969"/>
                    <a:pt x="17247" y="12969"/>
                  </a:cubicBezTo>
                  <a:cubicBezTo>
                    <a:pt x="17283" y="12969"/>
                    <a:pt x="17319" y="12954"/>
                    <a:pt x="17348" y="12916"/>
                  </a:cubicBezTo>
                  <a:cubicBezTo>
                    <a:pt x="17503" y="12726"/>
                    <a:pt x="17467" y="12535"/>
                    <a:pt x="17455" y="12297"/>
                  </a:cubicBezTo>
                  <a:cubicBezTo>
                    <a:pt x="17455" y="12023"/>
                    <a:pt x="17443" y="11749"/>
                    <a:pt x="17443" y="11475"/>
                  </a:cubicBezTo>
                  <a:cubicBezTo>
                    <a:pt x="17443" y="11452"/>
                    <a:pt x="17443" y="11428"/>
                    <a:pt x="17431" y="11404"/>
                  </a:cubicBezTo>
                  <a:cubicBezTo>
                    <a:pt x="17562" y="11344"/>
                    <a:pt x="17693" y="11273"/>
                    <a:pt x="17848" y="11202"/>
                  </a:cubicBezTo>
                  <a:close/>
                  <a:moveTo>
                    <a:pt x="39482" y="11999"/>
                  </a:moveTo>
                  <a:cubicBezTo>
                    <a:pt x="39422" y="12285"/>
                    <a:pt x="39374" y="12559"/>
                    <a:pt x="39339" y="12845"/>
                  </a:cubicBezTo>
                  <a:cubicBezTo>
                    <a:pt x="39303" y="13035"/>
                    <a:pt x="39196" y="13297"/>
                    <a:pt x="39398" y="13428"/>
                  </a:cubicBezTo>
                  <a:cubicBezTo>
                    <a:pt x="39303" y="13488"/>
                    <a:pt x="39196" y="13547"/>
                    <a:pt x="39113" y="13607"/>
                  </a:cubicBezTo>
                  <a:cubicBezTo>
                    <a:pt x="39184" y="13416"/>
                    <a:pt x="39184" y="13202"/>
                    <a:pt x="39220" y="12999"/>
                  </a:cubicBezTo>
                  <a:cubicBezTo>
                    <a:pt x="39255" y="12702"/>
                    <a:pt x="39291" y="12392"/>
                    <a:pt x="39339" y="12095"/>
                  </a:cubicBezTo>
                  <a:cubicBezTo>
                    <a:pt x="39374" y="12071"/>
                    <a:pt x="39434" y="12023"/>
                    <a:pt x="39482" y="11999"/>
                  </a:cubicBezTo>
                  <a:close/>
                  <a:moveTo>
                    <a:pt x="16288" y="11975"/>
                  </a:moveTo>
                  <a:cubicBezTo>
                    <a:pt x="16276" y="12202"/>
                    <a:pt x="16253" y="12440"/>
                    <a:pt x="16229" y="12666"/>
                  </a:cubicBezTo>
                  <a:cubicBezTo>
                    <a:pt x="16205" y="12940"/>
                    <a:pt x="16145" y="13202"/>
                    <a:pt x="16205" y="13476"/>
                  </a:cubicBezTo>
                  <a:cubicBezTo>
                    <a:pt x="16217" y="13535"/>
                    <a:pt x="16253" y="13559"/>
                    <a:pt x="16288" y="13571"/>
                  </a:cubicBezTo>
                  <a:cubicBezTo>
                    <a:pt x="16110" y="13678"/>
                    <a:pt x="15931" y="13785"/>
                    <a:pt x="15764" y="13904"/>
                  </a:cubicBezTo>
                  <a:cubicBezTo>
                    <a:pt x="15836" y="13678"/>
                    <a:pt x="15800" y="13428"/>
                    <a:pt x="15800" y="13202"/>
                  </a:cubicBezTo>
                  <a:cubicBezTo>
                    <a:pt x="15800" y="12880"/>
                    <a:pt x="15812" y="12547"/>
                    <a:pt x="15812" y="12214"/>
                  </a:cubicBezTo>
                  <a:cubicBezTo>
                    <a:pt x="15979" y="12142"/>
                    <a:pt x="16133" y="12071"/>
                    <a:pt x="16288" y="11975"/>
                  </a:cubicBezTo>
                  <a:close/>
                  <a:moveTo>
                    <a:pt x="39005" y="12309"/>
                  </a:moveTo>
                  <a:cubicBezTo>
                    <a:pt x="38993" y="12511"/>
                    <a:pt x="38958" y="12737"/>
                    <a:pt x="38922" y="12952"/>
                  </a:cubicBezTo>
                  <a:cubicBezTo>
                    <a:pt x="38886" y="13190"/>
                    <a:pt x="38803" y="13452"/>
                    <a:pt x="38874" y="13690"/>
                  </a:cubicBezTo>
                  <a:cubicBezTo>
                    <a:pt x="38874" y="13714"/>
                    <a:pt x="38886" y="13726"/>
                    <a:pt x="38898" y="13738"/>
                  </a:cubicBezTo>
                  <a:cubicBezTo>
                    <a:pt x="38779" y="13809"/>
                    <a:pt x="38660" y="13892"/>
                    <a:pt x="38529" y="13964"/>
                  </a:cubicBezTo>
                  <a:cubicBezTo>
                    <a:pt x="38624" y="13547"/>
                    <a:pt x="38648" y="13118"/>
                    <a:pt x="38708" y="12714"/>
                  </a:cubicBezTo>
                  <a:cubicBezTo>
                    <a:pt x="38720" y="12642"/>
                    <a:pt x="38684" y="12595"/>
                    <a:pt x="38624" y="12559"/>
                  </a:cubicBezTo>
                  <a:cubicBezTo>
                    <a:pt x="38755" y="12476"/>
                    <a:pt x="38874" y="12404"/>
                    <a:pt x="39005" y="12309"/>
                  </a:cubicBezTo>
                  <a:close/>
                  <a:moveTo>
                    <a:pt x="22420" y="8320"/>
                  </a:moveTo>
                  <a:cubicBezTo>
                    <a:pt x="22634" y="8594"/>
                    <a:pt x="22872" y="8844"/>
                    <a:pt x="23158" y="9035"/>
                  </a:cubicBezTo>
                  <a:cubicBezTo>
                    <a:pt x="22884" y="8892"/>
                    <a:pt x="22670" y="8689"/>
                    <a:pt x="22503" y="8451"/>
                  </a:cubicBezTo>
                  <a:cubicBezTo>
                    <a:pt x="22474" y="8415"/>
                    <a:pt x="22435" y="8400"/>
                    <a:pt x="22397" y="8400"/>
                  </a:cubicBezTo>
                  <a:cubicBezTo>
                    <a:pt x="22311" y="8400"/>
                    <a:pt x="22231" y="8479"/>
                    <a:pt x="22289" y="8570"/>
                  </a:cubicBezTo>
                  <a:cubicBezTo>
                    <a:pt x="23051" y="9856"/>
                    <a:pt x="24623" y="9928"/>
                    <a:pt x="25980" y="10106"/>
                  </a:cubicBezTo>
                  <a:cubicBezTo>
                    <a:pt x="26755" y="10199"/>
                    <a:pt x="27544" y="10272"/>
                    <a:pt x="28325" y="10272"/>
                  </a:cubicBezTo>
                  <a:cubicBezTo>
                    <a:pt x="29152" y="10272"/>
                    <a:pt x="29971" y="10190"/>
                    <a:pt x="30754" y="9963"/>
                  </a:cubicBezTo>
                  <a:cubicBezTo>
                    <a:pt x="30774" y="9967"/>
                    <a:pt x="30794" y="9970"/>
                    <a:pt x="30815" y="9970"/>
                  </a:cubicBezTo>
                  <a:cubicBezTo>
                    <a:pt x="30856" y="9970"/>
                    <a:pt x="30901" y="9959"/>
                    <a:pt x="30957" y="9928"/>
                  </a:cubicBezTo>
                  <a:cubicBezTo>
                    <a:pt x="30981" y="9916"/>
                    <a:pt x="30992" y="9904"/>
                    <a:pt x="31028" y="9868"/>
                  </a:cubicBezTo>
                  <a:cubicBezTo>
                    <a:pt x="31397" y="9737"/>
                    <a:pt x="31766" y="9570"/>
                    <a:pt x="32124" y="9380"/>
                  </a:cubicBezTo>
                  <a:cubicBezTo>
                    <a:pt x="32141" y="9386"/>
                    <a:pt x="32153" y="9389"/>
                    <a:pt x="32165" y="9389"/>
                  </a:cubicBezTo>
                  <a:cubicBezTo>
                    <a:pt x="32177" y="9389"/>
                    <a:pt x="32189" y="9386"/>
                    <a:pt x="32207" y="9380"/>
                  </a:cubicBezTo>
                  <a:cubicBezTo>
                    <a:pt x="32231" y="9368"/>
                    <a:pt x="32243" y="9344"/>
                    <a:pt x="32278" y="9320"/>
                  </a:cubicBezTo>
                  <a:lnTo>
                    <a:pt x="32278" y="9320"/>
                  </a:lnTo>
                  <a:cubicBezTo>
                    <a:pt x="32207" y="10356"/>
                    <a:pt x="32159" y="11404"/>
                    <a:pt x="32112" y="12464"/>
                  </a:cubicBezTo>
                  <a:cubicBezTo>
                    <a:pt x="32100" y="12440"/>
                    <a:pt x="32088" y="12428"/>
                    <a:pt x="32052" y="12428"/>
                  </a:cubicBezTo>
                  <a:cubicBezTo>
                    <a:pt x="31862" y="12428"/>
                    <a:pt x="31862" y="12726"/>
                    <a:pt x="32052" y="12726"/>
                  </a:cubicBezTo>
                  <a:cubicBezTo>
                    <a:pt x="32064" y="12726"/>
                    <a:pt x="32088" y="12714"/>
                    <a:pt x="32100" y="12714"/>
                  </a:cubicBezTo>
                  <a:cubicBezTo>
                    <a:pt x="32088" y="13071"/>
                    <a:pt x="32064" y="13428"/>
                    <a:pt x="32064" y="13785"/>
                  </a:cubicBezTo>
                  <a:cubicBezTo>
                    <a:pt x="32044" y="13726"/>
                    <a:pt x="32001" y="13684"/>
                    <a:pt x="31933" y="13684"/>
                  </a:cubicBezTo>
                  <a:cubicBezTo>
                    <a:pt x="31918" y="13684"/>
                    <a:pt x="31902" y="13686"/>
                    <a:pt x="31885" y="13690"/>
                  </a:cubicBezTo>
                  <a:cubicBezTo>
                    <a:pt x="30971" y="13997"/>
                    <a:pt x="29963" y="14118"/>
                    <a:pt x="28920" y="14118"/>
                  </a:cubicBezTo>
                  <a:cubicBezTo>
                    <a:pt x="26570" y="14118"/>
                    <a:pt x="24037" y="13505"/>
                    <a:pt x="21968" y="13035"/>
                  </a:cubicBezTo>
                  <a:cubicBezTo>
                    <a:pt x="21968" y="12797"/>
                    <a:pt x="21944" y="12571"/>
                    <a:pt x="21944" y="12345"/>
                  </a:cubicBezTo>
                  <a:cubicBezTo>
                    <a:pt x="21991" y="12309"/>
                    <a:pt x="22051" y="12261"/>
                    <a:pt x="22098" y="12237"/>
                  </a:cubicBezTo>
                  <a:cubicBezTo>
                    <a:pt x="22122" y="12214"/>
                    <a:pt x="22146" y="12202"/>
                    <a:pt x="22158" y="12178"/>
                  </a:cubicBezTo>
                  <a:cubicBezTo>
                    <a:pt x="24305" y="12799"/>
                    <a:pt x="26654" y="13313"/>
                    <a:pt x="28953" y="13313"/>
                  </a:cubicBezTo>
                  <a:cubicBezTo>
                    <a:pt x="29917" y="13313"/>
                    <a:pt x="30873" y="13222"/>
                    <a:pt x="31802" y="13011"/>
                  </a:cubicBezTo>
                  <a:cubicBezTo>
                    <a:pt x="31941" y="12977"/>
                    <a:pt x="31877" y="12785"/>
                    <a:pt x="31754" y="12785"/>
                  </a:cubicBezTo>
                  <a:cubicBezTo>
                    <a:pt x="31750" y="12785"/>
                    <a:pt x="31746" y="12785"/>
                    <a:pt x="31743" y="12785"/>
                  </a:cubicBezTo>
                  <a:cubicBezTo>
                    <a:pt x="30851" y="12922"/>
                    <a:pt x="29987" y="12980"/>
                    <a:pt x="29139" y="12980"/>
                  </a:cubicBezTo>
                  <a:cubicBezTo>
                    <a:pt x="26804" y="12980"/>
                    <a:pt x="24584" y="12536"/>
                    <a:pt x="22218" y="12047"/>
                  </a:cubicBezTo>
                  <a:cubicBezTo>
                    <a:pt x="22218" y="11928"/>
                    <a:pt x="22122" y="11821"/>
                    <a:pt x="22027" y="11821"/>
                  </a:cubicBezTo>
                  <a:cubicBezTo>
                    <a:pt x="22146" y="11416"/>
                    <a:pt x="22158" y="11011"/>
                    <a:pt x="22146" y="10582"/>
                  </a:cubicBezTo>
                  <a:cubicBezTo>
                    <a:pt x="22146" y="10178"/>
                    <a:pt x="22063" y="9630"/>
                    <a:pt x="22098" y="9142"/>
                  </a:cubicBezTo>
                  <a:cubicBezTo>
                    <a:pt x="22122" y="9130"/>
                    <a:pt x="22146" y="9094"/>
                    <a:pt x="22158" y="9082"/>
                  </a:cubicBezTo>
                  <a:cubicBezTo>
                    <a:pt x="22325" y="9070"/>
                    <a:pt x="22325" y="8808"/>
                    <a:pt x="22146" y="8808"/>
                  </a:cubicBezTo>
                  <a:cubicBezTo>
                    <a:pt x="22170" y="8666"/>
                    <a:pt x="22229" y="8511"/>
                    <a:pt x="22313" y="8380"/>
                  </a:cubicBezTo>
                  <a:lnTo>
                    <a:pt x="22337" y="8380"/>
                  </a:lnTo>
                  <a:cubicBezTo>
                    <a:pt x="22372" y="8368"/>
                    <a:pt x="22396" y="8356"/>
                    <a:pt x="22420" y="8320"/>
                  </a:cubicBezTo>
                  <a:close/>
                  <a:moveTo>
                    <a:pt x="38446" y="12666"/>
                  </a:moveTo>
                  <a:cubicBezTo>
                    <a:pt x="38386" y="13154"/>
                    <a:pt x="38267" y="13666"/>
                    <a:pt x="38243" y="14142"/>
                  </a:cubicBezTo>
                  <a:cubicBezTo>
                    <a:pt x="38172" y="14190"/>
                    <a:pt x="38089" y="14250"/>
                    <a:pt x="38005" y="14285"/>
                  </a:cubicBezTo>
                  <a:cubicBezTo>
                    <a:pt x="38041" y="14154"/>
                    <a:pt x="38065" y="14023"/>
                    <a:pt x="38089" y="13892"/>
                  </a:cubicBezTo>
                  <a:cubicBezTo>
                    <a:pt x="38124" y="13619"/>
                    <a:pt x="38160" y="13333"/>
                    <a:pt x="38172" y="13059"/>
                  </a:cubicBezTo>
                  <a:cubicBezTo>
                    <a:pt x="38172" y="12964"/>
                    <a:pt x="38112" y="12916"/>
                    <a:pt x="38041" y="12916"/>
                  </a:cubicBezTo>
                  <a:cubicBezTo>
                    <a:pt x="38172" y="12833"/>
                    <a:pt x="38303" y="12737"/>
                    <a:pt x="38446" y="12666"/>
                  </a:cubicBezTo>
                  <a:close/>
                  <a:moveTo>
                    <a:pt x="15407" y="12440"/>
                  </a:moveTo>
                  <a:lnTo>
                    <a:pt x="15407" y="12440"/>
                  </a:lnTo>
                  <a:cubicBezTo>
                    <a:pt x="15383" y="12702"/>
                    <a:pt x="15371" y="12964"/>
                    <a:pt x="15371" y="13214"/>
                  </a:cubicBezTo>
                  <a:cubicBezTo>
                    <a:pt x="15324" y="13488"/>
                    <a:pt x="15252" y="13797"/>
                    <a:pt x="15419" y="14047"/>
                  </a:cubicBezTo>
                  <a:lnTo>
                    <a:pt x="15467" y="14095"/>
                  </a:lnTo>
                  <a:cubicBezTo>
                    <a:pt x="15324" y="14190"/>
                    <a:pt x="15181" y="14273"/>
                    <a:pt x="15050" y="14369"/>
                  </a:cubicBezTo>
                  <a:lnTo>
                    <a:pt x="15050" y="14321"/>
                  </a:lnTo>
                  <a:cubicBezTo>
                    <a:pt x="15110" y="13785"/>
                    <a:pt x="15014" y="13214"/>
                    <a:pt x="14895" y="12702"/>
                  </a:cubicBezTo>
                  <a:cubicBezTo>
                    <a:pt x="15062" y="12607"/>
                    <a:pt x="15240" y="12535"/>
                    <a:pt x="15407" y="12440"/>
                  </a:cubicBezTo>
                  <a:close/>
                  <a:moveTo>
                    <a:pt x="12812" y="13428"/>
                  </a:moveTo>
                  <a:cubicBezTo>
                    <a:pt x="12824" y="13750"/>
                    <a:pt x="12859" y="14083"/>
                    <a:pt x="12883" y="14392"/>
                  </a:cubicBezTo>
                  <a:cubicBezTo>
                    <a:pt x="12728" y="14273"/>
                    <a:pt x="12550" y="14142"/>
                    <a:pt x="12383" y="14011"/>
                  </a:cubicBezTo>
                  <a:cubicBezTo>
                    <a:pt x="12371" y="13892"/>
                    <a:pt x="12347" y="13773"/>
                    <a:pt x="12347" y="13654"/>
                  </a:cubicBezTo>
                  <a:cubicBezTo>
                    <a:pt x="12502" y="13571"/>
                    <a:pt x="12669" y="13499"/>
                    <a:pt x="12812" y="13428"/>
                  </a:cubicBezTo>
                  <a:close/>
                  <a:moveTo>
                    <a:pt x="13169" y="13547"/>
                  </a:moveTo>
                  <a:cubicBezTo>
                    <a:pt x="13181" y="13904"/>
                    <a:pt x="13228" y="14273"/>
                    <a:pt x="13264" y="14631"/>
                  </a:cubicBezTo>
                  <a:cubicBezTo>
                    <a:pt x="13264" y="14631"/>
                    <a:pt x="13240" y="14631"/>
                    <a:pt x="13240" y="14619"/>
                  </a:cubicBezTo>
                  <a:lnTo>
                    <a:pt x="13240" y="14583"/>
                  </a:lnTo>
                  <a:cubicBezTo>
                    <a:pt x="13264" y="14523"/>
                    <a:pt x="13216" y="14488"/>
                    <a:pt x="13169" y="14488"/>
                  </a:cubicBezTo>
                  <a:cubicBezTo>
                    <a:pt x="13121" y="14190"/>
                    <a:pt x="13085" y="13892"/>
                    <a:pt x="13050" y="13595"/>
                  </a:cubicBezTo>
                  <a:cubicBezTo>
                    <a:pt x="13085" y="13595"/>
                    <a:pt x="13121" y="13571"/>
                    <a:pt x="13169" y="13547"/>
                  </a:cubicBezTo>
                  <a:close/>
                  <a:moveTo>
                    <a:pt x="37924" y="13049"/>
                  </a:moveTo>
                  <a:lnTo>
                    <a:pt x="37924" y="13049"/>
                  </a:lnTo>
                  <a:cubicBezTo>
                    <a:pt x="37923" y="13055"/>
                    <a:pt x="37922" y="13062"/>
                    <a:pt x="37922" y="13071"/>
                  </a:cubicBezTo>
                  <a:cubicBezTo>
                    <a:pt x="37886" y="13357"/>
                    <a:pt x="37862" y="13654"/>
                    <a:pt x="37803" y="13928"/>
                  </a:cubicBezTo>
                  <a:cubicBezTo>
                    <a:pt x="37755" y="14131"/>
                    <a:pt x="37684" y="14321"/>
                    <a:pt x="37708" y="14512"/>
                  </a:cubicBezTo>
                  <a:cubicBezTo>
                    <a:pt x="37612" y="14571"/>
                    <a:pt x="37517" y="14642"/>
                    <a:pt x="37410" y="14702"/>
                  </a:cubicBezTo>
                  <a:cubicBezTo>
                    <a:pt x="37517" y="14214"/>
                    <a:pt x="37577" y="13690"/>
                    <a:pt x="37648" y="13214"/>
                  </a:cubicBezTo>
                  <a:cubicBezTo>
                    <a:pt x="37740" y="13163"/>
                    <a:pt x="37832" y="13103"/>
                    <a:pt x="37924" y="13049"/>
                  </a:cubicBezTo>
                  <a:close/>
                  <a:moveTo>
                    <a:pt x="34945" y="14631"/>
                  </a:moveTo>
                  <a:cubicBezTo>
                    <a:pt x="34945" y="14678"/>
                    <a:pt x="34933" y="14702"/>
                    <a:pt x="34933" y="14750"/>
                  </a:cubicBezTo>
                  <a:cubicBezTo>
                    <a:pt x="34910" y="14726"/>
                    <a:pt x="34886" y="14690"/>
                    <a:pt x="34874" y="14666"/>
                  </a:cubicBezTo>
                  <a:cubicBezTo>
                    <a:pt x="34886" y="14666"/>
                    <a:pt x="34910" y="14642"/>
                    <a:pt x="34945" y="14631"/>
                  </a:cubicBezTo>
                  <a:close/>
                  <a:moveTo>
                    <a:pt x="14550" y="12857"/>
                  </a:moveTo>
                  <a:cubicBezTo>
                    <a:pt x="14586" y="13380"/>
                    <a:pt x="14538" y="13892"/>
                    <a:pt x="14586" y="14404"/>
                  </a:cubicBezTo>
                  <a:cubicBezTo>
                    <a:pt x="14586" y="14488"/>
                    <a:pt x="14645" y="14547"/>
                    <a:pt x="14705" y="14583"/>
                  </a:cubicBezTo>
                  <a:cubicBezTo>
                    <a:pt x="14574" y="14678"/>
                    <a:pt x="14455" y="14762"/>
                    <a:pt x="14312" y="14857"/>
                  </a:cubicBezTo>
                  <a:lnTo>
                    <a:pt x="14312" y="14726"/>
                  </a:lnTo>
                  <a:cubicBezTo>
                    <a:pt x="14300" y="14166"/>
                    <a:pt x="14217" y="13607"/>
                    <a:pt x="14157" y="13071"/>
                  </a:cubicBezTo>
                  <a:cubicBezTo>
                    <a:pt x="14288" y="12999"/>
                    <a:pt x="14419" y="12940"/>
                    <a:pt x="14550" y="12857"/>
                  </a:cubicBezTo>
                  <a:close/>
                  <a:moveTo>
                    <a:pt x="34624" y="14762"/>
                  </a:moveTo>
                  <a:cubicBezTo>
                    <a:pt x="34648" y="14821"/>
                    <a:pt x="34671" y="14869"/>
                    <a:pt x="34695" y="14928"/>
                  </a:cubicBezTo>
                  <a:cubicBezTo>
                    <a:pt x="34648" y="14881"/>
                    <a:pt x="34588" y="14845"/>
                    <a:pt x="34541" y="14797"/>
                  </a:cubicBezTo>
                  <a:cubicBezTo>
                    <a:pt x="34576" y="14785"/>
                    <a:pt x="34600" y="14785"/>
                    <a:pt x="34624" y="14762"/>
                  </a:cubicBezTo>
                  <a:close/>
                  <a:moveTo>
                    <a:pt x="13764" y="13249"/>
                  </a:moveTo>
                  <a:cubicBezTo>
                    <a:pt x="13776" y="13785"/>
                    <a:pt x="13764" y="14333"/>
                    <a:pt x="13824" y="14869"/>
                  </a:cubicBezTo>
                  <a:cubicBezTo>
                    <a:pt x="13831" y="14942"/>
                    <a:pt x="13861" y="14997"/>
                    <a:pt x="13905" y="15034"/>
                  </a:cubicBezTo>
                  <a:lnTo>
                    <a:pt x="13905" y="15034"/>
                  </a:lnTo>
                  <a:cubicBezTo>
                    <a:pt x="13843" y="15000"/>
                    <a:pt x="13777" y="14966"/>
                    <a:pt x="13716" y="14928"/>
                  </a:cubicBezTo>
                  <a:lnTo>
                    <a:pt x="13716" y="14916"/>
                  </a:lnTo>
                  <a:cubicBezTo>
                    <a:pt x="13728" y="14821"/>
                    <a:pt x="13693" y="14762"/>
                    <a:pt x="13633" y="14738"/>
                  </a:cubicBezTo>
                  <a:cubicBezTo>
                    <a:pt x="13562" y="14309"/>
                    <a:pt x="13466" y="13857"/>
                    <a:pt x="13407" y="13428"/>
                  </a:cubicBezTo>
                  <a:lnTo>
                    <a:pt x="13764" y="13249"/>
                  </a:lnTo>
                  <a:close/>
                  <a:moveTo>
                    <a:pt x="13968" y="15072"/>
                  </a:moveTo>
                  <a:lnTo>
                    <a:pt x="13968" y="15072"/>
                  </a:lnTo>
                  <a:cubicBezTo>
                    <a:pt x="13979" y="15076"/>
                    <a:pt x="13991" y="15080"/>
                    <a:pt x="14002" y="15083"/>
                  </a:cubicBezTo>
                  <a:lnTo>
                    <a:pt x="14002" y="15095"/>
                  </a:lnTo>
                  <a:cubicBezTo>
                    <a:pt x="13991" y="15087"/>
                    <a:pt x="13980" y="15080"/>
                    <a:pt x="13968" y="15072"/>
                  </a:cubicBezTo>
                  <a:close/>
                  <a:moveTo>
                    <a:pt x="35362" y="14452"/>
                  </a:moveTo>
                  <a:cubicBezTo>
                    <a:pt x="35326" y="14678"/>
                    <a:pt x="35314" y="14904"/>
                    <a:pt x="35314" y="15143"/>
                  </a:cubicBezTo>
                  <a:cubicBezTo>
                    <a:pt x="35303" y="15119"/>
                    <a:pt x="35267" y="15107"/>
                    <a:pt x="35255" y="15095"/>
                  </a:cubicBezTo>
                  <a:cubicBezTo>
                    <a:pt x="35243" y="14916"/>
                    <a:pt x="35207" y="14726"/>
                    <a:pt x="35183" y="14547"/>
                  </a:cubicBezTo>
                  <a:lnTo>
                    <a:pt x="35362" y="14452"/>
                  </a:lnTo>
                  <a:close/>
                  <a:moveTo>
                    <a:pt x="37338" y="13392"/>
                  </a:moveTo>
                  <a:cubicBezTo>
                    <a:pt x="37231" y="13904"/>
                    <a:pt x="37136" y="14404"/>
                    <a:pt x="37100" y="14916"/>
                  </a:cubicBezTo>
                  <a:cubicBezTo>
                    <a:pt x="36874" y="15059"/>
                    <a:pt x="36672" y="15214"/>
                    <a:pt x="36446" y="15357"/>
                  </a:cubicBezTo>
                  <a:cubicBezTo>
                    <a:pt x="36457" y="15166"/>
                    <a:pt x="36481" y="14976"/>
                    <a:pt x="36493" y="14797"/>
                  </a:cubicBezTo>
                  <a:lnTo>
                    <a:pt x="36576" y="13857"/>
                  </a:lnTo>
                  <a:cubicBezTo>
                    <a:pt x="36660" y="13809"/>
                    <a:pt x="36719" y="13785"/>
                    <a:pt x="36791" y="13738"/>
                  </a:cubicBezTo>
                  <a:lnTo>
                    <a:pt x="36791" y="13738"/>
                  </a:lnTo>
                  <a:cubicBezTo>
                    <a:pt x="36707" y="14107"/>
                    <a:pt x="36636" y="14547"/>
                    <a:pt x="36684" y="14928"/>
                  </a:cubicBezTo>
                  <a:cubicBezTo>
                    <a:pt x="36690" y="14997"/>
                    <a:pt x="36744" y="15037"/>
                    <a:pt x="36798" y="15037"/>
                  </a:cubicBezTo>
                  <a:cubicBezTo>
                    <a:pt x="36838" y="15037"/>
                    <a:pt x="36878" y="15015"/>
                    <a:pt x="36898" y="14964"/>
                  </a:cubicBezTo>
                  <a:cubicBezTo>
                    <a:pt x="37017" y="14523"/>
                    <a:pt x="37017" y="14023"/>
                    <a:pt x="37041" y="13571"/>
                  </a:cubicBezTo>
                  <a:cubicBezTo>
                    <a:pt x="37148" y="13511"/>
                    <a:pt x="37255" y="13452"/>
                    <a:pt x="37338" y="13392"/>
                  </a:cubicBezTo>
                  <a:close/>
                  <a:moveTo>
                    <a:pt x="35862" y="14202"/>
                  </a:moveTo>
                  <a:lnTo>
                    <a:pt x="35862" y="14202"/>
                  </a:lnTo>
                  <a:cubicBezTo>
                    <a:pt x="35886" y="14428"/>
                    <a:pt x="35826" y="14738"/>
                    <a:pt x="35826" y="14845"/>
                  </a:cubicBezTo>
                  <a:lnTo>
                    <a:pt x="35779" y="15416"/>
                  </a:lnTo>
                  <a:cubicBezTo>
                    <a:pt x="35672" y="15357"/>
                    <a:pt x="35564" y="15321"/>
                    <a:pt x="35481" y="15250"/>
                  </a:cubicBezTo>
                  <a:cubicBezTo>
                    <a:pt x="35469" y="14976"/>
                    <a:pt x="35433" y="14702"/>
                    <a:pt x="35422" y="14416"/>
                  </a:cubicBezTo>
                  <a:lnTo>
                    <a:pt x="35862" y="14202"/>
                  </a:lnTo>
                  <a:close/>
                  <a:moveTo>
                    <a:pt x="21563" y="9428"/>
                  </a:moveTo>
                  <a:cubicBezTo>
                    <a:pt x="21515" y="9987"/>
                    <a:pt x="21491" y="10571"/>
                    <a:pt x="21456" y="11154"/>
                  </a:cubicBezTo>
                  <a:cubicBezTo>
                    <a:pt x="21420" y="11154"/>
                    <a:pt x="21384" y="11166"/>
                    <a:pt x="21336" y="11190"/>
                  </a:cubicBezTo>
                  <a:cubicBezTo>
                    <a:pt x="19193" y="12654"/>
                    <a:pt x="16979" y="14023"/>
                    <a:pt x="14895" y="15559"/>
                  </a:cubicBezTo>
                  <a:cubicBezTo>
                    <a:pt x="14645" y="15440"/>
                    <a:pt x="14407" y="15321"/>
                    <a:pt x="14169" y="15178"/>
                  </a:cubicBezTo>
                  <a:cubicBezTo>
                    <a:pt x="16503" y="14107"/>
                    <a:pt x="19015" y="12642"/>
                    <a:pt x="21027" y="10999"/>
                  </a:cubicBezTo>
                  <a:cubicBezTo>
                    <a:pt x="21086" y="10999"/>
                    <a:pt x="21158" y="10975"/>
                    <a:pt x="21194" y="10904"/>
                  </a:cubicBezTo>
                  <a:cubicBezTo>
                    <a:pt x="21206" y="10868"/>
                    <a:pt x="21217" y="10821"/>
                    <a:pt x="21229" y="10761"/>
                  </a:cubicBezTo>
                  <a:cubicBezTo>
                    <a:pt x="21253" y="10785"/>
                    <a:pt x="21277" y="10809"/>
                    <a:pt x="21325" y="10809"/>
                  </a:cubicBezTo>
                  <a:cubicBezTo>
                    <a:pt x="21491" y="10809"/>
                    <a:pt x="21491" y="10571"/>
                    <a:pt x="21325" y="10571"/>
                  </a:cubicBezTo>
                  <a:cubicBezTo>
                    <a:pt x="21313" y="10571"/>
                    <a:pt x="21289" y="10582"/>
                    <a:pt x="21277" y="10582"/>
                  </a:cubicBezTo>
                  <a:cubicBezTo>
                    <a:pt x="21313" y="10332"/>
                    <a:pt x="21289" y="10059"/>
                    <a:pt x="21289" y="9832"/>
                  </a:cubicBezTo>
                  <a:cubicBezTo>
                    <a:pt x="21289" y="9701"/>
                    <a:pt x="21206" y="9642"/>
                    <a:pt x="21110" y="9630"/>
                  </a:cubicBezTo>
                  <a:cubicBezTo>
                    <a:pt x="21265" y="9559"/>
                    <a:pt x="21408" y="9487"/>
                    <a:pt x="21563" y="9428"/>
                  </a:cubicBezTo>
                  <a:close/>
                  <a:moveTo>
                    <a:pt x="36315" y="13976"/>
                  </a:moveTo>
                  <a:lnTo>
                    <a:pt x="36219" y="14785"/>
                  </a:lnTo>
                  <a:cubicBezTo>
                    <a:pt x="36195" y="15035"/>
                    <a:pt x="36148" y="15297"/>
                    <a:pt x="36148" y="15547"/>
                  </a:cubicBezTo>
                  <a:cubicBezTo>
                    <a:pt x="36136" y="15571"/>
                    <a:pt x="36124" y="15571"/>
                    <a:pt x="36124" y="15583"/>
                  </a:cubicBezTo>
                  <a:cubicBezTo>
                    <a:pt x="36065" y="15547"/>
                    <a:pt x="36005" y="15535"/>
                    <a:pt x="35945" y="15512"/>
                  </a:cubicBezTo>
                  <a:cubicBezTo>
                    <a:pt x="35969" y="15154"/>
                    <a:pt x="35969" y="14797"/>
                    <a:pt x="35969" y="14440"/>
                  </a:cubicBezTo>
                  <a:cubicBezTo>
                    <a:pt x="35969" y="14345"/>
                    <a:pt x="35981" y="14238"/>
                    <a:pt x="35969" y="14154"/>
                  </a:cubicBezTo>
                  <a:cubicBezTo>
                    <a:pt x="36088" y="14083"/>
                    <a:pt x="36195" y="14035"/>
                    <a:pt x="36315" y="13976"/>
                  </a:cubicBezTo>
                  <a:close/>
                  <a:moveTo>
                    <a:pt x="21432" y="11761"/>
                  </a:moveTo>
                  <a:cubicBezTo>
                    <a:pt x="21444" y="11868"/>
                    <a:pt x="21444" y="11964"/>
                    <a:pt x="21432" y="12083"/>
                  </a:cubicBezTo>
                  <a:cubicBezTo>
                    <a:pt x="19479" y="13214"/>
                    <a:pt x="17800" y="14785"/>
                    <a:pt x="15860" y="15952"/>
                  </a:cubicBezTo>
                  <a:cubicBezTo>
                    <a:pt x="15657" y="15881"/>
                    <a:pt x="15443" y="15809"/>
                    <a:pt x="15240" y="15714"/>
                  </a:cubicBezTo>
                  <a:cubicBezTo>
                    <a:pt x="17396" y="14571"/>
                    <a:pt x="19431" y="13142"/>
                    <a:pt x="21432" y="11761"/>
                  </a:cubicBezTo>
                  <a:close/>
                  <a:moveTo>
                    <a:pt x="42684" y="11952"/>
                  </a:moveTo>
                  <a:lnTo>
                    <a:pt x="42684" y="11952"/>
                  </a:lnTo>
                  <a:cubicBezTo>
                    <a:pt x="40910" y="13249"/>
                    <a:pt x="39160" y="14607"/>
                    <a:pt x="37434" y="15952"/>
                  </a:cubicBezTo>
                  <a:cubicBezTo>
                    <a:pt x="37088" y="15881"/>
                    <a:pt x="36731" y="15797"/>
                    <a:pt x="36398" y="15690"/>
                  </a:cubicBezTo>
                  <a:cubicBezTo>
                    <a:pt x="38577" y="14619"/>
                    <a:pt x="40660" y="13309"/>
                    <a:pt x="42684" y="11952"/>
                  </a:cubicBezTo>
                  <a:close/>
                  <a:moveTo>
                    <a:pt x="51971" y="8296"/>
                  </a:moveTo>
                  <a:cubicBezTo>
                    <a:pt x="52186" y="8332"/>
                    <a:pt x="52424" y="8380"/>
                    <a:pt x="52686" y="8427"/>
                  </a:cubicBezTo>
                  <a:cubicBezTo>
                    <a:pt x="49316" y="10761"/>
                    <a:pt x="45923" y="13202"/>
                    <a:pt x="43006" y="16000"/>
                  </a:cubicBezTo>
                  <a:cubicBezTo>
                    <a:pt x="42986" y="15960"/>
                    <a:pt x="42950" y="15937"/>
                    <a:pt x="42904" y="15937"/>
                  </a:cubicBezTo>
                  <a:cubicBezTo>
                    <a:pt x="42895" y="15937"/>
                    <a:pt x="42885" y="15938"/>
                    <a:pt x="42875" y="15940"/>
                  </a:cubicBezTo>
                  <a:cubicBezTo>
                    <a:pt x="42696" y="15952"/>
                    <a:pt x="42530" y="15988"/>
                    <a:pt x="42351" y="16000"/>
                  </a:cubicBezTo>
                  <a:cubicBezTo>
                    <a:pt x="45506" y="13357"/>
                    <a:pt x="48804" y="10916"/>
                    <a:pt x="51971" y="8296"/>
                  </a:cubicBezTo>
                  <a:close/>
                  <a:moveTo>
                    <a:pt x="49316" y="8082"/>
                  </a:moveTo>
                  <a:lnTo>
                    <a:pt x="49316" y="8082"/>
                  </a:lnTo>
                  <a:cubicBezTo>
                    <a:pt x="45637" y="10451"/>
                    <a:pt x="42208" y="13357"/>
                    <a:pt x="38874" y="16155"/>
                  </a:cubicBezTo>
                  <a:cubicBezTo>
                    <a:pt x="38601" y="16119"/>
                    <a:pt x="38303" y="16095"/>
                    <a:pt x="37993" y="16047"/>
                  </a:cubicBezTo>
                  <a:cubicBezTo>
                    <a:pt x="41518" y="13333"/>
                    <a:pt x="45149" y="10797"/>
                    <a:pt x="48733" y="8177"/>
                  </a:cubicBezTo>
                  <a:cubicBezTo>
                    <a:pt x="48935" y="8130"/>
                    <a:pt x="49126" y="8094"/>
                    <a:pt x="49316" y="8082"/>
                  </a:cubicBezTo>
                  <a:close/>
                  <a:moveTo>
                    <a:pt x="44796" y="13303"/>
                  </a:moveTo>
                  <a:lnTo>
                    <a:pt x="44796" y="13303"/>
                  </a:lnTo>
                  <a:cubicBezTo>
                    <a:pt x="43680" y="14227"/>
                    <a:pt x="42582" y="15168"/>
                    <a:pt x="41494" y="16107"/>
                  </a:cubicBezTo>
                  <a:cubicBezTo>
                    <a:pt x="41339" y="16119"/>
                    <a:pt x="41172" y="16131"/>
                    <a:pt x="41029" y="16155"/>
                  </a:cubicBezTo>
                  <a:cubicBezTo>
                    <a:pt x="42306" y="15266"/>
                    <a:pt x="43563" y="14304"/>
                    <a:pt x="44796" y="13303"/>
                  </a:cubicBezTo>
                  <a:close/>
                  <a:moveTo>
                    <a:pt x="49948" y="8060"/>
                  </a:moveTo>
                  <a:cubicBezTo>
                    <a:pt x="50091" y="8060"/>
                    <a:pt x="50236" y="8074"/>
                    <a:pt x="50376" y="8082"/>
                  </a:cubicBezTo>
                  <a:cubicBezTo>
                    <a:pt x="46923" y="10582"/>
                    <a:pt x="43327" y="13249"/>
                    <a:pt x="40256" y="16190"/>
                  </a:cubicBezTo>
                  <a:cubicBezTo>
                    <a:pt x="40172" y="16198"/>
                    <a:pt x="40086" y="16201"/>
                    <a:pt x="39999" y="16201"/>
                  </a:cubicBezTo>
                  <a:cubicBezTo>
                    <a:pt x="39824" y="16201"/>
                    <a:pt x="39644" y="16190"/>
                    <a:pt x="39470" y="16190"/>
                  </a:cubicBezTo>
                  <a:cubicBezTo>
                    <a:pt x="42815" y="13380"/>
                    <a:pt x="46363" y="10821"/>
                    <a:pt x="49757" y="8070"/>
                  </a:cubicBezTo>
                  <a:cubicBezTo>
                    <a:pt x="49819" y="8063"/>
                    <a:pt x="49883" y="8060"/>
                    <a:pt x="49948" y="8060"/>
                  </a:cubicBezTo>
                  <a:close/>
                  <a:moveTo>
                    <a:pt x="21420" y="12952"/>
                  </a:moveTo>
                  <a:cubicBezTo>
                    <a:pt x="21420" y="13059"/>
                    <a:pt x="21420" y="13178"/>
                    <a:pt x="21396" y="13273"/>
                  </a:cubicBezTo>
                  <a:cubicBezTo>
                    <a:pt x="20658" y="13690"/>
                    <a:pt x="20003" y="14381"/>
                    <a:pt x="19336" y="14881"/>
                  </a:cubicBezTo>
                  <a:cubicBezTo>
                    <a:pt x="18705" y="15357"/>
                    <a:pt x="18062" y="15821"/>
                    <a:pt x="17407" y="16286"/>
                  </a:cubicBezTo>
                  <a:cubicBezTo>
                    <a:pt x="17145" y="16274"/>
                    <a:pt x="16872" y="16226"/>
                    <a:pt x="16598" y="16178"/>
                  </a:cubicBezTo>
                  <a:cubicBezTo>
                    <a:pt x="16467" y="16155"/>
                    <a:pt x="16336" y="16107"/>
                    <a:pt x="16217" y="16071"/>
                  </a:cubicBezTo>
                  <a:cubicBezTo>
                    <a:pt x="17979" y="15381"/>
                    <a:pt x="19467" y="14154"/>
                    <a:pt x="20979" y="13023"/>
                  </a:cubicBezTo>
                  <a:cubicBezTo>
                    <a:pt x="21015" y="13095"/>
                    <a:pt x="21086" y="13178"/>
                    <a:pt x="21194" y="13178"/>
                  </a:cubicBezTo>
                  <a:cubicBezTo>
                    <a:pt x="21336" y="13178"/>
                    <a:pt x="21420" y="13071"/>
                    <a:pt x="21420" y="12952"/>
                  </a:cubicBezTo>
                  <a:close/>
                  <a:moveTo>
                    <a:pt x="21384" y="13904"/>
                  </a:moveTo>
                  <a:cubicBezTo>
                    <a:pt x="21384" y="14083"/>
                    <a:pt x="21372" y="14261"/>
                    <a:pt x="21372" y="14440"/>
                  </a:cubicBezTo>
                  <a:cubicBezTo>
                    <a:pt x="20955" y="14666"/>
                    <a:pt x="20563" y="15023"/>
                    <a:pt x="20229" y="15285"/>
                  </a:cubicBezTo>
                  <a:cubicBezTo>
                    <a:pt x="19777" y="15631"/>
                    <a:pt x="19301" y="15940"/>
                    <a:pt x="18884" y="16309"/>
                  </a:cubicBezTo>
                  <a:lnTo>
                    <a:pt x="18003" y="16309"/>
                  </a:lnTo>
                  <a:cubicBezTo>
                    <a:pt x="18634" y="15928"/>
                    <a:pt x="19241" y="15524"/>
                    <a:pt x="19836" y="15083"/>
                  </a:cubicBezTo>
                  <a:cubicBezTo>
                    <a:pt x="20324" y="14702"/>
                    <a:pt x="20920" y="14333"/>
                    <a:pt x="21384" y="13904"/>
                  </a:cubicBezTo>
                  <a:close/>
                  <a:moveTo>
                    <a:pt x="21372" y="15095"/>
                  </a:moveTo>
                  <a:cubicBezTo>
                    <a:pt x="21372" y="15535"/>
                    <a:pt x="21372" y="15976"/>
                    <a:pt x="21360" y="16417"/>
                  </a:cubicBezTo>
                  <a:cubicBezTo>
                    <a:pt x="21268" y="16338"/>
                    <a:pt x="21158" y="16294"/>
                    <a:pt x="21047" y="16294"/>
                  </a:cubicBezTo>
                  <a:cubicBezTo>
                    <a:pt x="20972" y="16294"/>
                    <a:pt x="20896" y="16314"/>
                    <a:pt x="20825" y="16357"/>
                  </a:cubicBezTo>
                  <a:cubicBezTo>
                    <a:pt x="20801" y="16345"/>
                    <a:pt x="20777" y="16333"/>
                    <a:pt x="20741" y="16333"/>
                  </a:cubicBezTo>
                  <a:cubicBezTo>
                    <a:pt x="20622" y="16333"/>
                    <a:pt x="20527" y="16333"/>
                    <a:pt x="20408" y="16309"/>
                  </a:cubicBezTo>
                  <a:cubicBezTo>
                    <a:pt x="20598" y="16166"/>
                    <a:pt x="20777" y="15988"/>
                    <a:pt x="20920" y="15809"/>
                  </a:cubicBezTo>
                  <a:lnTo>
                    <a:pt x="20920" y="15809"/>
                  </a:lnTo>
                  <a:cubicBezTo>
                    <a:pt x="20860" y="15916"/>
                    <a:pt x="20920" y="16155"/>
                    <a:pt x="21134" y="16155"/>
                  </a:cubicBezTo>
                  <a:cubicBezTo>
                    <a:pt x="21420" y="16155"/>
                    <a:pt x="21432" y="15702"/>
                    <a:pt x="21134" y="15702"/>
                  </a:cubicBezTo>
                  <a:cubicBezTo>
                    <a:pt x="21075" y="15702"/>
                    <a:pt x="21027" y="15738"/>
                    <a:pt x="20979" y="15762"/>
                  </a:cubicBezTo>
                  <a:cubicBezTo>
                    <a:pt x="21027" y="15714"/>
                    <a:pt x="21075" y="15678"/>
                    <a:pt x="21098" y="15631"/>
                  </a:cubicBezTo>
                  <a:cubicBezTo>
                    <a:pt x="21166" y="15543"/>
                    <a:pt x="21076" y="15448"/>
                    <a:pt x="20995" y="15448"/>
                  </a:cubicBezTo>
                  <a:cubicBezTo>
                    <a:pt x="20977" y="15448"/>
                    <a:pt x="20959" y="15453"/>
                    <a:pt x="20944" y="15464"/>
                  </a:cubicBezTo>
                  <a:cubicBezTo>
                    <a:pt x="20551" y="15678"/>
                    <a:pt x="20205" y="16000"/>
                    <a:pt x="19884" y="16309"/>
                  </a:cubicBezTo>
                  <a:lnTo>
                    <a:pt x="19515" y="16309"/>
                  </a:lnTo>
                  <a:cubicBezTo>
                    <a:pt x="19896" y="16071"/>
                    <a:pt x="20265" y="15821"/>
                    <a:pt x="20646" y="15571"/>
                  </a:cubicBezTo>
                  <a:cubicBezTo>
                    <a:pt x="20860" y="15416"/>
                    <a:pt x="21134" y="15250"/>
                    <a:pt x="21372" y="15095"/>
                  </a:cubicBezTo>
                  <a:close/>
                  <a:moveTo>
                    <a:pt x="21360" y="16750"/>
                  </a:moveTo>
                  <a:lnTo>
                    <a:pt x="21360" y="17190"/>
                  </a:lnTo>
                  <a:cubicBezTo>
                    <a:pt x="21339" y="17158"/>
                    <a:pt x="21301" y="17141"/>
                    <a:pt x="21261" y="17141"/>
                  </a:cubicBezTo>
                  <a:cubicBezTo>
                    <a:pt x="21212" y="17141"/>
                    <a:pt x="21160" y="17167"/>
                    <a:pt x="21134" y="17226"/>
                  </a:cubicBezTo>
                  <a:lnTo>
                    <a:pt x="21134" y="17238"/>
                  </a:lnTo>
                  <a:cubicBezTo>
                    <a:pt x="21134" y="17107"/>
                    <a:pt x="21122" y="16952"/>
                    <a:pt x="21098" y="16821"/>
                  </a:cubicBezTo>
                  <a:cubicBezTo>
                    <a:pt x="21194" y="16809"/>
                    <a:pt x="21277" y="16786"/>
                    <a:pt x="21360" y="16750"/>
                  </a:cubicBezTo>
                  <a:close/>
                  <a:moveTo>
                    <a:pt x="20860" y="19393"/>
                  </a:moveTo>
                  <a:cubicBezTo>
                    <a:pt x="20896" y="19393"/>
                    <a:pt x="20932" y="19405"/>
                    <a:pt x="20967" y="19405"/>
                  </a:cubicBezTo>
                  <a:cubicBezTo>
                    <a:pt x="20884" y="19619"/>
                    <a:pt x="20789" y="19810"/>
                    <a:pt x="20717" y="20024"/>
                  </a:cubicBezTo>
                  <a:cubicBezTo>
                    <a:pt x="20765" y="19810"/>
                    <a:pt x="20825" y="19607"/>
                    <a:pt x="20860" y="19393"/>
                  </a:cubicBezTo>
                  <a:close/>
                  <a:moveTo>
                    <a:pt x="33719" y="21822"/>
                  </a:moveTo>
                  <a:cubicBezTo>
                    <a:pt x="33731" y="21846"/>
                    <a:pt x="33767" y="21870"/>
                    <a:pt x="33779" y="21893"/>
                  </a:cubicBezTo>
                  <a:cubicBezTo>
                    <a:pt x="33767" y="21881"/>
                    <a:pt x="33743" y="21881"/>
                    <a:pt x="33719" y="21870"/>
                  </a:cubicBezTo>
                  <a:lnTo>
                    <a:pt x="33719" y="21822"/>
                  </a:lnTo>
                  <a:close/>
                  <a:moveTo>
                    <a:pt x="33814" y="21453"/>
                  </a:moveTo>
                  <a:lnTo>
                    <a:pt x="33814" y="21453"/>
                  </a:lnTo>
                  <a:cubicBezTo>
                    <a:pt x="33945" y="21536"/>
                    <a:pt x="34100" y="21608"/>
                    <a:pt x="34243" y="21691"/>
                  </a:cubicBezTo>
                  <a:cubicBezTo>
                    <a:pt x="34219" y="21727"/>
                    <a:pt x="34219" y="21786"/>
                    <a:pt x="34255" y="21834"/>
                  </a:cubicBezTo>
                  <a:cubicBezTo>
                    <a:pt x="34362" y="21953"/>
                    <a:pt x="34481" y="22084"/>
                    <a:pt x="34588" y="22203"/>
                  </a:cubicBezTo>
                  <a:cubicBezTo>
                    <a:pt x="34517" y="22179"/>
                    <a:pt x="34421" y="22143"/>
                    <a:pt x="34350" y="22120"/>
                  </a:cubicBezTo>
                  <a:cubicBezTo>
                    <a:pt x="34362" y="22084"/>
                    <a:pt x="34350" y="22072"/>
                    <a:pt x="34326" y="22048"/>
                  </a:cubicBezTo>
                  <a:cubicBezTo>
                    <a:pt x="34183" y="21834"/>
                    <a:pt x="33993" y="21643"/>
                    <a:pt x="33814" y="21453"/>
                  </a:cubicBezTo>
                  <a:close/>
                  <a:moveTo>
                    <a:pt x="34671" y="21870"/>
                  </a:moveTo>
                  <a:cubicBezTo>
                    <a:pt x="34814" y="21929"/>
                    <a:pt x="34957" y="21965"/>
                    <a:pt x="35088" y="22012"/>
                  </a:cubicBezTo>
                  <a:cubicBezTo>
                    <a:pt x="35076" y="22048"/>
                    <a:pt x="35064" y="22072"/>
                    <a:pt x="35088" y="22120"/>
                  </a:cubicBezTo>
                  <a:cubicBezTo>
                    <a:pt x="35172" y="22227"/>
                    <a:pt x="35255" y="22346"/>
                    <a:pt x="35362" y="22465"/>
                  </a:cubicBezTo>
                  <a:cubicBezTo>
                    <a:pt x="35267" y="22441"/>
                    <a:pt x="35195" y="22417"/>
                    <a:pt x="35124" y="22382"/>
                  </a:cubicBezTo>
                  <a:cubicBezTo>
                    <a:pt x="34993" y="22191"/>
                    <a:pt x="34838" y="22024"/>
                    <a:pt x="34671" y="21870"/>
                  </a:cubicBezTo>
                  <a:close/>
                  <a:moveTo>
                    <a:pt x="33779" y="15119"/>
                  </a:moveTo>
                  <a:cubicBezTo>
                    <a:pt x="35407" y="16556"/>
                    <a:pt x="37339" y="17178"/>
                    <a:pt x="39333" y="17178"/>
                  </a:cubicBezTo>
                  <a:cubicBezTo>
                    <a:pt x="40445" y="17178"/>
                    <a:pt x="41576" y="16985"/>
                    <a:pt x="42684" y="16631"/>
                  </a:cubicBezTo>
                  <a:cubicBezTo>
                    <a:pt x="42708" y="16631"/>
                    <a:pt x="42744" y="16631"/>
                    <a:pt x="42768" y="16607"/>
                  </a:cubicBezTo>
                  <a:cubicBezTo>
                    <a:pt x="42780" y="16607"/>
                    <a:pt x="42780" y="16595"/>
                    <a:pt x="42803" y="16595"/>
                  </a:cubicBezTo>
                  <a:cubicBezTo>
                    <a:pt x="42851" y="16583"/>
                    <a:pt x="42911" y="16571"/>
                    <a:pt x="42946" y="16547"/>
                  </a:cubicBezTo>
                  <a:lnTo>
                    <a:pt x="42946" y="16547"/>
                  </a:lnTo>
                  <a:cubicBezTo>
                    <a:pt x="42815" y="18167"/>
                    <a:pt x="42744" y="19798"/>
                    <a:pt x="42696" y="21429"/>
                  </a:cubicBezTo>
                  <a:cubicBezTo>
                    <a:pt x="42684" y="21381"/>
                    <a:pt x="42649" y="21358"/>
                    <a:pt x="42589" y="21358"/>
                  </a:cubicBezTo>
                  <a:cubicBezTo>
                    <a:pt x="42307" y="21334"/>
                    <a:pt x="42022" y="21326"/>
                    <a:pt x="41735" y="21326"/>
                  </a:cubicBezTo>
                  <a:cubicBezTo>
                    <a:pt x="41160" y="21326"/>
                    <a:pt x="40581" y="21358"/>
                    <a:pt x="40017" y="21358"/>
                  </a:cubicBezTo>
                  <a:cubicBezTo>
                    <a:pt x="39851" y="21358"/>
                    <a:pt x="39851" y="21608"/>
                    <a:pt x="40017" y="21608"/>
                  </a:cubicBezTo>
                  <a:cubicBezTo>
                    <a:pt x="40531" y="21622"/>
                    <a:pt x="41058" y="21645"/>
                    <a:pt x="41582" y="21645"/>
                  </a:cubicBezTo>
                  <a:cubicBezTo>
                    <a:pt x="41920" y="21645"/>
                    <a:pt x="42257" y="21636"/>
                    <a:pt x="42589" y="21608"/>
                  </a:cubicBezTo>
                  <a:cubicBezTo>
                    <a:pt x="42649" y="21608"/>
                    <a:pt x="42684" y="21584"/>
                    <a:pt x="42696" y="21536"/>
                  </a:cubicBezTo>
                  <a:lnTo>
                    <a:pt x="42696" y="21536"/>
                  </a:lnTo>
                  <a:cubicBezTo>
                    <a:pt x="42684" y="21881"/>
                    <a:pt x="42684" y="22227"/>
                    <a:pt x="42684" y="22548"/>
                  </a:cubicBezTo>
                  <a:cubicBezTo>
                    <a:pt x="39636" y="22274"/>
                    <a:pt x="36672" y="22203"/>
                    <a:pt x="33743" y="21250"/>
                  </a:cubicBezTo>
                  <a:cubicBezTo>
                    <a:pt x="33767" y="20691"/>
                    <a:pt x="33767" y="20119"/>
                    <a:pt x="33767" y="19560"/>
                  </a:cubicBezTo>
                  <a:cubicBezTo>
                    <a:pt x="33755" y="18119"/>
                    <a:pt x="33386" y="16524"/>
                    <a:pt x="33779" y="15119"/>
                  </a:cubicBezTo>
                  <a:close/>
                  <a:moveTo>
                    <a:pt x="35338" y="22084"/>
                  </a:moveTo>
                  <a:cubicBezTo>
                    <a:pt x="35774" y="22199"/>
                    <a:pt x="36216" y="22286"/>
                    <a:pt x="36664" y="22360"/>
                  </a:cubicBezTo>
                  <a:lnTo>
                    <a:pt x="36664" y="22360"/>
                  </a:lnTo>
                  <a:cubicBezTo>
                    <a:pt x="36609" y="22372"/>
                    <a:pt x="36559" y="22439"/>
                    <a:pt x="36600" y="22489"/>
                  </a:cubicBezTo>
                  <a:cubicBezTo>
                    <a:pt x="36684" y="22608"/>
                    <a:pt x="36791" y="22751"/>
                    <a:pt x="36910" y="22905"/>
                  </a:cubicBezTo>
                  <a:cubicBezTo>
                    <a:pt x="36791" y="22870"/>
                    <a:pt x="36672" y="22846"/>
                    <a:pt x="36565" y="22810"/>
                  </a:cubicBezTo>
                  <a:cubicBezTo>
                    <a:pt x="36517" y="22774"/>
                    <a:pt x="36481" y="22739"/>
                    <a:pt x="36410" y="22691"/>
                  </a:cubicBezTo>
                  <a:cubicBezTo>
                    <a:pt x="36255" y="22560"/>
                    <a:pt x="36112" y="22393"/>
                    <a:pt x="35981" y="22251"/>
                  </a:cubicBezTo>
                  <a:cubicBezTo>
                    <a:pt x="35974" y="22240"/>
                    <a:pt x="35965" y="22236"/>
                    <a:pt x="35955" y="22236"/>
                  </a:cubicBezTo>
                  <a:cubicBezTo>
                    <a:pt x="35929" y="22236"/>
                    <a:pt x="35901" y="22264"/>
                    <a:pt x="35910" y="22298"/>
                  </a:cubicBezTo>
                  <a:cubicBezTo>
                    <a:pt x="35957" y="22429"/>
                    <a:pt x="36017" y="22560"/>
                    <a:pt x="36100" y="22691"/>
                  </a:cubicBezTo>
                  <a:lnTo>
                    <a:pt x="35791" y="22608"/>
                  </a:lnTo>
                  <a:cubicBezTo>
                    <a:pt x="35731" y="22536"/>
                    <a:pt x="35660" y="22477"/>
                    <a:pt x="35600" y="22393"/>
                  </a:cubicBezTo>
                  <a:cubicBezTo>
                    <a:pt x="35505" y="22298"/>
                    <a:pt x="35422" y="22191"/>
                    <a:pt x="35338" y="22084"/>
                  </a:cubicBezTo>
                  <a:close/>
                  <a:moveTo>
                    <a:pt x="42137" y="22977"/>
                  </a:moveTo>
                  <a:cubicBezTo>
                    <a:pt x="42113" y="23013"/>
                    <a:pt x="42113" y="23013"/>
                    <a:pt x="42101" y="23024"/>
                  </a:cubicBezTo>
                  <a:cubicBezTo>
                    <a:pt x="42101" y="23013"/>
                    <a:pt x="42089" y="23001"/>
                    <a:pt x="42065" y="22977"/>
                  </a:cubicBezTo>
                  <a:close/>
                  <a:moveTo>
                    <a:pt x="36717" y="22369"/>
                  </a:moveTo>
                  <a:cubicBezTo>
                    <a:pt x="36900" y="22398"/>
                    <a:pt x="37083" y="22426"/>
                    <a:pt x="37267" y="22453"/>
                  </a:cubicBezTo>
                  <a:cubicBezTo>
                    <a:pt x="37374" y="22655"/>
                    <a:pt x="37553" y="22929"/>
                    <a:pt x="37755" y="23084"/>
                  </a:cubicBezTo>
                  <a:cubicBezTo>
                    <a:pt x="37636" y="23060"/>
                    <a:pt x="37529" y="23036"/>
                    <a:pt x="37434" y="23013"/>
                  </a:cubicBezTo>
                  <a:cubicBezTo>
                    <a:pt x="37338" y="22917"/>
                    <a:pt x="37219" y="22846"/>
                    <a:pt x="37136" y="22774"/>
                  </a:cubicBezTo>
                  <a:cubicBezTo>
                    <a:pt x="36981" y="22655"/>
                    <a:pt x="36850" y="22524"/>
                    <a:pt x="36731" y="22382"/>
                  </a:cubicBezTo>
                  <a:cubicBezTo>
                    <a:pt x="36727" y="22376"/>
                    <a:pt x="36722" y="22372"/>
                    <a:pt x="36717" y="22369"/>
                  </a:cubicBezTo>
                  <a:close/>
                  <a:moveTo>
                    <a:pt x="40005" y="22882"/>
                  </a:moveTo>
                  <a:lnTo>
                    <a:pt x="40005" y="22882"/>
                  </a:lnTo>
                  <a:cubicBezTo>
                    <a:pt x="40089" y="22894"/>
                    <a:pt x="40172" y="22894"/>
                    <a:pt x="40256" y="22905"/>
                  </a:cubicBezTo>
                  <a:cubicBezTo>
                    <a:pt x="40303" y="22953"/>
                    <a:pt x="40327" y="23001"/>
                    <a:pt x="40363" y="23036"/>
                  </a:cubicBezTo>
                  <a:cubicBezTo>
                    <a:pt x="40327" y="23036"/>
                    <a:pt x="40303" y="23072"/>
                    <a:pt x="40267" y="23096"/>
                  </a:cubicBezTo>
                  <a:cubicBezTo>
                    <a:pt x="40266" y="23098"/>
                    <a:pt x="40264" y="23099"/>
                    <a:pt x="40261" y="23099"/>
                  </a:cubicBezTo>
                  <a:cubicBezTo>
                    <a:pt x="40233" y="23099"/>
                    <a:pt x="40124" y="23000"/>
                    <a:pt x="40005" y="22882"/>
                  </a:cubicBezTo>
                  <a:close/>
                  <a:moveTo>
                    <a:pt x="42684" y="22965"/>
                  </a:moveTo>
                  <a:lnTo>
                    <a:pt x="42684" y="23084"/>
                  </a:lnTo>
                  <a:cubicBezTo>
                    <a:pt x="42637" y="23084"/>
                    <a:pt x="42613" y="23084"/>
                    <a:pt x="42577" y="23120"/>
                  </a:cubicBezTo>
                  <a:lnTo>
                    <a:pt x="42565" y="23132"/>
                  </a:lnTo>
                  <a:lnTo>
                    <a:pt x="42339" y="23001"/>
                  </a:lnTo>
                  <a:cubicBezTo>
                    <a:pt x="42458" y="23001"/>
                    <a:pt x="42577" y="22977"/>
                    <a:pt x="42684" y="22965"/>
                  </a:cubicBezTo>
                  <a:close/>
                  <a:moveTo>
                    <a:pt x="40696" y="22953"/>
                  </a:moveTo>
                  <a:cubicBezTo>
                    <a:pt x="40767" y="22953"/>
                    <a:pt x="40803" y="22965"/>
                    <a:pt x="40863" y="22965"/>
                  </a:cubicBezTo>
                  <a:cubicBezTo>
                    <a:pt x="40910" y="23013"/>
                    <a:pt x="40946" y="23072"/>
                    <a:pt x="40970" y="23132"/>
                  </a:cubicBezTo>
                  <a:cubicBezTo>
                    <a:pt x="40958" y="23132"/>
                    <a:pt x="40946" y="23132"/>
                    <a:pt x="40910" y="23144"/>
                  </a:cubicBezTo>
                  <a:cubicBezTo>
                    <a:pt x="40839" y="23084"/>
                    <a:pt x="40779" y="23013"/>
                    <a:pt x="40696" y="22953"/>
                  </a:cubicBezTo>
                  <a:close/>
                  <a:moveTo>
                    <a:pt x="41268" y="22977"/>
                  </a:moveTo>
                  <a:cubicBezTo>
                    <a:pt x="41387" y="22977"/>
                    <a:pt x="41506" y="23001"/>
                    <a:pt x="41625" y="23001"/>
                  </a:cubicBezTo>
                  <a:cubicBezTo>
                    <a:pt x="41684" y="23072"/>
                    <a:pt x="41708" y="23251"/>
                    <a:pt x="41672" y="23263"/>
                  </a:cubicBezTo>
                  <a:cubicBezTo>
                    <a:pt x="41660" y="23263"/>
                    <a:pt x="41470" y="23132"/>
                    <a:pt x="41470" y="23132"/>
                  </a:cubicBezTo>
                  <a:cubicBezTo>
                    <a:pt x="41399" y="23084"/>
                    <a:pt x="41339" y="23024"/>
                    <a:pt x="41268" y="22977"/>
                  </a:cubicBezTo>
                  <a:close/>
                  <a:moveTo>
                    <a:pt x="37636" y="22524"/>
                  </a:moveTo>
                  <a:lnTo>
                    <a:pt x="37946" y="22560"/>
                  </a:lnTo>
                  <a:cubicBezTo>
                    <a:pt x="38041" y="22679"/>
                    <a:pt x="38136" y="22798"/>
                    <a:pt x="38243" y="22905"/>
                  </a:cubicBezTo>
                  <a:cubicBezTo>
                    <a:pt x="38386" y="23036"/>
                    <a:pt x="38553" y="23215"/>
                    <a:pt x="38767" y="23215"/>
                  </a:cubicBezTo>
                  <a:cubicBezTo>
                    <a:pt x="38874" y="23215"/>
                    <a:pt x="38934" y="23096"/>
                    <a:pt x="38886" y="23013"/>
                  </a:cubicBezTo>
                  <a:cubicBezTo>
                    <a:pt x="38791" y="22846"/>
                    <a:pt x="38601" y="22786"/>
                    <a:pt x="38470" y="22703"/>
                  </a:cubicBezTo>
                  <a:cubicBezTo>
                    <a:pt x="38434" y="22679"/>
                    <a:pt x="38422" y="22655"/>
                    <a:pt x="38398" y="22643"/>
                  </a:cubicBezTo>
                  <a:lnTo>
                    <a:pt x="38398" y="22643"/>
                  </a:lnTo>
                  <a:cubicBezTo>
                    <a:pt x="38553" y="22667"/>
                    <a:pt x="38708" y="22679"/>
                    <a:pt x="38874" y="22715"/>
                  </a:cubicBezTo>
                  <a:cubicBezTo>
                    <a:pt x="39017" y="22905"/>
                    <a:pt x="39184" y="23120"/>
                    <a:pt x="39363" y="23215"/>
                  </a:cubicBezTo>
                  <a:cubicBezTo>
                    <a:pt x="39383" y="23226"/>
                    <a:pt x="39402" y="23231"/>
                    <a:pt x="39421" y="23231"/>
                  </a:cubicBezTo>
                  <a:cubicBezTo>
                    <a:pt x="39504" y="23231"/>
                    <a:pt x="39568" y="23138"/>
                    <a:pt x="39529" y="23060"/>
                  </a:cubicBezTo>
                  <a:cubicBezTo>
                    <a:pt x="39482" y="22953"/>
                    <a:pt x="39410" y="22858"/>
                    <a:pt x="39327" y="22774"/>
                  </a:cubicBezTo>
                  <a:lnTo>
                    <a:pt x="39327" y="22774"/>
                  </a:lnTo>
                  <a:cubicBezTo>
                    <a:pt x="39386" y="22786"/>
                    <a:pt x="39446" y="22786"/>
                    <a:pt x="39505" y="22798"/>
                  </a:cubicBezTo>
                  <a:cubicBezTo>
                    <a:pt x="39660" y="23013"/>
                    <a:pt x="39827" y="23215"/>
                    <a:pt x="40017" y="23358"/>
                  </a:cubicBezTo>
                  <a:cubicBezTo>
                    <a:pt x="39363" y="23310"/>
                    <a:pt x="38708" y="23239"/>
                    <a:pt x="38065" y="23132"/>
                  </a:cubicBezTo>
                  <a:cubicBezTo>
                    <a:pt x="38112" y="23120"/>
                    <a:pt x="38124" y="23084"/>
                    <a:pt x="38112" y="23036"/>
                  </a:cubicBezTo>
                  <a:cubicBezTo>
                    <a:pt x="38065" y="22882"/>
                    <a:pt x="37934" y="22834"/>
                    <a:pt x="37815" y="22727"/>
                  </a:cubicBezTo>
                  <a:cubicBezTo>
                    <a:pt x="37743" y="22667"/>
                    <a:pt x="37672" y="22596"/>
                    <a:pt x="37600" y="22524"/>
                  </a:cubicBezTo>
                  <a:close/>
                  <a:moveTo>
                    <a:pt x="40529" y="23251"/>
                  </a:moveTo>
                  <a:cubicBezTo>
                    <a:pt x="40565" y="23310"/>
                    <a:pt x="40613" y="23358"/>
                    <a:pt x="40672" y="23417"/>
                  </a:cubicBezTo>
                  <a:cubicBezTo>
                    <a:pt x="40601" y="23417"/>
                    <a:pt x="40529" y="23417"/>
                    <a:pt x="40446" y="23394"/>
                  </a:cubicBezTo>
                  <a:cubicBezTo>
                    <a:pt x="40494" y="23370"/>
                    <a:pt x="40529" y="23310"/>
                    <a:pt x="40529" y="23251"/>
                  </a:cubicBezTo>
                  <a:close/>
                  <a:moveTo>
                    <a:pt x="41148" y="23382"/>
                  </a:moveTo>
                  <a:cubicBezTo>
                    <a:pt x="41160" y="23394"/>
                    <a:pt x="41160" y="23417"/>
                    <a:pt x="41184" y="23429"/>
                  </a:cubicBezTo>
                  <a:lnTo>
                    <a:pt x="41137" y="23429"/>
                  </a:lnTo>
                  <a:cubicBezTo>
                    <a:pt x="41137" y="23417"/>
                    <a:pt x="41148" y="23394"/>
                    <a:pt x="41148" y="23382"/>
                  </a:cubicBezTo>
                  <a:close/>
                  <a:moveTo>
                    <a:pt x="33540" y="24215"/>
                  </a:moveTo>
                  <a:cubicBezTo>
                    <a:pt x="33588" y="24287"/>
                    <a:pt x="33636" y="24346"/>
                    <a:pt x="33683" y="24406"/>
                  </a:cubicBezTo>
                  <a:cubicBezTo>
                    <a:pt x="33659" y="24406"/>
                    <a:pt x="33636" y="24429"/>
                    <a:pt x="33636" y="24453"/>
                  </a:cubicBezTo>
                  <a:lnTo>
                    <a:pt x="33540" y="24763"/>
                  </a:lnTo>
                  <a:cubicBezTo>
                    <a:pt x="33528" y="24584"/>
                    <a:pt x="33528" y="24406"/>
                    <a:pt x="33540" y="24215"/>
                  </a:cubicBezTo>
                  <a:close/>
                  <a:moveTo>
                    <a:pt x="33755" y="24525"/>
                  </a:moveTo>
                  <a:cubicBezTo>
                    <a:pt x="33862" y="24632"/>
                    <a:pt x="33957" y="24751"/>
                    <a:pt x="34100" y="24858"/>
                  </a:cubicBezTo>
                  <a:cubicBezTo>
                    <a:pt x="34076" y="24858"/>
                    <a:pt x="34064" y="24870"/>
                    <a:pt x="34052" y="24882"/>
                  </a:cubicBezTo>
                  <a:cubicBezTo>
                    <a:pt x="33874" y="25215"/>
                    <a:pt x="33695" y="25560"/>
                    <a:pt x="33528" y="25918"/>
                  </a:cubicBezTo>
                  <a:lnTo>
                    <a:pt x="33528" y="25513"/>
                  </a:lnTo>
                  <a:lnTo>
                    <a:pt x="33755" y="24525"/>
                  </a:lnTo>
                  <a:close/>
                  <a:moveTo>
                    <a:pt x="33707" y="22120"/>
                  </a:moveTo>
                  <a:cubicBezTo>
                    <a:pt x="35709" y="23302"/>
                    <a:pt x="38257" y="24018"/>
                    <a:pt x="40684" y="24018"/>
                  </a:cubicBezTo>
                  <a:cubicBezTo>
                    <a:pt x="41361" y="24018"/>
                    <a:pt x="42029" y="23963"/>
                    <a:pt x="42672" y="23846"/>
                  </a:cubicBezTo>
                  <a:lnTo>
                    <a:pt x="42672" y="25894"/>
                  </a:lnTo>
                  <a:cubicBezTo>
                    <a:pt x="41862" y="26029"/>
                    <a:pt x="40891" y="26120"/>
                    <a:pt x="39879" y="26120"/>
                  </a:cubicBezTo>
                  <a:cubicBezTo>
                    <a:pt x="38660" y="26120"/>
                    <a:pt x="37381" y="25988"/>
                    <a:pt x="36243" y="25644"/>
                  </a:cubicBezTo>
                  <a:cubicBezTo>
                    <a:pt x="36218" y="25627"/>
                    <a:pt x="36187" y="25610"/>
                    <a:pt x="36158" y="25610"/>
                  </a:cubicBezTo>
                  <a:cubicBezTo>
                    <a:pt x="36146" y="25610"/>
                    <a:pt x="36135" y="25613"/>
                    <a:pt x="36124" y="25620"/>
                  </a:cubicBezTo>
                  <a:cubicBezTo>
                    <a:pt x="35791" y="25513"/>
                    <a:pt x="35481" y="25394"/>
                    <a:pt x="35183" y="25239"/>
                  </a:cubicBezTo>
                  <a:cubicBezTo>
                    <a:pt x="35172" y="25227"/>
                    <a:pt x="35148" y="25227"/>
                    <a:pt x="35136" y="25227"/>
                  </a:cubicBezTo>
                  <a:cubicBezTo>
                    <a:pt x="34493" y="24918"/>
                    <a:pt x="33945" y="24513"/>
                    <a:pt x="33528" y="23989"/>
                  </a:cubicBezTo>
                  <a:cubicBezTo>
                    <a:pt x="33528" y="23989"/>
                    <a:pt x="33517" y="23989"/>
                    <a:pt x="33517" y="23977"/>
                  </a:cubicBezTo>
                  <a:cubicBezTo>
                    <a:pt x="33624" y="23358"/>
                    <a:pt x="33683" y="22739"/>
                    <a:pt x="33707" y="22120"/>
                  </a:cubicBezTo>
                  <a:close/>
                  <a:moveTo>
                    <a:pt x="34195" y="24929"/>
                  </a:moveTo>
                  <a:cubicBezTo>
                    <a:pt x="34421" y="25096"/>
                    <a:pt x="34671" y="25239"/>
                    <a:pt x="34957" y="25382"/>
                  </a:cubicBezTo>
                  <a:cubicBezTo>
                    <a:pt x="34683" y="26061"/>
                    <a:pt x="34326" y="26692"/>
                    <a:pt x="34017" y="27346"/>
                  </a:cubicBezTo>
                  <a:cubicBezTo>
                    <a:pt x="33909" y="27299"/>
                    <a:pt x="33826" y="27239"/>
                    <a:pt x="33719" y="27192"/>
                  </a:cubicBezTo>
                  <a:cubicBezTo>
                    <a:pt x="33933" y="26656"/>
                    <a:pt x="34136" y="26120"/>
                    <a:pt x="34433" y="25620"/>
                  </a:cubicBezTo>
                  <a:cubicBezTo>
                    <a:pt x="34459" y="25586"/>
                    <a:pt x="34430" y="25553"/>
                    <a:pt x="34399" y="25553"/>
                  </a:cubicBezTo>
                  <a:cubicBezTo>
                    <a:pt x="34386" y="25553"/>
                    <a:pt x="34372" y="25558"/>
                    <a:pt x="34362" y="25572"/>
                  </a:cubicBezTo>
                  <a:cubicBezTo>
                    <a:pt x="34064" y="26013"/>
                    <a:pt x="33755" y="26513"/>
                    <a:pt x="33517" y="27025"/>
                  </a:cubicBezTo>
                  <a:lnTo>
                    <a:pt x="33517" y="26656"/>
                  </a:lnTo>
                  <a:cubicBezTo>
                    <a:pt x="33719" y="26096"/>
                    <a:pt x="33921" y="25525"/>
                    <a:pt x="34195" y="24977"/>
                  </a:cubicBezTo>
                  <a:lnTo>
                    <a:pt x="34195" y="24929"/>
                  </a:lnTo>
                  <a:close/>
                  <a:moveTo>
                    <a:pt x="35195" y="25477"/>
                  </a:moveTo>
                  <a:cubicBezTo>
                    <a:pt x="35291" y="25525"/>
                    <a:pt x="35374" y="25560"/>
                    <a:pt x="35469" y="25584"/>
                  </a:cubicBezTo>
                  <a:cubicBezTo>
                    <a:pt x="35267" y="25977"/>
                    <a:pt x="35076" y="26370"/>
                    <a:pt x="34886" y="26763"/>
                  </a:cubicBezTo>
                  <a:cubicBezTo>
                    <a:pt x="34743" y="27025"/>
                    <a:pt x="34600" y="27287"/>
                    <a:pt x="34481" y="27561"/>
                  </a:cubicBezTo>
                  <a:cubicBezTo>
                    <a:pt x="34421" y="27549"/>
                    <a:pt x="34350" y="27501"/>
                    <a:pt x="34279" y="27477"/>
                  </a:cubicBezTo>
                  <a:cubicBezTo>
                    <a:pt x="34648" y="26846"/>
                    <a:pt x="34933" y="26156"/>
                    <a:pt x="35195" y="25477"/>
                  </a:cubicBezTo>
                  <a:close/>
                  <a:moveTo>
                    <a:pt x="33600" y="27477"/>
                  </a:moveTo>
                  <a:lnTo>
                    <a:pt x="33874" y="27656"/>
                  </a:lnTo>
                  <a:cubicBezTo>
                    <a:pt x="33862" y="27704"/>
                    <a:pt x="33826" y="27739"/>
                    <a:pt x="33802" y="27799"/>
                  </a:cubicBezTo>
                  <a:lnTo>
                    <a:pt x="33802" y="27835"/>
                  </a:lnTo>
                  <a:cubicBezTo>
                    <a:pt x="33707" y="27799"/>
                    <a:pt x="33624" y="27751"/>
                    <a:pt x="33517" y="27727"/>
                  </a:cubicBezTo>
                  <a:lnTo>
                    <a:pt x="33517" y="27668"/>
                  </a:lnTo>
                  <a:cubicBezTo>
                    <a:pt x="33540" y="27608"/>
                    <a:pt x="33576" y="27549"/>
                    <a:pt x="33600" y="27477"/>
                  </a:cubicBezTo>
                  <a:close/>
                  <a:moveTo>
                    <a:pt x="35672" y="25680"/>
                  </a:moveTo>
                  <a:cubicBezTo>
                    <a:pt x="35791" y="25715"/>
                    <a:pt x="35898" y="25751"/>
                    <a:pt x="36017" y="25799"/>
                  </a:cubicBezTo>
                  <a:cubicBezTo>
                    <a:pt x="35862" y="26120"/>
                    <a:pt x="35719" y="26465"/>
                    <a:pt x="35553" y="26787"/>
                  </a:cubicBezTo>
                  <a:cubicBezTo>
                    <a:pt x="35410" y="27120"/>
                    <a:pt x="35207" y="27442"/>
                    <a:pt x="35136" y="27799"/>
                  </a:cubicBezTo>
                  <a:cubicBezTo>
                    <a:pt x="35124" y="27846"/>
                    <a:pt x="35148" y="27882"/>
                    <a:pt x="35172" y="27894"/>
                  </a:cubicBezTo>
                  <a:cubicBezTo>
                    <a:pt x="35017" y="27835"/>
                    <a:pt x="34886" y="27763"/>
                    <a:pt x="34731" y="27704"/>
                  </a:cubicBezTo>
                  <a:cubicBezTo>
                    <a:pt x="34886" y="27418"/>
                    <a:pt x="35005" y="27108"/>
                    <a:pt x="35136" y="26823"/>
                  </a:cubicBezTo>
                  <a:cubicBezTo>
                    <a:pt x="35314" y="26430"/>
                    <a:pt x="35493" y="26061"/>
                    <a:pt x="35672" y="25680"/>
                  </a:cubicBezTo>
                  <a:close/>
                  <a:moveTo>
                    <a:pt x="36267" y="25858"/>
                  </a:moveTo>
                  <a:cubicBezTo>
                    <a:pt x="36446" y="25894"/>
                    <a:pt x="36612" y="25953"/>
                    <a:pt x="36779" y="25989"/>
                  </a:cubicBezTo>
                  <a:cubicBezTo>
                    <a:pt x="36553" y="26334"/>
                    <a:pt x="36338" y="26668"/>
                    <a:pt x="36148" y="27013"/>
                  </a:cubicBezTo>
                  <a:cubicBezTo>
                    <a:pt x="35969" y="27335"/>
                    <a:pt x="35719" y="27704"/>
                    <a:pt x="35648" y="28073"/>
                  </a:cubicBezTo>
                  <a:lnTo>
                    <a:pt x="35271" y="27907"/>
                  </a:lnTo>
                  <a:lnTo>
                    <a:pt x="35271" y="27907"/>
                  </a:lnTo>
                  <a:cubicBezTo>
                    <a:pt x="35285" y="27904"/>
                    <a:pt x="35302" y="27895"/>
                    <a:pt x="35314" y="27882"/>
                  </a:cubicBezTo>
                  <a:cubicBezTo>
                    <a:pt x="35541" y="27585"/>
                    <a:pt x="35660" y="27180"/>
                    <a:pt x="35826" y="26834"/>
                  </a:cubicBezTo>
                  <a:lnTo>
                    <a:pt x="36267" y="25858"/>
                  </a:lnTo>
                  <a:close/>
                  <a:moveTo>
                    <a:pt x="34076" y="27787"/>
                  </a:moveTo>
                  <a:cubicBezTo>
                    <a:pt x="34183" y="27846"/>
                    <a:pt x="34279" y="27906"/>
                    <a:pt x="34374" y="27966"/>
                  </a:cubicBezTo>
                  <a:cubicBezTo>
                    <a:pt x="34398" y="28001"/>
                    <a:pt x="34433" y="28025"/>
                    <a:pt x="34469" y="28025"/>
                  </a:cubicBezTo>
                  <a:cubicBezTo>
                    <a:pt x="34600" y="28097"/>
                    <a:pt x="34731" y="28156"/>
                    <a:pt x="34850" y="28216"/>
                  </a:cubicBezTo>
                  <a:cubicBezTo>
                    <a:pt x="34564" y="28120"/>
                    <a:pt x="34267" y="28013"/>
                    <a:pt x="33969" y="27906"/>
                  </a:cubicBezTo>
                  <a:cubicBezTo>
                    <a:pt x="34017" y="27882"/>
                    <a:pt x="34052" y="27823"/>
                    <a:pt x="34076" y="27787"/>
                  </a:cubicBezTo>
                  <a:close/>
                  <a:moveTo>
                    <a:pt x="36957" y="26061"/>
                  </a:moveTo>
                  <a:cubicBezTo>
                    <a:pt x="37041" y="26072"/>
                    <a:pt x="37136" y="26096"/>
                    <a:pt x="37219" y="26120"/>
                  </a:cubicBezTo>
                  <a:cubicBezTo>
                    <a:pt x="36993" y="26573"/>
                    <a:pt x="36779" y="27013"/>
                    <a:pt x="36553" y="27442"/>
                  </a:cubicBezTo>
                  <a:cubicBezTo>
                    <a:pt x="36398" y="27716"/>
                    <a:pt x="36219" y="28001"/>
                    <a:pt x="36076" y="28275"/>
                  </a:cubicBezTo>
                  <a:cubicBezTo>
                    <a:pt x="35981" y="28251"/>
                    <a:pt x="35898" y="28204"/>
                    <a:pt x="35803" y="28180"/>
                  </a:cubicBezTo>
                  <a:cubicBezTo>
                    <a:pt x="36029" y="27882"/>
                    <a:pt x="36160" y="27489"/>
                    <a:pt x="36326" y="27168"/>
                  </a:cubicBezTo>
                  <a:cubicBezTo>
                    <a:pt x="36517" y="26787"/>
                    <a:pt x="36731" y="26418"/>
                    <a:pt x="36957" y="26061"/>
                  </a:cubicBezTo>
                  <a:close/>
                  <a:moveTo>
                    <a:pt x="37434" y="26180"/>
                  </a:moveTo>
                  <a:cubicBezTo>
                    <a:pt x="37458" y="26180"/>
                    <a:pt x="37493" y="26192"/>
                    <a:pt x="37505" y="26192"/>
                  </a:cubicBezTo>
                  <a:cubicBezTo>
                    <a:pt x="38231" y="26370"/>
                    <a:pt x="38946" y="26477"/>
                    <a:pt x="39672" y="26537"/>
                  </a:cubicBezTo>
                  <a:cubicBezTo>
                    <a:pt x="39315" y="27346"/>
                    <a:pt x="38946" y="28144"/>
                    <a:pt x="38636" y="28978"/>
                  </a:cubicBezTo>
                  <a:cubicBezTo>
                    <a:pt x="38470" y="28954"/>
                    <a:pt x="38327" y="28918"/>
                    <a:pt x="38184" y="28894"/>
                  </a:cubicBezTo>
                  <a:cubicBezTo>
                    <a:pt x="38243" y="28751"/>
                    <a:pt x="38339" y="28549"/>
                    <a:pt x="38362" y="28454"/>
                  </a:cubicBezTo>
                  <a:cubicBezTo>
                    <a:pt x="38589" y="27894"/>
                    <a:pt x="38886" y="27358"/>
                    <a:pt x="39124" y="26787"/>
                  </a:cubicBezTo>
                  <a:cubicBezTo>
                    <a:pt x="39166" y="26687"/>
                    <a:pt x="39080" y="26599"/>
                    <a:pt x="39004" y="26599"/>
                  </a:cubicBezTo>
                  <a:cubicBezTo>
                    <a:pt x="38971" y="26599"/>
                    <a:pt x="38940" y="26616"/>
                    <a:pt x="38922" y="26656"/>
                  </a:cubicBezTo>
                  <a:cubicBezTo>
                    <a:pt x="38636" y="27287"/>
                    <a:pt x="38303" y="27882"/>
                    <a:pt x="38029" y="28501"/>
                  </a:cubicBezTo>
                  <a:cubicBezTo>
                    <a:pt x="37981" y="28597"/>
                    <a:pt x="37922" y="28692"/>
                    <a:pt x="37874" y="28811"/>
                  </a:cubicBezTo>
                  <a:lnTo>
                    <a:pt x="37862" y="28811"/>
                  </a:lnTo>
                  <a:cubicBezTo>
                    <a:pt x="37767" y="28799"/>
                    <a:pt x="37696" y="28775"/>
                    <a:pt x="37612" y="28751"/>
                  </a:cubicBezTo>
                  <a:cubicBezTo>
                    <a:pt x="37946" y="28061"/>
                    <a:pt x="38220" y="27311"/>
                    <a:pt x="38565" y="26596"/>
                  </a:cubicBezTo>
                  <a:cubicBezTo>
                    <a:pt x="38614" y="26497"/>
                    <a:pt x="38521" y="26398"/>
                    <a:pt x="38435" y="26398"/>
                  </a:cubicBezTo>
                  <a:cubicBezTo>
                    <a:pt x="38397" y="26398"/>
                    <a:pt x="38361" y="26418"/>
                    <a:pt x="38339" y="26465"/>
                  </a:cubicBezTo>
                  <a:cubicBezTo>
                    <a:pt x="37981" y="27180"/>
                    <a:pt x="37577" y="27918"/>
                    <a:pt x="37315" y="28668"/>
                  </a:cubicBezTo>
                  <a:lnTo>
                    <a:pt x="36993" y="28573"/>
                  </a:lnTo>
                  <a:cubicBezTo>
                    <a:pt x="37315" y="27954"/>
                    <a:pt x="37565" y="27263"/>
                    <a:pt x="37850" y="26632"/>
                  </a:cubicBezTo>
                  <a:cubicBezTo>
                    <a:pt x="37875" y="26558"/>
                    <a:pt x="37815" y="26490"/>
                    <a:pt x="37759" y="26490"/>
                  </a:cubicBezTo>
                  <a:cubicBezTo>
                    <a:pt x="37734" y="26490"/>
                    <a:pt x="37710" y="26504"/>
                    <a:pt x="37696" y="26537"/>
                  </a:cubicBezTo>
                  <a:cubicBezTo>
                    <a:pt x="37374" y="27180"/>
                    <a:pt x="36993" y="27823"/>
                    <a:pt x="36696" y="28489"/>
                  </a:cubicBezTo>
                  <a:cubicBezTo>
                    <a:pt x="36600" y="28454"/>
                    <a:pt x="36493" y="28418"/>
                    <a:pt x="36386" y="28382"/>
                  </a:cubicBezTo>
                  <a:cubicBezTo>
                    <a:pt x="36541" y="28132"/>
                    <a:pt x="36660" y="27835"/>
                    <a:pt x="36791" y="27585"/>
                  </a:cubicBezTo>
                  <a:cubicBezTo>
                    <a:pt x="37017" y="27120"/>
                    <a:pt x="37231" y="26656"/>
                    <a:pt x="37434" y="26192"/>
                  </a:cubicBezTo>
                  <a:lnTo>
                    <a:pt x="37434" y="26180"/>
                  </a:lnTo>
                  <a:close/>
                  <a:moveTo>
                    <a:pt x="42684" y="28537"/>
                  </a:moveTo>
                  <a:cubicBezTo>
                    <a:pt x="42696" y="28668"/>
                    <a:pt x="42696" y="28787"/>
                    <a:pt x="42696" y="28918"/>
                  </a:cubicBezTo>
                  <a:cubicBezTo>
                    <a:pt x="42637" y="28930"/>
                    <a:pt x="42589" y="28954"/>
                    <a:pt x="42530" y="28978"/>
                  </a:cubicBezTo>
                  <a:cubicBezTo>
                    <a:pt x="42577" y="28835"/>
                    <a:pt x="42637" y="28680"/>
                    <a:pt x="42684" y="28537"/>
                  </a:cubicBezTo>
                  <a:close/>
                  <a:moveTo>
                    <a:pt x="39970" y="26537"/>
                  </a:moveTo>
                  <a:cubicBezTo>
                    <a:pt x="40089" y="26537"/>
                    <a:pt x="40196" y="26549"/>
                    <a:pt x="40315" y="26549"/>
                  </a:cubicBezTo>
                  <a:cubicBezTo>
                    <a:pt x="39934" y="27346"/>
                    <a:pt x="39494" y="28192"/>
                    <a:pt x="39255" y="29049"/>
                  </a:cubicBezTo>
                  <a:cubicBezTo>
                    <a:pt x="39184" y="29037"/>
                    <a:pt x="39101" y="29025"/>
                    <a:pt x="39017" y="29025"/>
                  </a:cubicBezTo>
                  <a:cubicBezTo>
                    <a:pt x="39363" y="28204"/>
                    <a:pt x="39660" y="27370"/>
                    <a:pt x="39970" y="26537"/>
                  </a:cubicBezTo>
                  <a:close/>
                  <a:moveTo>
                    <a:pt x="40922" y="26549"/>
                  </a:moveTo>
                  <a:cubicBezTo>
                    <a:pt x="40684" y="27025"/>
                    <a:pt x="40470" y="27525"/>
                    <a:pt x="40244" y="28013"/>
                  </a:cubicBezTo>
                  <a:cubicBezTo>
                    <a:pt x="40089" y="28370"/>
                    <a:pt x="39898" y="28739"/>
                    <a:pt x="39815" y="29132"/>
                  </a:cubicBezTo>
                  <a:cubicBezTo>
                    <a:pt x="39767" y="29132"/>
                    <a:pt x="39720" y="29109"/>
                    <a:pt x="39672" y="29109"/>
                  </a:cubicBezTo>
                  <a:cubicBezTo>
                    <a:pt x="40017" y="28335"/>
                    <a:pt x="40279" y="27525"/>
                    <a:pt x="40625" y="26751"/>
                  </a:cubicBezTo>
                  <a:cubicBezTo>
                    <a:pt x="40660" y="26668"/>
                    <a:pt x="40648" y="26608"/>
                    <a:pt x="40613" y="26549"/>
                  </a:cubicBezTo>
                  <a:close/>
                  <a:moveTo>
                    <a:pt x="42684" y="27073"/>
                  </a:moveTo>
                  <a:lnTo>
                    <a:pt x="42684" y="27537"/>
                  </a:lnTo>
                  <a:cubicBezTo>
                    <a:pt x="42470" y="28073"/>
                    <a:pt x="42280" y="28597"/>
                    <a:pt x="42089" y="29132"/>
                  </a:cubicBezTo>
                  <a:cubicBezTo>
                    <a:pt x="42041" y="29144"/>
                    <a:pt x="41982" y="29156"/>
                    <a:pt x="41934" y="29168"/>
                  </a:cubicBezTo>
                  <a:cubicBezTo>
                    <a:pt x="42161" y="28751"/>
                    <a:pt x="42256" y="28263"/>
                    <a:pt x="42411" y="27823"/>
                  </a:cubicBezTo>
                  <a:cubicBezTo>
                    <a:pt x="42506" y="27561"/>
                    <a:pt x="42589" y="27323"/>
                    <a:pt x="42684" y="27073"/>
                  </a:cubicBezTo>
                  <a:close/>
                  <a:moveTo>
                    <a:pt x="41756" y="26513"/>
                  </a:moveTo>
                  <a:lnTo>
                    <a:pt x="41756" y="26513"/>
                  </a:lnTo>
                  <a:cubicBezTo>
                    <a:pt x="41518" y="27049"/>
                    <a:pt x="41315" y="27585"/>
                    <a:pt x="41089" y="28132"/>
                  </a:cubicBezTo>
                  <a:cubicBezTo>
                    <a:pt x="40982" y="28394"/>
                    <a:pt x="40660" y="28870"/>
                    <a:pt x="40708" y="29204"/>
                  </a:cubicBezTo>
                  <a:cubicBezTo>
                    <a:pt x="40553" y="29180"/>
                    <a:pt x="40422" y="29180"/>
                    <a:pt x="40267" y="29168"/>
                  </a:cubicBezTo>
                  <a:cubicBezTo>
                    <a:pt x="40434" y="28859"/>
                    <a:pt x="40541" y="28501"/>
                    <a:pt x="40660" y="28192"/>
                  </a:cubicBezTo>
                  <a:cubicBezTo>
                    <a:pt x="40863" y="27668"/>
                    <a:pt x="41077" y="27144"/>
                    <a:pt x="41315" y="26632"/>
                  </a:cubicBezTo>
                  <a:cubicBezTo>
                    <a:pt x="41327" y="26596"/>
                    <a:pt x="41327" y="26573"/>
                    <a:pt x="41327" y="26537"/>
                  </a:cubicBezTo>
                  <a:cubicBezTo>
                    <a:pt x="41470" y="26537"/>
                    <a:pt x="41613" y="26525"/>
                    <a:pt x="41756" y="26513"/>
                  </a:cubicBezTo>
                  <a:close/>
                  <a:moveTo>
                    <a:pt x="42613" y="26418"/>
                  </a:moveTo>
                  <a:lnTo>
                    <a:pt x="42613" y="26418"/>
                  </a:lnTo>
                  <a:cubicBezTo>
                    <a:pt x="42434" y="26811"/>
                    <a:pt x="42256" y="27204"/>
                    <a:pt x="42089" y="27608"/>
                  </a:cubicBezTo>
                  <a:cubicBezTo>
                    <a:pt x="41875" y="28120"/>
                    <a:pt x="41577" y="28668"/>
                    <a:pt x="41553" y="29216"/>
                  </a:cubicBezTo>
                  <a:lnTo>
                    <a:pt x="41160" y="29216"/>
                  </a:lnTo>
                  <a:cubicBezTo>
                    <a:pt x="41160" y="29204"/>
                    <a:pt x="41184" y="29192"/>
                    <a:pt x="41160" y="29168"/>
                  </a:cubicBezTo>
                  <a:lnTo>
                    <a:pt x="41160" y="29144"/>
                  </a:lnTo>
                  <a:cubicBezTo>
                    <a:pt x="41160" y="29132"/>
                    <a:pt x="41148" y="29132"/>
                    <a:pt x="41148" y="29109"/>
                  </a:cubicBezTo>
                  <a:cubicBezTo>
                    <a:pt x="41196" y="28751"/>
                    <a:pt x="41482" y="28239"/>
                    <a:pt x="41577" y="27918"/>
                  </a:cubicBezTo>
                  <a:cubicBezTo>
                    <a:pt x="41744" y="27442"/>
                    <a:pt x="41910" y="26965"/>
                    <a:pt x="42053" y="26477"/>
                  </a:cubicBezTo>
                  <a:cubicBezTo>
                    <a:pt x="42232" y="26465"/>
                    <a:pt x="42434" y="26430"/>
                    <a:pt x="42613" y="26418"/>
                  </a:cubicBezTo>
                  <a:close/>
                  <a:moveTo>
                    <a:pt x="32159" y="34026"/>
                  </a:moveTo>
                  <a:lnTo>
                    <a:pt x="32159" y="34443"/>
                  </a:lnTo>
                  <a:cubicBezTo>
                    <a:pt x="32028" y="34383"/>
                    <a:pt x="31909" y="34276"/>
                    <a:pt x="31802" y="34169"/>
                  </a:cubicBezTo>
                  <a:cubicBezTo>
                    <a:pt x="31780" y="34149"/>
                    <a:pt x="31755" y="34141"/>
                    <a:pt x="31730" y="34141"/>
                  </a:cubicBezTo>
                  <a:cubicBezTo>
                    <a:pt x="31651" y="34141"/>
                    <a:pt x="31578" y="34230"/>
                    <a:pt x="31623" y="34312"/>
                  </a:cubicBezTo>
                  <a:cubicBezTo>
                    <a:pt x="31731" y="34490"/>
                    <a:pt x="31921" y="34693"/>
                    <a:pt x="32147" y="34812"/>
                  </a:cubicBezTo>
                  <a:lnTo>
                    <a:pt x="32147" y="34919"/>
                  </a:lnTo>
                  <a:cubicBezTo>
                    <a:pt x="31838" y="34943"/>
                    <a:pt x="31516" y="34990"/>
                    <a:pt x="31207" y="35026"/>
                  </a:cubicBezTo>
                  <a:cubicBezTo>
                    <a:pt x="31040" y="34824"/>
                    <a:pt x="30790" y="34752"/>
                    <a:pt x="30600" y="34633"/>
                  </a:cubicBezTo>
                  <a:cubicBezTo>
                    <a:pt x="30385" y="34502"/>
                    <a:pt x="30195" y="34347"/>
                    <a:pt x="30016" y="34193"/>
                  </a:cubicBezTo>
                  <a:cubicBezTo>
                    <a:pt x="30230" y="34169"/>
                    <a:pt x="30433" y="34157"/>
                    <a:pt x="30659" y="34145"/>
                  </a:cubicBezTo>
                  <a:lnTo>
                    <a:pt x="30659" y="34145"/>
                  </a:lnTo>
                  <a:cubicBezTo>
                    <a:pt x="30647" y="34169"/>
                    <a:pt x="30623" y="34204"/>
                    <a:pt x="30647" y="34228"/>
                  </a:cubicBezTo>
                  <a:cubicBezTo>
                    <a:pt x="30778" y="34431"/>
                    <a:pt x="30921" y="34562"/>
                    <a:pt x="31135" y="34693"/>
                  </a:cubicBezTo>
                  <a:cubicBezTo>
                    <a:pt x="31291" y="34796"/>
                    <a:pt x="31456" y="34928"/>
                    <a:pt x="31646" y="34928"/>
                  </a:cubicBezTo>
                  <a:cubicBezTo>
                    <a:pt x="31674" y="34928"/>
                    <a:pt x="31702" y="34925"/>
                    <a:pt x="31731" y="34919"/>
                  </a:cubicBezTo>
                  <a:cubicBezTo>
                    <a:pt x="31802" y="34907"/>
                    <a:pt x="31850" y="34800"/>
                    <a:pt x="31802" y="34740"/>
                  </a:cubicBezTo>
                  <a:cubicBezTo>
                    <a:pt x="31683" y="34574"/>
                    <a:pt x="31504" y="34550"/>
                    <a:pt x="31326" y="34454"/>
                  </a:cubicBezTo>
                  <a:cubicBezTo>
                    <a:pt x="31135" y="34371"/>
                    <a:pt x="30957" y="34252"/>
                    <a:pt x="30778" y="34145"/>
                  </a:cubicBezTo>
                  <a:cubicBezTo>
                    <a:pt x="31231" y="34109"/>
                    <a:pt x="31695" y="34073"/>
                    <a:pt x="32159" y="34026"/>
                  </a:cubicBezTo>
                  <a:close/>
                  <a:moveTo>
                    <a:pt x="29754" y="34169"/>
                  </a:moveTo>
                  <a:lnTo>
                    <a:pt x="29754" y="34169"/>
                  </a:lnTo>
                  <a:cubicBezTo>
                    <a:pt x="29730" y="34204"/>
                    <a:pt x="29754" y="34252"/>
                    <a:pt x="29778" y="34276"/>
                  </a:cubicBezTo>
                  <a:cubicBezTo>
                    <a:pt x="29969" y="34490"/>
                    <a:pt x="30183" y="34681"/>
                    <a:pt x="30409" y="34847"/>
                  </a:cubicBezTo>
                  <a:cubicBezTo>
                    <a:pt x="30492" y="34907"/>
                    <a:pt x="30588" y="34978"/>
                    <a:pt x="30683" y="35038"/>
                  </a:cubicBezTo>
                  <a:cubicBezTo>
                    <a:pt x="30588" y="35085"/>
                    <a:pt x="30480" y="35097"/>
                    <a:pt x="30385" y="35097"/>
                  </a:cubicBezTo>
                  <a:lnTo>
                    <a:pt x="30385" y="35050"/>
                  </a:lnTo>
                  <a:cubicBezTo>
                    <a:pt x="30278" y="34859"/>
                    <a:pt x="29969" y="34800"/>
                    <a:pt x="29778" y="34693"/>
                  </a:cubicBezTo>
                  <a:cubicBezTo>
                    <a:pt x="29540" y="34574"/>
                    <a:pt x="29302" y="34407"/>
                    <a:pt x="29064" y="34288"/>
                  </a:cubicBezTo>
                  <a:cubicBezTo>
                    <a:pt x="29056" y="34284"/>
                    <a:pt x="29048" y="34282"/>
                    <a:pt x="29040" y="34282"/>
                  </a:cubicBezTo>
                  <a:cubicBezTo>
                    <a:pt x="28997" y="34282"/>
                    <a:pt x="28952" y="34331"/>
                    <a:pt x="28992" y="34371"/>
                  </a:cubicBezTo>
                  <a:cubicBezTo>
                    <a:pt x="29135" y="34609"/>
                    <a:pt x="29361" y="34764"/>
                    <a:pt x="29599" y="34931"/>
                  </a:cubicBezTo>
                  <a:cubicBezTo>
                    <a:pt x="29683" y="34990"/>
                    <a:pt x="29790" y="35062"/>
                    <a:pt x="29909" y="35121"/>
                  </a:cubicBezTo>
                  <a:cubicBezTo>
                    <a:pt x="29754" y="35145"/>
                    <a:pt x="29588" y="35145"/>
                    <a:pt x="29421" y="35145"/>
                  </a:cubicBezTo>
                  <a:cubicBezTo>
                    <a:pt x="29457" y="35109"/>
                    <a:pt x="29457" y="35050"/>
                    <a:pt x="29421" y="35026"/>
                  </a:cubicBezTo>
                  <a:cubicBezTo>
                    <a:pt x="29230" y="34824"/>
                    <a:pt x="28945" y="34752"/>
                    <a:pt x="28706" y="34609"/>
                  </a:cubicBezTo>
                  <a:cubicBezTo>
                    <a:pt x="28516" y="34490"/>
                    <a:pt x="28325" y="34347"/>
                    <a:pt x="28159" y="34204"/>
                  </a:cubicBezTo>
                  <a:lnTo>
                    <a:pt x="28159" y="34204"/>
                  </a:lnTo>
                  <a:cubicBezTo>
                    <a:pt x="28293" y="34207"/>
                    <a:pt x="28425" y="34209"/>
                    <a:pt x="28557" y="34209"/>
                  </a:cubicBezTo>
                  <a:cubicBezTo>
                    <a:pt x="28953" y="34209"/>
                    <a:pt x="29343" y="34195"/>
                    <a:pt x="29754" y="34169"/>
                  </a:cubicBezTo>
                  <a:close/>
                  <a:moveTo>
                    <a:pt x="26313" y="34097"/>
                  </a:moveTo>
                  <a:lnTo>
                    <a:pt x="26313" y="34097"/>
                  </a:lnTo>
                  <a:cubicBezTo>
                    <a:pt x="26480" y="34109"/>
                    <a:pt x="26635" y="34145"/>
                    <a:pt x="26801" y="34157"/>
                  </a:cubicBezTo>
                  <a:cubicBezTo>
                    <a:pt x="26992" y="34383"/>
                    <a:pt x="27218" y="34597"/>
                    <a:pt x="27456" y="34776"/>
                  </a:cubicBezTo>
                  <a:cubicBezTo>
                    <a:pt x="27635" y="34919"/>
                    <a:pt x="27849" y="35097"/>
                    <a:pt x="28064" y="35169"/>
                  </a:cubicBezTo>
                  <a:cubicBezTo>
                    <a:pt x="27778" y="35169"/>
                    <a:pt x="27480" y="35157"/>
                    <a:pt x="27206" y="35145"/>
                  </a:cubicBezTo>
                  <a:cubicBezTo>
                    <a:pt x="27254" y="35109"/>
                    <a:pt x="27266" y="35038"/>
                    <a:pt x="27218" y="34990"/>
                  </a:cubicBezTo>
                  <a:cubicBezTo>
                    <a:pt x="26921" y="34693"/>
                    <a:pt x="26623" y="34395"/>
                    <a:pt x="26313" y="34097"/>
                  </a:cubicBezTo>
                  <a:close/>
                  <a:moveTo>
                    <a:pt x="27159" y="34193"/>
                  </a:moveTo>
                  <a:lnTo>
                    <a:pt x="27159" y="34193"/>
                  </a:lnTo>
                  <a:cubicBezTo>
                    <a:pt x="27373" y="34204"/>
                    <a:pt x="27587" y="34216"/>
                    <a:pt x="27813" y="34216"/>
                  </a:cubicBezTo>
                  <a:cubicBezTo>
                    <a:pt x="28040" y="34443"/>
                    <a:pt x="28290" y="34633"/>
                    <a:pt x="28540" y="34812"/>
                  </a:cubicBezTo>
                  <a:cubicBezTo>
                    <a:pt x="28754" y="34943"/>
                    <a:pt x="28980" y="35109"/>
                    <a:pt x="29230" y="35169"/>
                  </a:cubicBezTo>
                  <a:cubicBezTo>
                    <a:pt x="28945" y="35181"/>
                    <a:pt x="28659" y="35181"/>
                    <a:pt x="28397" y="35181"/>
                  </a:cubicBezTo>
                  <a:cubicBezTo>
                    <a:pt x="28421" y="35145"/>
                    <a:pt x="28421" y="35062"/>
                    <a:pt x="28373" y="35026"/>
                  </a:cubicBezTo>
                  <a:cubicBezTo>
                    <a:pt x="28183" y="34824"/>
                    <a:pt x="27873" y="34740"/>
                    <a:pt x="27635" y="34574"/>
                  </a:cubicBezTo>
                  <a:cubicBezTo>
                    <a:pt x="27456" y="34454"/>
                    <a:pt x="27302" y="34323"/>
                    <a:pt x="27159" y="34193"/>
                  </a:cubicBezTo>
                  <a:close/>
                  <a:moveTo>
                    <a:pt x="21098" y="37860"/>
                  </a:moveTo>
                  <a:cubicBezTo>
                    <a:pt x="21206" y="37919"/>
                    <a:pt x="21313" y="37979"/>
                    <a:pt x="21432" y="38026"/>
                  </a:cubicBezTo>
                  <a:lnTo>
                    <a:pt x="21432" y="38312"/>
                  </a:lnTo>
                  <a:cubicBezTo>
                    <a:pt x="21301" y="38217"/>
                    <a:pt x="21158" y="38145"/>
                    <a:pt x="21015" y="38074"/>
                  </a:cubicBezTo>
                  <a:cubicBezTo>
                    <a:pt x="21039" y="38003"/>
                    <a:pt x="21075" y="37943"/>
                    <a:pt x="21098" y="37860"/>
                  </a:cubicBezTo>
                  <a:close/>
                  <a:moveTo>
                    <a:pt x="21432" y="38669"/>
                  </a:moveTo>
                  <a:cubicBezTo>
                    <a:pt x="21432" y="39015"/>
                    <a:pt x="21420" y="39348"/>
                    <a:pt x="21420" y="39705"/>
                  </a:cubicBezTo>
                  <a:cubicBezTo>
                    <a:pt x="21325" y="39610"/>
                    <a:pt x="21253" y="39503"/>
                    <a:pt x="21158" y="39396"/>
                  </a:cubicBezTo>
                  <a:cubicBezTo>
                    <a:pt x="21253" y="39157"/>
                    <a:pt x="21336" y="38907"/>
                    <a:pt x="21432" y="38669"/>
                  </a:cubicBezTo>
                  <a:close/>
                  <a:moveTo>
                    <a:pt x="20896" y="38276"/>
                  </a:moveTo>
                  <a:cubicBezTo>
                    <a:pt x="21027" y="38336"/>
                    <a:pt x="21146" y="38419"/>
                    <a:pt x="21265" y="38455"/>
                  </a:cubicBezTo>
                  <a:cubicBezTo>
                    <a:pt x="21146" y="38669"/>
                    <a:pt x="21039" y="38895"/>
                    <a:pt x="20920" y="39110"/>
                  </a:cubicBezTo>
                  <a:lnTo>
                    <a:pt x="20908" y="39098"/>
                  </a:lnTo>
                  <a:cubicBezTo>
                    <a:pt x="20888" y="39073"/>
                    <a:pt x="20864" y="39062"/>
                    <a:pt x="20839" y="39062"/>
                  </a:cubicBezTo>
                  <a:cubicBezTo>
                    <a:pt x="20760" y="39062"/>
                    <a:pt x="20678" y="39174"/>
                    <a:pt x="20741" y="39265"/>
                  </a:cubicBezTo>
                  <a:cubicBezTo>
                    <a:pt x="20765" y="39288"/>
                    <a:pt x="20789" y="39312"/>
                    <a:pt x="20801" y="39336"/>
                  </a:cubicBezTo>
                  <a:cubicBezTo>
                    <a:pt x="20741" y="39467"/>
                    <a:pt x="20705" y="39586"/>
                    <a:pt x="20646" y="39729"/>
                  </a:cubicBezTo>
                  <a:lnTo>
                    <a:pt x="20372" y="39455"/>
                  </a:lnTo>
                  <a:cubicBezTo>
                    <a:pt x="20348" y="39431"/>
                    <a:pt x="20313" y="39407"/>
                    <a:pt x="20289" y="39407"/>
                  </a:cubicBezTo>
                  <a:cubicBezTo>
                    <a:pt x="20491" y="39038"/>
                    <a:pt x="20705" y="38669"/>
                    <a:pt x="20896" y="38276"/>
                  </a:cubicBezTo>
                  <a:close/>
                  <a:moveTo>
                    <a:pt x="20193" y="39622"/>
                  </a:moveTo>
                  <a:cubicBezTo>
                    <a:pt x="20193" y="39634"/>
                    <a:pt x="20205" y="39634"/>
                    <a:pt x="20205" y="39646"/>
                  </a:cubicBezTo>
                  <a:cubicBezTo>
                    <a:pt x="20313" y="39765"/>
                    <a:pt x="20432" y="39884"/>
                    <a:pt x="20539" y="40003"/>
                  </a:cubicBezTo>
                  <a:cubicBezTo>
                    <a:pt x="20491" y="40122"/>
                    <a:pt x="20432" y="40241"/>
                    <a:pt x="20384" y="40360"/>
                  </a:cubicBezTo>
                  <a:cubicBezTo>
                    <a:pt x="20313" y="40253"/>
                    <a:pt x="20229" y="40169"/>
                    <a:pt x="20146" y="40062"/>
                  </a:cubicBezTo>
                  <a:cubicBezTo>
                    <a:pt x="20122" y="40034"/>
                    <a:pt x="20093" y="40023"/>
                    <a:pt x="20064" y="40023"/>
                  </a:cubicBezTo>
                  <a:cubicBezTo>
                    <a:pt x="20019" y="40023"/>
                    <a:pt x="19972" y="40050"/>
                    <a:pt x="19943" y="40086"/>
                  </a:cubicBezTo>
                  <a:cubicBezTo>
                    <a:pt x="20015" y="39931"/>
                    <a:pt x="20110" y="39765"/>
                    <a:pt x="20193" y="39622"/>
                  </a:cubicBezTo>
                  <a:close/>
                  <a:moveTo>
                    <a:pt x="21075" y="39622"/>
                  </a:moveTo>
                  <a:lnTo>
                    <a:pt x="21301" y="39884"/>
                  </a:lnTo>
                  <a:cubicBezTo>
                    <a:pt x="21321" y="39910"/>
                    <a:pt x="21340" y="39918"/>
                    <a:pt x="21362" y="39918"/>
                  </a:cubicBezTo>
                  <a:cubicBezTo>
                    <a:pt x="21380" y="39918"/>
                    <a:pt x="21399" y="39913"/>
                    <a:pt x="21420" y="39907"/>
                  </a:cubicBezTo>
                  <a:lnTo>
                    <a:pt x="21420" y="40217"/>
                  </a:lnTo>
                  <a:cubicBezTo>
                    <a:pt x="21384" y="40277"/>
                    <a:pt x="21348" y="40324"/>
                    <a:pt x="21325" y="40384"/>
                  </a:cubicBezTo>
                  <a:cubicBezTo>
                    <a:pt x="21253" y="40336"/>
                    <a:pt x="21194" y="40277"/>
                    <a:pt x="21146" y="40229"/>
                  </a:cubicBezTo>
                  <a:cubicBezTo>
                    <a:pt x="21075" y="40146"/>
                    <a:pt x="20979" y="40062"/>
                    <a:pt x="20908" y="39979"/>
                  </a:cubicBezTo>
                  <a:cubicBezTo>
                    <a:pt x="20967" y="39860"/>
                    <a:pt x="21015" y="39741"/>
                    <a:pt x="21075" y="39622"/>
                  </a:cubicBezTo>
                  <a:close/>
                  <a:moveTo>
                    <a:pt x="20777" y="40277"/>
                  </a:moveTo>
                  <a:cubicBezTo>
                    <a:pt x="20836" y="40336"/>
                    <a:pt x="20884" y="40396"/>
                    <a:pt x="20932" y="40455"/>
                  </a:cubicBezTo>
                  <a:cubicBezTo>
                    <a:pt x="21003" y="40527"/>
                    <a:pt x="21075" y="40622"/>
                    <a:pt x="21146" y="40705"/>
                  </a:cubicBezTo>
                  <a:cubicBezTo>
                    <a:pt x="21086" y="40824"/>
                    <a:pt x="21027" y="40931"/>
                    <a:pt x="20967" y="41050"/>
                  </a:cubicBezTo>
                  <a:lnTo>
                    <a:pt x="20955" y="41039"/>
                  </a:lnTo>
                  <a:cubicBezTo>
                    <a:pt x="20836" y="40896"/>
                    <a:pt x="20729" y="40765"/>
                    <a:pt x="20622" y="40634"/>
                  </a:cubicBezTo>
                  <a:cubicBezTo>
                    <a:pt x="20670" y="40515"/>
                    <a:pt x="20729" y="40396"/>
                    <a:pt x="20777" y="40277"/>
                  </a:cubicBezTo>
                  <a:close/>
                  <a:moveTo>
                    <a:pt x="21336" y="40896"/>
                  </a:moveTo>
                  <a:lnTo>
                    <a:pt x="21384" y="40943"/>
                  </a:lnTo>
                  <a:lnTo>
                    <a:pt x="21384" y="41467"/>
                  </a:lnTo>
                  <a:cubicBezTo>
                    <a:pt x="21313" y="41396"/>
                    <a:pt x="21253" y="41312"/>
                    <a:pt x="21170" y="41241"/>
                  </a:cubicBezTo>
                  <a:cubicBezTo>
                    <a:pt x="21229" y="41122"/>
                    <a:pt x="21277" y="41015"/>
                    <a:pt x="21336" y="40896"/>
                  </a:cubicBezTo>
                  <a:close/>
                  <a:moveTo>
                    <a:pt x="20491" y="40931"/>
                  </a:moveTo>
                  <a:cubicBezTo>
                    <a:pt x="20551" y="41015"/>
                    <a:pt x="20622" y="41110"/>
                    <a:pt x="20705" y="41193"/>
                  </a:cubicBezTo>
                  <a:cubicBezTo>
                    <a:pt x="20741" y="41241"/>
                    <a:pt x="20777" y="41301"/>
                    <a:pt x="20825" y="41348"/>
                  </a:cubicBezTo>
                  <a:cubicBezTo>
                    <a:pt x="20753" y="41455"/>
                    <a:pt x="20717" y="41574"/>
                    <a:pt x="20658" y="41670"/>
                  </a:cubicBezTo>
                  <a:cubicBezTo>
                    <a:pt x="20539" y="41539"/>
                    <a:pt x="20432" y="41408"/>
                    <a:pt x="20324" y="41277"/>
                  </a:cubicBezTo>
                  <a:cubicBezTo>
                    <a:pt x="20384" y="41158"/>
                    <a:pt x="20432" y="41050"/>
                    <a:pt x="20491" y="40931"/>
                  </a:cubicBezTo>
                  <a:close/>
                  <a:moveTo>
                    <a:pt x="20193" y="41539"/>
                  </a:moveTo>
                  <a:cubicBezTo>
                    <a:pt x="20289" y="41646"/>
                    <a:pt x="20360" y="41741"/>
                    <a:pt x="20432" y="41848"/>
                  </a:cubicBezTo>
                  <a:cubicBezTo>
                    <a:pt x="20467" y="41884"/>
                    <a:pt x="20491" y="41932"/>
                    <a:pt x="20527" y="41955"/>
                  </a:cubicBezTo>
                  <a:cubicBezTo>
                    <a:pt x="20479" y="42063"/>
                    <a:pt x="20420" y="42182"/>
                    <a:pt x="20372" y="42289"/>
                  </a:cubicBezTo>
                  <a:cubicBezTo>
                    <a:pt x="20253" y="42182"/>
                    <a:pt x="20134" y="42074"/>
                    <a:pt x="20015" y="41955"/>
                  </a:cubicBezTo>
                  <a:cubicBezTo>
                    <a:pt x="20074" y="41824"/>
                    <a:pt x="20134" y="41693"/>
                    <a:pt x="20193" y="41539"/>
                  </a:cubicBezTo>
                  <a:close/>
                  <a:moveTo>
                    <a:pt x="21027" y="41574"/>
                  </a:moveTo>
                  <a:cubicBezTo>
                    <a:pt x="21122" y="41717"/>
                    <a:pt x="21229" y="41824"/>
                    <a:pt x="21384" y="41908"/>
                  </a:cubicBezTo>
                  <a:lnTo>
                    <a:pt x="21384" y="42384"/>
                  </a:lnTo>
                  <a:cubicBezTo>
                    <a:pt x="21384" y="42408"/>
                    <a:pt x="21372" y="42408"/>
                    <a:pt x="21372" y="42420"/>
                  </a:cubicBezTo>
                  <a:cubicBezTo>
                    <a:pt x="21217" y="42241"/>
                    <a:pt x="21039" y="42063"/>
                    <a:pt x="20884" y="41884"/>
                  </a:cubicBezTo>
                  <a:cubicBezTo>
                    <a:pt x="20920" y="41777"/>
                    <a:pt x="20979" y="41670"/>
                    <a:pt x="21027" y="41574"/>
                  </a:cubicBezTo>
                  <a:close/>
                  <a:moveTo>
                    <a:pt x="20717" y="42193"/>
                  </a:moveTo>
                  <a:cubicBezTo>
                    <a:pt x="20848" y="42372"/>
                    <a:pt x="21015" y="42551"/>
                    <a:pt x="21182" y="42717"/>
                  </a:cubicBezTo>
                  <a:cubicBezTo>
                    <a:pt x="21146" y="42777"/>
                    <a:pt x="21098" y="42836"/>
                    <a:pt x="21075" y="42896"/>
                  </a:cubicBezTo>
                  <a:cubicBezTo>
                    <a:pt x="20908" y="42741"/>
                    <a:pt x="20741" y="42610"/>
                    <a:pt x="20586" y="42467"/>
                  </a:cubicBezTo>
                  <a:lnTo>
                    <a:pt x="20717" y="42193"/>
                  </a:lnTo>
                  <a:close/>
                  <a:moveTo>
                    <a:pt x="21372" y="43039"/>
                  </a:moveTo>
                  <a:lnTo>
                    <a:pt x="21372" y="43194"/>
                  </a:lnTo>
                  <a:cubicBezTo>
                    <a:pt x="21360" y="43182"/>
                    <a:pt x="21336" y="43146"/>
                    <a:pt x="21325" y="43134"/>
                  </a:cubicBezTo>
                  <a:cubicBezTo>
                    <a:pt x="21325" y="43098"/>
                    <a:pt x="21336" y="43075"/>
                    <a:pt x="21372" y="43039"/>
                  </a:cubicBezTo>
                  <a:close/>
                  <a:moveTo>
                    <a:pt x="20444" y="42717"/>
                  </a:moveTo>
                  <a:cubicBezTo>
                    <a:pt x="20598" y="42860"/>
                    <a:pt x="20741" y="43015"/>
                    <a:pt x="20908" y="43146"/>
                  </a:cubicBezTo>
                  <a:cubicBezTo>
                    <a:pt x="20836" y="43265"/>
                    <a:pt x="20777" y="43384"/>
                    <a:pt x="20717" y="43503"/>
                  </a:cubicBezTo>
                  <a:cubicBezTo>
                    <a:pt x="20670" y="43467"/>
                    <a:pt x="20634" y="43432"/>
                    <a:pt x="20598" y="43396"/>
                  </a:cubicBezTo>
                  <a:cubicBezTo>
                    <a:pt x="20491" y="43289"/>
                    <a:pt x="20372" y="43194"/>
                    <a:pt x="20265" y="43086"/>
                  </a:cubicBezTo>
                  <a:cubicBezTo>
                    <a:pt x="20324" y="42967"/>
                    <a:pt x="20384" y="42848"/>
                    <a:pt x="20444" y="42717"/>
                  </a:cubicBezTo>
                  <a:close/>
                  <a:moveTo>
                    <a:pt x="21182" y="43360"/>
                  </a:moveTo>
                  <a:cubicBezTo>
                    <a:pt x="21229" y="43396"/>
                    <a:pt x="21265" y="43432"/>
                    <a:pt x="21313" y="43456"/>
                  </a:cubicBezTo>
                  <a:lnTo>
                    <a:pt x="21348" y="43456"/>
                  </a:lnTo>
                  <a:cubicBezTo>
                    <a:pt x="21348" y="43670"/>
                    <a:pt x="21348" y="43872"/>
                    <a:pt x="21336" y="44087"/>
                  </a:cubicBezTo>
                  <a:cubicBezTo>
                    <a:pt x="21325" y="44087"/>
                    <a:pt x="21325" y="44098"/>
                    <a:pt x="21313" y="44098"/>
                  </a:cubicBezTo>
                  <a:lnTo>
                    <a:pt x="20967" y="43753"/>
                  </a:lnTo>
                  <a:cubicBezTo>
                    <a:pt x="21039" y="43622"/>
                    <a:pt x="21098" y="43491"/>
                    <a:pt x="21182" y="43360"/>
                  </a:cubicBezTo>
                  <a:close/>
                  <a:moveTo>
                    <a:pt x="20146" y="43348"/>
                  </a:moveTo>
                  <a:cubicBezTo>
                    <a:pt x="20229" y="43444"/>
                    <a:pt x="20313" y="43527"/>
                    <a:pt x="20408" y="43610"/>
                  </a:cubicBezTo>
                  <a:lnTo>
                    <a:pt x="20586" y="43789"/>
                  </a:lnTo>
                  <a:cubicBezTo>
                    <a:pt x="20527" y="43908"/>
                    <a:pt x="20444" y="44039"/>
                    <a:pt x="20384" y="44158"/>
                  </a:cubicBezTo>
                  <a:cubicBezTo>
                    <a:pt x="20253" y="44027"/>
                    <a:pt x="20110" y="43896"/>
                    <a:pt x="19967" y="43753"/>
                  </a:cubicBezTo>
                  <a:lnTo>
                    <a:pt x="20146" y="43348"/>
                  </a:lnTo>
                  <a:close/>
                  <a:moveTo>
                    <a:pt x="20813" y="44039"/>
                  </a:moveTo>
                  <a:cubicBezTo>
                    <a:pt x="20932" y="44170"/>
                    <a:pt x="21039" y="44277"/>
                    <a:pt x="21158" y="44384"/>
                  </a:cubicBezTo>
                  <a:cubicBezTo>
                    <a:pt x="21098" y="44491"/>
                    <a:pt x="21039" y="44610"/>
                    <a:pt x="20979" y="44706"/>
                  </a:cubicBezTo>
                  <a:lnTo>
                    <a:pt x="20622" y="44396"/>
                  </a:lnTo>
                  <a:cubicBezTo>
                    <a:pt x="20682" y="44277"/>
                    <a:pt x="20753" y="44158"/>
                    <a:pt x="20813" y="44039"/>
                  </a:cubicBezTo>
                  <a:close/>
                  <a:moveTo>
                    <a:pt x="21277" y="44491"/>
                  </a:moveTo>
                  <a:cubicBezTo>
                    <a:pt x="21301" y="44503"/>
                    <a:pt x="21325" y="44515"/>
                    <a:pt x="21336" y="44527"/>
                  </a:cubicBezTo>
                  <a:lnTo>
                    <a:pt x="21336" y="45039"/>
                  </a:lnTo>
                  <a:cubicBezTo>
                    <a:pt x="21265" y="44968"/>
                    <a:pt x="21194" y="44908"/>
                    <a:pt x="21122" y="44825"/>
                  </a:cubicBezTo>
                  <a:cubicBezTo>
                    <a:pt x="21182" y="44718"/>
                    <a:pt x="21217" y="44610"/>
                    <a:pt x="21277" y="44491"/>
                  </a:cubicBezTo>
                  <a:close/>
                  <a:moveTo>
                    <a:pt x="20503" y="44634"/>
                  </a:moveTo>
                  <a:lnTo>
                    <a:pt x="20848" y="44980"/>
                  </a:lnTo>
                  <a:cubicBezTo>
                    <a:pt x="20765" y="45158"/>
                    <a:pt x="20658" y="45337"/>
                    <a:pt x="20563" y="45515"/>
                  </a:cubicBezTo>
                  <a:cubicBezTo>
                    <a:pt x="20444" y="45408"/>
                    <a:pt x="20336" y="45301"/>
                    <a:pt x="20229" y="45206"/>
                  </a:cubicBezTo>
                  <a:cubicBezTo>
                    <a:pt x="20313" y="45015"/>
                    <a:pt x="20408" y="44825"/>
                    <a:pt x="20503" y="44634"/>
                  </a:cubicBezTo>
                  <a:close/>
                  <a:moveTo>
                    <a:pt x="20979" y="45111"/>
                  </a:moveTo>
                  <a:cubicBezTo>
                    <a:pt x="21086" y="45230"/>
                    <a:pt x="21206" y="45337"/>
                    <a:pt x="21336" y="45444"/>
                  </a:cubicBezTo>
                  <a:lnTo>
                    <a:pt x="21336" y="46230"/>
                  </a:lnTo>
                  <a:lnTo>
                    <a:pt x="21301" y="46182"/>
                  </a:lnTo>
                  <a:cubicBezTo>
                    <a:pt x="21122" y="45992"/>
                    <a:pt x="20908" y="45813"/>
                    <a:pt x="20717" y="45646"/>
                  </a:cubicBezTo>
                  <a:lnTo>
                    <a:pt x="20979" y="45111"/>
                  </a:lnTo>
                  <a:close/>
                  <a:moveTo>
                    <a:pt x="20086" y="45480"/>
                  </a:moveTo>
                  <a:cubicBezTo>
                    <a:pt x="20193" y="45587"/>
                    <a:pt x="20301" y="45706"/>
                    <a:pt x="20408" y="45825"/>
                  </a:cubicBezTo>
                  <a:cubicBezTo>
                    <a:pt x="20324" y="45956"/>
                    <a:pt x="20265" y="46111"/>
                    <a:pt x="20193" y="46254"/>
                  </a:cubicBezTo>
                  <a:cubicBezTo>
                    <a:pt x="20074" y="46146"/>
                    <a:pt x="19967" y="46051"/>
                    <a:pt x="19860" y="45944"/>
                  </a:cubicBezTo>
                  <a:cubicBezTo>
                    <a:pt x="19943" y="45777"/>
                    <a:pt x="20015" y="45634"/>
                    <a:pt x="20086" y="45480"/>
                  </a:cubicBezTo>
                  <a:close/>
                  <a:moveTo>
                    <a:pt x="20539" y="45980"/>
                  </a:moveTo>
                  <a:cubicBezTo>
                    <a:pt x="20705" y="46134"/>
                    <a:pt x="20860" y="46301"/>
                    <a:pt x="21027" y="46456"/>
                  </a:cubicBezTo>
                  <a:cubicBezTo>
                    <a:pt x="20955" y="46563"/>
                    <a:pt x="20884" y="46706"/>
                    <a:pt x="20801" y="46825"/>
                  </a:cubicBezTo>
                  <a:cubicBezTo>
                    <a:pt x="20658" y="46670"/>
                    <a:pt x="20503" y="46527"/>
                    <a:pt x="20348" y="46396"/>
                  </a:cubicBezTo>
                  <a:cubicBezTo>
                    <a:pt x="20408" y="46254"/>
                    <a:pt x="20479" y="46111"/>
                    <a:pt x="20539" y="45980"/>
                  </a:cubicBezTo>
                  <a:close/>
                  <a:moveTo>
                    <a:pt x="19693" y="46277"/>
                  </a:moveTo>
                  <a:cubicBezTo>
                    <a:pt x="19812" y="46373"/>
                    <a:pt x="19932" y="46480"/>
                    <a:pt x="20027" y="46587"/>
                  </a:cubicBezTo>
                  <a:cubicBezTo>
                    <a:pt x="19967" y="46694"/>
                    <a:pt x="19932" y="46801"/>
                    <a:pt x="19872" y="46908"/>
                  </a:cubicBezTo>
                  <a:cubicBezTo>
                    <a:pt x="19765" y="46801"/>
                    <a:pt x="19646" y="46706"/>
                    <a:pt x="19539" y="46611"/>
                  </a:cubicBezTo>
                  <a:cubicBezTo>
                    <a:pt x="19586" y="46492"/>
                    <a:pt x="19646" y="46373"/>
                    <a:pt x="19693" y="46277"/>
                  </a:cubicBezTo>
                  <a:close/>
                  <a:moveTo>
                    <a:pt x="21206" y="46599"/>
                  </a:moveTo>
                  <a:cubicBezTo>
                    <a:pt x="21229" y="46635"/>
                    <a:pt x="21277" y="46658"/>
                    <a:pt x="21325" y="46694"/>
                  </a:cubicBezTo>
                  <a:lnTo>
                    <a:pt x="21325" y="47361"/>
                  </a:lnTo>
                  <a:cubicBezTo>
                    <a:pt x="21217" y="47242"/>
                    <a:pt x="21098" y="47135"/>
                    <a:pt x="21003" y="47016"/>
                  </a:cubicBezTo>
                  <a:cubicBezTo>
                    <a:pt x="21075" y="46885"/>
                    <a:pt x="21134" y="46730"/>
                    <a:pt x="21206" y="46599"/>
                  </a:cubicBezTo>
                  <a:close/>
                  <a:moveTo>
                    <a:pt x="20182" y="46718"/>
                  </a:moveTo>
                  <a:cubicBezTo>
                    <a:pt x="20324" y="46873"/>
                    <a:pt x="20467" y="47004"/>
                    <a:pt x="20610" y="47135"/>
                  </a:cubicBezTo>
                  <a:lnTo>
                    <a:pt x="20432" y="47444"/>
                  </a:lnTo>
                  <a:cubicBezTo>
                    <a:pt x="20301" y="47313"/>
                    <a:pt x="20146" y="47182"/>
                    <a:pt x="20015" y="47051"/>
                  </a:cubicBezTo>
                  <a:cubicBezTo>
                    <a:pt x="20063" y="46944"/>
                    <a:pt x="20122" y="46825"/>
                    <a:pt x="20182" y="46718"/>
                  </a:cubicBezTo>
                  <a:close/>
                  <a:moveTo>
                    <a:pt x="19408" y="46944"/>
                  </a:moveTo>
                  <a:cubicBezTo>
                    <a:pt x="19515" y="47027"/>
                    <a:pt x="19610" y="47135"/>
                    <a:pt x="19717" y="47254"/>
                  </a:cubicBezTo>
                  <a:cubicBezTo>
                    <a:pt x="19646" y="47432"/>
                    <a:pt x="19551" y="47611"/>
                    <a:pt x="19479" y="47789"/>
                  </a:cubicBezTo>
                  <a:cubicBezTo>
                    <a:pt x="19372" y="47682"/>
                    <a:pt x="19277" y="47587"/>
                    <a:pt x="19170" y="47492"/>
                  </a:cubicBezTo>
                  <a:cubicBezTo>
                    <a:pt x="19241" y="47301"/>
                    <a:pt x="19336" y="47123"/>
                    <a:pt x="19408" y="46944"/>
                  </a:cubicBezTo>
                  <a:close/>
                  <a:moveTo>
                    <a:pt x="20836" y="47325"/>
                  </a:moveTo>
                  <a:cubicBezTo>
                    <a:pt x="21003" y="47480"/>
                    <a:pt x="21158" y="47611"/>
                    <a:pt x="21313" y="47754"/>
                  </a:cubicBezTo>
                  <a:lnTo>
                    <a:pt x="21313" y="48051"/>
                  </a:lnTo>
                  <a:cubicBezTo>
                    <a:pt x="21277" y="48111"/>
                    <a:pt x="21253" y="48170"/>
                    <a:pt x="21217" y="48218"/>
                  </a:cubicBezTo>
                  <a:cubicBezTo>
                    <a:pt x="21039" y="48028"/>
                    <a:pt x="20860" y="47849"/>
                    <a:pt x="20670" y="47670"/>
                  </a:cubicBezTo>
                  <a:cubicBezTo>
                    <a:pt x="20729" y="47563"/>
                    <a:pt x="20777" y="47444"/>
                    <a:pt x="20836" y="47325"/>
                  </a:cubicBezTo>
                  <a:close/>
                  <a:moveTo>
                    <a:pt x="19848" y="47385"/>
                  </a:moveTo>
                  <a:lnTo>
                    <a:pt x="20253" y="47789"/>
                  </a:lnTo>
                  <a:cubicBezTo>
                    <a:pt x="20170" y="47956"/>
                    <a:pt x="20086" y="48099"/>
                    <a:pt x="20015" y="48266"/>
                  </a:cubicBezTo>
                  <a:lnTo>
                    <a:pt x="19610" y="47908"/>
                  </a:lnTo>
                  <a:cubicBezTo>
                    <a:pt x="19705" y="47730"/>
                    <a:pt x="19777" y="47563"/>
                    <a:pt x="19848" y="47385"/>
                  </a:cubicBezTo>
                  <a:close/>
                  <a:moveTo>
                    <a:pt x="19479" y="48182"/>
                  </a:moveTo>
                  <a:cubicBezTo>
                    <a:pt x="19610" y="48313"/>
                    <a:pt x="19741" y="48444"/>
                    <a:pt x="19872" y="48551"/>
                  </a:cubicBezTo>
                  <a:cubicBezTo>
                    <a:pt x="19812" y="48670"/>
                    <a:pt x="19765" y="48790"/>
                    <a:pt x="19705" y="48885"/>
                  </a:cubicBezTo>
                  <a:cubicBezTo>
                    <a:pt x="19574" y="48790"/>
                    <a:pt x="19455" y="48670"/>
                    <a:pt x="19312" y="48551"/>
                  </a:cubicBezTo>
                  <a:cubicBezTo>
                    <a:pt x="19372" y="48432"/>
                    <a:pt x="19431" y="48289"/>
                    <a:pt x="19479" y="48182"/>
                  </a:cubicBezTo>
                  <a:close/>
                  <a:moveTo>
                    <a:pt x="20503" y="48016"/>
                  </a:moveTo>
                  <a:cubicBezTo>
                    <a:pt x="20682" y="48194"/>
                    <a:pt x="20860" y="48361"/>
                    <a:pt x="21063" y="48516"/>
                  </a:cubicBezTo>
                  <a:cubicBezTo>
                    <a:pt x="20979" y="48670"/>
                    <a:pt x="20896" y="48801"/>
                    <a:pt x="20801" y="48944"/>
                  </a:cubicBezTo>
                  <a:cubicBezTo>
                    <a:pt x="20622" y="48790"/>
                    <a:pt x="20444" y="48635"/>
                    <a:pt x="20265" y="48468"/>
                  </a:cubicBezTo>
                  <a:cubicBezTo>
                    <a:pt x="20348" y="48325"/>
                    <a:pt x="20420" y="48159"/>
                    <a:pt x="20503" y="48016"/>
                  </a:cubicBezTo>
                  <a:close/>
                  <a:moveTo>
                    <a:pt x="21253" y="48682"/>
                  </a:moveTo>
                  <a:cubicBezTo>
                    <a:pt x="21277" y="48718"/>
                    <a:pt x="21313" y="48730"/>
                    <a:pt x="21336" y="48754"/>
                  </a:cubicBezTo>
                  <a:cubicBezTo>
                    <a:pt x="21313" y="48980"/>
                    <a:pt x="21325" y="49218"/>
                    <a:pt x="21325" y="49456"/>
                  </a:cubicBezTo>
                  <a:cubicBezTo>
                    <a:pt x="21217" y="49349"/>
                    <a:pt x="21122" y="49230"/>
                    <a:pt x="21015" y="49135"/>
                  </a:cubicBezTo>
                  <a:cubicBezTo>
                    <a:pt x="21086" y="48980"/>
                    <a:pt x="21158" y="48837"/>
                    <a:pt x="21253" y="48682"/>
                  </a:cubicBezTo>
                  <a:close/>
                  <a:moveTo>
                    <a:pt x="20134" y="48778"/>
                  </a:moveTo>
                  <a:cubicBezTo>
                    <a:pt x="20301" y="48932"/>
                    <a:pt x="20479" y="49087"/>
                    <a:pt x="20670" y="49230"/>
                  </a:cubicBezTo>
                  <a:lnTo>
                    <a:pt x="20491" y="49587"/>
                  </a:lnTo>
                  <a:cubicBezTo>
                    <a:pt x="20313" y="49432"/>
                    <a:pt x="20134" y="49278"/>
                    <a:pt x="19955" y="49111"/>
                  </a:cubicBezTo>
                  <a:cubicBezTo>
                    <a:pt x="20015" y="48992"/>
                    <a:pt x="20074" y="48885"/>
                    <a:pt x="20134" y="48778"/>
                  </a:cubicBezTo>
                  <a:close/>
                  <a:moveTo>
                    <a:pt x="19170" y="48897"/>
                  </a:moveTo>
                  <a:cubicBezTo>
                    <a:pt x="19289" y="49028"/>
                    <a:pt x="19420" y="49147"/>
                    <a:pt x="19539" y="49254"/>
                  </a:cubicBezTo>
                  <a:cubicBezTo>
                    <a:pt x="19467" y="49409"/>
                    <a:pt x="19396" y="49587"/>
                    <a:pt x="19312" y="49754"/>
                  </a:cubicBezTo>
                  <a:lnTo>
                    <a:pt x="18920" y="49492"/>
                  </a:lnTo>
                  <a:cubicBezTo>
                    <a:pt x="19003" y="49290"/>
                    <a:pt x="19074" y="49087"/>
                    <a:pt x="19170" y="48897"/>
                  </a:cubicBezTo>
                  <a:close/>
                  <a:moveTo>
                    <a:pt x="20860" y="49385"/>
                  </a:moveTo>
                  <a:cubicBezTo>
                    <a:pt x="21003" y="49492"/>
                    <a:pt x="21146" y="49587"/>
                    <a:pt x="21301" y="49683"/>
                  </a:cubicBezTo>
                  <a:cubicBezTo>
                    <a:pt x="21301" y="49683"/>
                    <a:pt x="21277" y="49683"/>
                    <a:pt x="21277" y="49694"/>
                  </a:cubicBezTo>
                  <a:cubicBezTo>
                    <a:pt x="21206" y="49849"/>
                    <a:pt x="21134" y="49980"/>
                    <a:pt x="21039" y="50123"/>
                  </a:cubicBezTo>
                  <a:cubicBezTo>
                    <a:pt x="20920" y="50004"/>
                    <a:pt x="20789" y="49885"/>
                    <a:pt x="20670" y="49766"/>
                  </a:cubicBezTo>
                  <a:cubicBezTo>
                    <a:pt x="20729" y="49635"/>
                    <a:pt x="20801" y="49516"/>
                    <a:pt x="20860" y="49385"/>
                  </a:cubicBezTo>
                  <a:close/>
                  <a:moveTo>
                    <a:pt x="19765" y="49468"/>
                  </a:moveTo>
                  <a:cubicBezTo>
                    <a:pt x="19955" y="49623"/>
                    <a:pt x="20134" y="49766"/>
                    <a:pt x="20313" y="49933"/>
                  </a:cubicBezTo>
                  <a:cubicBezTo>
                    <a:pt x="20253" y="50064"/>
                    <a:pt x="20182" y="50183"/>
                    <a:pt x="20122" y="50325"/>
                  </a:cubicBezTo>
                  <a:lnTo>
                    <a:pt x="19539" y="49921"/>
                  </a:lnTo>
                  <a:lnTo>
                    <a:pt x="19765" y="49468"/>
                  </a:lnTo>
                  <a:close/>
                  <a:moveTo>
                    <a:pt x="18824" y="49766"/>
                  </a:moveTo>
                  <a:cubicBezTo>
                    <a:pt x="18931" y="49861"/>
                    <a:pt x="19062" y="49968"/>
                    <a:pt x="19193" y="50064"/>
                  </a:cubicBezTo>
                  <a:cubicBezTo>
                    <a:pt x="19170" y="50159"/>
                    <a:pt x="19122" y="50242"/>
                    <a:pt x="19098" y="50337"/>
                  </a:cubicBezTo>
                  <a:cubicBezTo>
                    <a:pt x="18955" y="50242"/>
                    <a:pt x="18824" y="50171"/>
                    <a:pt x="18693" y="50075"/>
                  </a:cubicBezTo>
                  <a:lnTo>
                    <a:pt x="18824" y="49766"/>
                  </a:lnTo>
                  <a:close/>
                  <a:moveTo>
                    <a:pt x="21325" y="50064"/>
                  </a:moveTo>
                  <a:lnTo>
                    <a:pt x="21325" y="50385"/>
                  </a:lnTo>
                  <a:cubicBezTo>
                    <a:pt x="21277" y="50337"/>
                    <a:pt x="21253" y="50302"/>
                    <a:pt x="21206" y="50278"/>
                  </a:cubicBezTo>
                  <a:cubicBezTo>
                    <a:pt x="21253" y="50206"/>
                    <a:pt x="21277" y="50123"/>
                    <a:pt x="21325" y="50064"/>
                  </a:cubicBezTo>
                  <a:close/>
                  <a:moveTo>
                    <a:pt x="20503" y="50064"/>
                  </a:moveTo>
                  <a:cubicBezTo>
                    <a:pt x="20634" y="50183"/>
                    <a:pt x="20765" y="50290"/>
                    <a:pt x="20896" y="50397"/>
                  </a:cubicBezTo>
                  <a:cubicBezTo>
                    <a:pt x="20836" y="50516"/>
                    <a:pt x="20777" y="50635"/>
                    <a:pt x="20705" y="50754"/>
                  </a:cubicBezTo>
                  <a:cubicBezTo>
                    <a:pt x="20563" y="50647"/>
                    <a:pt x="20444" y="50540"/>
                    <a:pt x="20313" y="50433"/>
                  </a:cubicBezTo>
                  <a:cubicBezTo>
                    <a:pt x="20372" y="50325"/>
                    <a:pt x="20432" y="50194"/>
                    <a:pt x="20503" y="50064"/>
                  </a:cubicBezTo>
                  <a:close/>
                  <a:moveTo>
                    <a:pt x="19408" y="50218"/>
                  </a:moveTo>
                  <a:cubicBezTo>
                    <a:pt x="19586" y="50361"/>
                    <a:pt x="19777" y="50504"/>
                    <a:pt x="19967" y="50635"/>
                  </a:cubicBezTo>
                  <a:cubicBezTo>
                    <a:pt x="19943" y="50706"/>
                    <a:pt x="19908" y="50766"/>
                    <a:pt x="19884" y="50837"/>
                  </a:cubicBezTo>
                  <a:cubicBezTo>
                    <a:pt x="19693" y="50706"/>
                    <a:pt x="19479" y="50587"/>
                    <a:pt x="19289" y="50456"/>
                  </a:cubicBezTo>
                  <a:cubicBezTo>
                    <a:pt x="19336" y="50373"/>
                    <a:pt x="19360" y="50302"/>
                    <a:pt x="19408" y="50218"/>
                  </a:cubicBezTo>
                  <a:close/>
                  <a:moveTo>
                    <a:pt x="18586" y="50254"/>
                  </a:moveTo>
                  <a:cubicBezTo>
                    <a:pt x="18717" y="50361"/>
                    <a:pt x="18848" y="50468"/>
                    <a:pt x="18991" y="50564"/>
                  </a:cubicBezTo>
                  <a:cubicBezTo>
                    <a:pt x="18920" y="50718"/>
                    <a:pt x="18848" y="50897"/>
                    <a:pt x="18777" y="51064"/>
                  </a:cubicBezTo>
                  <a:cubicBezTo>
                    <a:pt x="18646" y="50968"/>
                    <a:pt x="18491" y="50897"/>
                    <a:pt x="18348" y="50826"/>
                  </a:cubicBezTo>
                  <a:cubicBezTo>
                    <a:pt x="18360" y="50826"/>
                    <a:pt x="18360" y="50814"/>
                    <a:pt x="18360" y="50790"/>
                  </a:cubicBezTo>
                  <a:lnTo>
                    <a:pt x="18586" y="50254"/>
                  </a:lnTo>
                  <a:close/>
                  <a:moveTo>
                    <a:pt x="20170" y="50754"/>
                  </a:moveTo>
                  <a:cubicBezTo>
                    <a:pt x="20301" y="50837"/>
                    <a:pt x="20444" y="50933"/>
                    <a:pt x="20598" y="51016"/>
                  </a:cubicBezTo>
                  <a:cubicBezTo>
                    <a:pt x="20563" y="51087"/>
                    <a:pt x="20527" y="51171"/>
                    <a:pt x="20491" y="51242"/>
                  </a:cubicBezTo>
                  <a:cubicBezTo>
                    <a:pt x="20360" y="51135"/>
                    <a:pt x="20205" y="51052"/>
                    <a:pt x="20074" y="50945"/>
                  </a:cubicBezTo>
                  <a:cubicBezTo>
                    <a:pt x="20086" y="50885"/>
                    <a:pt x="20134" y="50826"/>
                    <a:pt x="20170" y="50754"/>
                  </a:cubicBezTo>
                  <a:close/>
                  <a:moveTo>
                    <a:pt x="19146" y="50695"/>
                  </a:moveTo>
                  <a:cubicBezTo>
                    <a:pt x="19348" y="50837"/>
                    <a:pt x="19539" y="50992"/>
                    <a:pt x="19729" y="51123"/>
                  </a:cubicBezTo>
                  <a:cubicBezTo>
                    <a:pt x="19670" y="51254"/>
                    <a:pt x="19598" y="51409"/>
                    <a:pt x="19539" y="51540"/>
                  </a:cubicBezTo>
                  <a:cubicBezTo>
                    <a:pt x="19336" y="51409"/>
                    <a:pt x="19134" y="51290"/>
                    <a:pt x="18931" y="51147"/>
                  </a:cubicBezTo>
                  <a:cubicBezTo>
                    <a:pt x="19003" y="51004"/>
                    <a:pt x="19074" y="50861"/>
                    <a:pt x="19146" y="50695"/>
                  </a:cubicBezTo>
                  <a:close/>
                  <a:moveTo>
                    <a:pt x="21086" y="50516"/>
                  </a:moveTo>
                  <a:cubicBezTo>
                    <a:pt x="21182" y="50575"/>
                    <a:pt x="21265" y="50647"/>
                    <a:pt x="21360" y="50706"/>
                  </a:cubicBezTo>
                  <a:cubicBezTo>
                    <a:pt x="21360" y="51111"/>
                    <a:pt x="21360" y="51516"/>
                    <a:pt x="21372" y="51933"/>
                  </a:cubicBezTo>
                  <a:cubicBezTo>
                    <a:pt x="21146" y="51718"/>
                    <a:pt x="20908" y="51540"/>
                    <a:pt x="20658" y="51349"/>
                  </a:cubicBezTo>
                  <a:cubicBezTo>
                    <a:pt x="20670" y="51266"/>
                    <a:pt x="20717" y="51183"/>
                    <a:pt x="20765" y="51111"/>
                  </a:cubicBezTo>
                  <a:cubicBezTo>
                    <a:pt x="20836" y="51159"/>
                    <a:pt x="20908" y="51195"/>
                    <a:pt x="21003" y="51230"/>
                  </a:cubicBezTo>
                  <a:cubicBezTo>
                    <a:pt x="21016" y="51236"/>
                    <a:pt x="21028" y="51238"/>
                    <a:pt x="21041" y="51238"/>
                  </a:cubicBezTo>
                  <a:cubicBezTo>
                    <a:pt x="21111" y="51238"/>
                    <a:pt x="21169" y="51160"/>
                    <a:pt x="21098" y="51099"/>
                  </a:cubicBezTo>
                  <a:cubicBezTo>
                    <a:pt x="21027" y="51016"/>
                    <a:pt x="20955" y="50956"/>
                    <a:pt x="20884" y="50885"/>
                  </a:cubicBezTo>
                  <a:cubicBezTo>
                    <a:pt x="20944" y="50766"/>
                    <a:pt x="21015" y="50635"/>
                    <a:pt x="21086" y="50516"/>
                  </a:cubicBezTo>
                  <a:close/>
                  <a:moveTo>
                    <a:pt x="19908" y="51254"/>
                  </a:moveTo>
                  <a:cubicBezTo>
                    <a:pt x="20051" y="51361"/>
                    <a:pt x="20193" y="51457"/>
                    <a:pt x="20348" y="51552"/>
                  </a:cubicBezTo>
                  <a:cubicBezTo>
                    <a:pt x="20289" y="51695"/>
                    <a:pt x="20229" y="51826"/>
                    <a:pt x="20182" y="51957"/>
                  </a:cubicBezTo>
                  <a:cubicBezTo>
                    <a:pt x="20027" y="51849"/>
                    <a:pt x="19884" y="51766"/>
                    <a:pt x="19717" y="51659"/>
                  </a:cubicBezTo>
                  <a:cubicBezTo>
                    <a:pt x="19777" y="51528"/>
                    <a:pt x="19848" y="51397"/>
                    <a:pt x="19908" y="51254"/>
                  </a:cubicBezTo>
                  <a:close/>
                  <a:moveTo>
                    <a:pt x="32052" y="51707"/>
                  </a:moveTo>
                  <a:lnTo>
                    <a:pt x="32052" y="52183"/>
                  </a:lnTo>
                  <a:lnTo>
                    <a:pt x="31469" y="51730"/>
                  </a:lnTo>
                  <a:cubicBezTo>
                    <a:pt x="31671" y="51718"/>
                    <a:pt x="31862" y="51718"/>
                    <a:pt x="32052" y="51707"/>
                  </a:cubicBezTo>
                  <a:close/>
                  <a:moveTo>
                    <a:pt x="20479" y="51623"/>
                  </a:moveTo>
                  <a:cubicBezTo>
                    <a:pt x="20729" y="51790"/>
                    <a:pt x="20991" y="51957"/>
                    <a:pt x="21265" y="52088"/>
                  </a:cubicBezTo>
                  <a:lnTo>
                    <a:pt x="21313" y="52088"/>
                  </a:lnTo>
                  <a:cubicBezTo>
                    <a:pt x="21158" y="52207"/>
                    <a:pt x="21015" y="52314"/>
                    <a:pt x="20860" y="52433"/>
                  </a:cubicBezTo>
                  <a:lnTo>
                    <a:pt x="20277" y="52028"/>
                  </a:lnTo>
                  <a:cubicBezTo>
                    <a:pt x="20336" y="51897"/>
                    <a:pt x="20396" y="51766"/>
                    <a:pt x="20479" y="51623"/>
                  </a:cubicBezTo>
                  <a:close/>
                  <a:moveTo>
                    <a:pt x="24075" y="51183"/>
                  </a:moveTo>
                  <a:lnTo>
                    <a:pt x="24075" y="51183"/>
                  </a:lnTo>
                  <a:cubicBezTo>
                    <a:pt x="24611" y="51290"/>
                    <a:pt x="25146" y="51385"/>
                    <a:pt x="25682" y="51468"/>
                  </a:cubicBezTo>
                  <a:cubicBezTo>
                    <a:pt x="25968" y="51718"/>
                    <a:pt x="26266" y="51957"/>
                    <a:pt x="26551" y="52207"/>
                  </a:cubicBezTo>
                  <a:cubicBezTo>
                    <a:pt x="26766" y="52397"/>
                    <a:pt x="27004" y="52635"/>
                    <a:pt x="27242" y="52814"/>
                  </a:cubicBezTo>
                  <a:cubicBezTo>
                    <a:pt x="27222" y="52816"/>
                    <a:pt x="27199" y="52817"/>
                    <a:pt x="27176" y="52817"/>
                  </a:cubicBezTo>
                  <a:cubicBezTo>
                    <a:pt x="27077" y="52817"/>
                    <a:pt x="26955" y="52800"/>
                    <a:pt x="26849" y="52790"/>
                  </a:cubicBezTo>
                  <a:cubicBezTo>
                    <a:pt x="26587" y="52552"/>
                    <a:pt x="26266" y="52361"/>
                    <a:pt x="25968" y="52159"/>
                  </a:cubicBezTo>
                  <a:cubicBezTo>
                    <a:pt x="25635" y="51945"/>
                    <a:pt x="25301" y="51707"/>
                    <a:pt x="24968" y="51480"/>
                  </a:cubicBezTo>
                  <a:cubicBezTo>
                    <a:pt x="24949" y="51469"/>
                    <a:pt x="24930" y="51464"/>
                    <a:pt x="24912" y="51464"/>
                  </a:cubicBezTo>
                  <a:cubicBezTo>
                    <a:pt x="24820" y="51464"/>
                    <a:pt x="24759" y="51601"/>
                    <a:pt x="24849" y="51671"/>
                  </a:cubicBezTo>
                  <a:cubicBezTo>
                    <a:pt x="25158" y="51897"/>
                    <a:pt x="25480" y="52123"/>
                    <a:pt x="25778" y="52326"/>
                  </a:cubicBezTo>
                  <a:cubicBezTo>
                    <a:pt x="25956" y="52457"/>
                    <a:pt x="26147" y="52611"/>
                    <a:pt x="26337" y="52742"/>
                  </a:cubicBezTo>
                  <a:cubicBezTo>
                    <a:pt x="26159" y="52731"/>
                    <a:pt x="25980" y="52719"/>
                    <a:pt x="25789" y="52683"/>
                  </a:cubicBezTo>
                  <a:cubicBezTo>
                    <a:pt x="25277" y="52135"/>
                    <a:pt x="24646" y="51659"/>
                    <a:pt x="24075" y="51183"/>
                  </a:cubicBezTo>
                  <a:close/>
                  <a:moveTo>
                    <a:pt x="26206" y="51552"/>
                  </a:moveTo>
                  <a:lnTo>
                    <a:pt x="26206" y="51552"/>
                  </a:lnTo>
                  <a:cubicBezTo>
                    <a:pt x="26361" y="51564"/>
                    <a:pt x="26492" y="51599"/>
                    <a:pt x="26635" y="51611"/>
                  </a:cubicBezTo>
                  <a:cubicBezTo>
                    <a:pt x="27171" y="52040"/>
                    <a:pt x="27694" y="52504"/>
                    <a:pt x="28266" y="52909"/>
                  </a:cubicBezTo>
                  <a:cubicBezTo>
                    <a:pt x="28075" y="52885"/>
                    <a:pt x="27885" y="52885"/>
                    <a:pt x="27706" y="52861"/>
                  </a:cubicBezTo>
                  <a:cubicBezTo>
                    <a:pt x="27706" y="52850"/>
                    <a:pt x="27706" y="52850"/>
                    <a:pt x="27694" y="52838"/>
                  </a:cubicBezTo>
                  <a:cubicBezTo>
                    <a:pt x="27468" y="52504"/>
                    <a:pt x="27075" y="52266"/>
                    <a:pt x="26778" y="52016"/>
                  </a:cubicBezTo>
                  <a:cubicBezTo>
                    <a:pt x="26575" y="51861"/>
                    <a:pt x="26397" y="51707"/>
                    <a:pt x="26206" y="51552"/>
                  </a:cubicBezTo>
                  <a:close/>
                  <a:moveTo>
                    <a:pt x="27028" y="51635"/>
                  </a:moveTo>
                  <a:cubicBezTo>
                    <a:pt x="27266" y="51659"/>
                    <a:pt x="27504" y="51671"/>
                    <a:pt x="27754" y="51707"/>
                  </a:cubicBezTo>
                  <a:cubicBezTo>
                    <a:pt x="27754" y="51730"/>
                    <a:pt x="27754" y="51778"/>
                    <a:pt x="27802" y="51790"/>
                  </a:cubicBezTo>
                  <a:cubicBezTo>
                    <a:pt x="28337" y="52147"/>
                    <a:pt x="28861" y="52588"/>
                    <a:pt x="29433" y="52850"/>
                  </a:cubicBezTo>
                  <a:cubicBezTo>
                    <a:pt x="29452" y="52859"/>
                    <a:pt x="29472" y="52864"/>
                    <a:pt x="29492" y="52864"/>
                  </a:cubicBezTo>
                  <a:cubicBezTo>
                    <a:pt x="29592" y="52864"/>
                    <a:pt x="29677" y="52751"/>
                    <a:pt x="29588" y="52671"/>
                  </a:cubicBezTo>
                  <a:cubicBezTo>
                    <a:pt x="29135" y="52302"/>
                    <a:pt x="28599" y="52016"/>
                    <a:pt x="28099" y="51718"/>
                  </a:cubicBezTo>
                  <a:lnTo>
                    <a:pt x="28099" y="51718"/>
                  </a:lnTo>
                  <a:cubicBezTo>
                    <a:pt x="28325" y="51730"/>
                    <a:pt x="28540" y="51754"/>
                    <a:pt x="28754" y="51766"/>
                  </a:cubicBezTo>
                  <a:cubicBezTo>
                    <a:pt x="29278" y="52242"/>
                    <a:pt x="30052" y="52850"/>
                    <a:pt x="30778" y="52909"/>
                  </a:cubicBezTo>
                  <a:cubicBezTo>
                    <a:pt x="30782" y="52910"/>
                    <a:pt x="30786" y="52910"/>
                    <a:pt x="30790" y="52910"/>
                  </a:cubicBezTo>
                  <a:cubicBezTo>
                    <a:pt x="30887" y="52910"/>
                    <a:pt x="30906" y="52764"/>
                    <a:pt x="30838" y="52719"/>
                  </a:cubicBezTo>
                  <a:cubicBezTo>
                    <a:pt x="30540" y="52540"/>
                    <a:pt x="30171" y="52469"/>
                    <a:pt x="29849" y="52302"/>
                  </a:cubicBezTo>
                  <a:cubicBezTo>
                    <a:pt x="29576" y="52147"/>
                    <a:pt x="29314" y="51969"/>
                    <a:pt x="29064" y="51790"/>
                  </a:cubicBezTo>
                  <a:lnTo>
                    <a:pt x="29064" y="51790"/>
                  </a:lnTo>
                  <a:cubicBezTo>
                    <a:pt x="29397" y="51814"/>
                    <a:pt x="29707" y="51814"/>
                    <a:pt x="30028" y="51814"/>
                  </a:cubicBezTo>
                  <a:cubicBezTo>
                    <a:pt x="30254" y="52004"/>
                    <a:pt x="30480" y="52195"/>
                    <a:pt x="30719" y="52373"/>
                  </a:cubicBezTo>
                  <a:cubicBezTo>
                    <a:pt x="30952" y="52548"/>
                    <a:pt x="31265" y="52826"/>
                    <a:pt x="31558" y="52826"/>
                  </a:cubicBezTo>
                  <a:cubicBezTo>
                    <a:pt x="31564" y="52826"/>
                    <a:pt x="31570" y="52826"/>
                    <a:pt x="31576" y="52826"/>
                  </a:cubicBezTo>
                  <a:cubicBezTo>
                    <a:pt x="31659" y="52826"/>
                    <a:pt x="31719" y="52731"/>
                    <a:pt x="31671" y="52659"/>
                  </a:cubicBezTo>
                  <a:cubicBezTo>
                    <a:pt x="31516" y="52421"/>
                    <a:pt x="31195" y="52326"/>
                    <a:pt x="30957" y="52183"/>
                  </a:cubicBezTo>
                  <a:cubicBezTo>
                    <a:pt x="30766" y="52064"/>
                    <a:pt x="30588" y="51945"/>
                    <a:pt x="30409" y="51814"/>
                  </a:cubicBezTo>
                  <a:cubicBezTo>
                    <a:pt x="30659" y="51814"/>
                    <a:pt x="30897" y="51790"/>
                    <a:pt x="31147" y="51790"/>
                  </a:cubicBezTo>
                  <a:cubicBezTo>
                    <a:pt x="31147" y="51814"/>
                    <a:pt x="31147" y="51814"/>
                    <a:pt x="31159" y="51826"/>
                  </a:cubicBezTo>
                  <a:cubicBezTo>
                    <a:pt x="31457" y="52076"/>
                    <a:pt x="31754" y="52373"/>
                    <a:pt x="32064" y="52623"/>
                  </a:cubicBezTo>
                  <a:lnTo>
                    <a:pt x="32064" y="53004"/>
                  </a:lnTo>
                  <a:cubicBezTo>
                    <a:pt x="31687" y="53012"/>
                    <a:pt x="31310" y="53016"/>
                    <a:pt x="30934" y="53016"/>
                  </a:cubicBezTo>
                  <a:cubicBezTo>
                    <a:pt x="30122" y="53016"/>
                    <a:pt x="29313" y="52997"/>
                    <a:pt x="28516" y="52957"/>
                  </a:cubicBezTo>
                  <a:cubicBezTo>
                    <a:pt x="28528" y="52885"/>
                    <a:pt x="28528" y="52838"/>
                    <a:pt x="28504" y="52802"/>
                  </a:cubicBezTo>
                  <a:cubicBezTo>
                    <a:pt x="28040" y="52385"/>
                    <a:pt x="27528" y="52016"/>
                    <a:pt x="27028" y="51635"/>
                  </a:cubicBezTo>
                  <a:close/>
                  <a:moveTo>
                    <a:pt x="20205" y="52230"/>
                  </a:moveTo>
                  <a:cubicBezTo>
                    <a:pt x="20360" y="52326"/>
                    <a:pt x="20503" y="52433"/>
                    <a:pt x="20658" y="52528"/>
                  </a:cubicBezTo>
                  <a:cubicBezTo>
                    <a:pt x="20622" y="52552"/>
                    <a:pt x="20598" y="52588"/>
                    <a:pt x="20586" y="52647"/>
                  </a:cubicBezTo>
                  <a:lnTo>
                    <a:pt x="20586" y="52659"/>
                  </a:lnTo>
                  <a:cubicBezTo>
                    <a:pt x="20384" y="52778"/>
                    <a:pt x="20193" y="52921"/>
                    <a:pt x="19991" y="53052"/>
                  </a:cubicBezTo>
                  <a:cubicBezTo>
                    <a:pt x="19970" y="53045"/>
                    <a:pt x="19946" y="53038"/>
                    <a:pt x="19922" y="53038"/>
                  </a:cubicBezTo>
                  <a:cubicBezTo>
                    <a:pt x="19904" y="53038"/>
                    <a:pt x="19887" y="53042"/>
                    <a:pt x="19872" y="53052"/>
                  </a:cubicBezTo>
                  <a:cubicBezTo>
                    <a:pt x="19848" y="53076"/>
                    <a:pt x="19836" y="53076"/>
                    <a:pt x="19824" y="53088"/>
                  </a:cubicBezTo>
                  <a:cubicBezTo>
                    <a:pt x="19943" y="52802"/>
                    <a:pt x="20074" y="52504"/>
                    <a:pt x="20205" y="52230"/>
                  </a:cubicBezTo>
                  <a:close/>
                  <a:moveTo>
                    <a:pt x="54757" y="7665"/>
                  </a:moveTo>
                  <a:lnTo>
                    <a:pt x="54757" y="7665"/>
                  </a:lnTo>
                  <a:cubicBezTo>
                    <a:pt x="54114" y="14023"/>
                    <a:pt x="54638" y="20703"/>
                    <a:pt x="54603" y="27084"/>
                  </a:cubicBezTo>
                  <a:cubicBezTo>
                    <a:pt x="54579" y="33383"/>
                    <a:pt x="54543" y="39693"/>
                    <a:pt x="54757" y="45992"/>
                  </a:cubicBezTo>
                  <a:cubicBezTo>
                    <a:pt x="54698" y="46003"/>
                    <a:pt x="54650" y="46015"/>
                    <a:pt x="54591" y="46075"/>
                  </a:cubicBezTo>
                  <a:cubicBezTo>
                    <a:pt x="50888" y="50040"/>
                    <a:pt x="46911" y="53838"/>
                    <a:pt x="43351" y="57945"/>
                  </a:cubicBezTo>
                  <a:cubicBezTo>
                    <a:pt x="43589" y="51099"/>
                    <a:pt x="43363" y="44206"/>
                    <a:pt x="43363" y="37360"/>
                  </a:cubicBezTo>
                  <a:cubicBezTo>
                    <a:pt x="43363" y="32299"/>
                    <a:pt x="43577" y="27144"/>
                    <a:pt x="43470" y="22048"/>
                  </a:cubicBezTo>
                  <a:cubicBezTo>
                    <a:pt x="43577" y="20238"/>
                    <a:pt x="43542" y="18441"/>
                    <a:pt x="43232" y="16726"/>
                  </a:cubicBezTo>
                  <a:cubicBezTo>
                    <a:pt x="43220" y="16583"/>
                    <a:pt x="43220" y="16428"/>
                    <a:pt x="43208" y="16297"/>
                  </a:cubicBezTo>
                  <a:cubicBezTo>
                    <a:pt x="47137" y="13535"/>
                    <a:pt x="50793" y="10416"/>
                    <a:pt x="54757" y="7665"/>
                  </a:cubicBezTo>
                  <a:close/>
                  <a:moveTo>
                    <a:pt x="45006" y="1010"/>
                  </a:moveTo>
                  <a:lnTo>
                    <a:pt x="45006" y="1010"/>
                  </a:lnTo>
                  <a:cubicBezTo>
                    <a:pt x="45232" y="1677"/>
                    <a:pt x="44839" y="3439"/>
                    <a:pt x="44816" y="3879"/>
                  </a:cubicBezTo>
                  <a:cubicBezTo>
                    <a:pt x="44732" y="4939"/>
                    <a:pt x="44577" y="6022"/>
                    <a:pt x="44661" y="7082"/>
                  </a:cubicBezTo>
                  <a:cubicBezTo>
                    <a:pt x="44661" y="7142"/>
                    <a:pt x="44720" y="7189"/>
                    <a:pt x="44768" y="7201"/>
                  </a:cubicBezTo>
                  <a:lnTo>
                    <a:pt x="44768" y="7261"/>
                  </a:lnTo>
                  <a:cubicBezTo>
                    <a:pt x="43577" y="8201"/>
                    <a:pt x="42446" y="9356"/>
                    <a:pt x="41637" y="9951"/>
                  </a:cubicBezTo>
                  <a:cubicBezTo>
                    <a:pt x="39934" y="11225"/>
                    <a:pt x="38065" y="12249"/>
                    <a:pt x="36267" y="13345"/>
                  </a:cubicBezTo>
                  <a:cubicBezTo>
                    <a:pt x="36255" y="13321"/>
                    <a:pt x="36219" y="13309"/>
                    <a:pt x="36184" y="13309"/>
                  </a:cubicBezTo>
                  <a:cubicBezTo>
                    <a:pt x="36088" y="13309"/>
                    <a:pt x="36065" y="13392"/>
                    <a:pt x="36088" y="13464"/>
                  </a:cubicBezTo>
                  <a:cubicBezTo>
                    <a:pt x="36005" y="13523"/>
                    <a:pt x="35898" y="13583"/>
                    <a:pt x="35803" y="13642"/>
                  </a:cubicBezTo>
                  <a:lnTo>
                    <a:pt x="35803" y="13428"/>
                  </a:lnTo>
                  <a:cubicBezTo>
                    <a:pt x="35803" y="13374"/>
                    <a:pt x="35764" y="13348"/>
                    <a:pt x="35725" y="13348"/>
                  </a:cubicBezTo>
                  <a:cubicBezTo>
                    <a:pt x="35686" y="13348"/>
                    <a:pt x="35648" y="13374"/>
                    <a:pt x="35648" y="13428"/>
                  </a:cubicBezTo>
                  <a:lnTo>
                    <a:pt x="35648" y="13750"/>
                  </a:lnTo>
                  <a:cubicBezTo>
                    <a:pt x="35493" y="13857"/>
                    <a:pt x="35326" y="13940"/>
                    <a:pt x="35183" y="14047"/>
                  </a:cubicBezTo>
                  <a:cubicBezTo>
                    <a:pt x="35267" y="13750"/>
                    <a:pt x="35303" y="13392"/>
                    <a:pt x="35362" y="13095"/>
                  </a:cubicBezTo>
                  <a:cubicBezTo>
                    <a:pt x="35377" y="13015"/>
                    <a:pt x="35307" y="12962"/>
                    <a:pt x="35243" y="12962"/>
                  </a:cubicBezTo>
                  <a:cubicBezTo>
                    <a:pt x="35201" y="12962"/>
                    <a:pt x="35162" y="12984"/>
                    <a:pt x="35148" y="13035"/>
                  </a:cubicBezTo>
                  <a:cubicBezTo>
                    <a:pt x="35112" y="13249"/>
                    <a:pt x="35052" y="13452"/>
                    <a:pt x="35005" y="13666"/>
                  </a:cubicBezTo>
                  <a:cubicBezTo>
                    <a:pt x="34957" y="13845"/>
                    <a:pt x="34898" y="14035"/>
                    <a:pt x="34898" y="14226"/>
                  </a:cubicBezTo>
                  <a:cubicBezTo>
                    <a:pt x="34779" y="14297"/>
                    <a:pt x="34660" y="14381"/>
                    <a:pt x="34552" y="14464"/>
                  </a:cubicBezTo>
                  <a:cubicBezTo>
                    <a:pt x="34707" y="14059"/>
                    <a:pt x="34791" y="13619"/>
                    <a:pt x="34898" y="13214"/>
                  </a:cubicBezTo>
                  <a:cubicBezTo>
                    <a:pt x="34919" y="13134"/>
                    <a:pt x="34853" y="13081"/>
                    <a:pt x="34790" y="13081"/>
                  </a:cubicBezTo>
                  <a:cubicBezTo>
                    <a:pt x="34749" y="13081"/>
                    <a:pt x="34709" y="13103"/>
                    <a:pt x="34695" y="13154"/>
                  </a:cubicBezTo>
                  <a:cubicBezTo>
                    <a:pt x="34552" y="13619"/>
                    <a:pt x="34350" y="14107"/>
                    <a:pt x="34302" y="14583"/>
                  </a:cubicBezTo>
                  <a:cubicBezTo>
                    <a:pt x="34302" y="14607"/>
                    <a:pt x="34302" y="14619"/>
                    <a:pt x="34314" y="14631"/>
                  </a:cubicBezTo>
                  <a:cubicBezTo>
                    <a:pt x="34302" y="14619"/>
                    <a:pt x="34279" y="14607"/>
                    <a:pt x="34255" y="14607"/>
                  </a:cubicBezTo>
                  <a:cubicBezTo>
                    <a:pt x="34241" y="14598"/>
                    <a:pt x="34226" y="14594"/>
                    <a:pt x="34213" y="14594"/>
                  </a:cubicBezTo>
                  <a:cubicBezTo>
                    <a:pt x="34170" y="14594"/>
                    <a:pt x="34133" y="14633"/>
                    <a:pt x="34124" y="14678"/>
                  </a:cubicBezTo>
                  <a:cubicBezTo>
                    <a:pt x="34076" y="14690"/>
                    <a:pt x="34040" y="14690"/>
                    <a:pt x="33993" y="14702"/>
                  </a:cubicBezTo>
                  <a:cubicBezTo>
                    <a:pt x="34243" y="14166"/>
                    <a:pt x="34374" y="13547"/>
                    <a:pt x="34493" y="12976"/>
                  </a:cubicBezTo>
                  <a:cubicBezTo>
                    <a:pt x="34507" y="12934"/>
                    <a:pt x="34476" y="12909"/>
                    <a:pt x="34446" y="12909"/>
                  </a:cubicBezTo>
                  <a:cubicBezTo>
                    <a:pt x="34424" y="12909"/>
                    <a:pt x="34403" y="12922"/>
                    <a:pt x="34398" y="12952"/>
                  </a:cubicBezTo>
                  <a:cubicBezTo>
                    <a:pt x="34255" y="13547"/>
                    <a:pt x="34017" y="14083"/>
                    <a:pt x="33814" y="14642"/>
                  </a:cubicBezTo>
                  <a:cubicBezTo>
                    <a:pt x="33802" y="14666"/>
                    <a:pt x="33779" y="14666"/>
                    <a:pt x="33779" y="14678"/>
                  </a:cubicBezTo>
                  <a:cubicBezTo>
                    <a:pt x="33755" y="14738"/>
                    <a:pt x="33707" y="14797"/>
                    <a:pt x="33659" y="14857"/>
                  </a:cubicBezTo>
                  <a:cubicBezTo>
                    <a:pt x="33564" y="14916"/>
                    <a:pt x="33457" y="15000"/>
                    <a:pt x="33398" y="15107"/>
                  </a:cubicBezTo>
                  <a:cubicBezTo>
                    <a:pt x="33350" y="15166"/>
                    <a:pt x="33386" y="15226"/>
                    <a:pt x="33409" y="15250"/>
                  </a:cubicBezTo>
                  <a:cubicBezTo>
                    <a:pt x="33409" y="15250"/>
                    <a:pt x="33409" y="15274"/>
                    <a:pt x="33398" y="15274"/>
                  </a:cubicBezTo>
                  <a:cubicBezTo>
                    <a:pt x="33386" y="15274"/>
                    <a:pt x="33350" y="15274"/>
                    <a:pt x="33350" y="15297"/>
                  </a:cubicBezTo>
                  <a:lnTo>
                    <a:pt x="33267" y="15571"/>
                  </a:lnTo>
                  <a:cubicBezTo>
                    <a:pt x="33219" y="15583"/>
                    <a:pt x="33183" y="15619"/>
                    <a:pt x="33183" y="15678"/>
                  </a:cubicBezTo>
                  <a:cubicBezTo>
                    <a:pt x="33171" y="15762"/>
                    <a:pt x="33171" y="15833"/>
                    <a:pt x="33171" y="15928"/>
                  </a:cubicBezTo>
                  <a:cubicBezTo>
                    <a:pt x="33159" y="16000"/>
                    <a:pt x="33124" y="16071"/>
                    <a:pt x="33112" y="16143"/>
                  </a:cubicBezTo>
                  <a:cubicBezTo>
                    <a:pt x="33112" y="16178"/>
                    <a:pt x="33124" y="16202"/>
                    <a:pt x="33147" y="16226"/>
                  </a:cubicBezTo>
                  <a:cubicBezTo>
                    <a:pt x="32850" y="19512"/>
                    <a:pt x="33052" y="22917"/>
                    <a:pt x="33040" y="26215"/>
                  </a:cubicBezTo>
                  <a:lnTo>
                    <a:pt x="33040" y="27585"/>
                  </a:lnTo>
                  <a:cubicBezTo>
                    <a:pt x="33029" y="27580"/>
                    <a:pt x="33018" y="27578"/>
                    <a:pt x="33008" y="27578"/>
                  </a:cubicBezTo>
                  <a:cubicBezTo>
                    <a:pt x="32933" y="27578"/>
                    <a:pt x="32897" y="27685"/>
                    <a:pt x="32981" y="27727"/>
                  </a:cubicBezTo>
                  <a:cubicBezTo>
                    <a:pt x="33005" y="27739"/>
                    <a:pt x="33028" y="27739"/>
                    <a:pt x="33052" y="27751"/>
                  </a:cubicBezTo>
                  <a:cubicBezTo>
                    <a:pt x="33040" y="30906"/>
                    <a:pt x="33040" y="34062"/>
                    <a:pt x="33040" y="37229"/>
                  </a:cubicBezTo>
                  <a:cubicBezTo>
                    <a:pt x="32969" y="44098"/>
                    <a:pt x="32766" y="51064"/>
                    <a:pt x="32981" y="57981"/>
                  </a:cubicBezTo>
                  <a:cubicBezTo>
                    <a:pt x="32969" y="58005"/>
                    <a:pt x="32969" y="58017"/>
                    <a:pt x="32969" y="58029"/>
                  </a:cubicBezTo>
                  <a:lnTo>
                    <a:pt x="32874" y="58076"/>
                  </a:lnTo>
                  <a:cubicBezTo>
                    <a:pt x="32858" y="58053"/>
                    <a:pt x="32833" y="58040"/>
                    <a:pt x="32801" y="58040"/>
                  </a:cubicBezTo>
                  <a:cubicBezTo>
                    <a:pt x="32783" y="58040"/>
                    <a:pt x="32764" y="58044"/>
                    <a:pt x="32743" y="58053"/>
                  </a:cubicBezTo>
                  <a:cubicBezTo>
                    <a:pt x="32683" y="58088"/>
                    <a:pt x="32647" y="58112"/>
                    <a:pt x="32624" y="58136"/>
                  </a:cubicBezTo>
                  <a:cubicBezTo>
                    <a:pt x="32850" y="50349"/>
                    <a:pt x="32671" y="42539"/>
                    <a:pt x="32647" y="34752"/>
                  </a:cubicBezTo>
                  <a:lnTo>
                    <a:pt x="32647" y="34704"/>
                  </a:lnTo>
                  <a:lnTo>
                    <a:pt x="32647" y="34597"/>
                  </a:lnTo>
                  <a:cubicBezTo>
                    <a:pt x="32673" y="34613"/>
                    <a:pt x="32700" y="34620"/>
                    <a:pt x="32726" y="34620"/>
                  </a:cubicBezTo>
                  <a:cubicBezTo>
                    <a:pt x="32881" y="34620"/>
                    <a:pt x="33015" y="34378"/>
                    <a:pt x="32790" y="34276"/>
                  </a:cubicBezTo>
                  <a:cubicBezTo>
                    <a:pt x="32757" y="34268"/>
                    <a:pt x="32725" y="34254"/>
                    <a:pt x="32692" y="34254"/>
                  </a:cubicBezTo>
                  <a:cubicBezTo>
                    <a:pt x="32677" y="34254"/>
                    <a:pt x="32662" y="34257"/>
                    <a:pt x="32647" y="34264"/>
                  </a:cubicBezTo>
                  <a:lnTo>
                    <a:pt x="32647" y="33704"/>
                  </a:lnTo>
                  <a:cubicBezTo>
                    <a:pt x="32647" y="27263"/>
                    <a:pt x="32909" y="20750"/>
                    <a:pt x="32743" y="14273"/>
                  </a:cubicBezTo>
                  <a:cubicBezTo>
                    <a:pt x="32766" y="14273"/>
                    <a:pt x="32802" y="14273"/>
                    <a:pt x="32802" y="14226"/>
                  </a:cubicBezTo>
                  <a:cubicBezTo>
                    <a:pt x="33064" y="13214"/>
                    <a:pt x="33350" y="12202"/>
                    <a:pt x="33624" y="11178"/>
                  </a:cubicBezTo>
                  <a:cubicBezTo>
                    <a:pt x="33631" y="11140"/>
                    <a:pt x="33590" y="11111"/>
                    <a:pt x="33557" y="11111"/>
                  </a:cubicBezTo>
                  <a:cubicBezTo>
                    <a:pt x="33538" y="11111"/>
                    <a:pt x="33521" y="11121"/>
                    <a:pt x="33517" y="11142"/>
                  </a:cubicBezTo>
                  <a:cubicBezTo>
                    <a:pt x="33243" y="12118"/>
                    <a:pt x="32993" y="13083"/>
                    <a:pt x="32731" y="14047"/>
                  </a:cubicBezTo>
                  <a:cubicBezTo>
                    <a:pt x="32731" y="13821"/>
                    <a:pt x="32707" y="13607"/>
                    <a:pt x="32707" y="13380"/>
                  </a:cubicBezTo>
                  <a:cubicBezTo>
                    <a:pt x="32731" y="13380"/>
                    <a:pt x="32755" y="13369"/>
                    <a:pt x="32766" y="13333"/>
                  </a:cubicBezTo>
                  <a:cubicBezTo>
                    <a:pt x="33124" y="12487"/>
                    <a:pt x="33350" y="11583"/>
                    <a:pt x="33624" y="10702"/>
                  </a:cubicBezTo>
                  <a:cubicBezTo>
                    <a:pt x="33631" y="10664"/>
                    <a:pt x="33595" y="10635"/>
                    <a:pt x="33565" y="10635"/>
                  </a:cubicBezTo>
                  <a:cubicBezTo>
                    <a:pt x="33548" y="10635"/>
                    <a:pt x="33533" y="10644"/>
                    <a:pt x="33528" y="10666"/>
                  </a:cubicBezTo>
                  <a:cubicBezTo>
                    <a:pt x="33243" y="11416"/>
                    <a:pt x="32933" y="12154"/>
                    <a:pt x="32707" y="12916"/>
                  </a:cubicBezTo>
                  <a:cubicBezTo>
                    <a:pt x="32671" y="11654"/>
                    <a:pt x="32612" y="10404"/>
                    <a:pt x="32516" y="9154"/>
                  </a:cubicBezTo>
                  <a:cubicBezTo>
                    <a:pt x="32588" y="9106"/>
                    <a:pt x="32647" y="9082"/>
                    <a:pt x="32731" y="9035"/>
                  </a:cubicBezTo>
                  <a:cubicBezTo>
                    <a:pt x="32766" y="8999"/>
                    <a:pt x="32790" y="8963"/>
                    <a:pt x="32802" y="8928"/>
                  </a:cubicBezTo>
                  <a:cubicBezTo>
                    <a:pt x="32814" y="8939"/>
                    <a:pt x="32814" y="8939"/>
                    <a:pt x="32850" y="8939"/>
                  </a:cubicBezTo>
                  <a:cubicBezTo>
                    <a:pt x="32909" y="8939"/>
                    <a:pt x="32921" y="8880"/>
                    <a:pt x="32909" y="8856"/>
                  </a:cubicBezTo>
                  <a:cubicBezTo>
                    <a:pt x="33386" y="8499"/>
                    <a:pt x="33838" y="8142"/>
                    <a:pt x="34314" y="7785"/>
                  </a:cubicBezTo>
                  <a:cubicBezTo>
                    <a:pt x="37827" y="5451"/>
                    <a:pt x="41315" y="3082"/>
                    <a:pt x="45006" y="1010"/>
                  </a:cubicBezTo>
                  <a:close/>
                  <a:moveTo>
                    <a:pt x="43982" y="57838"/>
                  </a:moveTo>
                  <a:lnTo>
                    <a:pt x="43351" y="58505"/>
                  </a:lnTo>
                  <a:lnTo>
                    <a:pt x="43351" y="58386"/>
                  </a:lnTo>
                  <a:cubicBezTo>
                    <a:pt x="43565" y="58207"/>
                    <a:pt x="43768" y="58029"/>
                    <a:pt x="43982" y="57838"/>
                  </a:cubicBezTo>
                  <a:close/>
                  <a:moveTo>
                    <a:pt x="21968" y="13154"/>
                  </a:moveTo>
                  <a:cubicBezTo>
                    <a:pt x="23892" y="13868"/>
                    <a:pt x="26437" y="14446"/>
                    <a:pt x="28785" y="14446"/>
                  </a:cubicBezTo>
                  <a:cubicBezTo>
                    <a:pt x="29924" y="14446"/>
                    <a:pt x="31016" y="14310"/>
                    <a:pt x="31969" y="13988"/>
                  </a:cubicBezTo>
                  <a:cubicBezTo>
                    <a:pt x="32016" y="13976"/>
                    <a:pt x="32040" y="13952"/>
                    <a:pt x="32052" y="13916"/>
                  </a:cubicBezTo>
                  <a:lnTo>
                    <a:pt x="32052" y="13916"/>
                  </a:lnTo>
                  <a:cubicBezTo>
                    <a:pt x="31862" y="20512"/>
                    <a:pt x="32135" y="27144"/>
                    <a:pt x="32135" y="33716"/>
                  </a:cubicBezTo>
                  <a:lnTo>
                    <a:pt x="32135" y="33740"/>
                  </a:lnTo>
                  <a:cubicBezTo>
                    <a:pt x="31683" y="33788"/>
                    <a:pt x="31254" y="33835"/>
                    <a:pt x="30802" y="33859"/>
                  </a:cubicBezTo>
                  <a:cubicBezTo>
                    <a:pt x="30790" y="33847"/>
                    <a:pt x="30778" y="33835"/>
                    <a:pt x="30766" y="33835"/>
                  </a:cubicBezTo>
                  <a:cubicBezTo>
                    <a:pt x="30731" y="33835"/>
                    <a:pt x="30719" y="33847"/>
                    <a:pt x="30707" y="33859"/>
                  </a:cubicBezTo>
                  <a:cubicBezTo>
                    <a:pt x="29920" y="33924"/>
                    <a:pt x="29134" y="33967"/>
                    <a:pt x="28352" y="33967"/>
                  </a:cubicBezTo>
                  <a:cubicBezTo>
                    <a:pt x="27844" y="33967"/>
                    <a:pt x="27339" y="33949"/>
                    <a:pt x="26837" y="33907"/>
                  </a:cubicBezTo>
                  <a:cubicBezTo>
                    <a:pt x="26819" y="33901"/>
                    <a:pt x="26807" y="33898"/>
                    <a:pt x="26795" y="33898"/>
                  </a:cubicBezTo>
                  <a:cubicBezTo>
                    <a:pt x="26784" y="33898"/>
                    <a:pt x="26772" y="33901"/>
                    <a:pt x="26754" y="33907"/>
                  </a:cubicBezTo>
                  <a:cubicBezTo>
                    <a:pt x="25420" y="33788"/>
                    <a:pt x="24099" y="33490"/>
                    <a:pt x="22813" y="32907"/>
                  </a:cubicBezTo>
                  <a:cubicBezTo>
                    <a:pt x="22799" y="32900"/>
                    <a:pt x="22785" y="32898"/>
                    <a:pt x="22773" y="32898"/>
                  </a:cubicBezTo>
                  <a:cubicBezTo>
                    <a:pt x="22687" y="32898"/>
                    <a:pt x="22636" y="33022"/>
                    <a:pt x="22730" y="33073"/>
                  </a:cubicBezTo>
                  <a:cubicBezTo>
                    <a:pt x="23408" y="33419"/>
                    <a:pt x="24123" y="33657"/>
                    <a:pt x="24837" y="33835"/>
                  </a:cubicBezTo>
                  <a:cubicBezTo>
                    <a:pt x="24837" y="33835"/>
                    <a:pt x="24837" y="33847"/>
                    <a:pt x="24849" y="33847"/>
                  </a:cubicBezTo>
                  <a:cubicBezTo>
                    <a:pt x="25087" y="34050"/>
                    <a:pt x="25349" y="34264"/>
                    <a:pt x="25599" y="34443"/>
                  </a:cubicBezTo>
                  <a:cubicBezTo>
                    <a:pt x="25837" y="34621"/>
                    <a:pt x="26099" y="34859"/>
                    <a:pt x="26397" y="34931"/>
                  </a:cubicBezTo>
                  <a:cubicBezTo>
                    <a:pt x="26402" y="34931"/>
                    <a:pt x="26407" y="34932"/>
                    <a:pt x="26412" y="34932"/>
                  </a:cubicBezTo>
                  <a:cubicBezTo>
                    <a:pt x="26484" y="34932"/>
                    <a:pt x="26513" y="34855"/>
                    <a:pt x="26480" y="34800"/>
                  </a:cubicBezTo>
                  <a:cubicBezTo>
                    <a:pt x="26301" y="34585"/>
                    <a:pt x="26016" y="34466"/>
                    <a:pt x="25789" y="34312"/>
                  </a:cubicBezTo>
                  <a:cubicBezTo>
                    <a:pt x="25611" y="34193"/>
                    <a:pt x="25444" y="34038"/>
                    <a:pt x="25266" y="33907"/>
                  </a:cubicBezTo>
                  <a:lnTo>
                    <a:pt x="25266" y="33907"/>
                  </a:lnTo>
                  <a:lnTo>
                    <a:pt x="25980" y="34038"/>
                  </a:lnTo>
                  <a:cubicBezTo>
                    <a:pt x="26337" y="34395"/>
                    <a:pt x="26694" y="34752"/>
                    <a:pt x="27051" y="35121"/>
                  </a:cubicBezTo>
                  <a:cubicBezTo>
                    <a:pt x="25825" y="35038"/>
                    <a:pt x="24575" y="34847"/>
                    <a:pt x="23301" y="34502"/>
                  </a:cubicBezTo>
                  <a:cubicBezTo>
                    <a:pt x="23292" y="34498"/>
                    <a:pt x="23283" y="34496"/>
                    <a:pt x="23275" y="34496"/>
                  </a:cubicBezTo>
                  <a:cubicBezTo>
                    <a:pt x="23211" y="34496"/>
                    <a:pt x="23192" y="34612"/>
                    <a:pt x="23277" y="34633"/>
                  </a:cubicBezTo>
                  <a:cubicBezTo>
                    <a:pt x="25078" y="35156"/>
                    <a:pt x="26958" y="35459"/>
                    <a:pt x="28835" y="35459"/>
                  </a:cubicBezTo>
                  <a:cubicBezTo>
                    <a:pt x="29950" y="35459"/>
                    <a:pt x="31064" y="35352"/>
                    <a:pt x="32159" y="35121"/>
                  </a:cubicBezTo>
                  <a:lnTo>
                    <a:pt x="32159" y="35121"/>
                  </a:lnTo>
                  <a:cubicBezTo>
                    <a:pt x="32147" y="40527"/>
                    <a:pt x="32052" y="45944"/>
                    <a:pt x="32088" y="51361"/>
                  </a:cubicBezTo>
                  <a:cubicBezTo>
                    <a:pt x="31385" y="51421"/>
                    <a:pt x="30707" y="51457"/>
                    <a:pt x="30016" y="51468"/>
                  </a:cubicBezTo>
                  <a:lnTo>
                    <a:pt x="29945" y="51468"/>
                  </a:lnTo>
                  <a:cubicBezTo>
                    <a:pt x="29848" y="51469"/>
                    <a:pt x="29752" y="51470"/>
                    <a:pt x="29655" y="51470"/>
                  </a:cubicBezTo>
                  <a:cubicBezTo>
                    <a:pt x="28395" y="51470"/>
                    <a:pt x="27135" y="51397"/>
                    <a:pt x="25897" y="51242"/>
                  </a:cubicBezTo>
                  <a:cubicBezTo>
                    <a:pt x="25849" y="51195"/>
                    <a:pt x="25789" y="51159"/>
                    <a:pt x="25742" y="51111"/>
                  </a:cubicBezTo>
                  <a:cubicBezTo>
                    <a:pt x="25718" y="51091"/>
                    <a:pt x="25691" y="51082"/>
                    <a:pt x="25664" y="51082"/>
                  </a:cubicBezTo>
                  <a:cubicBezTo>
                    <a:pt x="25599" y="51082"/>
                    <a:pt x="25536" y="51135"/>
                    <a:pt x="25527" y="51195"/>
                  </a:cubicBezTo>
                  <a:cubicBezTo>
                    <a:pt x="24789" y="51099"/>
                    <a:pt x="24051" y="50980"/>
                    <a:pt x="23325" y="50826"/>
                  </a:cubicBezTo>
                  <a:cubicBezTo>
                    <a:pt x="23321" y="50825"/>
                    <a:pt x="23316" y="50825"/>
                    <a:pt x="23312" y="50825"/>
                  </a:cubicBezTo>
                  <a:cubicBezTo>
                    <a:pt x="23214" y="50825"/>
                    <a:pt x="23174" y="50957"/>
                    <a:pt x="23277" y="50980"/>
                  </a:cubicBezTo>
                  <a:cubicBezTo>
                    <a:pt x="23503" y="51040"/>
                    <a:pt x="23718" y="51076"/>
                    <a:pt x="23944" y="51123"/>
                  </a:cubicBezTo>
                  <a:cubicBezTo>
                    <a:pt x="23884" y="51159"/>
                    <a:pt x="23861" y="51242"/>
                    <a:pt x="23920" y="51302"/>
                  </a:cubicBezTo>
                  <a:cubicBezTo>
                    <a:pt x="24408" y="51730"/>
                    <a:pt x="24885" y="52230"/>
                    <a:pt x="25408" y="52623"/>
                  </a:cubicBezTo>
                  <a:cubicBezTo>
                    <a:pt x="25266" y="52611"/>
                    <a:pt x="25123" y="52600"/>
                    <a:pt x="24992" y="52588"/>
                  </a:cubicBezTo>
                  <a:cubicBezTo>
                    <a:pt x="24515" y="52147"/>
                    <a:pt x="23884" y="51838"/>
                    <a:pt x="23349" y="51480"/>
                  </a:cubicBezTo>
                  <a:cubicBezTo>
                    <a:pt x="23330" y="51469"/>
                    <a:pt x="23311" y="51464"/>
                    <a:pt x="23293" y="51464"/>
                  </a:cubicBezTo>
                  <a:cubicBezTo>
                    <a:pt x="23201" y="51464"/>
                    <a:pt x="23140" y="51601"/>
                    <a:pt x="23230" y="51671"/>
                  </a:cubicBezTo>
                  <a:cubicBezTo>
                    <a:pt x="23515" y="51873"/>
                    <a:pt x="23777" y="52064"/>
                    <a:pt x="24063" y="52254"/>
                  </a:cubicBezTo>
                  <a:lnTo>
                    <a:pt x="24420" y="52528"/>
                  </a:lnTo>
                  <a:cubicBezTo>
                    <a:pt x="24134" y="52480"/>
                    <a:pt x="23837" y="52445"/>
                    <a:pt x="23563" y="52409"/>
                  </a:cubicBezTo>
                  <a:cubicBezTo>
                    <a:pt x="23555" y="52407"/>
                    <a:pt x="23548" y="52406"/>
                    <a:pt x="23542" y="52406"/>
                  </a:cubicBezTo>
                  <a:cubicBezTo>
                    <a:pt x="23474" y="52406"/>
                    <a:pt x="23451" y="52506"/>
                    <a:pt x="23527" y="52528"/>
                  </a:cubicBezTo>
                  <a:cubicBezTo>
                    <a:pt x="23956" y="52611"/>
                    <a:pt x="24396" y="52683"/>
                    <a:pt x="24825" y="52766"/>
                  </a:cubicBezTo>
                  <a:cubicBezTo>
                    <a:pt x="24849" y="52778"/>
                    <a:pt x="24885" y="52790"/>
                    <a:pt x="24896" y="52802"/>
                  </a:cubicBezTo>
                  <a:cubicBezTo>
                    <a:pt x="24918" y="52813"/>
                    <a:pt x="24934" y="52819"/>
                    <a:pt x="24951" y="52819"/>
                  </a:cubicBezTo>
                  <a:cubicBezTo>
                    <a:pt x="24970" y="52819"/>
                    <a:pt x="24989" y="52810"/>
                    <a:pt x="25016" y="52790"/>
                  </a:cubicBezTo>
                  <a:cubicBezTo>
                    <a:pt x="25266" y="52838"/>
                    <a:pt x="25539" y="52885"/>
                    <a:pt x="25801" y="52909"/>
                  </a:cubicBezTo>
                  <a:cubicBezTo>
                    <a:pt x="25825" y="52909"/>
                    <a:pt x="25825" y="52921"/>
                    <a:pt x="25837" y="52921"/>
                  </a:cubicBezTo>
                  <a:cubicBezTo>
                    <a:pt x="25848" y="52937"/>
                    <a:pt x="25863" y="52944"/>
                    <a:pt x="25878" y="52944"/>
                  </a:cubicBezTo>
                  <a:cubicBezTo>
                    <a:pt x="25897" y="52944"/>
                    <a:pt x="25914" y="52934"/>
                    <a:pt x="25920" y="52921"/>
                  </a:cubicBezTo>
                  <a:cubicBezTo>
                    <a:pt x="27583" y="53153"/>
                    <a:pt x="29253" y="53259"/>
                    <a:pt x="30931" y="53259"/>
                  </a:cubicBezTo>
                  <a:cubicBezTo>
                    <a:pt x="31320" y="53259"/>
                    <a:pt x="31710" y="53254"/>
                    <a:pt x="32100" y="53242"/>
                  </a:cubicBezTo>
                  <a:cubicBezTo>
                    <a:pt x="32112" y="54886"/>
                    <a:pt x="32147" y="56529"/>
                    <a:pt x="32195" y="58184"/>
                  </a:cubicBezTo>
                  <a:cubicBezTo>
                    <a:pt x="30913" y="58478"/>
                    <a:pt x="29587" y="58638"/>
                    <a:pt x="28266" y="58638"/>
                  </a:cubicBezTo>
                  <a:cubicBezTo>
                    <a:pt x="26067" y="58638"/>
                    <a:pt x="23881" y="58197"/>
                    <a:pt x="21932" y="57207"/>
                  </a:cubicBezTo>
                  <a:cubicBezTo>
                    <a:pt x="21928" y="57203"/>
                    <a:pt x="21924" y="57202"/>
                    <a:pt x="21920" y="57202"/>
                  </a:cubicBezTo>
                  <a:cubicBezTo>
                    <a:pt x="21912" y="57202"/>
                    <a:pt x="21904" y="57207"/>
                    <a:pt x="21896" y="57207"/>
                  </a:cubicBezTo>
                  <a:cubicBezTo>
                    <a:pt x="22122" y="52123"/>
                    <a:pt x="22075" y="46992"/>
                    <a:pt x="21991" y="41872"/>
                  </a:cubicBezTo>
                  <a:cubicBezTo>
                    <a:pt x="21991" y="41848"/>
                    <a:pt x="22015" y="41836"/>
                    <a:pt x="22015" y="41836"/>
                  </a:cubicBezTo>
                  <a:cubicBezTo>
                    <a:pt x="22039" y="41777"/>
                    <a:pt x="22027" y="41729"/>
                    <a:pt x="21991" y="41705"/>
                  </a:cubicBezTo>
                  <a:cubicBezTo>
                    <a:pt x="21956" y="38860"/>
                    <a:pt x="21908" y="36002"/>
                    <a:pt x="21908" y="33180"/>
                  </a:cubicBezTo>
                  <a:cubicBezTo>
                    <a:pt x="21908" y="26525"/>
                    <a:pt x="22110" y="19822"/>
                    <a:pt x="21968" y="13154"/>
                  </a:cubicBezTo>
                  <a:close/>
                  <a:moveTo>
                    <a:pt x="12133" y="14107"/>
                  </a:moveTo>
                  <a:lnTo>
                    <a:pt x="12145" y="14131"/>
                  </a:lnTo>
                  <a:cubicBezTo>
                    <a:pt x="12157" y="14333"/>
                    <a:pt x="12216" y="14523"/>
                    <a:pt x="12335" y="14702"/>
                  </a:cubicBezTo>
                  <a:cubicBezTo>
                    <a:pt x="12361" y="14740"/>
                    <a:pt x="12399" y="14757"/>
                    <a:pt x="12436" y="14757"/>
                  </a:cubicBezTo>
                  <a:cubicBezTo>
                    <a:pt x="12502" y="14757"/>
                    <a:pt x="12565" y="14703"/>
                    <a:pt x="12550" y="14619"/>
                  </a:cubicBezTo>
                  <a:cubicBezTo>
                    <a:pt x="12526" y="14583"/>
                    <a:pt x="12526" y="14547"/>
                    <a:pt x="12514" y="14512"/>
                  </a:cubicBezTo>
                  <a:lnTo>
                    <a:pt x="12514" y="14512"/>
                  </a:lnTo>
                  <a:lnTo>
                    <a:pt x="12633" y="14631"/>
                  </a:lnTo>
                  <a:cubicBezTo>
                    <a:pt x="12550" y="14666"/>
                    <a:pt x="12502" y="14797"/>
                    <a:pt x="12597" y="14869"/>
                  </a:cubicBezTo>
                  <a:cubicBezTo>
                    <a:pt x="13097" y="15214"/>
                    <a:pt x="13645" y="15535"/>
                    <a:pt x="14240" y="15833"/>
                  </a:cubicBezTo>
                  <a:cubicBezTo>
                    <a:pt x="15627" y="16669"/>
                    <a:pt x="17248" y="17166"/>
                    <a:pt x="18829" y="17166"/>
                  </a:cubicBezTo>
                  <a:cubicBezTo>
                    <a:pt x="19026" y="17166"/>
                    <a:pt x="19224" y="17159"/>
                    <a:pt x="19420" y="17143"/>
                  </a:cubicBezTo>
                  <a:cubicBezTo>
                    <a:pt x="19551" y="17131"/>
                    <a:pt x="19634" y="17024"/>
                    <a:pt x="19610" y="16928"/>
                  </a:cubicBezTo>
                  <a:cubicBezTo>
                    <a:pt x="19896" y="16881"/>
                    <a:pt x="20158" y="16833"/>
                    <a:pt x="20432" y="16750"/>
                  </a:cubicBezTo>
                  <a:cubicBezTo>
                    <a:pt x="20444" y="16762"/>
                    <a:pt x="20455" y="16774"/>
                    <a:pt x="20479" y="16774"/>
                  </a:cubicBezTo>
                  <a:cubicBezTo>
                    <a:pt x="20634" y="16821"/>
                    <a:pt x="20848" y="16845"/>
                    <a:pt x="21027" y="16845"/>
                  </a:cubicBezTo>
                  <a:cubicBezTo>
                    <a:pt x="20848" y="17643"/>
                    <a:pt x="20813" y="18441"/>
                    <a:pt x="20598" y="19214"/>
                  </a:cubicBezTo>
                  <a:cubicBezTo>
                    <a:pt x="20574" y="19262"/>
                    <a:pt x="20598" y="19310"/>
                    <a:pt x="20622" y="19334"/>
                  </a:cubicBezTo>
                  <a:cubicBezTo>
                    <a:pt x="20539" y="19905"/>
                    <a:pt x="20455" y="20465"/>
                    <a:pt x="20420" y="21012"/>
                  </a:cubicBezTo>
                  <a:cubicBezTo>
                    <a:pt x="20420" y="21059"/>
                    <a:pt x="20457" y="21083"/>
                    <a:pt x="20492" y="21083"/>
                  </a:cubicBezTo>
                  <a:cubicBezTo>
                    <a:pt x="20519" y="21083"/>
                    <a:pt x="20545" y="21068"/>
                    <a:pt x="20551" y="21036"/>
                  </a:cubicBezTo>
                  <a:cubicBezTo>
                    <a:pt x="20563" y="20941"/>
                    <a:pt x="20574" y="20869"/>
                    <a:pt x="20598" y="20774"/>
                  </a:cubicBezTo>
                  <a:cubicBezTo>
                    <a:pt x="20612" y="20836"/>
                    <a:pt x="20670" y="20875"/>
                    <a:pt x="20728" y="20875"/>
                  </a:cubicBezTo>
                  <a:cubicBezTo>
                    <a:pt x="20770" y="20875"/>
                    <a:pt x="20811" y="20855"/>
                    <a:pt x="20836" y="20810"/>
                  </a:cubicBezTo>
                  <a:cubicBezTo>
                    <a:pt x="21134" y="20357"/>
                    <a:pt x="21229" y="19846"/>
                    <a:pt x="21336" y="19322"/>
                  </a:cubicBezTo>
                  <a:cubicBezTo>
                    <a:pt x="21348" y="19226"/>
                    <a:pt x="21289" y="19143"/>
                    <a:pt x="21194" y="19131"/>
                  </a:cubicBezTo>
                  <a:cubicBezTo>
                    <a:pt x="21098" y="19131"/>
                    <a:pt x="21015" y="19107"/>
                    <a:pt x="20920" y="19107"/>
                  </a:cubicBezTo>
                  <a:cubicBezTo>
                    <a:pt x="21075" y="18536"/>
                    <a:pt x="21217" y="17952"/>
                    <a:pt x="21348" y="17357"/>
                  </a:cubicBezTo>
                  <a:lnTo>
                    <a:pt x="21348" y="17357"/>
                  </a:lnTo>
                  <a:cubicBezTo>
                    <a:pt x="21336" y="22620"/>
                    <a:pt x="21467" y="27906"/>
                    <a:pt x="21467" y="33145"/>
                  </a:cubicBezTo>
                  <a:cubicBezTo>
                    <a:pt x="21467" y="34109"/>
                    <a:pt x="21467" y="35097"/>
                    <a:pt x="21456" y="36062"/>
                  </a:cubicBezTo>
                  <a:cubicBezTo>
                    <a:pt x="21336" y="35955"/>
                    <a:pt x="21217" y="35871"/>
                    <a:pt x="21098" y="35776"/>
                  </a:cubicBezTo>
                  <a:cubicBezTo>
                    <a:pt x="21081" y="35765"/>
                    <a:pt x="21064" y="35759"/>
                    <a:pt x="21048" y="35759"/>
                  </a:cubicBezTo>
                  <a:cubicBezTo>
                    <a:pt x="20965" y="35759"/>
                    <a:pt x="20911" y="35895"/>
                    <a:pt x="20991" y="35955"/>
                  </a:cubicBezTo>
                  <a:cubicBezTo>
                    <a:pt x="21146" y="36062"/>
                    <a:pt x="21289" y="36193"/>
                    <a:pt x="21456" y="36276"/>
                  </a:cubicBezTo>
                  <a:lnTo>
                    <a:pt x="21456" y="36812"/>
                  </a:lnTo>
                  <a:cubicBezTo>
                    <a:pt x="21194" y="36609"/>
                    <a:pt x="20908" y="36431"/>
                    <a:pt x="20634" y="36252"/>
                  </a:cubicBezTo>
                  <a:cubicBezTo>
                    <a:pt x="20614" y="36239"/>
                    <a:pt x="20595" y="36233"/>
                    <a:pt x="20576" y="36233"/>
                  </a:cubicBezTo>
                  <a:cubicBezTo>
                    <a:pt x="20482" y="36233"/>
                    <a:pt x="20416" y="36385"/>
                    <a:pt x="20515" y="36455"/>
                  </a:cubicBezTo>
                  <a:cubicBezTo>
                    <a:pt x="20670" y="36550"/>
                    <a:pt x="20813" y="36657"/>
                    <a:pt x="20967" y="36776"/>
                  </a:cubicBezTo>
                  <a:cubicBezTo>
                    <a:pt x="20848" y="36788"/>
                    <a:pt x="20848" y="36990"/>
                    <a:pt x="20979" y="36990"/>
                  </a:cubicBezTo>
                  <a:cubicBezTo>
                    <a:pt x="21075" y="36990"/>
                    <a:pt x="21086" y="36907"/>
                    <a:pt x="21075" y="36848"/>
                  </a:cubicBezTo>
                  <a:lnTo>
                    <a:pt x="21075" y="36848"/>
                  </a:lnTo>
                  <a:cubicBezTo>
                    <a:pt x="21194" y="36943"/>
                    <a:pt x="21325" y="37026"/>
                    <a:pt x="21456" y="37110"/>
                  </a:cubicBezTo>
                  <a:cubicBezTo>
                    <a:pt x="21456" y="37312"/>
                    <a:pt x="21456" y="37526"/>
                    <a:pt x="21444" y="37729"/>
                  </a:cubicBezTo>
                  <a:cubicBezTo>
                    <a:pt x="21372" y="37681"/>
                    <a:pt x="21289" y="37645"/>
                    <a:pt x="21229" y="37598"/>
                  </a:cubicBezTo>
                  <a:cubicBezTo>
                    <a:pt x="21229" y="37586"/>
                    <a:pt x="21253" y="37562"/>
                    <a:pt x="21253" y="37550"/>
                  </a:cubicBezTo>
                  <a:cubicBezTo>
                    <a:pt x="21292" y="37472"/>
                    <a:pt x="21213" y="37409"/>
                    <a:pt x="21134" y="37409"/>
                  </a:cubicBezTo>
                  <a:cubicBezTo>
                    <a:pt x="21093" y="37409"/>
                    <a:pt x="21051" y="37426"/>
                    <a:pt x="21027" y="37467"/>
                  </a:cubicBezTo>
                  <a:lnTo>
                    <a:pt x="21027" y="37479"/>
                  </a:lnTo>
                  <a:cubicBezTo>
                    <a:pt x="20813" y="37324"/>
                    <a:pt x="20610" y="37169"/>
                    <a:pt x="20432" y="36967"/>
                  </a:cubicBezTo>
                  <a:cubicBezTo>
                    <a:pt x="20408" y="36946"/>
                    <a:pt x="20383" y="36937"/>
                    <a:pt x="20359" y="36937"/>
                  </a:cubicBezTo>
                  <a:cubicBezTo>
                    <a:pt x="20273" y="36937"/>
                    <a:pt x="20200" y="37050"/>
                    <a:pt x="20265" y="37133"/>
                  </a:cubicBezTo>
                  <a:cubicBezTo>
                    <a:pt x="20444" y="37312"/>
                    <a:pt x="20658" y="37538"/>
                    <a:pt x="20896" y="37717"/>
                  </a:cubicBezTo>
                  <a:cubicBezTo>
                    <a:pt x="20848" y="37788"/>
                    <a:pt x="20801" y="37860"/>
                    <a:pt x="20777" y="37943"/>
                  </a:cubicBezTo>
                  <a:cubicBezTo>
                    <a:pt x="20610" y="37848"/>
                    <a:pt x="20432" y="37776"/>
                    <a:pt x="20265" y="37681"/>
                  </a:cubicBezTo>
                  <a:cubicBezTo>
                    <a:pt x="20247" y="37672"/>
                    <a:pt x="20231" y="37668"/>
                    <a:pt x="20215" y="37668"/>
                  </a:cubicBezTo>
                  <a:cubicBezTo>
                    <a:pt x="20125" y="37668"/>
                    <a:pt x="20077" y="37799"/>
                    <a:pt x="20158" y="37860"/>
                  </a:cubicBezTo>
                  <a:cubicBezTo>
                    <a:pt x="20324" y="37955"/>
                    <a:pt x="20491" y="38062"/>
                    <a:pt x="20658" y="38145"/>
                  </a:cubicBezTo>
                  <a:cubicBezTo>
                    <a:pt x="20324" y="38788"/>
                    <a:pt x="20039" y="39455"/>
                    <a:pt x="19741" y="40098"/>
                  </a:cubicBezTo>
                  <a:cubicBezTo>
                    <a:pt x="19717" y="40155"/>
                    <a:pt x="19770" y="40212"/>
                    <a:pt x="19821" y="40212"/>
                  </a:cubicBezTo>
                  <a:cubicBezTo>
                    <a:pt x="19845" y="40212"/>
                    <a:pt x="19869" y="40200"/>
                    <a:pt x="19884" y="40169"/>
                  </a:cubicBezTo>
                  <a:cubicBezTo>
                    <a:pt x="19896" y="40158"/>
                    <a:pt x="19896" y="40146"/>
                    <a:pt x="19908" y="40122"/>
                  </a:cubicBezTo>
                  <a:lnTo>
                    <a:pt x="19908" y="40122"/>
                  </a:lnTo>
                  <a:cubicBezTo>
                    <a:pt x="19896" y="40158"/>
                    <a:pt x="19908" y="40181"/>
                    <a:pt x="19920" y="40229"/>
                  </a:cubicBezTo>
                  <a:cubicBezTo>
                    <a:pt x="20039" y="40384"/>
                    <a:pt x="20158" y="40515"/>
                    <a:pt x="20265" y="40658"/>
                  </a:cubicBezTo>
                  <a:cubicBezTo>
                    <a:pt x="20217" y="40777"/>
                    <a:pt x="20182" y="40920"/>
                    <a:pt x="20134" y="41039"/>
                  </a:cubicBezTo>
                  <a:cubicBezTo>
                    <a:pt x="19979" y="40860"/>
                    <a:pt x="19836" y="40693"/>
                    <a:pt x="19705" y="40503"/>
                  </a:cubicBezTo>
                  <a:cubicBezTo>
                    <a:pt x="19681" y="40473"/>
                    <a:pt x="19650" y="40460"/>
                    <a:pt x="19619" y="40460"/>
                  </a:cubicBezTo>
                  <a:cubicBezTo>
                    <a:pt x="19526" y="40460"/>
                    <a:pt x="19429" y="40569"/>
                    <a:pt x="19491" y="40658"/>
                  </a:cubicBezTo>
                  <a:lnTo>
                    <a:pt x="20027" y="41336"/>
                  </a:lnTo>
                  <a:cubicBezTo>
                    <a:pt x="19967" y="41491"/>
                    <a:pt x="19908" y="41646"/>
                    <a:pt x="19848" y="41812"/>
                  </a:cubicBezTo>
                  <a:cubicBezTo>
                    <a:pt x="19705" y="41670"/>
                    <a:pt x="19551" y="41539"/>
                    <a:pt x="19408" y="41420"/>
                  </a:cubicBezTo>
                  <a:cubicBezTo>
                    <a:pt x="19381" y="41395"/>
                    <a:pt x="19351" y="41385"/>
                    <a:pt x="19323" y="41385"/>
                  </a:cubicBezTo>
                  <a:cubicBezTo>
                    <a:pt x="19228" y="41385"/>
                    <a:pt x="19149" y="41503"/>
                    <a:pt x="19241" y="41586"/>
                  </a:cubicBezTo>
                  <a:cubicBezTo>
                    <a:pt x="19420" y="41753"/>
                    <a:pt x="19586" y="41896"/>
                    <a:pt x="19765" y="42063"/>
                  </a:cubicBezTo>
                  <a:cubicBezTo>
                    <a:pt x="19729" y="42146"/>
                    <a:pt x="19705" y="42229"/>
                    <a:pt x="19670" y="42313"/>
                  </a:cubicBezTo>
                  <a:cubicBezTo>
                    <a:pt x="19654" y="42376"/>
                    <a:pt x="19712" y="42429"/>
                    <a:pt x="19767" y="42429"/>
                  </a:cubicBezTo>
                  <a:cubicBezTo>
                    <a:pt x="19794" y="42429"/>
                    <a:pt x="19820" y="42416"/>
                    <a:pt x="19836" y="42384"/>
                  </a:cubicBezTo>
                  <a:cubicBezTo>
                    <a:pt x="19860" y="42324"/>
                    <a:pt x="19896" y="42265"/>
                    <a:pt x="19908" y="42205"/>
                  </a:cubicBezTo>
                  <a:cubicBezTo>
                    <a:pt x="20027" y="42313"/>
                    <a:pt x="20146" y="42432"/>
                    <a:pt x="20265" y="42539"/>
                  </a:cubicBezTo>
                  <a:cubicBezTo>
                    <a:pt x="20205" y="42670"/>
                    <a:pt x="20146" y="42789"/>
                    <a:pt x="20098" y="42920"/>
                  </a:cubicBezTo>
                  <a:cubicBezTo>
                    <a:pt x="19884" y="42717"/>
                    <a:pt x="19658" y="42491"/>
                    <a:pt x="19443" y="42289"/>
                  </a:cubicBezTo>
                  <a:cubicBezTo>
                    <a:pt x="19417" y="42262"/>
                    <a:pt x="19387" y="42251"/>
                    <a:pt x="19357" y="42251"/>
                  </a:cubicBezTo>
                  <a:cubicBezTo>
                    <a:pt x="19255" y="42251"/>
                    <a:pt x="19160" y="42387"/>
                    <a:pt x="19253" y="42479"/>
                  </a:cubicBezTo>
                  <a:cubicBezTo>
                    <a:pt x="19491" y="42717"/>
                    <a:pt x="19741" y="42955"/>
                    <a:pt x="19979" y="43206"/>
                  </a:cubicBezTo>
                  <a:cubicBezTo>
                    <a:pt x="19920" y="43336"/>
                    <a:pt x="19860" y="43491"/>
                    <a:pt x="19801" y="43622"/>
                  </a:cubicBezTo>
                  <a:cubicBezTo>
                    <a:pt x="19598" y="43420"/>
                    <a:pt x="19372" y="43217"/>
                    <a:pt x="19170" y="43015"/>
                  </a:cubicBezTo>
                  <a:cubicBezTo>
                    <a:pt x="19145" y="42991"/>
                    <a:pt x="19118" y="42980"/>
                    <a:pt x="19093" y="42980"/>
                  </a:cubicBezTo>
                  <a:cubicBezTo>
                    <a:pt x="19005" y="42980"/>
                    <a:pt x="18929" y="43099"/>
                    <a:pt x="19003" y="43182"/>
                  </a:cubicBezTo>
                  <a:cubicBezTo>
                    <a:pt x="19241" y="43420"/>
                    <a:pt x="19467" y="43634"/>
                    <a:pt x="19705" y="43860"/>
                  </a:cubicBezTo>
                  <a:cubicBezTo>
                    <a:pt x="19622" y="44027"/>
                    <a:pt x="19562" y="44206"/>
                    <a:pt x="19491" y="44372"/>
                  </a:cubicBezTo>
                  <a:cubicBezTo>
                    <a:pt x="19459" y="44436"/>
                    <a:pt x="19528" y="44494"/>
                    <a:pt x="19592" y="44494"/>
                  </a:cubicBezTo>
                  <a:cubicBezTo>
                    <a:pt x="19623" y="44494"/>
                    <a:pt x="19654" y="44479"/>
                    <a:pt x="19670" y="44444"/>
                  </a:cubicBezTo>
                  <a:cubicBezTo>
                    <a:pt x="19729" y="44289"/>
                    <a:pt x="19789" y="44158"/>
                    <a:pt x="19860" y="44027"/>
                  </a:cubicBezTo>
                  <a:lnTo>
                    <a:pt x="20265" y="44432"/>
                  </a:lnTo>
                  <a:lnTo>
                    <a:pt x="20003" y="45003"/>
                  </a:lnTo>
                  <a:cubicBezTo>
                    <a:pt x="19503" y="44527"/>
                    <a:pt x="19015" y="44051"/>
                    <a:pt x="18539" y="43563"/>
                  </a:cubicBezTo>
                  <a:cubicBezTo>
                    <a:pt x="18514" y="43538"/>
                    <a:pt x="18487" y="43528"/>
                    <a:pt x="18462" y="43528"/>
                  </a:cubicBezTo>
                  <a:cubicBezTo>
                    <a:pt x="18374" y="43528"/>
                    <a:pt x="18298" y="43647"/>
                    <a:pt x="18372" y="43729"/>
                  </a:cubicBezTo>
                  <a:cubicBezTo>
                    <a:pt x="18872" y="44253"/>
                    <a:pt x="19372" y="44765"/>
                    <a:pt x="19884" y="45277"/>
                  </a:cubicBezTo>
                  <a:cubicBezTo>
                    <a:pt x="19801" y="45444"/>
                    <a:pt x="19741" y="45599"/>
                    <a:pt x="19670" y="45765"/>
                  </a:cubicBezTo>
                  <a:cubicBezTo>
                    <a:pt x="19086" y="45230"/>
                    <a:pt x="18491" y="44706"/>
                    <a:pt x="17931" y="44170"/>
                  </a:cubicBezTo>
                  <a:cubicBezTo>
                    <a:pt x="17906" y="44144"/>
                    <a:pt x="17877" y="44133"/>
                    <a:pt x="17849" y="44133"/>
                  </a:cubicBezTo>
                  <a:cubicBezTo>
                    <a:pt x="17749" y="44133"/>
                    <a:pt x="17659" y="44274"/>
                    <a:pt x="17753" y="44349"/>
                  </a:cubicBezTo>
                  <a:cubicBezTo>
                    <a:pt x="18348" y="44920"/>
                    <a:pt x="18931" y="45515"/>
                    <a:pt x="19527" y="46111"/>
                  </a:cubicBezTo>
                  <a:cubicBezTo>
                    <a:pt x="19479" y="46230"/>
                    <a:pt x="19431" y="46349"/>
                    <a:pt x="19372" y="46468"/>
                  </a:cubicBezTo>
                  <a:cubicBezTo>
                    <a:pt x="18943" y="46063"/>
                    <a:pt x="18515" y="45658"/>
                    <a:pt x="18098" y="45241"/>
                  </a:cubicBezTo>
                  <a:cubicBezTo>
                    <a:pt x="18074" y="45220"/>
                    <a:pt x="18048" y="45212"/>
                    <a:pt x="18023" y="45212"/>
                  </a:cubicBezTo>
                  <a:cubicBezTo>
                    <a:pt x="17935" y="45212"/>
                    <a:pt x="17860" y="45322"/>
                    <a:pt x="17943" y="45396"/>
                  </a:cubicBezTo>
                  <a:cubicBezTo>
                    <a:pt x="18372" y="45837"/>
                    <a:pt x="18812" y="46301"/>
                    <a:pt x="19253" y="46777"/>
                  </a:cubicBezTo>
                  <a:lnTo>
                    <a:pt x="19027" y="47361"/>
                  </a:lnTo>
                  <a:cubicBezTo>
                    <a:pt x="18586" y="46932"/>
                    <a:pt x="18158" y="46492"/>
                    <a:pt x="17741" y="46051"/>
                  </a:cubicBezTo>
                  <a:cubicBezTo>
                    <a:pt x="17718" y="46029"/>
                    <a:pt x="17694" y="46020"/>
                    <a:pt x="17671" y="46020"/>
                  </a:cubicBezTo>
                  <a:cubicBezTo>
                    <a:pt x="17596" y="46020"/>
                    <a:pt x="17534" y="46118"/>
                    <a:pt x="17598" y="46182"/>
                  </a:cubicBezTo>
                  <a:cubicBezTo>
                    <a:pt x="18038" y="46646"/>
                    <a:pt x="18479" y="47135"/>
                    <a:pt x="18943" y="47623"/>
                  </a:cubicBezTo>
                  <a:cubicBezTo>
                    <a:pt x="18931" y="47682"/>
                    <a:pt x="18967" y="47718"/>
                    <a:pt x="19027" y="47718"/>
                  </a:cubicBezTo>
                  <a:lnTo>
                    <a:pt x="19384" y="48075"/>
                  </a:lnTo>
                  <a:cubicBezTo>
                    <a:pt x="19324" y="48206"/>
                    <a:pt x="19289" y="48337"/>
                    <a:pt x="19229" y="48456"/>
                  </a:cubicBezTo>
                  <a:cubicBezTo>
                    <a:pt x="18539" y="47885"/>
                    <a:pt x="17860" y="47289"/>
                    <a:pt x="17205" y="46670"/>
                  </a:cubicBezTo>
                  <a:cubicBezTo>
                    <a:pt x="17184" y="46652"/>
                    <a:pt x="17160" y="46644"/>
                    <a:pt x="17137" y="46644"/>
                  </a:cubicBezTo>
                  <a:cubicBezTo>
                    <a:pt x="17058" y="46644"/>
                    <a:pt x="16988" y="46739"/>
                    <a:pt x="17062" y="46813"/>
                  </a:cubicBezTo>
                  <a:cubicBezTo>
                    <a:pt x="17741" y="47468"/>
                    <a:pt x="18408" y="48135"/>
                    <a:pt x="19086" y="48790"/>
                  </a:cubicBezTo>
                  <a:cubicBezTo>
                    <a:pt x="19003" y="48992"/>
                    <a:pt x="18931" y="49206"/>
                    <a:pt x="18836" y="49432"/>
                  </a:cubicBezTo>
                  <a:cubicBezTo>
                    <a:pt x="18491" y="49206"/>
                    <a:pt x="18158" y="48992"/>
                    <a:pt x="17824" y="48754"/>
                  </a:cubicBezTo>
                  <a:cubicBezTo>
                    <a:pt x="17806" y="48742"/>
                    <a:pt x="17788" y="48736"/>
                    <a:pt x="17772" y="48736"/>
                  </a:cubicBezTo>
                  <a:cubicBezTo>
                    <a:pt x="17694" y="48736"/>
                    <a:pt x="17652" y="48861"/>
                    <a:pt x="17741" y="48921"/>
                  </a:cubicBezTo>
                  <a:cubicBezTo>
                    <a:pt x="18062" y="49159"/>
                    <a:pt x="18408" y="49432"/>
                    <a:pt x="18753" y="49683"/>
                  </a:cubicBezTo>
                  <a:cubicBezTo>
                    <a:pt x="18705" y="49790"/>
                    <a:pt x="18658" y="49885"/>
                    <a:pt x="18634" y="50004"/>
                  </a:cubicBezTo>
                  <a:cubicBezTo>
                    <a:pt x="18372" y="49849"/>
                    <a:pt x="18122" y="49694"/>
                    <a:pt x="17884" y="49528"/>
                  </a:cubicBezTo>
                  <a:cubicBezTo>
                    <a:pt x="17875" y="49523"/>
                    <a:pt x="17866" y="49521"/>
                    <a:pt x="17857" y="49521"/>
                  </a:cubicBezTo>
                  <a:cubicBezTo>
                    <a:pt x="17799" y="49521"/>
                    <a:pt x="17760" y="49616"/>
                    <a:pt x="17812" y="49647"/>
                  </a:cubicBezTo>
                  <a:cubicBezTo>
                    <a:pt x="18062" y="49825"/>
                    <a:pt x="18300" y="50004"/>
                    <a:pt x="18550" y="50206"/>
                  </a:cubicBezTo>
                  <a:lnTo>
                    <a:pt x="18336" y="50778"/>
                  </a:lnTo>
                  <a:lnTo>
                    <a:pt x="18336" y="50802"/>
                  </a:lnTo>
                  <a:cubicBezTo>
                    <a:pt x="17598" y="50385"/>
                    <a:pt x="16872" y="49980"/>
                    <a:pt x="16110" y="49611"/>
                  </a:cubicBezTo>
                  <a:cubicBezTo>
                    <a:pt x="16098" y="49603"/>
                    <a:pt x="16087" y="49600"/>
                    <a:pt x="16076" y="49600"/>
                  </a:cubicBezTo>
                  <a:cubicBezTo>
                    <a:pt x="16019" y="49600"/>
                    <a:pt x="15978" y="49690"/>
                    <a:pt x="16038" y="49730"/>
                  </a:cubicBezTo>
                  <a:cubicBezTo>
                    <a:pt x="16967" y="50206"/>
                    <a:pt x="17860" y="50706"/>
                    <a:pt x="18729" y="51242"/>
                  </a:cubicBezTo>
                  <a:cubicBezTo>
                    <a:pt x="18586" y="51599"/>
                    <a:pt x="18455" y="51957"/>
                    <a:pt x="18312" y="52326"/>
                  </a:cubicBezTo>
                  <a:cubicBezTo>
                    <a:pt x="18304" y="52366"/>
                    <a:pt x="18345" y="52401"/>
                    <a:pt x="18380" y="52401"/>
                  </a:cubicBezTo>
                  <a:cubicBezTo>
                    <a:pt x="18396" y="52401"/>
                    <a:pt x="18412" y="52393"/>
                    <a:pt x="18419" y="52373"/>
                  </a:cubicBezTo>
                  <a:cubicBezTo>
                    <a:pt x="18574" y="52028"/>
                    <a:pt x="18729" y="51695"/>
                    <a:pt x="18896" y="51349"/>
                  </a:cubicBezTo>
                  <a:cubicBezTo>
                    <a:pt x="19110" y="51480"/>
                    <a:pt x="19312" y="51599"/>
                    <a:pt x="19503" y="51730"/>
                  </a:cubicBezTo>
                  <a:cubicBezTo>
                    <a:pt x="19253" y="52314"/>
                    <a:pt x="19003" y="52897"/>
                    <a:pt x="18765" y="53481"/>
                  </a:cubicBezTo>
                  <a:cubicBezTo>
                    <a:pt x="18742" y="53519"/>
                    <a:pt x="18777" y="53547"/>
                    <a:pt x="18815" y="53547"/>
                  </a:cubicBezTo>
                  <a:cubicBezTo>
                    <a:pt x="18837" y="53547"/>
                    <a:pt x="18859" y="53538"/>
                    <a:pt x="18872" y="53516"/>
                  </a:cubicBezTo>
                  <a:cubicBezTo>
                    <a:pt x="19122" y="52957"/>
                    <a:pt x="19384" y="52385"/>
                    <a:pt x="19658" y="51826"/>
                  </a:cubicBezTo>
                  <a:cubicBezTo>
                    <a:pt x="19824" y="51933"/>
                    <a:pt x="19967" y="52028"/>
                    <a:pt x="20122" y="52135"/>
                  </a:cubicBezTo>
                  <a:cubicBezTo>
                    <a:pt x="19979" y="52480"/>
                    <a:pt x="19848" y="52802"/>
                    <a:pt x="19729" y="53147"/>
                  </a:cubicBezTo>
                  <a:cubicBezTo>
                    <a:pt x="18693" y="53778"/>
                    <a:pt x="17705" y="54469"/>
                    <a:pt x="16741" y="55243"/>
                  </a:cubicBezTo>
                  <a:cubicBezTo>
                    <a:pt x="15133" y="56314"/>
                    <a:pt x="13574" y="57445"/>
                    <a:pt x="12216" y="58862"/>
                  </a:cubicBezTo>
                  <a:cubicBezTo>
                    <a:pt x="12216" y="58763"/>
                    <a:pt x="12140" y="58663"/>
                    <a:pt x="12052" y="58663"/>
                  </a:cubicBezTo>
                  <a:cubicBezTo>
                    <a:pt x="12024" y="58663"/>
                    <a:pt x="11995" y="58673"/>
                    <a:pt x="11966" y="58696"/>
                  </a:cubicBezTo>
                  <a:cubicBezTo>
                    <a:pt x="11876" y="58776"/>
                    <a:pt x="11777" y="58806"/>
                    <a:pt x="11683" y="58806"/>
                  </a:cubicBezTo>
                  <a:cubicBezTo>
                    <a:pt x="11666" y="58806"/>
                    <a:pt x="11649" y="58805"/>
                    <a:pt x="11633" y="58803"/>
                  </a:cubicBezTo>
                  <a:cubicBezTo>
                    <a:pt x="11847" y="58624"/>
                    <a:pt x="12026" y="58398"/>
                    <a:pt x="12145" y="58160"/>
                  </a:cubicBezTo>
                  <a:cubicBezTo>
                    <a:pt x="12204" y="58148"/>
                    <a:pt x="12240" y="58100"/>
                    <a:pt x="12264" y="58029"/>
                  </a:cubicBezTo>
                  <a:cubicBezTo>
                    <a:pt x="15562" y="47647"/>
                    <a:pt x="18193" y="36907"/>
                    <a:pt x="20384" y="26239"/>
                  </a:cubicBezTo>
                  <a:cubicBezTo>
                    <a:pt x="20406" y="26159"/>
                    <a:pt x="20335" y="26106"/>
                    <a:pt x="20271" y="26106"/>
                  </a:cubicBezTo>
                  <a:cubicBezTo>
                    <a:pt x="20229" y="26106"/>
                    <a:pt x="20191" y="26128"/>
                    <a:pt x="20182" y="26180"/>
                  </a:cubicBezTo>
                  <a:cubicBezTo>
                    <a:pt x="17634" y="36836"/>
                    <a:pt x="14776" y="47361"/>
                    <a:pt x="11871" y="57922"/>
                  </a:cubicBezTo>
                  <a:cubicBezTo>
                    <a:pt x="11847" y="58017"/>
                    <a:pt x="11883" y="58088"/>
                    <a:pt x="11931" y="58136"/>
                  </a:cubicBezTo>
                  <a:cubicBezTo>
                    <a:pt x="11811" y="58279"/>
                    <a:pt x="11681" y="58422"/>
                    <a:pt x="11514" y="58517"/>
                  </a:cubicBezTo>
                  <a:cubicBezTo>
                    <a:pt x="11502" y="58517"/>
                    <a:pt x="11502" y="58505"/>
                    <a:pt x="11490" y="58505"/>
                  </a:cubicBezTo>
                  <a:cubicBezTo>
                    <a:pt x="10502" y="58362"/>
                    <a:pt x="9537" y="58326"/>
                    <a:pt x="8573" y="58041"/>
                  </a:cubicBezTo>
                  <a:cubicBezTo>
                    <a:pt x="8566" y="58039"/>
                    <a:pt x="8559" y="58038"/>
                    <a:pt x="8552" y="58038"/>
                  </a:cubicBezTo>
                  <a:cubicBezTo>
                    <a:pt x="8460" y="58038"/>
                    <a:pt x="8425" y="58185"/>
                    <a:pt x="8525" y="58207"/>
                  </a:cubicBezTo>
                  <a:cubicBezTo>
                    <a:pt x="9283" y="58438"/>
                    <a:pt x="10173" y="58689"/>
                    <a:pt x="11008" y="58689"/>
                  </a:cubicBezTo>
                  <a:cubicBezTo>
                    <a:pt x="11078" y="58689"/>
                    <a:pt x="11147" y="58687"/>
                    <a:pt x="11216" y="58684"/>
                  </a:cubicBezTo>
                  <a:lnTo>
                    <a:pt x="11216" y="58684"/>
                  </a:lnTo>
                  <a:cubicBezTo>
                    <a:pt x="11133" y="58731"/>
                    <a:pt x="11097" y="58791"/>
                    <a:pt x="11097" y="58862"/>
                  </a:cubicBezTo>
                  <a:cubicBezTo>
                    <a:pt x="9645" y="58755"/>
                    <a:pt x="8347" y="58636"/>
                    <a:pt x="6966" y="57922"/>
                  </a:cubicBezTo>
                  <a:cubicBezTo>
                    <a:pt x="6949" y="57913"/>
                    <a:pt x="6933" y="57910"/>
                    <a:pt x="6917" y="57910"/>
                  </a:cubicBezTo>
                  <a:cubicBezTo>
                    <a:pt x="6818" y="57910"/>
                    <a:pt x="6744" y="58052"/>
                    <a:pt x="6847" y="58124"/>
                  </a:cubicBezTo>
                  <a:cubicBezTo>
                    <a:pt x="7969" y="58746"/>
                    <a:pt x="9381" y="59273"/>
                    <a:pt x="10732" y="59273"/>
                  </a:cubicBezTo>
                  <a:cubicBezTo>
                    <a:pt x="11115" y="59273"/>
                    <a:pt x="11494" y="59231"/>
                    <a:pt x="11859" y="59136"/>
                  </a:cubicBezTo>
                  <a:lnTo>
                    <a:pt x="11871" y="59136"/>
                  </a:lnTo>
                  <a:cubicBezTo>
                    <a:pt x="11055" y="59475"/>
                    <a:pt x="10197" y="59617"/>
                    <a:pt x="9319" y="59617"/>
                  </a:cubicBezTo>
                  <a:cubicBezTo>
                    <a:pt x="6277" y="59617"/>
                    <a:pt x="3000" y="57910"/>
                    <a:pt x="441" y="56755"/>
                  </a:cubicBezTo>
                  <a:cubicBezTo>
                    <a:pt x="477" y="56719"/>
                    <a:pt x="524" y="56695"/>
                    <a:pt x="536" y="56636"/>
                  </a:cubicBezTo>
                  <a:cubicBezTo>
                    <a:pt x="4942" y="42670"/>
                    <a:pt x="9180" y="28454"/>
                    <a:pt x="12133" y="14107"/>
                  </a:cubicBezTo>
                  <a:close/>
                  <a:moveTo>
                    <a:pt x="33528" y="28192"/>
                  </a:moveTo>
                  <a:cubicBezTo>
                    <a:pt x="34314" y="28989"/>
                    <a:pt x="35922" y="29216"/>
                    <a:pt x="36838" y="29466"/>
                  </a:cubicBezTo>
                  <a:cubicBezTo>
                    <a:pt x="37832" y="29727"/>
                    <a:pt x="38825" y="29890"/>
                    <a:pt x="39809" y="29890"/>
                  </a:cubicBezTo>
                  <a:cubicBezTo>
                    <a:pt x="40394" y="29890"/>
                    <a:pt x="40976" y="29833"/>
                    <a:pt x="41553" y="29704"/>
                  </a:cubicBezTo>
                  <a:cubicBezTo>
                    <a:pt x="41672" y="29692"/>
                    <a:pt x="41780" y="29680"/>
                    <a:pt x="41899" y="29668"/>
                  </a:cubicBezTo>
                  <a:lnTo>
                    <a:pt x="41922" y="29668"/>
                  </a:lnTo>
                  <a:cubicBezTo>
                    <a:pt x="41929" y="29765"/>
                    <a:pt x="42019" y="29819"/>
                    <a:pt x="42109" y="29819"/>
                  </a:cubicBezTo>
                  <a:cubicBezTo>
                    <a:pt x="42186" y="29819"/>
                    <a:pt x="42264" y="29780"/>
                    <a:pt x="42291" y="29692"/>
                  </a:cubicBezTo>
                  <a:cubicBezTo>
                    <a:pt x="42315" y="29668"/>
                    <a:pt x="42315" y="29644"/>
                    <a:pt x="42327" y="29621"/>
                  </a:cubicBezTo>
                  <a:cubicBezTo>
                    <a:pt x="42399" y="29609"/>
                    <a:pt x="42470" y="29585"/>
                    <a:pt x="42530" y="29573"/>
                  </a:cubicBezTo>
                  <a:cubicBezTo>
                    <a:pt x="42565" y="29609"/>
                    <a:pt x="42613" y="29621"/>
                    <a:pt x="42649" y="29621"/>
                  </a:cubicBezTo>
                  <a:cubicBezTo>
                    <a:pt x="42684" y="29621"/>
                    <a:pt x="42696" y="29621"/>
                    <a:pt x="42708" y="29609"/>
                  </a:cubicBezTo>
                  <a:cubicBezTo>
                    <a:pt x="42756" y="32204"/>
                    <a:pt x="42803" y="34800"/>
                    <a:pt x="42803" y="37371"/>
                  </a:cubicBezTo>
                  <a:cubicBezTo>
                    <a:pt x="42803" y="43848"/>
                    <a:pt x="42589" y="50385"/>
                    <a:pt x="42792" y="56850"/>
                  </a:cubicBezTo>
                  <a:cubicBezTo>
                    <a:pt x="42673" y="56831"/>
                    <a:pt x="42552" y="56824"/>
                    <a:pt x="42429" y="56824"/>
                  </a:cubicBezTo>
                  <a:cubicBezTo>
                    <a:pt x="42093" y="56824"/>
                    <a:pt x="41748" y="56877"/>
                    <a:pt x="41434" y="56886"/>
                  </a:cubicBezTo>
                  <a:cubicBezTo>
                    <a:pt x="41303" y="56886"/>
                    <a:pt x="41303" y="57088"/>
                    <a:pt x="41434" y="57088"/>
                  </a:cubicBezTo>
                  <a:cubicBezTo>
                    <a:pt x="41739" y="57105"/>
                    <a:pt x="42074" y="57152"/>
                    <a:pt x="42401" y="57152"/>
                  </a:cubicBezTo>
                  <a:cubicBezTo>
                    <a:pt x="42534" y="57152"/>
                    <a:pt x="42665" y="57144"/>
                    <a:pt x="42792" y="57124"/>
                  </a:cubicBezTo>
                  <a:cubicBezTo>
                    <a:pt x="42803" y="57493"/>
                    <a:pt x="42803" y="57862"/>
                    <a:pt x="42815" y="58243"/>
                  </a:cubicBezTo>
                  <a:cubicBezTo>
                    <a:pt x="42434" y="58303"/>
                    <a:pt x="42030" y="58362"/>
                    <a:pt x="41625" y="58374"/>
                  </a:cubicBezTo>
                  <a:cubicBezTo>
                    <a:pt x="41524" y="58380"/>
                    <a:pt x="41419" y="58383"/>
                    <a:pt x="41315" y="58383"/>
                  </a:cubicBezTo>
                  <a:cubicBezTo>
                    <a:pt x="41211" y="58383"/>
                    <a:pt x="41107" y="58380"/>
                    <a:pt x="41006" y="58374"/>
                  </a:cubicBezTo>
                  <a:cubicBezTo>
                    <a:pt x="40898" y="58374"/>
                    <a:pt x="39994" y="58303"/>
                    <a:pt x="40172" y="58100"/>
                  </a:cubicBezTo>
                  <a:cubicBezTo>
                    <a:pt x="40192" y="58071"/>
                    <a:pt x="40164" y="58034"/>
                    <a:pt x="40133" y="58034"/>
                  </a:cubicBezTo>
                  <a:cubicBezTo>
                    <a:pt x="40126" y="58034"/>
                    <a:pt x="40119" y="58036"/>
                    <a:pt x="40113" y="58041"/>
                  </a:cubicBezTo>
                  <a:cubicBezTo>
                    <a:pt x="39827" y="58315"/>
                    <a:pt x="40375" y="58517"/>
                    <a:pt x="40553" y="58565"/>
                  </a:cubicBezTo>
                  <a:cubicBezTo>
                    <a:pt x="40887" y="58654"/>
                    <a:pt x="41244" y="58693"/>
                    <a:pt x="41603" y="58693"/>
                  </a:cubicBezTo>
                  <a:cubicBezTo>
                    <a:pt x="42014" y="58693"/>
                    <a:pt x="42428" y="58641"/>
                    <a:pt x="42815" y="58553"/>
                  </a:cubicBezTo>
                  <a:lnTo>
                    <a:pt x="42815" y="58553"/>
                  </a:lnTo>
                  <a:cubicBezTo>
                    <a:pt x="42803" y="58576"/>
                    <a:pt x="42768" y="58600"/>
                    <a:pt x="42756" y="58624"/>
                  </a:cubicBezTo>
                  <a:cubicBezTo>
                    <a:pt x="42696" y="58684"/>
                    <a:pt x="42732" y="58755"/>
                    <a:pt x="42792" y="58791"/>
                  </a:cubicBezTo>
                  <a:cubicBezTo>
                    <a:pt x="41397" y="59578"/>
                    <a:pt x="40005" y="59886"/>
                    <a:pt x="38606" y="59886"/>
                  </a:cubicBezTo>
                  <a:cubicBezTo>
                    <a:pt x="37234" y="59886"/>
                    <a:pt x="35854" y="59590"/>
                    <a:pt x="34457" y="59160"/>
                  </a:cubicBezTo>
                  <a:cubicBezTo>
                    <a:pt x="34457" y="59148"/>
                    <a:pt x="34433" y="59112"/>
                    <a:pt x="34421" y="59100"/>
                  </a:cubicBezTo>
                  <a:cubicBezTo>
                    <a:pt x="34183" y="58898"/>
                    <a:pt x="33838" y="58731"/>
                    <a:pt x="33505" y="58660"/>
                  </a:cubicBezTo>
                  <a:cubicBezTo>
                    <a:pt x="33528" y="58017"/>
                    <a:pt x="33540" y="57374"/>
                    <a:pt x="33564" y="56719"/>
                  </a:cubicBezTo>
                  <a:cubicBezTo>
                    <a:pt x="33576" y="56731"/>
                    <a:pt x="33588" y="56755"/>
                    <a:pt x="33624" y="56755"/>
                  </a:cubicBezTo>
                  <a:cubicBezTo>
                    <a:pt x="33743" y="56755"/>
                    <a:pt x="33743" y="56576"/>
                    <a:pt x="33624" y="56576"/>
                  </a:cubicBezTo>
                  <a:cubicBezTo>
                    <a:pt x="33588" y="56576"/>
                    <a:pt x="33576" y="56588"/>
                    <a:pt x="33564" y="56600"/>
                  </a:cubicBezTo>
                  <a:cubicBezTo>
                    <a:pt x="33707" y="50147"/>
                    <a:pt x="33540" y="43658"/>
                    <a:pt x="33540" y="37193"/>
                  </a:cubicBezTo>
                  <a:cubicBezTo>
                    <a:pt x="33540" y="34193"/>
                    <a:pt x="33540" y="31192"/>
                    <a:pt x="33528" y="28192"/>
                  </a:cubicBezTo>
                  <a:close/>
                  <a:moveTo>
                    <a:pt x="45555" y="1"/>
                  </a:moveTo>
                  <a:cubicBezTo>
                    <a:pt x="45530" y="1"/>
                    <a:pt x="45506" y="16"/>
                    <a:pt x="45506" y="45"/>
                  </a:cubicBezTo>
                  <a:cubicBezTo>
                    <a:pt x="45506" y="81"/>
                    <a:pt x="45494" y="105"/>
                    <a:pt x="45494" y="141"/>
                  </a:cubicBezTo>
                  <a:lnTo>
                    <a:pt x="45482" y="141"/>
                  </a:lnTo>
                  <a:cubicBezTo>
                    <a:pt x="44220" y="569"/>
                    <a:pt x="43006" y="1153"/>
                    <a:pt x="41851" y="1831"/>
                  </a:cubicBezTo>
                  <a:cubicBezTo>
                    <a:pt x="41004" y="1726"/>
                    <a:pt x="40181" y="1665"/>
                    <a:pt x="39375" y="1665"/>
                  </a:cubicBezTo>
                  <a:cubicBezTo>
                    <a:pt x="38277" y="1665"/>
                    <a:pt x="37210" y="1778"/>
                    <a:pt x="36160" y="2046"/>
                  </a:cubicBezTo>
                  <a:cubicBezTo>
                    <a:pt x="36160" y="1998"/>
                    <a:pt x="36160" y="1950"/>
                    <a:pt x="36148" y="1903"/>
                  </a:cubicBezTo>
                  <a:lnTo>
                    <a:pt x="36148" y="1903"/>
                  </a:lnTo>
                  <a:cubicBezTo>
                    <a:pt x="36173" y="1913"/>
                    <a:pt x="36200" y="1918"/>
                    <a:pt x="36228" y="1918"/>
                  </a:cubicBezTo>
                  <a:cubicBezTo>
                    <a:pt x="36329" y="1918"/>
                    <a:pt x="36431" y="1851"/>
                    <a:pt x="36422" y="1748"/>
                  </a:cubicBezTo>
                  <a:cubicBezTo>
                    <a:pt x="36386" y="1403"/>
                    <a:pt x="36362" y="1057"/>
                    <a:pt x="36303" y="712"/>
                  </a:cubicBezTo>
                  <a:cubicBezTo>
                    <a:pt x="36283" y="612"/>
                    <a:pt x="36211" y="511"/>
                    <a:pt x="36096" y="511"/>
                  </a:cubicBezTo>
                  <a:cubicBezTo>
                    <a:pt x="36075" y="511"/>
                    <a:pt x="36053" y="514"/>
                    <a:pt x="36029" y="522"/>
                  </a:cubicBezTo>
                  <a:cubicBezTo>
                    <a:pt x="35493" y="700"/>
                    <a:pt x="34969" y="915"/>
                    <a:pt x="34469" y="1153"/>
                  </a:cubicBezTo>
                  <a:cubicBezTo>
                    <a:pt x="34421" y="1153"/>
                    <a:pt x="34398" y="1165"/>
                    <a:pt x="34362" y="1188"/>
                  </a:cubicBezTo>
                  <a:cubicBezTo>
                    <a:pt x="32516" y="2070"/>
                    <a:pt x="30861" y="3272"/>
                    <a:pt x="29040" y="4225"/>
                  </a:cubicBezTo>
                  <a:cubicBezTo>
                    <a:pt x="26873" y="5356"/>
                    <a:pt x="24718" y="6391"/>
                    <a:pt x="22753" y="7796"/>
                  </a:cubicBezTo>
                  <a:cubicBezTo>
                    <a:pt x="22741" y="7785"/>
                    <a:pt x="22741" y="7773"/>
                    <a:pt x="22730" y="7773"/>
                  </a:cubicBezTo>
                  <a:cubicBezTo>
                    <a:pt x="22714" y="7749"/>
                    <a:pt x="22690" y="7738"/>
                    <a:pt x="22667" y="7738"/>
                  </a:cubicBezTo>
                  <a:cubicBezTo>
                    <a:pt x="22621" y="7738"/>
                    <a:pt x="22579" y="7781"/>
                    <a:pt x="22610" y="7844"/>
                  </a:cubicBezTo>
                  <a:cubicBezTo>
                    <a:pt x="22610" y="7856"/>
                    <a:pt x="22622" y="7856"/>
                    <a:pt x="22634" y="7880"/>
                  </a:cubicBezTo>
                  <a:cubicBezTo>
                    <a:pt x="22527" y="7880"/>
                    <a:pt x="22432" y="7880"/>
                    <a:pt x="22337" y="7904"/>
                  </a:cubicBezTo>
                  <a:cubicBezTo>
                    <a:pt x="21991" y="7999"/>
                    <a:pt x="21622" y="8225"/>
                    <a:pt x="21575" y="8618"/>
                  </a:cubicBezTo>
                  <a:cubicBezTo>
                    <a:pt x="21575" y="8630"/>
                    <a:pt x="21575" y="8642"/>
                    <a:pt x="21598" y="8666"/>
                  </a:cubicBezTo>
                  <a:cubicBezTo>
                    <a:pt x="21598" y="8749"/>
                    <a:pt x="21598" y="8856"/>
                    <a:pt x="21575" y="8939"/>
                  </a:cubicBezTo>
                  <a:cubicBezTo>
                    <a:pt x="19241" y="9999"/>
                    <a:pt x="16967" y="11190"/>
                    <a:pt x="14729" y="12464"/>
                  </a:cubicBezTo>
                  <a:cubicBezTo>
                    <a:pt x="14716" y="12459"/>
                    <a:pt x="14703" y="12457"/>
                    <a:pt x="14690" y="12457"/>
                  </a:cubicBezTo>
                  <a:cubicBezTo>
                    <a:pt x="14629" y="12457"/>
                    <a:pt x="14567" y="12500"/>
                    <a:pt x="14538" y="12559"/>
                  </a:cubicBezTo>
                  <a:lnTo>
                    <a:pt x="14002" y="12880"/>
                  </a:lnTo>
                  <a:cubicBezTo>
                    <a:pt x="14084" y="12799"/>
                    <a:pt x="14009" y="12665"/>
                    <a:pt x="13896" y="12665"/>
                  </a:cubicBezTo>
                  <a:cubicBezTo>
                    <a:pt x="13877" y="12665"/>
                    <a:pt x="13856" y="12669"/>
                    <a:pt x="13836" y="12678"/>
                  </a:cubicBezTo>
                  <a:cubicBezTo>
                    <a:pt x="13288" y="12952"/>
                    <a:pt x="12752" y="13249"/>
                    <a:pt x="12204" y="13535"/>
                  </a:cubicBezTo>
                  <a:cubicBezTo>
                    <a:pt x="12157" y="13547"/>
                    <a:pt x="12157" y="13595"/>
                    <a:pt x="12157" y="13619"/>
                  </a:cubicBezTo>
                  <a:cubicBezTo>
                    <a:pt x="12145" y="13690"/>
                    <a:pt x="12145" y="13773"/>
                    <a:pt x="12133" y="13857"/>
                  </a:cubicBezTo>
                  <a:cubicBezTo>
                    <a:pt x="12109" y="13845"/>
                    <a:pt x="12097" y="13845"/>
                    <a:pt x="12085" y="13833"/>
                  </a:cubicBezTo>
                  <a:cubicBezTo>
                    <a:pt x="12061" y="13812"/>
                    <a:pt x="12037" y="13803"/>
                    <a:pt x="12016" y="13803"/>
                  </a:cubicBezTo>
                  <a:cubicBezTo>
                    <a:pt x="11952" y="13803"/>
                    <a:pt x="11910" y="13881"/>
                    <a:pt x="11954" y="13952"/>
                  </a:cubicBezTo>
                  <a:cubicBezTo>
                    <a:pt x="11919" y="13964"/>
                    <a:pt x="11907" y="13976"/>
                    <a:pt x="11895" y="14023"/>
                  </a:cubicBezTo>
                  <a:cubicBezTo>
                    <a:pt x="8109" y="28263"/>
                    <a:pt x="4513" y="42491"/>
                    <a:pt x="48" y="56540"/>
                  </a:cubicBezTo>
                  <a:cubicBezTo>
                    <a:pt x="0" y="56671"/>
                    <a:pt x="72" y="56767"/>
                    <a:pt x="167" y="56826"/>
                  </a:cubicBezTo>
                  <a:cubicBezTo>
                    <a:pt x="143" y="56874"/>
                    <a:pt x="167" y="56910"/>
                    <a:pt x="203" y="56945"/>
                  </a:cubicBezTo>
                  <a:cubicBezTo>
                    <a:pt x="2282" y="58340"/>
                    <a:pt x="6132" y="60297"/>
                    <a:pt x="9282" y="60297"/>
                  </a:cubicBezTo>
                  <a:cubicBezTo>
                    <a:pt x="10407" y="60297"/>
                    <a:pt x="11442" y="60048"/>
                    <a:pt x="12276" y="59434"/>
                  </a:cubicBezTo>
                  <a:lnTo>
                    <a:pt x="12288" y="59410"/>
                  </a:lnTo>
                  <a:cubicBezTo>
                    <a:pt x="12335" y="59374"/>
                    <a:pt x="12395" y="59338"/>
                    <a:pt x="12454" y="59291"/>
                  </a:cubicBezTo>
                  <a:cubicBezTo>
                    <a:pt x="12466" y="59315"/>
                    <a:pt x="12490" y="59327"/>
                    <a:pt x="12514" y="59327"/>
                  </a:cubicBezTo>
                  <a:cubicBezTo>
                    <a:pt x="12585" y="59327"/>
                    <a:pt x="12621" y="59255"/>
                    <a:pt x="12609" y="59196"/>
                  </a:cubicBezTo>
                  <a:cubicBezTo>
                    <a:pt x="14419" y="57862"/>
                    <a:pt x="16360" y="56552"/>
                    <a:pt x="18098" y="55100"/>
                  </a:cubicBezTo>
                  <a:cubicBezTo>
                    <a:pt x="19134" y="54397"/>
                    <a:pt x="20170" y="53683"/>
                    <a:pt x="21146" y="52897"/>
                  </a:cubicBezTo>
                  <a:cubicBezTo>
                    <a:pt x="21152" y="52898"/>
                    <a:pt x="21158" y="52899"/>
                    <a:pt x="21164" y="52899"/>
                  </a:cubicBezTo>
                  <a:cubicBezTo>
                    <a:pt x="21215" y="52899"/>
                    <a:pt x="21253" y="52855"/>
                    <a:pt x="21253" y="52802"/>
                  </a:cubicBezTo>
                  <a:cubicBezTo>
                    <a:pt x="21277" y="52778"/>
                    <a:pt x="21325" y="52742"/>
                    <a:pt x="21360" y="52719"/>
                  </a:cubicBezTo>
                  <a:cubicBezTo>
                    <a:pt x="21384" y="54409"/>
                    <a:pt x="21432" y="56124"/>
                    <a:pt x="21515" y="57826"/>
                  </a:cubicBezTo>
                  <a:cubicBezTo>
                    <a:pt x="21515" y="57939"/>
                    <a:pt x="21604" y="57993"/>
                    <a:pt x="21688" y="57993"/>
                  </a:cubicBezTo>
                  <a:cubicBezTo>
                    <a:pt x="21711" y="57993"/>
                    <a:pt x="21733" y="57989"/>
                    <a:pt x="21753" y="57981"/>
                  </a:cubicBezTo>
                  <a:cubicBezTo>
                    <a:pt x="21777" y="58005"/>
                    <a:pt x="21789" y="58017"/>
                    <a:pt x="21801" y="58017"/>
                  </a:cubicBezTo>
                  <a:cubicBezTo>
                    <a:pt x="23622" y="59148"/>
                    <a:pt x="26075" y="59327"/>
                    <a:pt x="28171" y="59434"/>
                  </a:cubicBezTo>
                  <a:cubicBezTo>
                    <a:pt x="28564" y="59452"/>
                    <a:pt x="28959" y="59469"/>
                    <a:pt x="29351" y="59469"/>
                  </a:cubicBezTo>
                  <a:cubicBezTo>
                    <a:pt x="30489" y="59469"/>
                    <a:pt x="31595" y="59327"/>
                    <a:pt x="32516" y="58672"/>
                  </a:cubicBezTo>
                  <a:cubicBezTo>
                    <a:pt x="32528" y="58660"/>
                    <a:pt x="32552" y="58660"/>
                    <a:pt x="32564" y="58636"/>
                  </a:cubicBezTo>
                  <a:cubicBezTo>
                    <a:pt x="32707" y="58517"/>
                    <a:pt x="32862" y="58398"/>
                    <a:pt x="32993" y="58255"/>
                  </a:cubicBezTo>
                  <a:cubicBezTo>
                    <a:pt x="32993" y="58386"/>
                    <a:pt x="32993" y="58517"/>
                    <a:pt x="33005" y="58672"/>
                  </a:cubicBezTo>
                  <a:lnTo>
                    <a:pt x="32909" y="58672"/>
                  </a:lnTo>
                  <a:cubicBezTo>
                    <a:pt x="32755" y="58684"/>
                    <a:pt x="32731" y="58874"/>
                    <a:pt x="32874" y="58934"/>
                  </a:cubicBezTo>
                  <a:cubicBezTo>
                    <a:pt x="32933" y="58969"/>
                    <a:pt x="32993" y="58969"/>
                    <a:pt x="33040" y="58993"/>
                  </a:cubicBezTo>
                  <a:cubicBezTo>
                    <a:pt x="33052" y="59005"/>
                    <a:pt x="33052" y="59029"/>
                    <a:pt x="33064" y="59029"/>
                  </a:cubicBezTo>
                  <a:cubicBezTo>
                    <a:pt x="34887" y="59825"/>
                    <a:pt x="36947" y="60508"/>
                    <a:pt x="38937" y="60508"/>
                  </a:cubicBezTo>
                  <a:cubicBezTo>
                    <a:pt x="40431" y="60508"/>
                    <a:pt x="41886" y="60123"/>
                    <a:pt x="43173" y="59112"/>
                  </a:cubicBezTo>
                  <a:cubicBezTo>
                    <a:pt x="43173" y="59112"/>
                    <a:pt x="43173" y="59100"/>
                    <a:pt x="43184" y="59100"/>
                  </a:cubicBezTo>
                  <a:cubicBezTo>
                    <a:pt x="47768" y="55874"/>
                    <a:pt x="51697" y="51218"/>
                    <a:pt x="55353" y="46992"/>
                  </a:cubicBezTo>
                  <a:cubicBezTo>
                    <a:pt x="55499" y="46734"/>
                    <a:pt x="55338" y="46465"/>
                    <a:pt x="55159" y="46465"/>
                  </a:cubicBezTo>
                  <a:cubicBezTo>
                    <a:pt x="55148" y="46465"/>
                    <a:pt x="55137" y="46466"/>
                    <a:pt x="55126" y="46468"/>
                  </a:cubicBezTo>
                  <a:lnTo>
                    <a:pt x="55126" y="46420"/>
                  </a:lnTo>
                  <a:cubicBezTo>
                    <a:pt x="55138" y="46361"/>
                    <a:pt x="55138" y="46301"/>
                    <a:pt x="55126" y="46242"/>
                  </a:cubicBezTo>
                  <a:cubicBezTo>
                    <a:pt x="55353" y="39860"/>
                    <a:pt x="55317" y="33478"/>
                    <a:pt x="55293" y="27084"/>
                  </a:cubicBezTo>
                  <a:cubicBezTo>
                    <a:pt x="55257" y="20619"/>
                    <a:pt x="55805" y="13845"/>
                    <a:pt x="55126" y="7404"/>
                  </a:cubicBezTo>
                  <a:cubicBezTo>
                    <a:pt x="55312" y="7217"/>
                    <a:pt x="55160" y="6903"/>
                    <a:pt x="54955" y="6903"/>
                  </a:cubicBezTo>
                  <a:cubicBezTo>
                    <a:pt x="54910" y="6903"/>
                    <a:pt x="54863" y="6917"/>
                    <a:pt x="54817" y="6951"/>
                  </a:cubicBezTo>
                  <a:cubicBezTo>
                    <a:pt x="54317" y="7296"/>
                    <a:pt x="53817" y="7654"/>
                    <a:pt x="53305" y="7999"/>
                  </a:cubicBezTo>
                  <a:cubicBezTo>
                    <a:pt x="53186" y="7856"/>
                    <a:pt x="53043" y="7773"/>
                    <a:pt x="52805" y="7701"/>
                  </a:cubicBezTo>
                  <a:cubicBezTo>
                    <a:pt x="52705" y="7671"/>
                    <a:pt x="52611" y="7663"/>
                    <a:pt x="52518" y="7663"/>
                  </a:cubicBezTo>
                  <a:cubicBezTo>
                    <a:pt x="52406" y="7663"/>
                    <a:pt x="52298" y="7675"/>
                    <a:pt x="52189" y="7675"/>
                  </a:cubicBezTo>
                  <a:cubicBezTo>
                    <a:pt x="52140" y="7675"/>
                    <a:pt x="52092" y="7672"/>
                    <a:pt x="52043" y="7665"/>
                  </a:cubicBezTo>
                  <a:cubicBezTo>
                    <a:pt x="51447" y="7606"/>
                    <a:pt x="50900" y="7415"/>
                    <a:pt x="50316" y="7344"/>
                  </a:cubicBezTo>
                  <a:cubicBezTo>
                    <a:pt x="50127" y="7318"/>
                    <a:pt x="49936" y="7305"/>
                    <a:pt x="49747" y="7305"/>
                  </a:cubicBezTo>
                  <a:cubicBezTo>
                    <a:pt x="49057" y="7305"/>
                    <a:pt x="48381" y="7477"/>
                    <a:pt x="47792" y="7832"/>
                  </a:cubicBezTo>
                  <a:cubicBezTo>
                    <a:pt x="47804" y="7249"/>
                    <a:pt x="47876" y="6630"/>
                    <a:pt x="47709" y="6058"/>
                  </a:cubicBezTo>
                  <a:cubicBezTo>
                    <a:pt x="47685" y="5975"/>
                    <a:pt x="47590" y="5891"/>
                    <a:pt x="47506" y="5891"/>
                  </a:cubicBezTo>
                  <a:cubicBezTo>
                    <a:pt x="46899" y="5927"/>
                    <a:pt x="46221" y="6237"/>
                    <a:pt x="45542" y="6689"/>
                  </a:cubicBezTo>
                  <a:cubicBezTo>
                    <a:pt x="45566" y="6570"/>
                    <a:pt x="45590" y="6427"/>
                    <a:pt x="45601" y="6344"/>
                  </a:cubicBezTo>
                  <a:cubicBezTo>
                    <a:pt x="45732" y="5701"/>
                    <a:pt x="45649" y="4939"/>
                    <a:pt x="45661" y="4284"/>
                  </a:cubicBezTo>
                  <a:cubicBezTo>
                    <a:pt x="45685" y="3117"/>
                    <a:pt x="45792" y="1903"/>
                    <a:pt x="45709" y="736"/>
                  </a:cubicBezTo>
                  <a:cubicBezTo>
                    <a:pt x="45720" y="593"/>
                    <a:pt x="45732" y="450"/>
                    <a:pt x="45732" y="319"/>
                  </a:cubicBezTo>
                  <a:cubicBezTo>
                    <a:pt x="45732" y="236"/>
                    <a:pt x="45685" y="176"/>
                    <a:pt x="45625" y="153"/>
                  </a:cubicBezTo>
                  <a:cubicBezTo>
                    <a:pt x="45625" y="117"/>
                    <a:pt x="45613" y="81"/>
                    <a:pt x="45613" y="45"/>
                  </a:cubicBezTo>
                  <a:cubicBezTo>
                    <a:pt x="45607" y="16"/>
                    <a:pt x="45581" y="1"/>
                    <a:pt x="455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2" name="Google Shape;9152;p37"/>
            <p:cNvSpPr/>
            <p:nvPr/>
          </p:nvSpPr>
          <p:spPr>
            <a:xfrm>
              <a:off x="4222500" y="3002200"/>
              <a:ext cx="7125" cy="10750"/>
            </a:xfrm>
            <a:custGeom>
              <a:avLst/>
              <a:gdLst/>
              <a:ahLst/>
              <a:cxnLst/>
              <a:rect l="l" t="t" r="r" b="b"/>
              <a:pathLst>
                <a:path w="285" h="430" extrusionOk="0">
                  <a:moveTo>
                    <a:pt x="130" y="1"/>
                  </a:moveTo>
                  <a:cubicBezTo>
                    <a:pt x="67" y="1"/>
                    <a:pt x="0" y="64"/>
                    <a:pt x="38" y="147"/>
                  </a:cubicBezTo>
                  <a:cubicBezTo>
                    <a:pt x="62" y="230"/>
                    <a:pt x="109" y="313"/>
                    <a:pt x="157" y="397"/>
                  </a:cubicBezTo>
                  <a:cubicBezTo>
                    <a:pt x="172" y="420"/>
                    <a:pt x="191" y="429"/>
                    <a:pt x="209" y="429"/>
                  </a:cubicBezTo>
                  <a:cubicBezTo>
                    <a:pt x="248" y="429"/>
                    <a:pt x="284" y="386"/>
                    <a:pt x="276" y="337"/>
                  </a:cubicBezTo>
                  <a:cubicBezTo>
                    <a:pt x="264" y="254"/>
                    <a:pt x="228" y="159"/>
                    <a:pt x="216" y="75"/>
                  </a:cubicBezTo>
                  <a:cubicBezTo>
                    <a:pt x="203" y="22"/>
                    <a:pt x="167" y="1"/>
                    <a:pt x="1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3" name="Google Shape;9153;p37"/>
            <p:cNvSpPr/>
            <p:nvPr/>
          </p:nvSpPr>
          <p:spPr>
            <a:xfrm>
              <a:off x="4302325" y="2713800"/>
              <a:ext cx="6250" cy="4850"/>
            </a:xfrm>
            <a:custGeom>
              <a:avLst/>
              <a:gdLst/>
              <a:ahLst/>
              <a:cxnLst/>
              <a:rect l="l" t="t" r="r" b="b"/>
              <a:pathLst>
                <a:path w="250" h="194" extrusionOk="0">
                  <a:moveTo>
                    <a:pt x="101" y="1"/>
                  </a:moveTo>
                  <a:cubicBezTo>
                    <a:pt x="0" y="1"/>
                    <a:pt x="6" y="193"/>
                    <a:pt x="119" y="193"/>
                  </a:cubicBezTo>
                  <a:cubicBezTo>
                    <a:pt x="250" y="193"/>
                    <a:pt x="250" y="3"/>
                    <a:pt x="119" y="3"/>
                  </a:cubicBezTo>
                  <a:cubicBezTo>
                    <a:pt x="113" y="1"/>
                    <a:pt x="107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4" name="Google Shape;9154;p37"/>
            <p:cNvSpPr/>
            <p:nvPr/>
          </p:nvSpPr>
          <p:spPr>
            <a:xfrm>
              <a:off x="4598550" y="1967900"/>
              <a:ext cx="18400" cy="42450"/>
            </a:xfrm>
            <a:custGeom>
              <a:avLst/>
              <a:gdLst/>
              <a:ahLst/>
              <a:cxnLst/>
              <a:rect l="l" t="t" r="r" b="b"/>
              <a:pathLst>
                <a:path w="736" h="1698" extrusionOk="0">
                  <a:moveTo>
                    <a:pt x="679" y="1"/>
                  </a:moveTo>
                  <a:cubicBezTo>
                    <a:pt x="663" y="1"/>
                    <a:pt x="649" y="9"/>
                    <a:pt x="641" y="26"/>
                  </a:cubicBezTo>
                  <a:cubicBezTo>
                    <a:pt x="367" y="502"/>
                    <a:pt x="188" y="1038"/>
                    <a:pt x="21" y="1561"/>
                  </a:cubicBezTo>
                  <a:cubicBezTo>
                    <a:pt x="0" y="1646"/>
                    <a:pt x="63" y="1698"/>
                    <a:pt x="130" y="1698"/>
                  </a:cubicBezTo>
                  <a:cubicBezTo>
                    <a:pt x="176" y="1698"/>
                    <a:pt x="224" y="1674"/>
                    <a:pt x="248" y="1621"/>
                  </a:cubicBezTo>
                  <a:cubicBezTo>
                    <a:pt x="438" y="1109"/>
                    <a:pt x="641" y="597"/>
                    <a:pt x="736" y="73"/>
                  </a:cubicBezTo>
                  <a:cubicBezTo>
                    <a:pt x="736" y="27"/>
                    <a:pt x="706" y="1"/>
                    <a:pt x="6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5" name="Google Shape;9155;p37"/>
            <p:cNvSpPr/>
            <p:nvPr/>
          </p:nvSpPr>
          <p:spPr>
            <a:xfrm>
              <a:off x="4597425" y="1994075"/>
              <a:ext cx="18575" cy="50350"/>
            </a:xfrm>
            <a:custGeom>
              <a:avLst/>
              <a:gdLst/>
              <a:ahLst/>
              <a:cxnLst/>
              <a:rect l="l" t="t" r="r" b="b"/>
              <a:pathLst>
                <a:path w="743" h="2014" extrusionOk="0">
                  <a:moveTo>
                    <a:pt x="650" y="1"/>
                  </a:moveTo>
                  <a:cubicBezTo>
                    <a:pt x="619" y="1"/>
                    <a:pt x="588" y="19"/>
                    <a:pt x="578" y="62"/>
                  </a:cubicBezTo>
                  <a:cubicBezTo>
                    <a:pt x="388" y="693"/>
                    <a:pt x="138" y="1300"/>
                    <a:pt x="7" y="1943"/>
                  </a:cubicBezTo>
                  <a:cubicBezTo>
                    <a:pt x="0" y="1990"/>
                    <a:pt x="31" y="2014"/>
                    <a:pt x="63" y="2014"/>
                  </a:cubicBezTo>
                  <a:cubicBezTo>
                    <a:pt x="89" y="2014"/>
                    <a:pt x="115" y="1999"/>
                    <a:pt x="126" y="1967"/>
                  </a:cubicBezTo>
                  <a:cubicBezTo>
                    <a:pt x="364" y="1360"/>
                    <a:pt x="543" y="717"/>
                    <a:pt x="721" y="98"/>
                  </a:cubicBezTo>
                  <a:cubicBezTo>
                    <a:pt x="743" y="41"/>
                    <a:pt x="696" y="1"/>
                    <a:pt x="6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6" name="Google Shape;9156;p37"/>
            <p:cNvSpPr/>
            <p:nvPr/>
          </p:nvSpPr>
          <p:spPr>
            <a:xfrm>
              <a:off x="4512750" y="2126175"/>
              <a:ext cx="57525" cy="6900"/>
            </a:xfrm>
            <a:custGeom>
              <a:avLst/>
              <a:gdLst/>
              <a:ahLst/>
              <a:cxnLst/>
              <a:rect l="l" t="t" r="r" b="b"/>
              <a:pathLst>
                <a:path w="2301" h="276" extrusionOk="0">
                  <a:moveTo>
                    <a:pt x="2171" y="1"/>
                  </a:moveTo>
                  <a:cubicBezTo>
                    <a:pt x="2163" y="1"/>
                    <a:pt x="2153" y="2"/>
                    <a:pt x="2144" y="5"/>
                  </a:cubicBezTo>
                  <a:cubicBezTo>
                    <a:pt x="1589" y="91"/>
                    <a:pt x="1035" y="146"/>
                    <a:pt x="475" y="146"/>
                  </a:cubicBezTo>
                  <a:cubicBezTo>
                    <a:pt x="337" y="146"/>
                    <a:pt x="199" y="143"/>
                    <a:pt x="60" y="136"/>
                  </a:cubicBezTo>
                  <a:cubicBezTo>
                    <a:pt x="1" y="136"/>
                    <a:pt x="1" y="195"/>
                    <a:pt x="48" y="207"/>
                  </a:cubicBezTo>
                  <a:cubicBezTo>
                    <a:pt x="386" y="252"/>
                    <a:pt x="723" y="276"/>
                    <a:pt x="1060" y="276"/>
                  </a:cubicBezTo>
                  <a:cubicBezTo>
                    <a:pt x="1437" y="276"/>
                    <a:pt x="1814" y="246"/>
                    <a:pt x="2191" y="183"/>
                  </a:cubicBezTo>
                  <a:cubicBezTo>
                    <a:pt x="2301" y="173"/>
                    <a:pt x="2269" y="1"/>
                    <a:pt x="2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7" name="Google Shape;9157;p37"/>
            <p:cNvSpPr/>
            <p:nvPr/>
          </p:nvSpPr>
          <p:spPr>
            <a:xfrm>
              <a:off x="4573775" y="2126575"/>
              <a:ext cx="3600" cy="2700"/>
            </a:xfrm>
            <a:custGeom>
              <a:avLst/>
              <a:gdLst/>
              <a:ahLst/>
              <a:cxnLst/>
              <a:rect l="l" t="t" r="r" b="b"/>
              <a:pathLst>
                <a:path w="144" h="108" extrusionOk="0">
                  <a:moveTo>
                    <a:pt x="60" y="1"/>
                  </a:moveTo>
                  <a:cubicBezTo>
                    <a:pt x="0" y="1"/>
                    <a:pt x="0" y="108"/>
                    <a:pt x="60" y="108"/>
                  </a:cubicBezTo>
                  <a:cubicBezTo>
                    <a:pt x="143" y="108"/>
                    <a:pt x="143" y="1"/>
                    <a:pt x="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8" name="Google Shape;9158;p37"/>
            <p:cNvSpPr/>
            <p:nvPr/>
          </p:nvSpPr>
          <p:spPr>
            <a:xfrm>
              <a:off x="4540725" y="2142200"/>
              <a:ext cx="38425" cy="6000"/>
            </a:xfrm>
            <a:custGeom>
              <a:avLst/>
              <a:gdLst/>
              <a:ahLst/>
              <a:cxnLst/>
              <a:rect l="l" t="t" r="r" b="b"/>
              <a:pathLst>
                <a:path w="1537" h="240" extrusionOk="0">
                  <a:moveTo>
                    <a:pt x="1039" y="1"/>
                  </a:moveTo>
                  <a:cubicBezTo>
                    <a:pt x="722" y="1"/>
                    <a:pt x="409" y="34"/>
                    <a:pt x="108" y="43"/>
                  </a:cubicBezTo>
                  <a:cubicBezTo>
                    <a:pt x="1" y="43"/>
                    <a:pt x="1" y="197"/>
                    <a:pt x="108" y="197"/>
                  </a:cubicBezTo>
                  <a:cubicBezTo>
                    <a:pt x="409" y="206"/>
                    <a:pt x="722" y="239"/>
                    <a:pt x="1039" y="239"/>
                  </a:cubicBezTo>
                  <a:cubicBezTo>
                    <a:pt x="1161" y="239"/>
                    <a:pt x="1283" y="234"/>
                    <a:pt x="1406" y="221"/>
                  </a:cubicBezTo>
                  <a:cubicBezTo>
                    <a:pt x="1537" y="209"/>
                    <a:pt x="1537" y="31"/>
                    <a:pt x="1406" y="19"/>
                  </a:cubicBezTo>
                  <a:cubicBezTo>
                    <a:pt x="1283" y="5"/>
                    <a:pt x="1161" y="1"/>
                    <a:pt x="10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9" name="Google Shape;9159;p37"/>
            <p:cNvSpPr/>
            <p:nvPr/>
          </p:nvSpPr>
          <p:spPr>
            <a:xfrm>
              <a:off x="4548875" y="2156325"/>
              <a:ext cx="30575" cy="9325"/>
            </a:xfrm>
            <a:custGeom>
              <a:avLst/>
              <a:gdLst/>
              <a:ahLst/>
              <a:cxnLst/>
              <a:rect l="l" t="t" r="r" b="b"/>
              <a:pathLst>
                <a:path w="1223" h="373" extrusionOk="0">
                  <a:moveTo>
                    <a:pt x="592" y="1"/>
                  </a:moveTo>
                  <a:cubicBezTo>
                    <a:pt x="422" y="1"/>
                    <a:pt x="250" y="28"/>
                    <a:pt x="103" y="61"/>
                  </a:cubicBezTo>
                  <a:cubicBezTo>
                    <a:pt x="0" y="95"/>
                    <a:pt x="19" y="252"/>
                    <a:pt x="127" y="252"/>
                  </a:cubicBezTo>
                  <a:cubicBezTo>
                    <a:pt x="131" y="252"/>
                    <a:pt x="135" y="252"/>
                    <a:pt x="139" y="251"/>
                  </a:cubicBezTo>
                  <a:cubicBezTo>
                    <a:pt x="205" y="247"/>
                    <a:pt x="270" y="244"/>
                    <a:pt x="335" y="244"/>
                  </a:cubicBezTo>
                  <a:cubicBezTo>
                    <a:pt x="449" y="244"/>
                    <a:pt x="562" y="253"/>
                    <a:pt x="675" y="275"/>
                  </a:cubicBezTo>
                  <a:cubicBezTo>
                    <a:pt x="806" y="299"/>
                    <a:pt x="937" y="359"/>
                    <a:pt x="1092" y="370"/>
                  </a:cubicBezTo>
                  <a:cubicBezTo>
                    <a:pt x="1100" y="372"/>
                    <a:pt x="1107" y="373"/>
                    <a:pt x="1115" y="373"/>
                  </a:cubicBezTo>
                  <a:cubicBezTo>
                    <a:pt x="1222" y="373"/>
                    <a:pt x="1218" y="212"/>
                    <a:pt x="1151" y="156"/>
                  </a:cubicBezTo>
                  <a:cubicBezTo>
                    <a:pt x="996" y="40"/>
                    <a:pt x="795" y="1"/>
                    <a:pt x="5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0" name="Google Shape;9160;p37"/>
            <p:cNvSpPr/>
            <p:nvPr/>
          </p:nvSpPr>
          <p:spPr>
            <a:xfrm>
              <a:off x="4554500" y="2177475"/>
              <a:ext cx="22275" cy="8700"/>
            </a:xfrm>
            <a:custGeom>
              <a:avLst/>
              <a:gdLst/>
              <a:ahLst/>
              <a:cxnLst/>
              <a:rect l="l" t="t" r="r" b="b"/>
              <a:pathLst>
                <a:path w="891" h="348" extrusionOk="0">
                  <a:moveTo>
                    <a:pt x="142" y="0"/>
                  </a:moveTo>
                  <a:cubicBezTo>
                    <a:pt x="20" y="0"/>
                    <a:pt x="1" y="204"/>
                    <a:pt x="117" y="227"/>
                  </a:cubicBezTo>
                  <a:cubicBezTo>
                    <a:pt x="315" y="282"/>
                    <a:pt x="493" y="347"/>
                    <a:pt x="688" y="347"/>
                  </a:cubicBezTo>
                  <a:cubicBezTo>
                    <a:pt x="704" y="347"/>
                    <a:pt x="720" y="347"/>
                    <a:pt x="736" y="346"/>
                  </a:cubicBezTo>
                  <a:cubicBezTo>
                    <a:pt x="831" y="346"/>
                    <a:pt x="891" y="179"/>
                    <a:pt x="795" y="144"/>
                  </a:cubicBezTo>
                  <a:cubicBezTo>
                    <a:pt x="581" y="48"/>
                    <a:pt x="379" y="36"/>
                    <a:pt x="152" y="1"/>
                  </a:cubicBezTo>
                  <a:cubicBezTo>
                    <a:pt x="149" y="0"/>
                    <a:pt x="145" y="0"/>
                    <a:pt x="1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1" name="Google Shape;9161;p37"/>
            <p:cNvSpPr/>
            <p:nvPr/>
          </p:nvSpPr>
          <p:spPr>
            <a:xfrm>
              <a:off x="4569000" y="2189375"/>
              <a:ext cx="7175" cy="5700"/>
            </a:xfrm>
            <a:custGeom>
              <a:avLst/>
              <a:gdLst/>
              <a:ahLst/>
              <a:cxnLst/>
              <a:rect l="l" t="t" r="r" b="b"/>
              <a:pathLst>
                <a:path w="287" h="228" extrusionOk="0">
                  <a:moveTo>
                    <a:pt x="156" y="1"/>
                  </a:moveTo>
                  <a:cubicBezTo>
                    <a:pt x="1" y="1"/>
                    <a:pt x="1" y="227"/>
                    <a:pt x="156" y="227"/>
                  </a:cubicBezTo>
                  <a:cubicBezTo>
                    <a:pt x="287" y="227"/>
                    <a:pt x="287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2" name="Google Shape;9162;p37"/>
            <p:cNvSpPr/>
            <p:nvPr/>
          </p:nvSpPr>
          <p:spPr>
            <a:xfrm>
              <a:off x="4572875" y="2205175"/>
              <a:ext cx="5100" cy="3575"/>
            </a:xfrm>
            <a:custGeom>
              <a:avLst/>
              <a:gdLst/>
              <a:ahLst/>
              <a:cxnLst/>
              <a:rect l="l" t="t" r="r" b="b"/>
              <a:pathLst>
                <a:path w="204" h="143" extrusionOk="0">
                  <a:moveTo>
                    <a:pt x="96" y="0"/>
                  </a:moveTo>
                  <a:cubicBezTo>
                    <a:pt x="1" y="0"/>
                    <a:pt x="1" y="143"/>
                    <a:pt x="96" y="143"/>
                  </a:cubicBezTo>
                  <a:cubicBezTo>
                    <a:pt x="203" y="143"/>
                    <a:pt x="203" y="0"/>
                    <a:pt x="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3" name="Google Shape;9163;p37"/>
            <p:cNvSpPr/>
            <p:nvPr/>
          </p:nvSpPr>
          <p:spPr>
            <a:xfrm>
              <a:off x="4348450" y="2585875"/>
              <a:ext cx="50600" cy="36200"/>
            </a:xfrm>
            <a:custGeom>
              <a:avLst/>
              <a:gdLst/>
              <a:ahLst/>
              <a:cxnLst/>
              <a:rect l="l" t="t" r="r" b="b"/>
              <a:pathLst>
                <a:path w="2024" h="1448" extrusionOk="0">
                  <a:moveTo>
                    <a:pt x="84" y="0"/>
                  </a:moveTo>
                  <a:cubicBezTo>
                    <a:pt x="48" y="0"/>
                    <a:pt x="0" y="36"/>
                    <a:pt x="48" y="83"/>
                  </a:cubicBezTo>
                  <a:cubicBezTo>
                    <a:pt x="310" y="298"/>
                    <a:pt x="655" y="429"/>
                    <a:pt x="941" y="619"/>
                  </a:cubicBezTo>
                  <a:cubicBezTo>
                    <a:pt x="1262" y="857"/>
                    <a:pt x="1560" y="1143"/>
                    <a:pt x="1870" y="1429"/>
                  </a:cubicBezTo>
                  <a:cubicBezTo>
                    <a:pt x="1888" y="1442"/>
                    <a:pt x="1906" y="1448"/>
                    <a:pt x="1923" y="1448"/>
                  </a:cubicBezTo>
                  <a:cubicBezTo>
                    <a:pt x="1983" y="1448"/>
                    <a:pt x="2023" y="1377"/>
                    <a:pt x="1977" y="1322"/>
                  </a:cubicBezTo>
                  <a:cubicBezTo>
                    <a:pt x="1727" y="1012"/>
                    <a:pt x="1441" y="774"/>
                    <a:pt x="1120" y="536"/>
                  </a:cubicBezTo>
                  <a:cubicBezTo>
                    <a:pt x="822" y="322"/>
                    <a:pt x="441" y="60"/>
                    <a:pt x="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4" name="Google Shape;9164;p37"/>
            <p:cNvSpPr/>
            <p:nvPr/>
          </p:nvSpPr>
          <p:spPr>
            <a:xfrm>
              <a:off x="4381975" y="2594075"/>
              <a:ext cx="41075" cy="28750"/>
            </a:xfrm>
            <a:custGeom>
              <a:avLst/>
              <a:gdLst/>
              <a:ahLst/>
              <a:cxnLst/>
              <a:rect l="l" t="t" r="r" b="b"/>
              <a:pathLst>
                <a:path w="1643" h="1150" extrusionOk="0">
                  <a:moveTo>
                    <a:pt x="121" y="1"/>
                  </a:moveTo>
                  <a:cubicBezTo>
                    <a:pt x="55" y="1"/>
                    <a:pt x="1" y="85"/>
                    <a:pt x="64" y="148"/>
                  </a:cubicBezTo>
                  <a:cubicBezTo>
                    <a:pt x="505" y="529"/>
                    <a:pt x="969" y="875"/>
                    <a:pt x="1469" y="1137"/>
                  </a:cubicBezTo>
                  <a:cubicBezTo>
                    <a:pt x="1486" y="1146"/>
                    <a:pt x="1502" y="1150"/>
                    <a:pt x="1517" y="1150"/>
                  </a:cubicBezTo>
                  <a:cubicBezTo>
                    <a:pt x="1598" y="1150"/>
                    <a:pt x="1643" y="1032"/>
                    <a:pt x="1553" y="982"/>
                  </a:cubicBezTo>
                  <a:cubicBezTo>
                    <a:pt x="1076" y="696"/>
                    <a:pt x="624" y="386"/>
                    <a:pt x="183" y="29"/>
                  </a:cubicBezTo>
                  <a:cubicBezTo>
                    <a:pt x="163" y="9"/>
                    <a:pt x="141" y="1"/>
                    <a:pt x="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5" name="Google Shape;9165;p37"/>
            <p:cNvSpPr/>
            <p:nvPr/>
          </p:nvSpPr>
          <p:spPr>
            <a:xfrm>
              <a:off x="4595800" y="2043650"/>
              <a:ext cx="32100" cy="91350"/>
            </a:xfrm>
            <a:custGeom>
              <a:avLst/>
              <a:gdLst/>
              <a:ahLst/>
              <a:cxnLst/>
              <a:rect l="l" t="t" r="r" b="b"/>
              <a:pathLst>
                <a:path w="1284" h="3654" extrusionOk="0">
                  <a:moveTo>
                    <a:pt x="1178" y="1"/>
                  </a:moveTo>
                  <a:cubicBezTo>
                    <a:pt x="1139" y="1"/>
                    <a:pt x="1099" y="24"/>
                    <a:pt x="1084" y="79"/>
                  </a:cubicBezTo>
                  <a:cubicBezTo>
                    <a:pt x="882" y="817"/>
                    <a:pt x="655" y="1579"/>
                    <a:pt x="453" y="2318"/>
                  </a:cubicBezTo>
                  <a:cubicBezTo>
                    <a:pt x="358" y="2639"/>
                    <a:pt x="1" y="3270"/>
                    <a:pt x="215" y="3592"/>
                  </a:cubicBezTo>
                  <a:cubicBezTo>
                    <a:pt x="235" y="3623"/>
                    <a:pt x="274" y="3653"/>
                    <a:pt x="323" y="3653"/>
                  </a:cubicBezTo>
                  <a:cubicBezTo>
                    <a:pt x="330" y="3653"/>
                    <a:pt x="338" y="3653"/>
                    <a:pt x="346" y="3651"/>
                  </a:cubicBezTo>
                  <a:cubicBezTo>
                    <a:pt x="429" y="3604"/>
                    <a:pt x="465" y="3568"/>
                    <a:pt x="477" y="3484"/>
                  </a:cubicBezTo>
                  <a:cubicBezTo>
                    <a:pt x="489" y="3437"/>
                    <a:pt x="465" y="3377"/>
                    <a:pt x="429" y="3365"/>
                  </a:cubicBezTo>
                  <a:cubicBezTo>
                    <a:pt x="417" y="3365"/>
                    <a:pt x="417" y="3353"/>
                    <a:pt x="405" y="3353"/>
                  </a:cubicBezTo>
                  <a:cubicBezTo>
                    <a:pt x="401" y="3346"/>
                    <a:pt x="396" y="3343"/>
                    <a:pt x="390" y="3343"/>
                  </a:cubicBezTo>
                  <a:cubicBezTo>
                    <a:pt x="379" y="3343"/>
                    <a:pt x="366" y="3353"/>
                    <a:pt x="358" y="3353"/>
                  </a:cubicBezTo>
                  <a:cubicBezTo>
                    <a:pt x="512" y="2961"/>
                    <a:pt x="774" y="2008"/>
                    <a:pt x="810" y="1877"/>
                  </a:cubicBezTo>
                  <a:cubicBezTo>
                    <a:pt x="953" y="1294"/>
                    <a:pt x="1120" y="698"/>
                    <a:pt x="1263" y="115"/>
                  </a:cubicBezTo>
                  <a:cubicBezTo>
                    <a:pt x="1283" y="46"/>
                    <a:pt x="1232" y="1"/>
                    <a:pt x="11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6" name="Google Shape;9166;p37"/>
            <p:cNvSpPr/>
            <p:nvPr/>
          </p:nvSpPr>
          <p:spPr>
            <a:xfrm>
              <a:off x="4610800" y="2055000"/>
              <a:ext cx="26475" cy="68650"/>
            </a:xfrm>
            <a:custGeom>
              <a:avLst/>
              <a:gdLst/>
              <a:ahLst/>
              <a:cxnLst/>
              <a:rect l="l" t="t" r="r" b="b"/>
              <a:pathLst>
                <a:path w="1059" h="2746" extrusionOk="0">
                  <a:moveTo>
                    <a:pt x="934" y="1"/>
                  </a:moveTo>
                  <a:cubicBezTo>
                    <a:pt x="897" y="1"/>
                    <a:pt x="859" y="20"/>
                    <a:pt x="841" y="66"/>
                  </a:cubicBezTo>
                  <a:cubicBezTo>
                    <a:pt x="722" y="494"/>
                    <a:pt x="591" y="935"/>
                    <a:pt x="448" y="1364"/>
                  </a:cubicBezTo>
                  <a:cubicBezTo>
                    <a:pt x="293" y="1792"/>
                    <a:pt x="91" y="2209"/>
                    <a:pt x="8" y="2638"/>
                  </a:cubicBezTo>
                  <a:cubicBezTo>
                    <a:pt x="0" y="2699"/>
                    <a:pt x="42" y="2745"/>
                    <a:pt x="88" y="2745"/>
                  </a:cubicBezTo>
                  <a:cubicBezTo>
                    <a:pt x="114" y="2745"/>
                    <a:pt x="141" y="2731"/>
                    <a:pt x="163" y="2697"/>
                  </a:cubicBezTo>
                  <a:cubicBezTo>
                    <a:pt x="639" y="1983"/>
                    <a:pt x="817" y="935"/>
                    <a:pt x="1044" y="125"/>
                  </a:cubicBezTo>
                  <a:cubicBezTo>
                    <a:pt x="1058" y="52"/>
                    <a:pt x="996" y="1"/>
                    <a:pt x="9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7" name="Google Shape;9167;p37"/>
            <p:cNvSpPr/>
            <p:nvPr/>
          </p:nvSpPr>
          <p:spPr>
            <a:xfrm>
              <a:off x="4003350" y="3190950"/>
              <a:ext cx="63825" cy="13425"/>
            </a:xfrm>
            <a:custGeom>
              <a:avLst/>
              <a:gdLst/>
              <a:ahLst/>
              <a:cxnLst/>
              <a:rect l="l" t="t" r="r" b="b"/>
              <a:pathLst>
                <a:path w="2553" h="537" extrusionOk="0">
                  <a:moveTo>
                    <a:pt x="161" y="0"/>
                  </a:moveTo>
                  <a:cubicBezTo>
                    <a:pt x="46" y="0"/>
                    <a:pt x="1" y="172"/>
                    <a:pt x="124" y="217"/>
                  </a:cubicBezTo>
                  <a:cubicBezTo>
                    <a:pt x="686" y="369"/>
                    <a:pt x="1347" y="537"/>
                    <a:pt x="1967" y="537"/>
                  </a:cubicBezTo>
                  <a:cubicBezTo>
                    <a:pt x="2122" y="537"/>
                    <a:pt x="2274" y="526"/>
                    <a:pt x="2422" y="502"/>
                  </a:cubicBezTo>
                  <a:cubicBezTo>
                    <a:pt x="2553" y="467"/>
                    <a:pt x="2553" y="241"/>
                    <a:pt x="2422" y="229"/>
                  </a:cubicBezTo>
                  <a:cubicBezTo>
                    <a:pt x="1672" y="121"/>
                    <a:pt x="934" y="169"/>
                    <a:pt x="184" y="2"/>
                  </a:cubicBezTo>
                  <a:cubicBezTo>
                    <a:pt x="176" y="1"/>
                    <a:pt x="169" y="0"/>
                    <a:pt x="1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8" name="Google Shape;9168;p37"/>
            <p:cNvSpPr/>
            <p:nvPr/>
          </p:nvSpPr>
          <p:spPr>
            <a:xfrm>
              <a:off x="4021800" y="3173675"/>
              <a:ext cx="52825" cy="14100"/>
            </a:xfrm>
            <a:custGeom>
              <a:avLst/>
              <a:gdLst/>
              <a:ahLst/>
              <a:cxnLst/>
              <a:rect l="l" t="t" r="r" b="b"/>
              <a:pathLst>
                <a:path w="2113" h="564" extrusionOk="0">
                  <a:moveTo>
                    <a:pt x="137" y="1"/>
                  </a:moveTo>
                  <a:cubicBezTo>
                    <a:pt x="35" y="1"/>
                    <a:pt x="0" y="148"/>
                    <a:pt x="101" y="181"/>
                  </a:cubicBezTo>
                  <a:cubicBezTo>
                    <a:pt x="614" y="349"/>
                    <a:pt x="1220" y="563"/>
                    <a:pt x="1772" y="563"/>
                  </a:cubicBezTo>
                  <a:cubicBezTo>
                    <a:pt x="1847" y="563"/>
                    <a:pt x="1921" y="559"/>
                    <a:pt x="1994" y="551"/>
                  </a:cubicBezTo>
                  <a:cubicBezTo>
                    <a:pt x="2077" y="539"/>
                    <a:pt x="2113" y="420"/>
                    <a:pt x="2017" y="384"/>
                  </a:cubicBezTo>
                  <a:cubicBezTo>
                    <a:pt x="1720" y="301"/>
                    <a:pt x="1398" y="277"/>
                    <a:pt x="1089" y="217"/>
                  </a:cubicBezTo>
                  <a:cubicBezTo>
                    <a:pt x="767" y="158"/>
                    <a:pt x="458" y="86"/>
                    <a:pt x="160" y="3"/>
                  </a:cubicBezTo>
                  <a:cubicBezTo>
                    <a:pt x="152" y="1"/>
                    <a:pt x="145" y="1"/>
                    <a:pt x="1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9" name="Google Shape;9169;p37"/>
            <p:cNvSpPr/>
            <p:nvPr/>
          </p:nvSpPr>
          <p:spPr>
            <a:xfrm>
              <a:off x="4043850" y="3161775"/>
              <a:ext cx="39125" cy="12225"/>
            </a:xfrm>
            <a:custGeom>
              <a:avLst/>
              <a:gdLst/>
              <a:ahLst/>
              <a:cxnLst/>
              <a:rect l="l" t="t" r="r" b="b"/>
              <a:pathLst>
                <a:path w="1565" h="489" extrusionOk="0">
                  <a:moveTo>
                    <a:pt x="186" y="1"/>
                  </a:moveTo>
                  <a:cubicBezTo>
                    <a:pt x="57" y="1"/>
                    <a:pt x="0" y="206"/>
                    <a:pt x="147" y="229"/>
                  </a:cubicBezTo>
                  <a:cubicBezTo>
                    <a:pt x="373" y="288"/>
                    <a:pt x="635" y="336"/>
                    <a:pt x="873" y="396"/>
                  </a:cubicBezTo>
                  <a:cubicBezTo>
                    <a:pt x="1038" y="434"/>
                    <a:pt x="1202" y="489"/>
                    <a:pt x="1366" y="489"/>
                  </a:cubicBezTo>
                  <a:cubicBezTo>
                    <a:pt x="1404" y="489"/>
                    <a:pt x="1443" y="486"/>
                    <a:pt x="1481" y="479"/>
                  </a:cubicBezTo>
                  <a:cubicBezTo>
                    <a:pt x="1564" y="455"/>
                    <a:pt x="1564" y="324"/>
                    <a:pt x="1516" y="276"/>
                  </a:cubicBezTo>
                  <a:cubicBezTo>
                    <a:pt x="1338" y="157"/>
                    <a:pt x="1112" y="157"/>
                    <a:pt x="897" y="122"/>
                  </a:cubicBezTo>
                  <a:cubicBezTo>
                    <a:pt x="659" y="74"/>
                    <a:pt x="445" y="38"/>
                    <a:pt x="207" y="3"/>
                  </a:cubicBezTo>
                  <a:cubicBezTo>
                    <a:pt x="200" y="1"/>
                    <a:pt x="193" y="1"/>
                    <a:pt x="1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0" name="Google Shape;9170;p37"/>
            <p:cNvSpPr/>
            <p:nvPr/>
          </p:nvSpPr>
          <p:spPr>
            <a:xfrm>
              <a:off x="4062500" y="3141275"/>
              <a:ext cx="18425" cy="7875"/>
            </a:xfrm>
            <a:custGeom>
              <a:avLst/>
              <a:gdLst/>
              <a:ahLst/>
              <a:cxnLst/>
              <a:rect l="l" t="t" r="r" b="b"/>
              <a:pathLst>
                <a:path w="737" h="315" extrusionOk="0">
                  <a:moveTo>
                    <a:pt x="139" y="0"/>
                  </a:moveTo>
                  <a:cubicBezTo>
                    <a:pt x="30" y="0"/>
                    <a:pt x="0" y="157"/>
                    <a:pt x="104" y="192"/>
                  </a:cubicBezTo>
                  <a:cubicBezTo>
                    <a:pt x="258" y="239"/>
                    <a:pt x="425" y="263"/>
                    <a:pt x="568" y="311"/>
                  </a:cubicBezTo>
                  <a:cubicBezTo>
                    <a:pt x="578" y="314"/>
                    <a:pt x="587" y="315"/>
                    <a:pt x="596" y="315"/>
                  </a:cubicBezTo>
                  <a:cubicBezTo>
                    <a:pt x="696" y="315"/>
                    <a:pt x="737" y="142"/>
                    <a:pt x="628" y="120"/>
                  </a:cubicBezTo>
                  <a:cubicBezTo>
                    <a:pt x="473" y="73"/>
                    <a:pt x="318" y="49"/>
                    <a:pt x="151" y="1"/>
                  </a:cubicBezTo>
                  <a:cubicBezTo>
                    <a:pt x="147" y="1"/>
                    <a:pt x="143" y="0"/>
                    <a:pt x="1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1" name="Google Shape;9171;p37"/>
            <p:cNvSpPr/>
            <p:nvPr/>
          </p:nvSpPr>
          <p:spPr>
            <a:xfrm>
              <a:off x="4076400" y="3131175"/>
              <a:ext cx="2700" cy="2400"/>
            </a:xfrm>
            <a:custGeom>
              <a:avLst/>
              <a:gdLst/>
              <a:ahLst/>
              <a:cxnLst/>
              <a:rect l="l" t="t" r="r" b="b"/>
              <a:pathLst>
                <a:path w="108" h="96" extrusionOk="0">
                  <a:moveTo>
                    <a:pt x="48" y="0"/>
                  </a:moveTo>
                  <a:cubicBezTo>
                    <a:pt x="0" y="0"/>
                    <a:pt x="0" y="96"/>
                    <a:pt x="48" y="96"/>
                  </a:cubicBezTo>
                  <a:cubicBezTo>
                    <a:pt x="107" y="96"/>
                    <a:pt x="107" y="0"/>
                    <a:pt x="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2" name="Google Shape;9172;p37"/>
            <p:cNvSpPr/>
            <p:nvPr/>
          </p:nvSpPr>
          <p:spPr>
            <a:xfrm>
              <a:off x="4077275" y="312610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5"/>
                    <a:pt x="13" y="25"/>
                  </a:cubicBezTo>
                  <a:cubicBezTo>
                    <a:pt x="25" y="25"/>
                    <a:pt x="25" y="1"/>
                    <a:pt x="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3" name="Google Shape;9173;p37"/>
            <p:cNvSpPr/>
            <p:nvPr/>
          </p:nvSpPr>
          <p:spPr>
            <a:xfrm>
              <a:off x="4309750" y="2626950"/>
              <a:ext cx="4500" cy="3575"/>
            </a:xfrm>
            <a:custGeom>
              <a:avLst/>
              <a:gdLst/>
              <a:ahLst/>
              <a:cxnLst/>
              <a:rect l="l" t="t" r="r" b="b"/>
              <a:pathLst>
                <a:path w="180" h="143" extrusionOk="0">
                  <a:moveTo>
                    <a:pt x="84" y="0"/>
                  </a:moveTo>
                  <a:cubicBezTo>
                    <a:pt x="1" y="0"/>
                    <a:pt x="1" y="143"/>
                    <a:pt x="84" y="143"/>
                  </a:cubicBezTo>
                  <a:cubicBezTo>
                    <a:pt x="179" y="143"/>
                    <a:pt x="179" y="0"/>
                    <a:pt x="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4" name="Google Shape;9174;p37"/>
            <p:cNvSpPr/>
            <p:nvPr/>
          </p:nvSpPr>
          <p:spPr>
            <a:xfrm>
              <a:off x="4093325" y="2379900"/>
              <a:ext cx="147700" cy="48350"/>
            </a:xfrm>
            <a:custGeom>
              <a:avLst/>
              <a:gdLst/>
              <a:ahLst/>
              <a:cxnLst/>
              <a:rect l="l" t="t" r="r" b="b"/>
              <a:pathLst>
                <a:path w="5908" h="1934" extrusionOk="0">
                  <a:moveTo>
                    <a:pt x="178" y="1"/>
                  </a:moveTo>
                  <a:cubicBezTo>
                    <a:pt x="64" y="1"/>
                    <a:pt x="0" y="169"/>
                    <a:pt x="109" y="238"/>
                  </a:cubicBezTo>
                  <a:cubicBezTo>
                    <a:pt x="1688" y="1238"/>
                    <a:pt x="3537" y="1934"/>
                    <a:pt x="5420" y="1934"/>
                  </a:cubicBezTo>
                  <a:cubicBezTo>
                    <a:pt x="5511" y="1934"/>
                    <a:pt x="5602" y="1932"/>
                    <a:pt x="5693" y="1929"/>
                  </a:cubicBezTo>
                  <a:cubicBezTo>
                    <a:pt x="5907" y="1905"/>
                    <a:pt x="5907" y="1631"/>
                    <a:pt x="5693" y="1595"/>
                  </a:cubicBezTo>
                  <a:cubicBezTo>
                    <a:pt x="3728" y="1405"/>
                    <a:pt x="1978" y="1036"/>
                    <a:pt x="252" y="24"/>
                  </a:cubicBezTo>
                  <a:cubicBezTo>
                    <a:pt x="226" y="8"/>
                    <a:pt x="201" y="1"/>
                    <a:pt x="1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5" name="Google Shape;9175;p37"/>
            <p:cNvSpPr/>
            <p:nvPr/>
          </p:nvSpPr>
          <p:spPr>
            <a:xfrm>
              <a:off x="4150575" y="2380275"/>
              <a:ext cx="90725" cy="30950"/>
            </a:xfrm>
            <a:custGeom>
              <a:avLst/>
              <a:gdLst/>
              <a:ahLst/>
              <a:cxnLst/>
              <a:rect l="l" t="t" r="r" b="b"/>
              <a:pathLst>
                <a:path w="3629" h="1238" extrusionOk="0">
                  <a:moveTo>
                    <a:pt x="150" y="0"/>
                  </a:moveTo>
                  <a:cubicBezTo>
                    <a:pt x="61" y="0"/>
                    <a:pt x="1" y="132"/>
                    <a:pt x="105" y="164"/>
                  </a:cubicBezTo>
                  <a:cubicBezTo>
                    <a:pt x="1153" y="640"/>
                    <a:pt x="2343" y="1116"/>
                    <a:pt x="3522" y="1235"/>
                  </a:cubicBezTo>
                  <a:cubicBezTo>
                    <a:pt x="3530" y="1237"/>
                    <a:pt x="3537" y="1238"/>
                    <a:pt x="3543" y="1238"/>
                  </a:cubicBezTo>
                  <a:cubicBezTo>
                    <a:pt x="3629" y="1238"/>
                    <a:pt x="3624" y="1102"/>
                    <a:pt x="3558" y="1080"/>
                  </a:cubicBezTo>
                  <a:cubicBezTo>
                    <a:pt x="2427" y="723"/>
                    <a:pt x="1296" y="485"/>
                    <a:pt x="188" y="9"/>
                  </a:cubicBezTo>
                  <a:cubicBezTo>
                    <a:pt x="175" y="3"/>
                    <a:pt x="162" y="0"/>
                    <a:pt x="1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6" name="Google Shape;9176;p37"/>
            <p:cNvSpPr/>
            <p:nvPr/>
          </p:nvSpPr>
          <p:spPr>
            <a:xfrm>
              <a:off x="4171325" y="2364800"/>
              <a:ext cx="67025" cy="23750"/>
            </a:xfrm>
            <a:custGeom>
              <a:avLst/>
              <a:gdLst/>
              <a:ahLst/>
              <a:cxnLst/>
              <a:rect l="l" t="t" r="r" b="b"/>
              <a:pathLst>
                <a:path w="2681" h="950" extrusionOk="0">
                  <a:moveTo>
                    <a:pt x="132" y="1"/>
                  </a:moveTo>
                  <a:cubicBezTo>
                    <a:pt x="46" y="1"/>
                    <a:pt x="0" y="145"/>
                    <a:pt x="85" y="187"/>
                  </a:cubicBezTo>
                  <a:cubicBezTo>
                    <a:pt x="847" y="521"/>
                    <a:pt x="1728" y="902"/>
                    <a:pt x="2573" y="949"/>
                  </a:cubicBezTo>
                  <a:cubicBezTo>
                    <a:pt x="2680" y="949"/>
                    <a:pt x="2680" y="818"/>
                    <a:pt x="2609" y="771"/>
                  </a:cubicBezTo>
                  <a:cubicBezTo>
                    <a:pt x="1799" y="473"/>
                    <a:pt x="966" y="330"/>
                    <a:pt x="168" y="9"/>
                  </a:cubicBezTo>
                  <a:cubicBezTo>
                    <a:pt x="155" y="3"/>
                    <a:pt x="144" y="1"/>
                    <a:pt x="1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7" name="Google Shape;9177;p37"/>
            <p:cNvSpPr/>
            <p:nvPr/>
          </p:nvSpPr>
          <p:spPr>
            <a:xfrm>
              <a:off x="4193850" y="2359000"/>
              <a:ext cx="44775" cy="12025"/>
            </a:xfrm>
            <a:custGeom>
              <a:avLst/>
              <a:gdLst/>
              <a:ahLst/>
              <a:cxnLst/>
              <a:rect l="l" t="t" r="r" b="b"/>
              <a:pathLst>
                <a:path w="1791" h="481" extrusionOk="0">
                  <a:moveTo>
                    <a:pt x="163" y="1"/>
                  </a:moveTo>
                  <a:cubicBezTo>
                    <a:pt x="47" y="1"/>
                    <a:pt x="0" y="184"/>
                    <a:pt x="124" y="229"/>
                  </a:cubicBezTo>
                  <a:cubicBezTo>
                    <a:pt x="509" y="369"/>
                    <a:pt x="945" y="481"/>
                    <a:pt x="1364" y="481"/>
                  </a:cubicBezTo>
                  <a:cubicBezTo>
                    <a:pt x="1476" y="481"/>
                    <a:pt x="1587" y="473"/>
                    <a:pt x="1696" y="455"/>
                  </a:cubicBezTo>
                  <a:cubicBezTo>
                    <a:pt x="1791" y="443"/>
                    <a:pt x="1791" y="288"/>
                    <a:pt x="1696" y="276"/>
                  </a:cubicBezTo>
                  <a:cubicBezTo>
                    <a:pt x="1196" y="181"/>
                    <a:pt x="696" y="169"/>
                    <a:pt x="184" y="3"/>
                  </a:cubicBezTo>
                  <a:cubicBezTo>
                    <a:pt x="176" y="1"/>
                    <a:pt x="169" y="1"/>
                    <a:pt x="1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8" name="Google Shape;9178;p37"/>
            <p:cNvSpPr/>
            <p:nvPr/>
          </p:nvSpPr>
          <p:spPr>
            <a:xfrm>
              <a:off x="4205050" y="2341925"/>
              <a:ext cx="31550" cy="11300"/>
            </a:xfrm>
            <a:custGeom>
              <a:avLst/>
              <a:gdLst/>
              <a:ahLst/>
              <a:cxnLst/>
              <a:rect l="l" t="t" r="r" b="b"/>
              <a:pathLst>
                <a:path w="1262" h="452" extrusionOk="0">
                  <a:moveTo>
                    <a:pt x="159" y="0"/>
                  </a:moveTo>
                  <a:cubicBezTo>
                    <a:pt x="36" y="0"/>
                    <a:pt x="0" y="190"/>
                    <a:pt x="140" y="233"/>
                  </a:cubicBezTo>
                  <a:cubicBezTo>
                    <a:pt x="450" y="316"/>
                    <a:pt x="760" y="412"/>
                    <a:pt x="1069" y="447"/>
                  </a:cubicBezTo>
                  <a:cubicBezTo>
                    <a:pt x="1081" y="450"/>
                    <a:pt x="1092" y="452"/>
                    <a:pt x="1102" y="452"/>
                  </a:cubicBezTo>
                  <a:cubicBezTo>
                    <a:pt x="1220" y="452"/>
                    <a:pt x="1261" y="278"/>
                    <a:pt x="1141" y="245"/>
                  </a:cubicBezTo>
                  <a:cubicBezTo>
                    <a:pt x="843" y="138"/>
                    <a:pt x="510" y="78"/>
                    <a:pt x="200" y="7"/>
                  </a:cubicBezTo>
                  <a:cubicBezTo>
                    <a:pt x="185" y="2"/>
                    <a:pt x="172" y="0"/>
                    <a:pt x="1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9" name="Google Shape;9179;p37"/>
            <p:cNvSpPr/>
            <p:nvPr/>
          </p:nvSpPr>
          <p:spPr>
            <a:xfrm>
              <a:off x="4226100" y="2321250"/>
              <a:ext cx="7475" cy="5975"/>
            </a:xfrm>
            <a:custGeom>
              <a:avLst/>
              <a:gdLst/>
              <a:ahLst/>
              <a:cxnLst/>
              <a:rect l="l" t="t" r="r" b="b"/>
              <a:pathLst>
                <a:path w="299" h="239" extrusionOk="0">
                  <a:moveTo>
                    <a:pt x="144" y="0"/>
                  </a:moveTo>
                  <a:cubicBezTo>
                    <a:pt x="1" y="0"/>
                    <a:pt x="1" y="239"/>
                    <a:pt x="144" y="239"/>
                  </a:cubicBezTo>
                  <a:cubicBezTo>
                    <a:pt x="299" y="239"/>
                    <a:pt x="299" y="0"/>
                    <a:pt x="1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0" name="Google Shape;9180;p37"/>
            <p:cNvSpPr/>
            <p:nvPr/>
          </p:nvSpPr>
          <p:spPr>
            <a:xfrm>
              <a:off x="4794325" y="3185650"/>
              <a:ext cx="51825" cy="8550"/>
            </a:xfrm>
            <a:custGeom>
              <a:avLst/>
              <a:gdLst/>
              <a:ahLst/>
              <a:cxnLst/>
              <a:rect l="l" t="t" r="r" b="b"/>
              <a:pathLst>
                <a:path w="2073" h="342" extrusionOk="0">
                  <a:moveTo>
                    <a:pt x="156" y="0"/>
                  </a:moveTo>
                  <a:cubicBezTo>
                    <a:pt x="1" y="0"/>
                    <a:pt x="1" y="238"/>
                    <a:pt x="156" y="238"/>
                  </a:cubicBezTo>
                  <a:cubicBezTo>
                    <a:pt x="650" y="268"/>
                    <a:pt x="1152" y="341"/>
                    <a:pt x="1641" y="341"/>
                  </a:cubicBezTo>
                  <a:cubicBezTo>
                    <a:pt x="1730" y="341"/>
                    <a:pt x="1818" y="339"/>
                    <a:pt x="1906" y="333"/>
                  </a:cubicBezTo>
                  <a:cubicBezTo>
                    <a:pt x="2025" y="333"/>
                    <a:pt x="2073" y="131"/>
                    <a:pt x="1942" y="119"/>
                  </a:cubicBezTo>
                  <a:cubicBezTo>
                    <a:pt x="1358" y="24"/>
                    <a:pt x="751" y="24"/>
                    <a:pt x="1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1" name="Google Shape;9181;p37"/>
            <p:cNvSpPr/>
            <p:nvPr/>
          </p:nvSpPr>
          <p:spPr>
            <a:xfrm>
              <a:off x="4815475" y="3159150"/>
              <a:ext cx="27400" cy="5675"/>
            </a:xfrm>
            <a:custGeom>
              <a:avLst/>
              <a:gdLst/>
              <a:ahLst/>
              <a:cxnLst/>
              <a:rect l="l" t="t" r="r" b="b"/>
              <a:pathLst>
                <a:path w="1096" h="227" extrusionOk="0">
                  <a:moveTo>
                    <a:pt x="941" y="0"/>
                  </a:moveTo>
                  <a:cubicBezTo>
                    <a:pt x="679" y="0"/>
                    <a:pt x="393" y="0"/>
                    <a:pt x="131" y="12"/>
                  </a:cubicBezTo>
                  <a:cubicBezTo>
                    <a:pt x="128" y="12"/>
                    <a:pt x="124" y="12"/>
                    <a:pt x="120" y="12"/>
                  </a:cubicBezTo>
                  <a:cubicBezTo>
                    <a:pt x="0" y="12"/>
                    <a:pt x="4" y="203"/>
                    <a:pt x="131" y="203"/>
                  </a:cubicBezTo>
                  <a:cubicBezTo>
                    <a:pt x="393" y="203"/>
                    <a:pt x="679" y="203"/>
                    <a:pt x="941" y="227"/>
                  </a:cubicBezTo>
                  <a:cubicBezTo>
                    <a:pt x="1096" y="227"/>
                    <a:pt x="1096" y="0"/>
                    <a:pt x="9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2" name="Google Shape;9182;p37"/>
            <p:cNvSpPr/>
            <p:nvPr/>
          </p:nvSpPr>
          <p:spPr>
            <a:xfrm>
              <a:off x="4832450" y="3141875"/>
              <a:ext cx="15775" cy="10750"/>
            </a:xfrm>
            <a:custGeom>
              <a:avLst/>
              <a:gdLst/>
              <a:ahLst/>
              <a:cxnLst/>
              <a:rect l="l" t="t" r="r" b="b"/>
              <a:pathLst>
                <a:path w="631" h="430" extrusionOk="0">
                  <a:moveTo>
                    <a:pt x="381" y="0"/>
                  </a:moveTo>
                  <a:cubicBezTo>
                    <a:pt x="358" y="0"/>
                    <a:pt x="333" y="11"/>
                    <a:pt x="310" y="37"/>
                  </a:cubicBezTo>
                  <a:lnTo>
                    <a:pt x="190" y="156"/>
                  </a:lnTo>
                  <a:cubicBezTo>
                    <a:pt x="167" y="179"/>
                    <a:pt x="167" y="191"/>
                    <a:pt x="167" y="227"/>
                  </a:cubicBezTo>
                  <a:lnTo>
                    <a:pt x="131" y="227"/>
                  </a:lnTo>
                  <a:cubicBezTo>
                    <a:pt x="127" y="227"/>
                    <a:pt x="124" y="227"/>
                    <a:pt x="121" y="227"/>
                  </a:cubicBezTo>
                  <a:cubicBezTo>
                    <a:pt x="0" y="227"/>
                    <a:pt x="4" y="430"/>
                    <a:pt x="155" y="430"/>
                  </a:cubicBezTo>
                  <a:cubicBezTo>
                    <a:pt x="262" y="430"/>
                    <a:pt x="381" y="430"/>
                    <a:pt x="512" y="418"/>
                  </a:cubicBezTo>
                  <a:cubicBezTo>
                    <a:pt x="631" y="406"/>
                    <a:pt x="631" y="239"/>
                    <a:pt x="512" y="227"/>
                  </a:cubicBezTo>
                  <a:lnTo>
                    <a:pt x="393" y="227"/>
                  </a:lnTo>
                  <a:lnTo>
                    <a:pt x="452" y="168"/>
                  </a:lnTo>
                  <a:cubicBezTo>
                    <a:pt x="516" y="104"/>
                    <a:pt x="456" y="0"/>
                    <a:pt x="3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3" name="Google Shape;9183;p37"/>
            <p:cNvSpPr/>
            <p:nvPr/>
          </p:nvSpPr>
          <p:spPr>
            <a:xfrm>
              <a:off x="4797025" y="2262875"/>
              <a:ext cx="42875" cy="8975"/>
            </a:xfrm>
            <a:custGeom>
              <a:avLst/>
              <a:gdLst/>
              <a:ahLst/>
              <a:cxnLst/>
              <a:rect l="l" t="t" r="r" b="b"/>
              <a:pathLst>
                <a:path w="1715" h="359" extrusionOk="0">
                  <a:moveTo>
                    <a:pt x="124" y="0"/>
                  </a:moveTo>
                  <a:cubicBezTo>
                    <a:pt x="0" y="0"/>
                    <a:pt x="7" y="217"/>
                    <a:pt x="155" y="240"/>
                  </a:cubicBezTo>
                  <a:cubicBezTo>
                    <a:pt x="607" y="276"/>
                    <a:pt x="1084" y="335"/>
                    <a:pt x="1548" y="359"/>
                  </a:cubicBezTo>
                  <a:cubicBezTo>
                    <a:pt x="1691" y="359"/>
                    <a:pt x="1715" y="145"/>
                    <a:pt x="1584" y="121"/>
                  </a:cubicBezTo>
                  <a:cubicBezTo>
                    <a:pt x="1107" y="38"/>
                    <a:pt x="631" y="26"/>
                    <a:pt x="143" y="2"/>
                  </a:cubicBezTo>
                  <a:cubicBezTo>
                    <a:pt x="136" y="1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4" name="Google Shape;9184;p37"/>
            <p:cNvSpPr/>
            <p:nvPr/>
          </p:nvSpPr>
          <p:spPr>
            <a:xfrm>
              <a:off x="4814575" y="2250075"/>
              <a:ext cx="31575" cy="7250"/>
            </a:xfrm>
            <a:custGeom>
              <a:avLst/>
              <a:gdLst/>
              <a:ahLst/>
              <a:cxnLst/>
              <a:rect l="l" t="t" r="r" b="b"/>
              <a:pathLst>
                <a:path w="1263" h="290" extrusionOk="0">
                  <a:moveTo>
                    <a:pt x="703" y="0"/>
                  </a:moveTo>
                  <a:cubicBezTo>
                    <a:pt x="525" y="0"/>
                    <a:pt x="346" y="7"/>
                    <a:pt x="167" y="14"/>
                  </a:cubicBezTo>
                  <a:cubicBezTo>
                    <a:pt x="1" y="14"/>
                    <a:pt x="1" y="276"/>
                    <a:pt x="167" y="276"/>
                  </a:cubicBezTo>
                  <a:cubicBezTo>
                    <a:pt x="346" y="283"/>
                    <a:pt x="525" y="289"/>
                    <a:pt x="703" y="289"/>
                  </a:cubicBezTo>
                  <a:cubicBezTo>
                    <a:pt x="834" y="289"/>
                    <a:pt x="965" y="286"/>
                    <a:pt x="1096" y="276"/>
                  </a:cubicBezTo>
                  <a:cubicBezTo>
                    <a:pt x="1263" y="252"/>
                    <a:pt x="1263" y="38"/>
                    <a:pt x="1096" y="14"/>
                  </a:cubicBezTo>
                  <a:cubicBezTo>
                    <a:pt x="965" y="4"/>
                    <a:pt x="834" y="0"/>
                    <a:pt x="7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5" name="Google Shape;9185;p37"/>
            <p:cNvSpPr/>
            <p:nvPr/>
          </p:nvSpPr>
          <p:spPr>
            <a:xfrm>
              <a:off x="4826575" y="2238850"/>
              <a:ext cx="15825" cy="7775"/>
            </a:xfrm>
            <a:custGeom>
              <a:avLst/>
              <a:gdLst/>
              <a:ahLst/>
              <a:cxnLst/>
              <a:rect l="l" t="t" r="r" b="b"/>
              <a:pathLst>
                <a:path w="633" h="311" extrusionOk="0">
                  <a:moveTo>
                    <a:pt x="146" y="1"/>
                  </a:moveTo>
                  <a:cubicBezTo>
                    <a:pt x="43" y="1"/>
                    <a:pt x="1" y="192"/>
                    <a:pt x="128" y="213"/>
                  </a:cubicBezTo>
                  <a:lnTo>
                    <a:pt x="485" y="308"/>
                  </a:lnTo>
                  <a:cubicBezTo>
                    <a:pt x="493" y="310"/>
                    <a:pt x="500" y="310"/>
                    <a:pt x="508" y="310"/>
                  </a:cubicBezTo>
                  <a:cubicBezTo>
                    <a:pt x="608" y="310"/>
                    <a:pt x="633" y="164"/>
                    <a:pt x="533" y="141"/>
                  </a:cubicBezTo>
                  <a:cubicBezTo>
                    <a:pt x="414" y="94"/>
                    <a:pt x="306" y="46"/>
                    <a:pt x="187" y="10"/>
                  </a:cubicBezTo>
                  <a:cubicBezTo>
                    <a:pt x="173" y="4"/>
                    <a:pt x="159" y="1"/>
                    <a:pt x="1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6" name="Google Shape;9186;p37"/>
            <p:cNvSpPr/>
            <p:nvPr/>
          </p:nvSpPr>
          <p:spPr>
            <a:xfrm>
              <a:off x="4841075" y="2229875"/>
              <a:ext cx="7750" cy="6275"/>
            </a:xfrm>
            <a:custGeom>
              <a:avLst/>
              <a:gdLst/>
              <a:ahLst/>
              <a:cxnLst/>
              <a:rect l="l" t="t" r="r" b="b"/>
              <a:pathLst>
                <a:path w="310" h="251" extrusionOk="0">
                  <a:moveTo>
                    <a:pt x="167" y="0"/>
                  </a:moveTo>
                  <a:cubicBezTo>
                    <a:pt x="0" y="24"/>
                    <a:pt x="0" y="250"/>
                    <a:pt x="167" y="250"/>
                  </a:cubicBezTo>
                  <a:cubicBezTo>
                    <a:pt x="310" y="250"/>
                    <a:pt x="310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7" name="Google Shape;9187;p37"/>
            <p:cNvSpPr/>
            <p:nvPr/>
          </p:nvSpPr>
          <p:spPr>
            <a:xfrm>
              <a:off x="4920950" y="2150925"/>
              <a:ext cx="170925" cy="119875"/>
            </a:xfrm>
            <a:custGeom>
              <a:avLst/>
              <a:gdLst/>
              <a:ahLst/>
              <a:cxnLst/>
              <a:rect l="l" t="t" r="r" b="b"/>
              <a:pathLst>
                <a:path w="6837" h="4795" extrusionOk="0">
                  <a:moveTo>
                    <a:pt x="6665" y="1"/>
                  </a:moveTo>
                  <a:cubicBezTo>
                    <a:pt x="6648" y="1"/>
                    <a:pt x="6632" y="5"/>
                    <a:pt x="6616" y="15"/>
                  </a:cubicBezTo>
                  <a:cubicBezTo>
                    <a:pt x="4330" y="1337"/>
                    <a:pt x="2223" y="3087"/>
                    <a:pt x="79" y="4623"/>
                  </a:cubicBezTo>
                  <a:cubicBezTo>
                    <a:pt x="1" y="4672"/>
                    <a:pt x="52" y="4795"/>
                    <a:pt x="120" y="4795"/>
                  </a:cubicBezTo>
                  <a:cubicBezTo>
                    <a:pt x="134" y="4795"/>
                    <a:pt x="149" y="4790"/>
                    <a:pt x="163" y="4777"/>
                  </a:cubicBezTo>
                  <a:cubicBezTo>
                    <a:pt x="2342" y="3265"/>
                    <a:pt x="4723" y="1884"/>
                    <a:pt x="6747" y="194"/>
                  </a:cubicBezTo>
                  <a:cubicBezTo>
                    <a:pt x="6837" y="114"/>
                    <a:pt x="6751" y="1"/>
                    <a:pt x="66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8" name="Google Shape;9188;p37"/>
            <p:cNvSpPr/>
            <p:nvPr/>
          </p:nvSpPr>
          <p:spPr>
            <a:xfrm>
              <a:off x="4920250" y="2271975"/>
              <a:ext cx="16100" cy="116800"/>
            </a:xfrm>
            <a:custGeom>
              <a:avLst/>
              <a:gdLst/>
              <a:ahLst/>
              <a:cxnLst/>
              <a:rect l="l" t="t" r="r" b="b"/>
              <a:pathLst>
                <a:path w="644" h="4672" extrusionOk="0">
                  <a:moveTo>
                    <a:pt x="145" y="1"/>
                  </a:moveTo>
                  <a:cubicBezTo>
                    <a:pt x="100" y="1"/>
                    <a:pt x="55" y="36"/>
                    <a:pt x="48" y="90"/>
                  </a:cubicBezTo>
                  <a:cubicBezTo>
                    <a:pt x="0" y="1317"/>
                    <a:pt x="155" y="2626"/>
                    <a:pt x="369" y="3841"/>
                  </a:cubicBezTo>
                  <a:cubicBezTo>
                    <a:pt x="369" y="4079"/>
                    <a:pt x="369" y="4317"/>
                    <a:pt x="393" y="4555"/>
                  </a:cubicBezTo>
                  <a:cubicBezTo>
                    <a:pt x="393" y="4632"/>
                    <a:pt x="447" y="4671"/>
                    <a:pt x="500" y="4671"/>
                  </a:cubicBezTo>
                  <a:cubicBezTo>
                    <a:pt x="554" y="4671"/>
                    <a:pt x="608" y="4632"/>
                    <a:pt x="608" y="4555"/>
                  </a:cubicBezTo>
                  <a:cubicBezTo>
                    <a:pt x="608" y="4412"/>
                    <a:pt x="608" y="4257"/>
                    <a:pt x="619" y="4115"/>
                  </a:cubicBezTo>
                  <a:cubicBezTo>
                    <a:pt x="619" y="4103"/>
                    <a:pt x="643" y="4103"/>
                    <a:pt x="643" y="4103"/>
                  </a:cubicBezTo>
                  <a:lnTo>
                    <a:pt x="643" y="3936"/>
                  </a:lnTo>
                  <a:cubicBezTo>
                    <a:pt x="643" y="2864"/>
                    <a:pt x="608" y="1840"/>
                    <a:pt x="596" y="793"/>
                  </a:cubicBezTo>
                  <a:cubicBezTo>
                    <a:pt x="596" y="727"/>
                    <a:pt x="548" y="694"/>
                    <a:pt x="500" y="694"/>
                  </a:cubicBezTo>
                  <a:cubicBezTo>
                    <a:pt x="453" y="694"/>
                    <a:pt x="405" y="727"/>
                    <a:pt x="405" y="793"/>
                  </a:cubicBezTo>
                  <a:lnTo>
                    <a:pt x="405" y="983"/>
                  </a:lnTo>
                  <a:cubicBezTo>
                    <a:pt x="358" y="674"/>
                    <a:pt x="298" y="364"/>
                    <a:pt x="227" y="66"/>
                  </a:cubicBezTo>
                  <a:cubicBezTo>
                    <a:pt x="211" y="21"/>
                    <a:pt x="178" y="1"/>
                    <a:pt x="1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9" name="Google Shape;9189;p37"/>
            <p:cNvSpPr/>
            <p:nvPr/>
          </p:nvSpPr>
          <p:spPr>
            <a:xfrm>
              <a:off x="4959025" y="2152475"/>
              <a:ext cx="153525" cy="233500"/>
            </a:xfrm>
            <a:custGeom>
              <a:avLst/>
              <a:gdLst/>
              <a:ahLst/>
              <a:cxnLst/>
              <a:rect l="l" t="t" r="r" b="b"/>
              <a:pathLst>
                <a:path w="6141" h="9340" extrusionOk="0">
                  <a:moveTo>
                    <a:pt x="5849" y="1"/>
                  </a:moveTo>
                  <a:cubicBezTo>
                    <a:pt x="5816" y="1"/>
                    <a:pt x="5784" y="24"/>
                    <a:pt x="5784" y="72"/>
                  </a:cubicBezTo>
                  <a:cubicBezTo>
                    <a:pt x="5736" y="1739"/>
                    <a:pt x="5653" y="3394"/>
                    <a:pt x="5712" y="5073"/>
                  </a:cubicBezTo>
                  <a:cubicBezTo>
                    <a:pt x="5694" y="5061"/>
                    <a:pt x="5682" y="5055"/>
                    <a:pt x="5672" y="5055"/>
                  </a:cubicBezTo>
                  <a:cubicBezTo>
                    <a:pt x="5662" y="5055"/>
                    <a:pt x="5653" y="5061"/>
                    <a:pt x="5641" y="5073"/>
                  </a:cubicBezTo>
                  <a:cubicBezTo>
                    <a:pt x="3688" y="6263"/>
                    <a:pt x="1914" y="7787"/>
                    <a:pt x="80" y="9145"/>
                  </a:cubicBezTo>
                  <a:cubicBezTo>
                    <a:pt x="1" y="9204"/>
                    <a:pt x="55" y="9340"/>
                    <a:pt x="137" y="9340"/>
                  </a:cubicBezTo>
                  <a:cubicBezTo>
                    <a:pt x="153" y="9340"/>
                    <a:pt x="170" y="9335"/>
                    <a:pt x="188" y="9323"/>
                  </a:cubicBezTo>
                  <a:cubicBezTo>
                    <a:pt x="2033" y="7990"/>
                    <a:pt x="4045" y="6740"/>
                    <a:pt x="5760" y="5227"/>
                  </a:cubicBezTo>
                  <a:cubicBezTo>
                    <a:pt x="5760" y="5227"/>
                    <a:pt x="5760" y="5216"/>
                    <a:pt x="5772" y="5216"/>
                  </a:cubicBezTo>
                  <a:cubicBezTo>
                    <a:pt x="5807" y="5227"/>
                    <a:pt x="5831" y="5239"/>
                    <a:pt x="5855" y="5239"/>
                  </a:cubicBezTo>
                  <a:cubicBezTo>
                    <a:pt x="5855" y="5299"/>
                    <a:pt x="5903" y="5347"/>
                    <a:pt x="5974" y="5347"/>
                  </a:cubicBezTo>
                  <a:cubicBezTo>
                    <a:pt x="6129" y="5347"/>
                    <a:pt x="6141" y="5132"/>
                    <a:pt x="5998" y="5096"/>
                  </a:cubicBezTo>
                  <a:cubicBezTo>
                    <a:pt x="6069" y="3418"/>
                    <a:pt x="5962" y="1739"/>
                    <a:pt x="5915" y="72"/>
                  </a:cubicBezTo>
                  <a:cubicBezTo>
                    <a:pt x="5915" y="24"/>
                    <a:pt x="5882" y="1"/>
                    <a:pt x="58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90" name="Google Shape;9190;p37"/>
          <p:cNvSpPr txBox="1">
            <a:spLocks noGrp="1"/>
          </p:cNvSpPr>
          <p:nvPr>
            <p:ph type="title"/>
          </p:nvPr>
        </p:nvSpPr>
        <p:spPr>
          <a:xfrm>
            <a:off x="345820" y="-215729"/>
            <a:ext cx="821849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The Important Elements That Shape the State</a:t>
            </a:r>
          </a:p>
        </p:txBody>
      </p:sp>
      <p:sp>
        <p:nvSpPr>
          <p:cNvPr id="9191" name="Google Shape;9191;p37"/>
          <p:cNvSpPr txBox="1"/>
          <p:nvPr/>
        </p:nvSpPr>
        <p:spPr>
          <a:xfrm>
            <a:off x="728157" y="2518572"/>
            <a:ext cx="26178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Merriweather"/>
              </a:rPr>
              <a:t>Government</a:t>
            </a:r>
            <a:endParaRPr lang="en-US" sz="2000" dirty="0">
              <a:latin typeface="Merriweather"/>
            </a:endParaRPr>
          </a:p>
        </p:txBody>
      </p:sp>
      <p:sp>
        <p:nvSpPr>
          <p:cNvPr id="9192" name="Google Shape;9192;p37"/>
          <p:cNvSpPr txBox="1"/>
          <p:nvPr/>
        </p:nvSpPr>
        <p:spPr>
          <a:xfrm>
            <a:off x="3533703" y="2905526"/>
            <a:ext cx="3593803" cy="1235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sz="2000" dirty="0"/>
              <a:t> The most important characteristic of the state is its sovereignty. It is the characteristic which distinguishes the state from all other associations. </a:t>
            </a:r>
          </a:p>
        </p:txBody>
      </p:sp>
      <p:sp>
        <p:nvSpPr>
          <p:cNvPr id="9193" name="Google Shape;9193;p37"/>
          <p:cNvSpPr txBox="1"/>
          <p:nvPr/>
        </p:nvSpPr>
        <p:spPr>
          <a:xfrm>
            <a:off x="3875018" y="2474040"/>
            <a:ext cx="2617800" cy="430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Merriweather"/>
              </a:rPr>
              <a:t>Sovereignty</a:t>
            </a:r>
            <a:endParaRPr lang="en-US" sz="2400" dirty="0">
              <a:latin typeface="Merriweather"/>
            </a:endParaRPr>
          </a:p>
        </p:txBody>
      </p:sp>
      <p:sp>
        <p:nvSpPr>
          <p:cNvPr id="9194" name="Google Shape;9194;p37"/>
          <p:cNvSpPr txBox="1"/>
          <p:nvPr/>
        </p:nvSpPr>
        <p:spPr>
          <a:xfrm>
            <a:off x="345820" y="2931503"/>
            <a:ext cx="3185589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sz="1800" dirty="0"/>
              <a:t>A people occupying a definite territory cannot form a state unless they are politically organized i.e., unless they possess a government.</a:t>
            </a:r>
            <a:endParaRPr lang="en-US" sz="1800" dirty="0"/>
          </a:p>
        </p:txBody>
      </p:sp>
      <p:sp>
        <p:nvSpPr>
          <p:cNvPr id="9195" name="Google Shape;9195;p37"/>
          <p:cNvSpPr/>
          <p:nvPr/>
        </p:nvSpPr>
        <p:spPr>
          <a:xfrm>
            <a:off x="-11127" y="2408508"/>
            <a:ext cx="6885124" cy="32550"/>
          </a:xfrm>
          <a:custGeom>
            <a:avLst/>
            <a:gdLst/>
            <a:ahLst/>
            <a:cxnLst/>
            <a:rect l="l" t="t" r="r" b="b"/>
            <a:pathLst>
              <a:path w="57726" h="379" extrusionOk="0">
                <a:moveTo>
                  <a:pt x="34730" y="0"/>
                </a:moveTo>
                <a:lnTo>
                  <a:pt x="32728" y="4"/>
                </a:lnTo>
                <a:cubicBezTo>
                  <a:pt x="30012" y="12"/>
                  <a:pt x="27201" y="17"/>
                  <a:pt x="24341" y="29"/>
                </a:cubicBezTo>
                <a:cubicBezTo>
                  <a:pt x="23545" y="33"/>
                  <a:pt x="22774" y="41"/>
                  <a:pt x="22019" y="41"/>
                </a:cubicBezTo>
                <a:cubicBezTo>
                  <a:pt x="21939" y="42"/>
                  <a:pt x="21859" y="42"/>
                  <a:pt x="21779" y="42"/>
                </a:cubicBezTo>
                <a:cubicBezTo>
                  <a:pt x="21119" y="42"/>
                  <a:pt x="20453" y="28"/>
                  <a:pt x="19762" y="21"/>
                </a:cubicBezTo>
                <a:cubicBezTo>
                  <a:pt x="19372" y="12"/>
                  <a:pt x="18982" y="12"/>
                  <a:pt x="18580" y="12"/>
                </a:cubicBezTo>
                <a:cubicBezTo>
                  <a:pt x="18174" y="17"/>
                  <a:pt x="17784" y="21"/>
                  <a:pt x="17411" y="29"/>
                </a:cubicBezTo>
                <a:cubicBezTo>
                  <a:pt x="16797" y="39"/>
                  <a:pt x="16240" y="52"/>
                  <a:pt x="15692" y="52"/>
                </a:cubicBezTo>
                <a:cubicBezTo>
                  <a:pt x="15565" y="52"/>
                  <a:pt x="15440" y="51"/>
                  <a:pt x="15314" y="49"/>
                </a:cubicBezTo>
                <a:cubicBezTo>
                  <a:pt x="14624" y="45"/>
                  <a:pt x="13931" y="33"/>
                  <a:pt x="13221" y="25"/>
                </a:cubicBezTo>
                <a:cubicBezTo>
                  <a:pt x="12864" y="23"/>
                  <a:pt x="12512" y="22"/>
                  <a:pt x="12167" y="22"/>
                </a:cubicBezTo>
                <a:cubicBezTo>
                  <a:pt x="11822" y="22"/>
                  <a:pt x="11483" y="23"/>
                  <a:pt x="11153" y="25"/>
                </a:cubicBezTo>
                <a:cubicBezTo>
                  <a:pt x="10493" y="29"/>
                  <a:pt x="9881" y="29"/>
                  <a:pt x="9278" y="29"/>
                </a:cubicBezTo>
                <a:cubicBezTo>
                  <a:pt x="8642" y="29"/>
                  <a:pt x="8043" y="33"/>
                  <a:pt x="7485" y="37"/>
                </a:cubicBezTo>
                <a:cubicBezTo>
                  <a:pt x="6927" y="41"/>
                  <a:pt x="6389" y="41"/>
                  <a:pt x="5913" y="41"/>
                </a:cubicBezTo>
                <a:cubicBezTo>
                  <a:pt x="5429" y="37"/>
                  <a:pt x="4953" y="33"/>
                  <a:pt x="4489" y="29"/>
                </a:cubicBezTo>
                <a:cubicBezTo>
                  <a:pt x="4026" y="21"/>
                  <a:pt x="3579" y="21"/>
                  <a:pt x="3156" y="21"/>
                </a:cubicBezTo>
                <a:cubicBezTo>
                  <a:pt x="2754" y="25"/>
                  <a:pt x="2393" y="29"/>
                  <a:pt x="2064" y="33"/>
                </a:cubicBezTo>
                <a:cubicBezTo>
                  <a:pt x="755" y="53"/>
                  <a:pt x="9" y="86"/>
                  <a:pt x="5" y="136"/>
                </a:cubicBezTo>
                <a:cubicBezTo>
                  <a:pt x="0" y="189"/>
                  <a:pt x="751" y="214"/>
                  <a:pt x="2073" y="218"/>
                </a:cubicBezTo>
                <a:cubicBezTo>
                  <a:pt x="2401" y="222"/>
                  <a:pt x="2770" y="222"/>
                  <a:pt x="3164" y="222"/>
                </a:cubicBezTo>
                <a:cubicBezTo>
                  <a:pt x="3529" y="222"/>
                  <a:pt x="3935" y="230"/>
                  <a:pt x="4387" y="234"/>
                </a:cubicBezTo>
                <a:cubicBezTo>
                  <a:pt x="4842" y="238"/>
                  <a:pt x="5347" y="250"/>
                  <a:pt x="5905" y="250"/>
                </a:cubicBezTo>
                <a:cubicBezTo>
                  <a:pt x="6471" y="250"/>
                  <a:pt x="7029" y="246"/>
                  <a:pt x="7604" y="238"/>
                </a:cubicBezTo>
                <a:cubicBezTo>
                  <a:pt x="8182" y="234"/>
                  <a:pt x="8765" y="226"/>
                  <a:pt x="9356" y="226"/>
                </a:cubicBezTo>
                <a:cubicBezTo>
                  <a:pt x="9996" y="222"/>
                  <a:pt x="10648" y="214"/>
                  <a:pt x="11301" y="209"/>
                </a:cubicBezTo>
                <a:cubicBezTo>
                  <a:pt x="11781" y="203"/>
                  <a:pt x="12251" y="200"/>
                  <a:pt x="12727" y="200"/>
                </a:cubicBezTo>
                <a:cubicBezTo>
                  <a:pt x="12902" y="200"/>
                  <a:pt x="13077" y="200"/>
                  <a:pt x="13254" y="201"/>
                </a:cubicBezTo>
                <a:cubicBezTo>
                  <a:pt x="13923" y="205"/>
                  <a:pt x="14637" y="214"/>
                  <a:pt x="15400" y="214"/>
                </a:cubicBezTo>
                <a:cubicBezTo>
                  <a:pt x="15469" y="214"/>
                  <a:pt x="15538" y="214"/>
                  <a:pt x="15607" y="214"/>
                </a:cubicBezTo>
                <a:cubicBezTo>
                  <a:pt x="16324" y="214"/>
                  <a:pt x="17030" y="196"/>
                  <a:pt x="17677" y="181"/>
                </a:cubicBezTo>
                <a:cubicBezTo>
                  <a:pt x="18038" y="172"/>
                  <a:pt x="18387" y="168"/>
                  <a:pt x="18728" y="168"/>
                </a:cubicBezTo>
                <a:cubicBezTo>
                  <a:pt x="19077" y="168"/>
                  <a:pt x="19442" y="168"/>
                  <a:pt x="19815" y="172"/>
                </a:cubicBezTo>
                <a:cubicBezTo>
                  <a:pt x="20558" y="185"/>
                  <a:pt x="21358" y="197"/>
                  <a:pt x="22170" y="197"/>
                </a:cubicBezTo>
                <a:cubicBezTo>
                  <a:pt x="22966" y="197"/>
                  <a:pt x="23746" y="189"/>
                  <a:pt x="24509" y="189"/>
                </a:cubicBezTo>
                <a:lnTo>
                  <a:pt x="32847" y="218"/>
                </a:lnTo>
                <a:lnTo>
                  <a:pt x="34833" y="222"/>
                </a:lnTo>
                <a:cubicBezTo>
                  <a:pt x="35444" y="226"/>
                  <a:pt x="36076" y="234"/>
                  <a:pt x="36704" y="242"/>
                </a:cubicBezTo>
                <a:cubicBezTo>
                  <a:pt x="37336" y="250"/>
                  <a:pt x="38013" y="255"/>
                  <a:pt x="38616" y="255"/>
                </a:cubicBezTo>
                <a:lnTo>
                  <a:pt x="41189" y="255"/>
                </a:lnTo>
                <a:cubicBezTo>
                  <a:pt x="41452" y="259"/>
                  <a:pt x="41694" y="259"/>
                  <a:pt x="41948" y="263"/>
                </a:cubicBezTo>
                <a:cubicBezTo>
                  <a:pt x="42449" y="271"/>
                  <a:pt x="42953" y="279"/>
                  <a:pt x="43450" y="287"/>
                </a:cubicBezTo>
                <a:lnTo>
                  <a:pt x="44193" y="300"/>
                </a:lnTo>
                <a:lnTo>
                  <a:pt x="44898" y="300"/>
                </a:lnTo>
                <a:lnTo>
                  <a:pt x="46142" y="312"/>
                </a:lnTo>
                <a:cubicBezTo>
                  <a:pt x="46917" y="316"/>
                  <a:pt x="47594" y="320"/>
                  <a:pt x="48140" y="324"/>
                </a:cubicBezTo>
                <a:lnTo>
                  <a:pt x="49404" y="341"/>
                </a:lnTo>
                <a:lnTo>
                  <a:pt x="51156" y="357"/>
                </a:lnTo>
                <a:cubicBezTo>
                  <a:pt x="51468" y="359"/>
                  <a:pt x="51764" y="360"/>
                  <a:pt x="52045" y="360"/>
                </a:cubicBezTo>
                <a:cubicBezTo>
                  <a:pt x="52325" y="360"/>
                  <a:pt x="52590" y="359"/>
                  <a:pt x="52838" y="357"/>
                </a:cubicBezTo>
                <a:cubicBezTo>
                  <a:pt x="53339" y="353"/>
                  <a:pt x="53786" y="353"/>
                  <a:pt x="54172" y="353"/>
                </a:cubicBezTo>
                <a:cubicBezTo>
                  <a:pt x="54562" y="353"/>
                  <a:pt x="54947" y="357"/>
                  <a:pt x="55296" y="365"/>
                </a:cubicBezTo>
                <a:cubicBezTo>
                  <a:pt x="55872" y="372"/>
                  <a:pt x="56377" y="379"/>
                  <a:pt x="56773" y="379"/>
                </a:cubicBezTo>
                <a:cubicBezTo>
                  <a:pt x="56862" y="379"/>
                  <a:pt x="56946" y="378"/>
                  <a:pt x="57024" y="378"/>
                </a:cubicBezTo>
                <a:cubicBezTo>
                  <a:pt x="57442" y="378"/>
                  <a:pt x="57680" y="365"/>
                  <a:pt x="57705" y="345"/>
                </a:cubicBezTo>
                <a:cubicBezTo>
                  <a:pt x="57725" y="324"/>
                  <a:pt x="57541" y="300"/>
                  <a:pt x="57179" y="271"/>
                </a:cubicBezTo>
                <a:cubicBezTo>
                  <a:pt x="56822" y="242"/>
                  <a:pt x="56297" y="205"/>
                  <a:pt x="55579" y="168"/>
                </a:cubicBezTo>
                <a:cubicBezTo>
                  <a:pt x="55218" y="148"/>
                  <a:pt x="54804" y="131"/>
                  <a:pt x="54328" y="119"/>
                </a:cubicBezTo>
                <a:cubicBezTo>
                  <a:pt x="53852" y="107"/>
                  <a:pt x="53343" y="99"/>
                  <a:pt x="52834" y="95"/>
                </a:cubicBezTo>
                <a:cubicBezTo>
                  <a:pt x="52325" y="90"/>
                  <a:pt x="51812" y="90"/>
                  <a:pt x="51316" y="82"/>
                </a:cubicBezTo>
                <a:cubicBezTo>
                  <a:pt x="50766" y="74"/>
                  <a:pt x="50167" y="66"/>
                  <a:pt x="49556" y="58"/>
                </a:cubicBezTo>
                <a:lnTo>
                  <a:pt x="48263" y="45"/>
                </a:lnTo>
                <a:cubicBezTo>
                  <a:pt x="47697" y="41"/>
                  <a:pt x="47007" y="41"/>
                  <a:pt x="46211" y="37"/>
                </a:cubicBezTo>
                <a:lnTo>
                  <a:pt x="44935" y="33"/>
                </a:lnTo>
                <a:lnTo>
                  <a:pt x="44271" y="33"/>
                </a:lnTo>
                <a:cubicBezTo>
                  <a:pt x="44049" y="33"/>
                  <a:pt x="43815" y="29"/>
                  <a:pt x="43577" y="25"/>
                </a:cubicBezTo>
                <a:cubicBezTo>
                  <a:pt x="43097" y="21"/>
                  <a:pt x="42576" y="12"/>
                  <a:pt x="42014" y="8"/>
                </a:cubicBezTo>
                <a:cubicBezTo>
                  <a:pt x="41822" y="7"/>
                  <a:pt x="41630" y="7"/>
                  <a:pt x="41437" y="7"/>
                </a:cubicBezTo>
                <a:cubicBezTo>
                  <a:pt x="41051" y="7"/>
                  <a:pt x="40664" y="8"/>
                  <a:pt x="40278" y="8"/>
                </a:cubicBezTo>
                <a:lnTo>
                  <a:pt x="38514" y="17"/>
                </a:lnTo>
                <a:cubicBezTo>
                  <a:pt x="38339" y="18"/>
                  <a:pt x="38168" y="18"/>
                  <a:pt x="37996" y="18"/>
                </a:cubicBezTo>
                <a:cubicBezTo>
                  <a:pt x="37581" y="18"/>
                  <a:pt x="37166" y="15"/>
                  <a:pt x="36716" y="12"/>
                </a:cubicBezTo>
                <a:cubicBezTo>
                  <a:pt x="36093" y="8"/>
                  <a:pt x="35428" y="0"/>
                  <a:pt x="347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6" name="Google Shape;9196;p37"/>
          <p:cNvSpPr/>
          <p:nvPr/>
        </p:nvSpPr>
        <p:spPr>
          <a:xfrm>
            <a:off x="2005513" y="2140111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7" name="Google Shape;9197;p37"/>
          <p:cNvSpPr/>
          <p:nvPr/>
        </p:nvSpPr>
        <p:spPr>
          <a:xfrm>
            <a:off x="5151766" y="2138092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98" name="Google Shape;9198;p37"/>
          <p:cNvGrpSpPr/>
          <p:nvPr/>
        </p:nvGrpSpPr>
        <p:grpSpPr>
          <a:xfrm>
            <a:off x="1659993" y="1569386"/>
            <a:ext cx="724264" cy="705611"/>
            <a:chOff x="2581550" y="1973000"/>
            <a:chExt cx="926050" cy="902200"/>
          </a:xfrm>
        </p:grpSpPr>
        <p:sp>
          <p:nvSpPr>
            <p:cNvPr id="9199" name="Google Shape;9199;p37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0" name="Google Shape;9200;p37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01" name="Google Shape;9201;p37"/>
          <p:cNvGrpSpPr/>
          <p:nvPr/>
        </p:nvGrpSpPr>
        <p:grpSpPr>
          <a:xfrm>
            <a:off x="4821887" y="1547120"/>
            <a:ext cx="724264" cy="705611"/>
            <a:chOff x="2581550" y="1973000"/>
            <a:chExt cx="926050" cy="902200"/>
          </a:xfrm>
        </p:grpSpPr>
        <p:sp>
          <p:nvSpPr>
            <p:cNvPr id="9202" name="Google Shape;9202;p37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3" name="Google Shape;9203;p37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04" name="Google Shape;9204;p37"/>
          <p:cNvSpPr txBox="1">
            <a:spLocks noGrp="1"/>
          </p:cNvSpPr>
          <p:nvPr>
            <p:ph type="title" idx="4294967295"/>
          </p:nvPr>
        </p:nvSpPr>
        <p:spPr>
          <a:xfrm>
            <a:off x="1675747" y="1652200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dk2"/>
                </a:solidFill>
              </a:rPr>
              <a:t>03</a:t>
            </a:r>
            <a:endParaRPr sz="2200" dirty="0">
              <a:solidFill>
                <a:schemeClr val="dk2"/>
              </a:solidFill>
            </a:endParaRPr>
          </a:p>
        </p:txBody>
      </p:sp>
      <p:sp>
        <p:nvSpPr>
          <p:cNvPr id="9205" name="Google Shape;9205;p37"/>
          <p:cNvSpPr txBox="1">
            <a:spLocks noGrp="1"/>
          </p:cNvSpPr>
          <p:nvPr>
            <p:ph type="title" idx="4294967295"/>
          </p:nvPr>
        </p:nvSpPr>
        <p:spPr>
          <a:xfrm>
            <a:off x="4857449" y="1614036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dk2"/>
                </a:solidFill>
              </a:rPr>
              <a:t>04</a:t>
            </a:r>
            <a:endParaRPr sz="2200" dirty="0">
              <a:solidFill>
                <a:schemeClr val="dk2"/>
              </a:solidFill>
            </a:endParaRPr>
          </a:p>
        </p:txBody>
      </p:sp>
      <p:grpSp>
        <p:nvGrpSpPr>
          <p:cNvPr id="9206" name="Google Shape;9206;p37"/>
          <p:cNvGrpSpPr/>
          <p:nvPr/>
        </p:nvGrpSpPr>
        <p:grpSpPr>
          <a:xfrm>
            <a:off x="6614243" y="1545493"/>
            <a:ext cx="1622001" cy="1758665"/>
            <a:chOff x="3779925" y="1751900"/>
            <a:chExt cx="1395150" cy="1512700"/>
          </a:xfrm>
        </p:grpSpPr>
        <p:sp>
          <p:nvSpPr>
            <p:cNvPr id="9207" name="Google Shape;9207;p37"/>
            <p:cNvSpPr/>
            <p:nvPr/>
          </p:nvSpPr>
          <p:spPr>
            <a:xfrm>
              <a:off x="3779925" y="1751900"/>
              <a:ext cx="1395150" cy="1512700"/>
            </a:xfrm>
            <a:custGeom>
              <a:avLst/>
              <a:gdLst/>
              <a:ahLst/>
              <a:cxnLst/>
              <a:rect l="l" t="t" r="r" b="b"/>
              <a:pathLst>
                <a:path w="55806" h="60508" extrusionOk="0">
                  <a:moveTo>
                    <a:pt x="35362" y="1284"/>
                  </a:moveTo>
                  <a:cubicBezTo>
                    <a:pt x="35362" y="1391"/>
                    <a:pt x="35362" y="1474"/>
                    <a:pt x="35374" y="1581"/>
                  </a:cubicBezTo>
                  <a:cubicBezTo>
                    <a:pt x="35326" y="1593"/>
                    <a:pt x="35267" y="1593"/>
                    <a:pt x="35219" y="1605"/>
                  </a:cubicBezTo>
                  <a:lnTo>
                    <a:pt x="35219" y="1296"/>
                  </a:lnTo>
                  <a:cubicBezTo>
                    <a:pt x="35267" y="1296"/>
                    <a:pt x="35314" y="1284"/>
                    <a:pt x="35362" y="1284"/>
                  </a:cubicBezTo>
                  <a:close/>
                  <a:moveTo>
                    <a:pt x="35803" y="1391"/>
                  </a:moveTo>
                  <a:cubicBezTo>
                    <a:pt x="35898" y="1427"/>
                    <a:pt x="35969" y="1522"/>
                    <a:pt x="36017" y="1653"/>
                  </a:cubicBezTo>
                  <a:cubicBezTo>
                    <a:pt x="35957" y="1605"/>
                    <a:pt x="35898" y="1581"/>
                    <a:pt x="35826" y="1569"/>
                  </a:cubicBezTo>
                  <a:cubicBezTo>
                    <a:pt x="35826" y="1510"/>
                    <a:pt x="35803" y="1450"/>
                    <a:pt x="35803" y="1391"/>
                  </a:cubicBezTo>
                  <a:close/>
                  <a:moveTo>
                    <a:pt x="34838" y="1403"/>
                  </a:moveTo>
                  <a:lnTo>
                    <a:pt x="34838" y="1403"/>
                  </a:lnTo>
                  <a:cubicBezTo>
                    <a:pt x="34826" y="1510"/>
                    <a:pt x="34814" y="1629"/>
                    <a:pt x="34791" y="1748"/>
                  </a:cubicBezTo>
                  <a:cubicBezTo>
                    <a:pt x="34731" y="1760"/>
                    <a:pt x="34695" y="1784"/>
                    <a:pt x="34636" y="1819"/>
                  </a:cubicBezTo>
                  <a:lnTo>
                    <a:pt x="34636" y="1462"/>
                  </a:lnTo>
                  <a:cubicBezTo>
                    <a:pt x="34707" y="1427"/>
                    <a:pt x="34767" y="1415"/>
                    <a:pt x="34838" y="1403"/>
                  </a:cubicBezTo>
                  <a:close/>
                  <a:moveTo>
                    <a:pt x="34279" y="1593"/>
                  </a:moveTo>
                  <a:lnTo>
                    <a:pt x="34231" y="1998"/>
                  </a:lnTo>
                  <a:cubicBezTo>
                    <a:pt x="34124" y="2046"/>
                    <a:pt x="34040" y="2081"/>
                    <a:pt x="33933" y="2141"/>
                  </a:cubicBezTo>
                  <a:cubicBezTo>
                    <a:pt x="33921" y="2046"/>
                    <a:pt x="33921" y="1939"/>
                    <a:pt x="33898" y="1831"/>
                  </a:cubicBezTo>
                  <a:cubicBezTo>
                    <a:pt x="33898" y="1808"/>
                    <a:pt x="33886" y="1784"/>
                    <a:pt x="33874" y="1772"/>
                  </a:cubicBezTo>
                  <a:lnTo>
                    <a:pt x="34279" y="1593"/>
                  </a:lnTo>
                  <a:close/>
                  <a:moveTo>
                    <a:pt x="33624" y="1891"/>
                  </a:moveTo>
                  <a:cubicBezTo>
                    <a:pt x="33588" y="2058"/>
                    <a:pt x="33576" y="2189"/>
                    <a:pt x="33564" y="2343"/>
                  </a:cubicBezTo>
                  <a:cubicBezTo>
                    <a:pt x="33481" y="2379"/>
                    <a:pt x="33409" y="2427"/>
                    <a:pt x="33350" y="2462"/>
                  </a:cubicBezTo>
                  <a:cubicBezTo>
                    <a:pt x="33338" y="2367"/>
                    <a:pt x="33338" y="2284"/>
                    <a:pt x="33326" y="2177"/>
                  </a:cubicBezTo>
                  <a:cubicBezTo>
                    <a:pt x="33326" y="2129"/>
                    <a:pt x="33290" y="2105"/>
                    <a:pt x="33255" y="2081"/>
                  </a:cubicBezTo>
                  <a:cubicBezTo>
                    <a:pt x="33374" y="2022"/>
                    <a:pt x="33493" y="1950"/>
                    <a:pt x="33624" y="1891"/>
                  </a:cubicBezTo>
                  <a:close/>
                  <a:moveTo>
                    <a:pt x="33040" y="2224"/>
                  </a:moveTo>
                  <a:lnTo>
                    <a:pt x="33040" y="2224"/>
                  </a:lnTo>
                  <a:cubicBezTo>
                    <a:pt x="33028" y="2367"/>
                    <a:pt x="33005" y="2522"/>
                    <a:pt x="32993" y="2653"/>
                  </a:cubicBezTo>
                  <a:cubicBezTo>
                    <a:pt x="32981" y="2653"/>
                    <a:pt x="32969" y="2665"/>
                    <a:pt x="32969" y="2665"/>
                  </a:cubicBezTo>
                  <a:cubicBezTo>
                    <a:pt x="32909" y="2689"/>
                    <a:pt x="32862" y="2712"/>
                    <a:pt x="32802" y="2736"/>
                  </a:cubicBezTo>
                  <a:cubicBezTo>
                    <a:pt x="32814" y="2653"/>
                    <a:pt x="32814" y="2558"/>
                    <a:pt x="32826" y="2474"/>
                  </a:cubicBezTo>
                  <a:cubicBezTo>
                    <a:pt x="32826" y="2415"/>
                    <a:pt x="32814" y="2379"/>
                    <a:pt x="32766" y="2355"/>
                  </a:cubicBezTo>
                  <a:cubicBezTo>
                    <a:pt x="32874" y="2308"/>
                    <a:pt x="32969" y="2260"/>
                    <a:pt x="33040" y="2224"/>
                  </a:cubicBezTo>
                  <a:close/>
                  <a:moveTo>
                    <a:pt x="37279" y="2236"/>
                  </a:moveTo>
                  <a:lnTo>
                    <a:pt x="37279" y="2236"/>
                  </a:lnTo>
                  <a:cubicBezTo>
                    <a:pt x="36969" y="2396"/>
                    <a:pt x="36650" y="2566"/>
                    <a:pt x="36347" y="2737"/>
                  </a:cubicBezTo>
                  <a:lnTo>
                    <a:pt x="36347" y="2737"/>
                  </a:lnTo>
                  <a:cubicBezTo>
                    <a:pt x="36443" y="2680"/>
                    <a:pt x="36540" y="2619"/>
                    <a:pt x="36636" y="2558"/>
                  </a:cubicBezTo>
                  <a:cubicBezTo>
                    <a:pt x="36731" y="2498"/>
                    <a:pt x="36743" y="2415"/>
                    <a:pt x="36731" y="2343"/>
                  </a:cubicBezTo>
                  <a:cubicBezTo>
                    <a:pt x="36838" y="2320"/>
                    <a:pt x="36934" y="2296"/>
                    <a:pt x="37041" y="2284"/>
                  </a:cubicBezTo>
                  <a:cubicBezTo>
                    <a:pt x="37112" y="2260"/>
                    <a:pt x="37196" y="2248"/>
                    <a:pt x="37279" y="2236"/>
                  </a:cubicBezTo>
                  <a:close/>
                  <a:moveTo>
                    <a:pt x="32481" y="2546"/>
                  </a:moveTo>
                  <a:lnTo>
                    <a:pt x="32481" y="2546"/>
                  </a:lnTo>
                  <a:cubicBezTo>
                    <a:pt x="32457" y="2665"/>
                    <a:pt x="32445" y="2796"/>
                    <a:pt x="32433" y="2939"/>
                  </a:cubicBezTo>
                  <a:cubicBezTo>
                    <a:pt x="32314" y="2986"/>
                    <a:pt x="32195" y="3058"/>
                    <a:pt x="32064" y="3093"/>
                  </a:cubicBezTo>
                  <a:cubicBezTo>
                    <a:pt x="32064" y="3022"/>
                    <a:pt x="32052" y="2951"/>
                    <a:pt x="32028" y="2879"/>
                  </a:cubicBezTo>
                  <a:cubicBezTo>
                    <a:pt x="32028" y="2855"/>
                    <a:pt x="32016" y="2843"/>
                    <a:pt x="31993" y="2843"/>
                  </a:cubicBezTo>
                  <a:cubicBezTo>
                    <a:pt x="32159" y="2736"/>
                    <a:pt x="32326" y="2653"/>
                    <a:pt x="32481" y="2546"/>
                  </a:cubicBezTo>
                  <a:close/>
                  <a:moveTo>
                    <a:pt x="32969" y="3284"/>
                  </a:moveTo>
                  <a:cubicBezTo>
                    <a:pt x="32921" y="3332"/>
                    <a:pt x="32862" y="3367"/>
                    <a:pt x="32814" y="3391"/>
                  </a:cubicBezTo>
                  <a:lnTo>
                    <a:pt x="32814" y="3367"/>
                  </a:lnTo>
                  <a:cubicBezTo>
                    <a:pt x="32862" y="3332"/>
                    <a:pt x="32909" y="3320"/>
                    <a:pt x="32969" y="3284"/>
                  </a:cubicBezTo>
                  <a:close/>
                  <a:moveTo>
                    <a:pt x="31790" y="2974"/>
                  </a:moveTo>
                  <a:lnTo>
                    <a:pt x="31790" y="2974"/>
                  </a:lnTo>
                  <a:cubicBezTo>
                    <a:pt x="31743" y="3070"/>
                    <a:pt x="31743" y="3153"/>
                    <a:pt x="31743" y="3260"/>
                  </a:cubicBezTo>
                  <a:cubicBezTo>
                    <a:pt x="31623" y="3320"/>
                    <a:pt x="31504" y="3379"/>
                    <a:pt x="31373" y="3439"/>
                  </a:cubicBezTo>
                  <a:lnTo>
                    <a:pt x="31373" y="3260"/>
                  </a:lnTo>
                  <a:lnTo>
                    <a:pt x="31373" y="3248"/>
                  </a:lnTo>
                  <a:cubicBezTo>
                    <a:pt x="31504" y="3153"/>
                    <a:pt x="31635" y="3070"/>
                    <a:pt x="31790" y="2974"/>
                  </a:cubicBezTo>
                  <a:close/>
                  <a:moveTo>
                    <a:pt x="31064" y="3439"/>
                  </a:moveTo>
                  <a:lnTo>
                    <a:pt x="31052" y="3582"/>
                  </a:lnTo>
                  <a:cubicBezTo>
                    <a:pt x="30957" y="3629"/>
                    <a:pt x="30850" y="3689"/>
                    <a:pt x="30742" y="3736"/>
                  </a:cubicBezTo>
                  <a:lnTo>
                    <a:pt x="30742" y="3724"/>
                  </a:lnTo>
                  <a:cubicBezTo>
                    <a:pt x="30742" y="3689"/>
                    <a:pt x="30742" y="3677"/>
                    <a:pt x="30731" y="3641"/>
                  </a:cubicBezTo>
                  <a:cubicBezTo>
                    <a:pt x="30838" y="3570"/>
                    <a:pt x="30945" y="3510"/>
                    <a:pt x="31064" y="3439"/>
                  </a:cubicBezTo>
                  <a:close/>
                  <a:moveTo>
                    <a:pt x="32338" y="3570"/>
                  </a:moveTo>
                  <a:lnTo>
                    <a:pt x="32338" y="3594"/>
                  </a:lnTo>
                  <a:lnTo>
                    <a:pt x="32338" y="3629"/>
                  </a:lnTo>
                  <a:cubicBezTo>
                    <a:pt x="32255" y="3677"/>
                    <a:pt x="32147" y="3736"/>
                    <a:pt x="32052" y="3784"/>
                  </a:cubicBezTo>
                  <a:lnTo>
                    <a:pt x="32052" y="3677"/>
                  </a:lnTo>
                  <a:cubicBezTo>
                    <a:pt x="32147" y="3653"/>
                    <a:pt x="32231" y="3617"/>
                    <a:pt x="32338" y="3570"/>
                  </a:cubicBezTo>
                  <a:close/>
                  <a:moveTo>
                    <a:pt x="30385" y="3867"/>
                  </a:moveTo>
                  <a:lnTo>
                    <a:pt x="30385" y="3903"/>
                  </a:lnTo>
                  <a:cubicBezTo>
                    <a:pt x="30350" y="3927"/>
                    <a:pt x="30278" y="3951"/>
                    <a:pt x="30242" y="3975"/>
                  </a:cubicBezTo>
                  <a:cubicBezTo>
                    <a:pt x="30278" y="3951"/>
                    <a:pt x="30350" y="3915"/>
                    <a:pt x="30385" y="3867"/>
                  </a:cubicBezTo>
                  <a:close/>
                  <a:moveTo>
                    <a:pt x="40470" y="2165"/>
                  </a:moveTo>
                  <a:lnTo>
                    <a:pt x="40470" y="2165"/>
                  </a:lnTo>
                  <a:cubicBezTo>
                    <a:pt x="40720" y="2177"/>
                    <a:pt x="40958" y="2189"/>
                    <a:pt x="41208" y="2189"/>
                  </a:cubicBezTo>
                  <a:cubicBezTo>
                    <a:pt x="40303" y="2760"/>
                    <a:pt x="39422" y="3367"/>
                    <a:pt x="38577" y="4010"/>
                  </a:cubicBezTo>
                  <a:cubicBezTo>
                    <a:pt x="39196" y="3463"/>
                    <a:pt x="39803" y="2915"/>
                    <a:pt x="40422" y="2367"/>
                  </a:cubicBezTo>
                  <a:cubicBezTo>
                    <a:pt x="40494" y="2308"/>
                    <a:pt x="40494" y="2224"/>
                    <a:pt x="40470" y="2165"/>
                  </a:cubicBezTo>
                  <a:close/>
                  <a:moveTo>
                    <a:pt x="39172" y="2129"/>
                  </a:moveTo>
                  <a:cubicBezTo>
                    <a:pt x="38362" y="2772"/>
                    <a:pt x="37565" y="3391"/>
                    <a:pt x="36755" y="4022"/>
                  </a:cubicBezTo>
                  <a:cubicBezTo>
                    <a:pt x="37446" y="3415"/>
                    <a:pt x="38100" y="2772"/>
                    <a:pt x="38755" y="2129"/>
                  </a:cubicBezTo>
                  <a:close/>
                  <a:moveTo>
                    <a:pt x="31695" y="3855"/>
                  </a:moveTo>
                  <a:cubicBezTo>
                    <a:pt x="31695" y="3903"/>
                    <a:pt x="31695" y="3951"/>
                    <a:pt x="31683" y="3986"/>
                  </a:cubicBezTo>
                  <a:cubicBezTo>
                    <a:pt x="31576" y="4046"/>
                    <a:pt x="31457" y="4105"/>
                    <a:pt x="31350" y="4165"/>
                  </a:cubicBezTo>
                  <a:cubicBezTo>
                    <a:pt x="31350" y="4153"/>
                    <a:pt x="31373" y="4153"/>
                    <a:pt x="31373" y="4141"/>
                  </a:cubicBezTo>
                  <a:cubicBezTo>
                    <a:pt x="31373" y="4094"/>
                    <a:pt x="31385" y="4034"/>
                    <a:pt x="31385" y="3986"/>
                  </a:cubicBezTo>
                  <a:lnTo>
                    <a:pt x="31695" y="3855"/>
                  </a:lnTo>
                  <a:close/>
                  <a:moveTo>
                    <a:pt x="31052" y="4141"/>
                  </a:moveTo>
                  <a:cubicBezTo>
                    <a:pt x="31052" y="4213"/>
                    <a:pt x="31123" y="4260"/>
                    <a:pt x="31159" y="4272"/>
                  </a:cubicBezTo>
                  <a:cubicBezTo>
                    <a:pt x="31016" y="4367"/>
                    <a:pt x="30861" y="4451"/>
                    <a:pt x="30707" y="4522"/>
                  </a:cubicBezTo>
                  <a:cubicBezTo>
                    <a:pt x="30719" y="4451"/>
                    <a:pt x="30731" y="4356"/>
                    <a:pt x="30731" y="4272"/>
                  </a:cubicBezTo>
                  <a:cubicBezTo>
                    <a:pt x="30850" y="4248"/>
                    <a:pt x="30957" y="4201"/>
                    <a:pt x="31052" y="4141"/>
                  </a:cubicBezTo>
                  <a:close/>
                  <a:moveTo>
                    <a:pt x="30326" y="4475"/>
                  </a:moveTo>
                  <a:cubicBezTo>
                    <a:pt x="30326" y="4570"/>
                    <a:pt x="30326" y="4641"/>
                    <a:pt x="30361" y="4725"/>
                  </a:cubicBezTo>
                  <a:cubicBezTo>
                    <a:pt x="30302" y="4760"/>
                    <a:pt x="30230" y="4808"/>
                    <a:pt x="30171" y="4856"/>
                  </a:cubicBezTo>
                  <a:cubicBezTo>
                    <a:pt x="30183" y="4748"/>
                    <a:pt x="30195" y="4653"/>
                    <a:pt x="30195" y="4534"/>
                  </a:cubicBezTo>
                  <a:cubicBezTo>
                    <a:pt x="30242" y="4522"/>
                    <a:pt x="30290" y="4498"/>
                    <a:pt x="30326" y="4475"/>
                  </a:cubicBezTo>
                  <a:close/>
                  <a:moveTo>
                    <a:pt x="29778" y="4737"/>
                  </a:moveTo>
                  <a:lnTo>
                    <a:pt x="29778" y="4737"/>
                  </a:lnTo>
                  <a:cubicBezTo>
                    <a:pt x="29766" y="4856"/>
                    <a:pt x="29754" y="4963"/>
                    <a:pt x="29766" y="5082"/>
                  </a:cubicBezTo>
                  <a:cubicBezTo>
                    <a:pt x="29588" y="5177"/>
                    <a:pt x="29409" y="5284"/>
                    <a:pt x="29242" y="5391"/>
                  </a:cubicBezTo>
                  <a:cubicBezTo>
                    <a:pt x="29254" y="5320"/>
                    <a:pt x="29254" y="5237"/>
                    <a:pt x="29254" y="5165"/>
                  </a:cubicBezTo>
                  <a:cubicBezTo>
                    <a:pt x="29254" y="5106"/>
                    <a:pt x="29266" y="5034"/>
                    <a:pt x="29266" y="4975"/>
                  </a:cubicBezTo>
                  <a:cubicBezTo>
                    <a:pt x="29421" y="4879"/>
                    <a:pt x="29599" y="4808"/>
                    <a:pt x="29778" y="4737"/>
                  </a:cubicBezTo>
                  <a:close/>
                  <a:moveTo>
                    <a:pt x="28956" y="5106"/>
                  </a:moveTo>
                  <a:lnTo>
                    <a:pt x="28956" y="5106"/>
                  </a:lnTo>
                  <a:cubicBezTo>
                    <a:pt x="28933" y="5260"/>
                    <a:pt x="28945" y="5403"/>
                    <a:pt x="28992" y="5522"/>
                  </a:cubicBezTo>
                  <a:cubicBezTo>
                    <a:pt x="28873" y="5594"/>
                    <a:pt x="28754" y="5653"/>
                    <a:pt x="28635" y="5725"/>
                  </a:cubicBezTo>
                  <a:cubicBezTo>
                    <a:pt x="28671" y="5582"/>
                    <a:pt x="28671" y="5403"/>
                    <a:pt x="28659" y="5237"/>
                  </a:cubicBezTo>
                  <a:cubicBezTo>
                    <a:pt x="28754" y="5189"/>
                    <a:pt x="28861" y="5153"/>
                    <a:pt x="28956" y="5106"/>
                  </a:cubicBezTo>
                  <a:close/>
                  <a:moveTo>
                    <a:pt x="28349" y="5391"/>
                  </a:moveTo>
                  <a:cubicBezTo>
                    <a:pt x="28349" y="5558"/>
                    <a:pt x="28361" y="5701"/>
                    <a:pt x="28421" y="5820"/>
                  </a:cubicBezTo>
                  <a:cubicBezTo>
                    <a:pt x="28421" y="5832"/>
                    <a:pt x="28445" y="5832"/>
                    <a:pt x="28456" y="5832"/>
                  </a:cubicBezTo>
                  <a:cubicBezTo>
                    <a:pt x="28278" y="5939"/>
                    <a:pt x="28099" y="6046"/>
                    <a:pt x="27921" y="6165"/>
                  </a:cubicBezTo>
                  <a:cubicBezTo>
                    <a:pt x="27992" y="5987"/>
                    <a:pt x="28004" y="5760"/>
                    <a:pt x="28004" y="5546"/>
                  </a:cubicBezTo>
                  <a:cubicBezTo>
                    <a:pt x="28052" y="5534"/>
                    <a:pt x="28111" y="5510"/>
                    <a:pt x="28171" y="5475"/>
                  </a:cubicBezTo>
                  <a:lnTo>
                    <a:pt x="28349" y="5391"/>
                  </a:lnTo>
                  <a:close/>
                  <a:moveTo>
                    <a:pt x="45066" y="5963"/>
                  </a:moveTo>
                  <a:lnTo>
                    <a:pt x="45066" y="6284"/>
                  </a:lnTo>
                  <a:lnTo>
                    <a:pt x="45018" y="6332"/>
                  </a:lnTo>
                  <a:lnTo>
                    <a:pt x="45066" y="5963"/>
                  </a:lnTo>
                  <a:close/>
                  <a:moveTo>
                    <a:pt x="44970" y="6653"/>
                  </a:moveTo>
                  <a:cubicBezTo>
                    <a:pt x="44970" y="6665"/>
                    <a:pt x="44970" y="6689"/>
                    <a:pt x="44982" y="6701"/>
                  </a:cubicBezTo>
                  <a:cubicBezTo>
                    <a:pt x="44970" y="6713"/>
                    <a:pt x="44970" y="6749"/>
                    <a:pt x="44958" y="6761"/>
                  </a:cubicBezTo>
                  <a:cubicBezTo>
                    <a:pt x="44958" y="6725"/>
                    <a:pt x="44958" y="6689"/>
                    <a:pt x="44970" y="6653"/>
                  </a:cubicBezTo>
                  <a:close/>
                  <a:moveTo>
                    <a:pt x="27706" y="5737"/>
                  </a:moveTo>
                  <a:cubicBezTo>
                    <a:pt x="27694" y="5891"/>
                    <a:pt x="27694" y="6058"/>
                    <a:pt x="27742" y="6213"/>
                  </a:cubicBezTo>
                  <a:cubicBezTo>
                    <a:pt x="27754" y="6237"/>
                    <a:pt x="27766" y="6249"/>
                    <a:pt x="27802" y="6261"/>
                  </a:cubicBezTo>
                  <a:cubicBezTo>
                    <a:pt x="27373" y="6522"/>
                    <a:pt x="26932" y="6784"/>
                    <a:pt x="26504" y="7058"/>
                  </a:cubicBezTo>
                  <a:cubicBezTo>
                    <a:pt x="26563" y="6820"/>
                    <a:pt x="26575" y="6558"/>
                    <a:pt x="26575" y="6308"/>
                  </a:cubicBezTo>
                  <a:cubicBezTo>
                    <a:pt x="26718" y="6213"/>
                    <a:pt x="26861" y="6130"/>
                    <a:pt x="27028" y="6058"/>
                  </a:cubicBezTo>
                  <a:lnTo>
                    <a:pt x="27028" y="6058"/>
                  </a:lnTo>
                  <a:cubicBezTo>
                    <a:pt x="27016" y="6189"/>
                    <a:pt x="27016" y="6332"/>
                    <a:pt x="27040" y="6463"/>
                  </a:cubicBezTo>
                  <a:cubicBezTo>
                    <a:pt x="27045" y="6519"/>
                    <a:pt x="27088" y="6544"/>
                    <a:pt x="27135" y="6544"/>
                  </a:cubicBezTo>
                  <a:cubicBezTo>
                    <a:pt x="27188" y="6544"/>
                    <a:pt x="27247" y="6513"/>
                    <a:pt x="27266" y="6463"/>
                  </a:cubicBezTo>
                  <a:cubicBezTo>
                    <a:pt x="27302" y="6284"/>
                    <a:pt x="27325" y="6106"/>
                    <a:pt x="27337" y="5915"/>
                  </a:cubicBezTo>
                  <a:cubicBezTo>
                    <a:pt x="27456" y="5856"/>
                    <a:pt x="27587" y="5796"/>
                    <a:pt x="27706" y="5737"/>
                  </a:cubicBezTo>
                  <a:close/>
                  <a:moveTo>
                    <a:pt x="26278" y="6415"/>
                  </a:moveTo>
                  <a:lnTo>
                    <a:pt x="26278" y="6415"/>
                  </a:lnTo>
                  <a:cubicBezTo>
                    <a:pt x="26254" y="6642"/>
                    <a:pt x="26242" y="6880"/>
                    <a:pt x="26266" y="7106"/>
                  </a:cubicBezTo>
                  <a:cubicBezTo>
                    <a:pt x="26266" y="7118"/>
                    <a:pt x="26278" y="7130"/>
                    <a:pt x="26301" y="7142"/>
                  </a:cubicBezTo>
                  <a:cubicBezTo>
                    <a:pt x="26182" y="7225"/>
                    <a:pt x="26063" y="7296"/>
                    <a:pt x="25920" y="7368"/>
                  </a:cubicBezTo>
                  <a:cubicBezTo>
                    <a:pt x="25956" y="7249"/>
                    <a:pt x="25908" y="7142"/>
                    <a:pt x="25908" y="7023"/>
                  </a:cubicBezTo>
                  <a:cubicBezTo>
                    <a:pt x="25897" y="6892"/>
                    <a:pt x="25897" y="6749"/>
                    <a:pt x="25908" y="6606"/>
                  </a:cubicBezTo>
                  <a:cubicBezTo>
                    <a:pt x="26039" y="6546"/>
                    <a:pt x="26159" y="6475"/>
                    <a:pt x="26278" y="6415"/>
                  </a:cubicBezTo>
                  <a:close/>
                  <a:moveTo>
                    <a:pt x="25647" y="6749"/>
                  </a:moveTo>
                  <a:lnTo>
                    <a:pt x="25647" y="6749"/>
                  </a:lnTo>
                  <a:cubicBezTo>
                    <a:pt x="25611" y="6999"/>
                    <a:pt x="25611" y="7296"/>
                    <a:pt x="25766" y="7475"/>
                  </a:cubicBezTo>
                  <a:cubicBezTo>
                    <a:pt x="25647" y="7558"/>
                    <a:pt x="25504" y="7642"/>
                    <a:pt x="25385" y="7713"/>
                  </a:cubicBezTo>
                  <a:cubicBezTo>
                    <a:pt x="25373" y="7642"/>
                    <a:pt x="25361" y="7558"/>
                    <a:pt x="25361" y="7475"/>
                  </a:cubicBezTo>
                  <a:cubicBezTo>
                    <a:pt x="25325" y="7296"/>
                    <a:pt x="25301" y="7106"/>
                    <a:pt x="25266" y="6927"/>
                  </a:cubicBezTo>
                  <a:cubicBezTo>
                    <a:pt x="25385" y="6868"/>
                    <a:pt x="25527" y="6808"/>
                    <a:pt x="25647" y="6749"/>
                  </a:cubicBezTo>
                  <a:close/>
                  <a:moveTo>
                    <a:pt x="25004" y="7058"/>
                  </a:moveTo>
                  <a:cubicBezTo>
                    <a:pt x="25016" y="7201"/>
                    <a:pt x="25016" y="7368"/>
                    <a:pt x="25027" y="7523"/>
                  </a:cubicBezTo>
                  <a:cubicBezTo>
                    <a:pt x="25051" y="7654"/>
                    <a:pt x="25051" y="7773"/>
                    <a:pt x="25075" y="7892"/>
                  </a:cubicBezTo>
                  <a:cubicBezTo>
                    <a:pt x="24968" y="7951"/>
                    <a:pt x="24873" y="8023"/>
                    <a:pt x="24765" y="8082"/>
                  </a:cubicBezTo>
                  <a:cubicBezTo>
                    <a:pt x="24754" y="7975"/>
                    <a:pt x="24718" y="7856"/>
                    <a:pt x="24694" y="7737"/>
                  </a:cubicBezTo>
                  <a:cubicBezTo>
                    <a:pt x="24658" y="7582"/>
                    <a:pt x="24658" y="7427"/>
                    <a:pt x="24670" y="7261"/>
                  </a:cubicBezTo>
                  <a:cubicBezTo>
                    <a:pt x="24670" y="7249"/>
                    <a:pt x="24658" y="7237"/>
                    <a:pt x="24658" y="7225"/>
                  </a:cubicBezTo>
                  <a:cubicBezTo>
                    <a:pt x="24777" y="7165"/>
                    <a:pt x="24896" y="7118"/>
                    <a:pt x="25004" y="7058"/>
                  </a:cubicBezTo>
                  <a:close/>
                  <a:moveTo>
                    <a:pt x="23301" y="7880"/>
                  </a:moveTo>
                  <a:cubicBezTo>
                    <a:pt x="23301" y="7892"/>
                    <a:pt x="23289" y="7904"/>
                    <a:pt x="23289" y="7915"/>
                  </a:cubicBezTo>
                  <a:cubicBezTo>
                    <a:pt x="23289" y="7975"/>
                    <a:pt x="23289" y="8035"/>
                    <a:pt x="23301" y="8094"/>
                  </a:cubicBezTo>
                  <a:cubicBezTo>
                    <a:pt x="23241" y="8046"/>
                    <a:pt x="23170" y="7999"/>
                    <a:pt x="23099" y="7963"/>
                  </a:cubicBezTo>
                  <a:cubicBezTo>
                    <a:pt x="23170" y="7939"/>
                    <a:pt x="23230" y="7904"/>
                    <a:pt x="23301" y="7880"/>
                  </a:cubicBezTo>
                  <a:close/>
                  <a:moveTo>
                    <a:pt x="47328" y="7463"/>
                  </a:moveTo>
                  <a:cubicBezTo>
                    <a:pt x="47352" y="7582"/>
                    <a:pt x="47387" y="7725"/>
                    <a:pt x="47387" y="7892"/>
                  </a:cubicBezTo>
                  <a:cubicBezTo>
                    <a:pt x="47399" y="7951"/>
                    <a:pt x="47423" y="7999"/>
                    <a:pt x="47471" y="8023"/>
                  </a:cubicBezTo>
                  <a:cubicBezTo>
                    <a:pt x="47435" y="8046"/>
                    <a:pt x="47399" y="8082"/>
                    <a:pt x="47352" y="8118"/>
                  </a:cubicBezTo>
                  <a:cubicBezTo>
                    <a:pt x="47316" y="8142"/>
                    <a:pt x="47268" y="8154"/>
                    <a:pt x="47221" y="8189"/>
                  </a:cubicBezTo>
                  <a:cubicBezTo>
                    <a:pt x="47268" y="7951"/>
                    <a:pt x="47316" y="7701"/>
                    <a:pt x="47328" y="7463"/>
                  </a:cubicBezTo>
                  <a:close/>
                  <a:moveTo>
                    <a:pt x="22789" y="8106"/>
                  </a:moveTo>
                  <a:cubicBezTo>
                    <a:pt x="22789" y="8130"/>
                    <a:pt x="22813" y="8130"/>
                    <a:pt x="22849" y="8130"/>
                  </a:cubicBezTo>
                  <a:cubicBezTo>
                    <a:pt x="22860" y="8142"/>
                    <a:pt x="22860" y="8154"/>
                    <a:pt x="22872" y="8154"/>
                  </a:cubicBezTo>
                  <a:cubicBezTo>
                    <a:pt x="22825" y="8154"/>
                    <a:pt x="22801" y="8189"/>
                    <a:pt x="22789" y="8225"/>
                  </a:cubicBezTo>
                  <a:lnTo>
                    <a:pt x="22706" y="8154"/>
                  </a:lnTo>
                  <a:cubicBezTo>
                    <a:pt x="22741" y="8142"/>
                    <a:pt x="22753" y="8130"/>
                    <a:pt x="22789" y="8106"/>
                  </a:cubicBezTo>
                  <a:close/>
                  <a:moveTo>
                    <a:pt x="23134" y="8225"/>
                  </a:moveTo>
                  <a:cubicBezTo>
                    <a:pt x="23170" y="8249"/>
                    <a:pt x="23218" y="8261"/>
                    <a:pt x="23241" y="8273"/>
                  </a:cubicBezTo>
                  <a:cubicBezTo>
                    <a:pt x="23253" y="8281"/>
                    <a:pt x="23264" y="8283"/>
                    <a:pt x="23273" y="8283"/>
                  </a:cubicBezTo>
                  <a:cubicBezTo>
                    <a:pt x="23292" y="8283"/>
                    <a:pt x="23305" y="8273"/>
                    <a:pt x="23313" y="8273"/>
                  </a:cubicBezTo>
                  <a:cubicBezTo>
                    <a:pt x="23313" y="8320"/>
                    <a:pt x="23337" y="8344"/>
                    <a:pt x="23349" y="8392"/>
                  </a:cubicBezTo>
                  <a:cubicBezTo>
                    <a:pt x="23277" y="8332"/>
                    <a:pt x="23218" y="8296"/>
                    <a:pt x="23134" y="8225"/>
                  </a:cubicBezTo>
                  <a:close/>
                  <a:moveTo>
                    <a:pt x="23682" y="7713"/>
                  </a:moveTo>
                  <a:cubicBezTo>
                    <a:pt x="23658" y="7975"/>
                    <a:pt x="23658" y="8296"/>
                    <a:pt x="23718" y="8570"/>
                  </a:cubicBezTo>
                  <a:cubicBezTo>
                    <a:pt x="23682" y="8558"/>
                    <a:pt x="23634" y="8523"/>
                    <a:pt x="23587" y="8511"/>
                  </a:cubicBezTo>
                  <a:cubicBezTo>
                    <a:pt x="23551" y="8320"/>
                    <a:pt x="23515" y="8130"/>
                    <a:pt x="23503" y="7915"/>
                  </a:cubicBezTo>
                  <a:cubicBezTo>
                    <a:pt x="23503" y="7856"/>
                    <a:pt x="23456" y="7832"/>
                    <a:pt x="23408" y="7832"/>
                  </a:cubicBezTo>
                  <a:cubicBezTo>
                    <a:pt x="23503" y="7785"/>
                    <a:pt x="23587" y="7737"/>
                    <a:pt x="23682" y="7713"/>
                  </a:cubicBezTo>
                  <a:close/>
                  <a:moveTo>
                    <a:pt x="24432" y="7344"/>
                  </a:moveTo>
                  <a:lnTo>
                    <a:pt x="24432" y="7344"/>
                  </a:lnTo>
                  <a:cubicBezTo>
                    <a:pt x="24396" y="7642"/>
                    <a:pt x="24396" y="7999"/>
                    <a:pt x="24527" y="8261"/>
                  </a:cubicBezTo>
                  <a:cubicBezTo>
                    <a:pt x="24468" y="8296"/>
                    <a:pt x="24408" y="8332"/>
                    <a:pt x="24361" y="8368"/>
                  </a:cubicBezTo>
                  <a:cubicBezTo>
                    <a:pt x="24373" y="8237"/>
                    <a:pt x="24349" y="8142"/>
                    <a:pt x="24325" y="8011"/>
                  </a:cubicBezTo>
                  <a:cubicBezTo>
                    <a:pt x="24313" y="7844"/>
                    <a:pt x="24313" y="7701"/>
                    <a:pt x="24325" y="7534"/>
                  </a:cubicBezTo>
                  <a:cubicBezTo>
                    <a:pt x="24325" y="7481"/>
                    <a:pt x="24289" y="7454"/>
                    <a:pt x="24252" y="7454"/>
                  </a:cubicBezTo>
                  <a:cubicBezTo>
                    <a:pt x="24215" y="7454"/>
                    <a:pt x="24176" y="7481"/>
                    <a:pt x="24170" y="7534"/>
                  </a:cubicBezTo>
                  <a:cubicBezTo>
                    <a:pt x="24134" y="7796"/>
                    <a:pt x="24075" y="8177"/>
                    <a:pt x="24230" y="8416"/>
                  </a:cubicBezTo>
                  <a:cubicBezTo>
                    <a:pt x="24230" y="8427"/>
                    <a:pt x="24242" y="8427"/>
                    <a:pt x="24254" y="8439"/>
                  </a:cubicBezTo>
                  <a:cubicBezTo>
                    <a:pt x="24170" y="8499"/>
                    <a:pt x="24075" y="8558"/>
                    <a:pt x="23992" y="8606"/>
                  </a:cubicBezTo>
                  <a:cubicBezTo>
                    <a:pt x="23956" y="8475"/>
                    <a:pt x="23932" y="8320"/>
                    <a:pt x="23920" y="8189"/>
                  </a:cubicBezTo>
                  <a:cubicBezTo>
                    <a:pt x="23896" y="7999"/>
                    <a:pt x="23884" y="7796"/>
                    <a:pt x="23896" y="7606"/>
                  </a:cubicBezTo>
                  <a:cubicBezTo>
                    <a:pt x="24063" y="7523"/>
                    <a:pt x="24242" y="7427"/>
                    <a:pt x="24432" y="7344"/>
                  </a:cubicBezTo>
                  <a:close/>
                  <a:moveTo>
                    <a:pt x="21896" y="8535"/>
                  </a:moveTo>
                  <a:lnTo>
                    <a:pt x="21896" y="8535"/>
                  </a:lnTo>
                  <a:cubicBezTo>
                    <a:pt x="21860" y="8606"/>
                    <a:pt x="21848" y="8666"/>
                    <a:pt x="21825" y="8749"/>
                  </a:cubicBezTo>
                  <a:lnTo>
                    <a:pt x="21825" y="8606"/>
                  </a:lnTo>
                  <a:cubicBezTo>
                    <a:pt x="21825" y="8570"/>
                    <a:pt x="21860" y="8547"/>
                    <a:pt x="21896" y="8535"/>
                  </a:cubicBezTo>
                  <a:close/>
                  <a:moveTo>
                    <a:pt x="26099" y="7665"/>
                  </a:moveTo>
                  <a:cubicBezTo>
                    <a:pt x="25539" y="8046"/>
                    <a:pt x="25004" y="8463"/>
                    <a:pt x="24468" y="8880"/>
                  </a:cubicBezTo>
                  <a:cubicBezTo>
                    <a:pt x="24337" y="8832"/>
                    <a:pt x="24182" y="8785"/>
                    <a:pt x="24051" y="8725"/>
                  </a:cubicBezTo>
                  <a:cubicBezTo>
                    <a:pt x="24730" y="8380"/>
                    <a:pt x="25420" y="8023"/>
                    <a:pt x="26099" y="7665"/>
                  </a:cubicBezTo>
                  <a:close/>
                  <a:moveTo>
                    <a:pt x="39767" y="2141"/>
                  </a:moveTo>
                  <a:cubicBezTo>
                    <a:pt x="39886" y="2141"/>
                    <a:pt x="39982" y="2141"/>
                    <a:pt x="40101" y="2153"/>
                  </a:cubicBezTo>
                  <a:cubicBezTo>
                    <a:pt x="37303" y="4558"/>
                    <a:pt x="34374" y="6749"/>
                    <a:pt x="31433" y="8939"/>
                  </a:cubicBezTo>
                  <a:cubicBezTo>
                    <a:pt x="31326" y="8963"/>
                    <a:pt x="31219" y="8987"/>
                    <a:pt x="31123" y="8999"/>
                  </a:cubicBezTo>
                  <a:cubicBezTo>
                    <a:pt x="31016" y="9023"/>
                    <a:pt x="30921" y="9023"/>
                    <a:pt x="30826" y="9035"/>
                  </a:cubicBezTo>
                  <a:cubicBezTo>
                    <a:pt x="33945" y="7070"/>
                    <a:pt x="36898" y="4748"/>
                    <a:pt x="39684" y="2379"/>
                  </a:cubicBezTo>
                  <a:cubicBezTo>
                    <a:pt x="39779" y="2308"/>
                    <a:pt x="39791" y="2212"/>
                    <a:pt x="39767" y="2141"/>
                  </a:cubicBezTo>
                  <a:close/>
                  <a:moveTo>
                    <a:pt x="33743" y="3796"/>
                  </a:moveTo>
                  <a:lnTo>
                    <a:pt x="33743" y="3796"/>
                  </a:lnTo>
                  <a:cubicBezTo>
                    <a:pt x="30861" y="5475"/>
                    <a:pt x="27992" y="7225"/>
                    <a:pt x="25313" y="9166"/>
                  </a:cubicBezTo>
                  <a:cubicBezTo>
                    <a:pt x="25099" y="9106"/>
                    <a:pt x="24885" y="9035"/>
                    <a:pt x="24670" y="8963"/>
                  </a:cubicBezTo>
                  <a:cubicBezTo>
                    <a:pt x="27647" y="7106"/>
                    <a:pt x="30659" y="5415"/>
                    <a:pt x="33743" y="3796"/>
                  </a:cubicBezTo>
                  <a:close/>
                  <a:moveTo>
                    <a:pt x="38303" y="2141"/>
                  </a:moveTo>
                  <a:cubicBezTo>
                    <a:pt x="35291" y="4570"/>
                    <a:pt x="32266" y="6963"/>
                    <a:pt x="29159" y="9261"/>
                  </a:cubicBezTo>
                  <a:cubicBezTo>
                    <a:pt x="28587" y="9332"/>
                    <a:pt x="28004" y="9392"/>
                    <a:pt x="27444" y="9404"/>
                  </a:cubicBezTo>
                  <a:cubicBezTo>
                    <a:pt x="30909" y="7118"/>
                    <a:pt x="34660" y="4927"/>
                    <a:pt x="37743" y="2189"/>
                  </a:cubicBezTo>
                  <a:cubicBezTo>
                    <a:pt x="37934" y="2165"/>
                    <a:pt x="38124" y="2141"/>
                    <a:pt x="38303" y="2141"/>
                  </a:cubicBezTo>
                  <a:close/>
                  <a:moveTo>
                    <a:pt x="34469" y="3879"/>
                  </a:moveTo>
                  <a:lnTo>
                    <a:pt x="34469" y="3879"/>
                  </a:lnTo>
                  <a:cubicBezTo>
                    <a:pt x="31754" y="5618"/>
                    <a:pt x="29171" y="7618"/>
                    <a:pt x="26575" y="9428"/>
                  </a:cubicBezTo>
                  <a:lnTo>
                    <a:pt x="26420" y="9428"/>
                  </a:lnTo>
                  <a:cubicBezTo>
                    <a:pt x="26159" y="9380"/>
                    <a:pt x="25897" y="9320"/>
                    <a:pt x="25647" y="9261"/>
                  </a:cubicBezTo>
                  <a:cubicBezTo>
                    <a:pt x="28635" y="7582"/>
                    <a:pt x="31540" y="5701"/>
                    <a:pt x="34469" y="3879"/>
                  </a:cubicBezTo>
                  <a:close/>
                  <a:moveTo>
                    <a:pt x="46695" y="6854"/>
                  </a:moveTo>
                  <a:cubicBezTo>
                    <a:pt x="46825" y="6854"/>
                    <a:pt x="46938" y="6889"/>
                    <a:pt x="47042" y="6951"/>
                  </a:cubicBezTo>
                  <a:cubicBezTo>
                    <a:pt x="47018" y="7118"/>
                    <a:pt x="46994" y="7284"/>
                    <a:pt x="47018" y="7427"/>
                  </a:cubicBezTo>
                  <a:cubicBezTo>
                    <a:pt x="47018" y="7451"/>
                    <a:pt x="47030" y="7475"/>
                    <a:pt x="47042" y="7499"/>
                  </a:cubicBezTo>
                  <a:cubicBezTo>
                    <a:pt x="46983" y="7773"/>
                    <a:pt x="46935" y="8023"/>
                    <a:pt x="46923" y="8296"/>
                  </a:cubicBezTo>
                  <a:cubicBezTo>
                    <a:pt x="46923" y="8320"/>
                    <a:pt x="46935" y="8332"/>
                    <a:pt x="46935" y="8344"/>
                  </a:cubicBezTo>
                  <a:cubicBezTo>
                    <a:pt x="46744" y="8475"/>
                    <a:pt x="46554" y="8606"/>
                    <a:pt x="46352" y="8773"/>
                  </a:cubicBezTo>
                  <a:cubicBezTo>
                    <a:pt x="45828" y="9189"/>
                    <a:pt x="45280" y="9582"/>
                    <a:pt x="44732" y="9975"/>
                  </a:cubicBezTo>
                  <a:lnTo>
                    <a:pt x="44720" y="9963"/>
                  </a:lnTo>
                  <a:cubicBezTo>
                    <a:pt x="44828" y="9320"/>
                    <a:pt x="44887" y="8677"/>
                    <a:pt x="44958" y="8035"/>
                  </a:cubicBezTo>
                  <a:cubicBezTo>
                    <a:pt x="44970" y="7951"/>
                    <a:pt x="44899" y="7904"/>
                    <a:pt x="44828" y="7892"/>
                  </a:cubicBezTo>
                  <a:cubicBezTo>
                    <a:pt x="45006" y="7737"/>
                    <a:pt x="45197" y="7594"/>
                    <a:pt x="45387" y="7439"/>
                  </a:cubicBezTo>
                  <a:lnTo>
                    <a:pt x="45387" y="7439"/>
                  </a:lnTo>
                  <a:cubicBezTo>
                    <a:pt x="45256" y="8058"/>
                    <a:pt x="45125" y="8666"/>
                    <a:pt x="45018" y="9273"/>
                  </a:cubicBezTo>
                  <a:cubicBezTo>
                    <a:pt x="44989" y="9424"/>
                    <a:pt x="45109" y="9527"/>
                    <a:pt x="45228" y="9527"/>
                  </a:cubicBezTo>
                  <a:cubicBezTo>
                    <a:pt x="45307" y="9527"/>
                    <a:pt x="45385" y="9483"/>
                    <a:pt x="45423" y="9380"/>
                  </a:cubicBezTo>
                  <a:cubicBezTo>
                    <a:pt x="45435" y="9320"/>
                    <a:pt x="45459" y="9249"/>
                    <a:pt x="45482" y="9189"/>
                  </a:cubicBezTo>
                  <a:cubicBezTo>
                    <a:pt x="45494" y="9142"/>
                    <a:pt x="45482" y="9094"/>
                    <a:pt x="45459" y="9070"/>
                  </a:cubicBezTo>
                  <a:cubicBezTo>
                    <a:pt x="45554" y="8475"/>
                    <a:pt x="45625" y="7880"/>
                    <a:pt x="45697" y="7284"/>
                  </a:cubicBezTo>
                  <a:cubicBezTo>
                    <a:pt x="45697" y="7261"/>
                    <a:pt x="45685" y="7249"/>
                    <a:pt x="45685" y="7237"/>
                  </a:cubicBezTo>
                  <a:cubicBezTo>
                    <a:pt x="45756" y="7189"/>
                    <a:pt x="45840" y="7142"/>
                    <a:pt x="45923" y="7106"/>
                  </a:cubicBezTo>
                  <a:lnTo>
                    <a:pt x="45923" y="7106"/>
                  </a:lnTo>
                  <a:cubicBezTo>
                    <a:pt x="45804" y="7665"/>
                    <a:pt x="45685" y="8249"/>
                    <a:pt x="45601" y="8832"/>
                  </a:cubicBezTo>
                  <a:cubicBezTo>
                    <a:pt x="45580" y="8963"/>
                    <a:pt x="45686" y="9053"/>
                    <a:pt x="45791" y="9053"/>
                  </a:cubicBezTo>
                  <a:cubicBezTo>
                    <a:pt x="45859" y="9053"/>
                    <a:pt x="45926" y="9016"/>
                    <a:pt x="45959" y="8928"/>
                  </a:cubicBezTo>
                  <a:cubicBezTo>
                    <a:pt x="45994" y="8797"/>
                    <a:pt x="46030" y="8666"/>
                    <a:pt x="46078" y="8535"/>
                  </a:cubicBezTo>
                  <a:cubicBezTo>
                    <a:pt x="46090" y="8487"/>
                    <a:pt x="46078" y="8439"/>
                    <a:pt x="46042" y="8416"/>
                  </a:cubicBezTo>
                  <a:cubicBezTo>
                    <a:pt x="46113" y="7951"/>
                    <a:pt x="46173" y="7475"/>
                    <a:pt x="46256" y="7011"/>
                  </a:cubicBezTo>
                  <a:lnTo>
                    <a:pt x="46256" y="6963"/>
                  </a:lnTo>
                  <a:cubicBezTo>
                    <a:pt x="46316" y="6939"/>
                    <a:pt x="46375" y="6927"/>
                    <a:pt x="46435" y="6903"/>
                  </a:cubicBezTo>
                  <a:lnTo>
                    <a:pt x="46435" y="6903"/>
                  </a:lnTo>
                  <a:cubicBezTo>
                    <a:pt x="46435" y="7142"/>
                    <a:pt x="46435" y="7404"/>
                    <a:pt x="46399" y="7642"/>
                  </a:cubicBezTo>
                  <a:cubicBezTo>
                    <a:pt x="46375" y="7915"/>
                    <a:pt x="46256" y="8213"/>
                    <a:pt x="46280" y="8487"/>
                  </a:cubicBezTo>
                  <a:cubicBezTo>
                    <a:pt x="46287" y="8554"/>
                    <a:pt x="46341" y="8593"/>
                    <a:pt x="46397" y="8593"/>
                  </a:cubicBezTo>
                  <a:cubicBezTo>
                    <a:pt x="46432" y="8593"/>
                    <a:pt x="46467" y="8578"/>
                    <a:pt x="46494" y="8547"/>
                  </a:cubicBezTo>
                  <a:cubicBezTo>
                    <a:pt x="46649" y="8320"/>
                    <a:pt x="46649" y="7963"/>
                    <a:pt x="46685" y="7701"/>
                  </a:cubicBezTo>
                  <a:cubicBezTo>
                    <a:pt x="46697" y="7415"/>
                    <a:pt x="46685" y="7142"/>
                    <a:pt x="46637" y="6856"/>
                  </a:cubicBezTo>
                  <a:cubicBezTo>
                    <a:pt x="46657" y="6854"/>
                    <a:pt x="46676" y="6854"/>
                    <a:pt x="46695" y="6854"/>
                  </a:cubicBezTo>
                  <a:close/>
                  <a:moveTo>
                    <a:pt x="47471" y="8630"/>
                  </a:moveTo>
                  <a:cubicBezTo>
                    <a:pt x="46661" y="9154"/>
                    <a:pt x="45851" y="9701"/>
                    <a:pt x="45054" y="10273"/>
                  </a:cubicBezTo>
                  <a:cubicBezTo>
                    <a:pt x="45590" y="9868"/>
                    <a:pt x="46101" y="9451"/>
                    <a:pt x="46673" y="9094"/>
                  </a:cubicBezTo>
                  <a:cubicBezTo>
                    <a:pt x="46935" y="8916"/>
                    <a:pt x="47209" y="8749"/>
                    <a:pt x="47471" y="8630"/>
                  </a:cubicBezTo>
                  <a:close/>
                  <a:moveTo>
                    <a:pt x="43042" y="9404"/>
                  </a:moveTo>
                  <a:lnTo>
                    <a:pt x="43042" y="9404"/>
                  </a:lnTo>
                  <a:cubicBezTo>
                    <a:pt x="42982" y="9725"/>
                    <a:pt x="42923" y="10047"/>
                    <a:pt x="42875" y="10380"/>
                  </a:cubicBezTo>
                  <a:lnTo>
                    <a:pt x="42827" y="9570"/>
                  </a:lnTo>
                  <a:cubicBezTo>
                    <a:pt x="42911" y="9511"/>
                    <a:pt x="42982" y="9463"/>
                    <a:pt x="43042" y="9404"/>
                  </a:cubicBezTo>
                  <a:close/>
                  <a:moveTo>
                    <a:pt x="44673" y="8023"/>
                  </a:moveTo>
                  <a:lnTo>
                    <a:pt x="44673" y="8023"/>
                  </a:lnTo>
                  <a:cubicBezTo>
                    <a:pt x="44554" y="8725"/>
                    <a:pt x="44399" y="9439"/>
                    <a:pt x="44316" y="10154"/>
                  </a:cubicBezTo>
                  <a:cubicBezTo>
                    <a:pt x="44316" y="10201"/>
                    <a:pt x="44316" y="10225"/>
                    <a:pt x="44339" y="10261"/>
                  </a:cubicBezTo>
                  <a:lnTo>
                    <a:pt x="43625" y="10749"/>
                  </a:lnTo>
                  <a:lnTo>
                    <a:pt x="43625" y="10713"/>
                  </a:lnTo>
                  <a:lnTo>
                    <a:pt x="43625" y="10690"/>
                  </a:lnTo>
                  <a:cubicBezTo>
                    <a:pt x="43708" y="10154"/>
                    <a:pt x="43780" y="9606"/>
                    <a:pt x="43851" y="9070"/>
                  </a:cubicBezTo>
                  <a:cubicBezTo>
                    <a:pt x="43871" y="8970"/>
                    <a:pt x="43790" y="8895"/>
                    <a:pt x="43714" y="8895"/>
                  </a:cubicBezTo>
                  <a:cubicBezTo>
                    <a:pt x="43700" y="8895"/>
                    <a:pt x="43686" y="8898"/>
                    <a:pt x="43673" y="8904"/>
                  </a:cubicBezTo>
                  <a:cubicBezTo>
                    <a:pt x="43768" y="8808"/>
                    <a:pt x="43887" y="8725"/>
                    <a:pt x="44006" y="8606"/>
                  </a:cubicBezTo>
                  <a:lnTo>
                    <a:pt x="44006" y="8606"/>
                  </a:lnTo>
                  <a:cubicBezTo>
                    <a:pt x="43958" y="8916"/>
                    <a:pt x="43899" y="9213"/>
                    <a:pt x="43851" y="9523"/>
                  </a:cubicBezTo>
                  <a:cubicBezTo>
                    <a:pt x="43815" y="9820"/>
                    <a:pt x="43720" y="10118"/>
                    <a:pt x="43768" y="10440"/>
                  </a:cubicBezTo>
                  <a:cubicBezTo>
                    <a:pt x="43774" y="10486"/>
                    <a:pt x="43822" y="10510"/>
                    <a:pt x="43869" y="10510"/>
                  </a:cubicBezTo>
                  <a:cubicBezTo>
                    <a:pt x="43906" y="10510"/>
                    <a:pt x="43943" y="10495"/>
                    <a:pt x="43958" y="10463"/>
                  </a:cubicBezTo>
                  <a:cubicBezTo>
                    <a:pt x="44101" y="10178"/>
                    <a:pt x="44101" y="9868"/>
                    <a:pt x="44125" y="9570"/>
                  </a:cubicBezTo>
                  <a:cubicBezTo>
                    <a:pt x="44173" y="9189"/>
                    <a:pt x="44208" y="8808"/>
                    <a:pt x="44268" y="8427"/>
                  </a:cubicBezTo>
                  <a:cubicBezTo>
                    <a:pt x="44268" y="8416"/>
                    <a:pt x="44256" y="8416"/>
                    <a:pt x="44256" y="8392"/>
                  </a:cubicBezTo>
                  <a:cubicBezTo>
                    <a:pt x="44399" y="8273"/>
                    <a:pt x="44530" y="8154"/>
                    <a:pt x="44673" y="8023"/>
                  </a:cubicBezTo>
                  <a:close/>
                  <a:moveTo>
                    <a:pt x="20836" y="9737"/>
                  </a:moveTo>
                  <a:cubicBezTo>
                    <a:pt x="20860" y="9761"/>
                    <a:pt x="20848" y="9797"/>
                    <a:pt x="20836" y="9832"/>
                  </a:cubicBezTo>
                  <a:cubicBezTo>
                    <a:pt x="20801" y="10130"/>
                    <a:pt x="20717" y="10487"/>
                    <a:pt x="20777" y="10785"/>
                  </a:cubicBezTo>
                  <a:lnTo>
                    <a:pt x="20682" y="10832"/>
                  </a:lnTo>
                  <a:cubicBezTo>
                    <a:pt x="20682" y="10809"/>
                    <a:pt x="20670" y="10785"/>
                    <a:pt x="20658" y="10761"/>
                  </a:cubicBezTo>
                  <a:cubicBezTo>
                    <a:pt x="20670" y="10511"/>
                    <a:pt x="20682" y="10273"/>
                    <a:pt x="20670" y="10011"/>
                  </a:cubicBezTo>
                  <a:cubicBezTo>
                    <a:pt x="20670" y="9940"/>
                    <a:pt x="20634" y="9892"/>
                    <a:pt x="20598" y="9856"/>
                  </a:cubicBezTo>
                  <a:cubicBezTo>
                    <a:pt x="20670" y="9809"/>
                    <a:pt x="20753" y="9773"/>
                    <a:pt x="20836" y="9737"/>
                  </a:cubicBezTo>
                  <a:close/>
                  <a:moveTo>
                    <a:pt x="43601" y="8983"/>
                  </a:moveTo>
                  <a:cubicBezTo>
                    <a:pt x="43601" y="8984"/>
                    <a:pt x="43601" y="8986"/>
                    <a:pt x="43601" y="8987"/>
                  </a:cubicBezTo>
                  <a:cubicBezTo>
                    <a:pt x="43482" y="9606"/>
                    <a:pt x="43351" y="10201"/>
                    <a:pt x="43232" y="10809"/>
                  </a:cubicBezTo>
                  <a:cubicBezTo>
                    <a:pt x="43220" y="10868"/>
                    <a:pt x="43244" y="10928"/>
                    <a:pt x="43280" y="10975"/>
                  </a:cubicBezTo>
                  <a:cubicBezTo>
                    <a:pt x="43220" y="11011"/>
                    <a:pt x="43161" y="11047"/>
                    <a:pt x="43101" y="11094"/>
                  </a:cubicBezTo>
                  <a:cubicBezTo>
                    <a:pt x="43101" y="11071"/>
                    <a:pt x="43113" y="11071"/>
                    <a:pt x="43113" y="11059"/>
                  </a:cubicBezTo>
                  <a:cubicBezTo>
                    <a:pt x="43125" y="10987"/>
                    <a:pt x="43077" y="10940"/>
                    <a:pt x="43030" y="10940"/>
                  </a:cubicBezTo>
                  <a:cubicBezTo>
                    <a:pt x="43089" y="10380"/>
                    <a:pt x="43161" y="9809"/>
                    <a:pt x="43244" y="9261"/>
                  </a:cubicBezTo>
                  <a:cubicBezTo>
                    <a:pt x="43351" y="9166"/>
                    <a:pt x="43458" y="9094"/>
                    <a:pt x="43554" y="9023"/>
                  </a:cubicBezTo>
                  <a:cubicBezTo>
                    <a:pt x="43575" y="9009"/>
                    <a:pt x="43587" y="8995"/>
                    <a:pt x="43601" y="8983"/>
                  </a:cubicBezTo>
                  <a:close/>
                  <a:moveTo>
                    <a:pt x="42208" y="10047"/>
                  </a:moveTo>
                  <a:lnTo>
                    <a:pt x="42208" y="10047"/>
                  </a:lnTo>
                  <a:cubicBezTo>
                    <a:pt x="42137" y="10428"/>
                    <a:pt x="42053" y="10821"/>
                    <a:pt x="42053" y="11213"/>
                  </a:cubicBezTo>
                  <a:cubicBezTo>
                    <a:pt x="42018" y="10892"/>
                    <a:pt x="41970" y="10582"/>
                    <a:pt x="41899" y="10273"/>
                  </a:cubicBezTo>
                  <a:lnTo>
                    <a:pt x="42208" y="10047"/>
                  </a:lnTo>
                  <a:close/>
                  <a:moveTo>
                    <a:pt x="20205" y="10035"/>
                  </a:moveTo>
                  <a:cubicBezTo>
                    <a:pt x="20205" y="10380"/>
                    <a:pt x="20182" y="10702"/>
                    <a:pt x="20134" y="11023"/>
                  </a:cubicBezTo>
                  <a:cubicBezTo>
                    <a:pt x="20122" y="11071"/>
                    <a:pt x="20134" y="11118"/>
                    <a:pt x="20134" y="11154"/>
                  </a:cubicBezTo>
                  <a:cubicBezTo>
                    <a:pt x="20015" y="11225"/>
                    <a:pt x="19896" y="11297"/>
                    <a:pt x="19789" y="11356"/>
                  </a:cubicBezTo>
                  <a:cubicBezTo>
                    <a:pt x="19812" y="11023"/>
                    <a:pt x="19789" y="10702"/>
                    <a:pt x="19789" y="10368"/>
                  </a:cubicBezTo>
                  <a:cubicBezTo>
                    <a:pt x="19789" y="10332"/>
                    <a:pt x="19777" y="10297"/>
                    <a:pt x="19765" y="10249"/>
                  </a:cubicBezTo>
                  <a:lnTo>
                    <a:pt x="20205" y="10035"/>
                  </a:lnTo>
                  <a:close/>
                  <a:moveTo>
                    <a:pt x="42577" y="9749"/>
                  </a:moveTo>
                  <a:cubicBezTo>
                    <a:pt x="42565" y="10035"/>
                    <a:pt x="42553" y="10297"/>
                    <a:pt x="42530" y="10582"/>
                  </a:cubicBezTo>
                  <a:cubicBezTo>
                    <a:pt x="42530" y="10868"/>
                    <a:pt x="42506" y="11166"/>
                    <a:pt x="42565" y="11428"/>
                  </a:cubicBezTo>
                  <a:cubicBezTo>
                    <a:pt x="42411" y="11523"/>
                    <a:pt x="42268" y="11630"/>
                    <a:pt x="42113" y="11714"/>
                  </a:cubicBezTo>
                  <a:cubicBezTo>
                    <a:pt x="42101" y="11594"/>
                    <a:pt x="42101" y="11487"/>
                    <a:pt x="42089" y="11368"/>
                  </a:cubicBezTo>
                  <a:lnTo>
                    <a:pt x="42089" y="11368"/>
                  </a:lnTo>
                  <a:cubicBezTo>
                    <a:pt x="42113" y="11416"/>
                    <a:pt x="42158" y="11443"/>
                    <a:pt x="42199" y="11443"/>
                  </a:cubicBezTo>
                  <a:cubicBezTo>
                    <a:pt x="42241" y="11443"/>
                    <a:pt x="42280" y="11416"/>
                    <a:pt x="42291" y="11356"/>
                  </a:cubicBezTo>
                  <a:cubicBezTo>
                    <a:pt x="42446" y="10880"/>
                    <a:pt x="42446" y="10332"/>
                    <a:pt x="42470" y="9820"/>
                  </a:cubicBezTo>
                  <a:cubicBezTo>
                    <a:pt x="42506" y="9797"/>
                    <a:pt x="42553" y="9761"/>
                    <a:pt x="42577" y="9749"/>
                  </a:cubicBezTo>
                  <a:close/>
                  <a:moveTo>
                    <a:pt x="19301" y="10511"/>
                  </a:moveTo>
                  <a:cubicBezTo>
                    <a:pt x="19289" y="10856"/>
                    <a:pt x="19241" y="11213"/>
                    <a:pt x="19253" y="11571"/>
                  </a:cubicBezTo>
                  <a:cubicBezTo>
                    <a:pt x="19253" y="11606"/>
                    <a:pt x="19265" y="11654"/>
                    <a:pt x="19289" y="11690"/>
                  </a:cubicBezTo>
                  <a:cubicBezTo>
                    <a:pt x="19217" y="11725"/>
                    <a:pt x="19122" y="11785"/>
                    <a:pt x="19050" y="11833"/>
                  </a:cubicBezTo>
                  <a:lnTo>
                    <a:pt x="19050" y="11702"/>
                  </a:lnTo>
                  <a:lnTo>
                    <a:pt x="19050" y="10880"/>
                  </a:lnTo>
                  <a:cubicBezTo>
                    <a:pt x="19050" y="10773"/>
                    <a:pt x="19003" y="10713"/>
                    <a:pt x="18931" y="10690"/>
                  </a:cubicBezTo>
                  <a:cubicBezTo>
                    <a:pt x="19050" y="10630"/>
                    <a:pt x="19181" y="10571"/>
                    <a:pt x="19301" y="10511"/>
                  </a:cubicBezTo>
                  <a:close/>
                  <a:moveTo>
                    <a:pt x="18598" y="10832"/>
                  </a:moveTo>
                  <a:lnTo>
                    <a:pt x="18598" y="10868"/>
                  </a:lnTo>
                  <a:cubicBezTo>
                    <a:pt x="18586" y="11130"/>
                    <a:pt x="18562" y="11416"/>
                    <a:pt x="18539" y="11690"/>
                  </a:cubicBezTo>
                  <a:cubicBezTo>
                    <a:pt x="18527" y="11868"/>
                    <a:pt x="18503" y="12023"/>
                    <a:pt x="18539" y="12166"/>
                  </a:cubicBezTo>
                  <a:cubicBezTo>
                    <a:pt x="18455" y="12214"/>
                    <a:pt x="18360" y="12285"/>
                    <a:pt x="18253" y="12345"/>
                  </a:cubicBezTo>
                  <a:cubicBezTo>
                    <a:pt x="18288" y="12214"/>
                    <a:pt x="18288" y="12083"/>
                    <a:pt x="18288" y="11952"/>
                  </a:cubicBezTo>
                  <a:cubicBezTo>
                    <a:pt x="18300" y="11654"/>
                    <a:pt x="18324" y="11344"/>
                    <a:pt x="18336" y="11047"/>
                  </a:cubicBezTo>
                  <a:cubicBezTo>
                    <a:pt x="18336" y="11011"/>
                    <a:pt x="18336" y="10987"/>
                    <a:pt x="18324" y="10963"/>
                  </a:cubicBezTo>
                  <a:cubicBezTo>
                    <a:pt x="18408" y="10928"/>
                    <a:pt x="18503" y="10880"/>
                    <a:pt x="18598" y="10832"/>
                  </a:cubicBezTo>
                  <a:close/>
                  <a:moveTo>
                    <a:pt x="41696" y="10428"/>
                  </a:moveTo>
                  <a:cubicBezTo>
                    <a:pt x="41744" y="10940"/>
                    <a:pt x="41768" y="11452"/>
                    <a:pt x="41768" y="11952"/>
                  </a:cubicBezTo>
                  <a:cubicBezTo>
                    <a:pt x="41494" y="12130"/>
                    <a:pt x="41196" y="12321"/>
                    <a:pt x="40910" y="12499"/>
                  </a:cubicBezTo>
                  <a:cubicBezTo>
                    <a:pt x="40946" y="12440"/>
                    <a:pt x="40958" y="12368"/>
                    <a:pt x="40982" y="12309"/>
                  </a:cubicBezTo>
                  <a:cubicBezTo>
                    <a:pt x="40994" y="12261"/>
                    <a:pt x="40982" y="12237"/>
                    <a:pt x="40970" y="12214"/>
                  </a:cubicBezTo>
                  <a:cubicBezTo>
                    <a:pt x="41041" y="11773"/>
                    <a:pt x="41125" y="11309"/>
                    <a:pt x="41148" y="10868"/>
                  </a:cubicBezTo>
                  <a:cubicBezTo>
                    <a:pt x="41220" y="10809"/>
                    <a:pt x="41303" y="10761"/>
                    <a:pt x="41375" y="10702"/>
                  </a:cubicBezTo>
                  <a:lnTo>
                    <a:pt x="41375" y="10702"/>
                  </a:lnTo>
                  <a:lnTo>
                    <a:pt x="41279" y="11368"/>
                  </a:lnTo>
                  <a:cubicBezTo>
                    <a:pt x="41208" y="11594"/>
                    <a:pt x="41101" y="11868"/>
                    <a:pt x="41208" y="12106"/>
                  </a:cubicBezTo>
                  <a:cubicBezTo>
                    <a:pt x="41235" y="12160"/>
                    <a:pt x="41280" y="12191"/>
                    <a:pt x="41328" y="12191"/>
                  </a:cubicBezTo>
                  <a:cubicBezTo>
                    <a:pt x="41365" y="12191"/>
                    <a:pt x="41403" y="12172"/>
                    <a:pt x="41434" y="12130"/>
                  </a:cubicBezTo>
                  <a:cubicBezTo>
                    <a:pt x="41577" y="11928"/>
                    <a:pt x="41553" y="11642"/>
                    <a:pt x="41577" y="11404"/>
                  </a:cubicBezTo>
                  <a:cubicBezTo>
                    <a:pt x="41613" y="11106"/>
                    <a:pt x="41637" y="10797"/>
                    <a:pt x="41684" y="10499"/>
                  </a:cubicBezTo>
                  <a:lnTo>
                    <a:pt x="41684" y="10451"/>
                  </a:lnTo>
                  <a:lnTo>
                    <a:pt x="41696" y="10428"/>
                  </a:lnTo>
                  <a:close/>
                  <a:moveTo>
                    <a:pt x="50769" y="8118"/>
                  </a:moveTo>
                  <a:cubicBezTo>
                    <a:pt x="51031" y="8142"/>
                    <a:pt x="51316" y="8189"/>
                    <a:pt x="51590" y="8237"/>
                  </a:cubicBezTo>
                  <a:cubicBezTo>
                    <a:pt x="49498" y="9583"/>
                    <a:pt x="47495" y="11101"/>
                    <a:pt x="45549" y="12685"/>
                  </a:cubicBezTo>
                  <a:lnTo>
                    <a:pt x="45549" y="12685"/>
                  </a:lnTo>
                  <a:cubicBezTo>
                    <a:pt x="47341" y="11198"/>
                    <a:pt x="49083" y="9640"/>
                    <a:pt x="50769" y="8118"/>
                  </a:cubicBezTo>
                  <a:close/>
                  <a:moveTo>
                    <a:pt x="21420" y="12702"/>
                  </a:moveTo>
                  <a:lnTo>
                    <a:pt x="21420" y="12916"/>
                  </a:lnTo>
                  <a:cubicBezTo>
                    <a:pt x="21420" y="12857"/>
                    <a:pt x="21384" y="12797"/>
                    <a:pt x="21336" y="12761"/>
                  </a:cubicBezTo>
                  <a:cubicBezTo>
                    <a:pt x="21372" y="12737"/>
                    <a:pt x="21396" y="12714"/>
                    <a:pt x="21420" y="12702"/>
                  </a:cubicBezTo>
                  <a:close/>
                  <a:moveTo>
                    <a:pt x="40779" y="11106"/>
                  </a:moveTo>
                  <a:cubicBezTo>
                    <a:pt x="40732" y="11535"/>
                    <a:pt x="40660" y="11964"/>
                    <a:pt x="40553" y="12416"/>
                  </a:cubicBezTo>
                  <a:cubicBezTo>
                    <a:pt x="40529" y="12535"/>
                    <a:pt x="40613" y="12607"/>
                    <a:pt x="40684" y="12618"/>
                  </a:cubicBezTo>
                  <a:cubicBezTo>
                    <a:pt x="40529" y="12726"/>
                    <a:pt x="40351" y="12833"/>
                    <a:pt x="40184" y="12940"/>
                  </a:cubicBezTo>
                  <a:cubicBezTo>
                    <a:pt x="40303" y="12714"/>
                    <a:pt x="40303" y="12464"/>
                    <a:pt x="40327" y="12202"/>
                  </a:cubicBezTo>
                  <a:cubicBezTo>
                    <a:pt x="40375" y="11904"/>
                    <a:pt x="40410" y="11606"/>
                    <a:pt x="40446" y="11333"/>
                  </a:cubicBezTo>
                  <a:cubicBezTo>
                    <a:pt x="40553" y="11249"/>
                    <a:pt x="40672" y="11178"/>
                    <a:pt x="40779" y="11106"/>
                  </a:cubicBezTo>
                  <a:close/>
                  <a:moveTo>
                    <a:pt x="40148" y="11523"/>
                  </a:moveTo>
                  <a:lnTo>
                    <a:pt x="40148" y="11523"/>
                  </a:lnTo>
                  <a:cubicBezTo>
                    <a:pt x="40125" y="11725"/>
                    <a:pt x="40089" y="11940"/>
                    <a:pt x="40041" y="12142"/>
                  </a:cubicBezTo>
                  <a:cubicBezTo>
                    <a:pt x="40017" y="12404"/>
                    <a:pt x="39934" y="12654"/>
                    <a:pt x="39982" y="12892"/>
                  </a:cubicBezTo>
                  <a:cubicBezTo>
                    <a:pt x="40002" y="12942"/>
                    <a:pt x="40046" y="12967"/>
                    <a:pt x="40095" y="12967"/>
                  </a:cubicBezTo>
                  <a:cubicBezTo>
                    <a:pt x="40105" y="12967"/>
                    <a:pt x="40115" y="12966"/>
                    <a:pt x="40125" y="12964"/>
                  </a:cubicBezTo>
                  <a:lnTo>
                    <a:pt x="40125" y="12964"/>
                  </a:lnTo>
                  <a:cubicBezTo>
                    <a:pt x="39958" y="13071"/>
                    <a:pt x="39815" y="13154"/>
                    <a:pt x="39648" y="13261"/>
                  </a:cubicBezTo>
                  <a:lnTo>
                    <a:pt x="39648" y="13238"/>
                  </a:lnTo>
                  <a:cubicBezTo>
                    <a:pt x="39601" y="13035"/>
                    <a:pt x="39708" y="12702"/>
                    <a:pt x="39720" y="12499"/>
                  </a:cubicBezTo>
                  <a:cubicBezTo>
                    <a:pt x="39755" y="12249"/>
                    <a:pt x="39779" y="12011"/>
                    <a:pt x="39803" y="11761"/>
                  </a:cubicBezTo>
                  <a:cubicBezTo>
                    <a:pt x="39922" y="11690"/>
                    <a:pt x="40029" y="11594"/>
                    <a:pt x="40148" y="11523"/>
                  </a:cubicBezTo>
                  <a:close/>
                  <a:moveTo>
                    <a:pt x="13728" y="12976"/>
                  </a:moveTo>
                  <a:cubicBezTo>
                    <a:pt x="13490" y="13118"/>
                    <a:pt x="13240" y="13249"/>
                    <a:pt x="13002" y="13392"/>
                  </a:cubicBezTo>
                  <a:cubicBezTo>
                    <a:pt x="13002" y="13380"/>
                    <a:pt x="12990" y="13369"/>
                    <a:pt x="12978" y="13357"/>
                  </a:cubicBezTo>
                  <a:cubicBezTo>
                    <a:pt x="13228" y="13238"/>
                    <a:pt x="13478" y="13095"/>
                    <a:pt x="13728" y="12976"/>
                  </a:cubicBezTo>
                  <a:close/>
                  <a:moveTo>
                    <a:pt x="17848" y="11202"/>
                  </a:moveTo>
                  <a:lnTo>
                    <a:pt x="17848" y="11202"/>
                  </a:lnTo>
                  <a:cubicBezTo>
                    <a:pt x="17812" y="11452"/>
                    <a:pt x="17800" y="11666"/>
                    <a:pt x="17765" y="11904"/>
                  </a:cubicBezTo>
                  <a:cubicBezTo>
                    <a:pt x="17741" y="12142"/>
                    <a:pt x="17669" y="12392"/>
                    <a:pt x="17860" y="12571"/>
                  </a:cubicBezTo>
                  <a:cubicBezTo>
                    <a:pt x="17872" y="12595"/>
                    <a:pt x="17872" y="12595"/>
                    <a:pt x="17884" y="12595"/>
                  </a:cubicBezTo>
                  <a:cubicBezTo>
                    <a:pt x="17765" y="12666"/>
                    <a:pt x="17634" y="12761"/>
                    <a:pt x="17515" y="12833"/>
                  </a:cubicBezTo>
                  <a:lnTo>
                    <a:pt x="16574" y="13416"/>
                  </a:lnTo>
                  <a:cubicBezTo>
                    <a:pt x="16657" y="13166"/>
                    <a:pt x="16634" y="12904"/>
                    <a:pt x="16657" y="12666"/>
                  </a:cubicBezTo>
                  <a:cubicBezTo>
                    <a:pt x="16669" y="12368"/>
                    <a:pt x="16681" y="12071"/>
                    <a:pt x="16717" y="11785"/>
                  </a:cubicBezTo>
                  <a:cubicBezTo>
                    <a:pt x="16848" y="11714"/>
                    <a:pt x="16979" y="11654"/>
                    <a:pt x="17134" y="11583"/>
                  </a:cubicBezTo>
                  <a:lnTo>
                    <a:pt x="17134" y="11583"/>
                  </a:lnTo>
                  <a:cubicBezTo>
                    <a:pt x="17110" y="11809"/>
                    <a:pt x="17098" y="12023"/>
                    <a:pt x="17086" y="12261"/>
                  </a:cubicBezTo>
                  <a:cubicBezTo>
                    <a:pt x="17038" y="12476"/>
                    <a:pt x="16979" y="12702"/>
                    <a:pt x="17110" y="12892"/>
                  </a:cubicBezTo>
                  <a:cubicBezTo>
                    <a:pt x="17138" y="12935"/>
                    <a:pt x="17193" y="12969"/>
                    <a:pt x="17247" y="12969"/>
                  </a:cubicBezTo>
                  <a:cubicBezTo>
                    <a:pt x="17283" y="12969"/>
                    <a:pt x="17319" y="12954"/>
                    <a:pt x="17348" y="12916"/>
                  </a:cubicBezTo>
                  <a:cubicBezTo>
                    <a:pt x="17503" y="12726"/>
                    <a:pt x="17467" y="12535"/>
                    <a:pt x="17455" y="12297"/>
                  </a:cubicBezTo>
                  <a:cubicBezTo>
                    <a:pt x="17455" y="12023"/>
                    <a:pt x="17443" y="11749"/>
                    <a:pt x="17443" y="11475"/>
                  </a:cubicBezTo>
                  <a:cubicBezTo>
                    <a:pt x="17443" y="11452"/>
                    <a:pt x="17443" y="11428"/>
                    <a:pt x="17431" y="11404"/>
                  </a:cubicBezTo>
                  <a:cubicBezTo>
                    <a:pt x="17562" y="11344"/>
                    <a:pt x="17693" y="11273"/>
                    <a:pt x="17848" y="11202"/>
                  </a:cubicBezTo>
                  <a:close/>
                  <a:moveTo>
                    <a:pt x="39482" y="11999"/>
                  </a:moveTo>
                  <a:cubicBezTo>
                    <a:pt x="39422" y="12285"/>
                    <a:pt x="39374" y="12559"/>
                    <a:pt x="39339" y="12845"/>
                  </a:cubicBezTo>
                  <a:cubicBezTo>
                    <a:pt x="39303" y="13035"/>
                    <a:pt x="39196" y="13297"/>
                    <a:pt x="39398" y="13428"/>
                  </a:cubicBezTo>
                  <a:cubicBezTo>
                    <a:pt x="39303" y="13488"/>
                    <a:pt x="39196" y="13547"/>
                    <a:pt x="39113" y="13607"/>
                  </a:cubicBezTo>
                  <a:cubicBezTo>
                    <a:pt x="39184" y="13416"/>
                    <a:pt x="39184" y="13202"/>
                    <a:pt x="39220" y="12999"/>
                  </a:cubicBezTo>
                  <a:cubicBezTo>
                    <a:pt x="39255" y="12702"/>
                    <a:pt x="39291" y="12392"/>
                    <a:pt x="39339" y="12095"/>
                  </a:cubicBezTo>
                  <a:cubicBezTo>
                    <a:pt x="39374" y="12071"/>
                    <a:pt x="39434" y="12023"/>
                    <a:pt x="39482" y="11999"/>
                  </a:cubicBezTo>
                  <a:close/>
                  <a:moveTo>
                    <a:pt x="16288" y="11975"/>
                  </a:moveTo>
                  <a:cubicBezTo>
                    <a:pt x="16276" y="12202"/>
                    <a:pt x="16253" y="12440"/>
                    <a:pt x="16229" y="12666"/>
                  </a:cubicBezTo>
                  <a:cubicBezTo>
                    <a:pt x="16205" y="12940"/>
                    <a:pt x="16145" y="13202"/>
                    <a:pt x="16205" y="13476"/>
                  </a:cubicBezTo>
                  <a:cubicBezTo>
                    <a:pt x="16217" y="13535"/>
                    <a:pt x="16253" y="13559"/>
                    <a:pt x="16288" y="13571"/>
                  </a:cubicBezTo>
                  <a:cubicBezTo>
                    <a:pt x="16110" y="13678"/>
                    <a:pt x="15931" y="13785"/>
                    <a:pt x="15764" y="13904"/>
                  </a:cubicBezTo>
                  <a:cubicBezTo>
                    <a:pt x="15836" y="13678"/>
                    <a:pt x="15800" y="13428"/>
                    <a:pt x="15800" y="13202"/>
                  </a:cubicBezTo>
                  <a:cubicBezTo>
                    <a:pt x="15800" y="12880"/>
                    <a:pt x="15812" y="12547"/>
                    <a:pt x="15812" y="12214"/>
                  </a:cubicBezTo>
                  <a:cubicBezTo>
                    <a:pt x="15979" y="12142"/>
                    <a:pt x="16133" y="12071"/>
                    <a:pt x="16288" y="11975"/>
                  </a:cubicBezTo>
                  <a:close/>
                  <a:moveTo>
                    <a:pt x="39005" y="12309"/>
                  </a:moveTo>
                  <a:cubicBezTo>
                    <a:pt x="38993" y="12511"/>
                    <a:pt x="38958" y="12737"/>
                    <a:pt x="38922" y="12952"/>
                  </a:cubicBezTo>
                  <a:cubicBezTo>
                    <a:pt x="38886" y="13190"/>
                    <a:pt x="38803" y="13452"/>
                    <a:pt x="38874" y="13690"/>
                  </a:cubicBezTo>
                  <a:cubicBezTo>
                    <a:pt x="38874" y="13714"/>
                    <a:pt x="38886" y="13726"/>
                    <a:pt x="38898" y="13738"/>
                  </a:cubicBezTo>
                  <a:cubicBezTo>
                    <a:pt x="38779" y="13809"/>
                    <a:pt x="38660" y="13892"/>
                    <a:pt x="38529" y="13964"/>
                  </a:cubicBezTo>
                  <a:cubicBezTo>
                    <a:pt x="38624" y="13547"/>
                    <a:pt x="38648" y="13118"/>
                    <a:pt x="38708" y="12714"/>
                  </a:cubicBezTo>
                  <a:cubicBezTo>
                    <a:pt x="38720" y="12642"/>
                    <a:pt x="38684" y="12595"/>
                    <a:pt x="38624" y="12559"/>
                  </a:cubicBezTo>
                  <a:cubicBezTo>
                    <a:pt x="38755" y="12476"/>
                    <a:pt x="38874" y="12404"/>
                    <a:pt x="39005" y="12309"/>
                  </a:cubicBezTo>
                  <a:close/>
                  <a:moveTo>
                    <a:pt x="22420" y="8320"/>
                  </a:moveTo>
                  <a:cubicBezTo>
                    <a:pt x="22634" y="8594"/>
                    <a:pt x="22872" y="8844"/>
                    <a:pt x="23158" y="9035"/>
                  </a:cubicBezTo>
                  <a:cubicBezTo>
                    <a:pt x="22884" y="8892"/>
                    <a:pt x="22670" y="8689"/>
                    <a:pt x="22503" y="8451"/>
                  </a:cubicBezTo>
                  <a:cubicBezTo>
                    <a:pt x="22474" y="8415"/>
                    <a:pt x="22435" y="8400"/>
                    <a:pt x="22397" y="8400"/>
                  </a:cubicBezTo>
                  <a:cubicBezTo>
                    <a:pt x="22311" y="8400"/>
                    <a:pt x="22231" y="8479"/>
                    <a:pt x="22289" y="8570"/>
                  </a:cubicBezTo>
                  <a:cubicBezTo>
                    <a:pt x="23051" y="9856"/>
                    <a:pt x="24623" y="9928"/>
                    <a:pt x="25980" y="10106"/>
                  </a:cubicBezTo>
                  <a:cubicBezTo>
                    <a:pt x="26755" y="10199"/>
                    <a:pt x="27544" y="10272"/>
                    <a:pt x="28325" y="10272"/>
                  </a:cubicBezTo>
                  <a:cubicBezTo>
                    <a:pt x="29152" y="10272"/>
                    <a:pt x="29971" y="10190"/>
                    <a:pt x="30754" y="9963"/>
                  </a:cubicBezTo>
                  <a:cubicBezTo>
                    <a:pt x="30774" y="9967"/>
                    <a:pt x="30794" y="9970"/>
                    <a:pt x="30815" y="9970"/>
                  </a:cubicBezTo>
                  <a:cubicBezTo>
                    <a:pt x="30856" y="9970"/>
                    <a:pt x="30901" y="9959"/>
                    <a:pt x="30957" y="9928"/>
                  </a:cubicBezTo>
                  <a:cubicBezTo>
                    <a:pt x="30981" y="9916"/>
                    <a:pt x="30992" y="9904"/>
                    <a:pt x="31028" y="9868"/>
                  </a:cubicBezTo>
                  <a:cubicBezTo>
                    <a:pt x="31397" y="9737"/>
                    <a:pt x="31766" y="9570"/>
                    <a:pt x="32124" y="9380"/>
                  </a:cubicBezTo>
                  <a:cubicBezTo>
                    <a:pt x="32141" y="9386"/>
                    <a:pt x="32153" y="9389"/>
                    <a:pt x="32165" y="9389"/>
                  </a:cubicBezTo>
                  <a:cubicBezTo>
                    <a:pt x="32177" y="9389"/>
                    <a:pt x="32189" y="9386"/>
                    <a:pt x="32207" y="9380"/>
                  </a:cubicBezTo>
                  <a:cubicBezTo>
                    <a:pt x="32231" y="9368"/>
                    <a:pt x="32243" y="9344"/>
                    <a:pt x="32278" y="9320"/>
                  </a:cubicBezTo>
                  <a:lnTo>
                    <a:pt x="32278" y="9320"/>
                  </a:lnTo>
                  <a:cubicBezTo>
                    <a:pt x="32207" y="10356"/>
                    <a:pt x="32159" y="11404"/>
                    <a:pt x="32112" y="12464"/>
                  </a:cubicBezTo>
                  <a:cubicBezTo>
                    <a:pt x="32100" y="12440"/>
                    <a:pt x="32088" y="12428"/>
                    <a:pt x="32052" y="12428"/>
                  </a:cubicBezTo>
                  <a:cubicBezTo>
                    <a:pt x="31862" y="12428"/>
                    <a:pt x="31862" y="12726"/>
                    <a:pt x="32052" y="12726"/>
                  </a:cubicBezTo>
                  <a:cubicBezTo>
                    <a:pt x="32064" y="12726"/>
                    <a:pt x="32088" y="12714"/>
                    <a:pt x="32100" y="12714"/>
                  </a:cubicBezTo>
                  <a:cubicBezTo>
                    <a:pt x="32088" y="13071"/>
                    <a:pt x="32064" y="13428"/>
                    <a:pt x="32064" y="13785"/>
                  </a:cubicBezTo>
                  <a:cubicBezTo>
                    <a:pt x="32044" y="13726"/>
                    <a:pt x="32001" y="13684"/>
                    <a:pt x="31933" y="13684"/>
                  </a:cubicBezTo>
                  <a:cubicBezTo>
                    <a:pt x="31918" y="13684"/>
                    <a:pt x="31902" y="13686"/>
                    <a:pt x="31885" y="13690"/>
                  </a:cubicBezTo>
                  <a:cubicBezTo>
                    <a:pt x="30971" y="13997"/>
                    <a:pt x="29963" y="14118"/>
                    <a:pt x="28920" y="14118"/>
                  </a:cubicBezTo>
                  <a:cubicBezTo>
                    <a:pt x="26570" y="14118"/>
                    <a:pt x="24037" y="13505"/>
                    <a:pt x="21968" y="13035"/>
                  </a:cubicBezTo>
                  <a:cubicBezTo>
                    <a:pt x="21968" y="12797"/>
                    <a:pt x="21944" y="12571"/>
                    <a:pt x="21944" y="12345"/>
                  </a:cubicBezTo>
                  <a:cubicBezTo>
                    <a:pt x="21991" y="12309"/>
                    <a:pt x="22051" y="12261"/>
                    <a:pt x="22098" y="12237"/>
                  </a:cubicBezTo>
                  <a:cubicBezTo>
                    <a:pt x="22122" y="12214"/>
                    <a:pt x="22146" y="12202"/>
                    <a:pt x="22158" y="12178"/>
                  </a:cubicBezTo>
                  <a:cubicBezTo>
                    <a:pt x="24305" y="12799"/>
                    <a:pt x="26654" y="13313"/>
                    <a:pt x="28953" y="13313"/>
                  </a:cubicBezTo>
                  <a:cubicBezTo>
                    <a:pt x="29917" y="13313"/>
                    <a:pt x="30873" y="13222"/>
                    <a:pt x="31802" y="13011"/>
                  </a:cubicBezTo>
                  <a:cubicBezTo>
                    <a:pt x="31941" y="12977"/>
                    <a:pt x="31877" y="12785"/>
                    <a:pt x="31754" y="12785"/>
                  </a:cubicBezTo>
                  <a:cubicBezTo>
                    <a:pt x="31750" y="12785"/>
                    <a:pt x="31746" y="12785"/>
                    <a:pt x="31743" y="12785"/>
                  </a:cubicBezTo>
                  <a:cubicBezTo>
                    <a:pt x="30851" y="12922"/>
                    <a:pt x="29987" y="12980"/>
                    <a:pt x="29139" y="12980"/>
                  </a:cubicBezTo>
                  <a:cubicBezTo>
                    <a:pt x="26804" y="12980"/>
                    <a:pt x="24584" y="12536"/>
                    <a:pt x="22218" y="12047"/>
                  </a:cubicBezTo>
                  <a:cubicBezTo>
                    <a:pt x="22218" y="11928"/>
                    <a:pt x="22122" y="11821"/>
                    <a:pt x="22027" y="11821"/>
                  </a:cubicBezTo>
                  <a:cubicBezTo>
                    <a:pt x="22146" y="11416"/>
                    <a:pt x="22158" y="11011"/>
                    <a:pt x="22146" y="10582"/>
                  </a:cubicBezTo>
                  <a:cubicBezTo>
                    <a:pt x="22146" y="10178"/>
                    <a:pt x="22063" y="9630"/>
                    <a:pt x="22098" y="9142"/>
                  </a:cubicBezTo>
                  <a:cubicBezTo>
                    <a:pt x="22122" y="9130"/>
                    <a:pt x="22146" y="9094"/>
                    <a:pt x="22158" y="9082"/>
                  </a:cubicBezTo>
                  <a:cubicBezTo>
                    <a:pt x="22325" y="9070"/>
                    <a:pt x="22325" y="8808"/>
                    <a:pt x="22146" y="8808"/>
                  </a:cubicBezTo>
                  <a:cubicBezTo>
                    <a:pt x="22170" y="8666"/>
                    <a:pt x="22229" y="8511"/>
                    <a:pt x="22313" y="8380"/>
                  </a:cubicBezTo>
                  <a:lnTo>
                    <a:pt x="22337" y="8380"/>
                  </a:lnTo>
                  <a:cubicBezTo>
                    <a:pt x="22372" y="8368"/>
                    <a:pt x="22396" y="8356"/>
                    <a:pt x="22420" y="8320"/>
                  </a:cubicBezTo>
                  <a:close/>
                  <a:moveTo>
                    <a:pt x="38446" y="12666"/>
                  </a:moveTo>
                  <a:cubicBezTo>
                    <a:pt x="38386" y="13154"/>
                    <a:pt x="38267" y="13666"/>
                    <a:pt x="38243" y="14142"/>
                  </a:cubicBezTo>
                  <a:cubicBezTo>
                    <a:pt x="38172" y="14190"/>
                    <a:pt x="38089" y="14250"/>
                    <a:pt x="38005" y="14285"/>
                  </a:cubicBezTo>
                  <a:cubicBezTo>
                    <a:pt x="38041" y="14154"/>
                    <a:pt x="38065" y="14023"/>
                    <a:pt x="38089" y="13892"/>
                  </a:cubicBezTo>
                  <a:cubicBezTo>
                    <a:pt x="38124" y="13619"/>
                    <a:pt x="38160" y="13333"/>
                    <a:pt x="38172" y="13059"/>
                  </a:cubicBezTo>
                  <a:cubicBezTo>
                    <a:pt x="38172" y="12964"/>
                    <a:pt x="38112" y="12916"/>
                    <a:pt x="38041" y="12916"/>
                  </a:cubicBezTo>
                  <a:cubicBezTo>
                    <a:pt x="38172" y="12833"/>
                    <a:pt x="38303" y="12737"/>
                    <a:pt x="38446" y="12666"/>
                  </a:cubicBezTo>
                  <a:close/>
                  <a:moveTo>
                    <a:pt x="15407" y="12440"/>
                  </a:moveTo>
                  <a:lnTo>
                    <a:pt x="15407" y="12440"/>
                  </a:lnTo>
                  <a:cubicBezTo>
                    <a:pt x="15383" y="12702"/>
                    <a:pt x="15371" y="12964"/>
                    <a:pt x="15371" y="13214"/>
                  </a:cubicBezTo>
                  <a:cubicBezTo>
                    <a:pt x="15324" y="13488"/>
                    <a:pt x="15252" y="13797"/>
                    <a:pt x="15419" y="14047"/>
                  </a:cubicBezTo>
                  <a:lnTo>
                    <a:pt x="15467" y="14095"/>
                  </a:lnTo>
                  <a:cubicBezTo>
                    <a:pt x="15324" y="14190"/>
                    <a:pt x="15181" y="14273"/>
                    <a:pt x="15050" y="14369"/>
                  </a:cubicBezTo>
                  <a:lnTo>
                    <a:pt x="15050" y="14321"/>
                  </a:lnTo>
                  <a:cubicBezTo>
                    <a:pt x="15110" y="13785"/>
                    <a:pt x="15014" y="13214"/>
                    <a:pt x="14895" y="12702"/>
                  </a:cubicBezTo>
                  <a:cubicBezTo>
                    <a:pt x="15062" y="12607"/>
                    <a:pt x="15240" y="12535"/>
                    <a:pt x="15407" y="12440"/>
                  </a:cubicBezTo>
                  <a:close/>
                  <a:moveTo>
                    <a:pt x="12812" y="13428"/>
                  </a:moveTo>
                  <a:cubicBezTo>
                    <a:pt x="12824" y="13750"/>
                    <a:pt x="12859" y="14083"/>
                    <a:pt x="12883" y="14392"/>
                  </a:cubicBezTo>
                  <a:cubicBezTo>
                    <a:pt x="12728" y="14273"/>
                    <a:pt x="12550" y="14142"/>
                    <a:pt x="12383" y="14011"/>
                  </a:cubicBezTo>
                  <a:cubicBezTo>
                    <a:pt x="12371" y="13892"/>
                    <a:pt x="12347" y="13773"/>
                    <a:pt x="12347" y="13654"/>
                  </a:cubicBezTo>
                  <a:cubicBezTo>
                    <a:pt x="12502" y="13571"/>
                    <a:pt x="12669" y="13499"/>
                    <a:pt x="12812" y="13428"/>
                  </a:cubicBezTo>
                  <a:close/>
                  <a:moveTo>
                    <a:pt x="13169" y="13547"/>
                  </a:moveTo>
                  <a:cubicBezTo>
                    <a:pt x="13181" y="13904"/>
                    <a:pt x="13228" y="14273"/>
                    <a:pt x="13264" y="14631"/>
                  </a:cubicBezTo>
                  <a:cubicBezTo>
                    <a:pt x="13264" y="14631"/>
                    <a:pt x="13240" y="14631"/>
                    <a:pt x="13240" y="14619"/>
                  </a:cubicBezTo>
                  <a:lnTo>
                    <a:pt x="13240" y="14583"/>
                  </a:lnTo>
                  <a:cubicBezTo>
                    <a:pt x="13264" y="14523"/>
                    <a:pt x="13216" y="14488"/>
                    <a:pt x="13169" y="14488"/>
                  </a:cubicBezTo>
                  <a:cubicBezTo>
                    <a:pt x="13121" y="14190"/>
                    <a:pt x="13085" y="13892"/>
                    <a:pt x="13050" y="13595"/>
                  </a:cubicBezTo>
                  <a:cubicBezTo>
                    <a:pt x="13085" y="13595"/>
                    <a:pt x="13121" y="13571"/>
                    <a:pt x="13169" y="13547"/>
                  </a:cubicBezTo>
                  <a:close/>
                  <a:moveTo>
                    <a:pt x="37924" y="13049"/>
                  </a:moveTo>
                  <a:lnTo>
                    <a:pt x="37924" y="13049"/>
                  </a:lnTo>
                  <a:cubicBezTo>
                    <a:pt x="37923" y="13055"/>
                    <a:pt x="37922" y="13062"/>
                    <a:pt x="37922" y="13071"/>
                  </a:cubicBezTo>
                  <a:cubicBezTo>
                    <a:pt x="37886" y="13357"/>
                    <a:pt x="37862" y="13654"/>
                    <a:pt x="37803" y="13928"/>
                  </a:cubicBezTo>
                  <a:cubicBezTo>
                    <a:pt x="37755" y="14131"/>
                    <a:pt x="37684" y="14321"/>
                    <a:pt x="37708" y="14512"/>
                  </a:cubicBezTo>
                  <a:cubicBezTo>
                    <a:pt x="37612" y="14571"/>
                    <a:pt x="37517" y="14642"/>
                    <a:pt x="37410" y="14702"/>
                  </a:cubicBezTo>
                  <a:cubicBezTo>
                    <a:pt x="37517" y="14214"/>
                    <a:pt x="37577" y="13690"/>
                    <a:pt x="37648" y="13214"/>
                  </a:cubicBezTo>
                  <a:cubicBezTo>
                    <a:pt x="37740" y="13163"/>
                    <a:pt x="37832" y="13103"/>
                    <a:pt x="37924" y="13049"/>
                  </a:cubicBezTo>
                  <a:close/>
                  <a:moveTo>
                    <a:pt x="34945" y="14631"/>
                  </a:moveTo>
                  <a:cubicBezTo>
                    <a:pt x="34945" y="14678"/>
                    <a:pt x="34933" y="14702"/>
                    <a:pt x="34933" y="14750"/>
                  </a:cubicBezTo>
                  <a:cubicBezTo>
                    <a:pt x="34910" y="14726"/>
                    <a:pt x="34886" y="14690"/>
                    <a:pt x="34874" y="14666"/>
                  </a:cubicBezTo>
                  <a:cubicBezTo>
                    <a:pt x="34886" y="14666"/>
                    <a:pt x="34910" y="14642"/>
                    <a:pt x="34945" y="14631"/>
                  </a:cubicBezTo>
                  <a:close/>
                  <a:moveTo>
                    <a:pt x="14550" y="12857"/>
                  </a:moveTo>
                  <a:cubicBezTo>
                    <a:pt x="14586" y="13380"/>
                    <a:pt x="14538" y="13892"/>
                    <a:pt x="14586" y="14404"/>
                  </a:cubicBezTo>
                  <a:cubicBezTo>
                    <a:pt x="14586" y="14488"/>
                    <a:pt x="14645" y="14547"/>
                    <a:pt x="14705" y="14583"/>
                  </a:cubicBezTo>
                  <a:cubicBezTo>
                    <a:pt x="14574" y="14678"/>
                    <a:pt x="14455" y="14762"/>
                    <a:pt x="14312" y="14857"/>
                  </a:cubicBezTo>
                  <a:lnTo>
                    <a:pt x="14312" y="14726"/>
                  </a:lnTo>
                  <a:cubicBezTo>
                    <a:pt x="14300" y="14166"/>
                    <a:pt x="14217" y="13607"/>
                    <a:pt x="14157" y="13071"/>
                  </a:cubicBezTo>
                  <a:cubicBezTo>
                    <a:pt x="14288" y="12999"/>
                    <a:pt x="14419" y="12940"/>
                    <a:pt x="14550" y="12857"/>
                  </a:cubicBezTo>
                  <a:close/>
                  <a:moveTo>
                    <a:pt x="34624" y="14762"/>
                  </a:moveTo>
                  <a:cubicBezTo>
                    <a:pt x="34648" y="14821"/>
                    <a:pt x="34671" y="14869"/>
                    <a:pt x="34695" y="14928"/>
                  </a:cubicBezTo>
                  <a:cubicBezTo>
                    <a:pt x="34648" y="14881"/>
                    <a:pt x="34588" y="14845"/>
                    <a:pt x="34541" y="14797"/>
                  </a:cubicBezTo>
                  <a:cubicBezTo>
                    <a:pt x="34576" y="14785"/>
                    <a:pt x="34600" y="14785"/>
                    <a:pt x="34624" y="14762"/>
                  </a:cubicBezTo>
                  <a:close/>
                  <a:moveTo>
                    <a:pt x="13764" y="13249"/>
                  </a:moveTo>
                  <a:cubicBezTo>
                    <a:pt x="13776" y="13785"/>
                    <a:pt x="13764" y="14333"/>
                    <a:pt x="13824" y="14869"/>
                  </a:cubicBezTo>
                  <a:cubicBezTo>
                    <a:pt x="13831" y="14942"/>
                    <a:pt x="13861" y="14997"/>
                    <a:pt x="13905" y="15034"/>
                  </a:cubicBezTo>
                  <a:lnTo>
                    <a:pt x="13905" y="15034"/>
                  </a:lnTo>
                  <a:cubicBezTo>
                    <a:pt x="13843" y="15000"/>
                    <a:pt x="13777" y="14966"/>
                    <a:pt x="13716" y="14928"/>
                  </a:cubicBezTo>
                  <a:lnTo>
                    <a:pt x="13716" y="14916"/>
                  </a:lnTo>
                  <a:cubicBezTo>
                    <a:pt x="13728" y="14821"/>
                    <a:pt x="13693" y="14762"/>
                    <a:pt x="13633" y="14738"/>
                  </a:cubicBezTo>
                  <a:cubicBezTo>
                    <a:pt x="13562" y="14309"/>
                    <a:pt x="13466" y="13857"/>
                    <a:pt x="13407" y="13428"/>
                  </a:cubicBezTo>
                  <a:lnTo>
                    <a:pt x="13764" y="13249"/>
                  </a:lnTo>
                  <a:close/>
                  <a:moveTo>
                    <a:pt x="13968" y="15072"/>
                  </a:moveTo>
                  <a:lnTo>
                    <a:pt x="13968" y="15072"/>
                  </a:lnTo>
                  <a:cubicBezTo>
                    <a:pt x="13979" y="15076"/>
                    <a:pt x="13991" y="15080"/>
                    <a:pt x="14002" y="15083"/>
                  </a:cubicBezTo>
                  <a:lnTo>
                    <a:pt x="14002" y="15095"/>
                  </a:lnTo>
                  <a:cubicBezTo>
                    <a:pt x="13991" y="15087"/>
                    <a:pt x="13980" y="15080"/>
                    <a:pt x="13968" y="15072"/>
                  </a:cubicBezTo>
                  <a:close/>
                  <a:moveTo>
                    <a:pt x="35362" y="14452"/>
                  </a:moveTo>
                  <a:cubicBezTo>
                    <a:pt x="35326" y="14678"/>
                    <a:pt x="35314" y="14904"/>
                    <a:pt x="35314" y="15143"/>
                  </a:cubicBezTo>
                  <a:cubicBezTo>
                    <a:pt x="35303" y="15119"/>
                    <a:pt x="35267" y="15107"/>
                    <a:pt x="35255" y="15095"/>
                  </a:cubicBezTo>
                  <a:cubicBezTo>
                    <a:pt x="35243" y="14916"/>
                    <a:pt x="35207" y="14726"/>
                    <a:pt x="35183" y="14547"/>
                  </a:cubicBezTo>
                  <a:lnTo>
                    <a:pt x="35362" y="14452"/>
                  </a:lnTo>
                  <a:close/>
                  <a:moveTo>
                    <a:pt x="37338" y="13392"/>
                  </a:moveTo>
                  <a:cubicBezTo>
                    <a:pt x="37231" y="13904"/>
                    <a:pt x="37136" y="14404"/>
                    <a:pt x="37100" y="14916"/>
                  </a:cubicBezTo>
                  <a:cubicBezTo>
                    <a:pt x="36874" y="15059"/>
                    <a:pt x="36672" y="15214"/>
                    <a:pt x="36446" y="15357"/>
                  </a:cubicBezTo>
                  <a:cubicBezTo>
                    <a:pt x="36457" y="15166"/>
                    <a:pt x="36481" y="14976"/>
                    <a:pt x="36493" y="14797"/>
                  </a:cubicBezTo>
                  <a:lnTo>
                    <a:pt x="36576" y="13857"/>
                  </a:lnTo>
                  <a:cubicBezTo>
                    <a:pt x="36660" y="13809"/>
                    <a:pt x="36719" y="13785"/>
                    <a:pt x="36791" y="13738"/>
                  </a:cubicBezTo>
                  <a:lnTo>
                    <a:pt x="36791" y="13738"/>
                  </a:lnTo>
                  <a:cubicBezTo>
                    <a:pt x="36707" y="14107"/>
                    <a:pt x="36636" y="14547"/>
                    <a:pt x="36684" y="14928"/>
                  </a:cubicBezTo>
                  <a:cubicBezTo>
                    <a:pt x="36690" y="14997"/>
                    <a:pt x="36744" y="15037"/>
                    <a:pt x="36798" y="15037"/>
                  </a:cubicBezTo>
                  <a:cubicBezTo>
                    <a:pt x="36838" y="15037"/>
                    <a:pt x="36878" y="15015"/>
                    <a:pt x="36898" y="14964"/>
                  </a:cubicBezTo>
                  <a:cubicBezTo>
                    <a:pt x="37017" y="14523"/>
                    <a:pt x="37017" y="14023"/>
                    <a:pt x="37041" y="13571"/>
                  </a:cubicBezTo>
                  <a:cubicBezTo>
                    <a:pt x="37148" y="13511"/>
                    <a:pt x="37255" y="13452"/>
                    <a:pt x="37338" y="13392"/>
                  </a:cubicBezTo>
                  <a:close/>
                  <a:moveTo>
                    <a:pt x="35862" y="14202"/>
                  </a:moveTo>
                  <a:lnTo>
                    <a:pt x="35862" y="14202"/>
                  </a:lnTo>
                  <a:cubicBezTo>
                    <a:pt x="35886" y="14428"/>
                    <a:pt x="35826" y="14738"/>
                    <a:pt x="35826" y="14845"/>
                  </a:cubicBezTo>
                  <a:lnTo>
                    <a:pt x="35779" y="15416"/>
                  </a:lnTo>
                  <a:cubicBezTo>
                    <a:pt x="35672" y="15357"/>
                    <a:pt x="35564" y="15321"/>
                    <a:pt x="35481" y="15250"/>
                  </a:cubicBezTo>
                  <a:cubicBezTo>
                    <a:pt x="35469" y="14976"/>
                    <a:pt x="35433" y="14702"/>
                    <a:pt x="35422" y="14416"/>
                  </a:cubicBezTo>
                  <a:lnTo>
                    <a:pt x="35862" y="14202"/>
                  </a:lnTo>
                  <a:close/>
                  <a:moveTo>
                    <a:pt x="21563" y="9428"/>
                  </a:moveTo>
                  <a:cubicBezTo>
                    <a:pt x="21515" y="9987"/>
                    <a:pt x="21491" y="10571"/>
                    <a:pt x="21456" y="11154"/>
                  </a:cubicBezTo>
                  <a:cubicBezTo>
                    <a:pt x="21420" y="11154"/>
                    <a:pt x="21384" y="11166"/>
                    <a:pt x="21336" y="11190"/>
                  </a:cubicBezTo>
                  <a:cubicBezTo>
                    <a:pt x="19193" y="12654"/>
                    <a:pt x="16979" y="14023"/>
                    <a:pt x="14895" y="15559"/>
                  </a:cubicBezTo>
                  <a:cubicBezTo>
                    <a:pt x="14645" y="15440"/>
                    <a:pt x="14407" y="15321"/>
                    <a:pt x="14169" y="15178"/>
                  </a:cubicBezTo>
                  <a:cubicBezTo>
                    <a:pt x="16503" y="14107"/>
                    <a:pt x="19015" y="12642"/>
                    <a:pt x="21027" y="10999"/>
                  </a:cubicBezTo>
                  <a:cubicBezTo>
                    <a:pt x="21086" y="10999"/>
                    <a:pt x="21158" y="10975"/>
                    <a:pt x="21194" y="10904"/>
                  </a:cubicBezTo>
                  <a:cubicBezTo>
                    <a:pt x="21206" y="10868"/>
                    <a:pt x="21217" y="10821"/>
                    <a:pt x="21229" y="10761"/>
                  </a:cubicBezTo>
                  <a:cubicBezTo>
                    <a:pt x="21253" y="10785"/>
                    <a:pt x="21277" y="10809"/>
                    <a:pt x="21325" y="10809"/>
                  </a:cubicBezTo>
                  <a:cubicBezTo>
                    <a:pt x="21491" y="10809"/>
                    <a:pt x="21491" y="10571"/>
                    <a:pt x="21325" y="10571"/>
                  </a:cubicBezTo>
                  <a:cubicBezTo>
                    <a:pt x="21313" y="10571"/>
                    <a:pt x="21289" y="10582"/>
                    <a:pt x="21277" y="10582"/>
                  </a:cubicBezTo>
                  <a:cubicBezTo>
                    <a:pt x="21313" y="10332"/>
                    <a:pt x="21289" y="10059"/>
                    <a:pt x="21289" y="9832"/>
                  </a:cubicBezTo>
                  <a:cubicBezTo>
                    <a:pt x="21289" y="9701"/>
                    <a:pt x="21206" y="9642"/>
                    <a:pt x="21110" y="9630"/>
                  </a:cubicBezTo>
                  <a:cubicBezTo>
                    <a:pt x="21265" y="9559"/>
                    <a:pt x="21408" y="9487"/>
                    <a:pt x="21563" y="9428"/>
                  </a:cubicBezTo>
                  <a:close/>
                  <a:moveTo>
                    <a:pt x="36315" y="13976"/>
                  </a:moveTo>
                  <a:lnTo>
                    <a:pt x="36219" y="14785"/>
                  </a:lnTo>
                  <a:cubicBezTo>
                    <a:pt x="36195" y="15035"/>
                    <a:pt x="36148" y="15297"/>
                    <a:pt x="36148" y="15547"/>
                  </a:cubicBezTo>
                  <a:cubicBezTo>
                    <a:pt x="36136" y="15571"/>
                    <a:pt x="36124" y="15571"/>
                    <a:pt x="36124" y="15583"/>
                  </a:cubicBezTo>
                  <a:cubicBezTo>
                    <a:pt x="36065" y="15547"/>
                    <a:pt x="36005" y="15535"/>
                    <a:pt x="35945" y="15512"/>
                  </a:cubicBezTo>
                  <a:cubicBezTo>
                    <a:pt x="35969" y="15154"/>
                    <a:pt x="35969" y="14797"/>
                    <a:pt x="35969" y="14440"/>
                  </a:cubicBezTo>
                  <a:cubicBezTo>
                    <a:pt x="35969" y="14345"/>
                    <a:pt x="35981" y="14238"/>
                    <a:pt x="35969" y="14154"/>
                  </a:cubicBezTo>
                  <a:cubicBezTo>
                    <a:pt x="36088" y="14083"/>
                    <a:pt x="36195" y="14035"/>
                    <a:pt x="36315" y="13976"/>
                  </a:cubicBezTo>
                  <a:close/>
                  <a:moveTo>
                    <a:pt x="21432" y="11761"/>
                  </a:moveTo>
                  <a:cubicBezTo>
                    <a:pt x="21444" y="11868"/>
                    <a:pt x="21444" y="11964"/>
                    <a:pt x="21432" y="12083"/>
                  </a:cubicBezTo>
                  <a:cubicBezTo>
                    <a:pt x="19479" y="13214"/>
                    <a:pt x="17800" y="14785"/>
                    <a:pt x="15860" y="15952"/>
                  </a:cubicBezTo>
                  <a:cubicBezTo>
                    <a:pt x="15657" y="15881"/>
                    <a:pt x="15443" y="15809"/>
                    <a:pt x="15240" y="15714"/>
                  </a:cubicBezTo>
                  <a:cubicBezTo>
                    <a:pt x="17396" y="14571"/>
                    <a:pt x="19431" y="13142"/>
                    <a:pt x="21432" y="11761"/>
                  </a:cubicBezTo>
                  <a:close/>
                  <a:moveTo>
                    <a:pt x="42684" y="11952"/>
                  </a:moveTo>
                  <a:lnTo>
                    <a:pt x="42684" y="11952"/>
                  </a:lnTo>
                  <a:cubicBezTo>
                    <a:pt x="40910" y="13249"/>
                    <a:pt x="39160" y="14607"/>
                    <a:pt x="37434" y="15952"/>
                  </a:cubicBezTo>
                  <a:cubicBezTo>
                    <a:pt x="37088" y="15881"/>
                    <a:pt x="36731" y="15797"/>
                    <a:pt x="36398" y="15690"/>
                  </a:cubicBezTo>
                  <a:cubicBezTo>
                    <a:pt x="38577" y="14619"/>
                    <a:pt x="40660" y="13309"/>
                    <a:pt x="42684" y="11952"/>
                  </a:cubicBezTo>
                  <a:close/>
                  <a:moveTo>
                    <a:pt x="51971" y="8296"/>
                  </a:moveTo>
                  <a:cubicBezTo>
                    <a:pt x="52186" y="8332"/>
                    <a:pt x="52424" y="8380"/>
                    <a:pt x="52686" y="8427"/>
                  </a:cubicBezTo>
                  <a:cubicBezTo>
                    <a:pt x="49316" y="10761"/>
                    <a:pt x="45923" y="13202"/>
                    <a:pt x="43006" y="16000"/>
                  </a:cubicBezTo>
                  <a:cubicBezTo>
                    <a:pt x="42986" y="15960"/>
                    <a:pt x="42950" y="15937"/>
                    <a:pt x="42904" y="15937"/>
                  </a:cubicBezTo>
                  <a:cubicBezTo>
                    <a:pt x="42895" y="15937"/>
                    <a:pt x="42885" y="15938"/>
                    <a:pt x="42875" y="15940"/>
                  </a:cubicBezTo>
                  <a:cubicBezTo>
                    <a:pt x="42696" y="15952"/>
                    <a:pt x="42530" y="15988"/>
                    <a:pt x="42351" y="16000"/>
                  </a:cubicBezTo>
                  <a:cubicBezTo>
                    <a:pt x="45506" y="13357"/>
                    <a:pt x="48804" y="10916"/>
                    <a:pt x="51971" y="8296"/>
                  </a:cubicBezTo>
                  <a:close/>
                  <a:moveTo>
                    <a:pt x="49316" y="8082"/>
                  </a:moveTo>
                  <a:lnTo>
                    <a:pt x="49316" y="8082"/>
                  </a:lnTo>
                  <a:cubicBezTo>
                    <a:pt x="45637" y="10451"/>
                    <a:pt x="42208" y="13357"/>
                    <a:pt x="38874" y="16155"/>
                  </a:cubicBezTo>
                  <a:cubicBezTo>
                    <a:pt x="38601" y="16119"/>
                    <a:pt x="38303" y="16095"/>
                    <a:pt x="37993" y="16047"/>
                  </a:cubicBezTo>
                  <a:cubicBezTo>
                    <a:pt x="41518" y="13333"/>
                    <a:pt x="45149" y="10797"/>
                    <a:pt x="48733" y="8177"/>
                  </a:cubicBezTo>
                  <a:cubicBezTo>
                    <a:pt x="48935" y="8130"/>
                    <a:pt x="49126" y="8094"/>
                    <a:pt x="49316" y="8082"/>
                  </a:cubicBezTo>
                  <a:close/>
                  <a:moveTo>
                    <a:pt x="44796" y="13303"/>
                  </a:moveTo>
                  <a:lnTo>
                    <a:pt x="44796" y="13303"/>
                  </a:lnTo>
                  <a:cubicBezTo>
                    <a:pt x="43680" y="14227"/>
                    <a:pt x="42582" y="15168"/>
                    <a:pt x="41494" y="16107"/>
                  </a:cubicBezTo>
                  <a:cubicBezTo>
                    <a:pt x="41339" y="16119"/>
                    <a:pt x="41172" y="16131"/>
                    <a:pt x="41029" y="16155"/>
                  </a:cubicBezTo>
                  <a:cubicBezTo>
                    <a:pt x="42306" y="15266"/>
                    <a:pt x="43563" y="14304"/>
                    <a:pt x="44796" y="13303"/>
                  </a:cubicBezTo>
                  <a:close/>
                  <a:moveTo>
                    <a:pt x="49948" y="8060"/>
                  </a:moveTo>
                  <a:cubicBezTo>
                    <a:pt x="50091" y="8060"/>
                    <a:pt x="50236" y="8074"/>
                    <a:pt x="50376" y="8082"/>
                  </a:cubicBezTo>
                  <a:cubicBezTo>
                    <a:pt x="46923" y="10582"/>
                    <a:pt x="43327" y="13249"/>
                    <a:pt x="40256" y="16190"/>
                  </a:cubicBezTo>
                  <a:cubicBezTo>
                    <a:pt x="40172" y="16198"/>
                    <a:pt x="40086" y="16201"/>
                    <a:pt x="39999" y="16201"/>
                  </a:cubicBezTo>
                  <a:cubicBezTo>
                    <a:pt x="39824" y="16201"/>
                    <a:pt x="39644" y="16190"/>
                    <a:pt x="39470" y="16190"/>
                  </a:cubicBezTo>
                  <a:cubicBezTo>
                    <a:pt x="42815" y="13380"/>
                    <a:pt x="46363" y="10821"/>
                    <a:pt x="49757" y="8070"/>
                  </a:cubicBezTo>
                  <a:cubicBezTo>
                    <a:pt x="49819" y="8063"/>
                    <a:pt x="49883" y="8060"/>
                    <a:pt x="49948" y="8060"/>
                  </a:cubicBezTo>
                  <a:close/>
                  <a:moveTo>
                    <a:pt x="21420" y="12952"/>
                  </a:moveTo>
                  <a:cubicBezTo>
                    <a:pt x="21420" y="13059"/>
                    <a:pt x="21420" y="13178"/>
                    <a:pt x="21396" y="13273"/>
                  </a:cubicBezTo>
                  <a:cubicBezTo>
                    <a:pt x="20658" y="13690"/>
                    <a:pt x="20003" y="14381"/>
                    <a:pt x="19336" y="14881"/>
                  </a:cubicBezTo>
                  <a:cubicBezTo>
                    <a:pt x="18705" y="15357"/>
                    <a:pt x="18062" y="15821"/>
                    <a:pt x="17407" y="16286"/>
                  </a:cubicBezTo>
                  <a:cubicBezTo>
                    <a:pt x="17145" y="16274"/>
                    <a:pt x="16872" y="16226"/>
                    <a:pt x="16598" y="16178"/>
                  </a:cubicBezTo>
                  <a:cubicBezTo>
                    <a:pt x="16467" y="16155"/>
                    <a:pt x="16336" y="16107"/>
                    <a:pt x="16217" y="16071"/>
                  </a:cubicBezTo>
                  <a:cubicBezTo>
                    <a:pt x="17979" y="15381"/>
                    <a:pt x="19467" y="14154"/>
                    <a:pt x="20979" y="13023"/>
                  </a:cubicBezTo>
                  <a:cubicBezTo>
                    <a:pt x="21015" y="13095"/>
                    <a:pt x="21086" y="13178"/>
                    <a:pt x="21194" y="13178"/>
                  </a:cubicBezTo>
                  <a:cubicBezTo>
                    <a:pt x="21336" y="13178"/>
                    <a:pt x="21420" y="13071"/>
                    <a:pt x="21420" y="12952"/>
                  </a:cubicBezTo>
                  <a:close/>
                  <a:moveTo>
                    <a:pt x="21384" y="13904"/>
                  </a:moveTo>
                  <a:cubicBezTo>
                    <a:pt x="21384" y="14083"/>
                    <a:pt x="21372" y="14261"/>
                    <a:pt x="21372" y="14440"/>
                  </a:cubicBezTo>
                  <a:cubicBezTo>
                    <a:pt x="20955" y="14666"/>
                    <a:pt x="20563" y="15023"/>
                    <a:pt x="20229" y="15285"/>
                  </a:cubicBezTo>
                  <a:cubicBezTo>
                    <a:pt x="19777" y="15631"/>
                    <a:pt x="19301" y="15940"/>
                    <a:pt x="18884" y="16309"/>
                  </a:cubicBezTo>
                  <a:lnTo>
                    <a:pt x="18003" y="16309"/>
                  </a:lnTo>
                  <a:cubicBezTo>
                    <a:pt x="18634" y="15928"/>
                    <a:pt x="19241" y="15524"/>
                    <a:pt x="19836" y="15083"/>
                  </a:cubicBezTo>
                  <a:cubicBezTo>
                    <a:pt x="20324" y="14702"/>
                    <a:pt x="20920" y="14333"/>
                    <a:pt x="21384" y="13904"/>
                  </a:cubicBezTo>
                  <a:close/>
                  <a:moveTo>
                    <a:pt x="21372" y="15095"/>
                  </a:moveTo>
                  <a:cubicBezTo>
                    <a:pt x="21372" y="15535"/>
                    <a:pt x="21372" y="15976"/>
                    <a:pt x="21360" y="16417"/>
                  </a:cubicBezTo>
                  <a:cubicBezTo>
                    <a:pt x="21268" y="16338"/>
                    <a:pt x="21158" y="16294"/>
                    <a:pt x="21047" y="16294"/>
                  </a:cubicBezTo>
                  <a:cubicBezTo>
                    <a:pt x="20972" y="16294"/>
                    <a:pt x="20896" y="16314"/>
                    <a:pt x="20825" y="16357"/>
                  </a:cubicBezTo>
                  <a:cubicBezTo>
                    <a:pt x="20801" y="16345"/>
                    <a:pt x="20777" y="16333"/>
                    <a:pt x="20741" y="16333"/>
                  </a:cubicBezTo>
                  <a:cubicBezTo>
                    <a:pt x="20622" y="16333"/>
                    <a:pt x="20527" y="16333"/>
                    <a:pt x="20408" y="16309"/>
                  </a:cubicBezTo>
                  <a:cubicBezTo>
                    <a:pt x="20598" y="16166"/>
                    <a:pt x="20777" y="15988"/>
                    <a:pt x="20920" y="15809"/>
                  </a:cubicBezTo>
                  <a:lnTo>
                    <a:pt x="20920" y="15809"/>
                  </a:lnTo>
                  <a:cubicBezTo>
                    <a:pt x="20860" y="15916"/>
                    <a:pt x="20920" y="16155"/>
                    <a:pt x="21134" y="16155"/>
                  </a:cubicBezTo>
                  <a:cubicBezTo>
                    <a:pt x="21420" y="16155"/>
                    <a:pt x="21432" y="15702"/>
                    <a:pt x="21134" y="15702"/>
                  </a:cubicBezTo>
                  <a:cubicBezTo>
                    <a:pt x="21075" y="15702"/>
                    <a:pt x="21027" y="15738"/>
                    <a:pt x="20979" y="15762"/>
                  </a:cubicBezTo>
                  <a:cubicBezTo>
                    <a:pt x="21027" y="15714"/>
                    <a:pt x="21075" y="15678"/>
                    <a:pt x="21098" y="15631"/>
                  </a:cubicBezTo>
                  <a:cubicBezTo>
                    <a:pt x="21166" y="15543"/>
                    <a:pt x="21076" y="15448"/>
                    <a:pt x="20995" y="15448"/>
                  </a:cubicBezTo>
                  <a:cubicBezTo>
                    <a:pt x="20977" y="15448"/>
                    <a:pt x="20959" y="15453"/>
                    <a:pt x="20944" y="15464"/>
                  </a:cubicBezTo>
                  <a:cubicBezTo>
                    <a:pt x="20551" y="15678"/>
                    <a:pt x="20205" y="16000"/>
                    <a:pt x="19884" y="16309"/>
                  </a:cubicBezTo>
                  <a:lnTo>
                    <a:pt x="19515" y="16309"/>
                  </a:lnTo>
                  <a:cubicBezTo>
                    <a:pt x="19896" y="16071"/>
                    <a:pt x="20265" y="15821"/>
                    <a:pt x="20646" y="15571"/>
                  </a:cubicBezTo>
                  <a:cubicBezTo>
                    <a:pt x="20860" y="15416"/>
                    <a:pt x="21134" y="15250"/>
                    <a:pt x="21372" y="15095"/>
                  </a:cubicBezTo>
                  <a:close/>
                  <a:moveTo>
                    <a:pt x="21360" y="16750"/>
                  </a:moveTo>
                  <a:lnTo>
                    <a:pt x="21360" y="17190"/>
                  </a:lnTo>
                  <a:cubicBezTo>
                    <a:pt x="21339" y="17158"/>
                    <a:pt x="21301" y="17141"/>
                    <a:pt x="21261" y="17141"/>
                  </a:cubicBezTo>
                  <a:cubicBezTo>
                    <a:pt x="21212" y="17141"/>
                    <a:pt x="21160" y="17167"/>
                    <a:pt x="21134" y="17226"/>
                  </a:cubicBezTo>
                  <a:lnTo>
                    <a:pt x="21134" y="17238"/>
                  </a:lnTo>
                  <a:cubicBezTo>
                    <a:pt x="21134" y="17107"/>
                    <a:pt x="21122" y="16952"/>
                    <a:pt x="21098" y="16821"/>
                  </a:cubicBezTo>
                  <a:cubicBezTo>
                    <a:pt x="21194" y="16809"/>
                    <a:pt x="21277" y="16786"/>
                    <a:pt x="21360" y="16750"/>
                  </a:cubicBezTo>
                  <a:close/>
                  <a:moveTo>
                    <a:pt x="20860" y="19393"/>
                  </a:moveTo>
                  <a:cubicBezTo>
                    <a:pt x="20896" y="19393"/>
                    <a:pt x="20932" y="19405"/>
                    <a:pt x="20967" y="19405"/>
                  </a:cubicBezTo>
                  <a:cubicBezTo>
                    <a:pt x="20884" y="19619"/>
                    <a:pt x="20789" y="19810"/>
                    <a:pt x="20717" y="20024"/>
                  </a:cubicBezTo>
                  <a:cubicBezTo>
                    <a:pt x="20765" y="19810"/>
                    <a:pt x="20825" y="19607"/>
                    <a:pt x="20860" y="19393"/>
                  </a:cubicBezTo>
                  <a:close/>
                  <a:moveTo>
                    <a:pt x="33719" y="21822"/>
                  </a:moveTo>
                  <a:cubicBezTo>
                    <a:pt x="33731" y="21846"/>
                    <a:pt x="33767" y="21870"/>
                    <a:pt x="33779" y="21893"/>
                  </a:cubicBezTo>
                  <a:cubicBezTo>
                    <a:pt x="33767" y="21881"/>
                    <a:pt x="33743" y="21881"/>
                    <a:pt x="33719" y="21870"/>
                  </a:cubicBezTo>
                  <a:lnTo>
                    <a:pt x="33719" y="21822"/>
                  </a:lnTo>
                  <a:close/>
                  <a:moveTo>
                    <a:pt x="33814" y="21453"/>
                  </a:moveTo>
                  <a:lnTo>
                    <a:pt x="33814" y="21453"/>
                  </a:lnTo>
                  <a:cubicBezTo>
                    <a:pt x="33945" y="21536"/>
                    <a:pt x="34100" y="21608"/>
                    <a:pt x="34243" y="21691"/>
                  </a:cubicBezTo>
                  <a:cubicBezTo>
                    <a:pt x="34219" y="21727"/>
                    <a:pt x="34219" y="21786"/>
                    <a:pt x="34255" y="21834"/>
                  </a:cubicBezTo>
                  <a:cubicBezTo>
                    <a:pt x="34362" y="21953"/>
                    <a:pt x="34481" y="22084"/>
                    <a:pt x="34588" y="22203"/>
                  </a:cubicBezTo>
                  <a:cubicBezTo>
                    <a:pt x="34517" y="22179"/>
                    <a:pt x="34421" y="22143"/>
                    <a:pt x="34350" y="22120"/>
                  </a:cubicBezTo>
                  <a:cubicBezTo>
                    <a:pt x="34362" y="22084"/>
                    <a:pt x="34350" y="22072"/>
                    <a:pt x="34326" y="22048"/>
                  </a:cubicBezTo>
                  <a:cubicBezTo>
                    <a:pt x="34183" y="21834"/>
                    <a:pt x="33993" y="21643"/>
                    <a:pt x="33814" y="21453"/>
                  </a:cubicBezTo>
                  <a:close/>
                  <a:moveTo>
                    <a:pt x="34671" y="21870"/>
                  </a:moveTo>
                  <a:cubicBezTo>
                    <a:pt x="34814" y="21929"/>
                    <a:pt x="34957" y="21965"/>
                    <a:pt x="35088" y="22012"/>
                  </a:cubicBezTo>
                  <a:cubicBezTo>
                    <a:pt x="35076" y="22048"/>
                    <a:pt x="35064" y="22072"/>
                    <a:pt x="35088" y="22120"/>
                  </a:cubicBezTo>
                  <a:cubicBezTo>
                    <a:pt x="35172" y="22227"/>
                    <a:pt x="35255" y="22346"/>
                    <a:pt x="35362" y="22465"/>
                  </a:cubicBezTo>
                  <a:cubicBezTo>
                    <a:pt x="35267" y="22441"/>
                    <a:pt x="35195" y="22417"/>
                    <a:pt x="35124" y="22382"/>
                  </a:cubicBezTo>
                  <a:cubicBezTo>
                    <a:pt x="34993" y="22191"/>
                    <a:pt x="34838" y="22024"/>
                    <a:pt x="34671" y="21870"/>
                  </a:cubicBezTo>
                  <a:close/>
                  <a:moveTo>
                    <a:pt x="33779" y="15119"/>
                  </a:moveTo>
                  <a:cubicBezTo>
                    <a:pt x="35407" y="16556"/>
                    <a:pt x="37339" y="17178"/>
                    <a:pt x="39333" y="17178"/>
                  </a:cubicBezTo>
                  <a:cubicBezTo>
                    <a:pt x="40445" y="17178"/>
                    <a:pt x="41576" y="16985"/>
                    <a:pt x="42684" y="16631"/>
                  </a:cubicBezTo>
                  <a:cubicBezTo>
                    <a:pt x="42708" y="16631"/>
                    <a:pt x="42744" y="16631"/>
                    <a:pt x="42768" y="16607"/>
                  </a:cubicBezTo>
                  <a:cubicBezTo>
                    <a:pt x="42780" y="16607"/>
                    <a:pt x="42780" y="16595"/>
                    <a:pt x="42803" y="16595"/>
                  </a:cubicBezTo>
                  <a:cubicBezTo>
                    <a:pt x="42851" y="16583"/>
                    <a:pt x="42911" y="16571"/>
                    <a:pt x="42946" y="16547"/>
                  </a:cubicBezTo>
                  <a:lnTo>
                    <a:pt x="42946" y="16547"/>
                  </a:lnTo>
                  <a:cubicBezTo>
                    <a:pt x="42815" y="18167"/>
                    <a:pt x="42744" y="19798"/>
                    <a:pt x="42696" y="21429"/>
                  </a:cubicBezTo>
                  <a:cubicBezTo>
                    <a:pt x="42684" y="21381"/>
                    <a:pt x="42649" y="21358"/>
                    <a:pt x="42589" y="21358"/>
                  </a:cubicBezTo>
                  <a:cubicBezTo>
                    <a:pt x="42307" y="21334"/>
                    <a:pt x="42022" y="21326"/>
                    <a:pt x="41735" y="21326"/>
                  </a:cubicBezTo>
                  <a:cubicBezTo>
                    <a:pt x="41160" y="21326"/>
                    <a:pt x="40581" y="21358"/>
                    <a:pt x="40017" y="21358"/>
                  </a:cubicBezTo>
                  <a:cubicBezTo>
                    <a:pt x="39851" y="21358"/>
                    <a:pt x="39851" y="21608"/>
                    <a:pt x="40017" y="21608"/>
                  </a:cubicBezTo>
                  <a:cubicBezTo>
                    <a:pt x="40531" y="21622"/>
                    <a:pt x="41058" y="21645"/>
                    <a:pt x="41582" y="21645"/>
                  </a:cubicBezTo>
                  <a:cubicBezTo>
                    <a:pt x="41920" y="21645"/>
                    <a:pt x="42257" y="21636"/>
                    <a:pt x="42589" y="21608"/>
                  </a:cubicBezTo>
                  <a:cubicBezTo>
                    <a:pt x="42649" y="21608"/>
                    <a:pt x="42684" y="21584"/>
                    <a:pt x="42696" y="21536"/>
                  </a:cubicBezTo>
                  <a:lnTo>
                    <a:pt x="42696" y="21536"/>
                  </a:lnTo>
                  <a:cubicBezTo>
                    <a:pt x="42684" y="21881"/>
                    <a:pt x="42684" y="22227"/>
                    <a:pt x="42684" y="22548"/>
                  </a:cubicBezTo>
                  <a:cubicBezTo>
                    <a:pt x="39636" y="22274"/>
                    <a:pt x="36672" y="22203"/>
                    <a:pt x="33743" y="21250"/>
                  </a:cubicBezTo>
                  <a:cubicBezTo>
                    <a:pt x="33767" y="20691"/>
                    <a:pt x="33767" y="20119"/>
                    <a:pt x="33767" y="19560"/>
                  </a:cubicBezTo>
                  <a:cubicBezTo>
                    <a:pt x="33755" y="18119"/>
                    <a:pt x="33386" y="16524"/>
                    <a:pt x="33779" y="15119"/>
                  </a:cubicBezTo>
                  <a:close/>
                  <a:moveTo>
                    <a:pt x="35338" y="22084"/>
                  </a:moveTo>
                  <a:cubicBezTo>
                    <a:pt x="35774" y="22199"/>
                    <a:pt x="36216" y="22286"/>
                    <a:pt x="36664" y="22360"/>
                  </a:cubicBezTo>
                  <a:lnTo>
                    <a:pt x="36664" y="22360"/>
                  </a:lnTo>
                  <a:cubicBezTo>
                    <a:pt x="36609" y="22372"/>
                    <a:pt x="36559" y="22439"/>
                    <a:pt x="36600" y="22489"/>
                  </a:cubicBezTo>
                  <a:cubicBezTo>
                    <a:pt x="36684" y="22608"/>
                    <a:pt x="36791" y="22751"/>
                    <a:pt x="36910" y="22905"/>
                  </a:cubicBezTo>
                  <a:cubicBezTo>
                    <a:pt x="36791" y="22870"/>
                    <a:pt x="36672" y="22846"/>
                    <a:pt x="36565" y="22810"/>
                  </a:cubicBezTo>
                  <a:cubicBezTo>
                    <a:pt x="36517" y="22774"/>
                    <a:pt x="36481" y="22739"/>
                    <a:pt x="36410" y="22691"/>
                  </a:cubicBezTo>
                  <a:cubicBezTo>
                    <a:pt x="36255" y="22560"/>
                    <a:pt x="36112" y="22393"/>
                    <a:pt x="35981" y="22251"/>
                  </a:cubicBezTo>
                  <a:cubicBezTo>
                    <a:pt x="35974" y="22240"/>
                    <a:pt x="35965" y="22236"/>
                    <a:pt x="35955" y="22236"/>
                  </a:cubicBezTo>
                  <a:cubicBezTo>
                    <a:pt x="35929" y="22236"/>
                    <a:pt x="35901" y="22264"/>
                    <a:pt x="35910" y="22298"/>
                  </a:cubicBezTo>
                  <a:cubicBezTo>
                    <a:pt x="35957" y="22429"/>
                    <a:pt x="36017" y="22560"/>
                    <a:pt x="36100" y="22691"/>
                  </a:cubicBezTo>
                  <a:lnTo>
                    <a:pt x="35791" y="22608"/>
                  </a:lnTo>
                  <a:cubicBezTo>
                    <a:pt x="35731" y="22536"/>
                    <a:pt x="35660" y="22477"/>
                    <a:pt x="35600" y="22393"/>
                  </a:cubicBezTo>
                  <a:cubicBezTo>
                    <a:pt x="35505" y="22298"/>
                    <a:pt x="35422" y="22191"/>
                    <a:pt x="35338" y="22084"/>
                  </a:cubicBezTo>
                  <a:close/>
                  <a:moveTo>
                    <a:pt x="42137" y="22977"/>
                  </a:moveTo>
                  <a:cubicBezTo>
                    <a:pt x="42113" y="23013"/>
                    <a:pt x="42113" y="23013"/>
                    <a:pt x="42101" y="23024"/>
                  </a:cubicBezTo>
                  <a:cubicBezTo>
                    <a:pt x="42101" y="23013"/>
                    <a:pt x="42089" y="23001"/>
                    <a:pt x="42065" y="22977"/>
                  </a:cubicBezTo>
                  <a:close/>
                  <a:moveTo>
                    <a:pt x="36717" y="22369"/>
                  </a:moveTo>
                  <a:cubicBezTo>
                    <a:pt x="36900" y="22398"/>
                    <a:pt x="37083" y="22426"/>
                    <a:pt x="37267" y="22453"/>
                  </a:cubicBezTo>
                  <a:cubicBezTo>
                    <a:pt x="37374" y="22655"/>
                    <a:pt x="37553" y="22929"/>
                    <a:pt x="37755" y="23084"/>
                  </a:cubicBezTo>
                  <a:cubicBezTo>
                    <a:pt x="37636" y="23060"/>
                    <a:pt x="37529" y="23036"/>
                    <a:pt x="37434" y="23013"/>
                  </a:cubicBezTo>
                  <a:cubicBezTo>
                    <a:pt x="37338" y="22917"/>
                    <a:pt x="37219" y="22846"/>
                    <a:pt x="37136" y="22774"/>
                  </a:cubicBezTo>
                  <a:cubicBezTo>
                    <a:pt x="36981" y="22655"/>
                    <a:pt x="36850" y="22524"/>
                    <a:pt x="36731" y="22382"/>
                  </a:cubicBezTo>
                  <a:cubicBezTo>
                    <a:pt x="36727" y="22376"/>
                    <a:pt x="36722" y="22372"/>
                    <a:pt x="36717" y="22369"/>
                  </a:cubicBezTo>
                  <a:close/>
                  <a:moveTo>
                    <a:pt x="40005" y="22882"/>
                  </a:moveTo>
                  <a:lnTo>
                    <a:pt x="40005" y="22882"/>
                  </a:lnTo>
                  <a:cubicBezTo>
                    <a:pt x="40089" y="22894"/>
                    <a:pt x="40172" y="22894"/>
                    <a:pt x="40256" y="22905"/>
                  </a:cubicBezTo>
                  <a:cubicBezTo>
                    <a:pt x="40303" y="22953"/>
                    <a:pt x="40327" y="23001"/>
                    <a:pt x="40363" y="23036"/>
                  </a:cubicBezTo>
                  <a:cubicBezTo>
                    <a:pt x="40327" y="23036"/>
                    <a:pt x="40303" y="23072"/>
                    <a:pt x="40267" y="23096"/>
                  </a:cubicBezTo>
                  <a:cubicBezTo>
                    <a:pt x="40266" y="23098"/>
                    <a:pt x="40264" y="23099"/>
                    <a:pt x="40261" y="23099"/>
                  </a:cubicBezTo>
                  <a:cubicBezTo>
                    <a:pt x="40233" y="23099"/>
                    <a:pt x="40124" y="23000"/>
                    <a:pt x="40005" y="22882"/>
                  </a:cubicBezTo>
                  <a:close/>
                  <a:moveTo>
                    <a:pt x="42684" y="22965"/>
                  </a:moveTo>
                  <a:lnTo>
                    <a:pt x="42684" y="23084"/>
                  </a:lnTo>
                  <a:cubicBezTo>
                    <a:pt x="42637" y="23084"/>
                    <a:pt x="42613" y="23084"/>
                    <a:pt x="42577" y="23120"/>
                  </a:cubicBezTo>
                  <a:lnTo>
                    <a:pt x="42565" y="23132"/>
                  </a:lnTo>
                  <a:lnTo>
                    <a:pt x="42339" y="23001"/>
                  </a:lnTo>
                  <a:cubicBezTo>
                    <a:pt x="42458" y="23001"/>
                    <a:pt x="42577" y="22977"/>
                    <a:pt x="42684" y="22965"/>
                  </a:cubicBezTo>
                  <a:close/>
                  <a:moveTo>
                    <a:pt x="40696" y="22953"/>
                  </a:moveTo>
                  <a:cubicBezTo>
                    <a:pt x="40767" y="22953"/>
                    <a:pt x="40803" y="22965"/>
                    <a:pt x="40863" y="22965"/>
                  </a:cubicBezTo>
                  <a:cubicBezTo>
                    <a:pt x="40910" y="23013"/>
                    <a:pt x="40946" y="23072"/>
                    <a:pt x="40970" y="23132"/>
                  </a:cubicBezTo>
                  <a:cubicBezTo>
                    <a:pt x="40958" y="23132"/>
                    <a:pt x="40946" y="23132"/>
                    <a:pt x="40910" y="23144"/>
                  </a:cubicBezTo>
                  <a:cubicBezTo>
                    <a:pt x="40839" y="23084"/>
                    <a:pt x="40779" y="23013"/>
                    <a:pt x="40696" y="22953"/>
                  </a:cubicBezTo>
                  <a:close/>
                  <a:moveTo>
                    <a:pt x="41268" y="22977"/>
                  </a:moveTo>
                  <a:cubicBezTo>
                    <a:pt x="41387" y="22977"/>
                    <a:pt x="41506" y="23001"/>
                    <a:pt x="41625" y="23001"/>
                  </a:cubicBezTo>
                  <a:cubicBezTo>
                    <a:pt x="41684" y="23072"/>
                    <a:pt x="41708" y="23251"/>
                    <a:pt x="41672" y="23263"/>
                  </a:cubicBezTo>
                  <a:cubicBezTo>
                    <a:pt x="41660" y="23263"/>
                    <a:pt x="41470" y="23132"/>
                    <a:pt x="41470" y="23132"/>
                  </a:cubicBezTo>
                  <a:cubicBezTo>
                    <a:pt x="41399" y="23084"/>
                    <a:pt x="41339" y="23024"/>
                    <a:pt x="41268" y="22977"/>
                  </a:cubicBezTo>
                  <a:close/>
                  <a:moveTo>
                    <a:pt x="37636" y="22524"/>
                  </a:moveTo>
                  <a:lnTo>
                    <a:pt x="37946" y="22560"/>
                  </a:lnTo>
                  <a:cubicBezTo>
                    <a:pt x="38041" y="22679"/>
                    <a:pt x="38136" y="22798"/>
                    <a:pt x="38243" y="22905"/>
                  </a:cubicBezTo>
                  <a:cubicBezTo>
                    <a:pt x="38386" y="23036"/>
                    <a:pt x="38553" y="23215"/>
                    <a:pt x="38767" y="23215"/>
                  </a:cubicBezTo>
                  <a:cubicBezTo>
                    <a:pt x="38874" y="23215"/>
                    <a:pt x="38934" y="23096"/>
                    <a:pt x="38886" y="23013"/>
                  </a:cubicBezTo>
                  <a:cubicBezTo>
                    <a:pt x="38791" y="22846"/>
                    <a:pt x="38601" y="22786"/>
                    <a:pt x="38470" y="22703"/>
                  </a:cubicBezTo>
                  <a:cubicBezTo>
                    <a:pt x="38434" y="22679"/>
                    <a:pt x="38422" y="22655"/>
                    <a:pt x="38398" y="22643"/>
                  </a:cubicBezTo>
                  <a:lnTo>
                    <a:pt x="38398" y="22643"/>
                  </a:lnTo>
                  <a:cubicBezTo>
                    <a:pt x="38553" y="22667"/>
                    <a:pt x="38708" y="22679"/>
                    <a:pt x="38874" y="22715"/>
                  </a:cubicBezTo>
                  <a:cubicBezTo>
                    <a:pt x="39017" y="22905"/>
                    <a:pt x="39184" y="23120"/>
                    <a:pt x="39363" y="23215"/>
                  </a:cubicBezTo>
                  <a:cubicBezTo>
                    <a:pt x="39383" y="23226"/>
                    <a:pt x="39402" y="23231"/>
                    <a:pt x="39421" y="23231"/>
                  </a:cubicBezTo>
                  <a:cubicBezTo>
                    <a:pt x="39504" y="23231"/>
                    <a:pt x="39568" y="23138"/>
                    <a:pt x="39529" y="23060"/>
                  </a:cubicBezTo>
                  <a:cubicBezTo>
                    <a:pt x="39482" y="22953"/>
                    <a:pt x="39410" y="22858"/>
                    <a:pt x="39327" y="22774"/>
                  </a:cubicBezTo>
                  <a:lnTo>
                    <a:pt x="39327" y="22774"/>
                  </a:lnTo>
                  <a:cubicBezTo>
                    <a:pt x="39386" y="22786"/>
                    <a:pt x="39446" y="22786"/>
                    <a:pt x="39505" y="22798"/>
                  </a:cubicBezTo>
                  <a:cubicBezTo>
                    <a:pt x="39660" y="23013"/>
                    <a:pt x="39827" y="23215"/>
                    <a:pt x="40017" y="23358"/>
                  </a:cubicBezTo>
                  <a:cubicBezTo>
                    <a:pt x="39363" y="23310"/>
                    <a:pt x="38708" y="23239"/>
                    <a:pt x="38065" y="23132"/>
                  </a:cubicBezTo>
                  <a:cubicBezTo>
                    <a:pt x="38112" y="23120"/>
                    <a:pt x="38124" y="23084"/>
                    <a:pt x="38112" y="23036"/>
                  </a:cubicBezTo>
                  <a:cubicBezTo>
                    <a:pt x="38065" y="22882"/>
                    <a:pt x="37934" y="22834"/>
                    <a:pt x="37815" y="22727"/>
                  </a:cubicBezTo>
                  <a:cubicBezTo>
                    <a:pt x="37743" y="22667"/>
                    <a:pt x="37672" y="22596"/>
                    <a:pt x="37600" y="22524"/>
                  </a:cubicBezTo>
                  <a:close/>
                  <a:moveTo>
                    <a:pt x="40529" y="23251"/>
                  </a:moveTo>
                  <a:cubicBezTo>
                    <a:pt x="40565" y="23310"/>
                    <a:pt x="40613" y="23358"/>
                    <a:pt x="40672" y="23417"/>
                  </a:cubicBezTo>
                  <a:cubicBezTo>
                    <a:pt x="40601" y="23417"/>
                    <a:pt x="40529" y="23417"/>
                    <a:pt x="40446" y="23394"/>
                  </a:cubicBezTo>
                  <a:cubicBezTo>
                    <a:pt x="40494" y="23370"/>
                    <a:pt x="40529" y="23310"/>
                    <a:pt x="40529" y="23251"/>
                  </a:cubicBezTo>
                  <a:close/>
                  <a:moveTo>
                    <a:pt x="41148" y="23382"/>
                  </a:moveTo>
                  <a:cubicBezTo>
                    <a:pt x="41160" y="23394"/>
                    <a:pt x="41160" y="23417"/>
                    <a:pt x="41184" y="23429"/>
                  </a:cubicBezTo>
                  <a:lnTo>
                    <a:pt x="41137" y="23429"/>
                  </a:lnTo>
                  <a:cubicBezTo>
                    <a:pt x="41137" y="23417"/>
                    <a:pt x="41148" y="23394"/>
                    <a:pt x="41148" y="23382"/>
                  </a:cubicBezTo>
                  <a:close/>
                  <a:moveTo>
                    <a:pt x="33540" y="24215"/>
                  </a:moveTo>
                  <a:cubicBezTo>
                    <a:pt x="33588" y="24287"/>
                    <a:pt x="33636" y="24346"/>
                    <a:pt x="33683" y="24406"/>
                  </a:cubicBezTo>
                  <a:cubicBezTo>
                    <a:pt x="33659" y="24406"/>
                    <a:pt x="33636" y="24429"/>
                    <a:pt x="33636" y="24453"/>
                  </a:cubicBezTo>
                  <a:lnTo>
                    <a:pt x="33540" y="24763"/>
                  </a:lnTo>
                  <a:cubicBezTo>
                    <a:pt x="33528" y="24584"/>
                    <a:pt x="33528" y="24406"/>
                    <a:pt x="33540" y="24215"/>
                  </a:cubicBezTo>
                  <a:close/>
                  <a:moveTo>
                    <a:pt x="33755" y="24525"/>
                  </a:moveTo>
                  <a:cubicBezTo>
                    <a:pt x="33862" y="24632"/>
                    <a:pt x="33957" y="24751"/>
                    <a:pt x="34100" y="24858"/>
                  </a:cubicBezTo>
                  <a:cubicBezTo>
                    <a:pt x="34076" y="24858"/>
                    <a:pt x="34064" y="24870"/>
                    <a:pt x="34052" y="24882"/>
                  </a:cubicBezTo>
                  <a:cubicBezTo>
                    <a:pt x="33874" y="25215"/>
                    <a:pt x="33695" y="25560"/>
                    <a:pt x="33528" y="25918"/>
                  </a:cubicBezTo>
                  <a:lnTo>
                    <a:pt x="33528" y="25513"/>
                  </a:lnTo>
                  <a:lnTo>
                    <a:pt x="33755" y="24525"/>
                  </a:lnTo>
                  <a:close/>
                  <a:moveTo>
                    <a:pt x="33707" y="22120"/>
                  </a:moveTo>
                  <a:cubicBezTo>
                    <a:pt x="35709" y="23302"/>
                    <a:pt x="38257" y="24018"/>
                    <a:pt x="40684" y="24018"/>
                  </a:cubicBezTo>
                  <a:cubicBezTo>
                    <a:pt x="41361" y="24018"/>
                    <a:pt x="42029" y="23963"/>
                    <a:pt x="42672" y="23846"/>
                  </a:cubicBezTo>
                  <a:lnTo>
                    <a:pt x="42672" y="25894"/>
                  </a:lnTo>
                  <a:cubicBezTo>
                    <a:pt x="41862" y="26029"/>
                    <a:pt x="40891" y="26120"/>
                    <a:pt x="39879" y="26120"/>
                  </a:cubicBezTo>
                  <a:cubicBezTo>
                    <a:pt x="38660" y="26120"/>
                    <a:pt x="37381" y="25988"/>
                    <a:pt x="36243" y="25644"/>
                  </a:cubicBezTo>
                  <a:cubicBezTo>
                    <a:pt x="36218" y="25627"/>
                    <a:pt x="36187" y="25610"/>
                    <a:pt x="36158" y="25610"/>
                  </a:cubicBezTo>
                  <a:cubicBezTo>
                    <a:pt x="36146" y="25610"/>
                    <a:pt x="36135" y="25613"/>
                    <a:pt x="36124" y="25620"/>
                  </a:cubicBezTo>
                  <a:cubicBezTo>
                    <a:pt x="35791" y="25513"/>
                    <a:pt x="35481" y="25394"/>
                    <a:pt x="35183" y="25239"/>
                  </a:cubicBezTo>
                  <a:cubicBezTo>
                    <a:pt x="35172" y="25227"/>
                    <a:pt x="35148" y="25227"/>
                    <a:pt x="35136" y="25227"/>
                  </a:cubicBezTo>
                  <a:cubicBezTo>
                    <a:pt x="34493" y="24918"/>
                    <a:pt x="33945" y="24513"/>
                    <a:pt x="33528" y="23989"/>
                  </a:cubicBezTo>
                  <a:cubicBezTo>
                    <a:pt x="33528" y="23989"/>
                    <a:pt x="33517" y="23989"/>
                    <a:pt x="33517" y="23977"/>
                  </a:cubicBezTo>
                  <a:cubicBezTo>
                    <a:pt x="33624" y="23358"/>
                    <a:pt x="33683" y="22739"/>
                    <a:pt x="33707" y="22120"/>
                  </a:cubicBezTo>
                  <a:close/>
                  <a:moveTo>
                    <a:pt x="34195" y="24929"/>
                  </a:moveTo>
                  <a:cubicBezTo>
                    <a:pt x="34421" y="25096"/>
                    <a:pt x="34671" y="25239"/>
                    <a:pt x="34957" y="25382"/>
                  </a:cubicBezTo>
                  <a:cubicBezTo>
                    <a:pt x="34683" y="26061"/>
                    <a:pt x="34326" y="26692"/>
                    <a:pt x="34017" y="27346"/>
                  </a:cubicBezTo>
                  <a:cubicBezTo>
                    <a:pt x="33909" y="27299"/>
                    <a:pt x="33826" y="27239"/>
                    <a:pt x="33719" y="27192"/>
                  </a:cubicBezTo>
                  <a:cubicBezTo>
                    <a:pt x="33933" y="26656"/>
                    <a:pt x="34136" y="26120"/>
                    <a:pt x="34433" y="25620"/>
                  </a:cubicBezTo>
                  <a:cubicBezTo>
                    <a:pt x="34459" y="25586"/>
                    <a:pt x="34430" y="25553"/>
                    <a:pt x="34399" y="25553"/>
                  </a:cubicBezTo>
                  <a:cubicBezTo>
                    <a:pt x="34386" y="25553"/>
                    <a:pt x="34372" y="25558"/>
                    <a:pt x="34362" y="25572"/>
                  </a:cubicBezTo>
                  <a:cubicBezTo>
                    <a:pt x="34064" y="26013"/>
                    <a:pt x="33755" y="26513"/>
                    <a:pt x="33517" y="27025"/>
                  </a:cubicBezTo>
                  <a:lnTo>
                    <a:pt x="33517" y="26656"/>
                  </a:lnTo>
                  <a:cubicBezTo>
                    <a:pt x="33719" y="26096"/>
                    <a:pt x="33921" y="25525"/>
                    <a:pt x="34195" y="24977"/>
                  </a:cubicBezTo>
                  <a:lnTo>
                    <a:pt x="34195" y="24929"/>
                  </a:lnTo>
                  <a:close/>
                  <a:moveTo>
                    <a:pt x="35195" y="25477"/>
                  </a:moveTo>
                  <a:cubicBezTo>
                    <a:pt x="35291" y="25525"/>
                    <a:pt x="35374" y="25560"/>
                    <a:pt x="35469" y="25584"/>
                  </a:cubicBezTo>
                  <a:cubicBezTo>
                    <a:pt x="35267" y="25977"/>
                    <a:pt x="35076" y="26370"/>
                    <a:pt x="34886" y="26763"/>
                  </a:cubicBezTo>
                  <a:cubicBezTo>
                    <a:pt x="34743" y="27025"/>
                    <a:pt x="34600" y="27287"/>
                    <a:pt x="34481" y="27561"/>
                  </a:cubicBezTo>
                  <a:cubicBezTo>
                    <a:pt x="34421" y="27549"/>
                    <a:pt x="34350" y="27501"/>
                    <a:pt x="34279" y="27477"/>
                  </a:cubicBezTo>
                  <a:cubicBezTo>
                    <a:pt x="34648" y="26846"/>
                    <a:pt x="34933" y="26156"/>
                    <a:pt x="35195" y="25477"/>
                  </a:cubicBezTo>
                  <a:close/>
                  <a:moveTo>
                    <a:pt x="33600" y="27477"/>
                  </a:moveTo>
                  <a:lnTo>
                    <a:pt x="33874" y="27656"/>
                  </a:lnTo>
                  <a:cubicBezTo>
                    <a:pt x="33862" y="27704"/>
                    <a:pt x="33826" y="27739"/>
                    <a:pt x="33802" y="27799"/>
                  </a:cubicBezTo>
                  <a:lnTo>
                    <a:pt x="33802" y="27835"/>
                  </a:lnTo>
                  <a:cubicBezTo>
                    <a:pt x="33707" y="27799"/>
                    <a:pt x="33624" y="27751"/>
                    <a:pt x="33517" y="27727"/>
                  </a:cubicBezTo>
                  <a:lnTo>
                    <a:pt x="33517" y="27668"/>
                  </a:lnTo>
                  <a:cubicBezTo>
                    <a:pt x="33540" y="27608"/>
                    <a:pt x="33576" y="27549"/>
                    <a:pt x="33600" y="27477"/>
                  </a:cubicBezTo>
                  <a:close/>
                  <a:moveTo>
                    <a:pt x="35672" y="25680"/>
                  </a:moveTo>
                  <a:cubicBezTo>
                    <a:pt x="35791" y="25715"/>
                    <a:pt x="35898" y="25751"/>
                    <a:pt x="36017" y="25799"/>
                  </a:cubicBezTo>
                  <a:cubicBezTo>
                    <a:pt x="35862" y="26120"/>
                    <a:pt x="35719" y="26465"/>
                    <a:pt x="35553" y="26787"/>
                  </a:cubicBezTo>
                  <a:cubicBezTo>
                    <a:pt x="35410" y="27120"/>
                    <a:pt x="35207" y="27442"/>
                    <a:pt x="35136" y="27799"/>
                  </a:cubicBezTo>
                  <a:cubicBezTo>
                    <a:pt x="35124" y="27846"/>
                    <a:pt x="35148" y="27882"/>
                    <a:pt x="35172" y="27894"/>
                  </a:cubicBezTo>
                  <a:cubicBezTo>
                    <a:pt x="35017" y="27835"/>
                    <a:pt x="34886" y="27763"/>
                    <a:pt x="34731" y="27704"/>
                  </a:cubicBezTo>
                  <a:cubicBezTo>
                    <a:pt x="34886" y="27418"/>
                    <a:pt x="35005" y="27108"/>
                    <a:pt x="35136" y="26823"/>
                  </a:cubicBezTo>
                  <a:cubicBezTo>
                    <a:pt x="35314" y="26430"/>
                    <a:pt x="35493" y="26061"/>
                    <a:pt x="35672" y="25680"/>
                  </a:cubicBezTo>
                  <a:close/>
                  <a:moveTo>
                    <a:pt x="36267" y="25858"/>
                  </a:moveTo>
                  <a:cubicBezTo>
                    <a:pt x="36446" y="25894"/>
                    <a:pt x="36612" y="25953"/>
                    <a:pt x="36779" y="25989"/>
                  </a:cubicBezTo>
                  <a:cubicBezTo>
                    <a:pt x="36553" y="26334"/>
                    <a:pt x="36338" y="26668"/>
                    <a:pt x="36148" y="27013"/>
                  </a:cubicBezTo>
                  <a:cubicBezTo>
                    <a:pt x="35969" y="27335"/>
                    <a:pt x="35719" y="27704"/>
                    <a:pt x="35648" y="28073"/>
                  </a:cubicBezTo>
                  <a:lnTo>
                    <a:pt x="35271" y="27907"/>
                  </a:lnTo>
                  <a:lnTo>
                    <a:pt x="35271" y="27907"/>
                  </a:lnTo>
                  <a:cubicBezTo>
                    <a:pt x="35285" y="27904"/>
                    <a:pt x="35302" y="27895"/>
                    <a:pt x="35314" y="27882"/>
                  </a:cubicBezTo>
                  <a:cubicBezTo>
                    <a:pt x="35541" y="27585"/>
                    <a:pt x="35660" y="27180"/>
                    <a:pt x="35826" y="26834"/>
                  </a:cubicBezTo>
                  <a:lnTo>
                    <a:pt x="36267" y="25858"/>
                  </a:lnTo>
                  <a:close/>
                  <a:moveTo>
                    <a:pt x="34076" y="27787"/>
                  </a:moveTo>
                  <a:cubicBezTo>
                    <a:pt x="34183" y="27846"/>
                    <a:pt x="34279" y="27906"/>
                    <a:pt x="34374" y="27966"/>
                  </a:cubicBezTo>
                  <a:cubicBezTo>
                    <a:pt x="34398" y="28001"/>
                    <a:pt x="34433" y="28025"/>
                    <a:pt x="34469" y="28025"/>
                  </a:cubicBezTo>
                  <a:cubicBezTo>
                    <a:pt x="34600" y="28097"/>
                    <a:pt x="34731" y="28156"/>
                    <a:pt x="34850" y="28216"/>
                  </a:cubicBezTo>
                  <a:cubicBezTo>
                    <a:pt x="34564" y="28120"/>
                    <a:pt x="34267" y="28013"/>
                    <a:pt x="33969" y="27906"/>
                  </a:cubicBezTo>
                  <a:cubicBezTo>
                    <a:pt x="34017" y="27882"/>
                    <a:pt x="34052" y="27823"/>
                    <a:pt x="34076" y="27787"/>
                  </a:cubicBezTo>
                  <a:close/>
                  <a:moveTo>
                    <a:pt x="36957" y="26061"/>
                  </a:moveTo>
                  <a:cubicBezTo>
                    <a:pt x="37041" y="26072"/>
                    <a:pt x="37136" y="26096"/>
                    <a:pt x="37219" y="26120"/>
                  </a:cubicBezTo>
                  <a:cubicBezTo>
                    <a:pt x="36993" y="26573"/>
                    <a:pt x="36779" y="27013"/>
                    <a:pt x="36553" y="27442"/>
                  </a:cubicBezTo>
                  <a:cubicBezTo>
                    <a:pt x="36398" y="27716"/>
                    <a:pt x="36219" y="28001"/>
                    <a:pt x="36076" y="28275"/>
                  </a:cubicBezTo>
                  <a:cubicBezTo>
                    <a:pt x="35981" y="28251"/>
                    <a:pt x="35898" y="28204"/>
                    <a:pt x="35803" y="28180"/>
                  </a:cubicBezTo>
                  <a:cubicBezTo>
                    <a:pt x="36029" y="27882"/>
                    <a:pt x="36160" y="27489"/>
                    <a:pt x="36326" y="27168"/>
                  </a:cubicBezTo>
                  <a:cubicBezTo>
                    <a:pt x="36517" y="26787"/>
                    <a:pt x="36731" y="26418"/>
                    <a:pt x="36957" y="26061"/>
                  </a:cubicBezTo>
                  <a:close/>
                  <a:moveTo>
                    <a:pt x="37434" y="26180"/>
                  </a:moveTo>
                  <a:cubicBezTo>
                    <a:pt x="37458" y="26180"/>
                    <a:pt x="37493" y="26192"/>
                    <a:pt x="37505" y="26192"/>
                  </a:cubicBezTo>
                  <a:cubicBezTo>
                    <a:pt x="38231" y="26370"/>
                    <a:pt x="38946" y="26477"/>
                    <a:pt x="39672" y="26537"/>
                  </a:cubicBezTo>
                  <a:cubicBezTo>
                    <a:pt x="39315" y="27346"/>
                    <a:pt x="38946" y="28144"/>
                    <a:pt x="38636" y="28978"/>
                  </a:cubicBezTo>
                  <a:cubicBezTo>
                    <a:pt x="38470" y="28954"/>
                    <a:pt x="38327" y="28918"/>
                    <a:pt x="38184" y="28894"/>
                  </a:cubicBezTo>
                  <a:cubicBezTo>
                    <a:pt x="38243" y="28751"/>
                    <a:pt x="38339" y="28549"/>
                    <a:pt x="38362" y="28454"/>
                  </a:cubicBezTo>
                  <a:cubicBezTo>
                    <a:pt x="38589" y="27894"/>
                    <a:pt x="38886" y="27358"/>
                    <a:pt x="39124" y="26787"/>
                  </a:cubicBezTo>
                  <a:cubicBezTo>
                    <a:pt x="39166" y="26687"/>
                    <a:pt x="39080" y="26599"/>
                    <a:pt x="39004" y="26599"/>
                  </a:cubicBezTo>
                  <a:cubicBezTo>
                    <a:pt x="38971" y="26599"/>
                    <a:pt x="38940" y="26616"/>
                    <a:pt x="38922" y="26656"/>
                  </a:cubicBezTo>
                  <a:cubicBezTo>
                    <a:pt x="38636" y="27287"/>
                    <a:pt x="38303" y="27882"/>
                    <a:pt x="38029" y="28501"/>
                  </a:cubicBezTo>
                  <a:cubicBezTo>
                    <a:pt x="37981" y="28597"/>
                    <a:pt x="37922" y="28692"/>
                    <a:pt x="37874" y="28811"/>
                  </a:cubicBezTo>
                  <a:lnTo>
                    <a:pt x="37862" y="28811"/>
                  </a:lnTo>
                  <a:cubicBezTo>
                    <a:pt x="37767" y="28799"/>
                    <a:pt x="37696" y="28775"/>
                    <a:pt x="37612" y="28751"/>
                  </a:cubicBezTo>
                  <a:cubicBezTo>
                    <a:pt x="37946" y="28061"/>
                    <a:pt x="38220" y="27311"/>
                    <a:pt x="38565" y="26596"/>
                  </a:cubicBezTo>
                  <a:cubicBezTo>
                    <a:pt x="38614" y="26497"/>
                    <a:pt x="38521" y="26398"/>
                    <a:pt x="38435" y="26398"/>
                  </a:cubicBezTo>
                  <a:cubicBezTo>
                    <a:pt x="38397" y="26398"/>
                    <a:pt x="38361" y="26418"/>
                    <a:pt x="38339" y="26465"/>
                  </a:cubicBezTo>
                  <a:cubicBezTo>
                    <a:pt x="37981" y="27180"/>
                    <a:pt x="37577" y="27918"/>
                    <a:pt x="37315" y="28668"/>
                  </a:cubicBezTo>
                  <a:lnTo>
                    <a:pt x="36993" y="28573"/>
                  </a:lnTo>
                  <a:cubicBezTo>
                    <a:pt x="37315" y="27954"/>
                    <a:pt x="37565" y="27263"/>
                    <a:pt x="37850" y="26632"/>
                  </a:cubicBezTo>
                  <a:cubicBezTo>
                    <a:pt x="37875" y="26558"/>
                    <a:pt x="37815" y="26490"/>
                    <a:pt x="37759" y="26490"/>
                  </a:cubicBezTo>
                  <a:cubicBezTo>
                    <a:pt x="37734" y="26490"/>
                    <a:pt x="37710" y="26504"/>
                    <a:pt x="37696" y="26537"/>
                  </a:cubicBezTo>
                  <a:cubicBezTo>
                    <a:pt x="37374" y="27180"/>
                    <a:pt x="36993" y="27823"/>
                    <a:pt x="36696" y="28489"/>
                  </a:cubicBezTo>
                  <a:cubicBezTo>
                    <a:pt x="36600" y="28454"/>
                    <a:pt x="36493" y="28418"/>
                    <a:pt x="36386" y="28382"/>
                  </a:cubicBezTo>
                  <a:cubicBezTo>
                    <a:pt x="36541" y="28132"/>
                    <a:pt x="36660" y="27835"/>
                    <a:pt x="36791" y="27585"/>
                  </a:cubicBezTo>
                  <a:cubicBezTo>
                    <a:pt x="37017" y="27120"/>
                    <a:pt x="37231" y="26656"/>
                    <a:pt x="37434" y="26192"/>
                  </a:cubicBezTo>
                  <a:lnTo>
                    <a:pt x="37434" y="26180"/>
                  </a:lnTo>
                  <a:close/>
                  <a:moveTo>
                    <a:pt x="42684" y="28537"/>
                  </a:moveTo>
                  <a:cubicBezTo>
                    <a:pt x="42696" y="28668"/>
                    <a:pt x="42696" y="28787"/>
                    <a:pt x="42696" y="28918"/>
                  </a:cubicBezTo>
                  <a:cubicBezTo>
                    <a:pt x="42637" y="28930"/>
                    <a:pt x="42589" y="28954"/>
                    <a:pt x="42530" y="28978"/>
                  </a:cubicBezTo>
                  <a:cubicBezTo>
                    <a:pt x="42577" y="28835"/>
                    <a:pt x="42637" y="28680"/>
                    <a:pt x="42684" y="28537"/>
                  </a:cubicBezTo>
                  <a:close/>
                  <a:moveTo>
                    <a:pt x="39970" y="26537"/>
                  </a:moveTo>
                  <a:cubicBezTo>
                    <a:pt x="40089" y="26537"/>
                    <a:pt x="40196" y="26549"/>
                    <a:pt x="40315" y="26549"/>
                  </a:cubicBezTo>
                  <a:cubicBezTo>
                    <a:pt x="39934" y="27346"/>
                    <a:pt x="39494" y="28192"/>
                    <a:pt x="39255" y="29049"/>
                  </a:cubicBezTo>
                  <a:cubicBezTo>
                    <a:pt x="39184" y="29037"/>
                    <a:pt x="39101" y="29025"/>
                    <a:pt x="39017" y="29025"/>
                  </a:cubicBezTo>
                  <a:cubicBezTo>
                    <a:pt x="39363" y="28204"/>
                    <a:pt x="39660" y="27370"/>
                    <a:pt x="39970" y="26537"/>
                  </a:cubicBezTo>
                  <a:close/>
                  <a:moveTo>
                    <a:pt x="40922" y="26549"/>
                  </a:moveTo>
                  <a:cubicBezTo>
                    <a:pt x="40684" y="27025"/>
                    <a:pt x="40470" y="27525"/>
                    <a:pt x="40244" y="28013"/>
                  </a:cubicBezTo>
                  <a:cubicBezTo>
                    <a:pt x="40089" y="28370"/>
                    <a:pt x="39898" y="28739"/>
                    <a:pt x="39815" y="29132"/>
                  </a:cubicBezTo>
                  <a:cubicBezTo>
                    <a:pt x="39767" y="29132"/>
                    <a:pt x="39720" y="29109"/>
                    <a:pt x="39672" y="29109"/>
                  </a:cubicBezTo>
                  <a:cubicBezTo>
                    <a:pt x="40017" y="28335"/>
                    <a:pt x="40279" y="27525"/>
                    <a:pt x="40625" y="26751"/>
                  </a:cubicBezTo>
                  <a:cubicBezTo>
                    <a:pt x="40660" y="26668"/>
                    <a:pt x="40648" y="26608"/>
                    <a:pt x="40613" y="26549"/>
                  </a:cubicBezTo>
                  <a:close/>
                  <a:moveTo>
                    <a:pt x="42684" y="27073"/>
                  </a:moveTo>
                  <a:lnTo>
                    <a:pt x="42684" y="27537"/>
                  </a:lnTo>
                  <a:cubicBezTo>
                    <a:pt x="42470" y="28073"/>
                    <a:pt x="42280" y="28597"/>
                    <a:pt x="42089" y="29132"/>
                  </a:cubicBezTo>
                  <a:cubicBezTo>
                    <a:pt x="42041" y="29144"/>
                    <a:pt x="41982" y="29156"/>
                    <a:pt x="41934" y="29168"/>
                  </a:cubicBezTo>
                  <a:cubicBezTo>
                    <a:pt x="42161" y="28751"/>
                    <a:pt x="42256" y="28263"/>
                    <a:pt x="42411" y="27823"/>
                  </a:cubicBezTo>
                  <a:cubicBezTo>
                    <a:pt x="42506" y="27561"/>
                    <a:pt x="42589" y="27323"/>
                    <a:pt x="42684" y="27073"/>
                  </a:cubicBezTo>
                  <a:close/>
                  <a:moveTo>
                    <a:pt x="41756" y="26513"/>
                  </a:moveTo>
                  <a:lnTo>
                    <a:pt x="41756" y="26513"/>
                  </a:lnTo>
                  <a:cubicBezTo>
                    <a:pt x="41518" y="27049"/>
                    <a:pt x="41315" y="27585"/>
                    <a:pt x="41089" y="28132"/>
                  </a:cubicBezTo>
                  <a:cubicBezTo>
                    <a:pt x="40982" y="28394"/>
                    <a:pt x="40660" y="28870"/>
                    <a:pt x="40708" y="29204"/>
                  </a:cubicBezTo>
                  <a:cubicBezTo>
                    <a:pt x="40553" y="29180"/>
                    <a:pt x="40422" y="29180"/>
                    <a:pt x="40267" y="29168"/>
                  </a:cubicBezTo>
                  <a:cubicBezTo>
                    <a:pt x="40434" y="28859"/>
                    <a:pt x="40541" y="28501"/>
                    <a:pt x="40660" y="28192"/>
                  </a:cubicBezTo>
                  <a:cubicBezTo>
                    <a:pt x="40863" y="27668"/>
                    <a:pt x="41077" y="27144"/>
                    <a:pt x="41315" y="26632"/>
                  </a:cubicBezTo>
                  <a:cubicBezTo>
                    <a:pt x="41327" y="26596"/>
                    <a:pt x="41327" y="26573"/>
                    <a:pt x="41327" y="26537"/>
                  </a:cubicBezTo>
                  <a:cubicBezTo>
                    <a:pt x="41470" y="26537"/>
                    <a:pt x="41613" y="26525"/>
                    <a:pt x="41756" y="26513"/>
                  </a:cubicBezTo>
                  <a:close/>
                  <a:moveTo>
                    <a:pt x="42613" y="26418"/>
                  </a:moveTo>
                  <a:lnTo>
                    <a:pt x="42613" y="26418"/>
                  </a:lnTo>
                  <a:cubicBezTo>
                    <a:pt x="42434" y="26811"/>
                    <a:pt x="42256" y="27204"/>
                    <a:pt x="42089" y="27608"/>
                  </a:cubicBezTo>
                  <a:cubicBezTo>
                    <a:pt x="41875" y="28120"/>
                    <a:pt x="41577" y="28668"/>
                    <a:pt x="41553" y="29216"/>
                  </a:cubicBezTo>
                  <a:lnTo>
                    <a:pt x="41160" y="29216"/>
                  </a:lnTo>
                  <a:cubicBezTo>
                    <a:pt x="41160" y="29204"/>
                    <a:pt x="41184" y="29192"/>
                    <a:pt x="41160" y="29168"/>
                  </a:cubicBezTo>
                  <a:lnTo>
                    <a:pt x="41160" y="29144"/>
                  </a:lnTo>
                  <a:cubicBezTo>
                    <a:pt x="41160" y="29132"/>
                    <a:pt x="41148" y="29132"/>
                    <a:pt x="41148" y="29109"/>
                  </a:cubicBezTo>
                  <a:cubicBezTo>
                    <a:pt x="41196" y="28751"/>
                    <a:pt x="41482" y="28239"/>
                    <a:pt x="41577" y="27918"/>
                  </a:cubicBezTo>
                  <a:cubicBezTo>
                    <a:pt x="41744" y="27442"/>
                    <a:pt x="41910" y="26965"/>
                    <a:pt x="42053" y="26477"/>
                  </a:cubicBezTo>
                  <a:cubicBezTo>
                    <a:pt x="42232" y="26465"/>
                    <a:pt x="42434" y="26430"/>
                    <a:pt x="42613" y="26418"/>
                  </a:cubicBezTo>
                  <a:close/>
                  <a:moveTo>
                    <a:pt x="32159" y="34026"/>
                  </a:moveTo>
                  <a:lnTo>
                    <a:pt x="32159" y="34443"/>
                  </a:lnTo>
                  <a:cubicBezTo>
                    <a:pt x="32028" y="34383"/>
                    <a:pt x="31909" y="34276"/>
                    <a:pt x="31802" y="34169"/>
                  </a:cubicBezTo>
                  <a:cubicBezTo>
                    <a:pt x="31780" y="34149"/>
                    <a:pt x="31755" y="34141"/>
                    <a:pt x="31730" y="34141"/>
                  </a:cubicBezTo>
                  <a:cubicBezTo>
                    <a:pt x="31651" y="34141"/>
                    <a:pt x="31578" y="34230"/>
                    <a:pt x="31623" y="34312"/>
                  </a:cubicBezTo>
                  <a:cubicBezTo>
                    <a:pt x="31731" y="34490"/>
                    <a:pt x="31921" y="34693"/>
                    <a:pt x="32147" y="34812"/>
                  </a:cubicBezTo>
                  <a:lnTo>
                    <a:pt x="32147" y="34919"/>
                  </a:lnTo>
                  <a:cubicBezTo>
                    <a:pt x="31838" y="34943"/>
                    <a:pt x="31516" y="34990"/>
                    <a:pt x="31207" y="35026"/>
                  </a:cubicBezTo>
                  <a:cubicBezTo>
                    <a:pt x="31040" y="34824"/>
                    <a:pt x="30790" y="34752"/>
                    <a:pt x="30600" y="34633"/>
                  </a:cubicBezTo>
                  <a:cubicBezTo>
                    <a:pt x="30385" y="34502"/>
                    <a:pt x="30195" y="34347"/>
                    <a:pt x="30016" y="34193"/>
                  </a:cubicBezTo>
                  <a:cubicBezTo>
                    <a:pt x="30230" y="34169"/>
                    <a:pt x="30433" y="34157"/>
                    <a:pt x="30659" y="34145"/>
                  </a:cubicBezTo>
                  <a:lnTo>
                    <a:pt x="30659" y="34145"/>
                  </a:lnTo>
                  <a:cubicBezTo>
                    <a:pt x="30647" y="34169"/>
                    <a:pt x="30623" y="34204"/>
                    <a:pt x="30647" y="34228"/>
                  </a:cubicBezTo>
                  <a:cubicBezTo>
                    <a:pt x="30778" y="34431"/>
                    <a:pt x="30921" y="34562"/>
                    <a:pt x="31135" y="34693"/>
                  </a:cubicBezTo>
                  <a:cubicBezTo>
                    <a:pt x="31291" y="34796"/>
                    <a:pt x="31456" y="34928"/>
                    <a:pt x="31646" y="34928"/>
                  </a:cubicBezTo>
                  <a:cubicBezTo>
                    <a:pt x="31674" y="34928"/>
                    <a:pt x="31702" y="34925"/>
                    <a:pt x="31731" y="34919"/>
                  </a:cubicBezTo>
                  <a:cubicBezTo>
                    <a:pt x="31802" y="34907"/>
                    <a:pt x="31850" y="34800"/>
                    <a:pt x="31802" y="34740"/>
                  </a:cubicBezTo>
                  <a:cubicBezTo>
                    <a:pt x="31683" y="34574"/>
                    <a:pt x="31504" y="34550"/>
                    <a:pt x="31326" y="34454"/>
                  </a:cubicBezTo>
                  <a:cubicBezTo>
                    <a:pt x="31135" y="34371"/>
                    <a:pt x="30957" y="34252"/>
                    <a:pt x="30778" y="34145"/>
                  </a:cubicBezTo>
                  <a:cubicBezTo>
                    <a:pt x="31231" y="34109"/>
                    <a:pt x="31695" y="34073"/>
                    <a:pt x="32159" y="34026"/>
                  </a:cubicBezTo>
                  <a:close/>
                  <a:moveTo>
                    <a:pt x="29754" y="34169"/>
                  </a:moveTo>
                  <a:lnTo>
                    <a:pt x="29754" y="34169"/>
                  </a:lnTo>
                  <a:cubicBezTo>
                    <a:pt x="29730" y="34204"/>
                    <a:pt x="29754" y="34252"/>
                    <a:pt x="29778" y="34276"/>
                  </a:cubicBezTo>
                  <a:cubicBezTo>
                    <a:pt x="29969" y="34490"/>
                    <a:pt x="30183" y="34681"/>
                    <a:pt x="30409" y="34847"/>
                  </a:cubicBezTo>
                  <a:cubicBezTo>
                    <a:pt x="30492" y="34907"/>
                    <a:pt x="30588" y="34978"/>
                    <a:pt x="30683" y="35038"/>
                  </a:cubicBezTo>
                  <a:cubicBezTo>
                    <a:pt x="30588" y="35085"/>
                    <a:pt x="30480" y="35097"/>
                    <a:pt x="30385" y="35097"/>
                  </a:cubicBezTo>
                  <a:lnTo>
                    <a:pt x="30385" y="35050"/>
                  </a:lnTo>
                  <a:cubicBezTo>
                    <a:pt x="30278" y="34859"/>
                    <a:pt x="29969" y="34800"/>
                    <a:pt x="29778" y="34693"/>
                  </a:cubicBezTo>
                  <a:cubicBezTo>
                    <a:pt x="29540" y="34574"/>
                    <a:pt x="29302" y="34407"/>
                    <a:pt x="29064" y="34288"/>
                  </a:cubicBezTo>
                  <a:cubicBezTo>
                    <a:pt x="29056" y="34284"/>
                    <a:pt x="29048" y="34282"/>
                    <a:pt x="29040" y="34282"/>
                  </a:cubicBezTo>
                  <a:cubicBezTo>
                    <a:pt x="28997" y="34282"/>
                    <a:pt x="28952" y="34331"/>
                    <a:pt x="28992" y="34371"/>
                  </a:cubicBezTo>
                  <a:cubicBezTo>
                    <a:pt x="29135" y="34609"/>
                    <a:pt x="29361" y="34764"/>
                    <a:pt x="29599" y="34931"/>
                  </a:cubicBezTo>
                  <a:cubicBezTo>
                    <a:pt x="29683" y="34990"/>
                    <a:pt x="29790" y="35062"/>
                    <a:pt x="29909" y="35121"/>
                  </a:cubicBezTo>
                  <a:cubicBezTo>
                    <a:pt x="29754" y="35145"/>
                    <a:pt x="29588" y="35145"/>
                    <a:pt x="29421" y="35145"/>
                  </a:cubicBezTo>
                  <a:cubicBezTo>
                    <a:pt x="29457" y="35109"/>
                    <a:pt x="29457" y="35050"/>
                    <a:pt x="29421" y="35026"/>
                  </a:cubicBezTo>
                  <a:cubicBezTo>
                    <a:pt x="29230" y="34824"/>
                    <a:pt x="28945" y="34752"/>
                    <a:pt x="28706" y="34609"/>
                  </a:cubicBezTo>
                  <a:cubicBezTo>
                    <a:pt x="28516" y="34490"/>
                    <a:pt x="28325" y="34347"/>
                    <a:pt x="28159" y="34204"/>
                  </a:cubicBezTo>
                  <a:lnTo>
                    <a:pt x="28159" y="34204"/>
                  </a:lnTo>
                  <a:cubicBezTo>
                    <a:pt x="28293" y="34207"/>
                    <a:pt x="28425" y="34209"/>
                    <a:pt x="28557" y="34209"/>
                  </a:cubicBezTo>
                  <a:cubicBezTo>
                    <a:pt x="28953" y="34209"/>
                    <a:pt x="29343" y="34195"/>
                    <a:pt x="29754" y="34169"/>
                  </a:cubicBezTo>
                  <a:close/>
                  <a:moveTo>
                    <a:pt x="26313" y="34097"/>
                  </a:moveTo>
                  <a:lnTo>
                    <a:pt x="26313" y="34097"/>
                  </a:lnTo>
                  <a:cubicBezTo>
                    <a:pt x="26480" y="34109"/>
                    <a:pt x="26635" y="34145"/>
                    <a:pt x="26801" y="34157"/>
                  </a:cubicBezTo>
                  <a:cubicBezTo>
                    <a:pt x="26992" y="34383"/>
                    <a:pt x="27218" y="34597"/>
                    <a:pt x="27456" y="34776"/>
                  </a:cubicBezTo>
                  <a:cubicBezTo>
                    <a:pt x="27635" y="34919"/>
                    <a:pt x="27849" y="35097"/>
                    <a:pt x="28064" y="35169"/>
                  </a:cubicBezTo>
                  <a:cubicBezTo>
                    <a:pt x="27778" y="35169"/>
                    <a:pt x="27480" y="35157"/>
                    <a:pt x="27206" y="35145"/>
                  </a:cubicBezTo>
                  <a:cubicBezTo>
                    <a:pt x="27254" y="35109"/>
                    <a:pt x="27266" y="35038"/>
                    <a:pt x="27218" y="34990"/>
                  </a:cubicBezTo>
                  <a:cubicBezTo>
                    <a:pt x="26921" y="34693"/>
                    <a:pt x="26623" y="34395"/>
                    <a:pt x="26313" y="34097"/>
                  </a:cubicBezTo>
                  <a:close/>
                  <a:moveTo>
                    <a:pt x="27159" y="34193"/>
                  </a:moveTo>
                  <a:lnTo>
                    <a:pt x="27159" y="34193"/>
                  </a:lnTo>
                  <a:cubicBezTo>
                    <a:pt x="27373" y="34204"/>
                    <a:pt x="27587" y="34216"/>
                    <a:pt x="27813" y="34216"/>
                  </a:cubicBezTo>
                  <a:cubicBezTo>
                    <a:pt x="28040" y="34443"/>
                    <a:pt x="28290" y="34633"/>
                    <a:pt x="28540" y="34812"/>
                  </a:cubicBezTo>
                  <a:cubicBezTo>
                    <a:pt x="28754" y="34943"/>
                    <a:pt x="28980" y="35109"/>
                    <a:pt x="29230" y="35169"/>
                  </a:cubicBezTo>
                  <a:cubicBezTo>
                    <a:pt x="28945" y="35181"/>
                    <a:pt x="28659" y="35181"/>
                    <a:pt x="28397" y="35181"/>
                  </a:cubicBezTo>
                  <a:cubicBezTo>
                    <a:pt x="28421" y="35145"/>
                    <a:pt x="28421" y="35062"/>
                    <a:pt x="28373" y="35026"/>
                  </a:cubicBezTo>
                  <a:cubicBezTo>
                    <a:pt x="28183" y="34824"/>
                    <a:pt x="27873" y="34740"/>
                    <a:pt x="27635" y="34574"/>
                  </a:cubicBezTo>
                  <a:cubicBezTo>
                    <a:pt x="27456" y="34454"/>
                    <a:pt x="27302" y="34323"/>
                    <a:pt x="27159" y="34193"/>
                  </a:cubicBezTo>
                  <a:close/>
                  <a:moveTo>
                    <a:pt x="21098" y="37860"/>
                  </a:moveTo>
                  <a:cubicBezTo>
                    <a:pt x="21206" y="37919"/>
                    <a:pt x="21313" y="37979"/>
                    <a:pt x="21432" y="38026"/>
                  </a:cubicBezTo>
                  <a:lnTo>
                    <a:pt x="21432" y="38312"/>
                  </a:lnTo>
                  <a:cubicBezTo>
                    <a:pt x="21301" y="38217"/>
                    <a:pt x="21158" y="38145"/>
                    <a:pt x="21015" y="38074"/>
                  </a:cubicBezTo>
                  <a:cubicBezTo>
                    <a:pt x="21039" y="38003"/>
                    <a:pt x="21075" y="37943"/>
                    <a:pt x="21098" y="37860"/>
                  </a:cubicBezTo>
                  <a:close/>
                  <a:moveTo>
                    <a:pt x="21432" y="38669"/>
                  </a:moveTo>
                  <a:cubicBezTo>
                    <a:pt x="21432" y="39015"/>
                    <a:pt x="21420" y="39348"/>
                    <a:pt x="21420" y="39705"/>
                  </a:cubicBezTo>
                  <a:cubicBezTo>
                    <a:pt x="21325" y="39610"/>
                    <a:pt x="21253" y="39503"/>
                    <a:pt x="21158" y="39396"/>
                  </a:cubicBezTo>
                  <a:cubicBezTo>
                    <a:pt x="21253" y="39157"/>
                    <a:pt x="21336" y="38907"/>
                    <a:pt x="21432" y="38669"/>
                  </a:cubicBezTo>
                  <a:close/>
                  <a:moveTo>
                    <a:pt x="20896" y="38276"/>
                  </a:moveTo>
                  <a:cubicBezTo>
                    <a:pt x="21027" y="38336"/>
                    <a:pt x="21146" y="38419"/>
                    <a:pt x="21265" y="38455"/>
                  </a:cubicBezTo>
                  <a:cubicBezTo>
                    <a:pt x="21146" y="38669"/>
                    <a:pt x="21039" y="38895"/>
                    <a:pt x="20920" y="39110"/>
                  </a:cubicBezTo>
                  <a:lnTo>
                    <a:pt x="20908" y="39098"/>
                  </a:lnTo>
                  <a:cubicBezTo>
                    <a:pt x="20888" y="39073"/>
                    <a:pt x="20864" y="39062"/>
                    <a:pt x="20839" y="39062"/>
                  </a:cubicBezTo>
                  <a:cubicBezTo>
                    <a:pt x="20760" y="39062"/>
                    <a:pt x="20678" y="39174"/>
                    <a:pt x="20741" y="39265"/>
                  </a:cubicBezTo>
                  <a:cubicBezTo>
                    <a:pt x="20765" y="39288"/>
                    <a:pt x="20789" y="39312"/>
                    <a:pt x="20801" y="39336"/>
                  </a:cubicBezTo>
                  <a:cubicBezTo>
                    <a:pt x="20741" y="39467"/>
                    <a:pt x="20705" y="39586"/>
                    <a:pt x="20646" y="39729"/>
                  </a:cubicBezTo>
                  <a:lnTo>
                    <a:pt x="20372" y="39455"/>
                  </a:lnTo>
                  <a:cubicBezTo>
                    <a:pt x="20348" y="39431"/>
                    <a:pt x="20313" y="39407"/>
                    <a:pt x="20289" y="39407"/>
                  </a:cubicBezTo>
                  <a:cubicBezTo>
                    <a:pt x="20491" y="39038"/>
                    <a:pt x="20705" y="38669"/>
                    <a:pt x="20896" y="38276"/>
                  </a:cubicBezTo>
                  <a:close/>
                  <a:moveTo>
                    <a:pt x="20193" y="39622"/>
                  </a:moveTo>
                  <a:cubicBezTo>
                    <a:pt x="20193" y="39634"/>
                    <a:pt x="20205" y="39634"/>
                    <a:pt x="20205" y="39646"/>
                  </a:cubicBezTo>
                  <a:cubicBezTo>
                    <a:pt x="20313" y="39765"/>
                    <a:pt x="20432" y="39884"/>
                    <a:pt x="20539" y="40003"/>
                  </a:cubicBezTo>
                  <a:cubicBezTo>
                    <a:pt x="20491" y="40122"/>
                    <a:pt x="20432" y="40241"/>
                    <a:pt x="20384" y="40360"/>
                  </a:cubicBezTo>
                  <a:cubicBezTo>
                    <a:pt x="20313" y="40253"/>
                    <a:pt x="20229" y="40169"/>
                    <a:pt x="20146" y="40062"/>
                  </a:cubicBezTo>
                  <a:cubicBezTo>
                    <a:pt x="20122" y="40034"/>
                    <a:pt x="20093" y="40023"/>
                    <a:pt x="20064" y="40023"/>
                  </a:cubicBezTo>
                  <a:cubicBezTo>
                    <a:pt x="20019" y="40023"/>
                    <a:pt x="19972" y="40050"/>
                    <a:pt x="19943" y="40086"/>
                  </a:cubicBezTo>
                  <a:cubicBezTo>
                    <a:pt x="20015" y="39931"/>
                    <a:pt x="20110" y="39765"/>
                    <a:pt x="20193" y="39622"/>
                  </a:cubicBezTo>
                  <a:close/>
                  <a:moveTo>
                    <a:pt x="21075" y="39622"/>
                  </a:moveTo>
                  <a:lnTo>
                    <a:pt x="21301" y="39884"/>
                  </a:lnTo>
                  <a:cubicBezTo>
                    <a:pt x="21321" y="39910"/>
                    <a:pt x="21340" y="39918"/>
                    <a:pt x="21362" y="39918"/>
                  </a:cubicBezTo>
                  <a:cubicBezTo>
                    <a:pt x="21380" y="39918"/>
                    <a:pt x="21399" y="39913"/>
                    <a:pt x="21420" y="39907"/>
                  </a:cubicBezTo>
                  <a:lnTo>
                    <a:pt x="21420" y="40217"/>
                  </a:lnTo>
                  <a:cubicBezTo>
                    <a:pt x="21384" y="40277"/>
                    <a:pt x="21348" y="40324"/>
                    <a:pt x="21325" y="40384"/>
                  </a:cubicBezTo>
                  <a:cubicBezTo>
                    <a:pt x="21253" y="40336"/>
                    <a:pt x="21194" y="40277"/>
                    <a:pt x="21146" y="40229"/>
                  </a:cubicBezTo>
                  <a:cubicBezTo>
                    <a:pt x="21075" y="40146"/>
                    <a:pt x="20979" y="40062"/>
                    <a:pt x="20908" y="39979"/>
                  </a:cubicBezTo>
                  <a:cubicBezTo>
                    <a:pt x="20967" y="39860"/>
                    <a:pt x="21015" y="39741"/>
                    <a:pt x="21075" y="39622"/>
                  </a:cubicBezTo>
                  <a:close/>
                  <a:moveTo>
                    <a:pt x="20777" y="40277"/>
                  </a:moveTo>
                  <a:cubicBezTo>
                    <a:pt x="20836" y="40336"/>
                    <a:pt x="20884" y="40396"/>
                    <a:pt x="20932" y="40455"/>
                  </a:cubicBezTo>
                  <a:cubicBezTo>
                    <a:pt x="21003" y="40527"/>
                    <a:pt x="21075" y="40622"/>
                    <a:pt x="21146" y="40705"/>
                  </a:cubicBezTo>
                  <a:cubicBezTo>
                    <a:pt x="21086" y="40824"/>
                    <a:pt x="21027" y="40931"/>
                    <a:pt x="20967" y="41050"/>
                  </a:cubicBezTo>
                  <a:lnTo>
                    <a:pt x="20955" y="41039"/>
                  </a:lnTo>
                  <a:cubicBezTo>
                    <a:pt x="20836" y="40896"/>
                    <a:pt x="20729" y="40765"/>
                    <a:pt x="20622" y="40634"/>
                  </a:cubicBezTo>
                  <a:cubicBezTo>
                    <a:pt x="20670" y="40515"/>
                    <a:pt x="20729" y="40396"/>
                    <a:pt x="20777" y="40277"/>
                  </a:cubicBezTo>
                  <a:close/>
                  <a:moveTo>
                    <a:pt x="21336" y="40896"/>
                  </a:moveTo>
                  <a:lnTo>
                    <a:pt x="21384" y="40943"/>
                  </a:lnTo>
                  <a:lnTo>
                    <a:pt x="21384" y="41467"/>
                  </a:lnTo>
                  <a:cubicBezTo>
                    <a:pt x="21313" y="41396"/>
                    <a:pt x="21253" y="41312"/>
                    <a:pt x="21170" y="41241"/>
                  </a:cubicBezTo>
                  <a:cubicBezTo>
                    <a:pt x="21229" y="41122"/>
                    <a:pt x="21277" y="41015"/>
                    <a:pt x="21336" y="40896"/>
                  </a:cubicBezTo>
                  <a:close/>
                  <a:moveTo>
                    <a:pt x="20491" y="40931"/>
                  </a:moveTo>
                  <a:cubicBezTo>
                    <a:pt x="20551" y="41015"/>
                    <a:pt x="20622" y="41110"/>
                    <a:pt x="20705" y="41193"/>
                  </a:cubicBezTo>
                  <a:cubicBezTo>
                    <a:pt x="20741" y="41241"/>
                    <a:pt x="20777" y="41301"/>
                    <a:pt x="20825" y="41348"/>
                  </a:cubicBezTo>
                  <a:cubicBezTo>
                    <a:pt x="20753" y="41455"/>
                    <a:pt x="20717" y="41574"/>
                    <a:pt x="20658" y="41670"/>
                  </a:cubicBezTo>
                  <a:cubicBezTo>
                    <a:pt x="20539" y="41539"/>
                    <a:pt x="20432" y="41408"/>
                    <a:pt x="20324" y="41277"/>
                  </a:cubicBezTo>
                  <a:cubicBezTo>
                    <a:pt x="20384" y="41158"/>
                    <a:pt x="20432" y="41050"/>
                    <a:pt x="20491" y="40931"/>
                  </a:cubicBezTo>
                  <a:close/>
                  <a:moveTo>
                    <a:pt x="20193" y="41539"/>
                  </a:moveTo>
                  <a:cubicBezTo>
                    <a:pt x="20289" y="41646"/>
                    <a:pt x="20360" y="41741"/>
                    <a:pt x="20432" y="41848"/>
                  </a:cubicBezTo>
                  <a:cubicBezTo>
                    <a:pt x="20467" y="41884"/>
                    <a:pt x="20491" y="41932"/>
                    <a:pt x="20527" y="41955"/>
                  </a:cubicBezTo>
                  <a:cubicBezTo>
                    <a:pt x="20479" y="42063"/>
                    <a:pt x="20420" y="42182"/>
                    <a:pt x="20372" y="42289"/>
                  </a:cubicBezTo>
                  <a:cubicBezTo>
                    <a:pt x="20253" y="42182"/>
                    <a:pt x="20134" y="42074"/>
                    <a:pt x="20015" y="41955"/>
                  </a:cubicBezTo>
                  <a:cubicBezTo>
                    <a:pt x="20074" y="41824"/>
                    <a:pt x="20134" y="41693"/>
                    <a:pt x="20193" y="41539"/>
                  </a:cubicBezTo>
                  <a:close/>
                  <a:moveTo>
                    <a:pt x="21027" y="41574"/>
                  </a:moveTo>
                  <a:cubicBezTo>
                    <a:pt x="21122" y="41717"/>
                    <a:pt x="21229" y="41824"/>
                    <a:pt x="21384" y="41908"/>
                  </a:cubicBezTo>
                  <a:lnTo>
                    <a:pt x="21384" y="42384"/>
                  </a:lnTo>
                  <a:cubicBezTo>
                    <a:pt x="21384" y="42408"/>
                    <a:pt x="21372" y="42408"/>
                    <a:pt x="21372" y="42420"/>
                  </a:cubicBezTo>
                  <a:cubicBezTo>
                    <a:pt x="21217" y="42241"/>
                    <a:pt x="21039" y="42063"/>
                    <a:pt x="20884" y="41884"/>
                  </a:cubicBezTo>
                  <a:cubicBezTo>
                    <a:pt x="20920" y="41777"/>
                    <a:pt x="20979" y="41670"/>
                    <a:pt x="21027" y="41574"/>
                  </a:cubicBezTo>
                  <a:close/>
                  <a:moveTo>
                    <a:pt x="20717" y="42193"/>
                  </a:moveTo>
                  <a:cubicBezTo>
                    <a:pt x="20848" y="42372"/>
                    <a:pt x="21015" y="42551"/>
                    <a:pt x="21182" y="42717"/>
                  </a:cubicBezTo>
                  <a:cubicBezTo>
                    <a:pt x="21146" y="42777"/>
                    <a:pt x="21098" y="42836"/>
                    <a:pt x="21075" y="42896"/>
                  </a:cubicBezTo>
                  <a:cubicBezTo>
                    <a:pt x="20908" y="42741"/>
                    <a:pt x="20741" y="42610"/>
                    <a:pt x="20586" y="42467"/>
                  </a:cubicBezTo>
                  <a:lnTo>
                    <a:pt x="20717" y="42193"/>
                  </a:lnTo>
                  <a:close/>
                  <a:moveTo>
                    <a:pt x="21372" y="43039"/>
                  </a:moveTo>
                  <a:lnTo>
                    <a:pt x="21372" y="43194"/>
                  </a:lnTo>
                  <a:cubicBezTo>
                    <a:pt x="21360" y="43182"/>
                    <a:pt x="21336" y="43146"/>
                    <a:pt x="21325" y="43134"/>
                  </a:cubicBezTo>
                  <a:cubicBezTo>
                    <a:pt x="21325" y="43098"/>
                    <a:pt x="21336" y="43075"/>
                    <a:pt x="21372" y="43039"/>
                  </a:cubicBezTo>
                  <a:close/>
                  <a:moveTo>
                    <a:pt x="20444" y="42717"/>
                  </a:moveTo>
                  <a:cubicBezTo>
                    <a:pt x="20598" y="42860"/>
                    <a:pt x="20741" y="43015"/>
                    <a:pt x="20908" y="43146"/>
                  </a:cubicBezTo>
                  <a:cubicBezTo>
                    <a:pt x="20836" y="43265"/>
                    <a:pt x="20777" y="43384"/>
                    <a:pt x="20717" y="43503"/>
                  </a:cubicBezTo>
                  <a:cubicBezTo>
                    <a:pt x="20670" y="43467"/>
                    <a:pt x="20634" y="43432"/>
                    <a:pt x="20598" y="43396"/>
                  </a:cubicBezTo>
                  <a:cubicBezTo>
                    <a:pt x="20491" y="43289"/>
                    <a:pt x="20372" y="43194"/>
                    <a:pt x="20265" y="43086"/>
                  </a:cubicBezTo>
                  <a:cubicBezTo>
                    <a:pt x="20324" y="42967"/>
                    <a:pt x="20384" y="42848"/>
                    <a:pt x="20444" y="42717"/>
                  </a:cubicBezTo>
                  <a:close/>
                  <a:moveTo>
                    <a:pt x="21182" y="43360"/>
                  </a:moveTo>
                  <a:cubicBezTo>
                    <a:pt x="21229" y="43396"/>
                    <a:pt x="21265" y="43432"/>
                    <a:pt x="21313" y="43456"/>
                  </a:cubicBezTo>
                  <a:lnTo>
                    <a:pt x="21348" y="43456"/>
                  </a:lnTo>
                  <a:cubicBezTo>
                    <a:pt x="21348" y="43670"/>
                    <a:pt x="21348" y="43872"/>
                    <a:pt x="21336" y="44087"/>
                  </a:cubicBezTo>
                  <a:cubicBezTo>
                    <a:pt x="21325" y="44087"/>
                    <a:pt x="21325" y="44098"/>
                    <a:pt x="21313" y="44098"/>
                  </a:cubicBezTo>
                  <a:lnTo>
                    <a:pt x="20967" y="43753"/>
                  </a:lnTo>
                  <a:cubicBezTo>
                    <a:pt x="21039" y="43622"/>
                    <a:pt x="21098" y="43491"/>
                    <a:pt x="21182" y="43360"/>
                  </a:cubicBezTo>
                  <a:close/>
                  <a:moveTo>
                    <a:pt x="20146" y="43348"/>
                  </a:moveTo>
                  <a:cubicBezTo>
                    <a:pt x="20229" y="43444"/>
                    <a:pt x="20313" y="43527"/>
                    <a:pt x="20408" y="43610"/>
                  </a:cubicBezTo>
                  <a:lnTo>
                    <a:pt x="20586" y="43789"/>
                  </a:lnTo>
                  <a:cubicBezTo>
                    <a:pt x="20527" y="43908"/>
                    <a:pt x="20444" y="44039"/>
                    <a:pt x="20384" y="44158"/>
                  </a:cubicBezTo>
                  <a:cubicBezTo>
                    <a:pt x="20253" y="44027"/>
                    <a:pt x="20110" y="43896"/>
                    <a:pt x="19967" y="43753"/>
                  </a:cubicBezTo>
                  <a:lnTo>
                    <a:pt x="20146" y="43348"/>
                  </a:lnTo>
                  <a:close/>
                  <a:moveTo>
                    <a:pt x="20813" y="44039"/>
                  </a:moveTo>
                  <a:cubicBezTo>
                    <a:pt x="20932" y="44170"/>
                    <a:pt x="21039" y="44277"/>
                    <a:pt x="21158" y="44384"/>
                  </a:cubicBezTo>
                  <a:cubicBezTo>
                    <a:pt x="21098" y="44491"/>
                    <a:pt x="21039" y="44610"/>
                    <a:pt x="20979" y="44706"/>
                  </a:cubicBezTo>
                  <a:lnTo>
                    <a:pt x="20622" y="44396"/>
                  </a:lnTo>
                  <a:cubicBezTo>
                    <a:pt x="20682" y="44277"/>
                    <a:pt x="20753" y="44158"/>
                    <a:pt x="20813" y="44039"/>
                  </a:cubicBezTo>
                  <a:close/>
                  <a:moveTo>
                    <a:pt x="21277" y="44491"/>
                  </a:moveTo>
                  <a:cubicBezTo>
                    <a:pt x="21301" y="44503"/>
                    <a:pt x="21325" y="44515"/>
                    <a:pt x="21336" y="44527"/>
                  </a:cubicBezTo>
                  <a:lnTo>
                    <a:pt x="21336" y="45039"/>
                  </a:lnTo>
                  <a:cubicBezTo>
                    <a:pt x="21265" y="44968"/>
                    <a:pt x="21194" y="44908"/>
                    <a:pt x="21122" y="44825"/>
                  </a:cubicBezTo>
                  <a:cubicBezTo>
                    <a:pt x="21182" y="44718"/>
                    <a:pt x="21217" y="44610"/>
                    <a:pt x="21277" y="44491"/>
                  </a:cubicBezTo>
                  <a:close/>
                  <a:moveTo>
                    <a:pt x="20503" y="44634"/>
                  </a:moveTo>
                  <a:lnTo>
                    <a:pt x="20848" y="44980"/>
                  </a:lnTo>
                  <a:cubicBezTo>
                    <a:pt x="20765" y="45158"/>
                    <a:pt x="20658" y="45337"/>
                    <a:pt x="20563" y="45515"/>
                  </a:cubicBezTo>
                  <a:cubicBezTo>
                    <a:pt x="20444" y="45408"/>
                    <a:pt x="20336" y="45301"/>
                    <a:pt x="20229" y="45206"/>
                  </a:cubicBezTo>
                  <a:cubicBezTo>
                    <a:pt x="20313" y="45015"/>
                    <a:pt x="20408" y="44825"/>
                    <a:pt x="20503" y="44634"/>
                  </a:cubicBezTo>
                  <a:close/>
                  <a:moveTo>
                    <a:pt x="20979" y="45111"/>
                  </a:moveTo>
                  <a:cubicBezTo>
                    <a:pt x="21086" y="45230"/>
                    <a:pt x="21206" y="45337"/>
                    <a:pt x="21336" y="45444"/>
                  </a:cubicBezTo>
                  <a:lnTo>
                    <a:pt x="21336" y="46230"/>
                  </a:lnTo>
                  <a:lnTo>
                    <a:pt x="21301" y="46182"/>
                  </a:lnTo>
                  <a:cubicBezTo>
                    <a:pt x="21122" y="45992"/>
                    <a:pt x="20908" y="45813"/>
                    <a:pt x="20717" y="45646"/>
                  </a:cubicBezTo>
                  <a:lnTo>
                    <a:pt x="20979" y="45111"/>
                  </a:lnTo>
                  <a:close/>
                  <a:moveTo>
                    <a:pt x="20086" y="45480"/>
                  </a:moveTo>
                  <a:cubicBezTo>
                    <a:pt x="20193" y="45587"/>
                    <a:pt x="20301" y="45706"/>
                    <a:pt x="20408" y="45825"/>
                  </a:cubicBezTo>
                  <a:cubicBezTo>
                    <a:pt x="20324" y="45956"/>
                    <a:pt x="20265" y="46111"/>
                    <a:pt x="20193" y="46254"/>
                  </a:cubicBezTo>
                  <a:cubicBezTo>
                    <a:pt x="20074" y="46146"/>
                    <a:pt x="19967" y="46051"/>
                    <a:pt x="19860" y="45944"/>
                  </a:cubicBezTo>
                  <a:cubicBezTo>
                    <a:pt x="19943" y="45777"/>
                    <a:pt x="20015" y="45634"/>
                    <a:pt x="20086" y="45480"/>
                  </a:cubicBezTo>
                  <a:close/>
                  <a:moveTo>
                    <a:pt x="20539" y="45980"/>
                  </a:moveTo>
                  <a:cubicBezTo>
                    <a:pt x="20705" y="46134"/>
                    <a:pt x="20860" y="46301"/>
                    <a:pt x="21027" y="46456"/>
                  </a:cubicBezTo>
                  <a:cubicBezTo>
                    <a:pt x="20955" y="46563"/>
                    <a:pt x="20884" y="46706"/>
                    <a:pt x="20801" y="46825"/>
                  </a:cubicBezTo>
                  <a:cubicBezTo>
                    <a:pt x="20658" y="46670"/>
                    <a:pt x="20503" y="46527"/>
                    <a:pt x="20348" y="46396"/>
                  </a:cubicBezTo>
                  <a:cubicBezTo>
                    <a:pt x="20408" y="46254"/>
                    <a:pt x="20479" y="46111"/>
                    <a:pt x="20539" y="45980"/>
                  </a:cubicBezTo>
                  <a:close/>
                  <a:moveTo>
                    <a:pt x="19693" y="46277"/>
                  </a:moveTo>
                  <a:cubicBezTo>
                    <a:pt x="19812" y="46373"/>
                    <a:pt x="19932" y="46480"/>
                    <a:pt x="20027" y="46587"/>
                  </a:cubicBezTo>
                  <a:cubicBezTo>
                    <a:pt x="19967" y="46694"/>
                    <a:pt x="19932" y="46801"/>
                    <a:pt x="19872" y="46908"/>
                  </a:cubicBezTo>
                  <a:cubicBezTo>
                    <a:pt x="19765" y="46801"/>
                    <a:pt x="19646" y="46706"/>
                    <a:pt x="19539" y="46611"/>
                  </a:cubicBezTo>
                  <a:cubicBezTo>
                    <a:pt x="19586" y="46492"/>
                    <a:pt x="19646" y="46373"/>
                    <a:pt x="19693" y="46277"/>
                  </a:cubicBezTo>
                  <a:close/>
                  <a:moveTo>
                    <a:pt x="21206" y="46599"/>
                  </a:moveTo>
                  <a:cubicBezTo>
                    <a:pt x="21229" y="46635"/>
                    <a:pt x="21277" y="46658"/>
                    <a:pt x="21325" y="46694"/>
                  </a:cubicBezTo>
                  <a:lnTo>
                    <a:pt x="21325" y="47361"/>
                  </a:lnTo>
                  <a:cubicBezTo>
                    <a:pt x="21217" y="47242"/>
                    <a:pt x="21098" y="47135"/>
                    <a:pt x="21003" y="47016"/>
                  </a:cubicBezTo>
                  <a:cubicBezTo>
                    <a:pt x="21075" y="46885"/>
                    <a:pt x="21134" y="46730"/>
                    <a:pt x="21206" y="46599"/>
                  </a:cubicBezTo>
                  <a:close/>
                  <a:moveTo>
                    <a:pt x="20182" y="46718"/>
                  </a:moveTo>
                  <a:cubicBezTo>
                    <a:pt x="20324" y="46873"/>
                    <a:pt x="20467" y="47004"/>
                    <a:pt x="20610" y="47135"/>
                  </a:cubicBezTo>
                  <a:lnTo>
                    <a:pt x="20432" y="47444"/>
                  </a:lnTo>
                  <a:cubicBezTo>
                    <a:pt x="20301" y="47313"/>
                    <a:pt x="20146" y="47182"/>
                    <a:pt x="20015" y="47051"/>
                  </a:cubicBezTo>
                  <a:cubicBezTo>
                    <a:pt x="20063" y="46944"/>
                    <a:pt x="20122" y="46825"/>
                    <a:pt x="20182" y="46718"/>
                  </a:cubicBezTo>
                  <a:close/>
                  <a:moveTo>
                    <a:pt x="19408" y="46944"/>
                  </a:moveTo>
                  <a:cubicBezTo>
                    <a:pt x="19515" y="47027"/>
                    <a:pt x="19610" y="47135"/>
                    <a:pt x="19717" y="47254"/>
                  </a:cubicBezTo>
                  <a:cubicBezTo>
                    <a:pt x="19646" y="47432"/>
                    <a:pt x="19551" y="47611"/>
                    <a:pt x="19479" y="47789"/>
                  </a:cubicBezTo>
                  <a:cubicBezTo>
                    <a:pt x="19372" y="47682"/>
                    <a:pt x="19277" y="47587"/>
                    <a:pt x="19170" y="47492"/>
                  </a:cubicBezTo>
                  <a:cubicBezTo>
                    <a:pt x="19241" y="47301"/>
                    <a:pt x="19336" y="47123"/>
                    <a:pt x="19408" y="46944"/>
                  </a:cubicBezTo>
                  <a:close/>
                  <a:moveTo>
                    <a:pt x="20836" y="47325"/>
                  </a:moveTo>
                  <a:cubicBezTo>
                    <a:pt x="21003" y="47480"/>
                    <a:pt x="21158" y="47611"/>
                    <a:pt x="21313" y="47754"/>
                  </a:cubicBezTo>
                  <a:lnTo>
                    <a:pt x="21313" y="48051"/>
                  </a:lnTo>
                  <a:cubicBezTo>
                    <a:pt x="21277" y="48111"/>
                    <a:pt x="21253" y="48170"/>
                    <a:pt x="21217" y="48218"/>
                  </a:cubicBezTo>
                  <a:cubicBezTo>
                    <a:pt x="21039" y="48028"/>
                    <a:pt x="20860" y="47849"/>
                    <a:pt x="20670" y="47670"/>
                  </a:cubicBezTo>
                  <a:cubicBezTo>
                    <a:pt x="20729" y="47563"/>
                    <a:pt x="20777" y="47444"/>
                    <a:pt x="20836" y="47325"/>
                  </a:cubicBezTo>
                  <a:close/>
                  <a:moveTo>
                    <a:pt x="19848" y="47385"/>
                  </a:moveTo>
                  <a:lnTo>
                    <a:pt x="20253" y="47789"/>
                  </a:lnTo>
                  <a:cubicBezTo>
                    <a:pt x="20170" y="47956"/>
                    <a:pt x="20086" y="48099"/>
                    <a:pt x="20015" y="48266"/>
                  </a:cubicBezTo>
                  <a:lnTo>
                    <a:pt x="19610" y="47908"/>
                  </a:lnTo>
                  <a:cubicBezTo>
                    <a:pt x="19705" y="47730"/>
                    <a:pt x="19777" y="47563"/>
                    <a:pt x="19848" y="47385"/>
                  </a:cubicBezTo>
                  <a:close/>
                  <a:moveTo>
                    <a:pt x="19479" y="48182"/>
                  </a:moveTo>
                  <a:cubicBezTo>
                    <a:pt x="19610" y="48313"/>
                    <a:pt x="19741" y="48444"/>
                    <a:pt x="19872" y="48551"/>
                  </a:cubicBezTo>
                  <a:cubicBezTo>
                    <a:pt x="19812" y="48670"/>
                    <a:pt x="19765" y="48790"/>
                    <a:pt x="19705" y="48885"/>
                  </a:cubicBezTo>
                  <a:cubicBezTo>
                    <a:pt x="19574" y="48790"/>
                    <a:pt x="19455" y="48670"/>
                    <a:pt x="19312" y="48551"/>
                  </a:cubicBezTo>
                  <a:cubicBezTo>
                    <a:pt x="19372" y="48432"/>
                    <a:pt x="19431" y="48289"/>
                    <a:pt x="19479" y="48182"/>
                  </a:cubicBezTo>
                  <a:close/>
                  <a:moveTo>
                    <a:pt x="20503" y="48016"/>
                  </a:moveTo>
                  <a:cubicBezTo>
                    <a:pt x="20682" y="48194"/>
                    <a:pt x="20860" y="48361"/>
                    <a:pt x="21063" y="48516"/>
                  </a:cubicBezTo>
                  <a:cubicBezTo>
                    <a:pt x="20979" y="48670"/>
                    <a:pt x="20896" y="48801"/>
                    <a:pt x="20801" y="48944"/>
                  </a:cubicBezTo>
                  <a:cubicBezTo>
                    <a:pt x="20622" y="48790"/>
                    <a:pt x="20444" y="48635"/>
                    <a:pt x="20265" y="48468"/>
                  </a:cubicBezTo>
                  <a:cubicBezTo>
                    <a:pt x="20348" y="48325"/>
                    <a:pt x="20420" y="48159"/>
                    <a:pt x="20503" y="48016"/>
                  </a:cubicBezTo>
                  <a:close/>
                  <a:moveTo>
                    <a:pt x="21253" y="48682"/>
                  </a:moveTo>
                  <a:cubicBezTo>
                    <a:pt x="21277" y="48718"/>
                    <a:pt x="21313" y="48730"/>
                    <a:pt x="21336" y="48754"/>
                  </a:cubicBezTo>
                  <a:cubicBezTo>
                    <a:pt x="21313" y="48980"/>
                    <a:pt x="21325" y="49218"/>
                    <a:pt x="21325" y="49456"/>
                  </a:cubicBezTo>
                  <a:cubicBezTo>
                    <a:pt x="21217" y="49349"/>
                    <a:pt x="21122" y="49230"/>
                    <a:pt x="21015" y="49135"/>
                  </a:cubicBezTo>
                  <a:cubicBezTo>
                    <a:pt x="21086" y="48980"/>
                    <a:pt x="21158" y="48837"/>
                    <a:pt x="21253" y="48682"/>
                  </a:cubicBezTo>
                  <a:close/>
                  <a:moveTo>
                    <a:pt x="20134" y="48778"/>
                  </a:moveTo>
                  <a:cubicBezTo>
                    <a:pt x="20301" y="48932"/>
                    <a:pt x="20479" y="49087"/>
                    <a:pt x="20670" y="49230"/>
                  </a:cubicBezTo>
                  <a:lnTo>
                    <a:pt x="20491" y="49587"/>
                  </a:lnTo>
                  <a:cubicBezTo>
                    <a:pt x="20313" y="49432"/>
                    <a:pt x="20134" y="49278"/>
                    <a:pt x="19955" y="49111"/>
                  </a:cubicBezTo>
                  <a:cubicBezTo>
                    <a:pt x="20015" y="48992"/>
                    <a:pt x="20074" y="48885"/>
                    <a:pt x="20134" y="48778"/>
                  </a:cubicBezTo>
                  <a:close/>
                  <a:moveTo>
                    <a:pt x="19170" y="48897"/>
                  </a:moveTo>
                  <a:cubicBezTo>
                    <a:pt x="19289" y="49028"/>
                    <a:pt x="19420" y="49147"/>
                    <a:pt x="19539" y="49254"/>
                  </a:cubicBezTo>
                  <a:cubicBezTo>
                    <a:pt x="19467" y="49409"/>
                    <a:pt x="19396" y="49587"/>
                    <a:pt x="19312" y="49754"/>
                  </a:cubicBezTo>
                  <a:lnTo>
                    <a:pt x="18920" y="49492"/>
                  </a:lnTo>
                  <a:cubicBezTo>
                    <a:pt x="19003" y="49290"/>
                    <a:pt x="19074" y="49087"/>
                    <a:pt x="19170" y="48897"/>
                  </a:cubicBezTo>
                  <a:close/>
                  <a:moveTo>
                    <a:pt x="20860" y="49385"/>
                  </a:moveTo>
                  <a:cubicBezTo>
                    <a:pt x="21003" y="49492"/>
                    <a:pt x="21146" y="49587"/>
                    <a:pt x="21301" y="49683"/>
                  </a:cubicBezTo>
                  <a:cubicBezTo>
                    <a:pt x="21301" y="49683"/>
                    <a:pt x="21277" y="49683"/>
                    <a:pt x="21277" y="49694"/>
                  </a:cubicBezTo>
                  <a:cubicBezTo>
                    <a:pt x="21206" y="49849"/>
                    <a:pt x="21134" y="49980"/>
                    <a:pt x="21039" y="50123"/>
                  </a:cubicBezTo>
                  <a:cubicBezTo>
                    <a:pt x="20920" y="50004"/>
                    <a:pt x="20789" y="49885"/>
                    <a:pt x="20670" y="49766"/>
                  </a:cubicBezTo>
                  <a:cubicBezTo>
                    <a:pt x="20729" y="49635"/>
                    <a:pt x="20801" y="49516"/>
                    <a:pt x="20860" y="49385"/>
                  </a:cubicBezTo>
                  <a:close/>
                  <a:moveTo>
                    <a:pt x="19765" y="49468"/>
                  </a:moveTo>
                  <a:cubicBezTo>
                    <a:pt x="19955" y="49623"/>
                    <a:pt x="20134" y="49766"/>
                    <a:pt x="20313" y="49933"/>
                  </a:cubicBezTo>
                  <a:cubicBezTo>
                    <a:pt x="20253" y="50064"/>
                    <a:pt x="20182" y="50183"/>
                    <a:pt x="20122" y="50325"/>
                  </a:cubicBezTo>
                  <a:lnTo>
                    <a:pt x="19539" y="49921"/>
                  </a:lnTo>
                  <a:lnTo>
                    <a:pt x="19765" y="49468"/>
                  </a:lnTo>
                  <a:close/>
                  <a:moveTo>
                    <a:pt x="18824" y="49766"/>
                  </a:moveTo>
                  <a:cubicBezTo>
                    <a:pt x="18931" y="49861"/>
                    <a:pt x="19062" y="49968"/>
                    <a:pt x="19193" y="50064"/>
                  </a:cubicBezTo>
                  <a:cubicBezTo>
                    <a:pt x="19170" y="50159"/>
                    <a:pt x="19122" y="50242"/>
                    <a:pt x="19098" y="50337"/>
                  </a:cubicBezTo>
                  <a:cubicBezTo>
                    <a:pt x="18955" y="50242"/>
                    <a:pt x="18824" y="50171"/>
                    <a:pt x="18693" y="50075"/>
                  </a:cubicBezTo>
                  <a:lnTo>
                    <a:pt x="18824" y="49766"/>
                  </a:lnTo>
                  <a:close/>
                  <a:moveTo>
                    <a:pt x="21325" y="50064"/>
                  </a:moveTo>
                  <a:lnTo>
                    <a:pt x="21325" y="50385"/>
                  </a:lnTo>
                  <a:cubicBezTo>
                    <a:pt x="21277" y="50337"/>
                    <a:pt x="21253" y="50302"/>
                    <a:pt x="21206" y="50278"/>
                  </a:cubicBezTo>
                  <a:cubicBezTo>
                    <a:pt x="21253" y="50206"/>
                    <a:pt x="21277" y="50123"/>
                    <a:pt x="21325" y="50064"/>
                  </a:cubicBezTo>
                  <a:close/>
                  <a:moveTo>
                    <a:pt x="20503" y="50064"/>
                  </a:moveTo>
                  <a:cubicBezTo>
                    <a:pt x="20634" y="50183"/>
                    <a:pt x="20765" y="50290"/>
                    <a:pt x="20896" y="50397"/>
                  </a:cubicBezTo>
                  <a:cubicBezTo>
                    <a:pt x="20836" y="50516"/>
                    <a:pt x="20777" y="50635"/>
                    <a:pt x="20705" y="50754"/>
                  </a:cubicBezTo>
                  <a:cubicBezTo>
                    <a:pt x="20563" y="50647"/>
                    <a:pt x="20444" y="50540"/>
                    <a:pt x="20313" y="50433"/>
                  </a:cubicBezTo>
                  <a:cubicBezTo>
                    <a:pt x="20372" y="50325"/>
                    <a:pt x="20432" y="50194"/>
                    <a:pt x="20503" y="50064"/>
                  </a:cubicBezTo>
                  <a:close/>
                  <a:moveTo>
                    <a:pt x="19408" y="50218"/>
                  </a:moveTo>
                  <a:cubicBezTo>
                    <a:pt x="19586" y="50361"/>
                    <a:pt x="19777" y="50504"/>
                    <a:pt x="19967" y="50635"/>
                  </a:cubicBezTo>
                  <a:cubicBezTo>
                    <a:pt x="19943" y="50706"/>
                    <a:pt x="19908" y="50766"/>
                    <a:pt x="19884" y="50837"/>
                  </a:cubicBezTo>
                  <a:cubicBezTo>
                    <a:pt x="19693" y="50706"/>
                    <a:pt x="19479" y="50587"/>
                    <a:pt x="19289" y="50456"/>
                  </a:cubicBezTo>
                  <a:cubicBezTo>
                    <a:pt x="19336" y="50373"/>
                    <a:pt x="19360" y="50302"/>
                    <a:pt x="19408" y="50218"/>
                  </a:cubicBezTo>
                  <a:close/>
                  <a:moveTo>
                    <a:pt x="18586" y="50254"/>
                  </a:moveTo>
                  <a:cubicBezTo>
                    <a:pt x="18717" y="50361"/>
                    <a:pt x="18848" y="50468"/>
                    <a:pt x="18991" y="50564"/>
                  </a:cubicBezTo>
                  <a:cubicBezTo>
                    <a:pt x="18920" y="50718"/>
                    <a:pt x="18848" y="50897"/>
                    <a:pt x="18777" y="51064"/>
                  </a:cubicBezTo>
                  <a:cubicBezTo>
                    <a:pt x="18646" y="50968"/>
                    <a:pt x="18491" y="50897"/>
                    <a:pt x="18348" y="50826"/>
                  </a:cubicBezTo>
                  <a:cubicBezTo>
                    <a:pt x="18360" y="50826"/>
                    <a:pt x="18360" y="50814"/>
                    <a:pt x="18360" y="50790"/>
                  </a:cubicBezTo>
                  <a:lnTo>
                    <a:pt x="18586" y="50254"/>
                  </a:lnTo>
                  <a:close/>
                  <a:moveTo>
                    <a:pt x="20170" y="50754"/>
                  </a:moveTo>
                  <a:cubicBezTo>
                    <a:pt x="20301" y="50837"/>
                    <a:pt x="20444" y="50933"/>
                    <a:pt x="20598" y="51016"/>
                  </a:cubicBezTo>
                  <a:cubicBezTo>
                    <a:pt x="20563" y="51087"/>
                    <a:pt x="20527" y="51171"/>
                    <a:pt x="20491" y="51242"/>
                  </a:cubicBezTo>
                  <a:cubicBezTo>
                    <a:pt x="20360" y="51135"/>
                    <a:pt x="20205" y="51052"/>
                    <a:pt x="20074" y="50945"/>
                  </a:cubicBezTo>
                  <a:cubicBezTo>
                    <a:pt x="20086" y="50885"/>
                    <a:pt x="20134" y="50826"/>
                    <a:pt x="20170" y="50754"/>
                  </a:cubicBezTo>
                  <a:close/>
                  <a:moveTo>
                    <a:pt x="19146" y="50695"/>
                  </a:moveTo>
                  <a:cubicBezTo>
                    <a:pt x="19348" y="50837"/>
                    <a:pt x="19539" y="50992"/>
                    <a:pt x="19729" y="51123"/>
                  </a:cubicBezTo>
                  <a:cubicBezTo>
                    <a:pt x="19670" y="51254"/>
                    <a:pt x="19598" y="51409"/>
                    <a:pt x="19539" y="51540"/>
                  </a:cubicBezTo>
                  <a:cubicBezTo>
                    <a:pt x="19336" y="51409"/>
                    <a:pt x="19134" y="51290"/>
                    <a:pt x="18931" y="51147"/>
                  </a:cubicBezTo>
                  <a:cubicBezTo>
                    <a:pt x="19003" y="51004"/>
                    <a:pt x="19074" y="50861"/>
                    <a:pt x="19146" y="50695"/>
                  </a:cubicBezTo>
                  <a:close/>
                  <a:moveTo>
                    <a:pt x="21086" y="50516"/>
                  </a:moveTo>
                  <a:cubicBezTo>
                    <a:pt x="21182" y="50575"/>
                    <a:pt x="21265" y="50647"/>
                    <a:pt x="21360" y="50706"/>
                  </a:cubicBezTo>
                  <a:cubicBezTo>
                    <a:pt x="21360" y="51111"/>
                    <a:pt x="21360" y="51516"/>
                    <a:pt x="21372" y="51933"/>
                  </a:cubicBezTo>
                  <a:cubicBezTo>
                    <a:pt x="21146" y="51718"/>
                    <a:pt x="20908" y="51540"/>
                    <a:pt x="20658" y="51349"/>
                  </a:cubicBezTo>
                  <a:cubicBezTo>
                    <a:pt x="20670" y="51266"/>
                    <a:pt x="20717" y="51183"/>
                    <a:pt x="20765" y="51111"/>
                  </a:cubicBezTo>
                  <a:cubicBezTo>
                    <a:pt x="20836" y="51159"/>
                    <a:pt x="20908" y="51195"/>
                    <a:pt x="21003" y="51230"/>
                  </a:cubicBezTo>
                  <a:cubicBezTo>
                    <a:pt x="21016" y="51236"/>
                    <a:pt x="21028" y="51238"/>
                    <a:pt x="21041" y="51238"/>
                  </a:cubicBezTo>
                  <a:cubicBezTo>
                    <a:pt x="21111" y="51238"/>
                    <a:pt x="21169" y="51160"/>
                    <a:pt x="21098" y="51099"/>
                  </a:cubicBezTo>
                  <a:cubicBezTo>
                    <a:pt x="21027" y="51016"/>
                    <a:pt x="20955" y="50956"/>
                    <a:pt x="20884" y="50885"/>
                  </a:cubicBezTo>
                  <a:cubicBezTo>
                    <a:pt x="20944" y="50766"/>
                    <a:pt x="21015" y="50635"/>
                    <a:pt x="21086" y="50516"/>
                  </a:cubicBezTo>
                  <a:close/>
                  <a:moveTo>
                    <a:pt x="19908" y="51254"/>
                  </a:moveTo>
                  <a:cubicBezTo>
                    <a:pt x="20051" y="51361"/>
                    <a:pt x="20193" y="51457"/>
                    <a:pt x="20348" y="51552"/>
                  </a:cubicBezTo>
                  <a:cubicBezTo>
                    <a:pt x="20289" y="51695"/>
                    <a:pt x="20229" y="51826"/>
                    <a:pt x="20182" y="51957"/>
                  </a:cubicBezTo>
                  <a:cubicBezTo>
                    <a:pt x="20027" y="51849"/>
                    <a:pt x="19884" y="51766"/>
                    <a:pt x="19717" y="51659"/>
                  </a:cubicBezTo>
                  <a:cubicBezTo>
                    <a:pt x="19777" y="51528"/>
                    <a:pt x="19848" y="51397"/>
                    <a:pt x="19908" y="51254"/>
                  </a:cubicBezTo>
                  <a:close/>
                  <a:moveTo>
                    <a:pt x="32052" y="51707"/>
                  </a:moveTo>
                  <a:lnTo>
                    <a:pt x="32052" y="52183"/>
                  </a:lnTo>
                  <a:lnTo>
                    <a:pt x="31469" y="51730"/>
                  </a:lnTo>
                  <a:cubicBezTo>
                    <a:pt x="31671" y="51718"/>
                    <a:pt x="31862" y="51718"/>
                    <a:pt x="32052" y="51707"/>
                  </a:cubicBezTo>
                  <a:close/>
                  <a:moveTo>
                    <a:pt x="20479" y="51623"/>
                  </a:moveTo>
                  <a:cubicBezTo>
                    <a:pt x="20729" y="51790"/>
                    <a:pt x="20991" y="51957"/>
                    <a:pt x="21265" y="52088"/>
                  </a:cubicBezTo>
                  <a:lnTo>
                    <a:pt x="21313" y="52088"/>
                  </a:lnTo>
                  <a:cubicBezTo>
                    <a:pt x="21158" y="52207"/>
                    <a:pt x="21015" y="52314"/>
                    <a:pt x="20860" y="52433"/>
                  </a:cubicBezTo>
                  <a:lnTo>
                    <a:pt x="20277" y="52028"/>
                  </a:lnTo>
                  <a:cubicBezTo>
                    <a:pt x="20336" y="51897"/>
                    <a:pt x="20396" y="51766"/>
                    <a:pt x="20479" y="51623"/>
                  </a:cubicBezTo>
                  <a:close/>
                  <a:moveTo>
                    <a:pt x="24075" y="51183"/>
                  </a:moveTo>
                  <a:lnTo>
                    <a:pt x="24075" y="51183"/>
                  </a:lnTo>
                  <a:cubicBezTo>
                    <a:pt x="24611" y="51290"/>
                    <a:pt x="25146" y="51385"/>
                    <a:pt x="25682" y="51468"/>
                  </a:cubicBezTo>
                  <a:cubicBezTo>
                    <a:pt x="25968" y="51718"/>
                    <a:pt x="26266" y="51957"/>
                    <a:pt x="26551" y="52207"/>
                  </a:cubicBezTo>
                  <a:cubicBezTo>
                    <a:pt x="26766" y="52397"/>
                    <a:pt x="27004" y="52635"/>
                    <a:pt x="27242" y="52814"/>
                  </a:cubicBezTo>
                  <a:cubicBezTo>
                    <a:pt x="27222" y="52816"/>
                    <a:pt x="27199" y="52817"/>
                    <a:pt x="27176" y="52817"/>
                  </a:cubicBezTo>
                  <a:cubicBezTo>
                    <a:pt x="27077" y="52817"/>
                    <a:pt x="26955" y="52800"/>
                    <a:pt x="26849" y="52790"/>
                  </a:cubicBezTo>
                  <a:cubicBezTo>
                    <a:pt x="26587" y="52552"/>
                    <a:pt x="26266" y="52361"/>
                    <a:pt x="25968" y="52159"/>
                  </a:cubicBezTo>
                  <a:cubicBezTo>
                    <a:pt x="25635" y="51945"/>
                    <a:pt x="25301" y="51707"/>
                    <a:pt x="24968" y="51480"/>
                  </a:cubicBezTo>
                  <a:cubicBezTo>
                    <a:pt x="24949" y="51469"/>
                    <a:pt x="24930" y="51464"/>
                    <a:pt x="24912" y="51464"/>
                  </a:cubicBezTo>
                  <a:cubicBezTo>
                    <a:pt x="24820" y="51464"/>
                    <a:pt x="24759" y="51601"/>
                    <a:pt x="24849" y="51671"/>
                  </a:cubicBezTo>
                  <a:cubicBezTo>
                    <a:pt x="25158" y="51897"/>
                    <a:pt x="25480" y="52123"/>
                    <a:pt x="25778" y="52326"/>
                  </a:cubicBezTo>
                  <a:cubicBezTo>
                    <a:pt x="25956" y="52457"/>
                    <a:pt x="26147" y="52611"/>
                    <a:pt x="26337" y="52742"/>
                  </a:cubicBezTo>
                  <a:cubicBezTo>
                    <a:pt x="26159" y="52731"/>
                    <a:pt x="25980" y="52719"/>
                    <a:pt x="25789" y="52683"/>
                  </a:cubicBezTo>
                  <a:cubicBezTo>
                    <a:pt x="25277" y="52135"/>
                    <a:pt x="24646" y="51659"/>
                    <a:pt x="24075" y="51183"/>
                  </a:cubicBezTo>
                  <a:close/>
                  <a:moveTo>
                    <a:pt x="26206" y="51552"/>
                  </a:moveTo>
                  <a:lnTo>
                    <a:pt x="26206" y="51552"/>
                  </a:lnTo>
                  <a:cubicBezTo>
                    <a:pt x="26361" y="51564"/>
                    <a:pt x="26492" y="51599"/>
                    <a:pt x="26635" y="51611"/>
                  </a:cubicBezTo>
                  <a:cubicBezTo>
                    <a:pt x="27171" y="52040"/>
                    <a:pt x="27694" y="52504"/>
                    <a:pt x="28266" y="52909"/>
                  </a:cubicBezTo>
                  <a:cubicBezTo>
                    <a:pt x="28075" y="52885"/>
                    <a:pt x="27885" y="52885"/>
                    <a:pt x="27706" y="52861"/>
                  </a:cubicBezTo>
                  <a:cubicBezTo>
                    <a:pt x="27706" y="52850"/>
                    <a:pt x="27706" y="52850"/>
                    <a:pt x="27694" y="52838"/>
                  </a:cubicBezTo>
                  <a:cubicBezTo>
                    <a:pt x="27468" y="52504"/>
                    <a:pt x="27075" y="52266"/>
                    <a:pt x="26778" y="52016"/>
                  </a:cubicBezTo>
                  <a:cubicBezTo>
                    <a:pt x="26575" y="51861"/>
                    <a:pt x="26397" y="51707"/>
                    <a:pt x="26206" y="51552"/>
                  </a:cubicBezTo>
                  <a:close/>
                  <a:moveTo>
                    <a:pt x="27028" y="51635"/>
                  </a:moveTo>
                  <a:cubicBezTo>
                    <a:pt x="27266" y="51659"/>
                    <a:pt x="27504" y="51671"/>
                    <a:pt x="27754" y="51707"/>
                  </a:cubicBezTo>
                  <a:cubicBezTo>
                    <a:pt x="27754" y="51730"/>
                    <a:pt x="27754" y="51778"/>
                    <a:pt x="27802" y="51790"/>
                  </a:cubicBezTo>
                  <a:cubicBezTo>
                    <a:pt x="28337" y="52147"/>
                    <a:pt x="28861" y="52588"/>
                    <a:pt x="29433" y="52850"/>
                  </a:cubicBezTo>
                  <a:cubicBezTo>
                    <a:pt x="29452" y="52859"/>
                    <a:pt x="29472" y="52864"/>
                    <a:pt x="29492" y="52864"/>
                  </a:cubicBezTo>
                  <a:cubicBezTo>
                    <a:pt x="29592" y="52864"/>
                    <a:pt x="29677" y="52751"/>
                    <a:pt x="29588" y="52671"/>
                  </a:cubicBezTo>
                  <a:cubicBezTo>
                    <a:pt x="29135" y="52302"/>
                    <a:pt x="28599" y="52016"/>
                    <a:pt x="28099" y="51718"/>
                  </a:cubicBezTo>
                  <a:lnTo>
                    <a:pt x="28099" y="51718"/>
                  </a:lnTo>
                  <a:cubicBezTo>
                    <a:pt x="28325" y="51730"/>
                    <a:pt x="28540" y="51754"/>
                    <a:pt x="28754" y="51766"/>
                  </a:cubicBezTo>
                  <a:cubicBezTo>
                    <a:pt x="29278" y="52242"/>
                    <a:pt x="30052" y="52850"/>
                    <a:pt x="30778" y="52909"/>
                  </a:cubicBezTo>
                  <a:cubicBezTo>
                    <a:pt x="30782" y="52910"/>
                    <a:pt x="30786" y="52910"/>
                    <a:pt x="30790" y="52910"/>
                  </a:cubicBezTo>
                  <a:cubicBezTo>
                    <a:pt x="30887" y="52910"/>
                    <a:pt x="30906" y="52764"/>
                    <a:pt x="30838" y="52719"/>
                  </a:cubicBezTo>
                  <a:cubicBezTo>
                    <a:pt x="30540" y="52540"/>
                    <a:pt x="30171" y="52469"/>
                    <a:pt x="29849" y="52302"/>
                  </a:cubicBezTo>
                  <a:cubicBezTo>
                    <a:pt x="29576" y="52147"/>
                    <a:pt x="29314" y="51969"/>
                    <a:pt x="29064" y="51790"/>
                  </a:cubicBezTo>
                  <a:lnTo>
                    <a:pt x="29064" y="51790"/>
                  </a:lnTo>
                  <a:cubicBezTo>
                    <a:pt x="29397" y="51814"/>
                    <a:pt x="29707" y="51814"/>
                    <a:pt x="30028" y="51814"/>
                  </a:cubicBezTo>
                  <a:cubicBezTo>
                    <a:pt x="30254" y="52004"/>
                    <a:pt x="30480" y="52195"/>
                    <a:pt x="30719" y="52373"/>
                  </a:cubicBezTo>
                  <a:cubicBezTo>
                    <a:pt x="30952" y="52548"/>
                    <a:pt x="31265" y="52826"/>
                    <a:pt x="31558" y="52826"/>
                  </a:cubicBezTo>
                  <a:cubicBezTo>
                    <a:pt x="31564" y="52826"/>
                    <a:pt x="31570" y="52826"/>
                    <a:pt x="31576" y="52826"/>
                  </a:cubicBezTo>
                  <a:cubicBezTo>
                    <a:pt x="31659" y="52826"/>
                    <a:pt x="31719" y="52731"/>
                    <a:pt x="31671" y="52659"/>
                  </a:cubicBezTo>
                  <a:cubicBezTo>
                    <a:pt x="31516" y="52421"/>
                    <a:pt x="31195" y="52326"/>
                    <a:pt x="30957" y="52183"/>
                  </a:cubicBezTo>
                  <a:cubicBezTo>
                    <a:pt x="30766" y="52064"/>
                    <a:pt x="30588" y="51945"/>
                    <a:pt x="30409" y="51814"/>
                  </a:cubicBezTo>
                  <a:cubicBezTo>
                    <a:pt x="30659" y="51814"/>
                    <a:pt x="30897" y="51790"/>
                    <a:pt x="31147" y="51790"/>
                  </a:cubicBezTo>
                  <a:cubicBezTo>
                    <a:pt x="31147" y="51814"/>
                    <a:pt x="31147" y="51814"/>
                    <a:pt x="31159" y="51826"/>
                  </a:cubicBezTo>
                  <a:cubicBezTo>
                    <a:pt x="31457" y="52076"/>
                    <a:pt x="31754" y="52373"/>
                    <a:pt x="32064" y="52623"/>
                  </a:cubicBezTo>
                  <a:lnTo>
                    <a:pt x="32064" y="53004"/>
                  </a:lnTo>
                  <a:cubicBezTo>
                    <a:pt x="31687" y="53012"/>
                    <a:pt x="31310" y="53016"/>
                    <a:pt x="30934" y="53016"/>
                  </a:cubicBezTo>
                  <a:cubicBezTo>
                    <a:pt x="30122" y="53016"/>
                    <a:pt x="29313" y="52997"/>
                    <a:pt x="28516" y="52957"/>
                  </a:cubicBezTo>
                  <a:cubicBezTo>
                    <a:pt x="28528" y="52885"/>
                    <a:pt x="28528" y="52838"/>
                    <a:pt x="28504" y="52802"/>
                  </a:cubicBezTo>
                  <a:cubicBezTo>
                    <a:pt x="28040" y="52385"/>
                    <a:pt x="27528" y="52016"/>
                    <a:pt x="27028" y="51635"/>
                  </a:cubicBezTo>
                  <a:close/>
                  <a:moveTo>
                    <a:pt x="20205" y="52230"/>
                  </a:moveTo>
                  <a:cubicBezTo>
                    <a:pt x="20360" y="52326"/>
                    <a:pt x="20503" y="52433"/>
                    <a:pt x="20658" y="52528"/>
                  </a:cubicBezTo>
                  <a:cubicBezTo>
                    <a:pt x="20622" y="52552"/>
                    <a:pt x="20598" y="52588"/>
                    <a:pt x="20586" y="52647"/>
                  </a:cubicBezTo>
                  <a:lnTo>
                    <a:pt x="20586" y="52659"/>
                  </a:lnTo>
                  <a:cubicBezTo>
                    <a:pt x="20384" y="52778"/>
                    <a:pt x="20193" y="52921"/>
                    <a:pt x="19991" y="53052"/>
                  </a:cubicBezTo>
                  <a:cubicBezTo>
                    <a:pt x="19970" y="53045"/>
                    <a:pt x="19946" y="53038"/>
                    <a:pt x="19922" y="53038"/>
                  </a:cubicBezTo>
                  <a:cubicBezTo>
                    <a:pt x="19904" y="53038"/>
                    <a:pt x="19887" y="53042"/>
                    <a:pt x="19872" y="53052"/>
                  </a:cubicBezTo>
                  <a:cubicBezTo>
                    <a:pt x="19848" y="53076"/>
                    <a:pt x="19836" y="53076"/>
                    <a:pt x="19824" y="53088"/>
                  </a:cubicBezTo>
                  <a:cubicBezTo>
                    <a:pt x="19943" y="52802"/>
                    <a:pt x="20074" y="52504"/>
                    <a:pt x="20205" y="52230"/>
                  </a:cubicBezTo>
                  <a:close/>
                  <a:moveTo>
                    <a:pt x="54757" y="7665"/>
                  </a:moveTo>
                  <a:lnTo>
                    <a:pt x="54757" y="7665"/>
                  </a:lnTo>
                  <a:cubicBezTo>
                    <a:pt x="54114" y="14023"/>
                    <a:pt x="54638" y="20703"/>
                    <a:pt x="54603" y="27084"/>
                  </a:cubicBezTo>
                  <a:cubicBezTo>
                    <a:pt x="54579" y="33383"/>
                    <a:pt x="54543" y="39693"/>
                    <a:pt x="54757" y="45992"/>
                  </a:cubicBezTo>
                  <a:cubicBezTo>
                    <a:pt x="54698" y="46003"/>
                    <a:pt x="54650" y="46015"/>
                    <a:pt x="54591" y="46075"/>
                  </a:cubicBezTo>
                  <a:cubicBezTo>
                    <a:pt x="50888" y="50040"/>
                    <a:pt x="46911" y="53838"/>
                    <a:pt x="43351" y="57945"/>
                  </a:cubicBezTo>
                  <a:cubicBezTo>
                    <a:pt x="43589" y="51099"/>
                    <a:pt x="43363" y="44206"/>
                    <a:pt x="43363" y="37360"/>
                  </a:cubicBezTo>
                  <a:cubicBezTo>
                    <a:pt x="43363" y="32299"/>
                    <a:pt x="43577" y="27144"/>
                    <a:pt x="43470" y="22048"/>
                  </a:cubicBezTo>
                  <a:cubicBezTo>
                    <a:pt x="43577" y="20238"/>
                    <a:pt x="43542" y="18441"/>
                    <a:pt x="43232" y="16726"/>
                  </a:cubicBezTo>
                  <a:cubicBezTo>
                    <a:pt x="43220" y="16583"/>
                    <a:pt x="43220" y="16428"/>
                    <a:pt x="43208" y="16297"/>
                  </a:cubicBezTo>
                  <a:cubicBezTo>
                    <a:pt x="47137" y="13535"/>
                    <a:pt x="50793" y="10416"/>
                    <a:pt x="54757" y="7665"/>
                  </a:cubicBezTo>
                  <a:close/>
                  <a:moveTo>
                    <a:pt x="45006" y="1010"/>
                  </a:moveTo>
                  <a:lnTo>
                    <a:pt x="45006" y="1010"/>
                  </a:lnTo>
                  <a:cubicBezTo>
                    <a:pt x="45232" y="1677"/>
                    <a:pt x="44839" y="3439"/>
                    <a:pt x="44816" y="3879"/>
                  </a:cubicBezTo>
                  <a:cubicBezTo>
                    <a:pt x="44732" y="4939"/>
                    <a:pt x="44577" y="6022"/>
                    <a:pt x="44661" y="7082"/>
                  </a:cubicBezTo>
                  <a:cubicBezTo>
                    <a:pt x="44661" y="7142"/>
                    <a:pt x="44720" y="7189"/>
                    <a:pt x="44768" y="7201"/>
                  </a:cubicBezTo>
                  <a:lnTo>
                    <a:pt x="44768" y="7261"/>
                  </a:lnTo>
                  <a:cubicBezTo>
                    <a:pt x="43577" y="8201"/>
                    <a:pt x="42446" y="9356"/>
                    <a:pt x="41637" y="9951"/>
                  </a:cubicBezTo>
                  <a:cubicBezTo>
                    <a:pt x="39934" y="11225"/>
                    <a:pt x="38065" y="12249"/>
                    <a:pt x="36267" y="13345"/>
                  </a:cubicBezTo>
                  <a:cubicBezTo>
                    <a:pt x="36255" y="13321"/>
                    <a:pt x="36219" y="13309"/>
                    <a:pt x="36184" y="13309"/>
                  </a:cubicBezTo>
                  <a:cubicBezTo>
                    <a:pt x="36088" y="13309"/>
                    <a:pt x="36065" y="13392"/>
                    <a:pt x="36088" y="13464"/>
                  </a:cubicBezTo>
                  <a:cubicBezTo>
                    <a:pt x="36005" y="13523"/>
                    <a:pt x="35898" y="13583"/>
                    <a:pt x="35803" y="13642"/>
                  </a:cubicBezTo>
                  <a:lnTo>
                    <a:pt x="35803" y="13428"/>
                  </a:lnTo>
                  <a:cubicBezTo>
                    <a:pt x="35803" y="13374"/>
                    <a:pt x="35764" y="13348"/>
                    <a:pt x="35725" y="13348"/>
                  </a:cubicBezTo>
                  <a:cubicBezTo>
                    <a:pt x="35686" y="13348"/>
                    <a:pt x="35648" y="13374"/>
                    <a:pt x="35648" y="13428"/>
                  </a:cubicBezTo>
                  <a:lnTo>
                    <a:pt x="35648" y="13750"/>
                  </a:lnTo>
                  <a:cubicBezTo>
                    <a:pt x="35493" y="13857"/>
                    <a:pt x="35326" y="13940"/>
                    <a:pt x="35183" y="14047"/>
                  </a:cubicBezTo>
                  <a:cubicBezTo>
                    <a:pt x="35267" y="13750"/>
                    <a:pt x="35303" y="13392"/>
                    <a:pt x="35362" y="13095"/>
                  </a:cubicBezTo>
                  <a:cubicBezTo>
                    <a:pt x="35377" y="13015"/>
                    <a:pt x="35307" y="12962"/>
                    <a:pt x="35243" y="12962"/>
                  </a:cubicBezTo>
                  <a:cubicBezTo>
                    <a:pt x="35201" y="12962"/>
                    <a:pt x="35162" y="12984"/>
                    <a:pt x="35148" y="13035"/>
                  </a:cubicBezTo>
                  <a:cubicBezTo>
                    <a:pt x="35112" y="13249"/>
                    <a:pt x="35052" y="13452"/>
                    <a:pt x="35005" y="13666"/>
                  </a:cubicBezTo>
                  <a:cubicBezTo>
                    <a:pt x="34957" y="13845"/>
                    <a:pt x="34898" y="14035"/>
                    <a:pt x="34898" y="14226"/>
                  </a:cubicBezTo>
                  <a:cubicBezTo>
                    <a:pt x="34779" y="14297"/>
                    <a:pt x="34660" y="14381"/>
                    <a:pt x="34552" y="14464"/>
                  </a:cubicBezTo>
                  <a:cubicBezTo>
                    <a:pt x="34707" y="14059"/>
                    <a:pt x="34791" y="13619"/>
                    <a:pt x="34898" y="13214"/>
                  </a:cubicBezTo>
                  <a:cubicBezTo>
                    <a:pt x="34919" y="13134"/>
                    <a:pt x="34853" y="13081"/>
                    <a:pt x="34790" y="13081"/>
                  </a:cubicBezTo>
                  <a:cubicBezTo>
                    <a:pt x="34749" y="13081"/>
                    <a:pt x="34709" y="13103"/>
                    <a:pt x="34695" y="13154"/>
                  </a:cubicBezTo>
                  <a:cubicBezTo>
                    <a:pt x="34552" y="13619"/>
                    <a:pt x="34350" y="14107"/>
                    <a:pt x="34302" y="14583"/>
                  </a:cubicBezTo>
                  <a:cubicBezTo>
                    <a:pt x="34302" y="14607"/>
                    <a:pt x="34302" y="14619"/>
                    <a:pt x="34314" y="14631"/>
                  </a:cubicBezTo>
                  <a:cubicBezTo>
                    <a:pt x="34302" y="14619"/>
                    <a:pt x="34279" y="14607"/>
                    <a:pt x="34255" y="14607"/>
                  </a:cubicBezTo>
                  <a:cubicBezTo>
                    <a:pt x="34241" y="14598"/>
                    <a:pt x="34226" y="14594"/>
                    <a:pt x="34213" y="14594"/>
                  </a:cubicBezTo>
                  <a:cubicBezTo>
                    <a:pt x="34170" y="14594"/>
                    <a:pt x="34133" y="14633"/>
                    <a:pt x="34124" y="14678"/>
                  </a:cubicBezTo>
                  <a:cubicBezTo>
                    <a:pt x="34076" y="14690"/>
                    <a:pt x="34040" y="14690"/>
                    <a:pt x="33993" y="14702"/>
                  </a:cubicBezTo>
                  <a:cubicBezTo>
                    <a:pt x="34243" y="14166"/>
                    <a:pt x="34374" y="13547"/>
                    <a:pt x="34493" y="12976"/>
                  </a:cubicBezTo>
                  <a:cubicBezTo>
                    <a:pt x="34507" y="12934"/>
                    <a:pt x="34476" y="12909"/>
                    <a:pt x="34446" y="12909"/>
                  </a:cubicBezTo>
                  <a:cubicBezTo>
                    <a:pt x="34424" y="12909"/>
                    <a:pt x="34403" y="12922"/>
                    <a:pt x="34398" y="12952"/>
                  </a:cubicBezTo>
                  <a:cubicBezTo>
                    <a:pt x="34255" y="13547"/>
                    <a:pt x="34017" y="14083"/>
                    <a:pt x="33814" y="14642"/>
                  </a:cubicBezTo>
                  <a:cubicBezTo>
                    <a:pt x="33802" y="14666"/>
                    <a:pt x="33779" y="14666"/>
                    <a:pt x="33779" y="14678"/>
                  </a:cubicBezTo>
                  <a:cubicBezTo>
                    <a:pt x="33755" y="14738"/>
                    <a:pt x="33707" y="14797"/>
                    <a:pt x="33659" y="14857"/>
                  </a:cubicBezTo>
                  <a:cubicBezTo>
                    <a:pt x="33564" y="14916"/>
                    <a:pt x="33457" y="15000"/>
                    <a:pt x="33398" y="15107"/>
                  </a:cubicBezTo>
                  <a:cubicBezTo>
                    <a:pt x="33350" y="15166"/>
                    <a:pt x="33386" y="15226"/>
                    <a:pt x="33409" y="15250"/>
                  </a:cubicBezTo>
                  <a:cubicBezTo>
                    <a:pt x="33409" y="15250"/>
                    <a:pt x="33409" y="15274"/>
                    <a:pt x="33398" y="15274"/>
                  </a:cubicBezTo>
                  <a:cubicBezTo>
                    <a:pt x="33386" y="15274"/>
                    <a:pt x="33350" y="15274"/>
                    <a:pt x="33350" y="15297"/>
                  </a:cubicBezTo>
                  <a:lnTo>
                    <a:pt x="33267" y="15571"/>
                  </a:lnTo>
                  <a:cubicBezTo>
                    <a:pt x="33219" y="15583"/>
                    <a:pt x="33183" y="15619"/>
                    <a:pt x="33183" y="15678"/>
                  </a:cubicBezTo>
                  <a:cubicBezTo>
                    <a:pt x="33171" y="15762"/>
                    <a:pt x="33171" y="15833"/>
                    <a:pt x="33171" y="15928"/>
                  </a:cubicBezTo>
                  <a:cubicBezTo>
                    <a:pt x="33159" y="16000"/>
                    <a:pt x="33124" y="16071"/>
                    <a:pt x="33112" y="16143"/>
                  </a:cubicBezTo>
                  <a:cubicBezTo>
                    <a:pt x="33112" y="16178"/>
                    <a:pt x="33124" y="16202"/>
                    <a:pt x="33147" y="16226"/>
                  </a:cubicBezTo>
                  <a:cubicBezTo>
                    <a:pt x="32850" y="19512"/>
                    <a:pt x="33052" y="22917"/>
                    <a:pt x="33040" y="26215"/>
                  </a:cubicBezTo>
                  <a:lnTo>
                    <a:pt x="33040" y="27585"/>
                  </a:lnTo>
                  <a:cubicBezTo>
                    <a:pt x="33029" y="27580"/>
                    <a:pt x="33018" y="27578"/>
                    <a:pt x="33008" y="27578"/>
                  </a:cubicBezTo>
                  <a:cubicBezTo>
                    <a:pt x="32933" y="27578"/>
                    <a:pt x="32897" y="27685"/>
                    <a:pt x="32981" y="27727"/>
                  </a:cubicBezTo>
                  <a:cubicBezTo>
                    <a:pt x="33005" y="27739"/>
                    <a:pt x="33028" y="27739"/>
                    <a:pt x="33052" y="27751"/>
                  </a:cubicBezTo>
                  <a:cubicBezTo>
                    <a:pt x="33040" y="30906"/>
                    <a:pt x="33040" y="34062"/>
                    <a:pt x="33040" y="37229"/>
                  </a:cubicBezTo>
                  <a:cubicBezTo>
                    <a:pt x="32969" y="44098"/>
                    <a:pt x="32766" y="51064"/>
                    <a:pt x="32981" y="57981"/>
                  </a:cubicBezTo>
                  <a:cubicBezTo>
                    <a:pt x="32969" y="58005"/>
                    <a:pt x="32969" y="58017"/>
                    <a:pt x="32969" y="58029"/>
                  </a:cubicBezTo>
                  <a:lnTo>
                    <a:pt x="32874" y="58076"/>
                  </a:lnTo>
                  <a:cubicBezTo>
                    <a:pt x="32858" y="58053"/>
                    <a:pt x="32833" y="58040"/>
                    <a:pt x="32801" y="58040"/>
                  </a:cubicBezTo>
                  <a:cubicBezTo>
                    <a:pt x="32783" y="58040"/>
                    <a:pt x="32764" y="58044"/>
                    <a:pt x="32743" y="58053"/>
                  </a:cubicBezTo>
                  <a:cubicBezTo>
                    <a:pt x="32683" y="58088"/>
                    <a:pt x="32647" y="58112"/>
                    <a:pt x="32624" y="58136"/>
                  </a:cubicBezTo>
                  <a:cubicBezTo>
                    <a:pt x="32850" y="50349"/>
                    <a:pt x="32671" y="42539"/>
                    <a:pt x="32647" y="34752"/>
                  </a:cubicBezTo>
                  <a:lnTo>
                    <a:pt x="32647" y="34704"/>
                  </a:lnTo>
                  <a:lnTo>
                    <a:pt x="32647" y="34597"/>
                  </a:lnTo>
                  <a:cubicBezTo>
                    <a:pt x="32673" y="34613"/>
                    <a:pt x="32700" y="34620"/>
                    <a:pt x="32726" y="34620"/>
                  </a:cubicBezTo>
                  <a:cubicBezTo>
                    <a:pt x="32881" y="34620"/>
                    <a:pt x="33015" y="34378"/>
                    <a:pt x="32790" y="34276"/>
                  </a:cubicBezTo>
                  <a:cubicBezTo>
                    <a:pt x="32757" y="34268"/>
                    <a:pt x="32725" y="34254"/>
                    <a:pt x="32692" y="34254"/>
                  </a:cubicBezTo>
                  <a:cubicBezTo>
                    <a:pt x="32677" y="34254"/>
                    <a:pt x="32662" y="34257"/>
                    <a:pt x="32647" y="34264"/>
                  </a:cubicBezTo>
                  <a:lnTo>
                    <a:pt x="32647" y="33704"/>
                  </a:lnTo>
                  <a:cubicBezTo>
                    <a:pt x="32647" y="27263"/>
                    <a:pt x="32909" y="20750"/>
                    <a:pt x="32743" y="14273"/>
                  </a:cubicBezTo>
                  <a:cubicBezTo>
                    <a:pt x="32766" y="14273"/>
                    <a:pt x="32802" y="14273"/>
                    <a:pt x="32802" y="14226"/>
                  </a:cubicBezTo>
                  <a:cubicBezTo>
                    <a:pt x="33064" y="13214"/>
                    <a:pt x="33350" y="12202"/>
                    <a:pt x="33624" y="11178"/>
                  </a:cubicBezTo>
                  <a:cubicBezTo>
                    <a:pt x="33631" y="11140"/>
                    <a:pt x="33590" y="11111"/>
                    <a:pt x="33557" y="11111"/>
                  </a:cubicBezTo>
                  <a:cubicBezTo>
                    <a:pt x="33538" y="11111"/>
                    <a:pt x="33521" y="11121"/>
                    <a:pt x="33517" y="11142"/>
                  </a:cubicBezTo>
                  <a:cubicBezTo>
                    <a:pt x="33243" y="12118"/>
                    <a:pt x="32993" y="13083"/>
                    <a:pt x="32731" y="14047"/>
                  </a:cubicBezTo>
                  <a:cubicBezTo>
                    <a:pt x="32731" y="13821"/>
                    <a:pt x="32707" y="13607"/>
                    <a:pt x="32707" y="13380"/>
                  </a:cubicBezTo>
                  <a:cubicBezTo>
                    <a:pt x="32731" y="13380"/>
                    <a:pt x="32755" y="13369"/>
                    <a:pt x="32766" y="13333"/>
                  </a:cubicBezTo>
                  <a:cubicBezTo>
                    <a:pt x="33124" y="12487"/>
                    <a:pt x="33350" y="11583"/>
                    <a:pt x="33624" y="10702"/>
                  </a:cubicBezTo>
                  <a:cubicBezTo>
                    <a:pt x="33631" y="10664"/>
                    <a:pt x="33595" y="10635"/>
                    <a:pt x="33565" y="10635"/>
                  </a:cubicBezTo>
                  <a:cubicBezTo>
                    <a:pt x="33548" y="10635"/>
                    <a:pt x="33533" y="10644"/>
                    <a:pt x="33528" y="10666"/>
                  </a:cubicBezTo>
                  <a:cubicBezTo>
                    <a:pt x="33243" y="11416"/>
                    <a:pt x="32933" y="12154"/>
                    <a:pt x="32707" y="12916"/>
                  </a:cubicBezTo>
                  <a:cubicBezTo>
                    <a:pt x="32671" y="11654"/>
                    <a:pt x="32612" y="10404"/>
                    <a:pt x="32516" y="9154"/>
                  </a:cubicBezTo>
                  <a:cubicBezTo>
                    <a:pt x="32588" y="9106"/>
                    <a:pt x="32647" y="9082"/>
                    <a:pt x="32731" y="9035"/>
                  </a:cubicBezTo>
                  <a:cubicBezTo>
                    <a:pt x="32766" y="8999"/>
                    <a:pt x="32790" y="8963"/>
                    <a:pt x="32802" y="8928"/>
                  </a:cubicBezTo>
                  <a:cubicBezTo>
                    <a:pt x="32814" y="8939"/>
                    <a:pt x="32814" y="8939"/>
                    <a:pt x="32850" y="8939"/>
                  </a:cubicBezTo>
                  <a:cubicBezTo>
                    <a:pt x="32909" y="8939"/>
                    <a:pt x="32921" y="8880"/>
                    <a:pt x="32909" y="8856"/>
                  </a:cubicBezTo>
                  <a:cubicBezTo>
                    <a:pt x="33386" y="8499"/>
                    <a:pt x="33838" y="8142"/>
                    <a:pt x="34314" y="7785"/>
                  </a:cubicBezTo>
                  <a:cubicBezTo>
                    <a:pt x="37827" y="5451"/>
                    <a:pt x="41315" y="3082"/>
                    <a:pt x="45006" y="1010"/>
                  </a:cubicBezTo>
                  <a:close/>
                  <a:moveTo>
                    <a:pt x="43982" y="57838"/>
                  </a:moveTo>
                  <a:lnTo>
                    <a:pt x="43351" y="58505"/>
                  </a:lnTo>
                  <a:lnTo>
                    <a:pt x="43351" y="58386"/>
                  </a:lnTo>
                  <a:cubicBezTo>
                    <a:pt x="43565" y="58207"/>
                    <a:pt x="43768" y="58029"/>
                    <a:pt x="43982" y="57838"/>
                  </a:cubicBezTo>
                  <a:close/>
                  <a:moveTo>
                    <a:pt x="21968" y="13154"/>
                  </a:moveTo>
                  <a:cubicBezTo>
                    <a:pt x="23892" y="13868"/>
                    <a:pt x="26437" y="14446"/>
                    <a:pt x="28785" y="14446"/>
                  </a:cubicBezTo>
                  <a:cubicBezTo>
                    <a:pt x="29924" y="14446"/>
                    <a:pt x="31016" y="14310"/>
                    <a:pt x="31969" y="13988"/>
                  </a:cubicBezTo>
                  <a:cubicBezTo>
                    <a:pt x="32016" y="13976"/>
                    <a:pt x="32040" y="13952"/>
                    <a:pt x="32052" y="13916"/>
                  </a:cubicBezTo>
                  <a:lnTo>
                    <a:pt x="32052" y="13916"/>
                  </a:lnTo>
                  <a:cubicBezTo>
                    <a:pt x="31862" y="20512"/>
                    <a:pt x="32135" y="27144"/>
                    <a:pt x="32135" y="33716"/>
                  </a:cubicBezTo>
                  <a:lnTo>
                    <a:pt x="32135" y="33740"/>
                  </a:lnTo>
                  <a:cubicBezTo>
                    <a:pt x="31683" y="33788"/>
                    <a:pt x="31254" y="33835"/>
                    <a:pt x="30802" y="33859"/>
                  </a:cubicBezTo>
                  <a:cubicBezTo>
                    <a:pt x="30790" y="33847"/>
                    <a:pt x="30778" y="33835"/>
                    <a:pt x="30766" y="33835"/>
                  </a:cubicBezTo>
                  <a:cubicBezTo>
                    <a:pt x="30731" y="33835"/>
                    <a:pt x="30719" y="33847"/>
                    <a:pt x="30707" y="33859"/>
                  </a:cubicBezTo>
                  <a:cubicBezTo>
                    <a:pt x="29920" y="33924"/>
                    <a:pt x="29134" y="33967"/>
                    <a:pt x="28352" y="33967"/>
                  </a:cubicBezTo>
                  <a:cubicBezTo>
                    <a:pt x="27844" y="33967"/>
                    <a:pt x="27339" y="33949"/>
                    <a:pt x="26837" y="33907"/>
                  </a:cubicBezTo>
                  <a:cubicBezTo>
                    <a:pt x="26819" y="33901"/>
                    <a:pt x="26807" y="33898"/>
                    <a:pt x="26795" y="33898"/>
                  </a:cubicBezTo>
                  <a:cubicBezTo>
                    <a:pt x="26784" y="33898"/>
                    <a:pt x="26772" y="33901"/>
                    <a:pt x="26754" y="33907"/>
                  </a:cubicBezTo>
                  <a:cubicBezTo>
                    <a:pt x="25420" y="33788"/>
                    <a:pt x="24099" y="33490"/>
                    <a:pt x="22813" y="32907"/>
                  </a:cubicBezTo>
                  <a:cubicBezTo>
                    <a:pt x="22799" y="32900"/>
                    <a:pt x="22785" y="32898"/>
                    <a:pt x="22773" y="32898"/>
                  </a:cubicBezTo>
                  <a:cubicBezTo>
                    <a:pt x="22687" y="32898"/>
                    <a:pt x="22636" y="33022"/>
                    <a:pt x="22730" y="33073"/>
                  </a:cubicBezTo>
                  <a:cubicBezTo>
                    <a:pt x="23408" y="33419"/>
                    <a:pt x="24123" y="33657"/>
                    <a:pt x="24837" y="33835"/>
                  </a:cubicBezTo>
                  <a:cubicBezTo>
                    <a:pt x="24837" y="33835"/>
                    <a:pt x="24837" y="33847"/>
                    <a:pt x="24849" y="33847"/>
                  </a:cubicBezTo>
                  <a:cubicBezTo>
                    <a:pt x="25087" y="34050"/>
                    <a:pt x="25349" y="34264"/>
                    <a:pt x="25599" y="34443"/>
                  </a:cubicBezTo>
                  <a:cubicBezTo>
                    <a:pt x="25837" y="34621"/>
                    <a:pt x="26099" y="34859"/>
                    <a:pt x="26397" y="34931"/>
                  </a:cubicBezTo>
                  <a:cubicBezTo>
                    <a:pt x="26402" y="34931"/>
                    <a:pt x="26407" y="34932"/>
                    <a:pt x="26412" y="34932"/>
                  </a:cubicBezTo>
                  <a:cubicBezTo>
                    <a:pt x="26484" y="34932"/>
                    <a:pt x="26513" y="34855"/>
                    <a:pt x="26480" y="34800"/>
                  </a:cubicBezTo>
                  <a:cubicBezTo>
                    <a:pt x="26301" y="34585"/>
                    <a:pt x="26016" y="34466"/>
                    <a:pt x="25789" y="34312"/>
                  </a:cubicBezTo>
                  <a:cubicBezTo>
                    <a:pt x="25611" y="34193"/>
                    <a:pt x="25444" y="34038"/>
                    <a:pt x="25266" y="33907"/>
                  </a:cubicBezTo>
                  <a:lnTo>
                    <a:pt x="25266" y="33907"/>
                  </a:lnTo>
                  <a:lnTo>
                    <a:pt x="25980" y="34038"/>
                  </a:lnTo>
                  <a:cubicBezTo>
                    <a:pt x="26337" y="34395"/>
                    <a:pt x="26694" y="34752"/>
                    <a:pt x="27051" y="35121"/>
                  </a:cubicBezTo>
                  <a:cubicBezTo>
                    <a:pt x="25825" y="35038"/>
                    <a:pt x="24575" y="34847"/>
                    <a:pt x="23301" y="34502"/>
                  </a:cubicBezTo>
                  <a:cubicBezTo>
                    <a:pt x="23292" y="34498"/>
                    <a:pt x="23283" y="34496"/>
                    <a:pt x="23275" y="34496"/>
                  </a:cubicBezTo>
                  <a:cubicBezTo>
                    <a:pt x="23211" y="34496"/>
                    <a:pt x="23192" y="34612"/>
                    <a:pt x="23277" y="34633"/>
                  </a:cubicBezTo>
                  <a:cubicBezTo>
                    <a:pt x="25078" y="35156"/>
                    <a:pt x="26958" y="35459"/>
                    <a:pt x="28835" y="35459"/>
                  </a:cubicBezTo>
                  <a:cubicBezTo>
                    <a:pt x="29950" y="35459"/>
                    <a:pt x="31064" y="35352"/>
                    <a:pt x="32159" y="35121"/>
                  </a:cubicBezTo>
                  <a:lnTo>
                    <a:pt x="32159" y="35121"/>
                  </a:lnTo>
                  <a:cubicBezTo>
                    <a:pt x="32147" y="40527"/>
                    <a:pt x="32052" y="45944"/>
                    <a:pt x="32088" y="51361"/>
                  </a:cubicBezTo>
                  <a:cubicBezTo>
                    <a:pt x="31385" y="51421"/>
                    <a:pt x="30707" y="51457"/>
                    <a:pt x="30016" y="51468"/>
                  </a:cubicBezTo>
                  <a:lnTo>
                    <a:pt x="29945" y="51468"/>
                  </a:lnTo>
                  <a:cubicBezTo>
                    <a:pt x="29848" y="51469"/>
                    <a:pt x="29752" y="51470"/>
                    <a:pt x="29655" y="51470"/>
                  </a:cubicBezTo>
                  <a:cubicBezTo>
                    <a:pt x="28395" y="51470"/>
                    <a:pt x="27135" y="51397"/>
                    <a:pt x="25897" y="51242"/>
                  </a:cubicBezTo>
                  <a:cubicBezTo>
                    <a:pt x="25849" y="51195"/>
                    <a:pt x="25789" y="51159"/>
                    <a:pt x="25742" y="51111"/>
                  </a:cubicBezTo>
                  <a:cubicBezTo>
                    <a:pt x="25718" y="51091"/>
                    <a:pt x="25691" y="51082"/>
                    <a:pt x="25664" y="51082"/>
                  </a:cubicBezTo>
                  <a:cubicBezTo>
                    <a:pt x="25599" y="51082"/>
                    <a:pt x="25536" y="51135"/>
                    <a:pt x="25527" y="51195"/>
                  </a:cubicBezTo>
                  <a:cubicBezTo>
                    <a:pt x="24789" y="51099"/>
                    <a:pt x="24051" y="50980"/>
                    <a:pt x="23325" y="50826"/>
                  </a:cubicBezTo>
                  <a:cubicBezTo>
                    <a:pt x="23321" y="50825"/>
                    <a:pt x="23316" y="50825"/>
                    <a:pt x="23312" y="50825"/>
                  </a:cubicBezTo>
                  <a:cubicBezTo>
                    <a:pt x="23214" y="50825"/>
                    <a:pt x="23174" y="50957"/>
                    <a:pt x="23277" y="50980"/>
                  </a:cubicBezTo>
                  <a:cubicBezTo>
                    <a:pt x="23503" y="51040"/>
                    <a:pt x="23718" y="51076"/>
                    <a:pt x="23944" y="51123"/>
                  </a:cubicBezTo>
                  <a:cubicBezTo>
                    <a:pt x="23884" y="51159"/>
                    <a:pt x="23861" y="51242"/>
                    <a:pt x="23920" y="51302"/>
                  </a:cubicBezTo>
                  <a:cubicBezTo>
                    <a:pt x="24408" y="51730"/>
                    <a:pt x="24885" y="52230"/>
                    <a:pt x="25408" y="52623"/>
                  </a:cubicBezTo>
                  <a:cubicBezTo>
                    <a:pt x="25266" y="52611"/>
                    <a:pt x="25123" y="52600"/>
                    <a:pt x="24992" y="52588"/>
                  </a:cubicBezTo>
                  <a:cubicBezTo>
                    <a:pt x="24515" y="52147"/>
                    <a:pt x="23884" y="51838"/>
                    <a:pt x="23349" y="51480"/>
                  </a:cubicBezTo>
                  <a:cubicBezTo>
                    <a:pt x="23330" y="51469"/>
                    <a:pt x="23311" y="51464"/>
                    <a:pt x="23293" y="51464"/>
                  </a:cubicBezTo>
                  <a:cubicBezTo>
                    <a:pt x="23201" y="51464"/>
                    <a:pt x="23140" y="51601"/>
                    <a:pt x="23230" y="51671"/>
                  </a:cubicBezTo>
                  <a:cubicBezTo>
                    <a:pt x="23515" y="51873"/>
                    <a:pt x="23777" y="52064"/>
                    <a:pt x="24063" y="52254"/>
                  </a:cubicBezTo>
                  <a:lnTo>
                    <a:pt x="24420" y="52528"/>
                  </a:lnTo>
                  <a:cubicBezTo>
                    <a:pt x="24134" y="52480"/>
                    <a:pt x="23837" y="52445"/>
                    <a:pt x="23563" y="52409"/>
                  </a:cubicBezTo>
                  <a:cubicBezTo>
                    <a:pt x="23555" y="52407"/>
                    <a:pt x="23548" y="52406"/>
                    <a:pt x="23542" y="52406"/>
                  </a:cubicBezTo>
                  <a:cubicBezTo>
                    <a:pt x="23474" y="52406"/>
                    <a:pt x="23451" y="52506"/>
                    <a:pt x="23527" y="52528"/>
                  </a:cubicBezTo>
                  <a:cubicBezTo>
                    <a:pt x="23956" y="52611"/>
                    <a:pt x="24396" y="52683"/>
                    <a:pt x="24825" y="52766"/>
                  </a:cubicBezTo>
                  <a:cubicBezTo>
                    <a:pt x="24849" y="52778"/>
                    <a:pt x="24885" y="52790"/>
                    <a:pt x="24896" y="52802"/>
                  </a:cubicBezTo>
                  <a:cubicBezTo>
                    <a:pt x="24918" y="52813"/>
                    <a:pt x="24934" y="52819"/>
                    <a:pt x="24951" y="52819"/>
                  </a:cubicBezTo>
                  <a:cubicBezTo>
                    <a:pt x="24970" y="52819"/>
                    <a:pt x="24989" y="52810"/>
                    <a:pt x="25016" y="52790"/>
                  </a:cubicBezTo>
                  <a:cubicBezTo>
                    <a:pt x="25266" y="52838"/>
                    <a:pt x="25539" y="52885"/>
                    <a:pt x="25801" y="52909"/>
                  </a:cubicBezTo>
                  <a:cubicBezTo>
                    <a:pt x="25825" y="52909"/>
                    <a:pt x="25825" y="52921"/>
                    <a:pt x="25837" y="52921"/>
                  </a:cubicBezTo>
                  <a:cubicBezTo>
                    <a:pt x="25848" y="52937"/>
                    <a:pt x="25863" y="52944"/>
                    <a:pt x="25878" y="52944"/>
                  </a:cubicBezTo>
                  <a:cubicBezTo>
                    <a:pt x="25897" y="52944"/>
                    <a:pt x="25914" y="52934"/>
                    <a:pt x="25920" y="52921"/>
                  </a:cubicBezTo>
                  <a:cubicBezTo>
                    <a:pt x="27583" y="53153"/>
                    <a:pt x="29253" y="53259"/>
                    <a:pt x="30931" y="53259"/>
                  </a:cubicBezTo>
                  <a:cubicBezTo>
                    <a:pt x="31320" y="53259"/>
                    <a:pt x="31710" y="53254"/>
                    <a:pt x="32100" y="53242"/>
                  </a:cubicBezTo>
                  <a:cubicBezTo>
                    <a:pt x="32112" y="54886"/>
                    <a:pt x="32147" y="56529"/>
                    <a:pt x="32195" y="58184"/>
                  </a:cubicBezTo>
                  <a:cubicBezTo>
                    <a:pt x="30913" y="58478"/>
                    <a:pt x="29587" y="58638"/>
                    <a:pt x="28266" y="58638"/>
                  </a:cubicBezTo>
                  <a:cubicBezTo>
                    <a:pt x="26067" y="58638"/>
                    <a:pt x="23881" y="58197"/>
                    <a:pt x="21932" y="57207"/>
                  </a:cubicBezTo>
                  <a:cubicBezTo>
                    <a:pt x="21928" y="57203"/>
                    <a:pt x="21924" y="57202"/>
                    <a:pt x="21920" y="57202"/>
                  </a:cubicBezTo>
                  <a:cubicBezTo>
                    <a:pt x="21912" y="57202"/>
                    <a:pt x="21904" y="57207"/>
                    <a:pt x="21896" y="57207"/>
                  </a:cubicBezTo>
                  <a:cubicBezTo>
                    <a:pt x="22122" y="52123"/>
                    <a:pt x="22075" y="46992"/>
                    <a:pt x="21991" y="41872"/>
                  </a:cubicBezTo>
                  <a:cubicBezTo>
                    <a:pt x="21991" y="41848"/>
                    <a:pt x="22015" y="41836"/>
                    <a:pt x="22015" y="41836"/>
                  </a:cubicBezTo>
                  <a:cubicBezTo>
                    <a:pt x="22039" y="41777"/>
                    <a:pt x="22027" y="41729"/>
                    <a:pt x="21991" y="41705"/>
                  </a:cubicBezTo>
                  <a:cubicBezTo>
                    <a:pt x="21956" y="38860"/>
                    <a:pt x="21908" y="36002"/>
                    <a:pt x="21908" y="33180"/>
                  </a:cubicBezTo>
                  <a:cubicBezTo>
                    <a:pt x="21908" y="26525"/>
                    <a:pt x="22110" y="19822"/>
                    <a:pt x="21968" y="13154"/>
                  </a:cubicBezTo>
                  <a:close/>
                  <a:moveTo>
                    <a:pt x="12133" y="14107"/>
                  </a:moveTo>
                  <a:lnTo>
                    <a:pt x="12145" y="14131"/>
                  </a:lnTo>
                  <a:cubicBezTo>
                    <a:pt x="12157" y="14333"/>
                    <a:pt x="12216" y="14523"/>
                    <a:pt x="12335" y="14702"/>
                  </a:cubicBezTo>
                  <a:cubicBezTo>
                    <a:pt x="12361" y="14740"/>
                    <a:pt x="12399" y="14757"/>
                    <a:pt x="12436" y="14757"/>
                  </a:cubicBezTo>
                  <a:cubicBezTo>
                    <a:pt x="12502" y="14757"/>
                    <a:pt x="12565" y="14703"/>
                    <a:pt x="12550" y="14619"/>
                  </a:cubicBezTo>
                  <a:cubicBezTo>
                    <a:pt x="12526" y="14583"/>
                    <a:pt x="12526" y="14547"/>
                    <a:pt x="12514" y="14512"/>
                  </a:cubicBezTo>
                  <a:lnTo>
                    <a:pt x="12514" y="14512"/>
                  </a:lnTo>
                  <a:lnTo>
                    <a:pt x="12633" y="14631"/>
                  </a:lnTo>
                  <a:cubicBezTo>
                    <a:pt x="12550" y="14666"/>
                    <a:pt x="12502" y="14797"/>
                    <a:pt x="12597" y="14869"/>
                  </a:cubicBezTo>
                  <a:cubicBezTo>
                    <a:pt x="13097" y="15214"/>
                    <a:pt x="13645" y="15535"/>
                    <a:pt x="14240" y="15833"/>
                  </a:cubicBezTo>
                  <a:cubicBezTo>
                    <a:pt x="15627" y="16669"/>
                    <a:pt x="17248" y="17166"/>
                    <a:pt x="18829" y="17166"/>
                  </a:cubicBezTo>
                  <a:cubicBezTo>
                    <a:pt x="19026" y="17166"/>
                    <a:pt x="19224" y="17159"/>
                    <a:pt x="19420" y="17143"/>
                  </a:cubicBezTo>
                  <a:cubicBezTo>
                    <a:pt x="19551" y="17131"/>
                    <a:pt x="19634" y="17024"/>
                    <a:pt x="19610" y="16928"/>
                  </a:cubicBezTo>
                  <a:cubicBezTo>
                    <a:pt x="19896" y="16881"/>
                    <a:pt x="20158" y="16833"/>
                    <a:pt x="20432" y="16750"/>
                  </a:cubicBezTo>
                  <a:cubicBezTo>
                    <a:pt x="20444" y="16762"/>
                    <a:pt x="20455" y="16774"/>
                    <a:pt x="20479" y="16774"/>
                  </a:cubicBezTo>
                  <a:cubicBezTo>
                    <a:pt x="20634" y="16821"/>
                    <a:pt x="20848" y="16845"/>
                    <a:pt x="21027" y="16845"/>
                  </a:cubicBezTo>
                  <a:cubicBezTo>
                    <a:pt x="20848" y="17643"/>
                    <a:pt x="20813" y="18441"/>
                    <a:pt x="20598" y="19214"/>
                  </a:cubicBezTo>
                  <a:cubicBezTo>
                    <a:pt x="20574" y="19262"/>
                    <a:pt x="20598" y="19310"/>
                    <a:pt x="20622" y="19334"/>
                  </a:cubicBezTo>
                  <a:cubicBezTo>
                    <a:pt x="20539" y="19905"/>
                    <a:pt x="20455" y="20465"/>
                    <a:pt x="20420" y="21012"/>
                  </a:cubicBezTo>
                  <a:cubicBezTo>
                    <a:pt x="20420" y="21059"/>
                    <a:pt x="20457" y="21083"/>
                    <a:pt x="20492" y="21083"/>
                  </a:cubicBezTo>
                  <a:cubicBezTo>
                    <a:pt x="20519" y="21083"/>
                    <a:pt x="20545" y="21068"/>
                    <a:pt x="20551" y="21036"/>
                  </a:cubicBezTo>
                  <a:cubicBezTo>
                    <a:pt x="20563" y="20941"/>
                    <a:pt x="20574" y="20869"/>
                    <a:pt x="20598" y="20774"/>
                  </a:cubicBezTo>
                  <a:cubicBezTo>
                    <a:pt x="20612" y="20836"/>
                    <a:pt x="20670" y="20875"/>
                    <a:pt x="20728" y="20875"/>
                  </a:cubicBezTo>
                  <a:cubicBezTo>
                    <a:pt x="20770" y="20875"/>
                    <a:pt x="20811" y="20855"/>
                    <a:pt x="20836" y="20810"/>
                  </a:cubicBezTo>
                  <a:cubicBezTo>
                    <a:pt x="21134" y="20357"/>
                    <a:pt x="21229" y="19846"/>
                    <a:pt x="21336" y="19322"/>
                  </a:cubicBezTo>
                  <a:cubicBezTo>
                    <a:pt x="21348" y="19226"/>
                    <a:pt x="21289" y="19143"/>
                    <a:pt x="21194" y="19131"/>
                  </a:cubicBezTo>
                  <a:cubicBezTo>
                    <a:pt x="21098" y="19131"/>
                    <a:pt x="21015" y="19107"/>
                    <a:pt x="20920" y="19107"/>
                  </a:cubicBezTo>
                  <a:cubicBezTo>
                    <a:pt x="21075" y="18536"/>
                    <a:pt x="21217" y="17952"/>
                    <a:pt x="21348" y="17357"/>
                  </a:cubicBezTo>
                  <a:lnTo>
                    <a:pt x="21348" y="17357"/>
                  </a:lnTo>
                  <a:cubicBezTo>
                    <a:pt x="21336" y="22620"/>
                    <a:pt x="21467" y="27906"/>
                    <a:pt x="21467" y="33145"/>
                  </a:cubicBezTo>
                  <a:cubicBezTo>
                    <a:pt x="21467" y="34109"/>
                    <a:pt x="21467" y="35097"/>
                    <a:pt x="21456" y="36062"/>
                  </a:cubicBezTo>
                  <a:cubicBezTo>
                    <a:pt x="21336" y="35955"/>
                    <a:pt x="21217" y="35871"/>
                    <a:pt x="21098" y="35776"/>
                  </a:cubicBezTo>
                  <a:cubicBezTo>
                    <a:pt x="21081" y="35765"/>
                    <a:pt x="21064" y="35759"/>
                    <a:pt x="21048" y="35759"/>
                  </a:cubicBezTo>
                  <a:cubicBezTo>
                    <a:pt x="20965" y="35759"/>
                    <a:pt x="20911" y="35895"/>
                    <a:pt x="20991" y="35955"/>
                  </a:cubicBezTo>
                  <a:cubicBezTo>
                    <a:pt x="21146" y="36062"/>
                    <a:pt x="21289" y="36193"/>
                    <a:pt x="21456" y="36276"/>
                  </a:cubicBezTo>
                  <a:lnTo>
                    <a:pt x="21456" y="36812"/>
                  </a:lnTo>
                  <a:cubicBezTo>
                    <a:pt x="21194" y="36609"/>
                    <a:pt x="20908" y="36431"/>
                    <a:pt x="20634" y="36252"/>
                  </a:cubicBezTo>
                  <a:cubicBezTo>
                    <a:pt x="20614" y="36239"/>
                    <a:pt x="20595" y="36233"/>
                    <a:pt x="20576" y="36233"/>
                  </a:cubicBezTo>
                  <a:cubicBezTo>
                    <a:pt x="20482" y="36233"/>
                    <a:pt x="20416" y="36385"/>
                    <a:pt x="20515" y="36455"/>
                  </a:cubicBezTo>
                  <a:cubicBezTo>
                    <a:pt x="20670" y="36550"/>
                    <a:pt x="20813" y="36657"/>
                    <a:pt x="20967" y="36776"/>
                  </a:cubicBezTo>
                  <a:cubicBezTo>
                    <a:pt x="20848" y="36788"/>
                    <a:pt x="20848" y="36990"/>
                    <a:pt x="20979" y="36990"/>
                  </a:cubicBezTo>
                  <a:cubicBezTo>
                    <a:pt x="21075" y="36990"/>
                    <a:pt x="21086" y="36907"/>
                    <a:pt x="21075" y="36848"/>
                  </a:cubicBezTo>
                  <a:lnTo>
                    <a:pt x="21075" y="36848"/>
                  </a:lnTo>
                  <a:cubicBezTo>
                    <a:pt x="21194" y="36943"/>
                    <a:pt x="21325" y="37026"/>
                    <a:pt x="21456" y="37110"/>
                  </a:cubicBezTo>
                  <a:cubicBezTo>
                    <a:pt x="21456" y="37312"/>
                    <a:pt x="21456" y="37526"/>
                    <a:pt x="21444" y="37729"/>
                  </a:cubicBezTo>
                  <a:cubicBezTo>
                    <a:pt x="21372" y="37681"/>
                    <a:pt x="21289" y="37645"/>
                    <a:pt x="21229" y="37598"/>
                  </a:cubicBezTo>
                  <a:cubicBezTo>
                    <a:pt x="21229" y="37586"/>
                    <a:pt x="21253" y="37562"/>
                    <a:pt x="21253" y="37550"/>
                  </a:cubicBezTo>
                  <a:cubicBezTo>
                    <a:pt x="21292" y="37472"/>
                    <a:pt x="21213" y="37409"/>
                    <a:pt x="21134" y="37409"/>
                  </a:cubicBezTo>
                  <a:cubicBezTo>
                    <a:pt x="21093" y="37409"/>
                    <a:pt x="21051" y="37426"/>
                    <a:pt x="21027" y="37467"/>
                  </a:cubicBezTo>
                  <a:lnTo>
                    <a:pt x="21027" y="37479"/>
                  </a:lnTo>
                  <a:cubicBezTo>
                    <a:pt x="20813" y="37324"/>
                    <a:pt x="20610" y="37169"/>
                    <a:pt x="20432" y="36967"/>
                  </a:cubicBezTo>
                  <a:cubicBezTo>
                    <a:pt x="20408" y="36946"/>
                    <a:pt x="20383" y="36937"/>
                    <a:pt x="20359" y="36937"/>
                  </a:cubicBezTo>
                  <a:cubicBezTo>
                    <a:pt x="20273" y="36937"/>
                    <a:pt x="20200" y="37050"/>
                    <a:pt x="20265" y="37133"/>
                  </a:cubicBezTo>
                  <a:cubicBezTo>
                    <a:pt x="20444" y="37312"/>
                    <a:pt x="20658" y="37538"/>
                    <a:pt x="20896" y="37717"/>
                  </a:cubicBezTo>
                  <a:cubicBezTo>
                    <a:pt x="20848" y="37788"/>
                    <a:pt x="20801" y="37860"/>
                    <a:pt x="20777" y="37943"/>
                  </a:cubicBezTo>
                  <a:cubicBezTo>
                    <a:pt x="20610" y="37848"/>
                    <a:pt x="20432" y="37776"/>
                    <a:pt x="20265" y="37681"/>
                  </a:cubicBezTo>
                  <a:cubicBezTo>
                    <a:pt x="20247" y="37672"/>
                    <a:pt x="20231" y="37668"/>
                    <a:pt x="20215" y="37668"/>
                  </a:cubicBezTo>
                  <a:cubicBezTo>
                    <a:pt x="20125" y="37668"/>
                    <a:pt x="20077" y="37799"/>
                    <a:pt x="20158" y="37860"/>
                  </a:cubicBezTo>
                  <a:cubicBezTo>
                    <a:pt x="20324" y="37955"/>
                    <a:pt x="20491" y="38062"/>
                    <a:pt x="20658" y="38145"/>
                  </a:cubicBezTo>
                  <a:cubicBezTo>
                    <a:pt x="20324" y="38788"/>
                    <a:pt x="20039" y="39455"/>
                    <a:pt x="19741" y="40098"/>
                  </a:cubicBezTo>
                  <a:cubicBezTo>
                    <a:pt x="19717" y="40155"/>
                    <a:pt x="19770" y="40212"/>
                    <a:pt x="19821" y="40212"/>
                  </a:cubicBezTo>
                  <a:cubicBezTo>
                    <a:pt x="19845" y="40212"/>
                    <a:pt x="19869" y="40200"/>
                    <a:pt x="19884" y="40169"/>
                  </a:cubicBezTo>
                  <a:cubicBezTo>
                    <a:pt x="19896" y="40158"/>
                    <a:pt x="19896" y="40146"/>
                    <a:pt x="19908" y="40122"/>
                  </a:cubicBezTo>
                  <a:lnTo>
                    <a:pt x="19908" y="40122"/>
                  </a:lnTo>
                  <a:cubicBezTo>
                    <a:pt x="19896" y="40158"/>
                    <a:pt x="19908" y="40181"/>
                    <a:pt x="19920" y="40229"/>
                  </a:cubicBezTo>
                  <a:cubicBezTo>
                    <a:pt x="20039" y="40384"/>
                    <a:pt x="20158" y="40515"/>
                    <a:pt x="20265" y="40658"/>
                  </a:cubicBezTo>
                  <a:cubicBezTo>
                    <a:pt x="20217" y="40777"/>
                    <a:pt x="20182" y="40920"/>
                    <a:pt x="20134" y="41039"/>
                  </a:cubicBezTo>
                  <a:cubicBezTo>
                    <a:pt x="19979" y="40860"/>
                    <a:pt x="19836" y="40693"/>
                    <a:pt x="19705" y="40503"/>
                  </a:cubicBezTo>
                  <a:cubicBezTo>
                    <a:pt x="19681" y="40473"/>
                    <a:pt x="19650" y="40460"/>
                    <a:pt x="19619" y="40460"/>
                  </a:cubicBezTo>
                  <a:cubicBezTo>
                    <a:pt x="19526" y="40460"/>
                    <a:pt x="19429" y="40569"/>
                    <a:pt x="19491" y="40658"/>
                  </a:cubicBezTo>
                  <a:lnTo>
                    <a:pt x="20027" y="41336"/>
                  </a:lnTo>
                  <a:cubicBezTo>
                    <a:pt x="19967" y="41491"/>
                    <a:pt x="19908" y="41646"/>
                    <a:pt x="19848" y="41812"/>
                  </a:cubicBezTo>
                  <a:cubicBezTo>
                    <a:pt x="19705" y="41670"/>
                    <a:pt x="19551" y="41539"/>
                    <a:pt x="19408" y="41420"/>
                  </a:cubicBezTo>
                  <a:cubicBezTo>
                    <a:pt x="19381" y="41395"/>
                    <a:pt x="19351" y="41385"/>
                    <a:pt x="19323" y="41385"/>
                  </a:cubicBezTo>
                  <a:cubicBezTo>
                    <a:pt x="19228" y="41385"/>
                    <a:pt x="19149" y="41503"/>
                    <a:pt x="19241" y="41586"/>
                  </a:cubicBezTo>
                  <a:cubicBezTo>
                    <a:pt x="19420" y="41753"/>
                    <a:pt x="19586" y="41896"/>
                    <a:pt x="19765" y="42063"/>
                  </a:cubicBezTo>
                  <a:cubicBezTo>
                    <a:pt x="19729" y="42146"/>
                    <a:pt x="19705" y="42229"/>
                    <a:pt x="19670" y="42313"/>
                  </a:cubicBezTo>
                  <a:cubicBezTo>
                    <a:pt x="19654" y="42376"/>
                    <a:pt x="19712" y="42429"/>
                    <a:pt x="19767" y="42429"/>
                  </a:cubicBezTo>
                  <a:cubicBezTo>
                    <a:pt x="19794" y="42429"/>
                    <a:pt x="19820" y="42416"/>
                    <a:pt x="19836" y="42384"/>
                  </a:cubicBezTo>
                  <a:cubicBezTo>
                    <a:pt x="19860" y="42324"/>
                    <a:pt x="19896" y="42265"/>
                    <a:pt x="19908" y="42205"/>
                  </a:cubicBezTo>
                  <a:cubicBezTo>
                    <a:pt x="20027" y="42313"/>
                    <a:pt x="20146" y="42432"/>
                    <a:pt x="20265" y="42539"/>
                  </a:cubicBezTo>
                  <a:cubicBezTo>
                    <a:pt x="20205" y="42670"/>
                    <a:pt x="20146" y="42789"/>
                    <a:pt x="20098" y="42920"/>
                  </a:cubicBezTo>
                  <a:cubicBezTo>
                    <a:pt x="19884" y="42717"/>
                    <a:pt x="19658" y="42491"/>
                    <a:pt x="19443" y="42289"/>
                  </a:cubicBezTo>
                  <a:cubicBezTo>
                    <a:pt x="19417" y="42262"/>
                    <a:pt x="19387" y="42251"/>
                    <a:pt x="19357" y="42251"/>
                  </a:cubicBezTo>
                  <a:cubicBezTo>
                    <a:pt x="19255" y="42251"/>
                    <a:pt x="19160" y="42387"/>
                    <a:pt x="19253" y="42479"/>
                  </a:cubicBezTo>
                  <a:cubicBezTo>
                    <a:pt x="19491" y="42717"/>
                    <a:pt x="19741" y="42955"/>
                    <a:pt x="19979" y="43206"/>
                  </a:cubicBezTo>
                  <a:cubicBezTo>
                    <a:pt x="19920" y="43336"/>
                    <a:pt x="19860" y="43491"/>
                    <a:pt x="19801" y="43622"/>
                  </a:cubicBezTo>
                  <a:cubicBezTo>
                    <a:pt x="19598" y="43420"/>
                    <a:pt x="19372" y="43217"/>
                    <a:pt x="19170" y="43015"/>
                  </a:cubicBezTo>
                  <a:cubicBezTo>
                    <a:pt x="19145" y="42991"/>
                    <a:pt x="19118" y="42980"/>
                    <a:pt x="19093" y="42980"/>
                  </a:cubicBezTo>
                  <a:cubicBezTo>
                    <a:pt x="19005" y="42980"/>
                    <a:pt x="18929" y="43099"/>
                    <a:pt x="19003" y="43182"/>
                  </a:cubicBezTo>
                  <a:cubicBezTo>
                    <a:pt x="19241" y="43420"/>
                    <a:pt x="19467" y="43634"/>
                    <a:pt x="19705" y="43860"/>
                  </a:cubicBezTo>
                  <a:cubicBezTo>
                    <a:pt x="19622" y="44027"/>
                    <a:pt x="19562" y="44206"/>
                    <a:pt x="19491" y="44372"/>
                  </a:cubicBezTo>
                  <a:cubicBezTo>
                    <a:pt x="19459" y="44436"/>
                    <a:pt x="19528" y="44494"/>
                    <a:pt x="19592" y="44494"/>
                  </a:cubicBezTo>
                  <a:cubicBezTo>
                    <a:pt x="19623" y="44494"/>
                    <a:pt x="19654" y="44479"/>
                    <a:pt x="19670" y="44444"/>
                  </a:cubicBezTo>
                  <a:cubicBezTo>
                    <a:pt x="19729" y="44289"/>
                    <a:pt x="19789" y="44158"/>
                    <a:pt x="19860" y="44027"/>
                  </a:cubicBezTo>
                  <a:lnTo>
                    <a:pt x="20265" y="44432"/>
                  </a:lnTo>
                  <a:lnTo>
                    <a:pt x="20003" y="45003"/>
                  </a:lnTo>
                  <a:cubicBezTo>
                    <a:pt x="19503" y="44527"/>
                    <a:pt x="19015" y="44051"/>
                    <a:pt x="18539" y="43563"/>
                  </a:cubicBezTo>
                  <a:cubicBezTo>
                    <a:pt x="18514" y="43538"/>
                    <a:pt x="18487" y="43528"/>
                    <a:pt x="18462" y="43528"/>
                  </a:cubicBezTo>
                  <a:cubicBezTo>
                    <a:pt x="18374" y="43528"/>
                    <a:pt x="18298" y="43647"/>
                    <a:pt x="18372" y="43729"/>
                  </a:cubicBezTo>
                  <a:cubicBezTo>
                    <a:pt x="18872" y="44253"/>
                    <a:pt x="19372" y="44765"/>
                    <a:pt x="19884" y="45277"/>
                  </a:cubicBezTo>
                  <a:cubicBezTo>
                    <a:pt x="19801" y="45444"/>
                    <a:pt x="19741" y="45599"/>
                    <a:pt x="19670" y="45765"/>
                  </a:cubicBezTo>
                  <a:cubicBezTo>
                    <a:pt x="19086" y="45230"/>
                    <a:pt x="18491" y="44706"/>
                    <a:pt x="17931" y="44170"/>
                  </a:cubicBezTo>
                  <a:cubicBezTo>
                    <a:pt x="17906" y="44144"/>
                    <a:pt x="17877" y="44133"/>
                    <a:pt x="17849" y="44133"/>
                  </a:cubicBezTo>
                  <a:cubicBezTo>
                    <a:pt x="17749" y="44133"/>
                    <a:pt x="17659" y="44274"/>
                    <a:pt x="17753" y="44349"/>
                  </a:cubicBezTo>
                  <a:cubicBezTo>
                    <a:pt x="18348" y="44920"/>
                    <a:pt x="18931" y="45515"/>
                    <a:pt x="19527" y="46111"/>
                  </a:cubicBezTo>
                  <a:cubicBezTo>
                    <a:pt x="19479" y="46230"/>
                    <a:pt x="19431" y="46349"/>
                    <a:pt x="19372" y="46468"/>
                  </a:cubicBezTo>
                  <a:cubicBezTo>
                    <a:pt x="18943" y="46063"/>
                    <a:pt x="18515" y="45658"/>
                    <a:pt x="18098" y="45241"/>
                  </a:cubicBezTo>
                  <a:cubicBezTo>
                    <a:pt x="18074" y="45220"/>
                    <a:pt x="18048" y="45212"/>
                    <a:pt x="18023" y="45212"/>
                  </a:cubicBezTo>
                  <a:cubicBezTo>
                    <a:pt x="17935" y="45212"/>
                    <a:pt x="17860" y="45322"/>
                    <a:pt x="17943" y="45396"/>
                  </a:cubicBezTo>
                  <a:cubicBezTo>
                    <a:pt x="18372" y="45837"/>
                    <a:pt x="18812" y="46301"/>
                    <a:pt x="19253" y="46777"/>
                  </a:cubicBezTo>
                  <a:lnTo>
                    <a:pt x="19027" y="47361"/>
                  </a:lnTo>
                  <a:cubicBezTo>
                    <a:pt x="18586" y="46932"/>
                    <a:pt x="18158" y="46492"/>
                    <a:pt x="17741" y="46051"/>
                  </a:cubicBezTo>
                  <a:cubicBezTo>
                    <a:pt x="17718" y="46029"/>
                    <a:pt x="17694" y="46020"/>
                    <a:pt x="17671" y="46020"/>
                  </a:cubicBezTo>
                  <a:cubicBezTo>
                    <a:pt x="17596" y="46020"/>
                    <a:pt x="17534" y="46118"/>
                    <a:pt x="17598" y="46182"/>
                  </a:cubicBezTo>
                  <a:cubicBezTo>
                    <a:pt x="18038" y="46646"/>
                    <a:pt x="18479" y="47135"/>
                    <a:pt x="18943" y="47623"/>
                  </a:cubicBezTo>
                  <a:cubicBezTo>
                    <a:pt x="18931" y="47682"/>
                    <a:pt x="18967" y="47718"/>
                    <a:pt x="19027" y="47718"/>
                  </a:cubicBezTo>
                  <a:lnTo>
                    <a:pt x="19384" y="48075"/>
                  </a:lnTo>
                  <a:cubicBezTo>
                    <a:pt x="19324" y="48206"/>
                    <a:pt x="19289" y="48337"/>
                    <a:pt x="19229" y="48456"/>
                  </a:cubicBezTo>
                  <a:cubicBezTo>
                    <a:pt x="18539" y="47885"/>
                    <a:pt x="17860" y="47289"/>
                    <a:pt x="17205" y="46670"/>
                  </a:cubicBezTo>
                  <a:cubicBezTo>
                    <a:pt x="17184" y="46652"/>
                    <a:pt x="17160" y="46644"/>
                    <a:pt x="17137" y="46644"/>
                  </a:cubicBezTo>
                  <a:cubicBezTo>
                    <a:pt x="17058" y="46644"/>
                    <a:pt x="16988" y="46739"/>
                    <a:pt x="17062" y="46813"/>
                  </a:cubicBezTo>
                  <a:cubicBezTo>
                    <a:pt x="17741" y="47468"/>
                    <a:pt x="18408" y="48135"/>
                    <a:pt x="19086" y="48790"/>
                  </a:cubicBezTo>
                  <a:cubicBezTo>
                    <a:pt x="19003" y="48992"/>
                    <a:pt x="18931" y="49206"/>
                    <a:pt x="18836" y="49432"/>
                  </a:cubicBezTo>
                  <a:cubicBezTo>
                    <a:pt x="18491" y="49206"/>
                    <a:pt x="18158" y="48992"/>
                    <a:pt x="17824" y="48754"/>
                  </a:cubicBezTo>
                  <a:cubicBezTo>
                    <a:pt x="17806" y="48742"/>
                    <a:pt x="17788" y="48736"/>
                    <a:pt x="17772" y="48736"/>
                  </a:cubicBezTo>
                  <a:cubicBezTo>
                    <a:pt x="17694" y="48736"/>
                    <a:pt x="17652" y="48861"/>
                    <a:pt x="17741" y="48921"/>
                  </a:cubicBezTo>
                  <a:cubicBezTo>
                    <a:pt x="18062" y="49159"/>
                    <a:pt x="18408" y="49432"/>
                    <a:pt x="18753" y="49683"/>
                  </a:cubicBezTo>
                  <a:cubicBezTo>
                    <a:pt x="18705" y="49790"/>
                    <a:pt x="18658" y="49885"/>
                    <a:pt x="18634" y="50004"/>
                  </a:cubicBezTo>
                  <a:cubicBezTo>
                    <a:pt x="18372" y="49849"/>
                    <a:pt x="18122" y="49694"/>
                    <a:pt x="17884" y="49528"/>
                  </a:cubicBezTo>
                  <a:cubicBezTo>
                    <a:pt x="17875" y="49523"/>
                    <a:pt x="17866" y="49521"/>
                    <a:pt x="17857" y="49521"/>
                  </a:cubicBezTo>
                  <a:cubicBezTo>
                    <a:pt x="17799" y="49521"/>
                    <a:pt x="17760" y="49616"/>
                    <a:pt x="17812" y="49647"/>
                  </a:cubicBezTo>
                  <a:cubicBezTo>
                    <a:pt x="18062" y="49825"/>
                    <a:pt x="18300" y="50004"/>
                    <a:pt x="18550" y="50206"/>
                  </a:cubicBezTo>
                  <a:lnTo>
                    <a:pt x="18336" y="50778"/>
                  </a:lnTo>
                  <a:lnTo>
                    <a:pt x="18336" y="50802"/>
                  </a:lnTo>
                  <a:cubicBezTo>
                    <a:pt x="17598" y="50385"/>
                    <a:pt x="16872" y="49980"/>
                    <a:pt x="16110" y="49611"/>
                  </a:cubicBezTo>
                  <a:cubicBezTo>
                    <a:pt x="16098" y="49603"/>
                    <a:pt x="16087" y="49600"/>
                    <a:pt x="16076" y="49600"/>
                  </a:cubicBezTo>
                  <a:cubicBezTo>
                    <a:pt x="16019" y="49600"/>
                    <a:pt x="15978" y="49690"/>
                    <a:pt x="16038" y="49730"/>
                  </a:cubicBezTo>
                  <a:cubicBezTo>
                    <a:pt x="16967" y="50206"/>
                    <a:pt x="17860" y="50706"/>
                    <a:pt x="18729" y="51242"/>
                  </a:cubicBezTo>
                  <a:cubicBezTo>
                    <a:pt x="18586" y="51599"/>
                    <a:pt x="18455" y="51957"/>
                    <a:pt x="18312" y="52326"/>
                  </a:cubicBezTo>
                  <a:cubicBezTo>
                    <a:pt x="18304" y="52366"/>
                    <a:pt x="18345" y="52401"/>
                    <a:pt x="18380" y="52401"/>
                  </a:cubicBezTo>
                  <a:cubicBezTo>
                    <a:pt x="18396" y="52401"/>
                    <a:pt x="18412" y="52393"/>
                    <a:pt x="18419" y="52373"/>
                  </a:cubicBezTo>
                  <a:cubicBezTo>
                    <a:pt x="18574" y="52028"/>
                    <a:pt x="18729" y="51695"/>
                    <a:pt x="18896" y="51349"/>
                  </a:cubicBezTo>
                  <a:cubicBezTo>
                    <a:pt x="19110" y="51480"/>
                    <a:pt x="19312" y="51599"/>
                    <a:pt x="19503" y="51730"/>
                  </a:cubicBezTo>
                  <a:cubicBezTo>
                    <a:pt x="19253" y="52314"/>
                    <a:pt x="19003" y="52897"/>
                    <a:pt x="18765" y="53481"/>
                  </a:cubicBezTo>
                  <a:cubicBezTo>
                    <a:pt x="18742" y="53519"/>
                    <a:pt x="18777" y="53547"/>
                    <a:pt x="18815" y="53547"/>
                  </a:cubicBezTo>
                  <a:cubicBezTo>
                    <a:pt x="18837" y="53547"/>
                    <a:pt x="18859" y="53538"/>
                    <a:pt x="18872" y="53516"/>
                  </a:cubicBezTo>
                  <a:cubicBezTo>
                    <a:pt x="19122" y="52957"/>
                    <a:pt x="19384" y="52385"/>
                    <a:pt x="19658" y="51826"/>
                  </a:cubicBezTo>
                  <a:cubicBezTo>
                    <a:pt x="19824" y="51933"/>
                    <a:pt x="19967" y="52028"/>
                    <a:pt x="20122" y="52135"/>
                  </a:cubicBezTo>
                  <a:cubicBezTo>
                    <a:pt x="19979" y="52480"/>
                    <a:pt x="19848" y="52802"/>
                    <a:pt x="19729" y="53147"/>
                  </a:cubicBezTo>
                  <a:cubicBezTo>
                    <a:pt x="18693" y="53778"/>
                    <a:pt x="17705" y="54469"/>
                    <a:pt x="16741" y="55243"/>
                  </a:cubicBezTo>
                  <a:cubicBezTo>
                    <a:pt x="15133" y="56314"/>
                    <a:pt x="13574" y="57445"/>
                    <a:pt x="12216" y="58862"/>
                  </a:cubicBezTo>
                  <a:cubicBezTo>
                    <a:pt x="12216" y="58763"/>
                    <a:pt x="12140" y="58663"/>
                    <a:pt x="12052" y="58663"/>
                  </a:cubicBezTo>
                  <a:cubicBezTo>
                    <a:pt x="12024" y="58663"/>
                    <a:pt x="11995" y="58673"/>
                    <a:pt x="11966" y="58696"/>
                  </a:cubicBezTo>
                  <a:cubicBezTo>
                    <a:pt x="11876" y="58776"/>
                    <a:pt x="11777" y="58806"/>
                    <a:pt x="11683" y="58806"/>
                  </a:cubicBezTo>
                  <a:cubicBezTo>
                    <a:pt x="11666" y="58806"/>
                    <a:pt x="11649" y="58805"/>
                    <a:pt x="11633" y="58803"/>
                  </a:cubicBezTo>
                  <a:cubicBezTo>
                    <a:pt x="11847" y="58624"/>
                    <a:pt x="12026" y="58398"/>
                    <a:pt x="12145" y="58160"/>
                  </a:cubicBezTo>
                  <a:cubicBezTo>
                    <a:pt x="12204" y="58148"/>
                    <a:pt x="12240" y="58100"/>
                    <a:pt x="12264" y="58029"/>
                  </a:cubicBezTo>
                  <a:cubicBezTo>
                    <a:pt x="15562" y="47647"/>
                    <a:pt x="18193" y="36907"/>
                    <a:pt x="20384" y="26239"/>
                  </a:cubicBezTo>
                  <a:cubicBezTo>
                    <a:pt x="20406" y="26159"/>
                    <a:pt x="20335" y="26106"/>
                    <a:pt x="20271" y="26106"/>
                  </a:cubicBezTo>
                  <a:cubicBezTo>
                    <a:pt x="20229" y="26106"/>
                    <a:pt x="20191" y="26128"/>
                    <a:pt x="20182" y="26180"/>
                  </a:cubicBezTo>
                  <a:cubicBezTo>
                    <a:pt x="17634" y="36836"/>
                    <a:pt x="14776" y="47361"/>
                    <a:pt x="11871" y="57922"/>
                  </a:cubicBezTo>
                  <a:cubicBezTo>
                    <a:pt x="11847" y="58017"/>
                    <a:pt x="11883" y="58088"/>
                    <a:pt x="11931" y="58136"/>
                  </a:cubicBezTo>
                  <a:cubicBezTo>
                    <a:pt x="11811" y="58279"/>
                    <a:pt x="11681" y="58422"/>
                    <a:pt x="11514" y="58517"/>
                  </a:cubicBezTo>
                  <a:cubicBezTo>
                    <a:pt x="11502" y="58517"/>
                    <a:pt x="11502" y="58505"/>
                    <a:pt x="11490" y="58505"/>
                  </a:cubicBezTo>
                  <a:cubicBezTo>
                    <a:pt x="10502" y="58362"/>
                    <a:pt x="9537" y="58326"/>
                    <a:pt x="8573" y="58041"/>
                  </a:cubicBezTo>
                  <a:cubicBezTo>
                    <a:pt x="8566" y="58039"/>
                    <a:pt x="8559" y="58038"/>
                    <a:pt x="8552" y="58038"/>
                  </a:cubicBezTo>
                  <a:cubicBezTo>
                    <a:pt x="8460" y="58038"/>
                    <a:pt x="8425" y="58185"/>
                    <a:pt x="8525" y="58207"/>
                  </a:cubicBezTo>
                  <a:cubicBezTo>
                    <a:pt x="9283" y="58438"/>
                    <a:pt x="10173" y="58689"/>
                    <a:pt x="11008" y="58689"/>
                  </a:cubicBezTo>
                  <a:cubicBezTo>
                    <a:pt x="11078" y="58689"/>
                    <a:pt x="11147" y="58687"/>
                    <a:pt x="11216" y="58684"/>
                  </a:cubicBezTo>
                  <a:lnTo>
                    <a:pt x="11216" y="58684"/>
                  </a:lnTo>
                  <a:cubicBezTo>
                    <a:pt x="11133" y="58731"/>
                    <a:pt x="11097" y="58791"/>
                    <a:pt x="11097" y="58862"/>
                  </a:cubicBezTo>
                  <a:cubicBezTo>
                    <a:pt x="9645" y="58755"/>
                    <a:pt x="8347" y="58636"/>
                    <a:pt x="6966" y="57922"/>
                  </a:cubicBezTo>
                  <a:cubicBezTo>
                    <a:pt x="6949" y="57913"/>
                    <a:pt x="6933" y="57910"/>
                    <a:pt x="6917" y="57910"/>
                  </a:cubicBezTo>
                  <a:cubicBezTo>
                    <a:pt x="6818" y="57910"/>
                    <a:pt x="6744" y="58052"/>
                    <a:pt x="6847" y="58124"/>
                  </a:cubicBezTo>
                  <a:cubicBezTo>
                    <a:pt x="7969" y="58746"/>
                    <a:pt x="9381" y="59273"/>
                    <a:pt x="10732" y="59273"/>
                  </a:cubicBezTo>
                  <a:cubicBezTo>
                    <a:pt x="11115" y="59273"/>
                    <a:pt x="11494" y="59231"/>
                    <a:pt x="11859" y="59136"/>
                  </a:cubicBezTo>
                  <a:lnTo>
                    <a:pt x="11871" y="59136"/>
                  </a:lnTo>
                  <a:cubicBezTo>
                    <a:pt x="11055" y="59475"/>
                    <a:pt x="10197" y="59617"/>
                    <a:pt x="9319" y="59617"/>
                  </a:cubicBezTo>
                  <a:cubicBezTo>
                    <a:pt x="6277" y="59617"/>
                    <a:pt x="3000" y="57910"/>
                    <a:pt x="441" y="56755"/>
                  </a:cubicBezTo>
                  <a:cubicBezTo>
                    <a:pt x="477" y="56719"/>
                    <a:pt x="524" y="56695"/>
                    <a:pt x="536" y="56636"/>
                  </a:cubicBezTo>
                  <a:cubicBezTo>
                    <a:pt x="4942" y="42670"/>
                    <a:pt x="9180" y="28454"/>
                    <a:pt x="12133" y="14107"/>
                  </a:cubicBezTo>
                  <a:close/>
                  <a:moveTo>
                    <a:pt x="33528" y="28192"/>
                  </a:moveTo>
                  <a:cubicBezTo>
                    <a:pt x="34314" y="28989"/>
                    <a:pt x="35922" y="29216"/>
                    <a:pt x="36838" y="29466"/>
                  </a:cubicBezTo>
                  <a:cubicBezTo>
                    <a:pt x="37832" y="29727"/>
                    <a:pt x="38825" y="29890"/>
                    <a:pt x="39809" y="29890"/>
                  </a:cubicBezTo>
                  <a:cubicBezTo>
                    <a:pt x="40394" y="29890"/>
                    <a:pt x="40976" y="29833"/>
                    <a:pt x="41553" y="29704"/>
                  </a:cubicBezTo>
                  <a:cubicBezTo>
                    <a:pt x="41672" y="29692"/>
                    <a:pt x="41780" y="29680"/>
                    <a:pt x="41899" y="29668"/>
                  </a:cubicBezTo>
                  <a:lnTo>
                    <a:pt x="41922" y="29668"/>
                  </a:lnTo>
                  <a:cubicBezTo>
                    <a:pt x="41929" y="29765"/>
                    <a:pt x="42019" y="29819"/>
                    <a:pt x="42109" y="29819"/>
                  </a:cubicBezTo>
                  <a:cubicBezTo>
                    <a:pt x="42186" y="29819"/>
                    <a:pt x="42264" y="29780"/>
                    <a:pt x="42291" y="29692"/>
                  </a:cubicBezTo>
                  <a:cubicBezTo>
                    <a:pt x="42315" y="29668"/>
                    <a:pt x="42315" y="29644"/>
                    <a:pt x="42327" y="29621"/>
                  </a:cubicBezTo>
                  <a:cubicBezTo>
                    <a:pt x="42399" y="29609"/>
                    <a:pt x="42470" y="29585"/>
                    <a:pt x="42530" y="29573"/>
                  </a:cubicBezTo>
                  <a:cubicBezTo>
                    <a:pt x="42565" y="29609"/>
                    <a:pt x="42613" y="29621"/>
                    <a:pt x="42649" y="29621"/>
                  </a:cubicBezTo>
                  <a:cubicBezTo>
                    <a:pt x="42684" y="29621"/>
                    <a:pt x="42696" y="29621"/>
                    <a:pt x="42708" y="29609"/>
                  </a:cubicBezTo>
                  <a:cubicBezTo>
                    <a:pt x="42756" y="32204"/>
                    <a:pt x="42803" y="34800"/>
                    <a:pt x="42803" y="37371"/>
                  </a:cubicBezTo>
                  <a:cubicBezTo>
                    <a:pt x="42803" y="43848"/>
                    <a:pt x="42589" y="50385"/>
                    <a:pt x="42792" y="56850"/>
                  </a:cubicBezTo>
                  <a:cubicBezTo>
                    <a:pt x="42673" y="56831"/>
                    <a:pt x="42552" y="56824"/>
                    <a:pt x="42429" y="56824"/>
                  </a:cubicBezTo>
                  <a:cubicBezTo>
                    <a:pt x="42093" y="56824"/>
                    <a:pt x="41748" y="56877"/>
                    <a:pt x="41434" y="56886"/>
                  </a:cubicBezTo>
                  <a:cubicBezTo>
                    <a:pt x="41303" y="56886"/>
                    <a:pt x="41303" y="57088"/>
                    <a:pt x="41434" y="57088"/>
                  </a:cubicBezTo>
                  <a:cubicBezTo>
                    <a:pt x="41739" y="57105"/>
                    <a:pt x="42074" y="57152"/>
                    <a:pt x="42401" y="57152"/>
                  </a:cubicBezTo>
                  <a:cubicBezTo>
                    <a:pt x="42534" y="57152"/>
                    <a:pt x="42665" y="57144"/>
                    <a:pt x="42792" y="57124"/>
                  </a:cubicBezTo>
                  <a:cubicBezTo>
                    <a:pt x="42803" y="57493"/>
                    <a:pt x="42803" y="57862"/>
                    <a:pt x="42815" y="58243"/>
                  </a:cubicBezTo>
                  <a:cubicBezTo>
                    <a:pt x="42434" y="58303"/>
                    <a:pt x="42030" y="58362"/>
                    <a:pt x="41625" y="58374"/>
                  </a:cubicBezTo>
                  <a:cubicBezTo>
                    <a:pt x="41524" y="58380"/>
                    <a:pt x="41419" y="58383"/>
                    <a:pt x="41315" y="58383"/>
                  </a:cubicBezTo>
                  <a:cubicBezTo>
                    <a:pt x="41211" y="58383"/>
                    <a:pt x="41107" y="58380"/>
                    <a:pt x="41006" y="58374"/>
                  </a:cubicBezTo>
                  <a:cubicBezTo>
                    <a:pt x="40898" y="58374"/>
                    <a:pt x="39994" y="58303"/>
                    <a:pt x="40172" y="58100"/>
                  </a:cubicBezTo>
                  <a:cubicBezTo>
                    <a:pt x="40192" y="58071"/>
                    <a:pt x="40164" y="58034"/>
                    <a:pt x="40133" y="58034"/>
                  </a:cubicBezTo>
                  <a:cubicBezTo>
                    <a:pt x="40126" y="58034"/>
                    <a:pt x="40119" y="58036"/>
                    <a:pt x="40113" y="58041"/>
                  </a:cubicBezTo>
                  <a:cubicBezTo>
                    <a:pt x="39827" y="58315"/>
                    <a:pt x="40375" y="58517"/>
                    <a:pt x="40553" y="58565"/>
                  </a:cubicBezTo>
                  <a:cubicBezTo>
                    <a:pt x="40887" y="58654"/>
                    <a:pt x="41244" y="58693"/>
                    <a:pt x="41603" y="58693"/>
                  </a:cubicBezTo>
                  <a:cubicBezTo>
                    <a:pt x="42014" y="58693"/>
                    <a:pt x="42428" y="58641"/>
                    <a:pt x="42815" y="58553"/>
                  </a:cubicBezTo>
                  <a:lnTo>
                    <a:pt x="42815" y="58553"/>
                  </a:lnTo>
                  <a:cubicBezTo>
                    <a:pt x="42803" y="58576"/>
                    <a:pt x="42768" y="58600"/>
                    <a:pt x="42756" y="58624"/>
                  </a:cubicBezTo>
                  <a:cubicBezTo>
                    <a:pt x="42696" y="58684"/>
                    <a:pt x="42732" y="58755"/>
                    <a:pt x="42792" y="58791"/>
                  </a:cubicBezTo>
                  <a:cubicBezTo>
                    <a:pt x="41397" y="59578"/>
                    <a:pt x="40005" y="59886"/>
                    <a:pt x="38606" y="59886"/>
                  </a:cubicBezTo>
                  <a:cubicBezTo>
                    <a:pt x="37234" y="59886"/>
                    <a:pt x="35854" y="59590"/>
                    <a:pt x="34457" y="59160"/>
                  </a:cubicBezTo>
                  <a:cubicBezTo>
                    <a:pt x="34457" y="59148"/>
                    <a:pt x="34433" y="59112"/>
                    <a:pt x="34421" y="59100"/>
                  </a:cubicBezTo>
                  <a:cubicBezTo>
                    <a:pt x="34183" y="58898"/>
                    <a:pt x="33838" y="58731"/>
                    <a:pt x="33505" y="58660"/>
                  </a:cubicBezTo>
                  <a:cubicBezTo>
                    <a:pt x="33528" y="58017"/>
                    <a:pt x="33540" y="57374"/>
                    <a:pt x="33564" y="56719"/>
                  </a:cubicBezTo>
                  <a:cubicBezTo>
                    <a:pt x="33576" y="56731"/>
                    <a:pt x="33588" y="56755"/>
                    <a:pt x="33624" y="56755"/>
                  </a:cubicBezTo>
                  <a:cubicBezTo>
                    <a:pt x="33743" y="56755"/>
                    <a:pt x="33743" y="56576"/>
                    <a:pt x="33624" y="56576"/>
                  </a:cubicBezTo>
                  <a:cubicBezTo>
                    <a:pt x="33588" y="56576"/>
                    <a:pt x="33576" y="56588"/>
                    <a:pt x="33564" y="56600"/>
                  </a:cubicBezTo>
                  <a:cubicBezTo>
                    <a:pt x="33707" y="50147"/>
                    <a:pt x="33540" y="43658"/>
                    <a:pt x="33540" y="37193"/>
                  </a:cubicBezTo>
                  <a:cubicBezTo>
                    <a:pt x="33540" y="34193"/>
                    <a:pt x="33540" y="31192"/>
                    <a:pt x="33528" y="28192"/>
                  </a:cubicBezTo>
                  <a:close/>
                  <a:moveTo>
                    <a:pt x="45555" y="1"/>
                  </a:moveTo>
                  <a:cubicBezTo>
                    <a:pt x="45530" y="1"/>
                    <a:pt x="45506" y="16"/>
                    <a:pt x="45506" y="45"/>
                  </a:cubicBezTo>
                  <a:cubicBezTo>
                    <a:pt x="45506" y="81"/>
                    <a:pt x="45494" y="105"/>
                    <a:pt x="45494" y="141"/>
                  </a:cubicBezTo>
                  <a:lnTo>
                    <a:pt x="45482" y="141"/>
                  </a:lnTo>
                  <a:cubicBezTo>
                    <a:pt x="44220" y="569"/>
                    <a:pt x="43006" y="1153"/>
                    <a:pt x="41851" y="1831"/>
                  </a:cubicBezTo>
                  <a:cubicBezTo>
                    <a:pt x="41004" y="1726"/>
                    <a:pt x="40181" y="1665"/>
                    <a:pt x="39375" y="1665"/>
                  </a:cubicBezTo>
                  <a:cubicBezTo>
                    <a:pt x="38277" y="1665"/>
                    <a:pt x="37210" y="1778"/>
                    <a:pt x="36160" y="2046"/>
                  </a:cubicBezTo>
                  <a:cubicBezTo>
                    <a:pt x="36160" y="1998"/>
                    <a:pt x="36160" y="1950"/>
                    <a:pt x="36148" y="1903"/>
                  </a:cubicBezTo>
                  <a:lnTo>
                    <a:pt x="36148" y="1903"/>
                  </a:lnTo>
                  <a:cubicBezTo>
                    <a:pt x="36173" y="1913"/>
                    <a:pt x="36200" y="1918"/>
                    <a:pt x="36228" y="1918"/>
                  </a:cubicBezTo>
                  <a:cubicBezTo>
                    <a:pt x="36329" y="1918"/>
                    <a:pt x="36431" y="1851"/>
                    <a:pt x="36422" y="1748"/>
                  </a:cubicBezTo>
                  <a:cubicBezTo>
                    <a:pt x="36386" y="1403"/>
                    <a:pt x="36362" y="1057"/>
                    <a:pt x="36303" y="712"/>
                  </a:cubicBezTo>
                  <a:cubicBezTo>
                    <a:pt x="36283" y="612"/>
                    <a:pt x="36211" y="511"/>
                    <a:pt x="36096" y="511"/>
                  </a:cubicBezTo>
                  <a:cubicBezTo>
                    <a:pt x="36075" y="511"/>
                    <a:pt x="36053" y="514"/>
                    <a:pt x="36029" y="522"/>
                  </a:cubicBezTo>
                  <a:cubicBezTo>
                    <a:pt x="35493" y="700"/>
                    <a:pt x="34969" y="915"/>
                    <a:pt x="34469" y="1153"/>
                  </a:cubicBezTo>
                  <a:cubicBezTo>
                    <a:pt x="34421" y="1153"/>
                    <a:pt x="34398" y="1165"/>
                    <a:pt x="34362" y="1188"/>
                  </a:cubicBezTo>
                  <a:cubicBezTo>
                    <a:pt x="32516" y="2070"/>
                    <a:pt x="30861" y="3272"/>
                    <a:pt x="29040" y="4225"/>
                  </a:cubicBezTo>
                  <a:cubicBezTo>
                    <a:pt x="26873" y="5356"/>
                    <a:pt x="24718" y="6391"/>
                    <a:pt x="22753" y="7796"/>
                  </a:cubicBezTo>
                  <a:cubicBezTo>
                    <a:pt x="22741" y="7785"/>
                    <a:pt x="22741" y="7773"/>
                    <a:pt x="22730" y="7773"/>
                  </a:cubicBezTo>
                  <a:cubicBezTo>
                    <a:pt x="22714" y="7749"/>
                    <a:pt x="22690" y="7738"/>
                    <a:pt x="22667" y="7738"/>
                  </a:cubicBezTo>
                  <a:cubicBezTo>
                    <a:pt x="22621" y="7738"/>
                    <a:pt x="22579" y="7781"/>
                    <a:pt x="22610" y="7844"/>
                  </a:cubicBezTo>
                  <a:cubicBezTo>
                    <a:pt x="22610" y="7856"/>
                    <a:pt x="22622" y="7856"/>
                    <a:pt x="22634" y="7880"/>
                  </a:cubicBezTo>
                  <a:cubicBezTo>
                    <a:pt x="22527" y="7880"/>
                    <a:pt x="22432" y="7880"/>
                    <a:pt x="22337" y="7904"/>
                  </a:cubicBezTo>
                  <a:cubicBezTo>
                    <a:pt x="21991" y="7999"/>
                    <a:pt x="21622" y="8225"/>
                    <a:pt x="21575" y="8618"/>
                  </a:cubicBezTo>
                  <a:cubicBezTo>
                    <a:pt x="21575" y="8630"/>
                    <a:pt x="21575" y="8642"/>
                    <a:pt x="21598" y="8666"/>
                  </a:cubicBezTo>
                  <a:cubicBezTo>
                    <a:pt x="21598" y="8749"/>
                    <a:pt x="21598" y="8856"/>
                    <a:pt x="21575" y="8939"/>
                  </a:cubicBezTo>
                  <a:cubicBezTo>
                    <a:pt x="19241" y="9999"/>
                    <a:pt x="16967" y="11190"/>
                    <a:pt x="14729" y="12464"/>
                  </a:cubicBezTo>
                  <a:cubicBezTo>
                    <a:pt x="14716" y="12459"/>
                    <a:pt x="14703" y="12457"/>
                    <a:pt x="14690" y="12457"/>
                  </a:cubicBezTo>
                  <a:cubicBezTo>
                    <a:pt x="14629" y="12457"/>
                    <a:pt x="14567" y="12500"/>
                    <a:pt x="14538" y="12559"/>
                  </a:cubicBezTo>
                  <a:lnTo>
                    <a:pt x="14002" y="12880"/>
                  </a:lnTo>
                  <a:cubicBezTo>
                    <a:pt x="14084" y="12799"/>
                    <a:pt x="14009" y="12665"/>
                    <a:pt x="13896" y="12665"/>
                  </a:cubicBezTo>
                  <a:cubicBezTo>
                    <a:pt x="13877" y="12665"/>
                    <a:pt x="13856" y="12669"/>
                    <a:pt x="13836" y="12678"/>
                  </a:cubicBezTo>
                  <a:cubicBezTo>
                    <a:pt x="13288" y="12952"/>
                    <a:pt x="12752" y="13249"/>
                    <a:pt x="12204" y="13535"/>
                  </a:cubicBezTo>
                  <a:cubicBezTo>
                    <a:pt x="12157" y="13547"/>
                    <a:pt x="12157" y="13595"/>
                    <a:pt x="12157" y="13619"/>
                  </a:cubicBezTo>
                  <a:cubicBezTo>
                    <a:pt x="12145" y="13690"/>
                    <a:pt x="12145" y="13773"/>
                    <a:pt x="12133" y="13857"/>
                  </a:cubicBezTo>
                  <a:cubicBezTo>
                    <a:pt x="12109" y="13845"/>
                    <a:pt x="12097" y="13845"/>
                    <a:pt x="12085" y="13833"/>
                  </a:cubicBezTo>
                  <a:cubicBezTo>
                    <a:pt x="12061" y="13812"/>
                    <a:pt x="12037" y="13803"/>
                    <a:pt x="12016" y="13803"/>
                  </a:cubicBezTo>
                  <a:cubicBezTo>
                    <a:pt x="11952" y="13803"/>
                    <a:pt x="11910" y="13881"/>
                    <a:pt x="11954" y="13952"/>
                  </a:cubicBezTo>
                  <a:cubicBezTo>
                    <a:pt x="11919" y="13964"/>
                    <a:pt x="11907" y="13976"/>
                    <a:pt x="11895" y="14023"/>
                  </a:cubicBezTo>
                  <a:cubicBezTo>
                    <a:pt x="8109" y="28263"/>
                    <a:pt x="4513" y="42491"/>
                    <a:pt x="48" y="56540"/>
                  </a:cubicBezTo>
                  <a:cubicBezTo>
                    <a:pt x="0" y="56671"/>
                    <a:pt x="72" y="56767"/>
                    <a:pt x="167" y="56826"/>
                  </a:cubicBezTo>
                  <a:cubicBezTo>
                    <a:pt x="143" y="56874"/>
                    <a:pt x="167" y="56910"/>
                    <a:pt x="203" y="56945"/>
                  </a:cubicBezTo>
                  <a:cubicBezTo>
                    <a:pt x="2282" y="58340"/>
                    <a:pt x="6132" y="60297"/>
                    <a:pt x="9282" y="60297"/>
                  </a:cubicBezTo>
                  <a:cubicBezTo>
                    <a:pt x="10407" y="60297"/>
                    <a:pt x="11442" y="60048"/>
                    <a:pt x="12276" y="59434"/>
                  </a:cubicBezTo>
                  <a:lnTo>
                    <a:pt x="12288" y="59410"/>
                  </a:lnTo>
                  <a:cubicBezTo>
                    <a:pt x="12335" y="59374"/>
                    <a:pt x="12395" y="59338"/>
                    <a:pt x="12454" y="59291"/>
                  </a:cubicBezTo>
                  <a:cubicBezTo>
                    <a:pt x="12466" y="59315"/>
                    <a:pt x="12490" y="59327"/>
                    <a:pt x="12514" y="59327"/>
                  </a:cubicBezTo>
                  <a:cubicBezTo>
                    <a:pt x="12585" y="59327"/>
                    <a:pt x="12621" y="59255"/>
                    <a:pt x="12609" y="59196"/>
                  </a:cubicBezTo>
                  <a:cubicBezTo>
                    <a:pt x="14419" y="57862"/>
                    <a:pt x="16360" y="56552"/>
                    <a:pt x="18098" y="55100"/>
                  </a:cubicBezTo>
                  <a:cubicBezTo>
                    <a:pt x="19134" y="54397"/>
                    <a:pt x="20170" y="53683"/>
                    <a:pt x="21146" y="52897"/>
                  </a:cubicBezTo>
                  <a:cubicBezTo>
                    <a:pt x="21152" y="52898"/>
                    <a:pt x="21158" y="52899"/>
                    <a:pt x="21164" y="52899"/>
                  </a:cubicBezTo>
                  <a:cubicBezTo>
                    <a:pt x="21215" y="52899"/>
                    <a:pt x="21253" y="52855"/>
                    <a:pt x="21253" y="52802"/>
                  </a:cubicBezTo>
                  <a:cubicBezTo>
                    <a:pt x="21277" y="52778"/>
                    <a:pt x="21325" y="52742"/>
                    <a:pt x="21360" y="52719"/>
                  </a:cubicBezTo>
                  <a:cubicBezTo>
                    <a:pt x="21384" y="54409"/>
                    <a:pt x="21432" y="56124"/>
                    <a:pt x="21515" y="57826"/>
                  </a:cubicBezTo>
                  <a:cubicBezTo>
                    <a:pt x="21515" y="57939"/>
                    <a:pt x="21604" y="57993"/>
                    <a:pt x="21688" y="57993"/>
                  </a:cubicBezTo>
                  <a:cubicBezTo>
                    <a:pt x="21711" y="57993"/>
                    <a:pt x="21733" y="57989"/>
                    <a:pt x="21753" y="57981"/>
                  </a:cubicBezTo>
                  <a:cubicBezTo>
                    <a:pt x="21777" y="58005"/>
                    <a:pt x="21789" y="58017"/>
                    <a:pt x="21801" y="58017"/>
                  </a:cubicBezTo>
                  <a:cubicBezTo>
                    <a:pt x="23622" y="59148"/>
                    <a:pt x="26075" y="59327"/>
                    <a:pt x="28171" y="59434"/>
                  </a:cubicBezTo>
                  <a:cubicBezTo>
                    <a:pt x="28564" y="59452"/>
                    <a:pt x="28959" y="59469"/>
                    <a:pt x="29351" y="59469"/>
                  </a:cubicBezTo>
                  <a:cubicBezTo>
                    <a:pt x="30489" y="59469"/>
                    <a:pt x="31595" y="59327"/>
                    <a:pt x="32516" y="58672"/>
                  </a:cubicBezTo>
                  <a:cubicBezTo>
                    <a:pt x="32528" y="58660"/>
                    <a:pt x="32552" y="58660"/>
                    <a:pt x="32564" y="58636"/>
                  </a:cubicBezTo>
                  <a:cubicBezTo>
                    <a:pt x="32707" y="58517"/>
                    <a:pt x="32862" y="58398"/>
                    <a:pt x="32993" y="58255"/>
                  </a:cubicBezTo>
                  <a:cubicBezTo>
                    <a:pt x="32993" y="58386"/>
                    <a:pt x="32993" y="58517"/>
                    <a:pt x="33005" y="58672"/>
                  </a:cubicBezTo>
                  <a:lnTo>
                    <a:pt x="32909" y="58672"/>
                  </a:lnTo>
                  <a:cubicBezTo>
                    <a:pt x="32755" y="58684"/>
                    <a:pt x="32731" y="58874"/>
                    <a:pt x="32874" y="58934"/>
                  </a:cubicBezTo>
                  <a:cubicBezTo>
                    <a:pt x="32933" y="58969"/>
                    <a:pt x="32993" y="58969"/>
                    <a:pt x="33040" y="58993"/>
                  </a:cubicBezTo>
                  <a:cubicBezTo>
                    <a:pt x="33052" y="59005"/>
                    <a:pt x="33052" y="59029"/>
                    <a:pt x="33064" y="59029"/>
                  </a:cubicBezTo>
                  <a:cubicBezTo>
                    <a:pt x="34887" y="59825"/>
                    <a:pt x="36947" y="60508"/>
                    <a:pt x="38937" y="60508"/>
                  </a:cubicBezTo>
                  <a:cubicBezTo>
                    <a:pt x="40431" y="60508"/>
                    <a:pt x="41886" y="60123"/>
                    <a:pt x="43173" y="59112"/>
                  </a:cubicBezTo>
                  <a:cubicBezTo>
                    <a:pt x="43173" y="59112"/>
                    <a:pt x="43173" y="59100"/>
                    <a:pt x="43184" y="59100"/>
                  </a:cubicBezTo>
                  <a:cubicBezTo>
                    <a:pt x="47768" y="55874"/>
                    <a:pt x="51697" y="51218"/>
                    <a:pt x="55353" y="46992"/>
                  </a:cubicBezTo>
                  <a:cubicBezTo>
                    <a:pt x="55499" y="46734"/>
                    <a:pt x="55338" y="46465"/>
                    <a:pt x="55159" y="46465"/>
                  </a:cubicBezTo>
                  <a:cubicBezTo>
                    <a:pt x="55148" y="46465"/>
                    <a:pt x="55137" y="46466"/>
                    <a:pt x="55126" y="46468"/>
                  </a:cubicBezTo>
                  <a:lnTo>
                    <a:pt x="55126" y="46420"/>
                  </a:lnTo>
                  <a:cubicBezTo>
                    <a:pt x="55138" y="46361"/>
                    <a:pt x="55138" y="46301"/>
                    <a:pt x="55126" y="46242"/>
                  </a:cubicBezTo>
                  <a:cubicBezTo>
                    <a:pt x="55353" y="39860"/>
                    <a:pt x="55317" y="33478"/>
                    <a:pt x="55293" y="27084"/>
                  </a:cubicBezTo>
                  <a:cubicBezTo>
                    <a:pt x="55257" y="20619"/>
                    <a:pt x="55805" y="13845"/>
                    <a:pt x="55126" y="7404"/>
                  </a:cubicBezTo>
                  <a:cubicBezTo>
                    <a:pt x="55312" y="7217"/>
                    <a:pt x="55160" y="6903"/>
                    <a:pt x="54955" y="6903"/>
                  </a:cubicBezTo>
                  <a:cubicBezTo>
                    <a:pt x="54910" y="6903"/>
                    <a:pt x="54863" y="6917"/>
                    <a:pt x="54817" y="6951"/>
                  </a:cubicBezTo>
                  <a:cubicBezTo>
                    <a:pt x="54317" y="7296"/>
                    <a:pt x="53817" y="7654"/>
                    <a:pt x="53305" y="7999"/>
                  </a:cubicBezTo>
                  <a:cubicBezTo>
                    <a:pt x="53186" y="7856"/>
                    <a:pt x="53043" y="7773"/>
                    <a:pt x="52805" y="7701"/>
                  </a:cubicBezTo>
                  <a:cubicBezTo>
                    <a:pt x="52705" y="7671"/>
                    <a:pt x="52611" y="7663"/>
                    <a:pt x="52518" y="7663"/>
                  </a:cubicBezTo>
                  <a:cubicBezTo>
                    <a:pt x="52406" y="7663"/>
                    <a:pt x="52298" y="7675"/>
                    <a:pt x="52189" y="7675"/>
                  </a:cubicBezTo>
                  <a:cubicBezTo>
                    <a:pt x="52140" y="7675"/>
                    <a:pt x="52092" y="7672"/>
                    <a:pt x="52043" y="7665"/>
                  </a:cubicBezTo>
                  <a:cubicBezTo>
                    <a:pt x="51447" y="7606"/>
                    <a:pt x="50900" y="7415"/>
                    <a:pt x="50316" y="7344"/>
                  </a:cubicBezTo>
                  <a:cubicBezTo>
                    <a:pt x="50127" y="7318"/>
                    <a:pt x="49936" y="7305"/>
                    <a:pt x="49747" y="7305"/>
                  </a:cubicBezTo>
                  <a:cubicBezTo>
                    <a:pt x="49057" y="7305"/>
                    <a:pt x="48381" y="7477"/>
                    <a:pt x="47792" y="7832"/>
                  </a:cubicBezTo>
                  <a:cubicBezTo>
                    <a:pt x="47804" y="7249"/>
                    <a:pt x="47876" y="6630"/>
                    <a:pt x="47709" y="6058"/>
                  </a:cubicBezTo>
                  <a:cubicBezTo>
                    <a:pt x="47685" y="5975"/>
                    <a:pt x="47590" y="5891"/>
                    <a:pt x="47506" y="5891"/>
                  </a:cubicBezTo>
                  <a:cubicBezTo>
                    <a:pt x="46899" y="5927"/>
                    <a:pt x="46221" y="6237"/>
                    <a:pt x="45542" y="6689"/>
                  </a:cubicBezTo>
                  <a:cubicBezTo>
                    <a:pt x="45566" y="6570"/>
                    <a:pt x="45590" y="6427"/>
                    <a:pt x="45601" y="6344"/>
                  </a:cubicBezTo>
                  <a:cubicBezTo>
                    <a:pt x="45732" y="5701"/>
                    <a:pt x="45649" y="4939"/>
                    <a:pt x="45661" y="4284"/>
                  </a:cubicBezTo>
                  <a:cubicBezTo>
                    <a:pt x="45685" y="3117"/>
                    <a:pt x="45792" y="1903"/>
                    <a:pt x="45709" y="736"/>
                  </a:cubicBezTo>
                  <a:cubicBezTo>
                    <a:pt x="45720" y="593"/>
                    <a:pt x="45732" y="450"/>
                    <a:pt x="45732" y="319"/>
                  </a:cubicBezTo>
                  <a:cubicBezTo>
                    <a:pt x="45732" y="236"/>
                    <a:pt x="45685" y="176"/>
                    <a:pt x="45625" y="153"/>
                  </a:cubicBezTo>
                  <a:cubicBezTo>
                    <a:pt x="45625" y="117"/>
                    <a:pt x="45613" y="81"/>
                    <a:pt x="45613" y="45"/>
                  </a:cubicBezTo>
                  <a:cubicBezTo>
                    <a:pt x="45607" y="16"/>
                    <a:pt x="45581" y="1"/>
                    <a:pt x="455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8" name="Google Shape;9208;p37"/>
            <p:cNvSpPr/>
            <p:nvPr/>
          </p:nvSpPr>
          <p:spPr>
            <a:xfrm>
              <a:off x="4222500" y="3002200"/>
              <a:ext cx="7125" cy="10750"/>
            </a:xfrm>
            <a:custGeom>
              <a:avLst/>
              <a:gdLst/>
              <a:ahLst/>
              <a:cxnLst/>
              <a:rect l="l" t="t" r="r" b="b"/>
              <a:pathLst>
                <a:path w="285" h="430" extrusionOk="0">
                  <a:moveTo>
                    <a:pt x="130" y="1"/>
                  </a:moveTo>
                  <a:cubicBezTo>
                    <a:pt x="67" y="1"/>
                    <a:pt x="0" y="64"/>
                    <a:pt x="38" y="147"/>
                  </a:cubicBezTo>
                  <a:cubicBezTo>
                    <a:pt x="62" y="230"/>
                    <a:pt x="109" y="313"/>
                    <a:pt x="157" y="397"/>
                  </a:cubicBezTo>
                  <a:cubicBezTo>
                    <a:pt x="172" y="420"/>
                    <a:pt x="191" y="429"/>
                    <a:pt x="209" y="429"/>
                  </a:cubicBezTo>
                  <a:cubicBezTo>
                    <a:pt x="248" y="429"/>
                    <a:pt x="284" y="386"/>
                    <a:pt x="276" y="337"/>
                  </a:cubicBezTo>
                  <a:cubicBezTo>
                    <a:pt x="264" y="254"/>
                    <a:pt x="228" y="159"/>
                    <a:pt x="216" y="75"/>
                  </a:cubicBezTo>
                  <a:cubicBezTo>
                    <a:pt x="203" y="22"/>
                    <a:pt x="167" y="1"/>
                    <a:pt x="13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9" name="Google Shape;9209;p37"/>
            <p:cNvSpPr/>
            <p:nvPr/>
          </p:nvSpPr>
          <p:spPr>
            <a:xfrm>
              <a:off x="4302325" y="2713800"/>
              <a:ext cx="6250" cy="4850"/>
            </a:xfrm>
            <a:custGeom>
              <a:avLst/>
              <a:gdLst/>
              <a:ahLst/>
              <a:cxnLst/>
              <a:rect l="l" t="t" r="r" b="b"/>
              <a:pathLst>
                <a:path w="250" h="194" extrusionOk="0">
                  <a:moveTo>
                    <a:pt x="101" y="1"/>
                  </a:moveTo>
                  <a:cubicBezTo>
                    <a:pt x="0" y="1"/>
                    <a:pt x="6" y="193"/>
                    <a:pt x="119" y="193"/>
                  </a:cubicBezTo>
                  <a:cubicBezTo>
                    <a:pt x="250" y="193"/>
                    <a:pt x="250" y="3"/>
                    <a:pt x="119" y="3"/>
                  </a:cubicBezTo>
                  <a:cubicBezTo>
                    <a:pt x="113" y="1"/>
                    <a:pt x="107" y="1"/>
                    <a:pt x="1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0" name="Google Shape;9210;p37"/>
            <p:cNvSpPr/>
            <p:nvPr/>
          </p:nvSpPr>
          <p:spPr>
            <a:xfrm>
              <a:off x="4598550" y="1967900"/>
              <a:ext cx="18400" cy="42450"/>
            </a:xfrm>
            <a:custGeom>
              <a:avLst/>
              <a:gdLst/>
              <a:ahLst/>
              <a:cxnLst/>
              <a:rect l="l" t="t" r="r" b="b"/>
              <a:pathLst>
                <a:path w="736" h="1698" extrusionOk="0">
                  <a:moveTo>
                    <a:pt x="679" y="1"/>
                  </a:moveTo>
                  <a:cubicBezTo>
                    <a:pt x="663" y="1"/>
                    <a:pt x="649" y="9"/>
                    <a:pt x="641" y="26"/>
                  </a:cubicBezTo>
                  <a:cubicBezTo>
                    <a:pt x="367" y="502"/>
                    <a:pt x="188" y="1038"/>
                    <a:pt x="21" y="1561"/>
                  </a:cubicBezTo>
                  <a:cubicBezTo>
                    <a:pt x="0" y="1646"/>
                    <a:pt x="63" y="1698"/>
                    <a:pt x="130" y="1698"/>
                  </a:cubicBezTo>
                  <a:cubicBezTo>
                    <a:pt x="176" y="1698"/>
                    <a:pt x="224" y="1674"/>
                    <a:pt x="248" y="1621"/>
                  </a:cubicBezTo>
                  <a:cubicBezTo>
                    <a:pt x="438" y="1109"/>
                    <a:pt x="641" y="597"/>
                    <a:pt x="736" y="73"/>
                  </a:cubicBezTo>
                  <a:cubicBezTo>
                    <a:pt x="736" y="27"/>
                    <a:pt x="706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1" name="Google Shape;9211;p37"/>
            <p:cNvSpPr/>
            <p:nvPr/>
          </p:nvSpPr>
          <p:spPr>
            <a:xfrm>
              <a:off x="4597425" y="1994075"/>
              <a:ext cx="18575" cy="50350"/>
            </a:xfrm>
            <a:custGeom>
              <a:avLst/>
              <a:gdLst/>
              <a:ahLst/>
              <a:cxnLst/>
              <a:rect l="l" t="t" r="r" b="b"/>
              <a:pathLst>
                <a:path w="743" h="2014" extrusionOk="0">
                  <a:moveTo>
                    <a:pt x="650" y="1"/>
                  </a:moveTo>
                  <a:cubicBezTo>
                    <a:pt x="619" y="1"/>
                    <a:pt x="588" y="19"/>
                    <a:pt x="578" y="62"/>
                  </a:cubicBezTo>
                  <a:cubicBezTo>
                    <a:pt x="388" y="693"/>
                    <a:pt x="138" y="1300"/>
                    <a:pt x="7" y="1943"/>
                  </a:cubicBezTo>
                  <a:cubicBezTo>
                    <a:pt x="0" y="1990"/>
                    <a:pt x="31" y="2014"/>
                    <a:pt x="63" y="2014"/>
                  </a:cubicBezTo>
                  <a:cubicBezTo>
                    <a:pt x="89" y="2014"/>
                    <a:pt x="115" y="1999"/>
                    <a:pt x="126" y="1967"/>
                  </a:cubicBezTo>
                  <a:cubicBezTo>
                    <a:pt x="364" y="1360"/>
                    <a:pt x="543" y="717"/>
                    <a:pt x="721" y="98"/>
                  </a:cubicBezTo>
                  <a:cubicBezTo>
                    <a:pt x="743" y="41"/>
                    <a:pt x="696" y="1"/>
                    <a:pt x="6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2" name="Google Shape;9212;p37"/>
            <p:cNvSpPr/>
            <p:nvPr/>
          </p:nvSpPr>
          <p:spPr>
            <a:xfrm>
              <a:off x="4512750" y="2126175"/>
              <a:ext cx="57525" cy="6900"/>
            </a:xfrm>
            <a:custGeom>
              <a:avLst/>
              <a:gdLst/>
              <a:ahLst/>
              <a:cxnLst/>
              <a:rect l="l" t="t" r="r" b="b"/>
              <a:pathLst>
                <a:path w="2301" h="276" extrusionOk="0">
                  <a:moveTo>
                    <a:pt x="2171" y="1"/>
                  </a:moveTo>
                  <a:cubicBezTo>
                    <a:pt x="2163" y="1"/>
                    <a:pt x="2153" y="2"/>
                    <a:pt x="2144" y="5"/>
                  </a:cubicBezTo>
                  <a:cubicBezTo>
                    <a:pt x="1589" y="91"/>
                    <a:pt x="1035" y="146"/>
                    <a:pt x="475" y="146"/>
                  </a:cubicBezTo>
                  <a:cubicBezTo>
                    <a:pt x="337" y="146"/>
                    <a:pt x="199" y="143"/>
                    <a:pt x="60" y="136"/>
                  </a:cubicBezTo>
                  <a:cubicBezTo>
                    <a:pt x="1" y="136"/>
                    <a:pt x="1" y="195"/>
                    <a:pt x="48" y="207"/>
                  </a:cubicBezTo>
                  <a:cubicBezTo>
                    <a:pt x="386" y="252"/>
                    <a:pt x="723" y="276"/>
                    <a:pt x="1060" y="276"/>
                  </a:cubicBezTo>
                  <a:cubicBezTo>
                    <a:pt x="1437" y="276"/>
                    <a:pt x="1814" y="246"/>
                    <a:pt x="2191" y="183"/>
                  </a:cubicBezTo>
                  <a:cubicBezTo>
                    <a:pt x="2301" y="173"/>
                    <a:pt x="2269" y="1"/>
                    <a:pt x="21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3" name="Google Shape;9213;p37"/>
            <p:cNvSpPr/>
            <p:nvPr/>
          </p:nvSpPr>
          <p:spPr>
            <a:xfrm>
              <a:off x="4573775" y="2126575"/>
              <a:ext cx="3600" cy="2700"/>
            </a:xfrm>
            <a:custGeom>
              <a:avLst/>
              <a:gdLst/>
              <a:ahLst/>
              <a:cxnLst/>
              <a:rect l="l" t="t" r="r" b="b"/>
              <a:pathLst>
                <a:path w="144" h="108" extrusionOk="0">
                  <a:moveTo>
                    <a:pt x="60" y="1"/>
                  </a:moveTo>
                  <a:cubicBezTo>
                    <a:pt x="0" y="1"/>
                    <a:pt x="0" y="108"/>
                    <a:pt x="60" y="108"/>
                  </a:cubicBezTo>
                  <a:cubicBezTo>
                    <a:pt x="143" y="108"/>
                    <a:pt x="143" y="1"/>
                    <a:pt x="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4" name="Google Shape;9214;p37"/>
            <p:cNvSpPr/>
            <p:nvPr/>
          </p:nvSpPr>
          <p:spPr>
            <a:xfrm>
              <a:off x="4540725" y="2142200"/>
              <a:ext cx="38425" cy="6000"/>
            </a:xfrm>
            <a:custGeom>
              <a:avLst/>
              <a:gdLst/>
              <a:ahLst/>
              <a:cxnLst/>
              <a:rect l="l" t="t" r="r" b="b"/>
              <a:pathLst>
                <a:path w="1537" h="240" extrusionOk="0">
                  <a:moveTo>
                    <a:pt x="1039" y="1"/>
                  </a:moveTo>
                  <a:cubicBezTo>
                    <a:pt x="722" y="1"/>
                    <a:pt x="409" y="34"/>
                    <a:pt x="108" y="43"/>
                  </a:cubicBezTo>
                  <a:cubicBezTo>
                    <a:pt x="1" y="43"/>
                    <a:pt x="1" y="197"/>
                    <a:pt x="108" y="197"/>
                  </a:cubicBezTo>
                  <a:cubicBezTo>
                    <a:pt x="409" y="206"/>
                    <a:pt x="722" y="239"/>
                    <a:pt x="1039" y="239"/>
                  </a:cubicBezTo>
                  <a:cubicBezTo>
                    <a:pt x="1161" y="239"/>
                    <a:pt x="1283" y="234"/>
                    <a:pt x="1406" y="221"/>
                  </a:cubicBezTo>
                  <a:cubicBezTo>
                    <a:pt x="1537" y="209"/>
                    <a:pt x="1537" y="31"/>
                    <a:pt x="1406" y="19"/>
                  </a:cubicBezTo>
                  <a:cubicBezTo>
                    <a:pt x="1283" y="5"/>
                    <a:pt x="1161" y="1"/>
                    <a:pt x="10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5" name="Google Shape;9215;p37"/>
            <p:cNvSpPr/>
            <p:nvPr/>
          </p:nvSpPr>
          <p:spPr>
            <a:xfrm>
              <a:off x="4548875" y="2156325"/>
              <a:ext cx="30575" cy="9325"/>
            </a:xfrm>
            <a:custGeom>
              <a:avLst/>
              <a:gdLst/>
              <a:ahLst/>
              <a:cxnLst/>
              <a:rect l="l" t="t" r="r" b="b"/>
              <a:pathLst>
                <a:path w="1223" h="373" extrusionOk="0">
                  <a:moveTo>
                    <a:pt x="592" y="1"/>
                  </a:moveTo>
                  <a:cubicBezTo>
                    <a:pt x="422" y="1"/>
                    <a:pt x="250" y="28"/>
                    <a:pt x="103" y="61"/>
                  </a:cubicBezTo>
                  <a:cubicBezTo>
                    <a:pt x="0" y="95"/>
                    <a:pt x="19" y="252"/>
                    <a:pt x="127" y="252"/>
                  </a:cubicBezTo>
                  <a:cubicBezTo>
                    <a:pt x="131" y="252"/>
                    <a:pt x="135" y="252"/>
                    <a:pt x="139" y="251"/>
                  </a:cubicBezTo>
                  <a:cubicBezTo>
                    <a:pt x="205" y="247"/>
                    <a:pt x="270" y="244"/>
                    <a:pt x="335" y="244"/>
                  </a:cubicBezTo>
                  <a:cubicBezTo>
                    <a:pt x="449" y="244"/>
                    <a:pt x="562" y="253"/>
                    <a:pt x="675" y="275"/>
                  </a:cubicBezTo>
                  <a:cubicBezTo>
                    <a:pt x="806" y="299"/>
                    <a:pt x="937" y="359"/>
                    <a:pt x="1092" y="370"/>
                  </a:cubicBezTo>
                  <a:cubicBezTo>
                    <a:pt x="1100" y="372"/>
                    <a:pt x="1107" y="373"/>
                    <a:pt x="1115" y="373"/>
                  </a:cubicBezTo>
                  <a:cubicBezTo>
                    <a:pt x="1222" y="373"/>
                    <a:pt x="1218" y="212"/>
                    <a:pt x="1151" y="156"/>
                  </a:cubicBezTo>
                  <a:cubicBezTo>
                    <a:pt x="996" y="40"/>
                    <a:pt x="795" y="1"/>
                    <a:pt x="5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6" name="Google Shape;9216;p37"/>
            <p:cNvSpPr/>
            <p:nvPr/>
          </p:nvSpPr>
          <p:spPr>
            <a:xfrm>
              <a:off x="4554500" y="2177475"/>
              <a:ext cx="22275" cy="8700"/>
            </a:xfrm>
            <a:custGeom>
              <a:avLst/>
              <a:gdLst/>
              <a:ahLst/>
              <a:cxnLst/>
              <a:rect l="l" t="t" r="r" b="b"/>
              <a:pathLst>
                <a:path w="891" h="348" extrusionOk="0">
                  <a:moveTo>
                    <a:pt x="142" y="0"/>
                  </a:moveTo>
                  <a:cubicBezTo>
                    <a:pt x="20" y="0"/>
                    <a:pt x="1" y="204"/>
                    <a:pt x="117" y="227"/>
                  </a:cubicBezTo>
                  <a:cubicBezTo>
                    <a:pt x="315" y="282"/>
                    <a:pt x="493" y="347"/>
                    <a:pt x="688" y="347"/>
                  </a:cubicBezTo>
                  <a:cubicBezTo>
                    <a:pt x="704" y="347"/>
                    <a:pt x="720" y="347"/>
                    <a:pt x="736" y="346"/>
                  </a:cubicBezTo>
                  <a:cubicBezTo>
                    <a:pt x="831" y="346"/>
                    <a:pt x="891" y="179"/>
                    <a:pt x="795" y="144"/>
                  </a:cubicBezTo>
                  <a:cubicBezTo>
                    <a:pt x="581" y="48"/>
                    <a:pt x="379" y="36"/>
                    <a:pt x="152" y="1"/>
                  </a:cubicBezTo>
                  <a:cubicBezTo>
                    <a:pt x="149" y="0"/>
                    <a:pt x="145" y="0"/>
                    <a:pt x="1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7" name="Google Shape;9217;p37"/>
            <p:cNvSpPr/>
            <p:nvPr/>
          </p:nvSpPr>
          <p:spPr>
            <a:xfrm>
              <a:off x="4569000" y="2189375"/>
              <a:ext cx="7175" cy="5700"/>
            </a:xfrm>
            <a:custGeom>
              <a:avLst/>
              <a:gdLst/>
              <a:ahLst/>
              <a:cxnLst/>
              <a:rect l="l" t="t" r="r" b="b"/>
              <a:pathLst>
                <a:path w="287" h="228" extrusionOk="0">
                  <a:moveTo>
                    <a:pt x="156" y="1"/>
                  </a:moveTo>
                  <a:cubicBezTo>
                    <a:pt x="1" y="1"/>
                    <a:pt x="1" y="227"/>
                    <a:pt x="156" y="227"/>
                  </a:cubicBezTo>
                  <a:cubicBezTo>
                    <a:pt x="287" y="227"/>
                    <a:pt x="287" y="1"/>
                    <a:pt x="1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8" name="Google Shape;9218;p37"/>
            <p:cNvSpPr/>
            <p:nvPr/>
          </p:nvSpPr>
          <p:spPr>
            <a:xfrm>
              <a:off x="4572875" y="2205175"/>
              <a:ext cx="5100" cy="3575"/>
            </a:xfrm>
            <a:custGeom>
              <a:avLst/>
              <a:gdLst/>
              <a:ahLst/>
              <a:cxnLst/>
              <a:rect l="l" t="t" r="r" b="b"/>
              <a:pathLst>
                <a:path w="204" h="143" extrusionOk="0">
                  <a:moveTo>
                    <a:pt x="96" y="0"/>
                  </a:moveTo>
                  <a:cubicBezTo>
                    <a:pt x="1" y="0"/>
                    <a:pt x="1" y="143"/>
                    <a:pt x="96" y="143"/>
                  </a:cubicBezTo>
                  <a:cubicBezTo>
                    <a:pt x="203" y="143"/>
                    <a:pt x="203" y="0"/>
                    <a:pt x="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9" name="Google Shape;9219;p37"/>
            <p:cNvSpPr/>
            <p:nvPr/>
          </p:nvSpPr>
          <p:spPr>
            <a:xfrm>
              <a:off x="4348450" y="2585875"/>
              <a:ext cx="50600" cy="36200"/>
            </a:xfrm>
            <a:custGeom>
              <a:avLst/>
              <a:gdLst/>
              <a:ahLst/>
              <a:cxnLst/>
              <a:rect l="l" t="t" r="r" b="b"/>
              <a:pathLst>
                <a:path w="2024" h="1448" extrusionOk="0">
                  <a:moveTo>
                    <a:pt x="84" y="0"/>
                  </a:moveTo>
                  <a:cubicBezTo>
                    <a:pt x="48" y="0"/>
                    <a:pt x="0" y="36"/>
                    <a:pt x="48" y="83"/>
                  </a:cubicBezTo>
                  <a:cubicBezTo>
                    <a:pt x="310" y="298"/>
                    <a:pt x="655" y="429"/>
                    <a:pt x="941" y="619"/>
                  </a:cubicBezTo>
                  <a:cubicBezTo>
                    <a:pt x="1262" y="857"/>
                    <a:pt x="1560" y="1143"/>
                    <a:pt x="1870" y="1429"/>
                  </a:cubicBezTo>
                  <a:cubicBezTo>
                    <a:pt x="1888" y="1442"/>
                    <a:pt x="1906" y="1448"/>
                    <a:pt x="1923" y="1448"/>
                  </a:cubicBezTo>
                  <a:cubicBezTo>
                    <a:pt x="1983" y="1448"/>
                    <a:pt x="2023" y="1377"/>
                    <a:pt x="1977" y="1322"/>
                  </a:cubicBezTo>
                  <a:cubicBezTo>
                    <a:pt x="1727" y="1012"/>
                    <a:pt x="1441" y="774"/>
                    <a:pt x="1120" y="536"/>
                  </a:cubicBezTo>
                  <a:cubicBezTo>
                    <a:pt x="822" y="322"/>
                    <a:pt x="441" y="6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0" name="Google Shape;9220;p37"/>
            <p:cNvSpPr/>
            <p:nvPr/>
          </p:nvSpPr>
          <p:spPr>
            <a:xfrm>
              <a:off x="4381975" y="2594075"/>
              <a:ext cx="41075" cy="28750"/>
            </a:xfrm>
            <a:custGeom>
              <a:avLst/>
              <a:gdLst/>
              <a:ahLst/>
              <a:cxnLst/>
              <a:rect l="l" t="t" r="r" b="b"/>
              <a:pathLst>
                <a:path w="1643" h="1150" extrusionOk="0">
                  <a:moveTo>
                    <a:pt x="121" y="1"/>
                  </a:moveTo>
                  <a:cubicBezTo>
                    <a:pt x="55" y="1"/>
                    <a:pt x="1" y="85"/>
                    <a:pt x="64" y="148"/>
                  </a:cubicBezTo>
                  <a:cubicBezTo>
                    <a:pt x="505" y="529"/>
                    <a:pt x="969" y="875"/>
                    <a:pt x="1469" y="1137"/>
                  </a:cubicBezTo>
                  <a:cubicBezTo>
                    <a:pt x="1486" y="1146"/>
                    <a:pt x="1502" y="1150"/>
                    <a:pt x="1517" y="1150"/>
                  </a:cubicBezTo>
                  <a:cubicBezTo>
                    <a:pt x="1598" y="1150"/>
                    <a:pt x="1643" y="1032"/>
                    <a:pt x="1553" y="982"/>
                  </a:cubicBezTo>
                  <a:cubicBezTo>
                    <a:pt x="1076" y="696"/>
                    <a:pt x="624" y="386"/>
                    <a:pt x="183" y="29"/>
                  </a:cubicBezTo>
                  <a:cubicBezTo>
                    <a:pt x="163" y="9"/>
                    <a:pt x="141" y="1"/>
                    <a:pt x="1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1" name="Google Shape;9221;p37"/>
            <p:cNvSpPr/>
            <p:nvPr/>
          </p:nvSpPr>
          <p:spPr>
            <a:xfrm>
              <a:off x="4595800" y="2043650"/>
              <a:ext cx="32100" cy="91350"/>
            </a:xfrm>
            <a:custGeom>
              <a:avLst/>
              <a:gdLst/>
              <a:ahLst/>
              <a:cxnLst/>
              <a:rect l="l" t="t" r="r" b="b"/>
              <a:pathLst>
                <a:path w="1284" h="3654" extrusionOk="0">
                  <a:moveTo>
                    <a:pt x="1178" y="1"/>
                  </a:moveTo>
                  <a:cubicBezTo>
                    <a:pt x="1139" y="1"/>
                    <a:pt x="1099" y="24"/>
                    <a:pt x="1084" y="79"/>
                  </a:cubicBezTo>
                  <a:cubicBezTo>
                    <a:pt x="882" y="817"/>
                    <a:pt x="655" y="1579"/>
                    <a:pt x="453" y="2318"/>
                  </a:cubicBezTo>
                  <a:cubicBezTo>
                    <a:pt x="358" y="2639"/>
                    <a:pt x="1" y="3270"/>
                    <a:pt x="215" y="3592"/>
                  </a:cubicBezTo>
                  <a:cubicBezTo>
                    <a:pt x="235" y="3623"/>
                    <a:pt x="274" y="3653"/>
                    <a:pt x="323" y="3653"/>
                  </a:cubicBezTo>
                  <a:cubicBezTo>
                    <a:pt x="330" y="3653"/>
                    <a:pt x="338" y="3653"/>
                    <a:pt x="346" y="3651"/>
                  </a:cubicBezTo>
                  <a:cubicBezTo>
                    <a:pt x="429" y="3604"/>
                    <a:pt x="465" y="3568"/>
                    <a:pt x="477" y="3484"/>
                  </a:cubicBezTo>
                  <a:cubicBezTo>
                    <a:pt x="489" y="3437"/>
                    <a:pt x="465" y="3377"/>
                    <a:pt x="429" y="3365"/>
                  </a:cubicBezTo>
                  <a:cubicBezTo>
                    <a:pt x="417" y="3365"/>
                    <a:pt x="417" y="3353"/>
                    <a:pt x="405" y="3353"/>
                  </a:cubicBezTo>
                  <a:cubicBezTo>
                    <a:pt x="401" y="3346"/>
                    <a:pt x="396" y="3343"/>
                    <a:pt x="390" y="3343"/>
                  </a:cubicBezTo>
                  <a:cubicBezTo>
                    <a:pt x="379" y="3343"/>
                    <a:pt x="366" y="3353"/>
                    <a:pt x="358" y="3353"/>
                  </a:cubicBezTo>
                  <a:cubicBezTo>
                    <a:pt x="512" y="2961"/>
                    <a:pt x="774" y="2008"/>
                    <a:pt x="810" y="1877"/>
                  </a:cubicBezTo>
                  <a:cubicBezTo>
                    <a:pt x="953" y="1294"/>
                    <a:pt x="1120" y="698"/>
                    <a:pt x="1263" y="115"/>
                  </a:cubicBezTo>
                  <a:cubicBezTo>
                    <a:pt x="1283" y="46"/>
                    <a:pt x="1232" y="1"/>
                    <a:pt x="11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2" name="Google Shape;9222;p37"/>
            <p:cNvSpPr/>
            <p:nvPr/>
          </p:nvSpPr>
          <p:spPr>
            <a:xfrm>
              <a:off x="4610800" y="2055000"/>
              <a:ext cx="26475" cy="68650"/>
            </a:xfrm>
            <a:custGeom>
              <a:avLst/>
              <a:gdLst/>
              <a:ahLst/>
              <a:cxnLst/>
              <a:rect l="l" t="t" r="r" b="b"/>
              <a:pathLst>
                <a:path w="1059" h="2746" extrusionOk="0">
                  <a:moveTo>
                    <a:pt x="934" y="1"/>
                  </a:moveTo>
                  <a:cubicBezTo>
                    <a:pt x="897" y="1"/>
                    <a:pt x="859" y="20"/>
                    <a:pt x="841" y="66"/>
                  </a:cubicBezTo>
                  <a:cubicBezTo>
                    <a:pt x="722" y="494"/>
                    <a:pt x="591" y="935"/>
                    <a:pt x="448" y="1364"/>
                  </a:cubicBezTo>
                  <a:cubicBezTo>
                    <a:pt x="293" y="1792"/>
                    <a:pt x="91" y="2209"/>
                    <a:pt x="8" y="2638"/>
                  </a:cubicBezTo>
                  <a:cubicBezTo>
                    <a:pt x="0" y="2699"/>
                    <a:pt x="42" y="2745"/>
                    <a:pt x="88" y="2745"/>
                  </a:cubicBezTo>
                  <a:cubicBezTo>
                    <a:pt x="114" y="2745"/>
                    <a:pt x="141" y="2731"/>
                    <a:pt x="163" y="2697"/>
                  </a:cubicBezTo>
                  <a:cubicBezTo>
                    <a:pt x="639" y="1983"/>
                    <a:pt x="817" y="935"/>
                    <a:pt x="1044" y="125"/>
                  </a:cubicBezTo>
                  <a:cubicBezTo>
                    <a:pt x="1058" y="52"/>
                    <a:pt x="996" y="1"/>
                    <a:pt x="9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3" name="Google Shape;9223;p37"/>
            <p:cNvSpPr/>
            <p:nvPr/>
          </p:nvSpPr>
          <p:spPr>
            <a:xfrm>
              <a:off x="4003350" y="3190950"/>
              <a:ext cx="63825" cy="13425"/>
            </a:xfrm>
            <a:custGeom>
              <a:avLst/>
              <a:gdLst/>
              <a:ahLst/>
              <a:cxnLst/>
              <a:rect l="l" t="t" r="r" b="b"/>
              <a:pathLst>
                <a:path w="2553" h="537" extrusionOk="0">
                  <a:moveTo>
                    <a:pt x="161" y="0"/>
                  </a:moveTo>
                  <a:cubicBezTo>
                    <a:pt x="46" y="0"/>
                    <a:pt x="1" y="172"/>
                    <a:pt x="124" y="217"/>
                  </a:cubicBezTo>
                  <a:cubicBezTo>
                    <a:pt x="686" y="369"/>
                    <a:pt x="1347" y="537"/>
                    <a:pt x="1967" y="537"/>
                  </a:cubicBezTo>
                  <a:cubicBezTo>
                    <a:pt x="2122" y="537"/>
                    <a:pt x="2274" y="526"/>
                    <a:pt x="2422" y="502"/>
                  </a:cubicBezTo>
                  <a:cubicBezTo>
                    <a:pt x="2553" y="467"/>
                    <a:pt x="2553" y="241"/>
                    <a:pt x="2422" y="229"/>
                  </a:cubicBezTo>
                  <a:cubicBezTo>
                    <a:pt x="1672" y="121"/>
                    <a:pt x="934" y="169"/>
                    <a:pt x="184" y="2"/>
                  </a:cubicBezTo>
                  <a:cubicBezTo>
                    <a:pt x="176" y="1"/>
                    <a:pt x="169" y="0"/>
                    <a:pt x="1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4" name="Google Shape;9224;p37"/>
            <p:cNvSpPr/>
            <p:nvPr/>
          </p:nvSpPr>
          <p:spPr>
            <a:xfrm>
              <a:off x="4021800" y="3173675"/>
              <a:ext cx="52825" cy="14100"/>
            </a:xfrm>
            <a:custGeom>
              <a:avLst/>
              <a:gdLst/>
              <a:ahLst/>
              <a:cxnLst/>
              <a:rect l="l" t="t" r="r" b="b"/>
              <a:pathLst>
                <a:path w="2113" h="564" extrusionOk="0">
                  <a:moveTo>
                    <a:pt x="137" y="1"/>
                  </a:moveTo>
                  <a:cubicBezTo>
                    <a:pt x="35" y="1"/>
                    <a:pt x="0" y="148"/>
                    <a:pt x="101" y="181"/>
                  </a:cubicBezTo>
                  <a:cubicBezTo>
                    <a:pt x="614" y="349"/>
                    <a:pt x="1220" y="563"/>
                    <a:pt x="1772" y="563"/>
                  </a:cubicBezTo>
                  <a:cubicBezTo>
                    <a:pt x="1847" y="563"/>
                    <a:pt x="1921" y="559"/>
                    <a:pt x="1994" y="551"/>
                  </a:cubicBezTo>
                  <a:cubicBezTo>
                    <a:pt x="2077" y="539"/>
                    <a:pt x="2113" y="420"/>
                    <a:pt x="2017" y="384"/>
                  </a:cubicBezTo>
                  <a:cubicBezTo>
                    <a:pt x="1720" y="301"/>
                    <a:pt x="1398" y="277"/>
                    <a:pt x="1089" y="217"/>
                  </a:cubicBezTo>
                  <a:cubicBezTo>
                    <a:pt x="767" y="158"/>
                    <a:pt x="458" y="86"/>
                    <a:pt x="160" y="3"/>
                  </a:cubicBezTo>
                  <a:cubicBezTo>
                    <a:pt x="152" y="1"/>
                    <a:pt x="145" y="1"/>
                    <a:pt x="1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5" name="Google Shape;9225;p37"/>
            <p:cNvSpPr/>
            <p:nvPr/>
          </p:nvSpPr>
          <p:spPr>
            <a:xfrm>
              <a:off x="4043850" y="3161775"/>
              <a:ext cx="39125" cy="12225"/>
            </a:xfrm>
            <a:custGeom>
              <a:avLst/>
              <a:gdLst/>
              <a:ahLst/>
              <a:cxnLst/>
              <a:rect l="l" t="t" r="r" b="b"/>
              <a:pathLst>
                <a:path w="1565" h="489" extrusionOk="0">
                  <a:moveTo>
                    <a:pt x="186" y="1"/>
                  </a:moveTo>
                  <a:cubicBezTo>
                    <a:pt x="57" y="1"/>
                    <a:pt x="0" y="206"/>
                    <a:pt x="147" y="229"/>
                  </a:cubicBezTo>
                  <a:cubicBezTo>
                    <a:pt x="373" y="288"/>
                    <a:pt x="635" y="336"/>
                    <a:pt x="873" y="396"/>
                  </a:cubicBezTo>
                  <a:cubicBezTo>
                    <a:pt x="1038" y="434"/>
                    <a:pt x="1202" y="489"/>
                    <a:pt x="1366" y="489"/>
                  </a:cubicBezTo>
                  <a:cubicBezTo>
                    <a:pt x="1404" y="489"/>
                    <a:pt x="1443" y="486"/>
                    <a:pt x="1481" y="479"/>
                  </a:cubicBezTo>
                  <a:cubicBezTo>
                    <a:pt x="1564" y="455"/>
                    <a:pt x="1564" y="324"/>
                    <a:pt x="1516" y="276"/>
                  </a:cubicBezTo>
                  <a:cubicBezTo>
                    <a:pt x="1338" y="157"/>
                    <a:pt x="1112" y="157"/>
                    <a:pt x="897" y="122"/>
                  </a:cubicBezTo>
                  <a:cubicBezTo>
                    <a:pt x="659" y="74"/>
                    <a:pt x="445" y="38"/>
                    <a:pt x="207" y="3"/>
                  </a:cubicBezTo>
                  <a:cubicBezTo>
                    <a:pt x="200" y="1"/>
                    <a:pt x="193" y="1"/>
                    <a:pt x="1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6" name="Google Shape;9226;p37"/>
            <p:cNvSpPr/>
            <p:nvPr/>
          </p:nvSpPr>
          <p:spPr>
            <a:xfrm>
              <a:off x="4062500" y="3141275"/>
              <a:ext cx="18425" cy="7875"/>
            </a:xfrm>
            <a:custGeom>
              <a:avLst/>
              <a:gdLst/>
              <a:ahLst/>
              <a:cxnLst/>
              <a:rect l="l" t="t" r="r" b="b"/>
              <a:pathLst>
                <a:path w="737" h="315" extrusionOk="0">
                  <a:moveTo>
                    <a:pt x="139" y="0"/>
                  </a:moveTo>
                  <a:cubicBezTo>
                    <a:pt x="30" y="0"/>
                    <a:pt x="0" y="157"/>
                    <a:pt x="104" y="192"/>
                  </a:cubicBezTo>
                  <a:cubicBezTo>
                    <a:pt x="258" y="239"/>
                    <a:pt x="425" y="263"/>
                    <a:pt x="568" y="311"/>
                  </a:cubicBezTo>
                  <a:cubicBezTo>
                    <a:pt x="578" y="314"/>
                    <a:pt x="587" y="315"/>
                    <a:pt x="596" y="315"/>
                  </a:cubicBezTo>
                  <a:cubicBezTo>
                    <a:pt x="696" y="315"/>
                    <a:pt x="737" y="142"/>
                    <a:pt x="628" y="120"/>
                  </a:cubicBezTo>
                  <a:cubicBezTo>
                    <a:pt x="473" y="73"/>
                    <a:pt x="318" y="49"/>
                    <a:pt x="151" y="1"/>
                  </a:cubicBezTo>
                  <a:cubicBezTo>
                    <a:pt x="147" y="1"/>
                    <a:pt x="143" y="0"/>
                    <a:pt x="1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7" name="Google Shape;9227;p37"/>
            <p:cNvSpPr/>
            <p:nvPr/>
          </p:nvSpPr>
          <p:spPr>
            <a:xfrm>
              <a:off x="4076400" y="3131175"/>
              <a:ext cx="2700" cy="2400"/>
            </a:xfrm>
            <a:custGeom>
              <a:avLst/>
              <a:gdLst/>
              <a:ahLst/>
              <a:cxnLst/>
              <a:rect l="l" t="t" r="r" b="b"/>
              <a:pathLst>
                <a:path w="108" h="96" extrusionOk="0">
                  <a:moveTo>
                    <a:pt x="48" y="0"/>
                  </a:moveTo>
                  <a:cubicBezTo>
                    <a:pt x="0" y="0"/>
                    <a:pt x="0" y="96"/>
                    <a:pt x="48" y="96"/>
                  </a:cubicBezTo>
                  <a:cubicBezTo>
                    <a:pt x="107" y="96"/>
                    <a:pt x="107" y="0"/>
                    <a:pt x="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8" name="Google Shape;9228;p37"/>
            <p:cNvSpPr/>
            <p:nvPr/>
          </p:nvSpPr>
          <p:spPr>
            <a:xfrm>
              <a:off x="4077275" y="312610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5"/>
                    <a:pt x="13" y="25"/>
                  </a:cubicBezTo>
                  <a:cubicBezTo>
                    <a:pt x="25" y="25"/>
                    <a:pt x="25" y="1"/>
                    <a:pt x="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9" name="Google Shape;9229;p37"/>
            <p:cNvSpPr/>
            <p:nvPr/>
          </p:nvSpPr>
          <p:spPr>
            <a:xfrm>
              <a:off x="4309750" y="2626950"/>
              <a:ext cx="4500" cy="3575"/>
            </a:xfrm>
            <a:custGeom>
              <a:avLst/>
              <a:gdLst/>
              <a:ahLst/>
              <a:cxnLst/>
              <a:rect l="l" t="t" r="r" b="b"/>
              <a:pathLst>
                <a:path w="180" h="143" extrusionOk="0">
                  <a:moveTo>
                    <a:pt x="84" y="0"/>
                  </a:moveTo>
                  <a:cubicBezTo>
                    <a:pt x="1" y="0"/>
                    <a:pt x="1" y="143"/>
                    <a:pt x="84" y="143"/>
                  </a:cubicBezTo>
                  <a:cubicBezTo>
                    <a:pt x="179" y="143"/>
                    <a:pt x="179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0" name="Google Shape;9230;p37"/>
            <p:cNvSpPr/>
            <p:nvPr/>
          </p:nvSpPr>
          <p:spPr>
            <a:xfrm>
              <a:off x="4093325" y="2379900"/>
              <a:ext cx="147700" cy="48350"/>
            </a:xfrm>
            <a:custGeom>
              <a:avLst/>
              <a:gdLst/>
              <a:ahLst/>
              <a:cxnLst/>
              <a:rect l="l" t="t" r="r" b="b"/>
              <a:pathLst>
                <a:path w="5908" h="1934" extrusionOk="0">
                  <a:moveTo>
                    <a:pt x="178" y="1"/>
                  </a:moveTo>
                  <a:cubicBezTo>
                    <a:pt x="64" y="1"/>
                    <a:pt x="0" y="169"/>
                    <a:pt x="109" y="238"/>
                  </a:cubicBezTo>
                  <a:cubicBezTo>
                    <a:pt x="1688" y="1238"/>
                    <a:pt x="3537" y="1934"/>
                    <a:pt x="5420" y="1934"/>
                  </a:cubicBezTo>
                  <a:cubicBezTo>
                    <a:pt x="5511" y="1934"/>
                    <a:pt x="5602" y="1932"/>
                    <a:pt x="5693" y="1929"/>
                  </a:cubicBezTo>
                  <a:cubicBezTo>
                    <a:pt x="5907" y="1905"/>
                    <a:pt x="5907" y="1631"/>
                    <a:pt x="5693" y="1595"/>
                  </a:cubicBezTo>
                  <a:cubicBezTo>
                    <a:pt x="3728" y="1405"/>
                    <a:pt x="1978" y="1036"/>
                    <a:pt x="252" y="24"/>
                  </a:cubicBezTo>
                  <a:cubicBezTo>
                    <a:pt x="226" y="8"/>
                    <a:pt x="201" y="1"/>
                    <a:pt x="1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1" name="Google Shape;9231;p37"/>
            <p:cNvSpPr/>
            <p:nvPr/>
          </p:nvSpPr>
          <p:spPr>
            <a:xfrm>
              <a:off x="4150575" y="2380275"/>
              <a:ext cx="90725" cy="30950"/>
            </a:xfrm>
            <a:custGeom>
              <a:avLst/>
              <a:gdLst/>
              <a:ahLst/>
              <a:cxnLst/>
              <a:rect l="l" t="t" r="r" b="b"/>
              <a:pathLst>
                <a:path w="3629" h="1238" extrusionOk="0">
                  <a:moveTo>
                    <a:pt x="150" y="0"/>
                  </a:moveTo>
                  <a:cubicBezTo>
                    <a:pt x="61" y="0"/>
                    <a:pt x="1" y="132"/>
                    <a:pt x="105" y="164"/>
                  </a:cubicBezTo>
                  <a:cubicBezTo>
                    <a:pt x="1153" y="640"/>
                    <a:pt x="2343" y="1116"/>
                    <a:pt x="3522" y="1235"/>
                  </a:cubicBezTo>
                  <a:cubicBezTo>
                    <a:pt x="3530" y="1237"/>
                    <a:pt x="3537" y="1238"/>
                    <a:pt x="3543" y="1238"/>
                  </a:cubicBezTo>
                  <a:cubicBezTo>
                    <a:pt x="3629" y="1238"/>
                    <a:pt x="3624" y="1102"/>
                    <a:pt x="3558" y="1080"/>
                  </a:cubicBezTo>
                  <a:cubicBezTo>
                    <a:pt x="2427" y="723"/>
                    <a:pt x="1296" y="485"/>
                    <a:pt x="188" y="9"/>
                  </a:cubicBezTo>
                  <a:cubicBezTo>
                    <a:pt x="175" y="3"/>
                    <a:pt x="162" y="0"/>
                    <a:pt x="1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2" name="Google Shape;9232;p37"/>
            <p:cNvSpPr/>
            <p:nvPr/>
          </p:nvSpPr>
          <p:spPr>
            <a:xfrm>
              <a:off x="4171325" y="2364800"/>
              <a:ext cx="67025" cy="23750"/>
            </a:xfrm>
            <a:custGeom>
              <a:avLst/>
              <a:gdLst/>
              <a:ahLst/>
              <a:cxnLst/>
              <a:rect l="l" t="t" r="r" b="b"/>
              <a:pathLst>
                <a:path w="2681" h="950" extrusionOk="0">
                  <a:moveTo>
                    <a:pt x="132" y="1"/>
                  </a:moveTo>
                  <a:cubicBezTo>
                    <a:pt x="46" y="1"/>
                    <a:pt x="0" y="145"/>
                    <a:pt x="85" y="187"/>
                  </a:cubicBezTo>
                  <a:cubicBezTo>
                    <a:pt x="847" y="521"/>
                    <a:pt x="1728" y="902"/>
                    <a:pt x="2573" y="949"/>
                  </a:cubicBezTo>
                  <a:cubicBezTo>
                    <a:pt x="2680" y="949"/>
                    <a:pt x="2680" y="818"/>
                    <a:pt x="2609" y="771"/>
                  </a:cubicBezTo>
                  <a:cubicBezTo>
                    <a:pt x="1799" y="473"/>
                    <a:pt x="966" y="330"/>
                    <a:pt x="168" y="9"/>
                  </a:cubicBezTo>
                  <a:cubicBezTo>
                    <a:pt x="155" y="3"/>
                    <a:pt x="144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3" name="Google Shape;9233;p37"/>
            <p:cNvSpPr/>
            <p:nvPr/>
          </p:nvSpPr>
          <p:spPr>
            <a:xfrm>
              <a:off x="4193850" y="2359000"/>
              <a:ext cx="44775" cy="12025"/>
            </a:xfrm>
            <a:custGeom>
              <a:avLst/>
              <a:gdLst/>
              <a:ahLst/>
              <a:cxnLst/>
              <a:rect l="l" t="t" r="r" b="b"/>
              <a:pathLst>
                <a:path w="1791" h="481" extrusionOk="0">
                  <a:moveTo>
                    <a:pt x="163" y="1"/>
                  </a:moveTo>
                  <a:cubicBezTo>
                    <a:pt x="47" y="1"/>
                    <a:pt x="0" y="184"/>
                    <a:pt x="124" y="229"/>
                  </a:cubicBezTo>
                  <a:cubicBezTo>
                    <a:pt x="509" y="369"/>
                    <a:pt x="945" y="481"/>
                    <a:pt x="1364" y="481"/>
                  </a:cubicBezTo>
                  <a:cubicBezTo>
                    <a:pt x="1476" y="481"/>
                    <a:pt x="1587" y="473"/>
                    <a:pt x="1696" y="455"/>
                  </a:cubicBezTo>
                  <a:cubicBezTo>
                    <a:pt x="1791" y="443"/>
                    <a:pt x="1791" y="288"/>
                    <a:pt x="1696" y="276"/>
                  </a:cubicBezTo>
                  <a:cubicBezTo>
                    <a:pt x="1196" y="181"/>
                    <a:pt x="696" y="169"/>
                    <a:pt x="184" y="3"/>
                  </a:cubicBezTo>
                  <a:cubicBezTo>
                    <a:pt x="176" y="1"/>
                    <a:pt x="16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4" name="Google Shape;9234;p37"/>
            <p:cNvSpPr/>
            <p:nvPr/>
          </p:nvSpPr>
          <p:spPr>
            <a:xfrm>
              <a:off x="4205050" y="2341925"/>
              <a:ext cx="31550" cy="11300"/>
            </a:xfrm>
            <a:custGeom>
              <a:avLst/>
              <a:gdLst/>
              <a:ahLst/>
              <a:cxnLst/>
              <a:rect l="l" t="t" r="r" b="b"/>
              <a:pathLst>
                <a:path w="1262" h="452" extrusionOk="0">
                  <a:moveTo>
                    <a:pt x="159" y="0"/>
                  </a:moveTo>
                  <a:cubicBezTo>
                    <a:pt x="36" y="0"/>
                    <a:pt x="0" y="190"/>
                    <a:pt x="140" y="233"/>
                  </a:cubicBezTo>
                  <a:cubicBezTo>
                    <a:pt x="450" y="316"/>
                    <a:pt x="760" y="412"/>
                    <a:pt x="1069" y="447"/>
                  </a:cubicBezTo>
                  <a:cubicBezTo>
                    <a:pt x="1081" y="450"/>
                    <a:pt x="1092" y="452"/>
                    <a:pt x="1102" y="452"/>
                  </a:cubicBezTo>
                  <a:cubicBezTo>
                    <a:pt x="1220" y="452"/>
                    <a:pt x="1261" y="278"/>
                    <a:pt x="1141" y="245"/>
                  </a:cubicBezTo>
                  <a:cubicBezTo>
                    <a:pt x="843" y="138"/>
                    <a:pt x="510" y="78"/>
                    <a:pt x="200" y="7"/>
                  </a:cubicBezTo>
                  <a:cubicBezTo>
                    <a:pt x="185" y="2"/>
                    <a:pt x="172" y="0"/>
                    <a:pt x="1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5" name="Google Shape;9235;p37"/>
            <p:cNvSpPr/>
            <p:nvPr/>
          </p:nvSpPr>
          <p:spPr>
            <a:xfrm>
              <a:off x="4226100" y="2321250"/>
              <a:ext cx="7475" cy="5975"/>
            </a:xfrm>
            <a:custGeom>
              <a:avLst/>
              <a:gdLst/>
              <a:ahLst/>
              <a:cxnLst/>
              <a:rect l="l" t="t" r="r" b="b"/>
              <a:pathLst>
                <a:path w="299" h="239" extrusionOk="0">
                  <a:moveTo>
                    <a:pt x="144" y="0"/>
                  </a:moveTo>
                  <a:cubicBezTo>
                    <a:pt x="1" y="0"/>
                    <a:pt x="1" y="239"/>
                    <a:pt x="144" y="239"/>
                  </a:cubicBezTo>
                  <a:cubicBezTo>
                    <a:pt x="299" y="239"/>
                    <a:pt x="299" y="0"/>
                    <a:pt x="1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6" name="Google Shape;9236;p37"/>
            <p:cNvSpPr/>
            <p:nvPr/>
          </p:nvSpPr>
          <p:spPr>
            <a:xfrm>
              <a:off x="4794325" y="3185650"/>
              <a:ext cx="51825" cy="8550"/>
            </a:xfrm>
            <a:custGeom>
              <a:avLst/>
              <a:gdLst/>
              <a:ahLst/>
              <a:cxnLst/>
              <a:rect l="l" t="t" r="r" b="b"/>
              <a:pathLst>
                <a:path w="2073" h="342" extrusionOk="0">
                  <a:moveTo>
                    <a:pt x="156" y="0"/>
                  </a:moveTo>
                  <a:cubicBezTo>
                    <a:pt x="1" y="0"/>
                    <a:pt x="1" y="238"/>
                    <a:pt x="156" y="238"/>
                  </a:cubicBezTo>
                  <a:cubicBezTo>
                    <a:pt x="650" y="268"/>
                    <a:pt x="1152" y="341"/>
                    <a:pt x="1641" y="341"/>
                  </a:cubicBezTo>
                  <a:cubicBezTo>
                    <a:pt x="1730" y="341"/>
                    <a:pt x="1818" y="339"/>
                    <a:pt x="1906" y="333"/>
                  </a:cubicBezTo>
                  <a:cubicBezTo>
                    <a:pt x="2025" y="333"/>
                    <a:pt x="2073" y="131"/>
                    <a:pt x="1942" y="119"/>
                  </a:cubicBezTo>
                  <a:cubicBezTo>
                    <a:pt x="1358" y="24"/>
                    <a:pt x="751" y="24"/>
                    <a:pt x="1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7" name="Google Shape;9237;p37"/>
            <p:cNvSpPr/>
            <p:nvPr/>
          </p:nvSpPr>
          <p:spPr>
            <a:xfrm>
              <a:off x="4815475" y="3159150"/>
              <a:ext cx="27400" cy="5675"/>
            </a:xfrm>
            <a:custGeom>
              <a:avLst/>
              <a:gdLst/>
              <a:ahLst/>
              <a:cxnLst/>
              <a:rect l="l" t="t" r="r" b="b"/>
              <a:pathLst>
                <a:path w="1096" h="227" extrusionOk="0">
                  <a:moveTo>
                    <a:pt x="941" y="0"/>
                  </a:moveTo>
                  <a:cubicBezTo>
                    <a:pt x="679" y="0"/>
                    <a:pt x="393" y="0"/>
                    <a:pt x="131" y="12"/>
                  </a:cubicBezTo>
                  <a:cubicBezTo>
                    <a:pt x="128" y="12"/>
                    <a:pt x="124" y="12"/>
                    <a:pt x="120" y="12"/>
                  </a:cubicBezTo>
                  <a:cubicBezTo>
                    <a:pt x="0" y="12"/>
                    <a:pt x="4" y="203"/>
                    <a:pt x="131" y="203"/>
                  </a:cubicBezTo>
                  <a:cubicBezTo>
                    <a:pt x="393" y="203"/>
                    <a:pt x="679" y="203"/>
                    <a:pt x="941" y="227"/>
                  </a:cubicBezTo>
                  <a:cubicBezTo>
                    <a:pt x="1096" y="227"/>
                    <a:pt x="1096" y="0"/>
                    <a:pt x="9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8" name="Google Shape;9238;p37"/>
            <p:cNvSpPr/>
            <p:nvPr/>
          </p:nvSpPr>
          <p:spPr>
            <a:xfrm>
              <a:off x="4832450" y="3141875"/>
              <a:ext cx="15775" cy="10750"/>
            </a:xfrm>
            <a:custGeom>
              <a:avLst/>
              <a:gdLst/>
              <a:ahLst/>
              <a:cxnLst/>
              <a:rect l="l" t="t" r="r" b="b"/>
              <a:pathLst>
                <a:path w="631" h="430" extrusionOk="0">
                  <a:moveTo>
                    <a:pt x="381" y="0"/>
                  </a:moveTo>
                  <a:cubicBezTo>
                    <a:pt x="358" y="0"/>
                    <a:pt x="333" y="11"/>
                    <a:pt x="310" y="37"/>
                  </a:cubicBezTo>
                  <a:lnTo>
                    <a:pt x="190" y="156"/>
                  </a:lnTo>
                  <a:cubicBezTo>
                    <a:pt x="167" y="179"/>
                    <a:pt x="167" y="191"/>
                    <a:pt x="167" y="227"/>
                  </a:cubicBezTo>
                  <a:lnTo>
                    <a:pt x="131" y="227"/>
                  </a:lnTo>
                  <a:cubicBezTo>
                    <a:pt x="127" y="227"/>
                    <a:pt x="124" y="227"/>
                    <a:pt x="121" y="227"/>
                  </a:cubicBezTo>
                  <a:cubicBezTo>
                    <a:pt x="0" y="227"/>
                    <a:pt x="4" y="430"/>
                    <a:pt x="155" y="430"/>
                  </a:cubicBezTo>
                  <a:cubicBezTo>
                    <a:pt x="262" y="430"/>
                    <a:pt x="381" y="430"/>
                    <a:pt x="512" y="418"/>
                  </a:cubicBezTo>
                  <a:cubicBezTo>
                    <a:pt x="631" y="406"/>
                    <a:pt x="631" y="239"/>
                    <a:pt x="512" y="227"/>
                  </a:cubicBezTo>
                  <a:lnTo>
                    <a:pt x="393" y="227"/>
                  </a:lnTo>
                  <a:lnTo>
                    <a:pt x="452" y="168"/>
                  </a:lnTo>
                  <a:cubicBezTo>
                    <a:pt x="516" y="104"/>
                    <a:pt x="456" y="0"/>
                    <a:pt x="3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9" name="Google Shape;9239;p37"/>
            <p:cNvSpPr/>
            <p:nvPr/>
          </p:nvSpPr>
          <p:spPr>
            <a:xfrm>
              <a:off x="4797025" y="2262875"/>
              <a:ext cx="42875" cy="8975"/>
            </a:xfrm>
            <a:custGeom>
              <a:avLst/>
              <a:gdLst/>
              <a:ahLst/>
              <a:cxnLst/>
              <a:rect l="l" t="t" r="r" b="b"/>
              <a:pathLst>
                <a:path w="1715" h="359" extrusionOk="0">
                  <a:moveTo>
                    <a:pt x="124" y="0"/>
                  </a:moveTo>
                  <a:cubicBezTo>
                    <a:pt x="0" y="0"/>
                    <a:pt x="7" y="217"/>
                    <a:pt x="155" y="240"/>
                  </a:cubicBezTo>
                  <a:cubicBezTo>
                    <a:pt x="607" y="276"/>
                    <a:pt x="1084" y="335"/>
                    <a:pt x="1548" y="359"/>
                  </a:cubicBezTo>
                  <a:cubicBezTo>
                    <a:pt x="1691" y="359"/>
                    <a:pt x="1715" y="145"/>
                    <a:pt x="1584" y="121"/>
                  </a:cubicBezTo>
                  <a:cubicBezTo>
                    <a:pt x="1107" y="38"/>
                    <a:pt x="631" y="26"/>
                    <a:pt x="143" y="2"/>
                  </a:cubicBezTo>
                  <a:cubicBezTo>
                    <a:pt x="136" y="1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0" name="Google Shape;9240;p37"/>
            <p:cNvSpPr/>
            <p:nvPr/>
          </p:nvSpPr>
          <p:spPr>
            <a:xfrm>
              <a:off x="4814575" y="2250075"/>
              <a:ext cx="31575" cy="7250"/>
            </a:xfrm>
            <a:custGeom>
              <a:avLst/>
              <a:gdLst/>
              <a:ahLst/>
              <a:cxnLst/>
              <a:rect l="l" t="t" r="r" b="b"/>
              <a:pathLst>
                <a:path w="1263" h="290" extrusionOk="0">
                  <a:moveTo>
                    <a:pt x="703" y="0"/>
                  </a:moveTo>
                  <a:cubicBezTo>
                    <a:pt x="525" y="0"/>
                    <a:pt x="346" y="7"/>
                    <a:pt x="167" y="14"/>
                  </a:cubicBezTo>
                  <a:cubicBezTo>
                    <a:pt x="1" y="14"/>
                    <a:pt x="1" y="276"/>
                    <a:pt x="167" y="276"/>
                  </a:cubicBezTo>
                  <a:cubicBezTo>
                    <a:pt x="346" y="283"/>
                    <a:pt x="525" y="289"/>
                    <a:pt x="703" y="289"/>
                  </a:cubicBezTo>
                  <a:cubicBezTo>
                    <a:pt x="834" y="289"/>
                    <a:pt x="965" y="286"/>
                    <a:pt x="1096" y="276"/>
                  </a:cubicBezTo>
                  <a:cubicBezTo>
                    <a:pt x="1263" y="252"/>
                    <a:pt x="1263" y="38"/>
                    <a:pt x="1096" y="14"/>
                  </a:cubicBezTo>
                  <a:cubicBezTo>
                    <a:pt x="965" y="4"/>
                    <a:pt x="834" y="0"/>
                    <a:pt x="7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1" name="Google Shape;9241;p37"/>
            <p:cNvSpPr/>
            <p:nvPr/>
          </p:nvSpPr>
          <p:spPr>
            <a:xfrm>
              <a:off x="4826575" y="2238850"/>
              <a:ext cx="15825" cy="7775"/>
            </a:xfrm>
            <a:custGeom>
              <a:avLst/>
              <a:gdLst/>
              <a:ahLst/>
              <a:cxnLst/>
              <a:rect l="l" t="t" r="r" b="b"/>
              <a:pathLst>
                <a:path w="633" h="311" extrusionOk="0">
                  <a:moveTo>
                    <a:pt x="146" y="1"/>
                  </a:moveTo>
                  <a:cubicBezTo>
                    <a:pt x="43" y="1"/>
                    <a:pt x="1" y="192"/>
                    <a:pt x="128" y="213"/>
                  </a:cubicBezTo>
                  <a:lnTo>
                    <a:pt x="485" y="308"/>
                  </a:lnTo>
                  <a:cubicBezTo>
                    <a:pt x="493" y="310"/>
                    <a:pt x="500" y="310"/>
                    <a:pt x="508" y="310"/>
                  </a:cubicBezTo>
                  <a:cubicBezTo>
                    <a:pt x="608" y="310"/>
                    <a:pt x="633" y="164"/>
                    <a:pt x="533" y="141"/>
                  </a:cubicBezTo>
                  <a:cubicBezTo>
                    <a:pt x="414" y="94"/>
                    <a:pt x="306" y="46"/>
                    <a:pt x="187" y="10"/>
                  </a:cubicBezTo>
                  <a:cubicBezTo>
                    <a:pt x="173" y="4"/>
                    <a:pt x="15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2" name="Google Shape;9242;p37"/>
            <p:cNvSpPr/>
            <p:nvPr/>
          </p:nvSpPr>
          <p:spPr>
            <a:xfrm>
              <a:off x="4841075" y="2229875"/>
              <a:ext cx="7750" cy="6275"/>
            </a:xfrm>
            <a:custGeom>
              <a:avLst/>
              <a:gdLst/>
              <a:ahLst/>
              <a:cxnLst/>
              <a:rect l="l" t="t" r="r" b="b"/>
              <a:pathLst>
                <a:path w="310" h="251" extrusionOk="0">
                  <a:moveTo>
                    <a:pt x="167" y="0"/>
                  </a:moveTo>
                  <a:cubicBezTo>
                    <a:pt x="0" y="24"/>
                    <a:pt x="0" y="250"/>
                    <a:pt x="167" y="250"/>
                  </a:cubicBezTo>
                  <a:cubicBezTo>
                    <a:pt x="310" y="250"/>
                    <a:pt x="310" y="0"/>
                    <a:pt x="1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3" name="Google Shape;9243;p37"/>
            <p:cNvSpPr/>
            <p:nvPr/>
          </p:nvSpPr>
          <p:spPr>
            <a:xfrm>
              <a:off x="4920950" y="2150925"/>
              <a:ext cx="170925" cy="119875"/>
            </a:xfrm>
            <a:custGeom>
              <a:avLst/>
              <a:gdLst/>
              <a:ahLst/>
              <a:cxnLst/>
              <a:rect l="l" t="t" r="r" b="b"/>
              <a:pathLst>
                <a:path w="6837" h="4795" extrusionOk="0">
                  <a:moveTo>
                    <a:pt x="6665" y="1"/>
                  </a:moveTo>
                  <a:cubicBezTo>
                    <a:pt x="6648" y="1"/>
                    <a:pt x="6632" y="5"/>
                    <a:pt x="6616" y="15"/>
                  </a:cubicBezTo>
                  <a:cubicBezTo>
                    <a:pt x="4330" y="1337"/>
                    <a:pt x="2223" y="3087"/>
                    <a:pt x="79" y="4623"/>
                  </a:cubicBezTo>
                  <a:cubicBezTo>
                    <a:pt x="1" y="4672"/>
                    <a:pt x="52" y="4795"/>
                    <a:pt x="120" y="4795"/>
                  </a:cubicBezTo>
                  <a:cubicBezTo>
                    <a:pt x="134" y="4795"/>
                    <a:pt x="149" y="4790"/>
                    <a:pt x="163" y="4777"/>
                  </a:cubicBezTo>
                  <a:cubicBezTo>
                    <a:pt x="2342" y="3265"/>
                    <a:pt x="4723" y="1884"/>
                    <a:pt x="6747" y="194"/>
                  </a:cubicBezTo>
                  <a:cubicBezTo>
                    <a:pt x="6837" y="114"/>
                    <a:pt x="6751" y="1"/>
                    <a:pt x="66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4" name="Google Shape;9244;p37"/>
            <p:cNvSpPr/>
            <p:nvPr/>
          </p:nvSpPr>
          <p:spPr>
            <a:xfrm>
              <a:off x="4920250" y="2271975"/>
              <a:ext cx="16100" cy="116800"/>
            </a:xfrm>
            <a:custGeom>
              <a:avLst/>
              <a:gdLst/>
              <a:ahLst/>
              <a:cxnLst/>
              <a:rect l="l" t="t" r="r" b="b"/>
              <a:pathLst>
                <a:path w="644" h="4672" extrusionOk="0">
                  <a:moveTo>
                    <a:pt x="145" y="1"/>
                  </a:moveTo>
                  <a:cubicBezTo>
                    <a:pt x="100" y="1"/>
                    <a:pt x="55" y="36"/>
                    <a:pt x="48" y="90"/>
                  </a:cubicBezTo>
                  <a:cubicBezTo>
                    <a:pt x="0" y="1317"/>
                    <a:pt x="155" y="2626"/>
                    <a:pt x="369" y="3841"/>
                  </a:cubicBezTo>
                  <a:cubicBezTo>
                    <a:pt x="369" y="4079"/>
                    <a:pt x="369" y="4317"/>
                    <a:pt x="393" y="4555"/>
                  </a:cubicBezTo>
                  <a:cubicBezTo>
                    <a:pt x="393" y="4632"/>
                    <a:pt x="447" y="4671"/>
                    <a:pt x="500" y="4671"/>
                  </a:cubicBezTo>
                  <a:cubicBezTo>
                    <a:pt x="554" y="4671"/>
                    <a:pt x="608" y="4632"/>
                    <a:pt x="608" y="4555"/>
                  </a:cubicBezTo>
                  <a:cubicBezTo>
                    <a:pt x="608" y="4412"/>
                    <a:pt x="608" y="4257"/>
                    <a:pt x="619" y="4115"/>
                  </a:cubicBezTo>
                  <a:cubicBezTo>
                    <a:pt x="619" y="4103"/>
                    <a:pt x="643" y="4103"/>
                    <a:pt x="643" y="4103"/>
                  </a:cubicBezTo>
                  <a:lnTo>
                    <a:pt x="643" y="3936"/>
                  </a:lnTo>
                  <a:cubicBezTo>
                    <a:pt x="643" y="2864"/>
                    <a:pt x="608" y="1840"/>
                    <a:pt x="596" y="793"/>
                  </a:cubicBezTo>
                  <a:cubicBezTo>
                    <a:pt x="596" y="727"/>
                    <a:pt x="548" y="694"/>
                    <a:pt x="500" y="694"/>
                  </a:cubicBezTo>
                  <a:cubicBezTo>
                    <a:pt x="453" y="694"/>
                    <a:pt x="405" y="727"/>
                    <a:pt x="405" y="793"/>
                  </a:cubicBezTo>
                  <a:lnTo>
                    <a:pt x="405" y="983"/>
                  </a:lnTo>
                  <a:cubicBezTo>
                    <a:pt x="358" y="674"/>
                    <a:pt x="298" y="364"/>
                    <a:pt x="227" y="66"/>
                  </a:cubicBezTo>
                  <a:cubicBezTo>
                    <a:pt x="211" y="21"/>
                    <a:pt x="178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5" name="Google Shape;9245;p37"/>
            <p:cNvSpPr/>
            <p:nvPr/>
          </p:nvSpPr>
          <p:spPr>
            <a:xfrm>
              <a:off x="4959025" y="2152475"/>
              <a:ext cx="153525" cy="233500"/>
            </a:xfrm>
            <a:custGeom>
              <a:avLst/>
              <a:gdLst/>
              <a:ahLst/>
              <a:cxnLst/>
              <a:rect l="l" t="t" r="r" b="b"/>
              <a:pathLst>
                <a:path w="6141" h="9340" extrusionOk="0">
                  <a:moveTo>
                    <a:pt x="5849" y="1"/>
                  </a:moveTo>
                  <a:cubicBezTo>
                    <a:pt x="5816" y="1"/>
                    <a:pt x="5784" y="24"/>
                    <a:pt x="5784" y="72"/>
                  </a:cubicBezTo>
                  <a:cubicBezTo>
                    <a:pt x="5736" y="1739"/>
                    <a:pt x="5653" y="3394"/>
                    <a:pt x="5712" y="5073"/>
                  </a:cubicBezTo>
                  <a:cubicBezTo>
                    <a:pt x="5694" y="5061"/>
                    <a:pt x="5682" y="5055"/>
                    <a:pt x="5672" y="5055"/>
                  </a:cubicBezTo>
                  <a:cubicBezTo>
                    <a:pt x="5662" y="5055"/>
                    <a:pt x="5653" y="5061"/>
                    <a:pt x="5641" y="5073"/>
                  </a:cubicBezTo>
                  <a:cubicBezTo>
                    <a:pt x="3688" y="6263"/>
                    <a:pt x="1914" y="7787"/>
                    <a:pt x="80" y="9145"/>
                  </a:cubicBezTo>
                  <a:cubicBezTo>
                    <a:pt x="1" y="9204"/>
                    <a:pt x="55" y="9340"/>
                    <a:pt x="137" y="9340"/>
                  </a:cubicBezTo>
                  <a:cubicBezTo>
                    <a:pt x="153" y="9340"/>
                    <a:pt x="170" y="9335"/>
                    <a:pt x="188" y="9323"/>
                  </a:cubicBezTo>
                  <a:cubicBezTo>
                    <a:pt x="2033" y="7990"/>
                    <a:pt x="4045" y="6740"/>
                    <a:pt x="5760" y="5227"/>
                  </a:cubicBezTo>
                  <a:cubicBezTo>
                    <a:pt x="5760" y="5227"/>
                    <a:pt x="5760" y="5216"/>
                    <a:pt x="5772" y="5216"/>
                  </a:cubicBezTo>
                  <a:cubicBezTo>
                    <a:pt x="5807" y="5227"/>
                    <a:pt x="5831" y="5239"/>
                    <a:pt x="5855" y="5239"/>
                  </a:cubicBezTo>
                  <a:cubicBezTo>
                    <a:pt x="5855" y="5299"/>
                    <a:pt x="5903" y="5347"/>
                    <a:pt x="5974" y="5347"/>
                  </a:cubicBezTo>
                  <a:cubicBezTo>
                    <a:pt x="6129" y="5347"/>
                    <a:pt x="6141" y="5132"/>
                    <a:pt x="5998" y="5096"/>
                  </a:cubicBezTo>
                  <a:cubicBezTo>
                    <a:pt x="6069" y="3418"/>
                    <a:pt x="5962" y="1739"/>
                    <a:pt x="5915" y="72"/>
                  </a:cubicBezTo>
                  <a:cubicBezTo>
                    <a:pt x="5915" y="24"/>
                    <a:pt x="5882" y="1"/>
                    <a:pt x="58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5A59C22-560F-4BA3-84C2-B4125A5D0D86}"/>
              </a:ext>
            </a:extLst>
          </p:cNvPr>
          <p:cNvSpPr txBox="1"/>
          <p:nvPr/>
        </p:nvSpPr>
        <p:spPr>
          <a:xfrm>
            <a:off x="8870867" y="4885211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100"/>
              <a:buNone/>
            </a:pPr>
            <a:r>
              <a:rPr lang="en" sz="3600" dirty="0"/>
              <a:t>I believe that if you miss one of those four elements you will have a big political problem in terms of forming a state or even developing it.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3DED5A-0F83-4CE8-B4B2-A577E452CFC7}"/>
              </a:ext>
            </a:extLst>
          </p:cNvPr>
          <p:cNvSpPr txBox="1"/>
          <p:nvPr/>
        </p:nvSpPr>
        <p:spPr>
          <a:xfrm>
            <a:off x="8870867" y="4866656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83657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Kumar, A. (2011, October 4). </a:t>
            </a:r>
            <a:r>
              <a:rPr lang="en" i="1" dirty="0"/>
              <a:t>What are the important elements of the State?</a:t>
            </a:r>
            <a:r>
              <a:rPr lang="en" dirty="0"/>
              <a:t> </a:t>
            </a:r>
            <a:r>
              <a:rPr lang="en" dirty="0" err="1"/>
              <a:t>PreserveArticles.Com</a:t>
            </a:r>
            <a:r>
              <a:rPr lang="en" dirty="0"/>
              <a:t>: Preserving Your Articles for Eternity. Retrieved November 22, 2021, from </a:t>
            </a:r>
            <a:r>
              <a:rPr lang="en" dirty="0">
                <a:hlinkClick r:id="rId3"/>
              </a:rPr>
              <a:t>https://www.preservearticles.com/political-science/what-are-the-important-elements-of-the-state/12783</a:t>
            </a:r>
            <a:endParaRPr lang="en-US"/>
          </a:p>
          <a:p>
            <a:pPr lvl="0" algn="l">
              <a:spcBef>
                <a:spcPts val="0"/>
              </a:spcBef>
              <a:spcAft>
                <a:spcPts val="0"/>
              </a:spcAft>
              <a:buFont typeface="Roboto"/>
              <a:buNone/>
            </a:pPr>
            <a:endParaRPr lang="en" dirty="0"/>
          </a:p>
          <a:p>
            <a:pPr>
              <a:buNone/>
            </a:pPr>
            <a:r>
              <a:rPr lang="en" i="1" dirty="0"/>
              <a:t>Meaning and Definition of State</a:t>
            </a:r>
            <a:r>
              <a:rPr lang="en" dirty="0"/>
              <a:t>. (n.d.). </a:t>
            </a:r>
            <a:r>
              <a:rPr lang="en" dirty="0" err="1"/>
              <a:t>BrainKart</a:t>
            </a:r>
            <a:r>
              <a:rPr lang="en" dirty="0"/>
              <a:t>. Retrieved November 22, 2021, from </a:t>
            </a:r>
            <a:r>
              <a:rPr lang="en" dirty="0">
                <a:hlinkClick r:id="rId4"/>
              </a:rPr>
              <a:t>https://www.brainkart.com/article/Meaning-and-Definition-of-State_34258/</a:t>
            </a:r>
            <a:endParaRPr lang="en"/>
          </a:p>
          <a:p>
            <a:pPr marL="0" indent="0">
              <a:buSzPts val="1100"/>
              <a:buNone/>
            </a:pPr>
            <a:endParaRPr lang="e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3DED5A-0F83-4CE8-B4B2-A577E452CFC7}"/>
              </a:ext>
            </a:extLst>
          </p:cNvPr>
          <p:cNvSpPr txBox="1"/>
          <p:nvPr/>
        </p:nvSpPr>
        <p:spPr>
          <a:xfrm>
            <a:off x="8870867" y="4866656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5" name="Google Shape;14285;p49"/>
          <p:cNvSpPr/>
          <p:nvPr/>
        </p:nvSpPr>
        <p:spPr>
          <a:xfrm>
            <a:off x="3754842" y="2554882"/>
            <a:ext cx="1044841" cy="32550"/>
          </a:xfrm>
          <a:custGeom>
            <a:avLst/>
            <a:gdLst/>
            <a:ahLst/>
            <a:cxnLst/>
            <a:rect l="l" t="t" r="r" b="b"/>
            <a:pathLst>
              <a:path w="57726" h="379" extrusionOk="0">
                <a:moveTo>
                  <a:pt x="34730" y="0"/>
                </a:moveTo>
                <a:lnTo>
                  <a:pt x="32728" y="4"/>
                </a:lnTo>
                <a:cubicBezTo>
                  <a:pt x="30012" y="12"/>
                  <a:pt x="27201" y="17"/>
                  <a:pt x="24341" y="29"/>
                </a:cubicBezTo>
                <a:cubicBezTo>
                  <a:pt x="23545" y="33"/>
                  <a:pt x="22774" y="41"/>
                  <a:pt x="22019" y="41"/>
                </a:cubicBezTo>
                <a:cubicBezTo>
                  <a:pt x="21939" y="42"/>
                  <a:pt x="21859" y="42"/>
                  <a:pt x="21779" y="42"/>
                </a:cubicBezTo>
                <a:cubicBezTo>
                  <a:pt x="21119" y="42"/>
                  <a:pt x="20453" y="28"/>
                  <a:pt x="19762" y="21"/>
                </a:cubicBezTo>
                <a:cubicBezTo>
                  <a:pt x="19372" y="12"/>
                  <a:pt x="18982" y="12"/>
                  <a:pt x="18580" y="12"/>
                </a:cubicBezTo>
                <a:cubicBezTo>
                  <a:pt x="18174" y="17"/>
                  <a:pt x="17784" y="21"/>
                  <a:pt x="17411" y="29"/>
                </a:cubicBezTo>
                <a:cubicBezTo>
                  <a:pt x="16797" y="39"/>
                  <a:pt x="16240" y="52"/>
                  <a:pt x="15692" y="52"/>
                </a:cubicBezTo>
                <a:cubicBezTo>
                  <a:pt x="15565" y="52"/>
                  <a:pt x="15440" y="51"/>
                  <a:pt x="15314" y="49"/>
                </a:cubicBezTo>
                <a:cubicBezTo>
                  <a:pt x="14624" y="45"/>
                  <a:pt x="13931" y="33"/>
                  <a:pt x="13221" y="25"/>
                </a:cubicBezTo>
                <a:cubicBezTo>
                  <a:pt x="12864" y="23"/>
                  <a:pt x="12512" y="22"/>
                  <a:pt x="12167" y="22"/>
                </a:cubicBezTo>
                <a:cubicBezTo>
                  <a:pt x="11822" y="22"/>
                  <a:pt x="11483" y="23"/>
                  <a:pt x="11153" y="25"/>
                </a:cubicBezTo>
                <a:cubicBezTo>
                  <a:pt x="10493" y="29"/>
                  <a:pt x="9881" y="29"/>
                  <a:pt x="9278" y="29"/>
                </a:cubicBezTo>
                <a:cubicBezTo>
                  <a:pt x="8642" y="29"/>
                  <a:pt x="8043" y="33"/>
                  <a:pt x="7485" y="37"/>
                </a:cubicBezTo>
                <a:cubicBezTo>
                  <a:pt x="6927" y="41"/>
                  <a:pt x="6389" y="41"/>
                  <a:pt x="5913" y="41"/>
                </a:cubicBezTo>
                <a:cubicBezTo>
                  <a:pt x="5429" y="37"/>
                  <a:pt x="4953" y="33"/>
                  <a:pt x="4489" y="29"/>
                </a:cubicBezTo>
                <a:cubicBezTo>
                  <a:pt x="4026" y="21"/>
                  <a:pt x="3579" y="21"/>
                  <a:pt x="3156" y="21"/>
                </a:cubicBezTo>
                <a:cubicBezTo>
                  <a:pt x="2754" y="25"/>
                  <a:pt x="2393" y="29"/>
                  <a:pt x="2064" y="33"/>
                </a:cubicBezTo>
                <a:cubicBezTo>
                  <a:pt x="755" y="53"/>
                  <a:pt x="9" y="86"/>
                  <a:pt x="5" y="136"/>
                </a:cubicBezTo>
                <a:cubicBezTo>
                  <a:pt x="0" y="189"/>
                  <a:pt x="751" y="214"/>
                  <a:pt x="2073" y="218"/>
                </a:cubicBezTo>
                <a:cubicBezTo>
                  <a:pt x="2401" y="222"/>
                  <a:pt x="2770" y="222"/>
                  <a:pt x="3164" y="222"/>
                </a:cubicBezTo>
                <a:cubicBezTo>
                  <a:pt x="3529" y="222"/>
                  <a:pt x="3935" y="230"/>
                  <a:pt x="4387" y="234"/>
                </a:cubicBezTo>
                <a:cubicBezTo>
                  <a:pt x="4842" y="238"/>
                  <a:pt x="5347" y="250"/>
                  <a:pt x="5905" y="250"/>
                </a:cubicBezTo>
                <a:cubicBezTo>
                  <a:pt x="6471" y="250"/>
                  <a:pt x="7029" y="246"/>
                  <a:pt x="7604" y="238"/>
                </a:cubicBezTo>
                <a:cubicBezTo>
                  <a:pt x="8182" y="234"/>
                  <a:pt x="8765" y="226"/>
                  <a:pt x="9356" y="226"/>
                </a:cubicBezTo>
                <a:cubicBezTo>
                  <a:pt x="9996" y="222"/>
                  <a:pt x="10648" y="214"/>
                  <a:pt x="11301" y="209"/>
                </a:cubicBezTo>
                <a:cubicBezTo>
                  <a:pt x="11781" y="203"/>
                  <a:pt x="12251" y="200"/>
                  <a:pt x="12727" y="200"/>
                </a:cubicBezTo>
                <a:cubicBezTo>
                  <a:pt x="12902" y="200"/>
                  <a:pt x="13077" y="200"/>
                  <a:pt x="13254" y="201"/>
                </a:cubicBezTo>
                <a:cubicBezTo>
                  <a:pt x="13923" y="205"/>
                  <a:pt x="14637" y="214"/>
                  <a:pt x="15400" y="214"/>
                </a:cubicBezTo>
                <a:cubicBezTo>
                  <a:pt x="15469" y="214"/>
                  <a:pt x="15538" y="214"/>
                  <a:pt x="15607" y="214"/>
                </a:cubicBezTo>
                <a:cubicBezTo>
                  <a:pt x="16324" y="214"/>
                  <a:pt x="17030" y="196"/>
                  <a:pt x="17677" y="181"/>
                </a:cubicBezTo>
                <a:cubicBezTo>
                  <a:pt x="18038" y="172"/>
                  <a:pt x="18387" y="168"/>
                  <a:pt x="18728" y="168"/>
                </a:cubicBezTo>
                <a:cubicBezTo>
                  <a:pt x="19077" y="168"/>
                  <a:pt x="19442" y="168"/>
                  <a:pt x="19815" y="172"/>
                </a:cubicBezTo>
                <a:cubicBezTo>
                  <a:pt x="20558" y="185"/>
                  <a:pt x="21358" y="197"/>
                  <a:pt x="22170" y="197"/>
                </a:cubicBezTo>
                <a:cubicBezTo>
                  <a:pt x="22966" y="197"/>
                  <a:pt x="23746" y="189"/>
                  <a:pt x="24509" y="189"/>
                </a:cubicBezTo>
                <a:lnTo>
                  <a:pt x="32847" y="218"/>
                </a:lnTo>
                <a:lnTo>
                  <a:pt x="34833" y="222"/>
                </a:lnTo>
                <a:cubicBezTo>
                  <a:pt x="35444" y="226"/>
                  <a:pt x="36076" y="234"/>
                  <a:pt x="36704" y="242"/>
                </a:cubicBezTo>
                <a:cubicBezTo>
                  <a:pt x="37336" y="250"/>
                  <a:pt x="38013" y="255"/>
                  <a:pt x="38616" y="255"/>
                </a:cubicBezTo>
                <a:lnTo>
                  <a:pt x="41189" y="255"/>
                </a:lnTo>
                <a:cubicBezTo>
                  <a:pt x="41452" y="259"/>
                  <a:pt x="41694" y="259"/>
                  <a:pt x="41948" y="263"/>
                </a:cubicBezTo>
                <a:cubicBezTo>
                  <a:pt x="42449" y="271"/>
                  <a:pt x="42953" y="279"/>
                  <a:pt x="43450" y="287"/>
                </a:cubicBezTo>
                <a:lnTo>
                  <a:pt x="44193" y="300"/>
                </a:lnTo>
                <a:lnTo>
                  <a:pt x="44898" y="300"/>
                </a:lnTo>
                <a:lnTo>
                  <a:pt x="46142" y="312"/>
                </a:lnTo>
                <a:cubicBezTo>
                  <a:pt x="46917" y="316"/>
                  <a:pt x="47594" y="320"/>
                  <a:pt x="48140" y="324"/>
                </a:cubicBezTo>
                <a:lnTo>
                  <a:pt x="49404" y="341"/>
                </a:lnTo>
                <a:lnTo>
                  <a:pt x="51156" y="357"/>
                </a:lnTo>
                <a:cubicBezTo>
                  <a:pt x="51468" y="359"/>
                  <a:pt x="51764" y="360"/>
                  <a:pt x="52045" y="360"/>
                </a:cubicBezTo>
                <a:cubicBezTo>
                  <a:pt x="52325" y="360"/>
                  <a:pt x="52590" y="359"/>
                  <a:pt x="52838" y="357"/>
                </a:cubicBezTo>
                <a:cubicBezTo>
                  <a:pt x="53339" y="353"/>
                  <a:pt x="53786" y="353"/>
                  <a:pt x="54172" y="353"/>
                </a:cubicBezTo>
                <a:cubicBezTo>
                  <a:pt x="54562" y="353"/>
                  <a:pt x="54947" y="357"/>
                  <a:pt x="55296" y="365"/>
                </a:cubicBezTo>
                <a:cubicBezTo>
                  <a:pt x="55872" y="372"/>
                  <a:pt x="56377" y="379"/>
                  <a:pt x="56773" y="379"/>
                </a:cubicBezTo>
                <a:cubicBezTo>
                  <a:pt x="56862" y="379"/>
                  <a:pt x="56946" y="378"/>
                  <a:pt x="57024" y="378"/>
                </a:cubicBezTo>
                <a:cubicBezTo>
                  <a:pt x="57442" y="378"/>
                  <a:pt x="57680" y="365"/>
                  <a:pt x="57705" y="345"/>
                </a:cubicBezTo>
                <a:cubicBezTo>
                  <a:pt x="57725" y="324"/>
                  <a:pt x="57541" y="300"/>
                  <a:pt x="57179" y="271"/>
                </a:cubicBezTo>
                <a:cubicBezTo>
                  <a:pt x="56822" y="242"/>
                  <a:pt x="56297" y="205"/>
                  <a:pt x="55579" y="168"/>
                </a:cubicBezTo>
                <a:cubicBezTo>
                  <a:pt x="55218" y="148"/>
                  <a:pt x="54804" y="131"/>
                  <a:pt x="54328" y="119"/>
                </a:cubicBezTo>
                <a:cubicBezTo>
                  <a:pt x="53852" y="107"/>
                  <a:pt x="53343" y="99"/>
                  <a:pt x="52834" y="95"/>
                </a:cubicBezTo>
                <a:cubicBezTo>
                  <a:pt x="52325" y="90"/>
                  <a:pt x="51812" y="90"/>
                  <a:pt x="51316" y="82"/>
                </a:cubicBezTo>
                <a:cubicBezTo>
                  <a:pt x="50766" y="74"/>
                  <a:pt x="50167" y="66"/>
                  <a:pt x="49556" y="58"/>
                </a:cubicBezTo>
                <a:lnTo>
                  <a:pt x="48263" y="45"/>
                </a:lnTo>
                <a:cubicBezTo>
                  <a:pt x="47697" y="41"/>
                  <a:pt x="47007" y="41"/>
                  <a:pt x="46211" y="37"/>
                </a:cubicBezTo>
                <a:lnTo>
                  <a:pt x="44935" y="33"/>
                </a:lnTo>
                <a:lnTo>
                  <a:pt x="44271" y="33"/>
                </a:lnTo>
                <a:cubicBezTo>
                  <a:pt x="44049" y="33"/>
                  <a:pt x="43815" y="29"/>
                  <a:pt x="43577" y="25"/>
                </a:cubicBezTo>
                <a:cubicBezTo>
                  <a:pt x="43097" y="21"/>
                  <a:pt x="42576" y="12"/>
                  <a:pt x="42014" y="8"/>
                </a:cubicBezTo>
                <a:cubicBezTo>
                  <a:pt x="41822" y="7"/>
                  <a:pt x="41630" y="7"/>
                  <a:pt x="41437" y="7"/>
                </a:cubicBezTo>
                <a:cubicBezTo>
                  <a:pt x="41051" y="7"/>
                  <a:pt x="40664" y="8"/>
                  <a:pt x="40278" y="8"/>
                </a:cubicBezTo>
                <a:lnTo>
                  <a:pt x="38514" y="17"/>
                </a:lnTo>
                <a:cubicBezTo>
                  <a:pt x="38339" y="18"/>
                  <a:pt x="38168" y="18"/>
                  <a:pt x="37996" y="18"/>
                </a:cubicBezTo>
                <a:cubicBezTo>
                  <a:pt x="37581" y="18"/>
                  <a:pt x="37166" y="15"/>
                  <a:pt x="36716" y="12"/>
                </a:cubicBezTo>
                <a:cubicBezTo>
                  <a:pt x="36093" y="8"/>
                  <a:pt x="35428" y="0"/>
                  <a:pt x="347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86" name="Google Shape;14286;p49"/>
          <p:cNvGrpSpPr/>
          <p:nvPr/>
        </p:nvGrpSpPr>
        <p:grpSpPr>
          <a:xfrm>
            <a:off x="649390" y="955164"/>
            <a:ext cx="3283681" cy="3199291"/>
            <a:chOff x="2581550" y="1973000"/>
            <a:chExt cx="926050" cy="902200"/>
          </a:xfrm>
        </p:grpSpPr>
        <p:sp>
          <p:nvSpPr>
            <p:cNvPr id="14287" name="Google Shape;14287;p49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8" name="Google Shape;14288;p49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289" name="Google Shape;14289;p49"/>
          <p:cNvSpPr txBox="1">
            <a:spLocks noGrp="1"/>
          </p:cNvSpPr>
          <p:nvPr>
            <p:ph type="title"/>
          </p:nvPr>
        </p:nvSpPr>
        <p:spPr>
          <a:xfrm>
            <a:off x="4134071" y="1576975"/>
            <a:ext cx="4275900" cy="9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4400" dirty="0"/>
              <a:t>Thank you</a:t>
            </a:r>
          </a:p>
        </p:txBody>
      </p:sp>
      <p:sp>
        <p:nvSpPr>
          <p:cNvPr id="14290" name="Google Shape;14290;p49"/>
          <p:cNvSpPr txBox="1">
            <a:spLocks noGrp="1"/>
          </p:cNvSpPr>
          <p:nvPr>
            <p:ph type="subTitle" idx="1"/>
          </p:nvPr>
        </p:nvSpPr>
        <p:spPr>
          <a:xfrm>
            <a:off x="3933675" y="2688675"/>
            <a:ext cx="4275900" cy="84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dirty="0">
                <a:solidFill>
                  <a:schemeClr val="dk1"/>
                </a:solidFill>
              </a:rPr>
              <a:t>Any questions?</a:t>
            </a:r>
          </a:p>
        </p:txBody>
      </p:sp>
      <p:sp>
        <p:nvSpPr>
          <p:cNvPr id="14292" name="Google Shape;14292;p49"/>
          <p:cNvSpPr/>
          <p:nvPr/>
        </p:nvSpPr>
        <p:spPr>
          <a:xfrm>
            <a:off x="4654061" y="1437041"/>
            <a:ext cx="3988709" cy="2160287"/>
          </a:xfrm>
          <a:custGeom>
            <a:avLst/>
            <a:gdLst/>
            <a:ahLst/>
            <a:cxnLst/>
            <a:rect l="l" t="t" r="r" b="b"/>
            <a:pathLst>
              <a:path w="17617" h="25786" extrusionOk="0">
                <a:moveTo>
                  <a:pt x="108" y="1"/>
                </a:moveTo>
                <a:lnTo>
                  <a:pt x="95" y="5963"/>
                </a:lnTo>
                <a:cubicBezTo>
                  <a:pt x="95" y="6968"/>
                  <a:pt x="91" y="7953"/>
                  <a:pt x="91" y="8925"/>
                </a:cubicBezTo>
                <a:cubicBezTo>
                  <a:pt x="87" y="9836"/>
                  <a:pt x="79" y="10772"/>
                  <a:pt x="71" y="11719"/>
                </a:cubicBezTo>
                <a:cubicBezTo>
                  <a:pt x="58" y="12655"/>
                  <a:pt x="54" y="13664"/>
                  <a:pt x="54" y="14571"/>
                </a:cubicBezTo>
                <a:lnTo>
                  <a:pt x="54" y="17193"/>
                </a:lnTo>
                <a:cubicBezTo>
                  <a:pt x="54" y="17608"/>
                  <a:pt x="58" y="18018"/>
                  <a:pt x="54" y="18408"/>
                </a:cubicBezTo>
                <a:cubicBezTo>
                  <a:pt x="54" y="18794"/>
                  <a:pt x="50" y="19159"/>
                  <a:pt x="50" y="19536"/>
                </a:cubicBezTo>
                <a:cubicBezTo>
                  <a:pt x="42" y="20287"/>
                  <a:pt x="34" y="21034"/>
                  <a:pt x="26" y="21777"/>
                </a:cubicBezTo>
                <a:cubicBezTo>
                  <a:pt x="21" y="22146"/>
                  <a:pt x="17" y="22519"/>
                  <a:pt x="13" y="22884"/>
                </a:cubicBezTo>
                <a:cubicBezTo>
                  <a:pt x="13" y="23069"/>
                  <a:pt x="9" y="23254"/>
                  <a:pt x="9" y="23434"/>
                </a:cubicBezTo>
                <a:lnTo>
                  <a:pt x="9" y="23935"/>
                </a:lnTo>
                <a:lnTo>
                  <a:pt x="1" y="25724"/>
                </a:lnTo>
                <a:lnTo>
                  <a:pt x="309" y="25724"/>
                </a:lnTo>
                <a:lnTo>
                  <a:pt x="3300" y="25740"/>
                </a:lnTo>
                <a:lnTo>
                  <a:pt x="5179" y="25744"/>
                </a:lnTo>
                <a:lnTo>
                  <a:pt x="7793" y="25761"/>
                </a:lnTo>
                <a:cubicBezTo>
                  <a:pt x="8104" y="25762"/>
                  <a:pt x="8403" y="25763"/>
                  <a:pt x="8692" y="25763"/>
                </a:cubicBezTo>
                <a:cubicBezTo>
                  <a:pt x="9270" y="25763"/>
                  <a:pt x="9806" y="25761"/>
                  <a:pt x="10304" y="25761"/>
                </a:cubicBezTo>
                <a:lnTo>
                  <a:pt x="12294" y="25757"/>
                </a:lnTo>
                <a:cubicBezTo>
                  <a:pt x="12873" y="25757"/>
                  <a:pt x="13447" y="25765"/>
                  <a:pt x="13973" y="25769"/>
                </a:cubicBezTo>
                <a:cubicBezTo>
                  <a:pt x="15027" y="25777"/>
                  <a:pt x="15918" y="25785"/>
                  <a:pt x="16545" y="25785"/>
                </a:cubicBezTo>
                <a:cubicBezTo>
                  <a:pt x="17173" y="25781"/>
                  <a:pt x="17526" y="25769"/>
                  <a:pt x="17563" y="25749"/>
                </a:cubicBezTo>
                <a:cubicBezTo>
                  <a:pt x="17596" y="25728"/>
                  <a:pt x="17317" y="25703"/>
                  <a:pt x="16783" y="25675"/>
                </a:cubicBezTo>
                <a:cubicBezTo>
                  <a:pt x="16246" y="25646"/>
                  <a:pt x="15470" y="25609"/>
                  <a:pt x="14395" y="25572"/>
                </a:cubicBezTo>
                <a:cubicBezTo>
                  <a:pt x="13858" y="25552"/>
                  <a:pt x="13238" y="25535"/>
                  <a:pt x="12528" y="25523"/>
                </a:cubicBezTo>
                <a:cubicBezTo>
                  <a:pt x="11814" y="25511"/>
                  <a:pt x="11059" y="25502"/>
                  <a:pt x="10300" y="25498"/>
                </a:cubicBezTo>
                <a:cubicBezTo>
                  <a:pt x="9541" y="25494"/>
                  <a:pt x="8774" y="25494"/>
                  <a:pt x="8035" y="25486"/>
                </a:cubicBezTo>
                <a:lnTo>
                  <a:pt x="5405" y="25461"/>
                </a:lnTo>
                <a:lnTo>
                  <a:pt x="3481" y="25449"/>
                </a:lnTo>
                <a:lnTo>
                  <a:pt x="420" y="25441"/>
                </a:lnTo>
                <a:lnTo>
                  <a:pt x="276" y="25441"/>
                </a:lnTo>
                <a:lnTo>
                  <a:pt x="280" y="23988"/>
                </a:lnTo>
                <a:cubicBezTo>
                  <a:pt x="284" y="23644"/>
                  <a:pt x="284" y="23328"/>
                  <a:pt x="284" y="22999"/>
                </a:cubicBezTo>
                <a:cubicBezTo>
                  <a:pt x="284" y="22667"/>
                  <a:pt x="288" y="22322"/>
                  <a:pt x="288" y="21965"/>
                </a:cubicBezTo>
                <a:cubicBezTo>
                  <a:pt x="296" y="21243"/>
                  <a:pt x="301" y="20468"/>
                  <a:pt x="309" y="19631"/>
                </a:cubicBezTo>
                <a:cubicBezTo>
                  <a:pt x="313" y="18777"/>
                  <a:pt x="309" y="17903"/>
                  <a:pt x="309" y="17041"/>
                </a:cubicBezTo>
                <a:cubicBezTo>
                  <a:pt x="305" y="16188"/>
                  <a:pt x="301" y="15310"/>
                  <a:pt x="301" y="14411"/>
                </a:cubicBezTo>
                <a:cubicBezTo>
                  <a:pt x="296" y="13517"/>
                  <a:pt x="296" y="12676"/>
                  <a:pt x="305" y="11728"/>
                </a:cubicBezTo>
                <a:cubicBezTo>
                  <a:pt x="309" y="10792"/>
                  <a:pt x="313" y="9803"/>
                  <a:pt x="313" y="8761"/>
                </a:cubicBezTo>
                <a:cubicBezTo>
                  <a:pt x="313" y="7780"/>
                  <a:pt x="309" y="6783"/>
                  <a:pt x="309" y="5774"/>
                </a:cubicBezTo>
                <a:cubicBezTo>
                  <a:pt x="309" y="3964"/>
                  <a:pt x="305" y="2122"/>
                  <a:pt x="301" y="177"/>
                </a:cubicBezTo>
                <a:lnTo>
                  <a:pt x="6858" y="165"/>
                </a:lnTo>
                <a:lnTo>
                  <a:pt x="10321" y="152"/>
                </a:lnTo>
                <a:cubicBezTo>
                  <a:pt x="10468" y="152"/>
                  <a:pt x="10616" y="152"/>
                  <a:pt x="10764" y="152"/>
                </a:cubicBezTo>
                <a:cubicBezTo>
                  <a:pt x="11720" y="152"/>
                  <a:pt x="12691" y="162"/>
                  <a:pt x="13689" y="173"/>
                </a:cubicBezTo>
                <a:cubicBezTo>
                  <a:pt x="14268" y="177"/>
                  <a:pt x="14847" y="177"/>
                  <a:pt x="15454" y="177"/>
                </a:cubicBezTo>
                <a:cubicBezTo>
                  <a:pt x="16061" y="177"/>
                  <a:pt x="16640" y="173"/>
                  <a:pt x="17198" y="165"/>
                </a:cubicBezTo>
                <a:lnTo>
                  <a:pt x="17407" y="165"/>
                </a:lnTo>
                <a:lnTo>
                  <a:pt x="17407" y="193"/>
                </a:lnTo>
                <a:lnTo>
                  <a:pt x="17407" y="370"/>
                </a:lnTo>
                <a:cubicBezTo>
                  <a:pt x="17407" y="489"/>
                  <a:pt x="17411" y="608"/>
                  <a:pt x="17411" y="723"/>
                </a:cubicBezTo>
                <a:cubicBezTo>
                  <a:pt x="17411" y="957"/>
                  <a:pt x="17415" y="1190"/>
                  <a:pt x="17415" y="1416"/>
                </a:cubicBezTo>
                <a:cubicBezTo>
                  <a:pt x="17415" y="1872"/>
                  <a:pt x="17419" y="2319"/>
                  <a:pt x="17415" y="2766"/>
                </a:cubicBezTo>
                <a:cubicBezTo>
                  <a:pt x="17407" y="3792"/>
                  <a:pt x="17399" y="4830"/>
                  <a:pt x="17391" y="5885"/>
                </a:cubicBezTo>
                <a:cubicBezTo>
                  <a:pt x="17386" y="6951"/>
                  <a:pt x="17391" y="7998"/>
                  <a:pt x="17391" y="8970"/>
                </a:cubicBezTo>
                <a:cubicBezTo>
                  <a:pt x="17395" y="9955"/>
                  <a:pt x="17395" y="10866"/>
                  <a:pt x="17395" y="11765"/>
                </a:cubicBezTo>
                <a:cubicBezTo>
                  <a:pt x="17399" y="12712"/>
                  <a:pt x="17399" y="13611"/>
                  <a:pt x="17403" y="14444"/>
                </a:cubicBezTo>
                <a:cubicBezTo>
                  <a:pt x="17407" y="15277"/>
                  <a:pt x="17407" y="16077"/>
                  <a:pt x="17407" y="16783"/>
                </a:cubicBezTo>
                <a:cubicBezTo>
                  <a:pt x="17403" y="17505"/>
                  <a:pt x="17399" y="18219"/>
                  <a:pt x="17395" y="18908"/>
                </a:cubicBezTo>
                <a:cubicBezTo>
                  <a:pt x="17386" y="19598"/>
                  <a:pt x="17386" y="20271"/>
                  <a:pt x="17386" y="20898"/>
                </a:cubicBezTo>
                <a:cubicBezTo>
                  <a:pt x="17395" y="21498"/>
                  <a:pt x="17399" y="22035"/>
                  <a:pt x="17399" y="22523"/>
                </a:cubicBezTo>
                <a:cubicBezTo>
                  <a:pt x="17411" y="23504"/>
                  <a:pt x="17423" y="24267"/>
                  <a:pt x="17440" y="24792"/>
                </a:cubicBezTo>
                <a:cubicBezTo>
                  <a:pt x="17456" y="25314"/>
                  <a:pt x="17477" y="25597"/>
                  <a:pt x="17501" y="25601"/>
                </a:cubicBezTo>
                <a:cubicBezTo>
                  <a:pt x="17526" y="25601"/>
                  <a:pt x="17542" y="25330"/>
                  <a:pt x="17559" y="24805"/>
                </a:cubicBezTo>
                <a:cubicBezTo>
                  <a:pt x="17571" y="24280"/>
                  <a:pt x="17579" y="23504"/>
                  <a:pt x="17583" y="22519"/>
                </a:cubicBezTo>
                <a:cubicBezTo>
                  <a:pt x="17588" y="22027"/>
                  <a:pt x="17588" y="21477"/>
                  <a:pt x="17588" y="20890"/>
                </a:cubicBezTo>
                <a:cubicBezTo>
                  <a:pt x="17592" y="20345"/>
                  <a:pt x="17596" y="19737"/>
                  <a:pt x="17600" y="19064"/>
                </a:cubicBezTo>
                <a:cubicBezTo>
                  <a:pt x="17608" y="18387"/>
                  <a:pt x="17616" y="17640"/>
                  <a:pt x="17616" y="16808"/>
                </a:cubicBezTo>
                <a:cubicBezTo>
                  <a:pt x="17616" y="15958"/>
                  <a:pt x="17612" y="15133"/>
                  <a:pt x="17608" y="14268"/>
                </a:cubicBezTo>
                <a:cubicBezTo>
                  <a:pt x="17600" y="13410"/>
                  <a:pt x="17596" y="12540"/>
                  <a:pt x="17592" y="11662"/>
                </a:cubicBezTo>
                <a:cubicBezTo>
                  <a:pt x="17588" y="10706"/>
                  <a:pt x="17579" y="9729"/>
                  <a:pt x="17575" y="8761"/>
                </a:cubicBezTo>
                <a:cubicBezTo>
                  <a:pt x="17567" y="7780"/>
                  <a:pt x="17563" y="6828"/>
                  <a:pt x="17567" y="5844"/>
                </a:cubicBezTo>
                <a:cubicBezTo>
                  <a:pt x="17571" y="4846"/>
                  <a:pt x="17575" y="3780"/>
                  <a:pt x="17579" y="2643"/>
                </a:cubicBezTo>
                <a:cubicBezTo>
                  <a:pt x="17583" y="1744"/>
                  <a:pt x="17571" y="854"/>
                  <a:pt x="17559" y="13"/>
                </a:cubicBezTo>
                <a:lnTo>
                  <a:pt x="16787" y="21"/>
                </a:lnTo>
                <a:cubicBezTo>
                  <a:pt x="16254" y="29"/>
                  <a:pt x="15733" y="37"/>
                  <a:pt x="15228" y="37"/>
                </a:cubicBezTo>
                <a:cubicBezTo>
                  <a:pt x="14703" y="37"/>
                  <a:pt x="14157" y="33"/>
                  <a:pt x="13603" y="29"/>
                </a:cubicBezTo>
                <a:cubicBezTo>
                  <a:pt x="12500" y="21"/>
                  <a:pt x="11301" y="9"/>
                  <a:pt x="10091" y="9"/>
                </a:cubicBezTo>
                <a:lnTo>
                  <a:pt x="6603" y="13"/>
                </a:lnTo>
                <a:lnTo>
                  <a:pt x="10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89CDD4-BD7F-45C8-BEE8-08DF30E53667}"/>
              </a:ext>
            </a:extLst>
          </p:cNvPr>
          <p:cNvSpPr txBox="1"/>
          <p:nvPr/>
        </p:nvSpPr>
        <p:spPr>
          <a:xfrm>
            <a:off x="8937666" y="4874078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2"/>
                </a:solidFill>
              </a:rPr>
              <a:t>6</a:t>
            </a:r>
          </a:p>
        </p:txBody>
      </p:sp>
      <p:pic>
        <p:nvPicPr>
          <p:cNvPr id="5" name="Picture 5" descr="Map&#10;&#10;Description automatically generated">
            <a:extLst>
              <a:ext uri="{FF2B5EF4-FFF2-40B4-BE49-F238E27FC236}">
                <a16:creationId xmlns:a16="http://schemas.microsoft.com/office/drawing/2014/main" id="{934A082B-B063-429A-9CCE-5D6C5D414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54" y="912274"/>
            <a:ext cx="3522517" cy="33560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riting History Thesis by Slidesgo">
  <a:themeElements>
    <a:clrScheme name="Simple Light">
      <a:dk1>
        <a:srgbClr val="3F3742"/>
      </a:dk1>
      <a:lt1>
        <a:srgbClr val="FFFFFF"/>
      </a:lt1>
      <a:dk2>
        <a:srgbClr val="007D85"/>
      </a:dk2>
      <a:lt2>
        <a:srgbClr val="3F3742"/>
      </a:lt2>
      <a:accent1>
        <a:srgbClr val="FFF6E0"/>
      </a:accent1>
      <a:accent2>
        <a:srgbClr val="EC8686"/>
      </a:accent2>
      <a:accent3>
        <a:srgbClr val="007D85"/>
      </a:accent3>
      <a:accent4>
        <a:srgbClr val="37313A"/>
      </a:accent4>
      <a:accent5>
        <a:srgbClr val="FFF6E0"/>
      </a:accent5>
      <a:accent6>
        <a:srgbClr val="FFFFFF"/>
      </a:accent6>
      <a:hlink>
        <a:srgbClr val="37313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206</Words>
  <Application>Microsoft Office PowerPoint</Application>
  <PresentationFormat>On-screen Show (16:9)</PresentationFormat>
  <Paragraphs>43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Proxima Nova</vt:lpstr>
      <vt:lpstr>Muli</vt:lpstr>
      <vt:lpstr>Proxima Nova Semibold</vt:lpstr>
      <vt:lpstr>Arial</vt:lpstr>
      <vt:lpstr>Nunito Light</vt:lpstr>
      <vt:lpstr>Merriweather</vt:lpstr>
      <vt:lpstr>Georgia</vt:lpstr>
      <vt:lpstr>Livvic</vt:lpstr>
      <vt:lpstr>Berkshire Swash</vt:lpstr>
      <vt:lpstr>Rubik</vt:lpstr>
      <vt:lpstr>Roboto</vt:lpstr>
      <vt:lpstr>Writing History Thesis by Slidesgo</vt:lpstr>
      <vt:lpstr>Slidesgo Final Pages</vt:lpstr>
      <vt:lpstr>  The Faculty of Business Administartion   The Important Elements that Shape the State</vt:lpstr>
      <vt:lpstr>Table of Contents</vt:lpstr>
      <vt:lpstr>Definition of state</vt:lpstr>
      <vt:lpstr> The Important Elements That Shape the State</vt:lpstr>
      <vt:lpstr> The Important Elements That Shape the State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 History Thesis</dc:title>
  <cp:lastModifiedBy>Maher Fattouh</cp:lastModifiedBy>
  <cp:revision>232</cp:revision>
  <dcterms:modified xsi:type="dcterms:W3CDTF">2021-12-08T08:25:53Z</dcterms:modified>
</cp:coreProperties>
</file>