
<file path=[Content_Types].xml><?xml version="1.0" encoding="utf-8"?>
<Types xmlns="http://schemas.openxmlformats.org/package/2006/content-types">
  <Default Extension="fntdata" ContentType="application/x-fontdata"/>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7"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1" r:id="rId15"/>
    <p:sldId id="272" r:id="rId16"/>
    <p:sldId id="273" r:id="rId17"/>
  </p:sldIdLst>
  <p:sldSz cx="9144000" cy="5143500" type="screen16x9"/>
  <p:notesSz cx="6858000" cy="9144000"/>
  <p:embeddedFontLst>
    <p:embeddedFont>
      <p:font typeface="Catamaran" pitchFamily="2" charset="77"/>
      <p:regular r:id="rId19"/>
      <p:bold r:id="rId20"/>
    </p:embeddedFont>
    <p:embeddedFont>
      <p:font typeface="Lilita One" panose="02000000000000000000" pitchFamily="2" charset="0"/>
      <p:regular r:id="rId21"/>
    </p:embeddedFont>
    <p:embeddedFont>
      <p:font typeface="Lora" pitchFamily="2" charset="77"/>
      <p:regular r:id="rId22"/>
      <p:bold r:id="rId23"/>
      <p:italic r:id="rId24"/>
      <p:boldItalic r:id="rId25"/>
    </p:embeddedFont>
    <p:embeddedFont>
      <p:font typeface="Merriweather" pitchFamily="2" charset="77"/>
      <p:regular r:id="rId26"/>
      <p:bold r:id="rId27"/>
      <p:italic r:id="rId28"/>
      <p:boldItalic r:id="rId29"/>
    </p:embeddedFont>
    <p:embeddedFont>
      <p:font typeface="Oswald" pitchFamily="2" charset="77"/>
      <p:regular r:id="rId30"/>
      <p:bold r:id="rId31"/>
    </p:embeddedFont>
    <p:embeddedFont>
      <p:font typeface="Playfair Display" pitchFamily="2" charset="77"/>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58"/>
  </p:normalViewPr>
  <p:slideViewPr>
    <p:cSldViewPr snapToGrid="0">
      <p:cViewPr varScale="1">
        <p:scale>
          <a:sx n="154" d="100"/>
          <a:sy n="154" d="100"/>
        </p:scale>
        <p:origin x="440"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39" Type="http://schemas.openxmlformats.org/officeDocument/2006/relationships/tableStyles" Target="tableStyles.xml"/><Relationship Id="rId21" Type="http://schemas.openxmlformats.org/officeDocument/2006/relationships/font" Target="fonts/font3.fntdata"/><Relationship Id="rId34" Type="http://schemas.openxmlformats.org/officeDocument/2006/relationships/font" Target="fonts/font1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33" Type="http://schemas.openxmlformats.org/officeDocument/2006/relationships/font" Target="fonts/font15.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font" Target="fonts/font14.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font" Target="fonts/font10.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font" Target="fonts/font1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font" Target="fonts/font12.fntdata"/><Relationship Id="rId35" Type="http://schemas.openxmlformats.org/officeDocument/2006/relationships/font" Target="fonts/font17.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4" name="Google Shape;154;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2" name="Google Shape;222;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9" name="Google Shape;229;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5" name="Google Shape;235;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3" name="Google Shape;243;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5" name="Google Shape;265;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2" name="Google Shape;272;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9" name="Google Shape;279;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3" name="Google Shape;16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0" name="Google Shape;170;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8" name="Google Shape;17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6" name="Google Shape;186;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3" name="Google Shape;193;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0" name="Google Shape;200;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7" name="Google Shape;207;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4" name="Google Shape;214;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accent3"/>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886950" y="524625"/>
            <a:ext cx="7370100" cy="1040700"/>
          </a:xfrm>
          <a:prstGeom prst="rect">
            <a:avLst/>
          </a:prstGeom>
          <a:noFill/>
          <a:ln>
            <a:noFill/>
          </a:ln>
        </p:spPr>
        <p:txBody>
          <a:bodyPr spcFirstLastPara="1" wrap="square" lIns="91425" tIns="91425" rIns="91425" bIns="91425" anchor="b" anchorCtr="0">
            <a:noAutofit/>
          </a:bodyPr>
          <a:lstStyle>
            <a:lvl1pPr lvl="0" algn="ctr">
              <a:lnSpc>
                <a:spcPct val="80000"/>
              </a:lnSpc>
              <a:spcBef>
                <a:spcPts val="0"/>
              </a:spcBef>
              <a:spcAft>
                <a:spcPts val="0"/>
              </a:spcAft>
              <a:buClr>
                <a:schemeClr val="accent1"/>
              </a:buClr>
              <a:buSzPts val="4000"/>
              <a:buNone/>
              <a:defRPr sz="4000">
                <a:solidFill>
                  <a:schemeClr val="accent1"/>
                </a:solidFill>
              </a:defRPr>
            </a:lvl1pPr>
            <a:lvl2pPr lvl="1" algn="ctr">
              <a:lnSpc>
                <a:spcPct val="80000"/>
              </a:lnSpc>
              <a:spcBef>
                <a:spcPts val="0"/>
              </a:spcBef>
              <a:spcAft>
                <a:spcPts val="0"/>
              </a:spcAft>
              <a:buClr>
                <a:schemeClr val="accent1"/>
              </a:buClr>
              <a:buSzPts val="4000"/>
              <a:buNone/>
              <a:defRPr sz="4000">
                <a:solidFill>
                  <a:schemeClr val="accent1"/>
                </a:solidFill>
              </a:defRPr>
            </a:lvl2pPr>
            <a:lvl3pPr lvl="2" algn="ctr">
              <a:lnSpc>
                <a:spcPct val="80000"/>
              </a:lnSpc>
              <a:spcBef>
                <a:spcPts val="0"/>
              </a:spcBef>
              <a:spcAft>
                <a:spcPts val="0"/>
              </a:spcAft>
              <a:buClr>
                <a:schemeClr val="accent1"/>
              </a:buClr>
              <a:buSzPts val="4000"/>
              <a:buNone/>
              <a:defRPr sz="4000">
                <a:solidFill>
                  <a:schemeClr val="accent1"/>
                </a:solidFill>
              </a:defRPr>
            </a:lvl3pPr>
            <a:lvl4pPr lvl="3" algn="ctr">
              <a:lnSpc>
                <a:spcPct val="80000"/>
              </a:lnSpc>
              <a:spcBef>
                <a:spcPts val="0"/>
              </a:spcBef>
              <a:spcAft>
                <a:spcPts val="0"/>
              </a:spcAft>
              <a:buClr>
                <a:schemeClr val="accent1"/>
              </a:buClr>
              <a:buSzPts val="4000"/>
              <a:buNone/>
              <a:defRPr sz="4000">
                <a:solidFill>
                  <a:schemeClr val="accent1"/>
                </a:solidFill>
              </a:defRPr>
            </a:lvl4pPr>
            <a:lvl5pPr lvl="4" algn="ctr">
              <a:lnSpc>
                <a:spcPct val="80000"/>
              </a:lnSpc>
              <a:spcBef>
                <a:spcPts val="0"/>
              </a:spcBef>
              <a:spcAft>
                <a:spcPts val="0"/>
              </a:spcAft>
              <a:buClr>
                <a:schemeClr val="accent1"/>
              </a:buClr>
              <a:buSzPts val="4000"/>
              <a:buNone/>
              <a:defRPr sz="4000">
                <a:solidFill>
                  <a:schemeClr val="accent1"/>
                </a:solidFill>
              </a:defRPr>
            </a:lvl5pPr>
            <a:lvl6pPr lvl="5" algn="ctr">
              <a:lnSpc>
                <a:spcPct val="80000"/>
              </a:lnSpc>
              <a:spcBef>
                <a:spcPts val="0"/>
              </a:spcBef>
              <a:spcAft>
                <a:spcPts val="0"/>
              </a:spcAft>
              <a:buClr>
                <a:schemeClr val="accent1"/>
              </a:buClr>
              <a:buSzPts val="4000"/>
              <a:buNone/>
              <a:defRPr sz="4000">
                <a:solidFill>
                  <a:schemeClr val="accent1"/>
                </a:solidFill>
              </a:defRPr>
            </a:lvl6pPr>
            <a:lvl7pPr lvl="6" algn="ctr">
              <a:lnSpc>
                <a:spcPct val="80000"/>
              </a:lnSpc>
              <a:spcBef>
                <a:spcPts val="0"/>
              </a:spcBef>
              <a:spcAft>
                <a:spcPts val="0"/>
              </a:spcAft>
              <a:buClr>
                <a:schemeClr val="accent1"/>
              </a:buClr>
              <a:buSzPts val="4000"/>
              <a:buNone/>
              <a:defRPr sz="4000">
                <a:solidFill>
                  <a:schemeClr val="accent1"/>
                </a:solidFill>
              </a:defRPr>
            </a:lvl7pPr>
            <a:lvl8pPr lvl="7" algn="ctr">
              <a:lnSpc>
                <a:spcPct val="80000"/>
              </a:lnSpc>
              <a:spcBef>
                <a:spcPts val="0"/>
              </a:spcBef>
              <a:spcAft>
                <a:spcPts val="0"/>
              </a:spcAft>
              <a:buClr>
                <a:schemeClr val="accent1"/>
              </a:buClr>
              <a:buSzPts val="4000"/>
              <a:buNone/>
              <a:defRPr sz="4000">
                <a:solidFill>
                  <a:schemeClr val="accent1"/>
                </a:solidFill>
              </a:defRPr>
            </a:lvl8pPr>
            <a:lvl9pPr lvl="8" algn="ctr">
              <a:lnSpc>
                <a:spcPct val="80000"/>
              </a:lnSpc>
              <a:spcBef>
                <a:spcPts val="0"/>
              </a:spcBef>
              <a:spcAft>
                <a:spcPts val="0"/>
              </a:spcAft>
              <a:buClr>
                <a:schemeClr val="accent1"/>
              </a:buClr>
              <a:buSzPts val="4000"/>
              <a:buNone/>
              <a:defRPr sz="4000">
                <a:solidFill>
                  <a:schemeClr val="accent1"/>
                </a:solidFill>
              </a:defRPr>
            </a:lvl9pPr>
          </a:lstStyle>
          <a:p>
            <a:endParaRPr/>
          </a:p>
        </p:txBody>
      </p:sp>
      <p:sp>
        <p:nvSpPr>
          <p:cNvPr id="11" name="Google Shape;11;p2"/>
          <p:cNvSpPr txBox="1">
            <a:spLocks noGrp="1"/>
          </p:cNvSpPr>
          <p:nvPr>
            <p:ph type="subTitle" idx="1"/>
          </p:nvPr>
        </p:nvSpPr>
        <p:spPr>
          <a:xfrm>
            <a:off x="1560900" y="1546600"/>
            <a:ext cx="6022200" cy="488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800"/>
              <a:buNone/>
              <a:defRPr>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a:endParaRPr/>
          </a:p>
        </p:txBody>
      </p:sp>
      <p:sp>
        <p:nvSpPr>
          <p:cNvPr id="12" name="Google Shape;12;p2"/>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 Three Columns ">
  <p:cSld name="TITLE_ONLY_1_1_1">
    <p:spTree>
      <p:nvGrpSpPr>
        <p:cNvPr id="1" name="Shape 89"/>
        <p:cNvGrpSpPr/>
        <p:nvPr/>
      </p:nvGrpSpPr>
      <p:grpSpPr>
        <a:xfrm>
          <a:off x="0" y="0"/>
          <a:ext cx="0" cy="0"/>
          <a:chOff x="0" y="0"/>
          <a:chExt cx="0" cy="0"/>
        </a:xfrm>
      </p:grpSpPr>
      <p:sp>
        <p:nvSpPr>
          <p:cNvPr id="90" name="Google Shape;90;p11"/>
          <p:cNvSpPr txBox="1">
            <a:spLocks noGrp="1"/>
          </p:cNvSpPr>
          <p:nvPr>
            <p:ph type="title"/>
          </p:nvPr>
        </p:nvSpPr>
        <p:spPr>
          <a:xfrm>
            <a:off x="-203250" y="292625"/>
            <a:ext cx="95505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a:endParaRPr/>
          </a:p>
        </p:txBody>
      </p:sp>
      <p:sp>
        <p:nvSpPr>
          <p:cNvPr id="91" name="Google Shape;91;p11"/>
          <p:cNvSpPr txBox="1">
            <a:spLocks noGrp="1"/>
          </p:cNvSpPr>
          <p:nvPr>
            <p:ph type="title" idx="2"/>
          </p:nvPr>
        </p:nvSpPr>
        <p:spPr>
          <a:xfrm>
            <a:off x="963099" y="3090629"/>
            <a:ext cx="2216700" cy="3801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accent4"/>
              </a:buClr>
              <a:buSzPts val="2000"/>
              <a:buNone/>
              <a:defRPr sz="2000">
                <a:solidFill>
                  <a:schemeClr val="accent4"/>
                </a:solidFill>
              </a:defRPr>
            </a:lvl1pPr>
            <a:lvl2pPr lvl="1" algn="ctr">
              <a:lnSpc>
                <a:spcPct val="100000"/>
              </a:lnSpc>
              <a:spcBef>
                <a:spcPts val="0"/>
              </a:spcBef>
              <a:spcAft>
                <a:spcPts val="0"/>
              </a:spcAft>
              <a:buClr>
                <a:schemeClr val="accent4"/>
              </a:buClr>
              <a:buSzPts val="2000"/>
              <a:buNone/>
              <a:defRPr sz="2000">
                <a:solidFill>
                  <a:schemeClr val="accent4"/>
                </a:solidFill>
              </a:defRPr>
            </a:lvl2pPr>
            <a:lvl3pPr lvl="2" algn="ctr">
              <a:lnSpc>
                <a:spcPct val="100000"/>
              </a:lnSpc>
              <a:spcBef>
                <a:spcPts val="0"/>
              </a:spcBef>
              <a:spcAft>
                <a:spcPts val="0"/>
              </a:spcAft>
              <a:buClr>
                <a:schemeClr val="accent4"/>
              </a:buClr>
              <a:buSzPts val="2000"/>
              <a:buNone/>
              <a:defRPr sz="2000">
                <a:solidFill>
                  <a:schemeClr val="accent4"/>
                </a:solidFill>
              </a:defRPr>
            </a:lvl3pPr>
            <a:lvl4pPr lvl="3" algn="ctr">
              <a:lnSpc>
                <a:spcPct val="100000"/>
              </a:lnSpc>
              <a:spcBef>
                <a:spcPts val="0"/>
              </a:spcBef>
              <a:spcAft>
                <a:spcPts val="0"/>
              </a:spcAft>
              <a:buClr>
                <a:schemeClr val="accent4"/>
              </a:buClr>
              <a:buSzPts val="2000"/>
              <a:buNone/>
              <a:defRPr sz="2000">
                <a:solidFill>
                  <a:schemeClr val="accent4"/>
                </a:solidFill>
              </a:defRPr>
            </a:lvl4pPr>
            <a:lvl5pPr lvl="4" algn="ctr">
              <a:lnSpc>
                <a:spcPct val="100000"/>
              </a:lnSpc>
              <a:spcBef>
                <a:spcPts val="0"/>
              </a:spcBef>
              <a:spcAft>
                <a:spcPts val="0"/>
              </a:spcAft>
              <a:buClr>
                <a:schemeClr val="accent4"/>
              </a:buClr>
              <a:buSzPts val="2000"/>
              <a:buNone/>
              <a:defRPr sz="2000">
                <a:solidFill>
                  <a:schemeClr val="accent4"/>
                </a:solidFill>
              </a:defRPr>
            </a:lvl5pPr>
            <a:lvl6pPr lvl="5" algn="ctr">
              <a:lnSpc>
                <a:spcPct val="100000"/>
              </a:lnSpc>
              <a:spcBef>
                <a:spcPts val="0"/>
              </a:spcBef>
              <a:spcAft>
                <a:spcPts val="0"/>
              </a:spcAft>
              <a:buClr>
                <a:schemeClr val="accent4"/>
              </a:buClr>
              <a:buSzPts val="2000"/>
              <a:buNone/>
              <a:defRPr sz="2000">
                <a:solidFill>
                  <a:schemeClr val="accent4"/>
                </a:solidFill>
              </a:defRPr>
            </a:lvl6pPr>
            <a:lvl7pPr lvl="6" algn="ctr">
              <a:lnSpc>
                <a:spcPct val="100000"/>
              </a:lnSpc>
              <a:spcBef>
                <a:spcPts val="0"/>
              </a:spcBef>
              <a:spcAft>
                <a:spcPts val="0"/>
              </a:spcAft>
              <a:buClr>
                <a:schemeClr val="accent4"/>
              </a:buClr>
              <a:buSzPts val="2000"/>
              <a:buNone/>
              <a:defRPr sz="2000">
                <a:solidFill>
                  <a:schemeClr val="accent4"/>
                </a:solidFill>
              </a:defRPr>
            </a:lvl7pPr>
            <a:lvl8pPr lvl="7" algn="ctr">
              <a:lnSpc>
                <a:spcPct val="100000"/>
              </a:lnSpc>
              <a:spcBef>
                <a:spcPts val="0"/>
              </a:spcBef>
              <a:spcAft>
                <a:spcPts val="0"/>
              </a:spcAft>
              <a:buClr>
                <a:schemeClr val="accent4"/>
              </a:buClr>
              <a:buSzPts val="2000"/>
              <a:buNone/>
              <a:defRPr sz="2000">
                <a:solidFill>
                  <a:schemeClr val="accent4"/>
                </a:solidFill>
              </a:defRPr>
            </a:lvl8pPr>
            <a:lvl9pPr lvl="8" algn="ctr">
              <a:lnSpc>
                <a:spcPct val="100000"/>
              </a:lnSpc>
              <a:spcBef>
                <a:spcPts val="0"/>
              </a:spcBef>
              <a:spcAft>
                <a:spcPts val="0"/>
              </a:spcAft>
              <a:buClr>
                <a:schemeClr val="accent4"/>
              </a:buClr>
              <a:buSzPts val="2000"/>
              <a:buNone/>
              <a:defRPr sz="2000">
                <a:solidFill>
                  <a:schemeClr val="accent4"/>
                </a:solidFill>
              </a:defRPr>
            </a:lvl9pPr>
          </a:lstStyle>
          <a:p>
            <a:endParaRPr/>
          </a:p>
        </p:txBody>
      </p:sp>
      <p:sp>
        <p:nvSpPr>
          <p:cNvPr id="92" name="Google Shape;92;p11"/>
          <p:cNvSpPr txBox="1">
            <a:spLocks noGrp="1"/>
          </p:cNvSpPr>
          <p:nvPr>
            <p:ph type="subTitle" idx="1"/>
          </p:nvPr>
        </p:nvSpPr>
        <p:spPr>
          <a:xfrm>
            <a:off x="963100" y="3438700"/>
            <a:ext cx="2216700" cy="936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600"/>
              <a:buNone/>
              <a:defRPr sz="1600"/>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93" name="Google Shape;93;p11"/>
          <p:cNvSpPr/>
          <p:nvPr/>
        </p:nvSpPr>
        <p:spPr>
          <a:xfrm>
            <a:off x="4356650" y="865325"/>
            <a:ext cx="116100" cy="11610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 name="Google Shape;94;p11"/>
          <p:cNvSpPr/>
          <p:nvPr/>
        </p:nvSpPr>
        <p:spPr>
          <a:xfrm>
            <a:off x="4513950" y="865325"/>
            <a:ext cx="116100" cy="11610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 name="Google Shape;95;p11"/>
          <p:cNvSpPr/>
          <p:nvPr/>
        </p:nvSpPr>
        <p:spPr>
          <a:xfrm>
            <a:off x="4671250" y="865325"/>
            <a:ext cx="116100" cy="11610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6" name="Google Shape;96;p11"/>
          <p:cNvSpPr txBox="1">
            <a:spLocks noGrp="1"/>
          </p:cNvSpPr>
          <p:nvPr>
            <p:ph type="title" idx="3"/>
          </p:nvPr>
        </p:nvSpPr>
        <p:spPr>
          <a:xfrm>
            <a:off x="3463649" y="3090629"/>
            <a:ext cx="2216700" cy="3801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accent4"/>
              </a:buClr>
              <a:buSzPts val="2000"/>
              <a:buNone/>
              <a:defRPr sz="2000">
                <a:solidFill>
                  <a:schemeClr val="accent4"/>
                </a:solidFill>
              </a:defRPr>
            </a:lvl1pPr>
            <a:lvl2pPr lvl="1" algn="ctr">
              <a:lnSpc>
                <a:spcPct val="100000"/>
              </a:lnSpc>
              <a:spcBef>
                <a:spcPts val="0"/>
              </a:spcBef>
              <a:spcAft>
                <a:spcPts val="0"/>
              </a:spcAft>
              <a:buClr>
                <a:schemeClr val="accent4"/>
              </a:buClr>
              <a:buSzPts val="2000"/>
              <a:buNone/>
              <a:defRPr sz="2000">
                <a:solidFill>
                  <a:schemeClr val="accent4"/>
                </a:solidFill>
              </a:defRPr>
            </a:lvl2pPr>
            <a:lvl3pPr lvl="2" algn="ctr">
              <a:lnSpc>
                <a:spcPct val="100000"/>
              </a:lnSpc>
              <a:spcBef>
                <a:spcPts val="0"/>
              </a:spcBef>
              <a:spcAft>
                <a:spcPts val="0"/>
              </a:spcAft>
              <a:buClr>
                <a:schemeClr val="accent4"/>
              </a:buClr>
              <a:buSzPts val="2000"/>
              <a:buNone/>
              <a:defRPr sz="2000">
                <a:solidFill>
                  <a:schemeClr val="accent4"/>
                </a:solidFill>
              </a:defRPr>
            </a:lvl3pPr>
            <a:lvl4pPr lvl="3" algn="ctr">
              <a:lnSpc>
                <a:spcPct val="100000"/>
              </a:lnSpc>
              <a:spcBef>
                <a:spcPts val="0"/>
              </a:spcBef>
              <a:spcAft>
                <a:spcPts val="0"/>
              </a:spcAft>
              <a:buClr>
                <a:schemeClr val="accent4"/>
              </a:buClr>
              <a:buSzPts val="2000"/>
              <a:buNone/>
              <a:defRPr sz="2000">
                <a:solidFill>
                  <a:schemeClr val="accent4"/>
                </a:solidFill>
              </a:defRPr>
            </a:lvl4pPr>
            <a:lvl5pPr lvl="4" algn="ctr">
              <a:lnSpc>
                <a:spcPct val="100000"/>
              </a:lnSpc>
              <a:spcBef>
                <a:spcPts val="0"/>
              </a:spcBef>
              <a:spcAft>
                <a:spcPts val="0"/>
              </a:spcAft>
              <a:buClr>
                <a:schemeClr val="accent4"/>
              </a:buClr>
              <a:buSzPts val="2000"/>
              <a:buNone/>
              <a:defRPr sz="2000">
                <a:solidFill>
                  <a:schemeClr val="accent4"/>
                </a:solidFill>
              </a:defRPr>
            </a:lvl5pPr>
            <a:lvl6pPr lvl="5" algn="ctr">
              <a:lnSpc>
                <a:spcPct val="100000"/>
              </a:lnSpc>
              <a:spcBef>
                <a:spcPts val="0"/>
              </a:spcBef>
              <a:spcAft>
                <a:spcPts val="0"/>
              </a:spcAft>
              <a:buClr>
                <a:schemeClr val="accent4"/>
              </a:buClr>
              <a:buSzPts val="2000"/>
              <a:buNone/>
              <a:defRPr sz="2000">
                <a:solidFill>
                  <a:schemeClr val="accent4"/>
                </a:solidFill>
              </a:defRPr>
            </a:lvl6pPr>
            <a:lvl7pPr lvl="6" algn="ctr">
              <a:lnSpc>
                <a:spcPct val="100000"/>
              </a:lnSpc>
              <a:spcBef>
                <a:spcPts val="0"/>
              </a:spcBef>
              <a:spcAft>
                <a:spcPts val="0"/>
              </a:spcAft>
              <a:buClr>
                <a:schemeClr val="accent4"/>
              </a:buClr>
              <a:buSzPts val="2000"/>
              <a:buNone/>
              <a:defRPr sz="2000">
                <a:solidFill>
                  <a:schemeClr val="accent4"/>
                </a:solidFill>
              </a:defRPr>
            </a:lvl7pPr>
            <a:lvl8pPr lvl="7" algn="ctr">
              <a:lnSpc>
                <a:spcPct val="100000"/>
              </a:lnSpc>
              <a:spcBef>
                <a:spcPts val="0"/>
              </a:spcBef>
              <a:spcAft>
                <a:spcPts val="0"/>
              </a:spcAft>
              <a:buClr>
                <a:schemeClr val="accent4"/>
              </a:buClr>
              <a:buSzPts val="2000"/>
              <a:buNone/>
              <a:defRPr sz="2000">
                <a:solidFill>
                  <a:schemeClr val="accent4"/>
                </a:solidFill>
              </a:defRPr>
            </a:lvl8pPr>
            <a:lvl9pPr lvl="8" algn="ctr">
              <a:lnSpc>
                <a:spcPct val="100000"/>
              </a:lnSpc>
              <a:spcBef>
                <a:spcPts val="0"/>
              </a:spcBef>
              <a:spcAft>
                <a:spcPts val="0"/>
              </a:spcAft>
              <a:buClr>
                <a:schemeClr val="accent4"/>
              </a:buClr>
              <a:buSzPts val="2000"/>
              <a:buNone/>
              <a:defRPr sz="2000">
                <a:solidFill>
                  <a:schemeClr val="accent4"/>
                </a:solidFill>
              </a:defRPr>
            </a:lvl9pPr>
          </a:lstStyle>
          <a:p>
            <a:endParaRPr/>
          </a:p>
        </p:txBody>
      </p:sp>
      <p:sp>
        <p:nvSpPr>
          <p:cNvPr id="97" name="Google Shape;97;p11"/>
          <p:cNvSpPr txBox="1">
            <a:spLocks noGrp="1"/>
          </p:cNvSpPr>
          <p:nvPr>
            <p:ph type="subTitle" idx="4"/>
          </p:nvPr>
        </p:nvSpPr>
        <p:spPr>
          <a:xfrm>
            <a:off x="3463651" y="3438700"/>
            <a:ext cx="2216700" cy="936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600"/>
              <a:buNone/>
              <a:defRPr sz="1600"/>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98" name="Google Shape;98;p11"/>
          <p:cNvSpPr txBox="1">
            <a:spLocks noGrp="1"/>
          </p:cNvSpPr>
          <p:nvPr>
            <p:ph type="title" idx="5"/>
          </p:nvPr>
        </p:nvSpPr>
        <p:spPr>
          <a:xfrm>
            <a:off x="5964199" y="3090629"/>
            <a:ext cx="2216700" cy="3801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accent4"/>
              </a:buClr>
              <a:buSzPts val="2000"/>
              <a:buNone/>
              <a:defRPr sz="2000">
                <a:solidFill>
                  <a:schemeClr val="accent4"/>
                </a:solidFill>
              </a:defRPr>
            </a:lvl1pPr>
            <a:lvl2pPr lvl="1" algn="ctr">
              <a:lnSpc>
                <a:spcPct val="100000"/>
              </a:lnSpc>
              <a:spcBef>
                <a:spcPts val="0"/>
              </a:spcBef>
              <a:spcAft>
                <a:spcPts val="0"/>
              </a:spcAft>
              <a:buClr>
                <a:schemeClr val="accent4"/>
              </a:buClr>
              <a:buSzPts val="2000"/>
              <a:buNone/>
              <a:defRPr sz="2000">
                <a:solidFill>
                  <a:schemeClr val="accent4"/>
                </a:solidFill>
              </a:defRPr>
            </a:lvl2pPr>
            <a:lvl3pPr lvl="2" algn="ctr">
              <a:lnSpc>
                <a:spcPct val="100000"/>
              </a:lnSpc>
              <a:spcBef>
                <a:spcPts val="0"/>
              </a:spcBef>
              <a:spcAft>
                <a:spcPts val="0"/>
              </a:spcAft>
              <a:buClr>
                <a:schemeClr val="accent4"/>
              </a:buClr>
              <a:buSzPts val="2000"/>
              <a:buNone/>
              <a:defRPr sz="2000">
                <a:solidFill>
                  <a:schemeClr val="accent4"/>
                </a:solidFill>
              </a:defRPr>
            </a:lvl3pPr>
            <a:lvl4pPr lvl="3" algn="ctr">
              <a:lnSpc>
                <a:spcPct val="100000"/>
              </a:lnSpc>
              <a:spcBef>
                <a:spcPts val="0"/>
              </a:spcBef>
              <a:spcAft>
                <a:spcPts val="0"/>
              </a:spcAft>
              <a:buClr>
                <a:schemeClr val="accent4"/>
              </a:buClr>
              <a:buSzPts val="2000"/>
              <a:buNone/>
              <a:defRPr sz="2000">
                <a:solidFill>
                  <a:schemeClr val="accent4"/>
                </a:solidFill>
              </a:defRPr>
            </a:lvl4pPr>
            <a:lvl5pPr lvl="4" algn="ctr">
              <a:lnSpc>
                <a:spcPct val="100000"/>
              </a:lnSpc>
              <a:spcBef>
                <a:spcPts val="0"/>
              </a:spcBef>
              <a:spcAft>
                <a:spcPts val="0"/>
              </a:spcAft>
              <a:buClr>
                <a:schemeClr val="accent4"/>
              </a:buClr>
              <a:buSzPts val="2000"/>
              <a:buNone/>
              <a:defRPr sz="2000">
                <a:solidFill>
                  <a:schemeClr val="accent4"/>
                </a:solidFill>
              </a:defRPr>
            </a:lvl5pPr>
            <a:lvl6pPr lvl="5" algn="ctr">
              <a:lnSpc>
                <a:spcPct val="100000"/>
              </a:lnSpc>
              <a:spcBef>
                <a:spcPts val="0"/>
              </a:spcBef>
              <a:spcAft>
                <a:spcPts val="0"/>
              </a:spcAft>
              <a:buClr>
                <a:schemeClr val="accent4"/>
              </a:buClr>
              <a:buSzPts val="2000"/>
              <a:buNone/>
              <a:defRPr sz="2000">
                <a:solidFill>
                  <a:schemeClr val="accent4"/>
                </a:solidFill>
              </a:defRPr>
            </a:lvl6pPr>
            <a:lvl7pPr lvl="6" algn="ctr">
              <a:lnSpc>
                <a:spcPct val="100000"/>
              </a:lnSpc>
              <a:spcBef>
                <a:spcPts val="0"/>
              </a:spcBef>
              <a:spcAft>
                <a:spcPts val="0"/>
              </a:spcAft>
              <a:buClr>
                <a:schemeClr val="accent4"/>
              </a:buClr>
              <a:buSzPts val="2000"/>
              <a:buNone/>
              <a:defRPr sz="2000">
                <a:solidFill>
                  <a:schemeClr val="accent4"/>
                </a:solidFill>
              </a:defRPr>
            </a:lvl7pPr>
            <a:lvl8pPr lvl="7" algn="ctr">
              <a:lnSpc>
                <a:spcPct val="100000"/>
              </a:lnSpc>
              <a:spcBef>
                <a:spcPts val="0"/>
              </a:spcBef>
              <a:spcAft>
                <a:spcPts val="0"/>
              </a:spcAft>
              <a:buClr>
                <a:schemeClr val="accent4"/>
              </a:buClr>
              <a:buSzPts val="2000"/>
              <a:buNone/>
              <a:defRPr sz="2000">
                <a:solidFill>
                  <a:schemeClr val="accent4"/>
                </a:solidFill>
              </a:defRPr>
            </a:lvl8pPr>
            <a:lvl9pPr lvl="8" algn="ctr">
              <a:lnSpc>
                <a:spcPct val="100000"/>
              </a:lnSpc>
              <a:spcBef>
                <a:spcPts val="0"/>
              </a:spcBef>
              <a:spcAft>
                <a:spcPts val="0"/>
              </a:spcAft>
              <a:buClr>
                <a:schemeClr val="accent4"/>
              </a:buClr>
              <a:buSzPts val="2000"/>
              <a:buNone/>
              <a:defRPr sz="2000">
                <a:solidFill>
                  <a:schemeClr val="accent4"/>
                </a:solidFill>
              </a:defRPr>
            </a:lvl9pPr>
          </a:lstStyle>
          <a:p>
            <a:endParaRPr/>
          </a:p>
        </p:txBody>
      </p:sp>
      <p:sp>
        <p:nvSpPr>
          <p:cNvPr id="99" name="Google Shape;99;p11"/>
          <p:cNvSpPr txBox="1">
            <a:spLocks noGrp="1"/>
          </p:cNvSpPr>
          <p:nvPr>
            <p:ph type="subTitle" idx="6"/>
          </p:nvPr>
        </p:nvSpPr>
        <p:spPr>
          <a:xfrm>
            <a:off x="5964200" y="3438700"/>
            <a:ext cx="2216700" cy="936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600"/>
              <a:buNone/>
              <a:defRPr sz="1600"/>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100" name="Google Shape;100;p11"/>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01"/>
        <p:cNvGrpSpPr/>
        <p:nvPr/>
      </p:nvGrpSpPr>
      <p:grpSpPr>
        <a:xfrm>
          <a:off x="0" y="0"/>
          <a:ext cx="0" cy="0"/>
          <a:chOff x="0" y="0"/>
          <a:chExt cx="0" cy="0"/>
        </a:xfrm>
      </p:grpSpPr>
      <p:sp>
        <p:nvSpPr>
          <p:cNvPr id="102" name="Google Shape;102;p12"/>
          <p:cNvSpPr txBox="1">
            <a:spLocks noGrp="1"/>
          </p:cNvSpPr>
          <p:nvPr>
            <p:ph type="body" idx="1"/>
          </p:nvPr>
        </p:nvSpPr>
        <p:spPr>
          <a:xfrm>
            <a:off x="704475" y="1477125"/>
            <a:ext cx="3631200" cy="30918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SzPts val="1400"/>
              <a:buChar char="●"/>
              <a:defRPr sz="1400"/>
            </a:lvl1pPr>
            <a:lvl2pPr marL="914400" lvl="1" indent="-304800" algn="l">
              <a:lnSpc>
                <a:spcPct val="100000"/>
              </a:lnSpc>
              <a:spcBef>
                <a:spcPts val="1600"/>
              </a:spcBef>
              <a:spcAft>
                <a:spcPts val="0"/>
              </a:spcAft>
              <a:buSzPts val="1200"/>
              <a:buChar char="○"/>
              <a:defRPr sz="1200"/>
            </a:lvl2pPr>
            <a:lvl3pPr marL="1371600" lvl="2" indent="-304800" algn="l">
              <a:lnSpc>
                <a:spcPct val="100000"/>
              </a:lnSpc>
              <a:spcBef>
                <a:spcPts val="1600"/>
              </a:spcBef>
              <a:spcAft>
                <a:spcPts val="0"/>
              </a:spcAft>
              <a:buSzPts val="1200"/>
              <a:buChar char="■"/>
              <a:defRPr sz="1200"/>
            </a:lvl3pPr>
            <a:lvl4pPr marL="1828800" lvl="3" indent="-304800" algn="l">
              <a:lnSpc>
                <a:spcPct val="100000"/>
              </a:lnSpc>
              <a:spcBef>
                <a:spcPts val="1600"/>
              </a:spcBef>
              <a:spcAft>
                <a:spcPts val="0"/>
              </a:spcAft>
              <a:buSzPts val="1200"/>
              <a:buChar char="●"/>
              <a:defRPr sz="1200"/>
            </a:lvl4pPr>
            <a:lvl5pPr marL="2286000" lvl="4" indent="-304800" algn="l">
              <a:lnSpc>
                <a:spcPct val="100000"/>
              </a:lnSpc>
              <a:spcBef>
                <a:spcPts val="1600"/>
              </a:spcBef>
              <a:spcAft>
                <a:spcPts val="0"/>
              </a:spcAft>
              <a:buSzPts val="1200"/>
              <a:buChar char="○"/>
              <a:defRPr sz="1200"/>
            </a:lvl5pPr>
            <a:lvl6pPr marL="2743200" lvl="5" indent="-304800" algn="l">
              <a:lnSpc>
                <a:spcPct val="100000"/>
              </a:lnSpc>
              <a:spcBef>
                <a:spcPts val="1600"/>
              </a:spcBef>
              <a:spcAft>
                <a:spcPts val="0"/>
              </a:spcAft>
              <a:buSzPts val="1200"/>
              <a:buChar char="■"/>
              <a:defRPr sz="1200"/>
            </a:lvl6pPr>
            <a:lvl7pPr marL="3200400" lvl="6" indent="-304800" algn="l">
              <a:lnSpc>
                <a:spcPct val="100000"/>
              </a:lnSpc>
              <a:spcBef>
                <a:spcPts val="1600"/>
              </a:spcBef>
              <a:spcAft>
                <a:spcPts val="0"/>
              </a:spcAft>
              <a:buSzPts val="1200"/>
              <a:buChar char="●"/>
              <a:defRPr sz="1200"/>
            </a:lvl7pPr>
            <a:lvl8pPr marL="3657600" lvl="7" indent="-304800" algn="l">
              <a:lnSpc>
                <a:spcPct val="100000"/>
              </a:lnSpc>
              <a:spcBef>
                <a:spcPts val="1600"/>
              </a:spcBef>
              <a:spcAft>
                <a:spcPts val="0"/>
              </a:spcAft>
              <a:buSzPts val="1200"/>
              <a:buChar char="○"/>
              <a:defRPr sz="1200"/>
            </a:lvl8pPr>
            <a:lvl9pPr marL="4114800" lvl="8" indent="-304800" algn="l">
              <a:lnSpc>
                <a:spcPct val="100000"/>
              </a:lnSpc>
              <a:spcBef>
                <a:spcPts val="1600"/>
              </a:spcBef>
              <a:spcAft>
                <a:spcPts val="1600"/>
              </a:spcAft>
              <a:buSzPts val="1200"/>
              <a:buChar char="■"/>
              <a:defRPr sz="1200"/>
            </a:lvl9pPr>
          </a:lstStyle>
          <a:p>
            <a:endParaRPr/>
          </a:p>
        </p:txBody>
      </p:sp>
      <p:sp>
        <p:nvSpPr>
          <p:cNvPr id="103" name="Google Shape;103;p12"/>
          <p:cNvSpPr txBox="1">
            <a:spLocks noGrp="1"/>
          </p:cNvSpPr>
          <p:nvPr>
            <p:ph type="body" idx="2"/>
          </p:nvPr>
        </p:nvSpPr>
        <p:spPr>
          <a:xfrm>
            <a:off x="4808317" y="1477125"/>
            <a:ext cx="3631200" cy="30918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SzPts val="1400"/>
              <a:buChar char="●"/>
              <a:defRPr sz="1400"/>
            </a:lvl1pPr>
            <a:lvl2pPr marL="914400" lvl="1" indent="-304800" algn="l">
              <a:lnSpc>
                <a:spcPct val="100000"/>
              </a:lnSpc>
              <a:spcBef>
                <a:spcPts val="1600"/>
              </a:spcBef>
              <a:spcAft>
                <a:spcPts val="0"/>
              </a:spcAft>
              <a:buSzPts val="1200"/>
              <a:buChar char="○"/>
              <a:defRPr sz="1200"/>
            </a:lvl2pPr>
            <a:lvl3pPr marL="1371600" lvl="2" indent="-304800" algn="l">
              <a:lnSpc>
                <a:spcPct val="100000"/>
              </a:lnSpc>
              <a:spcBef>
                <a:spcPts val="1600"/>
              </a:spcBef>
              <a:spcAft>
                <a:spcPts val="0"/>
              </a:spcAft>
              <a:buSzPts val="1200"/>
              <a:buChar char="■"/>
              <a:defRPr sz="1200"/>
            </a:lvl3pPr>
            <a:lvl4pPr marL="1828800" lvl="3" indent="-304800" algn="l">
              <a:lnSpc>
                <a:spcPct val="100000"/>
              </a:lnSpc>
              <a:spcBef>
                <a:spcPts val="1600"/>
              </a:spcBef>
              <a:spcAft>
                <a:spcPts val="0"/>
              </a:spcAft>
              <a:buSzPts val="1200"/>
              <a:buChar char="●"/>
              <a:defRPr sz="1200"/>
            </a:lvl4pPr>
            <a:lvl5pPr marL="2286000" lvl="4" indent="-304800" algn="l">
              <a:lnSpc>
                <a:spcPct val="100000"/>
              </a:lnSpc>
              <a:spcBef>
                <a:spcPts val="1600"/>
              </a:spcBef>
              <a:spcAft>
                <a:spcPts val="0"/>
              </a:spcAft>
              <a:buSzPts val="1200"/>
              <a:buChar char="○"/>
              <a:defRPr sz="1200"/>
            </a:lvl5pPr>
            <a:lvl6pPr marL="2743200" lvl="5" indent="-304800" algn="l">
              <a:lnSpc>
                <a:spcPct val="100000"/>
              </a:lnSpc>
              <a:spcBef>
                <a:spcPts val="1600"/>
              </a:spcBef>
              <a:spcAft>
                <a:spcPts val="0"/>
              </a:spcAft>
              <a:buSzPts val="1200"/>
              <a:buChar char="■"/>
              <a:defRPr sz="1200"/>
            </a:lvl6pPr>
            <a:lvl7pPr marL="3200400" lvl="6" indent="-304800" algn="l">
              <a:lnSpc>
                <a:spcPct val="100000"/>
              </a:lnSpc>
              <a:spcBef>
                <a:spcPts val="1600"/>
              </a:spcBef>
              <a:spcAft>
                <a:spcPts val="0"/>
              </a:spcAft>
              <a:buSzPts val="1200"/>
              <a:buChar char="●"/>
              <a:defRPr sz="1200"/>
            </a:lvl7pPr>
            <a:lvl8pPr marL="3657600" lvl="7" indent="-304800" algn="l">
              <a:lnSpc>
                <a:spcPct val="100000"/>
              </a:lnSpc>
              <a:spcBef>
                <a:spcPts val="1600"/>
              </a:spcBef>
              <a:spcAft>
                <a:spcPts val="0"/>
              </a:spcAft>
              <a:buSzPts val="1200"/>
              <a:buChar char="○"/>
              <a:defRPr sz="1200"/>
            </a:lvl8pPr>
            <a:lvl9pPr marL="4114800" lvl="8" indent="-304800" algn="l">
              <a:lnSpc>
                <a:spcPct val="100000"/>
              </a:lnSpc>
              <a:spcBef>
                <a:spcPts val="1600"/>
              </a:spcBef>
              <a:spcAft>
                <a:spcPts val="1600"/>
              </a:spcAft>
              <a:buSzPts val="1200"/>
              <a:buChar char="■"/>
              <a:defRPr sz="1200"/>
            </a:lvl9pPr>
          </a:lstStyle>
          <a:p>
            <a:endParaRPr/>
          </a:p>
        </p:txBody>
      </p:sp>
      <p:sp>
        <p:nvSpPr>
          <p:cNvPr id="104" name="Google Shape;104;p12"/>
          <p:cNvSpPr txBox="1">
            <a:spLocks noGrp="1"/>
          </p:cNvSpPr>
          <p:nvPr>
            <p:ph type="title"/>
          </p:nvPr>
        </p:nvSpPr>
        <p:spPr>
          <a:xfrm>
            <a:off x="-203250" y="292625"/>
            <a:ext cx="95505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a:endParaRPr/>
          </a:p>
        </p:txBody>
      </p:sp>
      <p:sp>
        <p:nvSpPr>
          <p:cNvPr id="105" name="Google Shape;105;p12"/>
          <p:cNvSpPr/>
          <p:nvPr/>
        </p:nvSpPr>
        <p:spPr>
          <a:xfrm>
            <a:off x="4356650" y="865325"/>
            <a:ext cx="116100" cy="11610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 name="Google Shape;106;p12"/>
          <p:cNvSpPr/>
          <p:nvPr/>
        </p:nvSpPr>
        <p:spPr>
          <a:xfrm>
            <a:off x="4513950" y="865325"/>
            <a:ext cx="116100" cy="11610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 name="Google Shape;107;p12"/>
          <p:cNvSpPr/>
          <p:nvPr/>
        </p:nvSpPr>
        <p:spPr>
          <a:xfrm>
            <a:off x="4671250" y="865325"/>
            <a:ext cx="116100" cy="11610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 name="Google Shape;108;p12"/>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109"/>
        <p:cNvGrpSpPr/>
        <p:nvPr/>
      </p:nvGrpSpPr>
      <p:grpSpPr>
        <a:xfrm>
          <a:off x="0" y="0"/>
          <a:ext cx="0" cy="0"/>
          <a:chOff x="0" y="0"/>
          <a:chExt cx="0" cy="0"/>
        </a:xfrm>
      </p:grpSpPr>
      <p:sp>
        <p:nvSpPr>
          <p:cNvPr id="110" name="Google Shape;110;p13"/>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2">
  <p:cSld name="TITLE_ONLY_1_2">
    <p:spTree>
      <p:nvGrpSpPr>
        <p:cNvPr id="1" name="Shape 111"/>
        <p:cNvGrpSpPr/>
        <p:nvPr/>
      </p:nvGrpSpPr>
      <p:grpSpPr>
        <a:xfrm>
          <a:off x="0" y="0"/>
          <a:ext cx="0" cy="0"/>
          <a:chOff x="0" y="0"/>
          <a:chExt cx="0" cy="0"/>
        </a:xfrm>
      </p:grpSpPr>
      <p:sp>
        <p:nvSpPr>
          <p:cNvPr id="112" name="Google Shape;112;p14"/>
          <p:cNvSpPr/>
          <p:nvPr/>
        </p:nvSpPr>
        <p:spPr>
          <a:xfrm rot="-8100000">
            <a:off x="-1002668" y="3423446"/>
            <a:ext cx="2564773" cy="1834956"/>
          </a:xfrm>
          <a:custGeom>
            <a:avLst/>
            <a:gdLst/>
            <a:ahLst/>
            <a:cxnLst/>
            <a:rect l="l" t="t" r="r" b="b"/>
            <a:pathLst>
              <a:path w="55550" h="39743" extrusionOk="0">
                <a:moveTo>
                  <a:pt x="22341" y="0"/>
                </a:moveTo>
                <a:cubicBezTo>
                  <a:pt x="21059" y="0"/>
                  <a:pt x="19811" y="260"/>
                  <a:pt x="18771" y="987"/>
                </a:cubicBezTo>
                <a:cubicBezTo>
                  <a:pt x="16926" y="2278"/>
                  <a:pt x="16237" y="4681"/>
                  <a:pt x="14696" y="6322"/>
                </a:cubicBezTo>
                <a:cubicBezTo>
                  <a:pt x="12127" y="9065"/>
                  <a:pt x="7724" y="9213"/>
                  <a:pt x="4839" y="11620"/>
                </a:cubicBezTo>
                <a:cubicBezTo>
                  <a:pt x="2604" y="13487"/>
                  <a:pt x="1611" y="16418"/>
                  <a:pt x="790" y="19212"/>
                </a:cubicBezTo>
                <a:cubicBezTo>
                  <a:pt x="359" y="20672"/>
                  <a:pt x="0" y="22414"/>
                  <a:pt x="975" y="23583"/>
                </a:cubicBezTo>
                <a:cubicBezTo>
                  <a:pt x="1857" y="24641"/>
                  <a:pt x="3434" y="24728"/>
                  <a:pt x="4641" y="25390"/>
                </a:cubicBezTo>
                <a:cubicBezTo>
                  <a:pt x="6243" y="26267"/>
                  <a:pt x="7090" y="28091"/>
                  <a:pt x="8536" y="29207"/>
                </a:cubicBezTo>
                <a:cubicBezTo>
                  <a:pt x="9763" y="30154"/>
                  <a:pt x="11240" y="30489"/>
                  <a:pt x="12790" y="30489"/>
                </a:cubicBezTo>
                <a:cubicBezTo>
                  <a:pt x="14473" y="30489"/>
                  <a:pt x="16242" y="30094"/>
                  <a:pt x="17869" y="29659"/>
                </a:cubicBezTo>
                <a:cubicBezTo>
                  <a:pt x="19614" y="29194"/>
                  <a:pt x="21502" y="28735"/>
                  <a:pt x="23296" y="28735"/>
                </a:cubicBezTo>
                <a:cubicBezTo>
                  <a:pt x="24714" y="28735"/>
                  <a:pt x="26073" y="29022"/>
                  <a:pt x="27257" y="29822"/>
                </a:cubicBezTo>
                <a:cubicBezTo>
                  <a:pt x="28247" y="30491"/>
                  <a:pt x="29007" y="31468"/>
                  <a:pt x="30034" y="32081"/>
                </a:cubicBezTo>
                <a:cubicBezTo>
                  <a:pt x="31752" y="33105"/>
                  <a:pt x="33887" y="32947"/>
                  <a:pt x="35885" y="32986"/>
                </a:cubicBezTo>
                <a:cubicBezTo>
                  <a:pt x="39157" y="33051"/>
                  <a:pt x="43190" y="34778"/>
                  <a:pt x="46209" y="36041"/>
                </a:cubicBezTo>
                <a:cubicBezTo>
                  <a:pt x="46806" y="36291"/>
                  <a:pt x="46653" y="37473"/>
                  <a:pt x="47252" y="37723"/>
                </a:cubicBezTo>
                <a:cubicBezTo>
                  <a:pt x="48561" y="38748"/>
                  <a:pt x="50612" y="39742"/>
                  <a:pt x="51847" y="39742"/>
                </a:cubicBezTo>
                <a:cubicBezTo>
                  <a:pt x="52227" y="39742"/>
                  <a:pt x="52530" y="39648"/>
                  <a:pt x="52709" y="39431"/>
                </a:cubicBezTo>
                <a:cubicBezTo>
                  <a:pt x="54918" y="37262"/>
                  <a:pt x="55550" y="32489"/>
                  <a:pt x="53327" y="29664"/>
                </a:cubicBezTo>
                <a:cubicBezTo>
                  <a:pt x="52336" y="28089"/>
                  <a:pt x="51340" y="26516"/>
                  <a:pt x="50299" y="24937"/>
                </a:cubicBezTo>
                <a:cubicBezTo>
                  <a:pt x="49781" y="24146"/>
                  <a:pt x="49250" y="23357"/>
                  <a:pt x="48707" y="22561"/>
                </a:cubicBezTo>
                <a:lnTo>
                  <a:pt x="47880" y="21366"/>
                </a:lnTo>
                <a:lnTo>
                  <a:pt x="47460" y="20767"/>
                </a:lnTo>
                <a:lnTo>
                  <a:pt x="46780" y="19869"/>
                </a:lnTo>
                <a:cubicBezTo>
                  <a:pt x="45458" y="18137"/>
                  <a:pt x="44072" y="16365"/>
                  <a:pt x="42605" y="14566"/>
                </a:cubicBezTo>
                <a:lnTo>
                  <a:pt x="42174" y="14102"/>
                </a:lnTo>
                <a:cubicBezTo>
                  <a:pt x="40396" y="12241"/>
                  <a:pt x="38445" y="10852"/>
                  <a:pt x="36452" y="9320"/>
                </a:cubicBezTo>
                <a:cubicBezTo>
                  <a:pt x="34501" y="7821"/>
                  <a:pt x="33559" y="5461"/>
                  <a:pt x="31889" y="3706"/>
                </a:cubicBezTo>
                <a:cubicBezTo>
                  <a:pt x="30107" y="1834"/>
                  <a:pt x="27576" y="850"/>
                  <a:pt x="25047" y="316"/>
                </a:cubicBezTo>
                <a:cubicBezTo>
                  <a:pt x="24170" y="130"/>
                  <a:pt x="23247" y="0"/>
                  <a:pt x="22341"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 name="Google Shape;113;p14"/>
          <p:cNvSpPr/>
          <p:nvPr/>
        </p:nvSpPr>
        <p:spPr>
          <a:xfrm>
            <a:off x="-1140675" y="1239075"/>
            <a:ext cx="2525131" cy="2967487"/>
          </a:xfrm>
          <a:custGeom>
            <a:avLst/>
            <a:gdLst/>
            <a:ahLst/>
            <a:cxnLst/>
            <a:rect l="l" t="t" r="r" b="b"/>
            <a:pathLst>
              <a:path w="74791" h="87893" extrusionOk="0">
                <a:moveTo>
                  <a:pt x="26476" y="1"/>
                </a:moveTo>
                <a:cubicBezTo>
                  <a:pt x="23552" y="1"/>
                  <a:pt x="20661" y="318"/>
                  <a:pt x="17986" y="1448"/>
                </a:cubicBezTo>
                <a:cubicBezTo>
                  <a:pt x="15199" y="2626"/>
                  <a:pt x="11132" y="5482"/>
                  <a:pt x="10467" y="8699"/>
                </a:cubicBezTo>
                <a:cubicBezTo>
                  <a:pt x="10095" y="10505"/>
                  <a:pt x="10375" y="12431"/>
                  <a:pt x="9763" y="14172"/>
                </a:cubicBezTo>
                <a:cubicBezTo>
                  <a:pt x="9157" y="15893"/>
                  <a:pt x="7765" y="17196"/>
                  <a:pt x="6721" y="18693"/>
                </a:cubicBezTo>
                <a:cubicBezTo>
                  <a:pt x="5678" y="20189"/>
                  <a:pt x="4983" y="22235"/>
                  <a:pt x="5921" y="23800"/>
                </a:cubicBezTo>
                <a:cubicBezTo>
                  <a:pt x="6245" y="24344"/>
                  <a:pt x="6756" y="24808"/>
                  <a:pt x="6862" y="25431"/>
                </a:cubicBezTo>
                <a:cubicBezTo>
                  <a:pt x="7086" y="26765"/>
                  <a:pt x="5474" y="27551"/>
                  <a:pt x="4552" y="28540"/>
                </a:cubicBezTo>
                <a:cubicBezTo>
                  <a:pt x="0" y="33426"/>
                  <a:pt x="7315" y="39951"/>
                  <a:pt x="7947" y="44528"/>
                </a:cubicBezTo>
                <a:cubicBezTo>
                  <a:pt x="8144" y="45947"/>
                  <a:pt x="8025" y="47402"/>
                  <a:pt x="8310" y="48806"/>
                </a:cubicBezTo>
                <a:cubicBezTo>
                  <a:pt x="9290" y="53640"/>
                  <a:pt x="14509" y="56265"/>
                  <a:pt x="19265" y="57575"/>
                </a:cubicBezTo>
                <a:cubicBezTo>
                  <a:pt x="20856" y="58014"/>
                  <a:pt x="22568" y="58445"/>
                  <a:pt x="23674" y="59669"/>
                </a:cubicBezTo>
                <a:cubicBezTo>
                  <a:pt x="24365" y="60435"/>
                  <a:pt x="24743" y="61438"/>
                  <a:pt x="25388" y="62243"/>
                </a:cubicBezTo>
                <a:cubicBezTo>
                  <a:pt x="26770" y="63966"/>
                  <a:pt x="28823" y="64251"/>
                  <a:pt x="30780" y="64915"/>
                </a:cubicBezTo>
                <a:cubicBezTo>
                  <a:pt x="32524" y="65508"/>
                  <a:pt x="33972" y="66503"/>
                  <a:pt x="35572" y="67488"/>
                </a:cubicBezTo>
                <a:cubicBezTo>
                  <a:pt x="38808" y="69477"/>
                  <a:pt x="42292" y="71610"/>
                  <a:pt x="43924" y="75209"/>
                </a:cubicBezTo>
                <a:cubicBezTo>
                  <a:pt x="44912" y="77391"/>
                  <a:pt x="45088" y="79876"/>
                  <a:pt x="46114" y="82040"/>
                </a:cubicBezTo>
                <a:cubicBezTo>
                  <a:pt x="47867" y="85743"/>
                  <a:pt x="52031" y="87892"/>
                  <a:pt x="56146" y="87892"/>
                </a:cubicBezTo>
                <a:cubicBezTo>
                  <a:pt x="56801" y="87892"/>
                  <a:pt x="57455" y="87838"/>
                  <a:pt x="58097" y="87727"/>
                </a:cubicBezTo>
                <a:cubicBezTo>
                  <a:pt x="58882" y="87590"/>
                  <a:pt x="59653" y="87383"/>
                  <a:pt x="60400" y="87107"/>
                </a:cubicBezTo>
                <a:cubicBezTo>
                  <a:pt x="64070" y="85753"/>
                  <a:pt x="67139" y="82832"/>
                  <a:pt x="69079" y="79392"/>
                </a:cubicBezTo>
                <a:cubicBezTo>
                  <a:pt x="74790" y="69263"/>
                  <a:pt x="72233" y="57473"/>
                  <a:pt x="66105" y="48230"/>
                </a:cubicBezTo>
                <a:cubicBezTo>
                  <a:pt x="63027" y="43588"/>
                  <a:pt x="62715" y="39486"/>
                  <a:pt x="61950" y="34099"/>
                </a:cubicBezTo>
                <a:cubicBezTo>
                  <a:pt x="61508" y="30986"/>
                  <a:pt x="60094" y="27986"/>
                  <a:pt x="57825" y="25810"/>
                </a:cubicBezTo>
                <a:cubicBezTo>
                  <a:pt x="56358" y="24403"/>
                  <a:pt x="54544" y="23333"/>
                  <a:pt x="53355" y="21682"/>
                </a:cubicBezTo>
                <a:cubicBezTo>
                  <a:pt x="51427" y="19005"/>
                  <a:pt x="51539" y="15422"/>
                  <a:pt x="50681" y="12236"/>
                </a:cubicBezTo>
                <a:cubicBezTo>
                  <a:pt x="49466" y="7721"/>
                  <a:pt x="46079" y="3845"/>
                  <a:pt x="41768" y="2036"/>
                </a:cubicBezTo>
                <a:cubicBezTo>
                  <a:pt x="38670" y="736"/>
                  <a:pt x="35248" y="483"/>
                  <a:pt x="31896" y="248"/>
                </a:cubicBezTo>
                <a:cubicBezTo>
                  <a:pt x="30105" y="122"/>
                  <a:pt x="28284" y="1"/>
                  <a:pt x="26476"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 name="Google Shape;114;p14"/>
          <p:cNvSpPr/>
          <p:nvPr/>
        </p:nvSpPr>
        <p:spPr>
          <a:xfrm>
            <a:off x="575575" y="4393075"/>
            <a:ext cx="1118025" cy="941325"/>
          </a:xfrm>
          <a:custGeom>
            <a:avLst/>
            <a:gdLst/>
            <a:ahLst/>
            <a:cxnLst/>
            <a:rect l="l" t="t" r="r" b="b"/>
            <a:pathLst>
              <a:path w="44721" h="37653" extrusionOk="0">
                <a:moveTo>
                  <a:pt x="27258" y="1"/>
                </a:moveTo>
                <a:cubicBezTo>
                  <a:pt x="26810" y="1"/>
                  <a:pt x="26362" y="42"/>
                  <a:pt x="25920" y="127"/>
                </a:cubicBezTo>
                <a:cubicBezTo>
                  <a:pt x="23467" y="601"/>
                  <a:pt x="21352" y="2258"/>
                  <a:pt x="18884" y="2655"/>
                </a:cubicBezTo>
                <a:cubicBezTo>
                  <a:pt x="18429" y="2728"/>
                  <a:pt x="17972" y="2757"/>
                  <a:pt x="17514" y="2757"/>
                </a:cubicBezTo>
                <a:cubicBezTo>
                  <a:pt x="15988" y="2757"/>
                  <a:pt x="14448" y="2439"/>
                  <a:pt x="12913" y="2390"/>
                </a:cubicBezTo>
                <a:cubicBezTo>
                  <a:pt x="12755" y="2385"/>
                  <a:pt x="12599" y="2382"/>
                  <a:pt x="12444" y="2382"/>
                </a:cubicBezTo>
                <a:cubicBezTo>
                  <a:pt x="7176" y="2382"/>
                  <a:pt x="3676" y="5309"/>
                  <a:pt x="1537" y="10004"/>
                </a:cubicBezTo>
                <a:cubicBezTo>
                  <a:pt x="639" y="11975"/>
                  <a:pt x="0" y="14274"/>
                  <a:pt x="827" y="16277"/>
                </a:cubicBezTo>
                <a:cubicBezTo>
                  <a:pt x="1847" y="18754"/>
                  <a:pt x="4770" y="19912"/>
                  <a:pt x="5776" y="22331"/>
                </a:cubicBezTo>
                <a:cubicBezTo>
                  <a:pt x="7056" y="25413"/>
                  <a:pt x="6934" y="28588"/>
                  <a:pt x="8905" y="31525"/>
                </a:cubicBezTo>
                <a:cubicBezTo>
                  <a:pt x="11391" y="35229"/>
                  <a:pt x="15744" y="37653"/>
                  <a:pt x="20205" y="37653"/>
                </a:cubicBezTo>
                <a:cubicBezTo>
                  <a:pt x="20219" y="37653"/>
                  <a:pt x="20234" y="37653"/>
                  <a:pt x="20249" y="37653"/>
                </a:cubicBezTo>
                <a:cubicBezTo>
                  <a:pt x="24724" y="37636"/>
                  <a:pt x="29146" y="35107"/>
                  <a:pt x="31286" y="31176"/>
                </a:cubicBezTo>
                <a:cubicBezTo>
                  <a:pt x="32114" y="29655"/>
                  <a:pt x="32626" y="27940"/>
                  <a:pt x="33740" y="26615"/>
                </a:cubicBezTo>
                <a:cubicBezTo>
                  <a:pt x="35995" y="23932"/>
                  <a:pt x="40102" y="23515"/>
                  <a:pt x="42534" y="20991"/>
                </a:cubicBezTo>
                <a:cubicBezTo>
                  <a:pt x="44031" y="19438"/>
                  <a:pt x="44720" y="17144"/>
                  <a:pt x="44327" y="15022"/>
                </a:cubicBezTo>
                <a:cubicBezTo>
                  <a:pt x="43933" y="12902"/>
                  <a:pt x="42468" y="11007"/>
                  <a:pt x="40514" y="10094"/>
                </a:cubicBezTo>
                <a:cubicBezTo>
                  <a:pt x="39236" y="9497"/>
                  <a:pt x="37756" y="9285"/>
                  <a:pt x="36658" y="8399"/>
                </a:cubicBezTo>
                <a:cubicBezTo>
                  <a:pt x="35232" y="7249"/>
                  <a:pt x="34822" y="5282"/>
                  <a:pt x="33886" y="3707"/>
                </a:cubicBezTo>
                <a:cubicBezTo>
                  <a:pt x="33122" y="2419"/>
                  <a:pt x="31948" y="1404"/>
                  <a:pt x="30597" y="764"/>
                </a:cubicBezTo>
                <a:cubicBezTo>
                  <a:pt x="29555" y="271"/>
                  <a:pt x="28407" y="1"/>
                  <a:pt x="27258"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 name="Google Shape;115;p14"/>
          <p:cNvSpPr/>
          <p:nvPr/>
        </p:nvSpPr>
        <p:spPr>
          <a:xfrm rot="2416558">
            <a:off x="7211138" y="-755152"/>
            <a:ext cx="2525254" cy="2967632"/>
          </a:xfrm>
          <a:custGeom>
            <a:avLst/>
            <a:gdLst/>
            <a:ahLst/>
            <a:cxnLst/>
            <a:rect l="l" t="t" r="r" b="b"/>
            <a:pathLst>
              <a:path w="74791" h="87893" extrusionOk="0">
                <a:moveTo>
                  <a:pt x="26476" y="1"/>
                </a:moveTo>
                <a:cubicBezTo>
                  <a:pt x="23552" y="1"/>
                  <a:pt x="20661" y="318"/>
                  <a:pt x="17986" y="1448"/>
                </a:cubicBezTo>
                <a:cubicBezTo>
                  <a:pt x="15199" y="2626"/>
                  <a:pt x="11132" y="5482"/>
                  <a:pt x="10467" y="8699"/>
                </a:cubicBezTo>
                <a:cubicBezTo>
                  <a:pt x="10095" y="10505"/>
                  <a:pt x="10375" y="12431"/>
                  <a:pt x="9763" y="14172"/>
                </a:cubicBezTo>
                <a:cubicBezTo>
                  <a:pt x="9157" y="15893"/>
                  <a:pt x="7765" y="17196"/>
                  <a:pt x="6721" y="18693"/>
                </a:cubicBezTo>
                <a:cubicBezTo>
                  <a:pt x="5678" y="20189"/>
                  <a:pt x="4983" y="22235"/>
                  <a:pt x="5921" y="23800"/>
                </a:cubicBezTo>
                <a:cubicBezTo>
                  <a:pt x="6245" y="24344"/>
                  <a:pt x="6756" y="24808"/>
                  <a:pt x="6862" y="25431"/>
                </a:cubicBezTo>
                <a:cubicBezTo>
                  <a:pt x="7086" y="26765"/>
                  <a:pt x="5474" y="27551"/>
                  <a:pt x="4552" y="28540"/>
                </a:cubicBezTo>
                <a:cubicBezTo>
                  <a:pt x="0" y="33426"/>
                  <a:pt x="7315" y="39951"/>
                  <a:pt x="7947" y="44528"/>
                </a:cubicBezTo>
                <a:cubicBezTo>
                  <a:pt x="8144" y="45947"/>
                  <a:pt x="8025" y="47402"/>
                  <a:pt x="8310" y="48806"/>
                </a:cubicBezTo>
                <a:cubicBezTo>
                  <a:pt x="9290" y="53640"/>
                  <a:pt x="14509" y="56265"/>
                  <a:pt x="19265" y="57575"/>
                </a:cubicBezTo>
                <a:cubicBezTo>
                  <a:pt x="20856" y="58014"/>
                  <a:pt x="22568" y="58445"/>
                  <a:pt x="23674" y="59669"/>
                </a:cubicBezTo>
                <a:cubicBezTo>
                  <a:pt x="24365" y="60435"/>
                  <a:pt x="24743" y="61438"/>
                  <a:pt x="25388" y="62243"/>
                </a:cubicBezTo>
                <a:cubicBezTo>
                  <a:pt x="26770" y="63966"/>
                  <a:pt x="28823" y="64251"/>
                  <a:pt x="30780" y="64915"/>
                </a:cubicBezTo>
                <a:cubicBezTo>
                  <a:pt x="32524" y="65508"/>
                  <a:pt x="33972" y="66503"/>
                  <a:pt x="35572" y="67488"/>
                </a:cubicBezTo>
                <a:cubicBezTo>
                  <a:pt x="38808" y="69477"/>
                  <a:pt x="42292" y="71610"/>
                  <a:pt x="43924" y="75209"/>
                </a:cubicBezTo>
                <a:cubicBezTo>
                  <a:pt x="44912" y="77391"/>
                  <a:pt x="45088" y="79876"/>
                  <a:pt x="46114" y="82040"/>
                </a:cubicBezTo>
                <a:cubicBezTo>
                  <a:pt x="47867" y="85743"/>
                  <a:pt x="52031" y="87892"/>
                  <a:pt x="56146" y="87892"/>
                </a:cubicBezTo>
                <a:cubicBezTo>
                  <a:pt x="56801" y="87892"/>
                  <a:pt x="57455" y="87838"/>
                  <a:pt x="58097" y="87727"/>
                </a:cubicBezTo>
                <a:cubicBezTo>
                  <a:pt x="58882" y="87590"/>
                  <a:pt x="59653" y="87383"/>
                  <a:pt x="60400" y="87107"/>
                </a:cubicBezTo>
                <a:cubicBezTo>
                  <a:pt x="64070" y="85753"/>
                  <a:pt x="67139" y="82832"/>
                  <a:pt x="69079" y="79392"/>
                </a:cubicBezTo>
                <a:cubicBezTo>
                  <a:pt x="74790" y="69263"/>
                  <a:pt x="72233" y="57473"/>
                  <a:pt x="66105" y="48230"/>
                </a:cubicBezTo>
                <a:cubicBezTo>
                  <a:pt x="63027" y="43588"/>
                  <a:pt x="62715" y="39486"/>
                  <a:pt x="61950" y="34099"/>
                </a:cubicBezTo>
                <a:cubicBezTo>
                  <a:pt x="61508" y="30986"/>
                  <a:pt x="60094" y="27986"/>
                  <a:pt x="57825" y="25810"/>
                </a:cubicBezTo>
                <a:cubicBezTo>
                  <a:pt x="56358" y="24403"/>
                  <a:pt x="54544" y="23333"/>
                  <a:pt x="53355" y="21682"/>
                </a:cubicBezTo>
                <a:cubicBezTo>
                  <a:pt x="51427" y="19005"/>
                  <a:pt x="51539" y="15422"/>
                  <a:pt x="50681" y="12236"/>
                </a:cubicBezTo>
                <a:cubicBezTo>
                  <a:pt x="49466" y="7721"/>
                  <a:pt x="46079" y="3845"/>
                  <a:pt x="41768" y="2036"/>
                </a:cubicBezTo>
                <a:cubicBezTo>
                  <a:pt x="38670" y="736"/>
                  <a:pt x="35248" y="483"/>
                  <a:pt x="31896" y="248"/>
                </a:cubicBezTo>
                <a:cubicBezTo>
                  <a:pt x="30105" y="122"/>
                  <a:pt x="28284" y="1"/>
                  <a:pt x="26476"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 name="Google Shape;116;p14"/>
          <p:cNvSpPr/>
          <p:nvPr/>
        </p:nvSpPr>
        <p:spPr>
          <a:xfrm>
            <a:off x="8088125" y="1014525"/>
            <a:ext cx="1739759" cy="1464796"/>
          </a:xfrm>
          <a:custGeom>
            <a:avLst/>
            <a:gdLst/>
            <a:ahLst/>
            <a:cxnLst/>
            <a:rect l="l" t="t" r="r" b="b"/>
            <a:pathLst>
              <a:path w="44721" h="37653" extrusionOk="0">
                <a:moveTo>
                  <a:pt x="27258" y="1"/>
                </a:moveTo>
                <a:cubicBezTo>
                  <a:pt x="26810" y="1"/>
                  <a:pt x="26362" y="42"/>
                  <a:pt x="25920" y="127"/>
                </a:cubicBezTo>
                <a:cubicBezTo>
                  <a:pt x="23467" y="601"/>
                  <a:pt x="21352" y="2258"/>
                  <a:pt x="18884" y="2655"/>
                </a:cubicBezTo>
                <a:cubicBezTo>
                  <a:pt x="18429" y="2728"/>
                  <a:pt x="17972" y="2757"/>
                  <a:pt x="17514" y="2757"/>
                </a:cubicBezTo>
                <a:cubicBezTo>
                  <a:pt x="15988" y="2757"/>
                  <a:pt x="14448" y="2439"/>
                  <a:pt x="12913" y="2390"/>
                </a:cubicBezTo>
                <a:cubicBezTo>
                  <a:pt x="12755" y="2385"/>
                  <a:pt x="12599" y="2382"/>
                  <a:pt x="12444" y="2382"/>
                </a:cubicBezTo>
                <a:cubicBezTo>
                  <a:pt x="7176" y="2382"/>
                  <a:pt x="3676" y="5309"/>
                  <a:pt x="1537" y="10004"/>
                </a:cubicBezTo>
                <a:cubicBezTo>
                  <a:pt x="639" y="11975"/>
                  <a:pt x="0" y="14274"/>
                  <a:pt x="827" y="16277"/>
                </a:cubicBezTo>
                <a:cubicBezTo>
                  <a:pt x="1847" y="18754"/>
                  <a:pt x="4770" y="19912"/>
                  <a:pt x="5776" y="22331"/>
                </a:cubicBezTo>
                <a:cubicBezTo>
                  <a:pt x="7056" y="25413"/>
                  <a:pt x="6934" y="28588"/>
                  <a:pt x="8905" y="31525"/>
                </a:cubicBezTo>
                <a:cubicBezTo>
                  <a:pt x="11391" y="35229"/>
                  <a:pt x="15744" y="37653"/>
                  <a:pt x="20205" y="37653"/>
                </a:cubicBezTo>
                <a:cubicBezTo>
                  <a:pt x="20219" y="37653"/>
                  <a:pt x="20234" y="37653"/>
                  <a:pt x="20249" y="37653"/>
                </a:cubicBezTo>
                <a:cubicBezTo>
                  <a:pt x="24724" y="37636"/>
                  <a:pt x="29146" y="35107"/>
                  <a:pt x="31286" y="31176"/>
                </a:cubicBezTo>
                <a:cubicBezTo>
                  <a:pt x="32114" y="29655"/>
                  <a:pt x="32626" y="27940"/>
                  <a:pt x="33740" y="26615"/>
                </a:cubicBezTo>
                <a:cubicBezTo>
                  <a:pt x="35995" y="23932"/>
                  <a:pt x="40102" y="23515"/>
                  <a:pt x="42534" y="20991"/>
                </a:cubicBezTo>
                <a:cubicBezTo>
                  <a:pt x="44031" y="19438"/>
                  <a:pt x="44720" y="17144"/>
                  <a:pt x="44327" y="15022"/>
                </a:cubicBezTo>
                <a:cubicBezTo>
                  <a:pt x="43933" y="12902"/>
                  <a:pt x="42468" y="11007"/>
                  <a:pt x="40514" y="10094"/>
                </a:cubicBezTo>
                <a:cubicBezTo>
                  <a:pt x="39236" y="9497"/>
                  <a:pt x="37756" y="9285"/>
                  <a:pt x="36658" y="8399"/>
                </a:cubicBezTo>
                <a:cubicBezTo>
                  <a:pt x="35232" y="7249"/>
                  <a:pt x="34822" y="5282"/>
                  <a:pt x="33886" y="3707"/>
                </a:cubicBezTo>
                <a:cubicBezTo>
                  <a:pt x="33122" y="2419"/>
                  <a:pt x="31948" y="1404"/>
                  <a:pt x="30597" y="764"/>
                </a:cubicBezTo>
                <a:cubicBezTo>
                  <a:pt x="29555" y="271"/>
                  <a:pt x="28407" y="1"/>
                  <a:pt x="27258"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 name="Google Shape;117;p14"/>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ustom layout 1">
  <p:cSld name="AUTOLAYOUT_1">
    <p:bg>
      <p:bgPr>
        <a:solidFill>
          <a:srgbClr val="FFFFFF"/>
        </a:solidFill>
        <a:effectLst/>
      </p:bgPr>
    </p:bg>
    <p:spTree>
      <p:nvGrpSpPr>
        <p:cNvPr id="1" name="Shape 118"/>
        <p:cNvGrpSpPr/>
        <p:nvPr/>
      </p:nvGrpSpPr>
      <p:grpSpPr>
        <a:xfrm>
          <a:off x="0" y="0"/>
          <a:ext cx="0" cy="0"/>
          <a:chOff x="0" y="0"/>
          <a:chExt cx="0" cy="0"/>
        </a:xfrm>
      </p:grpSpPr>
      <p:sp>
        <p:nvSpPr>
          <p:cNvPr id="119" name="Google Shape;119;p15"/>
          <p:cNvSpPr/>
          <p:nvPr/>
        </p:nvSpPr>
        <p:spPr>
          <a:xfrm>
            <a:off x="0" y="0"/>
            <a:ext cx="9144000" cy="5143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20" name="Google Shape;120;p15"/>
          <p:cNvCxnSpPr/>
          <p:nvPr/>
        </p:nvCxnSpPr>
        <p:spPr>
          <a:xfrm>
            <a:off x="3027472" y="0"/>
            <a:ext cx="0" cy="5133300"/>
          </a:xfrm>
          <a:prstGeom prst="straightConnector1">
            <a:avLst/>
          </a:prstGeom>
          <a:noFill/>
          <a:ln w="9525" cap="flat" cmpd="sng">
            <a:solidFill>
              <a:srgbClr val="F2F2F2"/>
            </a:solidFill>
            <a:prstDash val="solid"/>
            <a:miter lim="8000"/>
            <a:headEnd type="none" w="sm" len="sm"/>
            <a:tailEnd type="none" w="sm" len="sm"/>
          </a:ln>
          <a:effectLst>
            <a:outerShdw blurRad="50800" dist="38100" algn="l" rotWithShape="0">
              <a:srgbClr val="000000">
                <a:alpha val="40000"/>
              </a:srgbClr>
            </a:outerShdw>
          </a:effectLst>
        </p:spPr>
      </p:cxnSp>
      <p:sp>
        <p:nvSpPr>
          <p:cNvPr id="121" name="Google Shape;121;p15"/>
          <p:cNvSpPr/>
          <p:nvPr/>
        </p:nvSpPr>
        <p:spPr>
          <a:xfrm>
            <a:off x="0" y="0"/>
            <a:ext cx="3048000" cy="51435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5"/>
          <p:cNvSpPr txBox="1">
            <a:spLocks noGrp="1"/>
          </p:cNvSpPr>
          <p:nvPr>
            <p:ph type="title"/>
          </p:nvPr>
        </p:nvSpPr>
        <p:spPr>
          <a:xfrm>
            <a:off x="284100" y="307975"/>
            <a:ext cx="2479800" cy="4268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3000"/>
              <a:buNone/>
              <a:defRPr sz="3000" b="1">
                <a:solidFill>
                  <a:schemeClr val="lt1"/>
                </a:solidFill>
              </a:defRPr>
            </a:lvl1pPr>
            <a:lvl2pPr lvl="1" algn="l">
              <a:lnSpc>
                <a:spcPct val="100000"/>
              </a:lnSpc>
              <a:spcBef>
                <a:spcPts val="0"/>
              </a:spcBef>
              <a:spcAft>
                <a:spcPts val="0"/>
              </a:spcAft>
              <a:buClr>
                <a:schemeClr val="lt1"/>
              </a:buClr>
              <a:buSzPts val="3000"/>
              <a:buNone/>
              <a:defRPr sz="3000" b="1">
                <a:solidFill>
                  <a:schemeClr val="lt1"/>
                </a:solidFill>
              </a:defRPr>
            </a:lvl2pPr>
            <a:lvl3pPr lvl="2" algn="l">
              <a:lnSpc>
                <a:spcPct val="100000"/>
              </a:lnSpc>
              <a:spcBef>
                <a:spcPts val="0"/>
              </a:spcBef>
              <a:spcAft>
                <a:spcPts val="0"/>
              </a:spcAft>
              <a:buClr>
                <a:schemeClr val="lt1"/>
              </a:buClr>
              <a:buSzPts val="3000"/>
              <a:buNone/>
              <a:defRPr sz="3000" b="1">
                <a:solidFill>
                  <a:schemeClr val="lt1"/>
                </a:solidFill>
              </a:defRPr>
            </a:lvl3pPr>
            <a:lvl4pPr lvl="3" algn="l">
              <a:lnSpc>
                <a:spcPct val="100000"/>
              </a:lnSpc>
              <a:spcBef>
                <a:spcPts val="0"/>
              </a:spcBef>
              <a:spcAft>
                <a:spcPts val="0"/>
              </a:spcAft>
              <a:buClr>
                <a:schemeClr val="lt1"/>
              </a:buClr>
              <a:buSzPts val="3000"/>
              <a:buNone/>
              <a:defRPr sz="3000" b="1">
                <a:solidFill>
                  <a:schemeClr val="lt1"/>
                </a:solidFill>
              </a:defRPr>
            </a:lvl4pPr>
            <a:lvl5pPr lvl="4" algn="l">
              <a:lnSpc>
                <a:spcPct val="100000"/>
              </a:lnSpc>
              <a:spcBef>
                <a:spcPts val="0"/>
              </a:spcBef>
              <a:spcAft>
                <a:spcPts val="0"/>
              </a:spcAft>
              <a:buClr>
                <a:schemeClr val="lt1"/>
              </a:buClr>
              <a:buSzPts val="3000"/>
              <a:buNone/>
              <a:defRPr sz="3000" b="1">
                <a:solidFill>
                  <a:schemeClr val="lt1"/>
                </a:solidFill>
              </a:defRPr>
            </a:lvl5pPr>
            <a:lvl6pPr lvl="5" algn="l">
              <a:lnSpc>
                <a:spcPct val="100000"/>
              </a:lnSpc>
              <a:spcBef>
                <a:spcPts val="0"/>
              </a:spcBef>
              <a:spcAft>
                <a:spcPts val="0"/>
              </a:spcAft>
              <a:buClr>
                <a:schemeClr val="lt1"/>
              </a:buClr>
              <a:buSzPts val="3000"/>
              <a:buNone/>
              <a:defRPr sz="3000" b="1">
                <a:solidFill>
                  <a:schemeClr val="lt1"/>
                </a:solidFill>
              </a:defRPr>
            </a:lvl6pPr>
            <a:lvl7pPr lvl="6" algn="l">
              <a:lnSpc>
                <a:spcPct val="100000"/>
              </a:lnSpc>
              <a:spcBef>
                <a:spcPts val="0"/>
              </a:spcBef>
              <a:spcAft>
                <a:spcPts val="0"/>
              </a:spcAft>
              <a:buClr>
                <a:schemeClr val="lt1"/>
              </a:buClr>
              <a:buSzPts val="3000"/>
              <a:buNone/>
              <a:defRPr sz="3000" b="1">
                <a:solidFill>
                  <a:schemeClr val="lt1"/>
                </a:solidFill>
              </a:defRPr>
            </a:lvl7pPr>
            <a:lvl8pPr lvl="7" algn="l">
              <a:lnSpc>
                <a:spcPct val="100000"/>
              </a:lnSpc>
              <a:spcBef>
                <a:spcPts val="0"/>
              </a:spcBef>
              <a:spcAft>
                <a:spcPts val="0"/>
              </a:spcAft>
              <a:buClr>
                <a:schemeClr val="lt1"/>
              </a:buClr>
              <a:buSzPts val="3000"/>
              <a:buNone/>
              <a:defRPr sz="3000" b="1">
                <a:solidFill>
                  <a:schemeClr val="lt1"/>
                </a:solidFill>
              </a:defRPr>
            </a:lvl8pPr>
            <a:lvl9pPr lvl="8" algn="l">
              <a:lnSpc>
                <a:spcPct val="100000"/>
              </a:lnSpc>
              <a:spcBef>
                <a:spcPts val="0"/>
              </a:spcBef>
              <a:spcAft>
                <a:spcPts val="0"/>
              </a:spcAft>
              <a:buClr>
                <a:schemeClr val="lt1"/>
              </a:buClr>
              <a:buSzPts val="3000"/>
              <a:buNone/>
              <a:defRPr sz="3000" b="1">
                <a:solidFill>
                  <a:schemeClr val="lt1"/>
                </a:solidFill>
              </a:defRPr>
            </a:lvl9pPr>
          </a:lstStyle>
          <a:p>
            <a:endParaRPr/>
          </a:p>
        </p:txBody>
      </p:sp>
      <p:sp>
        <p:nvSpPr>
          <p:cNvPr id="123" name="Google Shape;123;p15"/>
          <p:cNvSpPr txBox="1">
            <a:spLocks noGrp="1"/>
          </p:cNvSpPr>
          <p:nvPr>
            <p:ph type="body" idx="1"/>
          </p:nvPr>
        </p:nvSpPr>
        <p:spPr>
          <a:xfrm>
            <a:off x="3381100" y="307975"/>
            <a:ext cx="5451300" cy="4268700"/>
          </a:xfrm>
          <a:prstGeom prst="rect">
            <a:avLst/>
          </a:prstGeom>
          <a:noFill/>
        </p:spPr>
        <p:txBody>
          <a:bodyPr spcFirstLastPara="1" wrap="square" lIns="91425" tIns="91425" rIns="91425" bIns="91425" anchor="t" anchorCtr="0">
            <a:noAutofit/>
          </a:bodyPr>
          <a:lstStyle>
            <a:lvl1pPr marL="457200" lvl="0" indent="-342900" algn="l">
              <a:lnSpc>
                <a:spcPct val="115000"/>
              </a:lnSpc>
              <a:spcBef>
                <a:spcPts val="0"/>
              </a:spcBef>
              <a:spcAft>
                <a:spcPts val="0"/>
              </a:spcAft>
              <a:buClr>
                <a:schemeClr val="dk2"/>
              </a:buClr>
              <a:buSzPts val="1800"/>
              <a:buChar char="●"/>
              <a:defRPr sz="1800">
                <a:solidFill>
                  <a:schemeClr val="dk2"/>
                </a:solidFill>
              </a:defRPr>
            </a:lvl1pPr>
            <a:lvl2pPr marL="914400" lvl="1" indent="-317500" algn="l">
              <a:lnSpc>
                <a:spcPct val="115000"/>
              </a:lnSpc>
              <a:spcBef>
                <a:spcPts val="1600"/>
              </a:spcBef>
              <a:spcAft>
                <a:spcPts val="0"/>
              </a:spcAft>
              <a:buClr>
                <a:schemeClr val="dk2"/>
              </a:buClr>
              <a:buSzPts val="1400"/>
              <a:buChar char="○"/>
              <a:defRPr sz="1400">
                <a:solidFill>
                  <a:schemeClr val="dk2"/>
                </a:solidFill>
              </a:defRPr>
            </a:lvl2pPr>
            <a:lvl3pPr marL="1371600" lvl="2" indent="-317500" algn="l">
              <a:lnSpc>
                <a:spcPct val="115000"/>
              </a:lnSpc>
              <a:spcBef>
                <a:spcPts val="1600"/>
              </a:spcBef>
              <a:spcAft>
                <a:spcPts val="0"/>
              </a:spcAft>
              <a:buClr>
                <a:schemeClr val="dk2"/>
              </a:buClr>
              <a:buSzPts val="1400"/>
              <a:buChar char="■"/>
              <a:defRPr sz="1400">
                <a:solidFill>
                  <a:schemeClr val="dk2"/>
                </a:solidFill>
              </a:defRPr>
            </a:lvl3pPr>
            <a:lvl4pPr marL="1828800" lvl="3" indent="-317500" algn="l">
              <a:lnSpc>
                <a:spcPct val="115000"/>
              </a:lnSpc>
              <a:spcBef>
                <a:spcPts val="1600"/>
              </a:spcBef>
              <a:spcAft>
                <a:spcPts val="0"/>
              </a:spcAft>
              <a:buClr>
                <a:schemeClr val="dk2"/>
              </a:buClr>
              <a:buSzPts val="1400"/>
              <a:buChar char="●"/>
              <a:defRPr sz="1400">
                <a:solidFill>
                  <a:schemeClr val="dk2"/>
                </a:solidFill>
              </a:defRPr>
            </a:lvl4pPr>
            <a:lvl5pPr marL="2286000" lvl="4" indent="-317500" algn="l">
              <a:lnSpc>
                <a:spcPct val="115000"/>
              </a:lnSpc>
              <a:spcBef>
                <a:spcPts val="1600"/>
              </a:spcBef>
              <a:spcAft>
                <a:spcPts val="0"/>
              </a:spcAft>
              <a:buClr>
                <a:schemeClr val="dk2"/>
              </a:buClr>
              <a:buSzPts val="1400"/>
              <a:buChar char="○"/>
              <a:defRPr sz="1400">
                <a:solidFill>
                  <a:schemeClr val="dk2"/>
                </a:solidFill>
              </a:defRPr>
            </a:lvl5pPr>
            <a:lvl6pPr marL="2743200" lvl="5" indent="-317500" algn="l">
              <a:lnSpc>
                <a:spcPct val="115000"/>
              </a:lnSpc>
              <a:spcBef>
                <a:spcPts val="1600"/>
              </a:spcBef>
              <a:spcAft>
                <a:spcPts val="0"/>
              </a:spcAft>
              <a:buClr>
                <a:schemeClr val="dk2"/>
              </a:buClr>
              <a:buSzPts val="1400"/>
              <a:buChar char="■"/>
              <a:defRPr sz="1400">
                <a:solidFill>
                  <a:schemeClr val="dk2"/>
                </a:solidFill>
              </a:defRPr>
            </a:lvl6pPr>
            <a:lvl7pPr marL="3200400" lvl="6" indent="-317500" algn="l">
              <a:lnSpc>
                <a:spcPct val="115000"/>
              </a:lnSpc>
              <a:spcBef>
                <a:spcPts val="1600"/>
              </a:spcBef>
              <a:spcAft>
                <a:spcPts val="0"/>
              </a:spcAft>
              <a:buClr>
                <a:schemeClr val="dk2"/>
              </a:buClr>
              <a:buSzPts val="1400"/>
              <a:buChar char="●"/>
              <a:defRPr sz="1400">
                <a:solidFill>
                  <a:schemeClr val="dk2"/>
                </a:solidFill>
              </a:defRPr>
            </a:lvl7pPr>
            <a:lvl8pPr marL="3657600" lvl="7" indent="-317500" algn="l">
              <a:lnSpc>
                <a:spcPct val="115000"/>
              </a:lnSpc>
              <a:spcBef>
                <a:spcPts val="1600"/>
              </a:spcBef>
              <a:spcAft>
                <a:spcPts val="0"/>
              </a:spcAft>
              <a:buClr>
                <a:schemeClr val="dk2"/>
              </a:buClr>
              <a:buSzPts val="1400"/>
              <a:buChar char="○"/>
              <a:defRPr sz="1400">
                <a:solidFill>
                  <a:schemeClr val="dk2"/>
                </a:solidFill>
              </a:defRPr>
            </a:lvl8pPr>
            <a:lvl9pPr marL="4114800" lvl="8" indent="-317500" algn="l">
              <a:lnSpc>
                <a:spcPct val="115000"/>
              </a:lnSpc>
              <a:spcBef>
                <a:spcPts val="1600"/>
              </a:spcBef>
              <a:spcAft>
                <a:spcPts val="1600"/>
              </a:spcAft>
              <a:buClr>
                <a:schemeClr val="dk2"/>
              </a:buClr>
              <a:buSzPts val="1400"/>
              <a:buChar char="■"/>
              <a:defRPr sz="1400">
                <a:solidFill>
                  <a:schemeClr val="dk2"/>
                </a:solidFill>
              </a:defRPr>
            </a:lvl9pPr>
          </a:lstStyle>
          <a:p>
            <a:endParaRPr/>
          </a:p>
        </p:txBody>
      </p:sp>
      <p:sp>
        <p:nvSpPr>
          <p:cNvPr id="124" name="Google Shape;124;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ustom layout 2">
  <p:cSld name="AUTOLAYOUT_2">
    <p:bg>
      <p:bgPr>
        <a:solidFill>
          <a:srgbClr val="FFFFFF"/>
        </a:solidFill>
        <a:effectLst/>
      </p:bgPr>
    </p:bg>
    <p:spTree>
      <p:nvGrpSpPr>
        <p:cNvPr id="1" name="Shape 125"/>
        <p:cNvGrpSpPr/>
        <p:nvPr/>
      </p:nvGrpSpPr>
      <p:grpSpPr>
        <a:xfrm>
          <a:off x="0" y="0"/>
          <a:ext cx="0" cy="0"/>
          <a:chOff x="0" y="0"/>
          <a:chExt cx="0" cy="0"/>
        </a:xfrm>
      </p:grpSpPr>
      <p:sp>
        <p:nvSpPr>
          <p:cNvPr id="126" name="Google Shape;126;p16"/>
          <p:cNvSpPr/>
          <p:nvPr/>
        </p:nvSpPr>
        <p:spPr>
          <a:xfrm>
            <a:off x="0" y="0"/>
            <a:ext cx="9144000" cy="5143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7" name="Google Shape;127;p16"/>
          <p:cNvGrpSpPr/>
          <p:nvPr/>
        </p:nvGrpSpPr>
        <p:grpSpPr>
          <a:xfrm>
            <a:off x="809650" y="887725"/>
            <a:ext cx="7524600" cy="3641441"/>
            <a:chOff x="809650" y="887725"/>
            <a:chExt cx="7524600" cy="3641441"/>
          </a:xfrm>
        </p:grpSpPr>
        <p:sp>
          <p:nvSpPr>
            <p:cNvPr id="128" name="Google Shape;128;p16"/>
            <p:cNvSpPr/>
            <p:nvPr/>
          </p:nvSpPr>
          <p:spPr>
            <a:xfrm>
              <a:off x="809650" y="887725"/>
              <a:ext cx="7524600" cy="3456650"/>
            </a:xfrm>
            <a:prstGeom prst="flowChartProcess">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6"/>
            <p:cNvSpPr/>
            <p:nvPr/>
          </p:nvSpPr>
          <p:spPr>
            <a:xfrm rot="10800000">
              <a:off x="1076300" y="4212066"/>
              <a:ext cx="548700" cy="317100"/>
            </a:xfrm>
            <a:prstGeom prst="triangle">
              <a:avLst>
                <a:gd name="adj" fmla="val 50000"/>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0" name="Google Shape;130;p16"/>
          <p:cNvSpPr txBox="1">
            <a:spLocks noGrp="1"/>
          </p:cNvSpPr>
          <p:nvPr>
            <p:ph type="body" idx="1"/>
          </p:nvPr>
        </p:nvSpPr>
        <p:spPr>
          <a:xfrm>
            <a:off x="1219225" y="1373750"/>
            <a:ext cx="6705300" cy="2484600"/>
          </a:xfrm>
          <a:prstGeom prst="rect">
            <a:avLst/>
          </a:prstGeom>
          <a:noFill/>
        </p:spPr>
        <p:txBody>
          <a:bodyPr spcFirstLastPara="1" wrap="square" lIns="91425" tIns="91425" rIns="91425" bIns="91425" anchor="t" anchorCtr="0">
            <a:noAutofit/>
          </a:bodyPr>
          <a:lstStyle>
            <a:lvl1pPr marL="457200" lvl="0" indent="-355600" algn="l">
              <a:lnSpc>
                <a:spcPct val="115000"/>
              </a:lnSpc>
              <a:spcBef>
                <a:spcPts val="0"/>
              </a:spcBef>
              <a:spcAft>
                <a:spcPts val="0"/>
              </a:spcAft>
              <a:buClr>
                <a:schemeClr val="lt1"/>
              </a:buClr>
              <a:buSzPts val="2000"/>
              <a:buChar char="●"/>
              <a:defRPr sz="2000">
                <a:solidFill>
                  <a:schemeClr val="lt1"/>
                </a:solidFill>
              </a:defRPr>
            </a:lvl1pPr>
            <a:lvl2pPr marL="914400" lvl="1" indent="-330200" algn="l">
              <a:lnSpc>
                <a:spcPct val="115000"/>
              </a:lnSpc>
              <a:spcBef>
                <a:spcPts val="1600"/>
              </a:spcBef>
              <a:spcAft>
                <a:spcPts val="0"/>
              </a:spcAft>
              <a:buClr>
                <a:schemeClr val="lt1"/>
              </a:buClr>
              <a:buSzPts val="1600"/>
              <a:buChar char="○"/>
              <a:defRPr sz="1600">
                <a:solidFill>
                  <a:schemeClr val="lt1"/>
                </a:solidFill>
              </a:defRPr>
            </a:lvl2pPr>
            <a:lvl3pPr marL="1371600" lvl="2" indent="-330200" algn="l">
              <a:lnSpc>
                <a:spcPct val="115000"/>
              </a:lnSpc>
              <a:spcBef>
                <a:spcPts val="1600"/>
              </a:spcBef>
              <a:spcAft>
                <a:spcPts val="0"/>
              </a:spcAft>
              <a:buClr>
                <a:schemeClr val="lt1"/>
              </a:buClr>
              <a:buSzPts val="1600"/>
              <a:buChar char="■"/>
              <a:defRPr sz="1600">
                <a:solidFill>
                  <a:schemeClr val="lt1"/>
                </a:solidFill>
              </a:defRPr>
            </a:lvl3pPr>
            <a:lvl4pPr marL="1828800" lvl="3" indent="-330200" algn="l">
              <a:lnSpc>
                <a:spcPct val="115000"/>
              </a:lnSpc>
              <a:spcBef>
                <a:spcPts val="1600"/>
              </a:spcBef>
              <a:spcAft>
                <a:spcPts val="0"/>
              </a:spcAft>
              <a:buClr>
                <a:schemeClr val="lt1"/>
              </a:buClr>
              <a:buSzPts val="1600"/>
              <a:buChar char="●"/>
              <a:defRPr sz="1600">
                <a:solidFill>
                  <a:schemeClr val="lt1"/>
                </a:solidFill>
              </a:defRPr>
            </a:lvl4pPr>
            <a:lvl5pPr marL="2286000" lvl="4" indent="-330200" algn="l">
              <a:lnSpc>
                <a:spcPct val="115000"/>
              </a:lnSpc>
              <a:spcBef>
                <a:spcPts val="1600"/>
              </a:spcBef>
              <a:spcAft>
                <a:spcPts val="0"/>
              </a:spcAft>
              <a:buClr>
                <a:schemeClr val="lt1"/>
              </a:buClr>
              <a:buSzPts val="1600"/>
              <a:buChar char="○"/>
              <a:defRPr sz="1600">
                <a:solidFill>
                  <a:schemeClr val="lt1"/>
                </a:solidFill>
              </a:defRPr>
            </a:lvl5pPr>
            <a:lvl6pPr marL="2743200" lvl="5" indent="-330200" algn="l">
              <a:lnSpc>
                <a:spcPct val="115000"/>
              </a:lnSpc>
              <a:spcBef>
                <a:spcPts val="1600"/>
              </a:spcBef>
              <a:spcAft>
                <a:spcPts val="0"/>
              </a:spcAft>
              <a:buClr>
                <a:schemeClr val="lt1"/>
              </a:buClr>
              <a:buSzPts val="1600"/>
              <a:buChar char="■"/>
              <a:defRPr sz="1600">
                <a:solidFill>
                  <a:schemeClr val="lt1"/>
                </a:solidFill>
              </a:defRPr>
            </a:lvl6pPr>
            <a:lvl7pPr marL="3200400" lvl="6" indent="-330200" algn="l">
              <a:lnSpc>
                <a:spcPct val="115000"/>
              </a:lnSpc>
              <a:spcBef>
                <a:spcPts val="1600"/>
              </a:spcBef>
              <a:spcAft>
                <a:spcPts val="0"/>
              </a:spcAft>
              <a:buClr>
                <a:schemeClr val="lt1"/>
              </a:buClr>
              <a:buSzPts val="1600"/>
              <a:buChar char="●"/>
              <a:defRPr sz="1600">
                <a:solidFill>
                  <a:schemeClr val="lt1"/>
                </a:solidFill>
              </a:defRPr>
            </a:lvl7pPr>
            <a:lvl8pPr marL="3657600" lvl="7" indent="-330200" algn="l">
              <a:lnSpc>
                <a:spcPct val="115000"/>
              </a:lnSpc>
              <a:spcBef>
                <a:spcPts val="1600"/>
              </a:spcBef>
              <a:spcAft>
                <a:spcPts val="0"/>
              </a:spcAft>
              <a:buClr>
                <a:schemeClr val="lt1"/>
              </a:buClr>
              <a:buSzPts val="1600"/>
              <a:buChar char="○"/>
              <a:defRPr sz="1600">
                <a:solidFill>
                  <a:schemeClr val="lt1"/>
                </a:solidFill>
              </a:defRPr>
            </a:lvl8pPr>
            <a:lvl9pPr marL="4114800" lvl="8" indent="-330200" algn="l">
              <a:lnSpc>
                <a:spcPct val="115000"/>
              </a:lnSpc>
              <a:spcBef>
                <a:spcPts val="1600"/>
              </a:spcBef>
              <a:spcAft>
                <a:spcPts val="1600"/>
              </a:spcAft>
              <a:buClr>
                <a:schemeClr val="lt1"/>
              </a:buClr>
              <a:buSzPts val="1600"/>
              <a:buChar char="■"/>
              <a:defRPr sz="1600">
                <a:solidFill>
                  <a:schemeClr val="lt1"/>
                </a:solidFill>
              </a:defRPr>
            </a:lvl9pPr>
          </a:lstStyle>
          <a:p>
            <a:endParaRPr/>
          </a:p>
        </p:txBody>
      </p:sp>
      <p:sp>
        <p:nvSpPr>
          <p:cNvPr id="131" name="Google Shape;131;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ustom layout 3">
  <p:cSld name="AUTOLAYOUT_3">
    <p:bg>
      <p:bgPr>
        <a:solidFill>
          <a:srgbClr val="FFFFFF"/>
        </a:solidFill>
        <a:effectLst/>
      </p:bgPr>
    </p:bg>
    <p:spTree>
      <p:nvGrpSpPr>
        <p:cNvPr id="1" name="Shape 132"/>
        <p:cNvGrpSpPr/>
        <p:nvPr/>
      </p:nvGrpSpPr>
      <p:grpSpPr>
        <a:xfrm>
          <a:off x="0" y="0"/>
          <a:ext cx="0" cy="0"/>
          <a:chOff x="0" y="0"/>
          <a:chExt cx="0" cy="0"/>
        </a:xfrm>
      </p:grpSpPr>
      <p:sp>
        <p:nvSpPr>
          <p:cNvPr id="133" name="Google Shape;133;p17"/>
          <p:cNvSpPr/>
          <p:nvPr/>
        </p:nvSpPr>
        <p:spPr>
          <a:xfrm>
            <a:off x="0" y="0"/>
            <a:ext cx="9144000" cy="51435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7"/>
          <p:cNvSpPr txBox="1">
            <a:spLocks noGrp="1"/>
          </p:cNvSpPr>
          <p:nvPr>
            <p:ph type="body" idx="1"/>
          </p:nvPr>
        </p:nvSpPr>
        <p:spPr>
          <a:xfrm>
            <a:off x="5076825" y="1014100"/>
            <a:ext cx="3562500" cy="3115200"/>
          </a:xfrm>
          <a:prstGeom prst="rect">
            <a:avLst/>
          </a:prstGeom>
          <a:noFill/>
        </p:spPr>
        <p:txBody>
          <a:bodyPr spcFirstLastPara="1" wrap="square" lIns="91425" tIns="91425" rIns="91425" bIns="91425" anchor="ctr" anchorCtr="0">
            <a:noAutofit/>
          </a:bodyPr>
          <a:lstStyle>
            <a:lvl1pPr marL="457200" lvl="0" indent="-342900" algn="l" rtl="0">
              <a:lnSpc>
                <a:spcPct val="115000"/>
              </a:lnSpc>
              <a:spcBef>
                <a:spcPts val="0"/>
              </a:spcBef>
              <a:spcAft>
                <a:spcPts val="0"/>
              </a:spcAft>
              <a:buClr>
                <a:schemeClr val="lt1"/>
              </a:buClr>
              <a:buSzPts val="1800"/>
              <a:buChar char="●"/>
              <a:defRPr sz="1800">
                <a:solidFill>
                  <a:schemeClr val="lt1"/>
                </a:solidFill>
              </a:defRPr>
            </a:lvl1pPr>
            <a:lvl2pPr marL="914400" lvl="1" indent="-317500" algn="l" rtl="0">
              <a:lnSpc>
                <a:spcPct val="115000"/>
              </a:lnSpc>
              <a:spcBef>
                <a:spcPts val="1600"/>
              </a:spcBef>
              <a:spcAft>
                <a:spcPts val="0"/>
              </a:spcAft>
              <a:buClr>
                <a:schemeClr val="lt1"/>
              </a:buClr>
              <a:buSzPts val="1400"/>
              <a:buChar char="○"/>
              <a:defRPr sz="1400">
                <a:solidFill>
                  <a:schemeClr val="lt1"/>
                </a:solidFill>
              </a:defRPr>
            </a:lvl2pPr>
            <a:lvl3pPr marL="1371600" lvl="2" indent="-317500" algn="l" rtl="0">
              <a:lnSpc>
                <a:spcPct val="115000"/>
              </a:lnSpc>
              <a:spcBef>
                <a:spcPts val="1600"/>
              </a:spcBef>
              <a:spcAft>
                <a:spcPts val="0"/>
              </a:spcAft>
              <a:buClr>
                <a:schemeClr val="lt1"/>
              </a:buClr>
              <a:buSzPts val="1400"/>
              <a:buChar char="■"/>
              <a:defRPr sz="1400">
                <a:solidFill>
                  <a:schemeClr val="lt1"/>
                </a:solidFill>
              </a:defRPr>
            </a:lvl3pPr>
            <a:lvl4pPr marL="1828800" lvl="3" indent="-317500" algn="l" rtl="0">
              <a:lnSpc>
                <a:spcPct val="115000"/>
              </a:lnSpc>
              <a:spcBef>
                <a:spcPts val="1600"/>
              </a:spcBef>
              <a:spcAft>
                <a:spcPts val="0"/>
              </a:spcAft>
              <a:buClr>
                <a:schemeClr val="lt1"/>
              </a:buClr>
              <a:buSzPts val="1400"/>
              <a:buChar char="●"/>
              <a:defRPr sz="1400">
                <a:solidFill>
                  <a:schemeClr val="lt1"/>
                </a:solidFill>
              </a:defRPr>
            </a:lvl4pPr>
            <a:lvl5pPr marL="2286000" lvl="4" indent="-317500" algn="l" rtl="0">
              <a:lnSpc>
                <a:spcPct val="115000"/>
              </a:lnSpc>
              <a:spcBef>
                <a:spcPts val="1600"/>
              </a:spcBef>
              <a:spcAft>
                <a:spcPts val="0"/>
              </a:spcAft>
              <a:buClr>
                <a:schemeClr val="lt1"/>
              </a:buClr>
              <a:buSzPts val="1400"/>
              <a:buChar char="○"/>
              <a:defRPr sz="1400">
                <a:solidFill>
                  <a:schemeClr val="lt1"/>
                </a:solidFill>
              </a:defRPr>
            </a:lvl5pPr>
            <a:lvl6pPr marL="2743200" lvl="5" indent="-317500" algn="l" rtl="0">
              <a:lnSpc>
                <a:spcPct val="115000"/>
              </a:lnSpc>
              <a:spcBef>
                <a:spcPts val="1600"/>
              </a:spcBef>
              <a:spcAft>
                <a:spcPts val="0"/>
              </a:spcAft>
              <a:buClr>
                <a:schemeClr val="lt1"/>
              </a:buClr>
              <a:buSzPts val="1400"/>
              <a:buChar char="■"/>
              <a:defRPr sz="1400">
                <a:solidFill>
                  <a:schemeClr val="lt1"/>
                </a:solidFill>
              </a:defRPr>
            </a:lvl6pPr>
            <a:lvl7pPr marL="3200400" lvl="6" indent="-317500" algn="l" rtl="0">
              <a:lnSpc>
                <a:spcPct val="115000"/>
              </a:lnSpc>
              <a:spcBef>
                <a:spcPts val="1600"/>
              </a:spcBef>
              <a:spcAft>
                <a:spcPts val="0"/>
              </a:spcAft>
              <a:buClr>
                <a:schemeClr val="lt1"/>
              </a:buClr>
              <a:buSzPts val="1400"/>
              <a:buChar char="●"/>
              <a:defRPr sz="1400">
                <a:solidFill>
                  <a:schemeClr val="lt1"/>
                </a:solidFill>
              </a:defRPr>
            </a:lvl7pPr>
            <a:lvl8pPr marL="3657600" lvl="7" indent="-317500" algn="l" rtl="0">
              <a:lnSpc>
                <a:spcPct val="115000"/>
              </a:lnSpc>
              <a:spcBef>
                <a:spcPts val="1600"/>
              </a:spcBef>
              <a:spcAft>
                <a:spcPts val="0"/>
              </a:spcAft>
              <a:buClr>
                <a:schemeClr val="lt1"/>
              </a:buClr>
              <a:buSzPts val="1400"/>
              <a:buChar char="○"/>
              <a:defRPr sz="1400">
                <a:solidFill>
                  <a:schemeClr val="lt1"/>
                </a:solidFill>
              </a:defRPr>
            </a:lvl8pPr>
            <a:lvl9pPr marL="4114800" lvl="8" indent="-317500" algn="l" rtl="0">
              <a:lnSpc>
                <a:spcPct val="115000"/>
              </a:lnSpc>
              <a:spcBef>
                <a:spcPts val="1600"/>
              </a:spcBef>
              <a:spcAft>
                <a:spcPts val="1600"/>
              </a:spcAft>
              <a:buClr>
                <a:schemeClr val="lt1"/>
              </a:buClr>
              <a:buSzPts val="1400"/>
              <a:buChar char="■"/>
              <a:defRPr sz="1400">
                <a:solidFill>
                  <a:schemeClr val="lt1"/>
                </a:solidFill>
              </a:defRPr>
            </a:lvl9pPr>
          </a:lstStyle>
          <a:p>
            <a:endParaRPr/>
          </a:p>
        </p:txBody>
      </p:sp>
      <p:sp>
        <p:nvSpPr>
          <p:cNvPr id="135" name="Google Shape;135;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lnSpc>
                <a:spcPct val="100000"/>
              </a:lnSpc>
              <a:spcAft>
                <a:spcPts val="0"/>
              </a:spcAft>
              <a:buNone/>
              <a:defRPr sz="1000">
                <a:solidFill>
                  <a:schemeClr val="dk2"/>
                </a:solidFill>
              </a:defRPr>
            </a:lvl1pPr>
            <a:lvl2pPr lvl="1" algn="r" rtl="0">
              <a:lnSpc>
                <a:spcPct val="100000"/>
              </a:lnSpc>
              <a:spcAft>
                <a:spcPts val="0"/>
              </a:spcAft>
              <a:buNone/>
              <a:defRPr sz="1000">
                <a:solidFill>
                  <a:schemeClr val="dk2"/>
                </a:solidFill>
              </a:defRPr>
            </a:lvl2pPr>
            <a:lvl3pPr lvl="2" algn="r" rtl="0">
              <a:lnSpc>
                <a:spcPct val="100000"/>
              </a:lnSpc>
              <a:spcAft>
                <a:spcPts val="0"/>
              </a:spcAft>
              <a:buNone/>
              <a:defRPr sz="1000">
                <a:solidFill>
                  <a:schemeClr val="dk2"/>
                </a:solidFill>
              </a:defRPr>
            </a:lvl3pPr>
            <a:lvl4pPr lvl="3" algn="r" rtl="0">
              <a:lnSpc>
                <a:spcPct val="100000"/>
              </a:lnSpc>
              <a:spcAft>
                <a:spcPts val="0"/>
              </a:spcAft>
              <a:buNone/>
              <a:defRPr sz="1000">
                <a:solidFill>
                  <a:schemeClr val="dk2"/>
                </a:solidFill>
              </a:defRPr>
            </a:lvl4pPr>
            <a:lvl5pPr lvl="4" algn="r" rtl="0">
              <a:lnSpc>
                <a:spcPct val="100000"/>
              </a:lnSpc>
              <a:spcAft>
                <a:spcPts val="0"/>
              </a:spcAft>
              <a:buNone/>
              <a:defRPr sz="1000">
                <a:solidFill>
                  <a:schemeClr val="dk2"/>
                </a:solidFill>
              </a:defRPr>
            </a:lvl5pPr>
            <a:lvl6pPr lvl="5" algn="r" rtl="0">
              <a:lnSpc>
                <a:spcPct val="100000"/>
              </a:lnSpc>
              <a:spcAft>
                <a:spcPts val="0"/>
              </a:spcAft>
              <a:buNone/>
              <a:defRPr sz="1000">
                <a:solidFill>
                  <a:schemeClr val="dk2"/>
                </a:solidFill>
              </a:defRPr>
            </a:lvl6pPr>
            <a:lvl7pPr lvl="6" algn="r" rtl="0">
              <a:lnSpc>
                <a:spcPct val="100000"/>
              </a:lnSpc>
              <a:spcAft>
                <a:spcPts val="0"/>
              </a:spcAft>
              <a:buNone/>
              <a:defRPr sz="1000">
                <a:solidFill>
                  <a:schemeClr val="dk2"/>
                </a:solidFill>
              </a:defRPr>
            </a:lvl7pPr>
            <a:lvl8pPr lvl="7" algn="r" rtl="0">
              <a:lnSpc>
                <a:spcPct val="100000"/>
              </a:lnSpc>
              <a:spcAft>
                <a:spcPts val="0"/>
              </a:spcAft>
              <a:buNone/>
              <a:defRPr sz="1000">
                <a:solidFill>
                  <a:schemeClr val="dk2"/>
                </a:solidFill>
              </a:defRPr>
            </a:lvl8pPr>
            <a:lvl9pPr lvl="8" algn="r" rtl="0">
              <a:lnSpc>
                <a:spcPct val="100000"/>
              </a:lnSpc>
              <a:spcAft>
                <a:spcPts val="0"/>
              </a:spcAft>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ustom layout 4">
  <p:cSld name="AUTOLAYOUT_6">
    <p:spTree>
      <p:nvGrpSpPr>
        <p:cNvPr id="1" name="Shape 141"/>
        <p:cNvGrpSpPr/>
        <p:nvPr/>
      </p:nvGrpSpPr>
      <p:grpSpPr>
        <a:xfrm>
          <a:off x="0" y="0"/>
          <a:ext cx="0" cy="0"/>
          <a:chOff x="0" y="0"/>
          <a:chExt cx="0" cy="0"/>
        </a:xfrm>
      </p:grpSpPr>
      <p:sp>
        <p:nvSpPr>
          <p:cNvPr id="142" name="Google Shape;142;p19"/>
          <p:cNvSpPr/>
          <p:nvPr/>
        </p:nvSpPr>
        <p:spPr>
          <a:xfrm>
            <a:off x="0" y="0"/>
            <a:ext cx="9144000" cy="51435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9"/>
          <p:cNvSpPr/>
          <p:nvPr/>
        </p:nvSpPr>
        <p:spPr>
          <a:xfrm>
            <a:off x="552075" y="619500"/>
            <a:ext cx="2910900" cy="3904500"/>
          </a:xfrm>
          <a:prstGeom prst="rect">
            <a:avLst/>
          </a:prstGeom>
          <a:noFill/>
          <a:ln w="152400" cap="flat" cmpd="sng">
            <a:solidFill>
              <a:srgbClr val="37474F"/>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9"/>
          <p:cNvSpPr txBox="1">
            <a:spLocks noGrp="1"/>
          </p:cNvSpPr>
          <p:nvPr>
            <p:ph type="title"/>
          </p:nvPr>
        </p:nvSpPr>
        <p:spPr>
          <a:xfrm>
            <a:off x="896275" y="971750"/>
            <a:ext cx="4353300" cy="16611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rgbClr val="FFFFFF"/>
              </a:buClr>
              <a:buSzPts val="4200"/>
              <a:buNone/>
              <a:defRPr sz="4200">
                <a:solidFill>
                  <a:srgbClr val="FFFFFF"/>
                </a:solidFill>
              </a:defRPr>
            </a:lvl1pPr>
            <a:lvl2pPr lvl="1" algn="l">
              <a:lnSpc>
                <a:spcPct val="100000"/>
              </a:lnSpc>
              <a:spcBef>
                <a:spcPts val="0"/>
              </a:spcBef>
              <a:spcAft>
                <a:spcPts val="0"/>
              </a:spcAft>
              <a:buClr>
                <a:srgbClr val="FFFFFF"/>
              </a:buClr>
              <a:buSzPts val="4200"/>
              <a:buNone/>
              <a:defRPr sz="4200">
                <a:solidFill>
                  <a:srgbClr val="FFFFFF"/>
                </a:solidFill>
              </a:defRPr>
            </a:lvl2pPr>
            <a:lvl3pPr lvl="2" algn="l">
              <a:lnSpc>
                <a:spcPct val="100000"/>
              </a:lnSpc>
              <a:spcBef>
                <a:spcPts val="0"/>
              </a:spcBef>
              <a:spcAft>
                <a:spcPts val="0"/>
              </a:spcAft>
              <a:buClr>
                <a:srgbClr val="FFFFFF"/>
              </a:buClr>
              <a:buSzPts val="4200"/>
              <a:buNone/>
              <a:defRPr sz="4200">
                <a:solidFill>
                  <a:srgbClr val="FFFFFF"/>
                </a:solidFill>
              </a:defRPr>
            </a:lvl3pPr>
            <a:lvl4pPr lvl="3" algn="l">
              <a:lnSpc>
                <a:spcPct val="100000"/>
              </a:lnSpc>
              <a:spcBef>
                <a:spcPts val="0"/>
              </a:spcBef>
              <a:spcAft>
                <a:spcPts val="0"/>
              </a:spcAft>
              <a:buClr>
                <a:srgbClr val="FFFFFF"/>
              </a:buClr>
              <a:buSzPts val="4200"/>
              <a:buNone/>
              <a:defRPr sz="4200">
                <a:solidFill>
                  <a:srgbClr val="FFFFFF"/>
                </a:solidFill>
              </a:defRPr>
            </a:lvl4pPr>
            <a:lvl5pPr lvl="4" algn="l">
              <a:lnSpc>
                <a:spcPct val="100000"/>
              </a:lnSpc>
              <a:spcBef>
                <a:spcPts val="0"/>
              </a:spcBef>
              <a:spcAft>
                <a:spcPts val="0"/>
              </a:spcAft>
              <a:buClr>
                <a:srgbClr val="FFFFFF"/>
              </a:buClr>
              <a:buSzPts val="4200"/>
              <a:buNone/>
              <a:defRPr sz="4200">
                <a:solidFill>
                  <a:srgbClr val="FFFFFF"/>
                </a:solidFill>
              </a:defRPr>
            </a:lvl5pPr>
            <a:lvl6pPr lvl="5" algn="l">
              <a:lnSpc>
                <a:spcPct val="100000"/>
              </a:lnSpc>
              <a:spcBef>
                <a:spcPts val="0"/>
              </a:spcBef>
              <a:spcAft>
                <a:spcPts val="0"/>
              </a:spcAft>
              <a:buClr>
                <a:srgbClr val="FFFFFF"/>
              </a:buClr>
              <a:buSzPts val="4200"/>
              <a:buNone/>
              <a:defRPr sz="4200">
                <a:solidFill>
                  <a:srgbClr val="FFFFFF"/>
                </a:solidFill>
              </a:defRPr>
            </a:lvl6pPr>
            <a:lvl7pPr lvl="6" algn="l">
              <a:lnSpc>
                <a:spcPct val="100000"/>
              </a:lnSpc>
              <a:spcBef>
                <a:spcPts val="0"/>
              </a:spcBef>
              <a:spcAft>
                <a:spcPts val="0"/>
              </a:spcAft>
              <a:buClr>
                <a:srgbClr val="FFFFFF"/>
              </a:buClr>
              <a:buSzPts val="4200"/>
              <a:buNone/>
              <a:defRPr sz="4200">
                <a:solidFill>
                  <a:srgbClr val="FFFFFF"/>
                </a:solidFill>
              </a:defRPr>
            </a:lvl7pPr>
            <a:lvl8pPr lvl="7" algn="l">
              <a:lnSpc>
                <a:spcPct val="100000"/>
              </a:lnSpc>
              <a:spcBef>
                <a:spcPts val="0"/>
              </a:spcBef>
              <a:spcAft>
                <a:spcPts val="0"/>
              </a:spcAft>
              <a:buClr>
                <a:srgbClr val="FFFFFF"/>
              </a:buClr>
              <a:buSzPts val="4200"/>
              <a:buNone/>
              <a:defRPr sz="4200">
                <a:solidFill>
                  <a:srgbClr val="FFFFFF"/>
                </a:solidFill>
              </a:defRPr>
            </a:lvl8pPr>
            <a:lvl9pPr lvl="8" algn="l">
              <a:lnSpc>
                <a:spcPct val="100000"/>
              </a:lnSpc>
              <a:spcBef>
                <a:spcPts val="0"/>
              </a:spcBef>
              <a:spcAft>
                <a:spcPts val="0"/>
              </a:spcAft>
              <a:buClr>
                <a:srgbClr val="FFFFFF"/>
              </a:buClr>
              <a:buSzPts val="4200"/>
              <a:buNone/>
              <a:defRPr sz="4200">
                <a:solidFill>
                  <a:srgbClr val="FFFFFF"/>
                </a:solidFill>
              </a:defRPr>
            </a:lvl9pPr>
          </a:lstStyle>
          <a:p>
            <a:endParaRPr/>
          </a:p>
        </p:txBody>
      </p:sp>
      <p:sp>
        <p:nvSpPr>
          <p:cNvPr id="145" name="Google Shape;145;p19"/>
          <p:cNvSpPr txBox="1">
            <a:spLocks noGrp="1"/>
          </p:cNvSpPr>
          <p:nvPr>
            <p:ph type="body" idx="1"/>
          </p:nvPr>
        </p:nvSpPr>
        <p:spPr>
          <a:xfrm>
            <a:off x="5319800" y="971750"/>
            <a:ext cx="3312300" cy="2886300"/>
          </a:xfrm>
          <a:prstGeom prst="rect">
            <a:avLst/>
          </a:prstGeom>
          <a:noFill/>
        </p:spPr>
        <p:txBody>
          <a:bodyPr spcFirstLastPara="1" wrap="square" lIns="91425" tIns="91425" rIns="91425" bIns="91425" anchor="t" anchorCtr="0">
            <a:noAutofit/>
          </a:bodyPr>
          <a:lstStyle>
            <a:lvl1pPr marL="457200" lvl="0" indent="-304800" algn="l">
              <a:lnSpc>
                <a:spcPct val="115000"/>
              </a:lnSpc>
              <a:spcBef>
                <a:spcPts val="0"/>
              </a:spcBef>
              <a:spcAft>
                <a:spcPts val="0"/>
              </a:spcAft>
              <a:buClr>
                <a:srgbClr val="FFFFFF"/>
              </a:buClr>
              <a:buSzPts val="1200"/>
              <a:buChar char="●"/>
              <a:defRPr sz="1200">
                <a:solidFill>
                  <a:srgbClr val="FFFFFF"/>
                </a:solidFill>
              </a:defRPr>
            </a:lvl1pPr>
            <a:lvl2pPr marL="914400" lvl="1" indent="-304800" algn="l">
              <a:lnSpc>
                <a:spcPct val="115000"/>
              </a:lnSpc>
              <a:spcBef>
                <a:spcPts val="1600"/>
              </a:spcBef>
              <a:spcAft>
                <a:spcPts val="0"/>
              </a:spcAft>
              <a:buClr>
                <a:srgbClr val="FFFFFF"/>
              </a:buClr>
              <a:buSzPts val="1200"/>
              <a:buChar char="○"/>
              <a:defRPr sz="1200">
                <a:solidFill>
                  <a:srgbClr val="FFFFFF"/>
                </a:solidFill>
              </a:defRPr>
            </a:lvl2pPr>
            <a:lvl3pPr marL="1371600" lvl="2" indent="-304800" algn="l">
              <a:lnSpc>
                <a:spcPct val="115000"/>
              </a:lnSpc>
              <a:spcBef>
                <a:spcPts val="1600"/>
              </a:spcBef>
              <a:spcAft>
                <a:spcPts val="0"/>
              </a:spcAft>
              <a:buClr>
                <a:srgbClr val="FFFFFF"/>
              </a:buClr>
              <a:buSzPts val="1200"/>
              <a:buChar char="■"/>
              <a:defRPr sz="1200">
                <a:solidFill>
                  <a:srgbClr val="FFFFFF"/>
                </a:solidFill>
              </a:defRPr>
            </a:lvl3pPr>
            <a:lvl4pPr marL="1828800" lvl="3" indent="-304800" algn="l">
              <a:lnSpc>
                <a:spcPct val="115000"/>
              </a:lnSpc>
              <a:spcBef>
                <a:spcPts val="1600"/>
              </a:spcBef>
              <a:spcAft>
                <a:spcPts val="0"/>
              </a:spcAft>
              <a:buClr>
                <a:srgbClr val="FFFFFF"/>
              </a:buClr>
              <a:buSzPts val="1200"/>
              <a:buChar char="●"/>
              <a:defRPr sz="1200">
                <a:solidFill>
                  <a:srgbClr val="FFFFFF"/>
                </a:solidFill>
              </a:defRPr>
            </a:lvl4pPr>
            <a:lvl5pPr marL="2286000" lvl="4" indent="-304800" algn="l">
              <a:lnSpc>
                <a:spcPct val="115000"/>
              </a:lnSpc>
              <a:spcBef>
                <a:spcPts val="1600"/>
              </a:spcBef>
              <a:spcAft>
                <a:spcPts val="0"/>
              </a:spcAft>
              <a:buClr>
                <a:srgbClr val="FFFFFF"/>
              </a:buClr>
              <a:buSzPts val="1200"/>
              <a:buChar char="○"/>
              <a:defRPr sz="1200">
                <a:solidFill>
                  <a:srgbClr val="FFFFFF"/>
                </a:solidFill>
              </a:defRPr>
            </a:lvl5pPr>
            <a:lvl6pPr marL="2743200" lvl="5" indent="-304800" algn="l">
              <a:lnSpc>
                <a:spcPct val="115000"/>
              </a:lnSpc>
              <a:spcBef>
                <a:spcPts val="1600"/>
              </a:spcBef>
              <a:spcAft>
                <a:spcPts val="0"/>
              </a:spcAft>
              <a:buClr>
                <a:srgbClr val="FFFFFF"/>
              </a:buClr>
              <a:buSzPts val="1200"/>
              <a:buChar char="■"/>
              <a:defRPr sz="1200">
                <a:solidFill>
                  <a:srgbClr val="FFFFFF"/>
                </a:solidFill>
              </a:defRPr>
            </a:lvl6pPr>
            <a:lvl7pPr marL="3200400" lvl="6" indent="-304800" algn="l">
              <a:lnSpc>
                <a:spcPct val="115000"/>
              </a:lnSpc>
              <a:spcBef>
                <a:spcPts val="1600"/>
              </a:spcBef>
              <a:spcAft>
                <a:spcPts val="0"/>
              </a:spcAft>
              <a:buClr>
                <a:srgbClr val="FFFFFF"/>
              </a:buClr>
              <a:buSzPts val="1200"/>
              <a:buChar char="●"/>
              <a:defRPr sz="1200">
                <a:solidFill>
                  <a:srgbClr val="FFFFFF"/>
                </a:solidFill>
              </a:defRPr>
            </a:lvl7pPr>
            <a:lvl8pPr marL="3657600" lvl="7" indent="-304800" algn="l">
              <a:lnSpc>
                <a:spcPct val="115000"/>
              </a:lnSpc>
              <a:spcBef>
                <a:spcPts val="1600"/>
              </a:spcBef>
              <a:spcAft>
                <a:spcPts val="0"/>
              </a:spcAft>
              <a:buClr>
                <a:srgbClr val="FFFFFF"/>
              </a:buClr>
              <a:buSzPts val="1200"/>
              <a:buChar char="○"/>
              <a:defRPr sz="1200">
                <a:solidFill>
                  <a:srgbClr val="FFFFFF"/>
                </a:solidFill>
              </a:defRPr>
            </a:lvl8pPr>
            <a:lvl9pPr marL="4114800" lvl="8" indent="-304800" algn="l">
              <a:lnSpc>
                <a:spcPct val="115000"/>
              </a:lnSpc>
              <a:spcBef>
                <a:spcPts val="1600"/>
              </a:spcBef>
              <a:spcAft>
                <a:spcPts val="1600"/>
              </a:spcAft>
              <a:buClr>
                <a:srgbClr val="FFFFFF"/>
              </a:buClr>
              <a:buSzPts val="1200"/>
              <a:buChar char="■"/>
              <a:defRPr sz="1200">
                <a:solidFill>
                  <a:srgbClr val="FFFFFF"/>
                </a:solidFill>
              </a:defRPr>
            </a:lvl9pPr>
          </a:lstStyle>
          <a:p>
            <a:endParaRPr/>
          </a:p>
        </p:txBody>
      </p:sp>
      <p:sp>
        <p:nvSpPr>
          <p:cNvPr id="146" name="Google Shape;146;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ustom layout 6">
  <p:cSld name="AUTOLAYOUT_7">
    <p:bg>
      <p:bgPr>
        <a:solidFill>
          <a:srgbClr val="FFFFFF"/>
        </a:solidFill>
        <a:effectLst/>
      </p:bgPr>
    </p:bg>
    <p:spTree>
      <p:nvGrpSpPr>
        <p:cNvPr id="1" name="Shape 147"/>
        <p:cNvGrpSpPr/>
        <p:nvPr/>
      </p:nvGrpSpPr>
      <p:grpSpPr>
        <a:xfrm>
          <a:off x="0" y="0"/>
          <a:ext cx="0" cy="0"/>
          <a:chOff x="0" y="0"/>
          <a:chExt cx="0" cy="0"/>
        </a:xfrm>
      </p:grpSpPr>
      <p:sp>
        <p:nvSpPr>
          <p:cNvPr id="148" name="Google Shape;148;p20"/>
          <p:cNvSpPr/>
          <p:nvPr/>
        </p:nvSpPr>
        <p:spPr>
          <a:xfrm>
            <a:off x="0" y="0"/>
            <a:ext cx="9144000" cy="5143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20"/>
          <p:cNvSpPr/>
          <p:nvPr/>
        </p:nvSpPr>
        <p:spPr>
          <a:xfrm>
            <a:off x="0" y="0"/>
            <a:ext cx="9144000" cy="39801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20"/>
          <p:cNvSpPr txBox="1">
            <a:spLocks noGrp="1"/>
          </p:cNvSpPr>
          <p:nvPr>
            <p:ph type="title"/>
          </p:nvPr>
        </p:nvSpPr>
        <p:spPr>
          <a:xfrm>
            <a:off x="838350" y="4094725"/>
            <a:ext cx="7467300" cy="962100"/>
          </a:xfrm>
          <a:prstGeom prst="rect">
            <a:avLst/>
          </a:prstGeom>
          <a:noFill/>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3200"/>
              <a:buNone/>
              <a:defRPr sz="3200">
                <a:solidFill>
                  <a:schemeClr val="dk1"/>
                </a:solidFill>
              </a:defRPr>
            </a:lvl1pPr>
            <a:lvl2pPr lvl="1" algn="ctr" rtl="0">
              <a:lnSpc>
                <a:spcPct val="100000"/>
              </a:lnSpc>
              <a:spcBef>
                <a:spcPts val="0"/>
              </a:spcBef>
              <a:spcAft>
                <a:spcPts val="0"/>
              </a:spcAft>
              <a:buClr>
                <a:schemeClr val="dk1"/>
              </a:buClr>
              <a:buSzPts val="3200"/>
              <a:buNone/>
              <a:defRPr sz="3200">
                <a:solidFill>
                  <a:schemeClr val="dk1"/>
                </a:solidFill>
              </a:defRPr>
            </a:lvl2pPr>
            <a:lvl3pPr lvl="2" algn="ctr" rtl="0">
              <a:lnSpc>
                <a:spcPct val="100000"/>
              </a:lnSpc>
              <a:spcBef>
                <a:spcPts val="0"/>
              </a:spcBef>
              <a:spcAft>
                <a:spcPts val="0"/>
              </a:spcAft>
              <a:buClr>
                <a:schemeClr val="dk1"/>
              </a:buClr>
              <a:buSzPts val="3200"/>
              <a:buNone/>
              <a:defRPr sz="3200">
                <a:solidFill>
                  <a:schemeClr val="dk1"/>
                </a:solidFill>
              </a:defRPr>
            </a:lvl3pPr>
            <a:lvl4pPr lvl="3" algn="ctr" rtl="0">
              <a:lnSpc>
                <a:spcPct val="100000"/>
              </a:lnSpc>
              <a:spcBef>
                <a:spcPts val="0"/>
              </a:spcBef>
              <a:spcAft>
                <a:spcPts val="0"/>
              </a:spcAft>
              <a:buClr>
                <a:schemeClr val="dk1"/>
              </a:buClr>
              <a:buSzPts val="3200"/>
              <a:buNone/>
              <a:defRPr sz="3200">
                <a:solidFill>
                  <a:schemeClr val="dk1"/>
                </a:solidFill>
              </a:defRPr>
            </a:lvl4pPr>
            <a:lvl5pPr lvl="4" algn="ctr" rtl="0">
              <a:lnSpc>
                <a:spcPct val="100000"/>
              </a:lnSpc>
              <a:spcBef>
                <a:spcPts val="0"/>
              </a:spcBef>
              <a:spcAft>
                <a:spcPts val="0"/>
              </a:spcAft>
              <a:buClr>
                <a:schemeClr val="dk1"/>
              </a:buClr>
              <a:buSzPts val="3200"/>
              <a:buNone/>
              <a:defRPr sz="3200">
                <a:solidFill>
                  <a:schemeClr val="dk1"/>
                </a:solidFill>
              </a:defRPr>
            </a:lvl5pPr>
            <a:lvl6pPr lvl="5" algn="ctr" rtl="0">
              <a:lnSpc>
                <a:spcPct val="100000"/>
              </a:lnSpc>
              <a:spcBef>
                <a:spcPts val="0"/>
              </a:spcBef>
              <a:spcAft>
                <a:spcPts val="0"/>
              </a:spcAft>
              <a:buClr>
                <a:schemeClr val="dk1"/>
              </a:buClr>
              <a:buSzPts val="3200"/>
              <a:buNone/>
              <a:defRPr sz="3200">
                <a:solidFill>
                  <a:schemeClr val="dk1"/>
                </a:solidFill>
              </a:defRPr>
            </a:lvl6pPr>
            <a:lvl7pPr lvl="6" algn="ctr" rtl="0">
              <a:lnSpc>
                <a:spcPct val="100000"/>
              </a:lnSpc>
              <a:spcBef>
                <a:spcPts val="0"/>
              </a:spcBef>
              <a:spcAft>
                <a:spcPts val="0"/>
              </a:spcAft>
              <a:buClr>
                <a:schemeClr val="dk1"/>
              </a:buClr>
              <a:buSzPts val="3200"/>
              <a:buNone/>
              <a:defRPr sz="3200">
                <a:solidFill>
                  <a:schemeClr val="dk1"/>
                </a:solidFill>
              </a:defRPr>
            </a:lvl7pPr>
            <a:lvl8pPr lvl="7" algn="ctr" rtl="0">
              <a:lnSpc>
                <a:spcPct val="100000"/>
              </a:lnSpc>
              <a:spcBef>
                <a:spcPts val="0"/>
              </a:spcBef>
              <a:spcAft>
                <a:spcPts val="0"/>
              </a:spcAft>
              <a:buClr>
                <a:schemeClr val="dk1"/>
              </a:buClr>
              <a:buSzPts val="3200"/>
              <a:buNone/>
              <a:defRPr sz="3200">
                <a:solidFill>
                  <a:schemeClr val="dk1"/>
                </a:solidFill>
              </a:defRPr>
            </a:lvl8pPr>
            <a:lvl9pPr lvl="8" algn="ctr" rtl="0">
              <a:lnSpc>
                <a:spcPct val="100000"/>
              </a:lnSpc>
              <a:spcBef>
                <a:spcPts val="0"/>
              </a:spcBef>
              <a:spcAft>
                <a:spcPts val="0"/>
              </a:spcAft>
              <a:buClr>
                <a:schemeClr val="dk1"/>
              </a:buClr>
              <a:buSzPts val="3200"/>
              <a:buNone/>
              <a:defRPr sz="3200">
                <a:solidFill>
                  <a:schemeClr val="dk1"/>
                </a:solidFill>
              </a:defRPr>
            </a:lvl9pPr>
          </a:lstStyle>
          <a:p>
            <a:endParaRPr/>
          </a:p>
        </p:txBody>
      </p:sp>
      <p:sp>
        <p:nvSpPr>
          <p:cNvPr id="151" name="Google Shape;151;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lnSpc>
                <a:spcPct val="100000"/>
              </a:lnSpc>
              <a:spcAft>
                <a:spcPts val="0"/>
              </a:spcAft>
              <a:buNone/>
              <a:defRPr sz="1000">
                <a:solidFill>
                  <a:schemeClr val="dk1"/>
                </a:solidFill>
              </a:defRPr>
            </a:lvl1pPr>
            <a:lvl2pPr lvl="1" algn="r" rtl="0">
              <a:lnSpc>
                <a:spcPct val="100000"/>
              </a:lnSpc>
              <a:spcAft>
                <a:spcPts val="0"/>
              </a:spcAft>
              <a:buNone/>
              <a:defRPr sz="1000">
                <a:solidFill>
                  <a:schemeClr val="dk1"/>
                </a:solidFill>
              </a:defRPr>
            </a:lvl2pPr>
            <a:lvl3pPr lvl="2" algn="r" rtl="0">
              <a:lnSpc>
                <a:spcPct val="100000"/>
              </a:lnSpc>
              <a:spcAft>
                <a:spcPts val="0"/>
              </a:spcAft>
              <a:buNone/>
              <a:defRPr sz="1000">
                <a:solidFill>
                  <a:schemeClr val="dk1"/>
                </a:solidFill>
              </a:defRPr>
            </a:lvl3pPr>
            <a:lvl4pPr lvl="3" algn="r" rtl="0">
              <a:lnSpc>
                <a:spcPct val="100000"/>
              </a:lnSpc>
              <a:spcAft>
                <a:spcPts val="0"/>
              </a:spcAft>
              <a:buNone/>
              <a:defRPr sz="1000">
                <a:solidFill>
                  <a:schemeClr val="dk1"/>
                </a:solidFill>
              </a:defRPr>
            </a:lvl4pPr>
            <a:lvl5pPr lvl="4" algn="r" rtl="0">
              <a:lnSpc>
                <a:spcPct val="100000"/>
              </a:lnSpc>
              <a:spcAft>
                <a:spcPts val="0"/>
              </a:spcAft>
              <a:buNone/>
              <a:defRPr sz="1000">
                <a:solidFill>
                  <a:schemeClr val="dk1"/>
                </a:solidFill>
              </a:defRPr>
            </a:lvl5pPr>
            <a:lvl6pPr lvl="5" algn="r" rtl="0">
              <a:lnSpc>
                <a:spcPct val="100000"/>
              </a:lnSpc>
              <a:spcAft>
                <a:spcPts val="0"/>
              </a:spcAft>
              <a:buNone/>
              <a:defRPr sz="1000">
                <a:solidFill>
                  <a:schemeClr val="dk1"/>
                </a:solidFill>
              </a:defRPr>
            </a:lvl6pPr>
            <a:lvl7pPr lvl="6" algn="r" rtl="0">
              <a:lnSpc>
                <a:spcPct val="100000"/>
              </a:lnSpc>
              <a:spcAft>
                <a:spcPts val="0"/>
              </a:spcAft>
              <a:buNone/>
              <a:defRPr sz="1000">
                <a:solidFill>
                  <a:schemeClr val="dk1"/>
                </a:solidFill>
              </a:defRPr>
            </a:lvl7pPr>
            <a:lvl8pPr lvl="7" algn="r" rtl="0">
              <a:lnSpc>
                <a:spcPct val="100000"/>
              </a:lnSpc>
              <a:spcAft>
                <a:spcPts val="0"/>
              </a:spcAft>
              <a:buNone/>
              <a:defRPr sz="1000">
                <a:solidFill>
                  <a:schemeClr val="dk1"/>
                </a:solidFill>
              </a:defRPr>
            </a:lvl8pPr>
            <a:lvl9pPr lvl="8" algn="r" rtl="0">
              <a:lnSpc>
                <a:spcPct val="100000"/>
              </a:lnSpc>
              <a:spcAft>
                <a:spcPts val="0"/>
              </a:spcAft>
              <a:buNone/>
              <a:defRPr sz="1000">
                <a:solidFill>
                  <a:schemeClr val="dk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3"/>
        <p:cNvGrpSpPr/>
        <p:nvPr/>
      </p:nvGrpSpPr>
      <p:grpSpPr>
        <a:xfrm>
          <a:off x="0" y="0"/>
          <a:ext cx="0" cy="0"/>
          <a:chOff x="0" y="0"/>
          <a:chExt cx="0" cy="0"/>
        </a:xfrm>
      </p:grpSpPr>
      <p:sp>
        <p:nvSpPr>
          <p:cNvPr id="14" name="Google Shape;14;p3"/>
          <p:cNvSpPr txBox="1">
            <a:spLocks noGrp="1"/>
          </p:cNvSpPr>
          <p:nvPr>
            <p:ph type="title" hasCustomPrompt="1"/>
          </p:nvPr>
        </p:nvSpPr>
        <p:spPr>
          <a:xfrm>
            <a:off x="1495200" y="2011981"/>
            <a:ext cx="6153600" cy="1111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6000"/>
              <a:buNone/>
              <a:defRPr sz="6000"/>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a:r>
              <a:t>xx%</a:t>
            </a:r>
          </a:p>
        </p:txBody>
      </p:sp>
      <p:sp>
        <p:nvSpPr>
          <p:cNvPr id="15" name="Google Shape;15;p3"/>
          <p:cNvSpPr txBox="1">
            <a:spLocks noGrp="1"/>
          </p:cNvSpPr>
          <p:nvPr>
            <p:ph type="body" idx="1"/>
          </p:nvPr>
        </p:nvSpPr>
        <p:spPr>
          <a:xfrm>
            <a:off x="3171600" y="3789425"/>
            <a:ext cx="2800800" cy="541500"/>
          </a:xfrm>
          <a:prstGeom prst="rect">
            <a:avLst/>
          </a:prstGeom>
          <a:noFill/>
          <a:ln>
            <a:noFill/>
          </a:ln>
        </p:spPr>
        <p:txBody>
          <a:bodyPr spcFirstLastPara="1" wrap="square" lIns="91425" tIns="91425" rIns="91425" bIns="91425" anchor="t" anchorCtr="0">
            <a:noAutofit/>
          </a:bodyPr>
          <a:lstStyle>
            <a:lvl1pPr marL="457200" lvl="0" indent="-342900" algn="ctr">
              <a:lnSpc>
                <a:spcPct val="100000"/>
              </a:lnSpc>
              <a:spcBef>
                <a:spcPts val="0"/>
              </a:spcBef>
              <a:spcAft>
                <a:spcPts val="0"/>
              </a:spcAft>
              <a:buSzPts val="1800"/>
              <a:buChar char="●"/>
              <a:defRPr/>
            </a:lvl1pPr>
            <a:lvl2pPr marL="914400" lvl="1" indent="-317500" algn="ctr">
              <a:lnSpc>
                <a:spcPct val="100000"/>
              </a:lnSpc>
              <a:spcBef>
                <a:spcPts val="1600"/>
              </a:spcBef>
              <a:spcAft>
                <a:spcPts val="0"/>
              </a:spcAft>
              <a:buSzPts val="1400"/>
              <a:buChar char="○"/>
              <a:defRPr/>
            </a:lvl2pPr>
            <a:lvl3pPr marL="1371600" lvl="2" indent="-317500" algn="ctr">
              <a:lnSpc>
                <a:spcPct val="100000"/>
              </a:lnSpc>
              <a:spcBef>
                <a:spcPts val="1600"/>
              </a:spcBef>
              <a:spcAft>
                <a:spcPts val="0"/>
              </a:spcAft>
              <a:buSzPts val="1400"/>
              <a:buChar char="■"/>
              <a:defRPr/>
            </a:lvl3pPr>
            <a:lvl4pPr marL="1828800" lvl="3" indent="-317500" algn="ctr">
              <a:lnSpc>
                <a:spcPct val="100000"/>
              </a:lnSpc>
              <a:spcBef>
                <a:spcPts val="1600"/>
              </a:spcBef>
              <a:spcAft>
                <a:spcPts val="0"/>
              </a:spcAft>
              <a:buSzPts val="1400"/>
              <a:buChar char="●"/>
              <a:defRPr/>
            </a:lvl4pPr>
            <a:lvl5pPr marL="2286000" lvl="4" indent="-317500" algn="ctr">
              <a:lnSpc>
                <a:spcPct val="100000"/>
              </a:lnSpc>
              <a:spcBef>
                <a:spcPts val="1600"/>
              </a:spcBef>
              <a:spcAft>
                <a:spcPts val="0"/>
              </a:spcAft>
              <a:buSzPts val="1400"/>
              <a:buChar char="○"/>
              <a:defRPr/>
            </a:lvl5pPr>
            <a:lvl6pPr marL="2743200" lvl="5" indent="-317500" algn="ctr">
              <a:lnSpc>
                <a:spcPct val="100000"/>
              </a:lnSpc>
              <a:spcBef>
                <a:spcPts val="1600"/>
              </a:spcBef>
              <a:spcAft>
                <a:spcPts val="0"/>
              </a:spcAft>
              <a:buSzPts val="1400"/>
              <a:buChar char="■"/>
              <a:defRPr/>
            </a:lvl6pPr>
            <a:lvl7pPr marL="3200400" lvl="6" indent="-317500" algn="ctr">
              <a:lnSpc>
                <a:spcPct val="100000"/>
              </a:lnSpc>
              <a:spcBef>
                <a:spcPts val="1600"/>
              </a:spcBef>
              <a:spcAft>
                <a:spcPts val="0"/>
              </a:spcAft>
              <a:buSzPts val="1400"/>
              <a:buChar char="●"/>
              <a:defRPr/>
            </a:lvl7pPr>
            <a:lvl8pPr marL="3657600" lvl="7" indent="-317500" algn="ctr">
              <a:lnSpc>
                <a:spcPct val="100000"/>
              </a:lnSpc>
              <a:spcBef>
                <a:spcPts val="1600"/>
              </a:spcBef>
              <a:spcAft>
                <a:spcPts val="0"/>
              </a:spcAft>
              <a:buSzPts val="1400"/>
              <a:buChar char="○"/>
              <a:defRPr/>
            </a:lvl8pPr>
            <a:lvl9pPr marL="4114800" lvl="8" indent="-317500" algn="ctr">
              <a:lnSpc>
                <a:spcPct val="100000"/>
              </a:lnSpc>
              <a:spcBef>
                <a:spcPts val="1600"/>
              </a:spcBef>
              <a:spcAft>
                <a:spcPts val="1600"/>
              </a:spcAft>
              <a:buSzPts val="1400"/>
              <a:buChar char="■"/>
              <a:defRPr/>
            </a:lvl9pPr>
          </a:lstStyle>
          <a:p>
            <a:endParaRPr/>
          </a:p>
        </p:txBody>
      </p:sp>
      <p:sp>
        <p:nvSpPr>
          <p:cNvPr id="16" name="Google Shape;16;p3"/>
          <p:cNvSpPr txBox="1">
            <a:spLocks noGrp="1"/>
          </p:cNvSpPr>
          <p:nvPr>
            <p:ph type="title" idx="2"/>
          </p:nvPr>
        </p:nvSpPr>
        <p:spPr>
          <a:xfrm>
            <a:off x="-203250" y="292625"/>
            <a:ext cx="95505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a:endParaRPr/>
          </a:p>
        </p:txBody>
      </p:sp>
      <p:sp>
        <p:nvSpPr>
          <p:cNvPr id="17" name="Google Shape;17;p3"/>
          <p:cNvSpPr/>
          <p:nvPr/>
        </p:nvSpPr>
        <p:spPr>
          <a:xfrm>
            <a:off x="4356650" y="865325"/>
            <a:ext cx="116100" cy="11610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 name="Google Shape;18;p3"/>
          <p:cNvSpPr/>
          <p:nvPr/>
        </p:nvSpPr>
        <p:spPr>
          <a:xfrm>
            <a:off x="4513950" y="865325"/>
            <a:ext cx="116100" cy="11610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 name="Google Shape;19;p3"/>
          <p:cNvSpPr/>
          <p:nvPr/>
        </p:nvSpPr>
        <p:spPr>
          <a:xfrm>
            <a:off x="4671250" y="865325"/>
            <a:ext cx="116100" cy="11610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 name="Google Shape;20;p3"/>
          <p:cNvSpPr/>
          <p:nvPr/>
        </p:nvSpPr>
        <p:spPr>
          <a:xfrm rot="-8100000">
            <a:off x="8162990" y="1029283"/>
            <a:ext cx="1136147" cy="1623366"/>
          </a:xfrm>
          <a:custGeom>
            <a:avLst/>
            <a:gdLst/>
            <a:ahLst/>
            <a:cxnLst/>
            <a:rect l="l" t="t" r="r" b="b"/>
            <a:pathLst>
              <a:path w="34782" h="40401" extrusionOk="0">
                <a:moveTo>
                  <a:pt x="27335" y="1"/>
                </a:moveTo>
                <a:cubicBezTo>
                  <a:pt x="21337" y="1"/>
                  <a:pt x="13261" y="3359"/>
                  <a:pt x="10708" y="5214"/>
                </a:cubicBezTo>
                <a:cubicBezTo>
                  <a:pt x="5420" y="9104"/>
                  <a:pt x="1793" y="14851"/>
                  <a:pt x="558" y="21297"/>
                </a:cubicBezTo>
                <a:cubicBezTo>
                  <a:pt x="88" y="23809"/>
                  <a:pt x="1" y="26421"/>
                  <a:pt x="634" y="28890"/>
                </a:cubicBezTo>
                <a:cubicBezTo>
                  <a:pt x="1661" y="32910"/>
                  <a:pt x="4589" y="36308"/>
                  <a:pt x="8195" y="38362"/>
                </a:cubicBezTo>
                <a:cubicBezTo>
                  <a:pt x="10396" y="39603"/>
                  <a:pt x="12905" y="40401"/>
                  <a:pt x="15423" y="40401"/>
                </a:cubicBezTo>
                <a:cubicBezTo>
                  <a:pt x="15942" y="40401"/>
                  <a:pt x="16461" y="40367"/>
                  <a:pt x="16979" y="40296"/>
                </a:cubicBezTo>
                <a:cubicBezTo>
                  <a:pt x="20005" y="39881"/>
                  <a:pt x="22911" y="38100"/>
                  <a:pt x="24299" y="35380"/>
                </a:cubicBezTo>
                <a:cubicBezTo>
                  <a:pt x="26069" y="31872"/>
                  <a:pt x="25140" y="27666"/>
                  <a:pt x="25523" y="23755"/>
                </a:cubicBezTo>
                <a:cubicBezTo>
                  <a:pt x="25839" y="20674"/>
                  <a:pt x="26987" y="17735"/>
                  <a:pt x="28844" y="15255"/>
                </a:cubicBezTo>
                <a:cubicBezTo>
                  <a:pt x="30898" y="12534"/>
                  <a:pt x="33902" y="10164"/>
                  <a:pt x="34252" y="6766"/>
                </a:cubicBezTo>
                <a:cubicBezTo>
                  <a:pt x="34782" y="1682"/>
                  <a:pt x="31578" y="1"/>
                  <a:pt x="27335"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 name="Google Shape;21;p3"/>
          <p:cNvSpPr/>
          <p:nvPr/>
        </p:nvSpPr>
        <p:spPr>
          <a:xfrm>
            <a:off x="7755424" y="-519903"/>
            <a:ext cx="1677536" cy="2481248"/>
          </a:xfrm>
          <a:custGeom>
            <a:avLst/>
            <a:gdLst/>
            <a:ahLst/>
            <a:cxnLst/>
            <a:rect l="l" t="t" r="r" b="b"/>
            <a:pathLst>
              <a:path w="14882" h="22012" extrusionOk="0">
                <a:moveTo>
                  <a:pt x="7328" y="0"/>
                </a:moveTo>
                <a:cubicBezTo>
                  <a:pt x="6568" y="0"/>
                  <a:pt x="5784" y="253"/>
                  <a:pt x="4994" y="832"/>
                </a:cubicBezTo>
                <a:cubicBezTo>
                  <a:pt x="1" y="4460"/>
                  <a:pt x="2011" y="13386"/>
                  <a:pt x="3835" y="18062"/>
                </a:cubicBezTo>
                <a:cubicBezTo>
                  <a:pt x="4207" y="19034"/>
                  <a:pt x="4633" y="20018"/>
                  <a:pt x="5332" y="20793"/>
                </a:cubicBezTo>
                <a:cubicBezTo>
                  <a:pt x="5966" y="21497"/>
                  <a:pt x="6879" y="22012"/>
                  <a:pt x="7810" y="22012"/>
                </a:cubicBezTo>
                <a:cubicBezTo>
                  <a:pt x="7905" y="22012"/>
                  <a:pt x="8001" y="22006"/>
                  <a:pt x="8096" y="21995"/>
                </a:cubicBezTo>
                <a:cubicBezTo>
                  <a:pt x="8796" y="21919"/>
                  <a:pt x="9429" y="21547"/>
                  <a:pt x="10019" y="21176"/>
                </a:cubicBezTo>
                <a:cubicBezTo>
                  <a:pt x="11341" y="20323"/>
                  <a:pt x="12630" y="19351"/>
                  <a:pt x="13428" y="17996"/>
                </a:cubicBezTo>
                <a:cubicBezTo>
                  <a:pt x="14171" y="16740"/>
                  <a:pt x="14433" y="15265"/>
                  <a:pt x="14630" y="13812"/>
                </a:cubicBezTo>
                <a:cubicBezTo>
                  <a:pt x="14805" y="12763"/>
                  <a:pt x="14881" y="11692"/>
                  <a:pt x="14870" y="10622"/>
                </a:cubicBezTo>
                <a:cubicBezTo>
                  <a:pt x="14796" y="7270"/>
                  <a:pt x="11402" y="0"/>
                  <a:pt x="7328"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3"/>
          <p:cNvSpPr/>
          <p:nvPr/>
        </p:nvSpPr>
        <p:spPr>
          <a:xfrm>
            <a:off x="-635880" y="2844525"/>
            <a:ext cx="2450587" cy="2613269"/>
          </a:xfrm>
          <a:custGeom>
            <a:avLst/>
            <a:gdLst/>
            <a:ahLst/>
            <a:cxnLst/>
            <a:rect l="l" t="t" r="r" b="b"/>
            <a:pathLst>
              <a:path w="37825" h="40336" extrusionOk="0">
                <a:moveTo>
                  <a:pt x="16838" y="0"/>
                </a:moveTo>
                <a:cubicBezTo>
                  <a:pt x="13194" y="0"/>
                  <a:pt x="8859" y="2850"/>
                  <a:pt x="6894" y="4923"/>
                </a:cubicBezTo>
                <a:cubicBezTo>
                  <a:pt x="1978" y="10123"/>
                  <a:pt x="1" y="17946"/>
                  <a:pt x="1858" y="24851"/>
                </a:cubicBezTo>
                <a:cubicBezTo>
                  <a:pt x="3726" y="31767"/>
                  <a:pt x="9353" y="37535"/>
                  <a:pt x="16225" y="39568"/>
                </a:cubicBezTo>
                <a:cubicBezTo>
                  <a:pt x="17945" y="40075"/>
                  <a:pt x="19757" y="40336"/>
                  <a:pt x="21564" y="40336"/>
                </a:cubicBezTo>
                <a:cubicBezTo>
                  <a:pt x="25517" y="40336"/>
                  <a:pt x="29445" y="39086"/>
                  <a:pt x="32340" y="36432"/>
                </a:cubicBezTo>
                <a:cubicBezTo>
                  <a:pt x="36546" y="32553"/>
                  <a:pt x="37824" y="25506"/>
                  <a:pt x="34437" y="20885"/>
                </a:cubicBezTo>
                <a:cubicBezTo>
                  <a:pt x="32252" y="17902"/>
                  <a:pt x="28658" y="16318"/>
                  <a:pt x="25992" y="13762"/>
                </a:cubicBezTo>
                <a:cubicBezTo>
                  <a:pt x="23960" y="11806"/>
                  <a:pt x="22452" y="9260"/>
                  <a:pt x="21873" y="6496"/>
                </a:cubicBezTo>
                <a:cubicBezTo>
                  <a:pt x="21545" y="4978"/>
                  <a:pt x="21873" y="2978"/>
                  <a:pt x="20781" y="1711"/>
                </a:cubicBezTo>
                <a:cubicBezTo>
                  <a:pt x="19728" y="485"/>
                  <a:pt x="18342" y="0"/>
                  <a:pt x="16838"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3"/>
          <p:cNvSpPr/>
          <p:nvPr/>
        </p:nvSpPr>
        <p:spPr>
          <a:xfrm>
            <a:off x="847525" y="4449066"/>
            <a:ext cx="2201843" cy="1291063"/>
          </a:xfrm>
          <a:custGeom>
            <a:avLst/>
            <a:gdLst/>
            <a:ahLst/>
            <a:cxnLst/>
            <a:rect l="l" t="t" r="r" b="b"/>
            <a:pathLst>
              <a:path w="38799" h="22750" extrusionOk="0">
                <a:moveTo>
                  <a:pt x="21596" y="1"/>
                </a:moveTo>
                <a:cubicBezTo>
                  <a:pt x="18432" y="1"/>
                  <a:pt x="15293" y="432"/>
                  <a:pt x="12143" y="432"/>
                </a:cubicBezTo>
                <a:cubicBezTo>
                  <a:pt x="11346" y="432"/>
                  <a:pt x="10548" y="404"/>
                  <a:pt x="9748" y="335"/>
                </a:cubicBezTo>
                <a:cubicBezTo>
                  <a:pt x="9073" y="277"/>
                  <a:pt x="8246" y="226"/>
                  <a:pt x="7363" y="226"/>
                </a:cubicBezTo>
                <a:cubicBezTo>
                  <a:pt x="4074" y="226"/>
                  <a:pt x="1" y="939"/>
                  <a:pt x="35" y="4694"/>
                </a:cubicBezTo>
                <a:cubicBezTo>
                  <a:pt x="46" y="6224"/>
                  <a:pt x="1128" y="7524"/>
                  <a:pt x="2133" y="8671"/>
                </a:cubicBezTo>
                <a:lnTo>
                  <a:pt x="8524" y="15915"/>
                </a:lnTo>
                <a:cubicBezTo>
                  <a:pt x="11015" y="18733"/>
                  <a:pt x="13758" y="21716"/>
                  <a:pt x="17429" y="22525"/>
                </a:cubicBezTo>
                <a:cubicBezTo>
                  <a:pt x="18129" y="22680"/>
                  <a:pt x="18838" y="22750"/>
                  <a:pt x="19549" y="22750"/>
                </a:cubicBezTo>
                <a:cubicBezTo>
                  <a:pt x="21332" y="22750"/>
                  <a:pt x="23124" y="22311"/>
                  <a:pt x="24803" y="21694"/>
                </a:cubicBezTo>
                <a:cubicBezTo>
                  <a:pt x="29643" y="19913"/>
                  <a:pt x="33839" y="16712"/>
                  <a:pt x="36821" y="12506"/>
                </a:cubicBezTo>
                <a:cubicBezTo>
                  <a:pt x="37881" y="11020"/>
                  <a:pt x="38799" y="9228"/>
                  <a:pt x="38395" y="7458"/>
                </a:cubicBezTo>
                <a:cubicBezTo>
                  <a:pt x="38067" y="6049"/>
                  <a:pt x="36963" y="4967"/>
                  <a:pt x="35794" y="4104"/>
                </a:cubicBezTo>
                <a:cubicBezTo>
                  <a:pt x="32233" y="1482"/>
                  <a:pt x="27775" y="313"/>
                  <a:pt x="23361" y="51"/>
                </a:cubicBezTo>
                <a:cubicBezTo>
                  <a:pt x="22772" y="16"/>
                  <a:pt x="22183" y="1"/>
                  <a:pt x="21596"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 name="Google Shape;24;p3"/>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ackground 3">
  <p:cSld name="ONE_COLUMN_TEXT_2">
    <p:spTree>
      <p:nvGrpSpPr>
        <p:cNvPr id="1" name="Shape 25"/>
        <p:cNvGrpSpPr/>
        <p:nvPr/>
      </p:nvGrpSpPr>
      <p:grpSpPr>
        <a:xfrm>
          <a:off x="0" y="0"/>
          <a:ext cx="0" cy="0"/>
          <a:chOff x="0" y="0"/>
          <a:chExt cx="0" cy="0"/>
        </a:xfrm>
      </p:grpSpPr>
      <p:sp>
        <p:nvSpPr>
          <p:cNvPr id="26" name="Google Shape;26;p4"/>
          <p:cNvSpPr/>
          <p:nvPr/>
        </p:nvSpPr>
        <p:spPr>
          <a:xfrm rot="5270550" flipH="1">
            <a:off x="-2959493" y="-1786975"/>
            <a:ext cx="4281267" cy="5031266"/>
          </a:xfrm>
          <a:custGeom>
            <a:avLst/>
            <a:gdLst/>
            <a:ahLst/>
            <a:cxnLst/>
            <a:rect l="l" t="t" r="r" b="b"/>
            <a:pathLst>
              <a:path w="74791" h="87893" extrusionOk="0">
                <a:moveTo>
                  <a:pt x="26476" y="1"/>
                </a:moveTo>
                <a:cubicBezTo>
                  <a:pt x="23552" y="1"/>
                  <a:pt x="20661" y="318"/>
                  <a:pt x="17986" y="1448"/>
                </a:cubicBezTo>
                <a:cubicBezTo>
                  <a:pt x="15199" y="2626"/>
                  <a:pt x="11132" y="5482"/>
                  <a:pt x="10467" y="8699"/>
                </a:cubicBezTo>
                <a:cubicBezTo>
                  <a:pt x="10095" y="10505"/>
                  <a:pt x="10375" y="12431"/>
                  <a:pt x="9763" y="14172"/>
                </a:cubicBezTo>
                <a:cubicBezTo>
                  <a:pt x="9157" y="15893"/>
                  <a:pt x="7765" y="17196"/>
                  <a:pt x="6721" y="18693"/>
                </a:cubicBezTo>
                <a:cubicBezTo>
                  <a:pt x="5678" y="20189"/>
                  <a:pt x="4983" y="22235"/>
                  <a:pt x="5921" y="23800"/>
                </a:cubicBezTo>
                <a:cubicBezTo>
                  <a:pt x="6245" y="24344"/>
                  <a:pt x="6756" y="24808"/>
                  <a:pt x="6862" y="25431"/>
                </a:cubicBezTo>
                <a:cubicBezTo>
                  <a:pt x="7086" y="26765"/>
                  <a:pt x="5474" y="27551"/>
                  <a:pt x="4552" y="28540"/>
                </a:cubicBezTo>
                <a:cubicBezTo>
                  <a:pt x="0" y="33426"/>
                  <a:pt x="7315" y="39951"/>
                  <a:pt x="7947" y="44528"/>
                </a:cubicBezTo>
                <a:cubicBezTo>
                  <a:pt x="8144" y="45947"/>
                  <a:pt x="8025" y="47402"/>
                  <a:pt x="8310" y="48806"/>
                </a:cubicBezTo>
                <a:cubicBezTo>
                  <a:pt x="9290" y="53640"/>
                  <a:pt x="14509" y="56265"/>
                  <a:pt x="19265" y="57575"/>
                </a:cubicBezTo>
                <a:cubicBezTo>
                  <a:pt x="20856" y="58014"/>
                  <a:pt x="22568" y="58445"/>
                  <a:pt x="23674" y="59669"/>
                </a:cubicBezTo>
                <a:cubicBezTo>
                  <a:pt x="24365" y="60435"/>
                  <a:pt x="24743" y="61438"/>
                  <a:pt x="25388" y="62243"/>
                </a:cubicBezTo>
                <a:cubicBezTo>
                  <a:pt x="26770" y="63966"/>
                  <a:pt x="28823" y="64251"/>
                  <a:pt x="30780" y="64915"/>
                </a:cubicBezTo>
                <a:cubicBezTo>
                  <a:pt x="32524" y="65508"/>
                  <a:pt x="33972" y="66503"/>
                  <a:pt x="35572" y="67488"/>
                </a:cubicBezTo>
                <a:cubicBezTo>
                  <a:pt x="38808" y="69477"/>
                  <a:pt x="42292" y="71610"/>
                  <a:pt x="43924" y="75209"/>
                </a:cubicBezTo>
                <a:cubicBezTo>
                  <a:pt x="44912" y="77391"/>
                  <a:pt x="45088" y="79876"/>
                  <a:pt x="46114" y="82040"/>
                </a:cubicBezTo>
                <a:cubicBezTo>
                  <a:pt x="47867" y="85743"/>
                  <a:pt x="52031" y="87892"/>
                  <a:pt x="56146" y="87892"/>
                </a:cubicBezTo>
                <a:cubicBezTo>
                  <a:pt x="56801" y="87892"/>
                  <a:pt x="57455" y="87838"/>
                  <a:pt x="58097" y="87727"/>
                </a:cubicBezTo>
                <a:cubicBezTo>
                  <a:pt x="58882" y="87590"/>
                  <a:pt x="59653" y="87383"/>
                  <a:pt x="60400" y="87107"/>
                </a:cubicBezTo>
                <a:cubicBezTo>
                  <a:pt x="64070" y="85753"/>
                  <a:pt x="67139" y="82832"/>
                  <a:pt x="69079" y="79392"/>
                </a:cubicBezTo>
                <a:cubicBezTo>
                  <a:pt x="74790" y="69263"/>
                  <a:pt x="72233" y="57473"/>
                  <a:pt x="66105" y="48230"/>
                </a:cubicBezTo>
                <a:cubicBezTo>
                  <a:pt x="63027" y="43588"/>
                  <a:pt x="62715" y="39486"/>
                  <a:pt x="61950" y="34099"/>
                </a:cubicBezTo>
                <a:cubicBezTo>
                  <a:pt x="61508" y="30986"/>
                  <a:pt x="60094" y="27986"/>
                  <a:pt x="57825" y="25810"/>
                </a:cubicBezTo>
                <a:cubicBezTo>
                  <a:pt x="56358" y="24403"/>
                  <a:pt x="54544" y="23333"/>
                  <a:pt x="53355" y="21682"/>
                </a:cubicBezTo>
                <a:cubicBezTo>
                  <a:pt x="51427" y="19005"/>
                  <a:pt x="51539" y="15422"/>
                  <a:pt x="50681" y="12236"/>
                </a:cubicBezTo>
                <a:cubicBezTo>
                  <a:pt x="49466" y="7721"/>
                  <a:pt x="46079" y="3845"/>
                  <a:pt x="41768" y="2036"/>
                </a:cubicBezTo>
                <a:cubicBezTo>
                  <a:pt x="38670" y="736"/>
                  <a:pt x="35248" y="483"/>
                  <a:pt x="31896" y="248"/>
                </a:cubicBezTo>
                <a:cubicBezTo>
                  <a:pt x="30105" y="122"/>
                  <a:pt x="28284" y="1"/>
                  <a:pt x="26476"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 name="Google Shape;27;p4"/>
          <p:cNvSpPr/>
          <p:nvPr/>
        </p:nvSpPr>
        <p:spPr>
          <a:xfrm rot="-8100000">
            <a:off x="8064832" y="3279971"/>
            <a:ext cx="2564773" cy="1834956"/>
          </a:xfrm>
          <a:custGeom>
            <a:avLst/>
            <a:gdLst/>
            <a:ahLst/>
            <a:cxnLst/>
            <a:rect l="l" t="t" r="r" b="b"/>
            <a:pathLst>
              <a:path w="55550" h="39743" extrusionOk="0">
                <a:moveTo>
                  <a:pt x="22341" y="0"/>
                </a:moveTo>
                <a:cubicBezTo>
                  <a:pt x="21059" y="0"/>
                  <a:pt x="19811" y="260"/>
                  <a:pt x="18771" y="987"/>
                </a:cubicBezTo>
                <a:cubicBezTo>
                  <a:pt x="16926" y="2278"/>
                  <a:pt x="16237" y="4681"/>
                  <a:pt x="14696" y="6322"/>
                </a:cubicBezTo>
                <a:cubicBezTo>
                  <a:pt x="12127" y="9065"/>
                  <a:pt x="7724" y="9213"/>
                  <a:pt x="4839" y="11620"/>
                </a:cubicBezTo>
                <a:cubicBezTo>
                  <a:pt x="2604" y="13487"/>
                  <a:pt x="1611" y="16418"/>
                  <a:pt x="790" y="19212"/>
                </a:cubicBezTo>
                <a:cubicBezTo>
                  <a:pt x="359" y="20672"/>
                  <a:pt x="0" y="22414"/>
                  <a:pt x="975" y="23583"/>
                </a:cubicBezTo>
                <a:cubicBezTo>
                  <a:pt x="1857" y="24641"/>
                  <a:pt x="3434" y="24728"/>
                  <a:pt x="4641" y="25390"/>
                </a:cubicBezTo>
                <a:cubicBezTo>
                  <a:pt x="6243" y="26267"/>
                  <a:pt x="7090" y="28091"/>
                  <a:pt x="8536" y="29207"/>
                </a:cubicBezTo>
                <a:cubicBezTo>
                  <a:pt x="9763" y="30154"/>
                  <a:pt x="11240" y="30489"/>
                  <a:pt x="12790" y="30489"/>
                </a:cubicBezTo>
                <a:cubicBezTo>
                  <a:pt x="14473" y="30489"/>
                  <a:pt x="16242" y="30094"/>
                  <a:pt x="17869" y="29659"/>
                </a:cubicBezTo>
                <a:cubicBezTo>
                  <a:pt x="19614" y="29194"/>
                  <a:pt x="21502" y="28735"/>
                  <a:pt x="23296" y="28735"/>
                </a:cubicBezTo>
                <a:cubicBezTo>
                  <a:pt x="24714" y="28735"/>
                  <a:pt x="26073" y="29022"/>
                  <a:pt x="27257" y="29822"/>
                </a:cubicBezTo>
                <a:cubicBezTo>
                  <a:pt x="28247" y="30491"/>
                  <a:pt x="29007" y="31468"/>
                  <a:pt x="30034" y="32081"/>
                </a:cubicBezTo>
                <a:cubicBezTo>
                  <a:pt x="31752" y="33105"/>
                  <a:pt x="33887" y="32947"/>
                  <a:pt x="35885" y="32986"/>
                </a:cubicBezTo>
                <a:cubicBezTo>
                  <a:pt x="39157" y="33051"/>
                  <a:pt x="43190" y="34778"/>
                  <a:pt x="46209" y="36041"/>
                </a:cubicBezTo>
                <a:cubicBezTo>
                  <a:pt x="46806" y="36291"/>
                  <a:pt x="46653" y="37473"/>
                  <a:pt x="47252" y="37723"/>
                </a:cubicBezTo>
                <a:cubicBezTo>
                  <a:pt x="48561" y="38748"/>
                  <a:pt x="50612" y="39742"/>
                  <a:pt x="51847" y="39742"/>
                </a:cubicBezTo>
                <a:cubicBezTo>
                  <a:pt x="52227" y="39742"/>
                  <a:pt x="52530" y="39648"/>
                  <a:pt x="52709" y="39431"/>
                </a:cubicBezTo>
                <a:cubicBezTo>
                  <a:pt x="54918" y="37262"/>
                  <a:pt x="55550" y="32489"/>
                  <a:pt x="53327" y="29664"/>
                </a:cubicBezTo>
                <a:cubicBezTo>
                  <a:pt x="52336" y="28089"/>
                  <a:pt x="51340" y="26516"/>
                  <a:pt x="50299" y="24937"/>
                </a:cubicBezTo>
                <a:cubicBezTo>
                  <a:pt x="49781" y="24146"/>
                  <a:pt x="49250" y="23357"/>
                  <a:pt x="48707" y="22561"/>
                </a:cubicBezTo>
                <a:lnTo>
                  <a:pt x="47880" y="21366"/>
                </a:lnTo>
                <a:lnTo>
                  <a:pt x="47460" y="20767"/>
                </a:lnTo>
                <a:lnTo>
                  <a:pt x="46780" y="19869"/>
                </a:lnTo>
                <a:cubicBezTo>
                  <a:pt x="45458" y="18137"/>
                  <a:pt x="44072" y="16365"/>
                  <a:pt x="42605" y="14566"/>
                </a:cubicBezTo>
                <a:lnTo>
                  <a:pt x="42174" y="14102"/>
                </a:lnTo>
                <a:cubicBezTo>
                  <a:pt x="40396" y="12241"/>
                  <a:pt x="38445" y="10852"/>
                  <a:pt x="36452" y="9320"/>
                </a:cubicBezTo>
                <a:cubicBezTo>
                  <a:pt x="34501" y="7821"/>
                  <a:pt x="33559" y="5461"/>
                  <a:pt x="31889" y="3706"/>
                </a:cubicBezTo>
                <a:cubicBezTo>
                  <a:pt x="30107" y="1834"/>
                  <a:pt x="27576" y="850"/>
                  <a:pt x="25047" y="316"/>
                </a:cubicBezTo>
                <a:cubicBezTo>
                  <a:pt x="24170" y="130"/>
                  <a:pt x="23247" y="0"/>
                  <a:pt x="22341"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4"/>
          <p:cNvSpPr/>
          <p:nvPr/>
        </p:nvSpPr>
        <p:spPr>
          <a:xfrm>
            <a:off x="7639925" y="4185250"/>
            <a:ext cx="2145602" cy="1806497"/>
          </a:xfrm>
          <a:custGeom>
            <a:avLst/>
            <a:gdLst/>
            <a:ahLst/>
            <a:cxnLst/>
            <a:rect l="l" t="t" r="r" b="b"/>
            <a:pathLst>
              <a:path w="44721" h="37653" extrusionOk="0">
                <a:moveTo>
                  <a:pt x="27258" y="1"/>
                </a:moveTo>
                <a:cubicBezTo>
                  <a:pt x="26810" y="1"/>
                  <a:pt x="26362" y="42"/>
                  <a:pt x="25920" y="127"/>
                </a:cubicBezTo>
                <a:cubicBezTo>
                  <a:pt x="23467" y="601"/>
                  <a:pt x="21352" y="2258"/>
                  <a:pt x="18884" y="2655"/>
                </a:cubicBezTo>
                <a:cubicBezTo>
                  <a:pt x="18429" y="2728"/>
                  <a:pt x="17972" y="2757"/>
                  <a:pt x="17514" y="2757"/>
                </a:cubicBezTo>
                <a:cubicBezTo>
                  <a:pt x="15988" y="2757"/>
                  <a:pt x="14448" y="2439"/>
                  <a:pt x="12913" y="2390"/>
                </a:cubicBezTo>
                <a:cubicBezTo>
                  <a:pt x="12755" y="2385"/>
                  <a:pt x="12599" y="2382"/>
                  <a:pt x="12444" y="2382"/>
                </a:cubicBezTo>
                <a:cubicBezTo>
                  <a:pt x="7176" y="2382"/>
                  <a:pt x="3676" y="5309"/>
                  <a:pt x="1537" y="10004"/>
                </a:cubicBezTo>
                <a:cubicBezTo>
                  <a:pt x="639" y="11975"/>
                  <a:pt x="0" y="14274"/>
                  <a:pt x="827" y="16277"/>
                </a:cubicBezTo>
                <a:cubicBezTo>
                  <a:pt x="1847" y="18754"/>
                  <a:pt x="4770" y="19912"/>
                  <a:pt x="5776" y="22331"/>
                </a:cubicBezTo>
                <a:cubicBezTo>
                  <a:pt x="7056" y="25413"/>
                  <a:pt x="6934" y="28588"/>
                  <a:pt x="8905" y="31525"/>
                </a:cubicBezTo>
                <a:cubicBezTo>
                  <a:pt x="11391" y="35229"/>
                  <a:pt x="15744" y="37653"/>
                  <a:pt x="20205" y="37653"/>
                </a:cubicBezTo>
                <a:cubicBezTo>
                  <a:pt x="20219" y="37653"/>
                  <a:pt x="20234" y="37653"/>
                  <a:pt x="20249" y="37653"/>
                </a:cubicBezTo>
                <a:cubicBezTo>
                  <a:pt x="24724" y="37636"/>
                  <a:pt x="29146" y="35107"/>
                  <a:pt x="31286" y="31176"/>
                </a:cubicBezTo>
                <a:cubicBezTo>
                  <a:pt x="32114" y="29655"/>
                  <a:pt x="32626" y="27940"/>
                  <a:pt x="33740" y="26615"/>
                </a:cubicBezTo>
                <a:cubicBezTo>
                  <a:pt x="35995" y="23932"/>
                  <a:pt x="40102" y="23515"/>
                  <a:pt x="42534" y="20991"/>
                </a:cubicBezTo>
                <a:cubicBezTo>
                  <a:pt x="44031" y="19438"/>
                  <a:pt x="44720" y="17144"/>
                  <a:pt x="44327" y="15022"/>
                </a:cubicBezTo>
                <a:cubicBezTo>
                  <a:pt x="43933" y="12902"/>
                  <a:pt x="42468" y="11007"/>
                  <a:pt x="40514" y="10094"/>
                </a:cubicBezTo>
                <a:cubicBezTo>
                  <a:pt x="39236" y="9497"/>
                  <a:pt x="37756" y="9285"/>
                  <a:pt x="36658" y="8399"/>
                </a:cubicBezTo>
                <a:cubicBezTo>
                  <a:pt x="35232" y="7249"/>
                  <a:pt x="34822" y="5282"/>
                  <a:pt x="33886" y="3707"/>
                </a:cubicBezTo>
                <a:cubicBezTo>
                  <a:pt x="33122" y="2419"/>
                  <a:pt x="31948" y="1404"/>
                  <a:pt x="30597" y="764"/>
                </a:cubicBezTo>
                <a:cubicBezTo>
                  <a:pt x="29555" y="271"/>
                  <a:pt x="28407" y="1"/>
                  <a:pt x="27258"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 name="Google Shape;29;p4"/>
          <p:cNvSpPr/>
          <p:nvPr/>
        </p:nvSpPr>
        <p:spPr>
          <a:xfrm>
            <a:off x="401700" y="-1165000"/>
            <a:ext cx="2145602" cy="1806497"/>
          </a:xfrm>
          <a:custGeom>
            <a:avLst/>
            <a:gdLst/>
            <a:ahLst/>
            <a:cxnLst/>
            <a:rect l="l" t="t" r="r" b="b"/>
            <a:pathLst>
              <a:path w="44721" h="37653" extrusionOk="0">
                <a:moveTo>
                  <a:pt x="27258" y="1"/>
                </a:moveTo>
                <a:cubicBezTo>
                  <a:pt x="26810" y="1"/>
                  <a:pt x="26362" y="42"/>
                  <a:pt x="25920" y="127"/>
                </a:cubicBezTo>
                <a:cubicBezTo>
                  <a:pt x="23467" y="601"/>
                  <a:pt x="21352" y="2258"/>
                  <a:pt x="18884" y="2655"/>
                </a:cubicBezTo>
                <a:cubicBezTo>
                  <a:pt x="18429" y="2728"/>
                  <a:pt x="17972" y="2757"/>
                  <a:pt x="17514" y="2757"/>
                </a:cubicBezTo>
                <a:cubicBezTo>
                  <a:pt x="15988" y="2757"/>
                  <a:pt x="14448" y="2439"/>
                  <a:pt x="12913" y="2390"/>
                </a:cubicBezTo>
                <a:cubicBezTo>
                  <a:pt x="12755" y="2385"/>
                  <a:pt x="12599" y="2382"/>
                  <a:pt x="12444" y="2382"/>
                </a:cubicBezTo>
                <a:cubicBezTo>
                  <a:pt x="7176" y="2382"/>
                  <a:pt x="3676" y="5309"/>
                  <a:pt x="1537" y="10004"/>
                </a:cubicBezTo>
                <a:cubicBezTo>
                  <a:pt x="639" y="11975"/>
                  <a:pt x="0" y="14274"/>
                  <a:pt x="827" y="16277"/>
                </a:cubicBezTo>
                <a:cubicBezTo>
                  <a:pt x="1847" y="18754"/>
                  <a:pt x="4770" y="19912"/>
                  <a:pt x="5776" y="22331"/>
                </a:cubicBezTo>
                <a:cubicBezTo>
                  <a:pt x="7056" y="25413"/>
                  <a:pt x="6934" y="28588"/>
                  <a:pt x="8905" y="31525"/>
                </a:cubicBezTo>
                <a:cubicBezTo>
                  <a:pt x="11391" y="35229"/>
                  <a:pt x="15744" y="37653"/>
                  <a:pt x="20205" y="37653"/>
                </a:cubicBezTo>
                <a:cubicBezTo>
                  <a:pt x="20219" y="37653"/>
                  <a:pt x="20234" y="37653"/>
                  <a:pt x="20249" y="37653"/>
                </a:cubicBezTo>
                <a:cubicBezTo>
                  <a:pt x="24724" y="37636"/>
                  <a:pt x="29146" y="35107"/>
                  <a:pt x="31286" y="31176"/>
                </a:cubicBezTo>
                <a:cubicBezTo>
                  <a:pt x="32114" y="29655"/>
                  <a:pt x="32626" y="27940"/>
                  <a:pt x="33740" y="26615"/>
                </a:cubicBezTo>
                <a:cubicBezTo>
                  <a:pt x="35995" y="23932"/>
                  <a:pt x="40102" y="23515"/>
                  <a:pt x="42534" y="20991"/>
                </a:cubicBezTo>
                <a:cubicBezTo>
                  <a:pt x="44031" y="19438"/>
                  <a:pt x="44720" y="17144"/>
                  <a:pt x="44327" y="15022"/>
                </a:cubicBezTo>
                <a:cubicBezTo>
                  <a:pt x="43933" y="12902"/>
                  <a:pt x="42468" y="11007"/>
                  <a:pt x="40514" y="10094"/>
                </a:cubicBezTo>
                <a:cubicBezTo>
                  <a:pt x="39236" y="9497"/>
                  <a:pt x="37756" y="9285"/>
                  <a:pt x="36658" y="8399"/>
                </a:cubicBezTo>
                <a:cubicBezTo>
                  <a:pt x="35232" y="7249"/>
                  <a:pt x="34822" y="5282"/>
                  <a:pt x="33886" y="3707"/>
                </a:cubicBezTo>
                <a:cubicBezTo>
                  <a:pt x="33122" y="2419"/>
                  <a:pt x="31948" y="1404"/>
                  <a:pt x="30597" y="764"/>
                </a:cubicBezTo>
                <a:cubicBezTo>
                  <a:pt x="29555" y="271"/>
                  <a:pt x="28407" y="1"/>
                  <a:pt x="27258"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 name="Google Shape;30;p4"/>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ackground 2">
  <p:cSld name="TITLE_ONLY_1_1_3">
    <p:spTree>
      <p:nvGrpSpPr>
        <p:cNvPr id="1" name="Shape 31"/>
        <p:cNvGrpSpPr/>
        <p:nvPr/>
      </p:nvGrpSpPr>
      <p:grpSpPr>
        <a:xfrm>
          <a:off x="0" y="0"/>
          <a:ext cx="0" cy="0"/>
          <a:chOff x="0" y="0"/>
          <a:chExt cx="0" cy="0"/>
        </a:xfrm>
      </p:grpSpPr>
      <p:sp>
        <p:nvSpPr>
          <p:cNvPr id="32" name="Google Shape;32;p5"/>
          <p:cNvSpPr/>
          <p:nvPr/>
        </p:nvSpPr>
        <p:spPr>
          <a:xfrm flipH="1">
            <a:off x="3683475" y="4473081"/>
            <a:ext cx="2117149" cy="1514705"/>
          </a:xfrm>
          <a:custGeom>
            <a:avLst/>
            <a:gdLst/>
            <a:ahLst/>
            <a:cxnLst/>
            <a:rect l="l" t="t" r="r" b="b"/>
            <a:pathLst>
              <a:path w="55550" h="39743" extrusionOk="0">
                <a:moveTo>
                  <a:pt x="22341" y="0"/>
                </a:moveTo>
                <a:cubicBezTo>
                  <a:pt x="21059" y="0"/>
                  <a:pt x="19811" y="260"/>
                  <a:pt x="18771" y="987"/>
                </a:cubicBezTo>
                <a:cubicBezTo>
                  <a:pt x="16926" y="2278"/>
                  <a:pt x="16237" y="4681"/>
                  <a:pt x="14696" y="6322"/>
                </a:cubicBezTo>
                <a:cubicBezTo>
                  <a:pt x="12127" y="9065"/>
                  <a:pt x="7724" y="9213"/>
                  <a:pt x="4839" y="11620"/>
                </a:cubicBezTo>
                <a:cubicBezTo>
                  <a:pt x="2604" y="13487"/>
                  <a:pt x="1611" y="16418"/>
                  <a:pt x="790" y="19212"/>
                </a:cubicBezTo>
                <a:cubicBezTo>
                  <a:pt x="359" y="20672"/>
                  <a:pt x="0" y="22414"/>
                  <a:pt x="975" y="23583"/>
                </a:cubicBezTo>
                <a:cubicBezTo>
                  <a:pt x="1857" y="24641"/>
                  <a:pt x="3434" y="24728"/>
                  <a:pt x="4641" y="25390"/>
                </a:cubicBezTo>
                <a:cubicBezTo>
                  <a:pt x="6243" y="26267"/>
                  <a:pt x="7090" y="28091"/>
                  <a:pt x="8536" y="29207"/>
                </a:cubicBezTo>
                <a:cubicBezTo>
                  <a:pt x="9763" y="30154"/>
                  <a:pt x="11240" y="30489"/>
                  <a:pt x="12790" y="30489"/>
                </a:cubicBezTo>
                <a:cubicBezTo>
                  <a:pt x="14473" y="30489"/>
                  <a:pt x="16242" y="30094"/>
                  <a:pt x="17869" y="29659"/>
                </a:cubicBezTo>
                <a:cubicBezTo>
                  <a:pt x="19614" y="29194"/>
                  <a:pt x="21502" y="28735"/>
                  <a:pt x="23296" y="28735"/>
                </a:cubicBezTo>
                <a:cubicBezTo>
                  <a:pt x="24714" y="28735"/>
                  <a:pt x="26073" y="29022"/>
                  <a:pt x="27257" y="29822"/>
                </a:cubicBezTo>
                <a:cubicBezTo>
                  <a:pt x="28247" y="30491"/>
                  <a:pt x="29007" y="31468"/>
                  <a:pt x="30034" y="32081"/>
                </a:cubicBezTo>
                <a:cubicBezTo>
                  <a:pt x="31752" y="33105"/>
                  <a:pt x="33887" y="32947"/>
                  <a:pt x="35885" y="32986"/>
                </a:cubicBezTo>
                <a:cubicBezTo>
                  <a:pt x="39157" y="33051"/>
                  <a:pt x="43190" y="34778"/>
                  <a:pt x="46209" y="36041"/>
                </a:cubicBezTo>
                <a:cubicBezTo>
                  <a:pt x="46806" y="36291"/>
                  <a:pt x="46653" y="37473"/>
                  <a:pt x="47252" y="37723"/>
                </a:cubicBezTo>
                <a:cubicBezTo>
                  <a:pt x="48561" y="38748"/>
                  <a:pt x="50612" y="39742"/>
                  <a:pt x="51847" y="39742"/>
                </a:cubicBezTo>
                <a:cubicBezTo>
                  <a:pt x="52227" y="39742"/>
                  <a:pt x="52530" y="39648"/>
                  <a:pt x="52709" y="39431"/>
                </a:cubicBezTo>
                <a:cubicBezTo>
                  <a:pt x="54918" y="37262"/>
                  <a:pt x="55550" y="32489"/>
                  <a:pt x="53327" y="29664"/>
                </a:cubicBezTo>
                <a:cubicBezTo>
                  <a:pt x="52336" y="28089"/>
                  <a:pt x="51340" y="26516"/>
                  <a:pt x="50299" y="24937"/>
                </a:cubicBezTo>
                <a:cubicBezTo>
                  <a:pt x="49781" y="24146"/>
                  <a:pt x="49250" y="23357"/>
                  <a:pt x="48707" y="22561"/>
                </a:cubicBezTo>
                <a:lnTo>
                  <a:pt x="47880" y="21366"/>
                </a:lnTo>
                <a:lnTo>
                  <a:pt x="47460" y="20767"/>
                </a:lnTo>
                <a:lnTo>
                  <a:pt x="46780" y="19869"/>
                </a:lnTo>
                <a:cubicBezTo>
                  <a:pt x="45458" y="18137"/>
                  <a:pt x="44072" y="16365"/>
                  <a:pt x="42605" y="14566"/>
                </a:cubicBezTo>
                <a:lnTo>
                  <a:pt x="42174" y="14102"/>
                </a:lnTo>
                <a:cubicBezTo>
                  <a:pt x="40396" y="12241"/>
                  <a:pt x="38445" y="10852"/>
                  <a:pt x="36452" y="9320"/>
                </a:cubicBezTo>
                <a:cubicBezTo>
                  <a:pt x="34501" y="7821"/>
                  <a:pt x="33559" y="5461"/>
                  <a:pt x="31889" y="3706"/>
                </a:cubicBezTo>
                <a:cubicBezTo>
                  <a:pt x="30107" y="1834"/>
                  <a:pt x="27576" y="850"/>
                  <a:pt x="25047" y="316"/>
                </a:cubicBezTo>
                <a:cubicBezTo>
                  <a:pt x="24170" y="130"/>
                  <a:pt x="23247" y="0"/>
                  <a:pt x="22341"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33;p5"/>
          <p:cNvSpPr/>
          <p:nvPr/>
        </p:nvSpPr>
        <p:spPr>
          <a:xfrm flipH="1">
            <a:off x="4981907" y="4228635"/>
            <a:ext cx="1704429" cy="1435050"/>
          </a:xfrm>
          <a:custGeom>
            <a:avLst/>
            <a:gdLst/>
            <a:ahLst/>
            <a:cxnLst/>
            <a:rect l="l" t="t" r="r" b="b"/>
            <a:pathLst>
              <a:path w="44721" h="37653" extrusionOk="0">
                <a:moveTo>
                  <a:pt x="27258" y="1"/>
                </a:moveTo>
                <a:cubicBezTo>
                  <a:pt x="26810" y="1"/>
                  <a:pt x="26362" y="42"/>
                  <a:pt x="25920" y="127"/>
                </a:cubicBezTo>
                <a:cubicBezTo>
                  <a:pt x="23467" y="601"/>
                  <a:pt x="21352" y="2258"/>
                  <a:pt x="18884" y="2655"/>
                </a:cubicBezTo>
                <a:cubicBezTo>
                  <a:pt x="18429" y="2728"/>
                  <a:pt x="17972" y="2757"/>
                  <a:pt x="17514" y="2757"/>
                </a:cubicBezTo>
                <a:cubicBezTo>
                  <a:pt x="15988" y="2757"/>
                  <a:pt x="14448" y="2439"/>
                  <a:pt x="12913" y="2390"/>
                </a:cubicBezTo>
                <a:cubicBezTo>
                  <a:pt x="12755" y="2385"/>
                  <a:pt x="12599" y="2382"/>
                  <a:pt x="12444" y="2382"/>
                </a:cubicBezTo>
                <a:cubicBezTo>
                  <a:pt x="7176" y="2382"/>
                  <a:pt x="3676" y="5309"/>
                  <a:pt x="1537" y="10004"/>
                </a:cubicBezTo>
                <a:cubicBezTo>
                  <a:pt x="639" y="11975"/>
                  <a:pt x="0" y="14274"/>
                  <a:pt x="827" y="16277"/>
                </a:cubicBezTo>
                <a:cubicBezTo>
                  <a:pt x="1847" y="18754"/>
                  <a:pt x="4770" y="19912"/>
                  <a:pt x="5776" y="22331"/>
                </a:cubicBezTo>
                <a:cubicBezTo>
                  <a:pt x="7056" y="25413"/>
                  <a:pt x="6934" y="28588"/>
                  <a:pt x="8905" y="31525"/>
                </a:cubicBezTo>
                <a:cubicBezTo>
                  <a:pt x="11391" y="35229"/>
                  <a:pt x="15744" y="37653"/>
                  <a:pt x="20205" y="37653"/>
                </a:cubicBezTo>
                <a:cubicBezTo>
                  <a:pt x="20219" y="37653"/>
                  <a:pt x="20234" y="37653"/>
                  <a:pt x="20249" y="37653"/>
                </a:cubicBezTo>
                <a:cubicBezTo>
                  <a:pt x="24724" y="37636"/>
                  <a:pt x="29146" y="35107"/>
                  <a:pt x="31286" y="31176"/>
                </a:cubicBezTo>
                <a:cubicBezTo>
                  <a:pt x="32114" y="29655"/>
                  <a:pt x="32626" y="27940"/>
                  <a:pt x="33740" y="26615"/>
                </a:cubicBezTo>
                <a:cubicBezTo>
                  <a:pt x="35995" y="23932"/>
                  <a:pt x="40102" y="23515"/>
                  <a:pt x="42534" y="20991"/>
                </a:cubicBezTo>
                <a:cubicBezTo>
                  <a:pt x="44031" y="19438"/>
                  <a:pt x="44720" y="17144"/>
                  <a:pt x="44327" y="15022"/>
                </a:cubicBezTo>
                <a:cubicBezTo>
                  <a:pt x="43933" y="12902"/>
                  <a:pt x="42468" y="11007"/>
                  <a:pt x="40514" y="10094"/>
                </a:cubicBezTo>
                <a:cubicBezTo>
                  <a:pt x="39236" y="9497"/>
                  <a:pt x="37756" y="9285"/>
                  <a:pt x="36658" y="8399"/>
                </a:cubicBezTo>
                <a:cubicBezTo>
                  <a:pt x="35232" y="7249"/>
                  <a:pt x="34822" y="5282"/>
                  <a:pt x="33886" y="3707"/>
                </a:cubicBezTo>
                <a:cubicBezTo>
                  <a:pt x="33122" y="2419"/>
                  <a:pt x="31948" y="1404"/>
                  <a:pt x="30597" y="764"/>
                </a:cubicBezTo>
                <a:cubicBezTo>
                  <a:pt x="29555" y="271"/>
                  <a:pt x="28407" y="1"/>
                  <a:pt x="27258"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 name="Google Shape;34;p5"/>
          <p:cNvSpPr/>
          <p:nvPr/>
        </p:nvSpPr>
        <p:spPr>
          <a:xfrm rot="2435368" flipH="1">
            <a:off x="6388698" y="3348011"/>
            <a:ext cx="2850493" cy="3349847"/>
          </a:xfrm>
          <a:custGeom>
            <a:avLst/>
            <a:gdLst/>
            <a:ahLst/>
            <a:cxnLst/>
            <a:rect l="l" t="t" r="r" b="b"/>
            <a:pathLst>
              <a:path w="74791" h="87893" extrusionOk="0">
                <a:moveTo>
                  <a:pt x="26476" y="1"/>
                </a:moveTo>
                <a:cubicBezTo>
                  <a:pt x="23552" y="1"/>
                  <a:pt x="20661" y="318"/>
                  <a:pt x="17986" y="1448"/>
                </a:cubicBezTo>
                <a:cubicBezTo>
                  <a:pt x="15199" y="2626"/>
                  <a:pt x="11132" y="5482"/>
                  <a:pt x="10467" y="8699"/>
                </a:cubicBezTo>
                <a:cubicBezTo>
                  <a:pt x="10095" y="10505"/>
                  <a:pt x="10375" y="12431"/>
                  <a:pt x="9763" y="14172"/>
                </a:cubicBezTo>
                <a:cubicBezTo>
                  <a:pt x="9157" y="15893"/>
                  <a:pt x="7765" y="17196"/>
                  <a:pt x="6721" y="18693"/>
                </a:cubicBezTo>
                <a:cubicBezTo>
                  <a:pt x="5678" y="20189"/>
                  <a:pt x="4983" y="22235"/>
                  <a:pt x="5921" y="23800"/>
                </a:cubicBezTo>
                <a:cubicBezTo>
                  <a:pt x="6245" y="24344"/>
                  <a:pt x="6756" y="24808"/>
                  <a:pt x="6862" y="25431"/>
                </a:cubicBezTo>
                <a:cubicBezTo>
                  <a:pt x="7086" y="26765"/>
                  <a:pt x="5474" y="27551"/>
                  <a:pt x="4552" y="28540"/>
                </a:cubicBezTo>
                <a:cubicBezTo>
                  <a:pt x="0" y="33426"/>
                  <a:pt x="7315" y="39951"/>
                  <a:pt x="7947" y="44528"/>
                </a:cubicBezTo>
                <a:cubicBezTo>
                  <a:pt x="8144" y="45947"/>
                  <a:pt x="8025" y="47402"/>
                  <a:pt x="8310" y="48806"/>
                </a:cubicBezTo>
                <a:cubicBezTo>
                  <a:pt x="9290" y="53640"/>
                  <a:pt x="14509" y="56265"/>
                  <a:pt x="19265" y="57575"/>
                </a:cubicBezTo>
                <a:cubicBezTo>
                  <a:pt x="20856" y="58014"/>
                  <a:pt x="22568" y="58445"/>
                  <a:pt x="23674" y="59669"/>
                </a:cubicBezTo>
                <a:cubicBezTo>
                  <a:pt x="24365" y="60435"/>
                  <a:pt x="24743" y="61438"/>
                  <a:pt x="25388" y="62243"/>
                </a:cubicBezTo>
                <a:cubicBezTo>
                  <a:pt x="26770" y="63966"/>
                  <a:pt x="28823" y="64251"/>
                  <a:pt x="30780" y="64915"/>
                </a:cubicBezTo>
                <a:cubicBezTo>
                  <a:pt x="32524" y="65508"/>
                  <a:pt x="33972" y="66503"/>
                  <a:pt x="35572" y="67488"/>
                </a:cubicBezTo>
                <a:cubicBezTo>
                  <a:pt x="38808" y="69477"/>
                  <a:pt x="42292" y="71610"/>
                  <a:pt x="43924" y="75209"/>
                </a:cubicBezTo>
                <a:cubicBezTo>
                  <a:pt x="44912" y="77391"/>
                  <a:pt x="45088" y="79876"/>
                  <a:pt x="46114" y="82040"/>
                </a:cubicBezTo>
                <a:cubicBezTo>
                  <a:pt x="47867" y="85743"/>
                  <a:pt x="52031" y="87892"/>
                  <a:pt x="56146" y="87892"/>
                </a:cubicBezTo>
                <a:cubicBezTo>
                  <a:pt x="56801" y="87892"/>
                  <a:pt x="57455" y="87838"/>
                  <a:pt x="58097" y="87727"/>
                </a:cubicBezTo>
                <a:cubicBezTo>
                  <a:pt x="58882" y="87590"/>
                  <a:pt x="59653" y="87383"/>
                  <a:pt x="60400" y="87107"/>
                </a:cubicBezTo>
                <a:cubicBezTo>
                  <a:pt x="64070" y="85753"/>
                  <a:pt x="67139" y="82832"/>
                  <a:pt x="69079" y="79392"/>
                </a:cubicBezTo>
                <a:cubicBezTo>
                  <a:pt x="74790" y="69263"/>
                  <a:pt x="72233" y="57473"/>
                  <a:pt x="66105" y="48230"/>
                </a:cubicBezTo>
                <a:cubicBezTo>
                  <a:pt x="63027" y="43588"/>
                  <a:pt x="62715" y="39486"/>
                  <a:pt x="61950" y="34099"/>
                </a:cubicBezTo>
                <a:cubicBezTo>
                  <a:pt x="61508" y="30986"/>
                  <a:pt x="60094" y="27986"/>
                  <a:pt x="57825" y="25810"/>
                </a:cubicBezTo>
                <a:cubicBezTo>
                  <a:pt x="56358" y="24403"/>
                  <a:pt x="54544" y="23333"/>
                  <a:pt x="53355" y="21682"/>
                </a:cubicBezTo>
                <a:cubicBezTo>
                  <a:pt x="51427" y="19005"/>
                  <a:pt x="51539" y="15422"/>
                  <a:pt x="50681" y="12236"/>
                </a:cubicBezTo>
                <a:cubicBezTo>
                  <a:pt x="49466" y="7721"/>
                  <a:pt x="46079" y="3845"/>
                  <a:pt x="41768" y="2036"/>
                </a:cubicBezTo>
                <a:cubicBezTo>
                  <a:pt x="38670" y="736"/>
                  <a:pt x="35248" y="483"/>
                  <a:pt x="31896" y="248"/>
                </a:cubicBezTo>
                <a:cubicBezTo>
                  <a:pt x="30105" y="122"/>
                  <a:pt x="28284" y="1"/>
                  <a:pt x="26476"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p5"/>
          <p:cNvSpPr/>
          <p:nvPr/>
        </p:nvSpPr>
        <p:spPr>
          <a:xfrm rot="-8100000">
            <a:off x="-1042818" y="3308646"/>
            <a:ext cx="2564773" cy="1834956"/>
          </a:xfrm>
          <a:custGeom>
            <a:avLst/>
            <a:gdLst/>
            <a:ahLst/>
            <a:cxnLst/>
            <a:rect l="l" t="t" r="r" b="b"/>
            <a:pathLst>
              <a:path w="55550" h="39743" extrusionOk="0">
                <a:moveTo>
                  <a:pt x="22341" y="0"/>
                </a:moveTo>
                <a:cubicBezTo>
                  <a:pt x="21059" y="0"/>
                  <a:pt x="19811" y="260"/>
                  <a:pt x="18771" y="987"/>
                </a:cubicBezTo>
                <a:cubicBezTo>
                  <a:pt x="16926" y="2278"/>
                  <a:pt x="16237" y="4681"/>
                  <a:pt x="14696" y="6322"/>
                </a:cubicBezTo>
                <a:cubicBezTo>
                  <a:pt x="12127" y="9065"/>
                  <a:pt x="7724" y="9213"/>
                  <a:pt x="4839" y="11620"/>
                </a:cubicBezTo>
                <a:cubicBezTo>
                  <a:pt x="2604" y="13487"/>
                  <a:pt x="1611" y="16418"/>
                  <a:pt x="790" y="19212"/>
                </a:cubicBezTo>
                <a:cubicBezTo>
                  <a:pt x="359" y="20672"/>
                  <a:pt x="0" y="22414"/>
                  <a:pt x="975" y="23583"/>
                </a:cubicBezTo>
                <a:cubicBezTo>
                  <a:pt x="1857" y="24641"/>
                  <a:pt x="3434" y="24728"/>
                  <a:pt x="4641" y="25390"/>
                </a:cubicBezTo>
                <a:cubicBezTo>
                  <a:pt x="6243" y="26267"/>
                  <a:pt x="7090" y="28091"/>
                  <a:pt x="8536" y="29207"/>
                </a:cubicBezTo>
                <a:cubicBezTo>
                  <a:pt x="9763" y="30154"/>
                  <a:pt x="11240" y="30489"/>
                  <a:pt x="12790" y="30489"/>
                </a:cubicBezTo>
                <a:cubicBezTo>
                  <a:pt x="14473" y="30489"/>
                  <a:pt x="16242" y="30094"/>
                  <a:pt x="17869" y="29659"/>
                </a:cubicBezTo>
                <a:cubicBezTo>
                  <a:pt x="19614" y="29194"/>
                  <a:pt x="21502" y="28735"/>
                  <a:pt x="23296" y="28735"/>
                </a:cubicBezTo>
                <a:cubicBezTo>
                  <a:pt x="24714" y="28735"/>
                  <a:pt x="26073" y="29022"/>
                  <a:pt x="27257" y="29822"/>
                </a:cubicBezTo>
                <a:cubicBezTo>
                  <a:pt x="28247" y="30491"/>
                  <a:pt x="29007" y="31468"/>
                  <a:pt x="30034" y="32081"/>
                </a:cubicBezTo>
                <a:cubicBezTo>
                  <a:pt x="31752" y="33105"/>
                  <a:pt x="33887" y="32947"/>
                  <a:pt x="35885" y="32986"/>
                </a:cubicBezTo>
                <a:cubicBezTo>
                  <a:pt x="39157" y="33051"/>
                  <a:pt x="43190" y="34778"/>
                  <a:pt x="46209" y="36041"/>
                </a:cubicBezTo>
                <a:cubicBezTo>
                  <a:pt x="46806" y="36291"/>
                  <a:pt x="46653" y="37473"/>
                  <a:pt x="47252" y="37723"/>
                </a:cubicBezTo>
                <a:cubicBezTo>
                  <a:pt x="48561" y="38748"/>
                  <a:pt x="50612" y="39742"/>
                  <a:pt x="51847" y="39742"/>
                </a:cubicBezTo>
                <a:cubicBezTo>
                  <a:pt x="52227" y="39742"/>
                  <a:pt x="52530" y="39648"/>
                  <a:pt x="52709" y="39431"/>
                </a:cubicBezTo>
                <a:cubicBezTo>
                  <a:pt x="54918" y="37262"/>
                  <a:pt x="55550" y="32489"/>
                  <a:pt x="53327" y="29664"/>
                </a:cubicBezTo>
                <a:cubicBezTo>
                  <a:pt x="52336" y="28089"/>
                  <a:pt x="51340" y="26516"/>
                  <a:pt x="50299" y="24937"/>
                </a:cubicBezTo>
                <a:cubicBezTo>
                  <a:pt x="49781" y="24146"/>
                  <a:pt x="49250" y="23357"/>
                  <a:pt x="48707" y="22561"/>
                </a:cubicBezTo>
                <a:lnTo>
                  <a:pt x="47880" y="21366"/>
                </a:lnTo>
                <a:lnTo>
                  <a:pt x="47460" y="20767"/>
                </a:lnTo>
                <a:lnTo>
                  <a:pt x="46780" y="19869"/>
                </a:lnTo>
                <a:cubicBezTo>
                  <a:pt x="45458" y="18137"/>
                  <a:pt x="44072" y="16365"/>
                  <a:pt x="42605" y="14566"/>
                </a:cubicBezTo>
                <a:lnTo>
                  <a:pt x="42174" y="14102"/>
                </a:lnTo>
                <a:cubicBezTo>
                  <a:pt x="40396" y="12241"/>
                  <a:pt x="38445" y="10852"/>
                  <a:pt x="36452" y="9320"/>
                </a:cubicBezTo>
                <a:cubicBezTo>
                  <a:pt x="34501" y="7821"/>
                  <a:pt x="33559" y="5461"/>
                  <a:pt x="31889" y="3706"/>
                </a:cubicBezTo>
                <a:cubicBezTo>
                  <a:pt x="30107" y="1834"/>
                  <a:pt x="27576" y="850"/>
                  <a:pt x="25047" y="316"/>
                </a:cubicBezTo>
                <a:cubicBezTo>
                  <a:pt x="24170" y="130"/>
                  <a:pt x="23247" y="0"/>
                  <a:pt x="22341"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 name="Google Shape;36;p5"/>
          <p:cNvSpPr/>
          <p:nvPr/>
        </p:nvSpPr>
        <p:spPr>
          <a:xfrm>
            <a:off x="-1467725" y="4213925"/>
            <a:ext cx="2145602" cy="1806497"/>
          </a:xfrm>
          <a:custGeom>
            <a:avLst/>
            <a:gdLst/>
            <a:ahLst/>
            <a:cxnLst/>
            <a:rect l="l" t="t" r="r" b="b"/>
            <a:pathLst>
              <a:path w="44721" h="37653" extrusionOk="0">
                <a:moveTo>
                  <a:pt x="27258" y="1"/>
                </a:moveTo>
                <a:cubicBezTo>
                  <a:pt x="26810" y="1"/>
                  <a:pt x="26362" y="42"/>
                  <a:pt x="25920" y="127"/>
                </a:cubicBezTo>
                <a:cubicBezTo>
                  <a:pt x="23467" y="601"/>
                  <a:pt x="21352" y="2258"/>
                  <a:pt x="18884" y="2655"/>
                </a:cubicBezTo>
                <a:cubicBezTo>
                  <a:pt x="18429" y="2728"/>
                  <a:pt x="17972" y="2757"/>
                  <a:pt x="17514" y="2757"/>
                </a:cubicBezTo>
                <a:cubicBezTo>
                  <a:pt x="15988" y="2757"/>
                  <a:pt x="14448" y="2439"/>
                  <a:pt x="12913" y="2390"/>
                </a:cubicBezTo>
                <a:cubicBezTo>
                  <a:pt x="12755" y="2385"/>
                  <a:pt x="12599" y="2382"/>
                  <a:pt x="12444" y="2382"/>
                </a:cubicBezTo>
                <a:cubicBezTo>
                  <a:pt x="7176" y="2382"/>
                  <a:pt x="3676" y="5309"/>
                  <a:pt x="1537" y="10004"/>
                </a:cubicBezTo>
                <a:cubicBezTo>
                  <a:pt x="639" y="11975"/>
                  <a:pt x="0" y="14274"/>
                  <a:pt x="827" y="16277"/>
                </a:cubicBezTo>
                <a:cubicBezTo>
                  <a:pt x="1847" y="18754"/>
                  <a:pt x="4770" y="19912"/>
                  <a:pt x="5776" y="22331"/>
                </a:cubicBezTo>
                <a:cubicBezTo>
                  <a:pt x="7056" y="25413"/>
                  <a:pt x="6934" y="28588"/>
                  <a:pt x="8905" y="31525"/>
                </a:cubicBezTo>
                <a:cubicBezTo>
                  <a:pt x="11391" y="35229"/>
                  <a:pt x="15744" y="37653"/>
                  <a:pt x="20205" y="37653"/>
                </a:cubicBezTo>
                <a:cubicBezTo>
                  <a:pt x="20219" y="37653"/>
                  <a:pt x="20234" y="37653"/>
                  <a:pt x="20249" y="37653"/>
                </a:cubicBezTo>
                <a:cubicBezTo>
                  <a:pt x="24724" y="37636"/>
                  <a:pt x="29146" y="35107"/>
                  <a:pt x="31286" y="31176"/>
                </a:cubicBezTo>
                <a:cubicBezTo>
                  <a:pt x="32114" y="29655"/>
                  <a:pt x="32626" y="27940"/>
                  <a:pt x="33740" y="26615"/>
                </a:cubicBezTo>
                <a:cubicBezTo>
                  <a:pt x="35995" y="23932"/>
                  <a:pt x="40102" y="23515"/>
                  <a:pt x="42534" y="20991"/>
                </a:cubicBezTo>
                <a:cubicBezTo>
                  <a:pt x="44031" y="19438"/>
                  <a:pt x="44720" y="17144"/>
                  <a:pt x="44327" y="15022"/>
                </a:cubicBezTo>
                <a:cubicBezTo>
                  <a:pt x="43933" y="12902"/>
                  <a:pt x="42468" y="11007"/>
                  <a:pt x="40514" y="10094"/>
                </a:cubicBezTo>
                <a:cubicBezTo>
                  <a:pt x="39236" y="9497"/>
                  <a:pt x="37756" y="9285"/>
                  <a:pt x="36658" y="8399"/>
                </a:cubicBezTo>
                <a:cubicBezTo>
                  <a:pt x="35232" y="7249"/>
                  <a:pt x="34822" y="5282"/>
                  <a:pt x="33886" y="3707"/>
                </a:cubicBezTo>
                <a:cubicBezTo>
                  <a:pt x="33122" y="2419"/>
                  <a:pt x="31948" y="1404"/>
                  <a:pt x="30597" y="764"/>
                </a:cubicBezTo>
                <a:cubicBezTo>
                  <a:pt x="29555" y="271"/>
                  <a:pt x="28407" y="1"/>
                  <a:pt x="27258"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5"/>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ackground">
  <p:cSld name="BLANK_1">
    <p:spTree>
      <p:nvGrpSpPr>
        <p:cNvPr id="1" name="Shape 38"/>
        <p:cNvGrpSpPr/>
        <p:nvPr/>
      </p:nvGrpSpPr>
      <p:grpSpPr>
        <a:xfrm>
          <a:off x="0" y="0"/>
          <a:ext cx="0" cy="0"/>
          <a:chOff x="0" y="0"/>
          <a:chExt cx="0" cy="0"/>
        </a:xfrm>
      </p:grpSpPr>
      <p:sp>
        <p:nvSpPr>
          <p:cNvPr id="39" name="Google Shape;39;p6"/>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TITLE_ONLY_1">
    <p:spTree>
      <p:nvGrpSpPr>
        <p:cNvPr id="1" name="Shape 40"/>
        <p:cNvGrpSpPr/>
        <p:nvPr/>
      </p:nvGrpSpPr>
      <p:grpSpPr>
        <a:xfrm>
          <a:off x="0" y="0"/>
          <a:ext cx="0" cy="0"/>
          <a:chOff x="0" y="0"/>
          <a:chExt cx="0" cy="0"/>
        </a:xfrm>
      </p:grpSpPr>
      <p:sp>
        <p:nvSpPr>
          <p:cNvPr id="41" name="Google Shape;41;p7"/>
          <p:cNvSpPr/>
          <p:nvPr/>
        </p:nvSpPr>
        <p:spPr>
          <a:xfrm rot="8100000">
            <a:off x="6976684" y="-384464"/>
            <a:ext cx="2275859" cy="2627969"/>
          </a:xfrm>
          <a:custGeom>
            <a:avLst/>
            <a:gdLst/>
            <a:ahLst/>
            <a:cxnLst/>
            <a:rect l="l" t="t" r="r" b="b"/>
            <a:pathLst>
              <a:path w="49646" h="57327" extrusionOk="0">
                <a:moveTo>
                  <a:pt x="29268" y="0"/>
                </a:moveTo>
                <a:cubicBezTo>
                  <a:pt x="27037" y="0"/>
                  <a:pt x="24804" y="234"/>
                  <a:pt x="22605" y="706"/>
                </a:cubicBezTo>
                <a:cubicBezTo>
                  <a:pt x="19601" y="1340"/>
                  <a:pt x="16312" y="1941"/>
                  <a:pt x="13734" y="3711"/>
                </a:cubicBezTo>
                <a:cubicBezTo>
                  <a:pt x="9233" y="6803"/>
                  <a:pt x="5955" y="14024"/>
                  <a:pt x="3846" y="18886"/>
                </a:cubicBezTo>
                <a:cubicBezTo>
                  <a:pt x="1334" y="24666"/>
                  <a:pt x="1" y="30959"/>
                  <a:pt x="842" y="37252"/>
                </a:cubicBezTo>
                <a:cubicBezTo>
                  <a:pt x="1814" y="44495"/>
                  <a:pt x="5496" y="51695"/>
                  <a:pt x="11855" y="55279"/>
                </a:cubicBezTo>
                <a:cubicBezTo>
                  <a:pt x="14264" y="56640"/>
                  <a:pt x="17071" y="57326"/>
                  <a:pt x="19854" y="57326"/>
                </a:cubicBezTo>
                <a:cubicBezTo>
                  <a:pt x="24419" y="57326"/>
                  <a:pt x="28920" y="55482"/>
                  <a:pt x="31499" y="51750"/>
                </a:cubicBezTo>
                <a:cubicBezTo>
                  <a:pt x="36415" y="44637"/>
                  <a:pt x="33148" y="34062"/>
                  <a:pt x="38174" y="27026"/>
                </a:cubicBezTo>
                <a:cubicBezTo>
                  <a:pt x="41299" y="22644"/>
                  <a:pt x="47286" y="20274"/>
                  <a:pt x="48728" y="15084"/>
                </a:cubicBezTo>
                <a:cubicBezTo>
                  <a:pt x="49646" y="11795"/>
                  <a:pt x="48335" y="8168"/>
                  <a:pt x="45986" y="5710"/>
                </a:cubicBezTo>
                <a:cubicBezTo>
                  <a:pt x="43637" y="3241"/>
                  <a:pt x="40381" y="1810"/>
                  <a:pt x="37082" y="968"/>
                </a:cubicBezTo>
                <a:cubicBezTo>
                  <a:pt x="34518" y="325"/>
                  <a:pt x="31894" y="0"/>
                  <a:pt x="29268" y="0"/>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 name="Google Shape;42;p7"/>
          <p:cNvSpPr/>
          <p:nvPr/>
        </p:nvSpPr>
        <p:spPr>
          <a:xfrm>
            <a:off x="7826200" y="1420619"/>
            <a:ext cx="2438420" cy="1429781"/>
          </a:xfrm>
          <a:custGeom>
            <a:avLst/>
            <a:gdLst/>
            <a:ahLst/>
            <a:cxnLst/>
            <a:rect l="l" t="t" r="r" b="b"/>
            <a:pathLst>
              <a:path w="38799" h="22750" extrusionOk="0">
                <a:moveTo>
                  <a:pt x="21596" y="1"/>
                </a:moveTo>
                <a:cubicBezTo>
                  <a:pt x="18432" y="1"/>
                  <a:pt x="15293" y="432"/>
                  <a:pt x="12143" y="432"/>
                </a:cubicBezTo>
                <a:cubicBezTo>
                  <a:pt x="11346" y="432"/>
                  <a:pt x="10548" y="404"/>
                  <a:pt x="9748" y="335"/>
                </a:cubicBezTo>
                <a:cubicBezTo>
                  <a:pt x="9073" y="277"/>
                  <a:pt x="8246" y="226"/>
                  <a:pt x="7363" y="226"/>
                </a:cubicBezTo>
                <a:cubicBezTo>
                  <a:pt x="4074" y="226"/>
                  <a:pt x="1" y="939"/>
                  <a:pt x="35" y="4694"/>
                </a:cubicBezTo>
                <a:cubicBezTo>
                  <a:pt x="46" y="6224"/>
                  <a:pt x="1128" y="7524"/>
                  <a:pt x="2133" y="8671"/>
                </a:cubicBezTo>
                <a:lnTo>
                  <a:pt x="8524" y="15915"/>
                </a:lnTo>
                <a:cubicBezTo>
                  <a:pt x="11015" y="18733"/>
                  <a:pt x="13758" y="21716"/>
                  <a:pt x="17429" y="22525"/>
                </a:cubicBezTo>
                <a:cubicBezTo>
                  <a:pt x="18129" y="22680"/>
                  <a:pt x="18838" y="22750"/>
                  <a:pt x="19549" y="22750"/>
                </a:cubicBezTo>
                <a:cubicBezTo>
                  <a:pt x="21332" y="22750"/>
                  <a:pt x="23124" y="22311"/>
                  <a:pt x="24803" y="21694"/>
                </a:cubicBezTo>
                <a:cubicBezTo>
                  <a:pt x="29643" y="19913"/>
                  <a:pt x="33839" y="16712"/>
                  <a:pt x="36821" y="12506"/>
                </a:cubicBezTo>
                <a:cubicBezTo>
                  <a:pt x="37881" y="11020"/>
                  <a:pt x="38799" y="9228"/>
                  <a:pt x="38395" y="7458"/>
                </a:cubicBezTo>
                <a:cubicBezTo>
                  <a:pt x="38067" y="6049"/>
                  <a:pt x="36963" y="4967"/>
                  <a:pt x="35794" y="4104"/>
                </a:cubicBezTo>
                <a:cubicBezTo>
                  <a:pt x="32233" y="1482"/>
                  <a:pt x="27775" y="313"/>
                  <a:pt x="23361" y="51"/>
                </a:cubicBezTo>
                <a:cubicBezTo>
                  <a:pt x="22772" y="16"/>
                  <a:pt x="22183" y="1"/>
                  <a:pt x="21596"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 name="Google Shape;43;p7"/>
          <p:cNvSpPr txBox="1">
            <a:spLocks noGrp="1"/>
          </p:cNvSpPr>
          <p:nvPr>
            <p:ph type="title"/>
          </p:nvPr>
        </p:nvSpPr>
        <p:spPr>
          <a:xfrm>
            <a:off x="-203250" y="292625"/>
            <a:ext cx="95505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a:endParaRPr/>
          </a:p>
        </p:txBody>
      </p:sp>
      <p:sp>
        <p:nvSpPr>
          <p:cNvPr id="44" name="Google Shape;44;p7"/>
          <p:cNvSpPr txBox="1">
            <a:spLocks noGrp="1"/>
          </p:cNvSpPr>
          <p:nvPr>
            <p:ph type="title" idx="2"/>
          </p:nvPr>
        </p:nvSpPr>
        <p:spPr>
          <a:xfrm>
            <a:off x="1786288" y="2102850"/>
            <a:ext cx="2438400" cy="3801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600"/>
              <a:buNone/>
              <a:defRPr sz="16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45" name="Google Shape;45;p7"/>
          <p:cNvSpPr txBox="1">
            <a:spLocks noGrp="1"/>
          </p:cNvSpPr>
          <p:nvPr>
            <p:ph type="subTitle" idx="1"/>
          </p:nvPr>
        </p:nvSpPr>
        <p:spPr>
          <a:xfrm>
            <a:off x="1786288" y="2366647"/>
            <a:ext cx="2438400" cy="612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6" name="Google Shape;46;p7"/>
          <p:cNvSpPr/>
          <p:nvPr/>
        </p:nvSpPr>
        <p:spPr>
          <a:xfrm>
            <a:off x="4356650" y="865325"/>
            <a:ext cx="116100" cy="11610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 name="Google Shape;47;p7"/>
          <p:cNvSpPr/>
          <p:nvPr/>
        </p:nvSpPr>
        <p:spPr>
          <a:xfrm>
            <a:off x="4513950" y="865325"/>
            <a:ext cx="116100" cy="11610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 name="Google Shape;48;p7"/>
          <p:cNvSpPr/>
          <p:nvPr/>
        </p:nvSpPr>
        <p:spPr>
          <a:xfrm>
            <a:off x="4671250" y="865325"/>
            <a:ext cx="116100" cy="11610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Google Shape;49;p7"/>
          <p:cNvSpPr txBox="1">
            <a:spLocks noGrp="1"/>
          </p:cNvSpPr>
          <p:nvPr>
            <p:ph type="title" idx="3"/>
          </p:nvPr>
        </p:nvSpPr>
        <p:spPr>
          <a:xfrm>
            <a:off x="1786288" y="1490550"/>
            <a:ext cx="2438400" cy="6123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Clr>
                <a:schemeClr val="accent2"/>
              </a:buClr>
              <a:buSzPts val="3600"/>
              <a:buNone/>
              <a:defRPr sz="3600">
                <a:solidFill>
                  <a:schemeClr val="accent2"/>
                </a:solidFill>
              </a:defRPr>
            </a:lvl1pPr>
            <a:lvl2pPr lvl="1" algn="ctr">
              <a:lnSpc>
                <a:spcPct val="100000"/>
              </a:lnSpc>
              <a:spcBef>
                <a:spcPts val="0"/>
              </a:spcBef>
              <a:spcAft>
                <a:spcPts val="0"/>
              </a:spcAft>
              <a:buClr>
                <a:schemeClr val="accent2"/>
              </a:buClr>
              <a:buSzPts val="3600"/>
              <a:buNone/>
              <a:defRPr sz="3600">
                <a:solidFill>
                  <a:schemeClr val="accent2"/>
                </a:solidFill>
              </a:defRPr>
            </a:lvl2pPr>
            <a:lvl3pPr lvl="2" algn="ctr">
              <a:lnSpc>
                <a:spcPct val="100000"/>
              </a:lnSpc>
              <a:spcBef>
                <a:spcPts val="0"/>
              </a:spcBef>
              <a:spcAft>
                <a:spcPts val="0"/>
              </a:spcAft>
              <a:buClr>
                <a:schemeClr val="accent2"/>
              </a:buClr>
              <a:buSzPts val="3600"/>
              <a:buNone/>
              <a:defRPr sz="3600">
                <a:solidFill>
                  <a:schemeClr val="accent2"/>
                </a:solidFill>
              </a:defRPr>
            </a:lvl3pPr>
            <a:lvl4pPr lvl="3" algn="ctr">
              <a:lnSpc>
                <a:spcPct val="100000"/>
              </a:lnSpc>
              <a:spcBef>
                <a:spcPts val="0"/>
              </a:spcBef>
              <a:spcAft>
                <a:spcPts val="0"/>
              </a:spcAft>
              <a:buClr>
                <a:schemeClr val="accent2"/>
              </a:buClr>
              <a:buSzPts val="3600"/>
              <a:buNone/>
              <a:defRPr sz="3600">
                <a:solidFill>
                  <a:schemeClr val="accent2"/>
                </a:solidFill>
              </a:defRPr>
            </a:lvl4pPr>
            <a:lvl5pPr lvl="4" algn="ctr">
              <a:lnSpc>
                <a:spcPct val="100000"/>
              </a:lnSpc>
              <a:spcBef>
                <a:spcPts val="0"/>
              </a:spcBef>
              <a:spcAft>
                <a:spcPts val="0"/>
              </a:spcAft>
              <a:buClr>
                <a:schemeClr val="accent2"/>
              </a:buClr>
              <a:buSzPts val="3600"/>
              <a:buNone/>
              <a:defRPr sz="3600">
                <a:solidFill>
                  <a:schemeClr val="accent2"/>
                </a:solidFill>
              </a:defRPr>
            </a:lvl5pPr>
            <a:lvl6pPr lvl="5" algn="ctr">
              <a:lnSpc>
                <a:spcPct val="100000"/>
              </a:lnSpc>
              <a:spcBef>
                <a:spcPts val="0"/>
              </a:spcBef>
              <a:spcAft>
                <a:spcPts val="0"/>
              </a:spcAft>
              <a:buClr>
                <a:schemeClr val="accent2"/>
              </a:buClr>
              <a:buSzPts val="3600"/>
              <a:buNone/>
              <a:defRPr sz="3600">
                <a:solidFill>
                  <a:schemeClr val="accent2"/>
                </a:solidFill>
              </a:defRPr>
            </a:lvl6pPr>
            <a:lvl7pPr lvl="6" algn="ctr">
              <a:lnSpc>
                <a:spcPct val="100000"/>
              </a:lnSpc>
              <a:spcBef>
                <a:spcPts val="0"/>
              </a:spcBef>
              <a:spcAft>
                <a:spcPts val="0"/>
              </a:spcAft>
              <a:buClr>
                <a:schemeClr val="accent2"/>
              </a:buClr>
              <a:buSzPts val="3600"/>
              <a:buNone/>
              <a:defRPr sz="3600">
                <a:solidFill>
                  <a:schemeClr val="accent2"/>
                </a:solidFill>
              </a:defRPr>
            </a:lvl7pPr>
            <a:lvl8pPr lvl="7" algn="ctr">
              <a:lnSpc>
                <a:spcPct val="100000"/>
              </a:lnSpc>
              <a:spcBef>
                <a:spcPts val="0"/>
              </a:spcBef>
              <a:spcAft>
                <a:spcPts val="0"/>
              </a:spcAft>
              <a:buClr>
                <a:schemeClr val="accent2"/>
              </a:buClr>
              <a:buSzPts val="3600"/>
              <a:buNone/>
              <a:defRPr sz="3600">
                <a:solidFill>
                  <a:schemeClr val="accent2"/>
                </a:solidFill>
              </a:defRPr>
            </a:lvl8pPr>
            <a:lvl9pPr lvl="8" algn="ctr">
              <a:lnSpc>
                <a:spcPct val="100000"/>
              </a:lnSpc>
              <a:spcBef>
                <a:spcPts val="0"/>
              </a:spcBef>
              <a:spcAft>
                <a:spcPts val="0"/>
              </a:spcAft>
              <a:buClr>
                <a:schemeClr val="accent2"/>
              </a:buClr>
              <a:buSzPts val="3600"/>
              <a:buNone/>
              <a:defRPr sz="3600">
                <a:solidFill>
                  <a:schemeClr val="accent2"/>
                </a:solidFill>
              </a:defRPr>
            </a:lvl9pPr>
          </a:lstStyle>
          <a:p>
            <a:endParaRPr/>
          </a:p>
        </p:txBody>
      </p:sp>
      <p:sp>
        <p:nvSpPr>
          <p:cNvPr id="50" name="Google Shape;50;p7"/>
          <p:cNvSpPr txBox="1">
            <a:spLocks noGrp="1"/>
          </p:cNvSpPr>
          <p:nvPr>
            <p:ph type="title" idx="4"/>
          </p:nvPr>
        </p:nvSpPr>
        <p:spPr>
          <a:xfrm>
            <a:off x="1786288" y="3708900"/>
            <a:ext cx="2438400" cy="3801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600"/>
              <a:buNone/>
              <a:defRPr sz="16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51" name="Google Shape;51;p7"/>
          <p:cNvSpPr txBox="1">
            <a:spLocks noGrp="1"/>
          </p:cNvSpPr>
          <p:nvPr>
            <p:ph type="subTitle" idx="5"/>
          </p:nvPr>
        </p:nvSpPr>
        <p:spPr>
          <a:xfrm>
            <a:off x="1786288" y="3972697"/>
            <a:ext cx="2438400" cy="612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2" name="Google Shape;52;p7"/>
          <p:cNvSpPr txBox="1">
            <a:spLocks noGrp="1"/>
          </p:cNvSpPr>
          <p:nvPr>
            <p:ph type="title" idx="6"/>
          </p:nvPr>
        </p:nvSpPr>
        <p:spPr>
          <a:xfrm>
            <a:off x="1786288" y="3096600"/>
            <a:ext cx="2438400" cy="6123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Clr>
                <a:schemeClr val="accent2"/>
              </a:buClr>
              <a:buSzPts val="3600"/>
              <a:buNone/>
              <a:defRPr sz="3600">
                <a:solidFill>
                  <a:schemeClr val="accent2"/>
                </a:solidFill>
              </a:defRPr>
            </a:lvl1pPr>
            <a:lvl2pPr lvl="1" algn="ctr">
              <a:lnSpc>
                <a:spcPct val="100000"/>
              </a:lnSpc>
              <a:spcBef>
                <a:spcPts val="0"/>
              </a:spcBef>
              <a:spcAft>
                <a:spcPts val="0"/>
              </a:spcAft>
              <a:buClr>
                <a:schemeClr val="accent2"/>
              </a:buClr>
              <a:buSzPts val="3600"/>
              <a:buNone/>
              <a:defRPr sz="3600">
                <a:solidFill>
                  <a:schemeClr val="accent2"/>
                </a:solidFill>
              </a:defRPr>
            </a:lvl2pPr>
            <a:lvl3pPr lvl="2" algn="ctr">
              <a:lnSpc>
                <a:spcPct val="100000"/>
              </a:lnSpc>
              <a:spcBef>
                <a:spcPts val="0"/>
              </a:spcBef>
              <a:spcAft>
                <a:spcPts val="0"/>
              </a:spcAft>
              <a:buClr>
                <a:schemeClr val="accent2"/>
              </a:buClr>
              <a:buSzPts val="3600"/>
              <a:buNone/>
              <a:defRPr sz="3600">
                <a:solidFill>
                  <a:schemeClr val="accent2"/>
                </a:solidFill>
              </a:defRPr>
            </a:lvl3pPr>
            <a:lvl4pPr lvl="3" algn="ctr">
              <a:lnSpc>
                <a:spcPct val="100000"/>
              </a:lnSpc>
              <a:spcBef>
                <a:spcPts val="0"/>
              </a:spcBef>
              <a:spcAft>
                <a:spcPts val="0"/>
              </a:spcAft>
              <a:buClr>
                <a:schemeClr val="accent2"/>
              </a:buClr>
              <a:buSzPts val="3600"/>
              <a:buNone/>
              <a:defRPr sz="3600">
                <a:solidFill>
                  <a:schemeClr val="accent2"/>
                </a:solidFill>
              </a:defRPr>
            </a:lvl4pPr>
            <a:lvl5pPr lvl="4" algn="ctr">
              <a:lnSpc>
                <a:spcPct val="100000"/>
              </a:lnSpc>
              <a:spcBef>
                <a:spcPts val="0"/>
              </a:spcBef>
              <a:spcAft>
                <a:spcPts val="0"/>
              </a:spcAft>
              <a:buClr>
                <a:schemeClr val="accent2"/>
              </a:buClr>
              <a:buSzPts val="3600"/>
              <a:buNone/>
              <a:defRPr sz="3600">
                <a:solidFill>
                  <a:schemeClr val="accent2"/>
                </a:solidFill>
              </a:defRPr>
            </a:lvl5pPr>
            <a:lvl6pPr lvl="5" algn="ctr">
              <a:lnSpc>
                <a:spcPct val="100000"/>
              </a:lnSpc>
              <a:spcBef>
                <a:spcPts val="0"/>
              </a:spcBef>
              <a:spcAft>
                <a:spcPts val="0"/>
              </a:spcAft>
              <a:buClr>
                <a:schemeClr val="accent2"/>
              </a:buClr>
              <a:buSzPts val="3600"/>
              <a:buNone/>
              <a:defRPr sz="3600">
                <a:solidFill>
                  <a:schemeClr val="accent2"/>
                </a:solidFill>
              </a:defRPr>
            </a:lvl6pPr>
            <a:lvl7pPr lvl="6" algn="ctr">
              <a:lnSpc>
                <a:spcPct val="100000"/>
              </a:lnSpc>
              <a:spcBef>
                <a:spcPts val="0"/>
              </a:spcBef>
              <a:spcAft>
                <a:spcPts val="0"/>
              </a:spcAft>
              <a:buClr>
                <a:schemeClr val="accent2"/>
              </a:buClr>
              <a:buSzPts val="3600"/>
              <a:buNone/>
              <a:defRPr sz="3600">
                <a:solidFill>
                  <a:schemeClr val="accent2"/>
                </a:solidFill>
              </a:defRPr>
            </a:lvl7pPr>
            <a:lvl8pPr lvl="7" algn="ctr">
              <a:lnSpc>
                <a:spcPct val="100000"/>
              </a:lnSpc>
              <a:spcBef>
                <a:spcPts val="0"/>
              </a:spcBef>
              <a:spcAft>
                <a:spcPts val="0"/>
              </a:spcAft>
              <a:buClr>
                <a:schemeClr val="accent2"/>
              </a:buClr>
              <a:buSzPts val="3600"/>
              <a:buNone/>
              <a:defRPr sz="3600">
                <a:solidFill>
                  <a:schemeClr val="accent2"/>
                </a:solidFill>
              </a:defRPr>
            </a:lvl8pPr>
            <a:lvl9pPr lvl="8" algn="ctr">
              <a:lnSpc>
                <a:spcPct val="100000"/>
              </a:lnSpc>
              <a:spcBef>
                <a:spcPts val="0"/>
              </a:spcBef>
              <a:spcAft>
                <a:spcPts val="0"/>
              </a:spcAft>
              <a:buClr>
                <a:schemeClr val="accent2"/>
              </a:buClr>
              <a:buSzPts val="3600"/>
              <a:buNone/>
              <a:defRPr sz="3600">
                <a:solidFill>
                  <a:schemeClr val="accent2"/>
                </a:solidFill>
              </a:defRPr>
            </a:lvl9pPr>
          </a:lstStyle>
          <a:p>
            <a:endParaRPr/>
          </a:p>
        </p:txBody>
      </p:sp>
      <p:sp>
        <p:nvSpPr>
          <p:cNvPr id="53" name="Google Shape;53;p7"/>
          <p:cNvSpPr txBox="1">
            <a:spLocks noGrp="1"/>
          </p:cNvSpPr>
          <p:nvPr>
            <p:ph type="title" idx="7"/>
          </p:nvPr>
        </p:nvSpPr>
        <p:spPr>
          <a:xfrm>
            <a:off x="4919313" y="2102850"/>
            <a:ext cx="2438400" cy="3801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600"/>
              <a:buNone/>
              <a:defRPr sz="16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54" name="Google Shape;54;p7"/>
          <p:cNvSpPr txBox="1">
            <a:spLocks noGrp="1"/>
          </p:cNvSpPr>
          <p:nvPr>
            <p:ph type="subTitle" idx="8"/>
          </p:nvPr>
        </p:nvSpPr>
        <p:spPr>
          <a:xfrm>
            <a:off x="4919313" y="2366647"/>
            <a:ext cx="2438400" cy="612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7"/>
          <p:cNvSpPr txBox="1">
            <a:spLocks noGrp="1"/>
          </p:cNvSpPr>
          <p:nvPr>
            <p:ph type="title" idx="9"/>
          </p:nvPr>
        </p:nvSpPr>
        <p:spPr>
          <a:xfrm>
            <a:off x="4919313" y="1490550"/>
            <a:ext cx="2438400" cy="6123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Clr>
                <a:schemeClr val="accent2"/>
              </a:buClr>
              <a:buSzPts val="3600"/>
              <a:buNone/>
              <a:defRPr sz="3600">
                <a:solidFill>
                  <a:schemeClr val="accent2"/>
                </a:solidFill>
              </a:defRPr>
            </a:lvl1pPr>
            <a:lvl2pPr lvl="1" algn="ctr">
              <a:lnSpc>
                <a:spcPct val="100000"/>
              </a:lnSpc>
              <a:spcBef>
                <a:spcPts val="0"/>
              </a:spcBef>
              <a:spcAft>
                <a:spcPts val="0"/>
              </a:spcAft>
              <a:buClr>
                <a:schemeClr val="accent2"/>
              </a:buClr>
              <a:buSzPts val="3600"/>
              <a:buNone/>
              <a:defRPr sz="3600">
                <a:solidFill>
                  <a:schemeClr val="accent2"/>
                </a:solidFill>
              </a:defRPr>
            </a:lvl2pPr>
            <a:lvl3pPr lvl="2" algn="ctr">
              <a:lnSpc>
                <a:spcPct val="100000"/>
              </a:lnSpc>
              <a:spcBef>
                <a:spcPts val="0"/>
              </a:spcBef>
              <a:spcAft>
                <a:spcPts val="0"/>
              </a:spcAft>
              <a:buClr>
                <a:schemeClr val="accent2"/>
              </a:buClr>
              <a:buSzPts val="3600"/>
              <a:buNone/>
              <a:defRPr sz="3600">
                <a:solidFill>
                  <a:schemeClr val="accent2"/>
                </a:solidFill>
              </a:defRPr>
            </a:lvl3pPr>
            <a:lvl4pPr lvl="3" algn="ctr">
              <a:lnSpc>
                <a:spcPct val="100000"/>
              </a:lnSpc>
              <a:spcBef>
                <a:spcPts val="0"/>
              </a:spcBef>
              <a:spcAft>
                <a:spcPts val="0"/>
              </a:spcAft>
              <a:buClr>
                <a:schemeClr val="accent2"/>
              </a:buClr>
              <a:buSzPts val="3600"/>
              <a:buNone/>
              <a:defRPr sz="3600">
                <a:solidFill>
                  <a:schemeClr val="accent2"/>
                </a:solidFill>
              </a:defRPr>
            </a:lvl4pPr>
            <a:lvl5pPr lvl="4" algn="ctr">
              <a:lnSpc>
                <a:spcPct val="100000"/>
              </a:lnSpc>
              <a:spcBef>
                <a:spcPts val="0"/>
              </a:spcBef>
              <a:spcAft>
                <a:spcPts val="0"/>
              </a:spcAft>
              <a:buClr>
                <a:schemeClr val="accent2"/>
              </a:buClr>
              <a:buSzPts val="3600"/>
              <a:buNone/>
              <a:defRPr sz="3600">
                <a:solidFill>
                  <a:schemeClr val="accent2"/>
                </a:solidFill>
              </a:defRPr>
            </a:lvl5pPr>
            <a:lvl6pPr lvl="5" algn="ctr">
              <a:lnSpc>
                <a:spcPct val="100000"/>
              </a:lnSpc>
              <a:spcBef>
                <a:spcPts val="0"/>
              </a:spcBef>
              <a:spcAft>
                <a:spcPts val="0"/>
              </a:spcAft>
              <a:buClr>
                <a:schemeClr val="accent2"/>
              </a:buClr>
              <a:buSzPts val="3600"/>
              <a:buNone/>
              <a:defRPr sz="3600">
                <a:solidFill>
                  <a:schemeClr val="accent2"/>
                </a:solidFill>
              </a:defRPr>
            </a:lvl6pPr>
            <a:lvl7pPr lvl="6" algn="ctr">
              <a:lnSpc>
                <a:spcPct val="100000"/>
              </a:lnSpc>
              <a:spcBef>
                <a:spcPts val="0"/>
              </a:spcBef>
              <a:spcAft>
                <a:spcPts val="0"/>
              </a:spcAft>
              <a:buClr>
                <a:schemeClr val="accent2"/>
              </a:buClr>
              <a:buSzPts val="3600"/>
              <a:buNone/>
              <a:defRPr sz="3600">
                <a:solidFill>
                  <a:schemeClr val="accent2"/>
                </a:solidFill>
              </a:defRPr>
            </a:lvl7pPr>
            <a:lvl8pPr lvl="7" algn="ctr">
              <a:lnSpc>
                <a:spcPct val="100000"/>
              </a:lnSpc>
              <a:spcBef>
                <a:spcPts val="0"/>
              </a:spcBef>
              <a:spcAft>
                <a:spcPts val="0"/>
              </a:spcAft>
              <a:buClr>
                <a:schemeClr val="accent2"/>
              </a:buClr>
              <a:buSzPts val="3600"/>
              <a:buNone/>
              <a:defRPr sz="3600">
                <a:solidFill>
                  <a:schemeClr val="accent2"/>
                </a:solidFill>
              </a:defRPr>
            </a:lvl8pPr>
            <a:lvl9pPr lvl="8" algn="ctr">
              <a:lnSpc>
                <a:spcPct val="100000"/>
              </a:lnSpc>
              <a:spcBef>
                <a:spcPts val="0"/>
              </a:spcBef>
              <a:spcAft>
                <a:spcPts val="0"/>
              </a:spcAft>
              <a:buClr>
                <a:schemeClr val="accent2"/>
              </a:buClr>
              <a:buSzPts val="3600"/>
              <a:buNone/>
              <a:defRPr sz="3600">
                <a:solidFill>
                  <a:schemeClr val="accent2"/>
                </a:solidFill>
              </a:defRPr>
            </a:lvl9pPr>
          </a:lstStyle>
          <a:p>
            <a:endParaRPr/>
          </a:p>
        </p:txBody>
      </p:sp>
      <p:sp>
        <p:nvSpPr>
          <p:cNvPr id="56" name="Google Shape;56;p7"/>
          <p:cNvSpPr txBox="1">
            <a:spLocks noGrp="1"/>
          </p:cNvSpPr>
          <p:nvPr>
            <p:ph type="title" idx="13"/>
          </p:nvPr>
        </p:nvSpPr>
        <p:spPr>
          <a:xfrm>
            <a:off x="4919313" y="3708900"/>
            <a:ext cx="2438400" cy="3801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600"/>
              <a:buNone/>
              <a:defRPr sz="16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57" name="Google Shape;57;p7"/>
          <p:cNvSpPr txBox="1">
            <a:spLocks noGrp="1"/>
          </p:cNvSpPr>
          <p:nvPr>
            <p:ph type="subTitle" idx="14"/>
          </p:nvPr>
        </p:nvSpPr>
        <p:spPr>
          <a:xfrm>
            <a:off x="4919313" y="3972697"/>
            <a:ext cx="2438400" cy="612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8" name="Google Shape;58;p7"/>
          <p:cNvSpPr txBox="1">
            <a:spLocks noGrp="1"/>
          </p:cNvSpPr>
          <p:nvPr>
            <p:ph type="title" idx="15"/>
          </p:nvPr>
        </p:nvSpPr>
        <p:spPr>
          <a:xfrm>
            <a:off x="4919313" y="3096600"/>
            <a:ext cx="2438400" cy="6123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Clr>
                <a:schemeClr val="accent2"/>
              </a:buClr>
              <a:buSzPts val="3600"/>
              <a:buNone/>
              <a:defRPr sz="3600">
                <a:solidFill>
                  <a:schemeClr val="accent2"/>
                </a:solidFill>
              </a:defRPr>
            </a:lvl1pPr>
            <a:lvl2pPr lvl="1" algn="ctr">
              <a:lnSpc>
                <a:spcPct val="100000"/>
              </a:lnSpc>
              <a:spcBef>
                <a:spcPts val="0"/>
              </a:spcBef>
              <a:spcAft>
                <a:spcPts val="0"/>
              </a:spcAft>
              <a:buClr>
                <a:schemeClr val="accent2"/>
              </a:buClr>
              <a:buSzPts val="3600"/>
              <a:buNone/>
              <a:defRPr sz="3600">
                <a:solidFill>
                  <a:schemeClr val="accent2"/>
                </a:solidFill>
              </a:defRPr>
            </a:lvl2pPr>
            <a:lvl3pPr lvl="2" algn="ctr">
              <a:lnSpc>
                <a:spcPct val="100000"/>
              </a:lnSpc>
              <a:spcBef>
                <a:spcPts val="0"/>
              </a:spcBef>
              <a:spcAft>
                <a:spcPts val="0"/>
              </a:spcAft>
              <a:buClr>
                <a:schemeClr val="accent2"/>
              </a:buClr>
              <a:buSzPts val="3600"/>
              <a:buNone/>
              <a:defRPr sz="3600">
                <a:solidFill>
                  <a:schemeClr val="accent2"/>
                </a:solidFill>
              </a:defRPr>
            </a:lvl3pPr>
            <a:lvl4pPr lvl="3" algn="ctr">
              <a:lnSpc>
                <a:spcPct val="100000"/>
              </a:lnSpc>
              <a:spcBef>
                <a:spcPts val="0"/>
              </a:spcBef>
              <a:spcAft>
                <a:spcPts val="0"/>
              </a:spcAft>
              <a:buClr>
                <a:schemeClr val="accent2"/>
              </a:buClr>
              <a:buSzPts val="3600"/>
              <a:buNone/>
              <a:defRPr sz="3600">
                <a:solidFill>
                  <a:schemeClr val="accent2"/>
                </a:solidFill>
              </a:defRPr>
            </a:lvl4pPr>
            <a:lvl5pPr lvl="4" algn="ctr">
              <a:lnSpc>
                <a:spcPct val="100000"/>
              </a:lnSpc>
              <a:spcBef>
                <a:spcPts val="0"/>
              </a:spcBef>
              <a:spcAft>
                <a:spcPts val="0"/>
              </a:spcAft>
              <a:buClr>
                <a:schemeClr val="accent2"/>
              </a:buClr>
              <a:buSzPts val="3600"/>
              <a:buNone/>
              <a:defRPr sz="3600">
                <a:solidFill>
                  <a:schemeClr val="accent2"/>
                </a:solidFill>
              </a:defRPr>
            </a:lvl5pPr>
            <a:lvl6pPr lvl="5" algn="ctr">
              <a:lnSpc>
                <a:spcPct val="100000"/>
              </a:lnSpc>
              <a:spcBef>
                <a:spcPts val="0"/>
              </a:spcBef>
              <a:spcAft>
                <a:spcPts val="0"/>
              </a:spcAft>
              <a:buClr>
                <a:schemeClr val="accent2"/>
              </a:buClr>
              <a:buSzPts val="3600"/>
              <a:buNone/>
              <a:defRPr sz="3600">
                <a:solidFill>
                  <a:schemeClr val="accent2"/>
                </a:solidFill>
              </a:defRPr>
            </a:lvl6pPr>
            <a:lvl7pPr lvl="6" algn="ctr">
              <a:lnSpc>
                <a:spcPct val="100000"/>
              </a:lnSpc>
              <a:spcBef>
                <a:spcPts val="0"/>
              </a:spcBef>
              <a:spcAft>
                <a:spcPts val="0"/>
              </a:spcAft>
              <a:buClr>
                <a:schemeClr val="accent2"/>
              </a:buClr>
              <a:buSzPts val="3600"/>
              <a:buNone/>
              <a:defRPr sz="3600">
                <a:solidFill>
                  <a:schemeClr val="accent2"/>
                </a:solidFill>
              </a:defRPr>
            </a:lvl7pPr>
            <a:lvl8pPr lvl="7" algn="ctr">
              <a:lnSpc>
                <a:spcPct val="100000"/>
              </a:lnSpc>
              <a:spcBef>
                <a:spcPts val="0"/>
              </a:spcBef>
              <a:spcAft>
                <a:spcPts val="0"/>
              </a:spcAft>
              <a:buClr>
                <a:schemeClr val="accent2"/>
              </a:buClr>
              <a:buSzPts val="3600"/>
              <a:buNone/>
              <a:defRPr sz="3600">
                <a:solidFill>
                  <a:schemeClr val="accent2"/>
                </a:solidFill>
              </a:defRPr>
            </a:lvl8pPr>
            <a:lvl9pPr lvl="8" algn="ctr">
              <a:lnSpc>
                <a:spcPct val="100000"/>
              </a:lnSpc>
              <a:spcBef>
                <a:spcPts val="0"/>
              </a:spcBef>
              <a:spcAft>
                <a:spcPts val="0"/>
              </a:spcAft>
              <a:buClr>
                <a:schemeClr val="accent2"/>
              </a:buClr>
              <a:buSzPts val="3600"/>
              <a:buNone/>
              <a:defRPr sz="3600">
                <a:solidFill>
                  <a:schemeClr val="accent2"/>
                </a:solidFill>
              </a:defRPr>
            </a:lvl9pPr>
          </a:lstStyle>
          <a:p>
            <a:endParaRPr/>
          </a:p>
        </p:txBody>
      </p:sp>
      <p:sp>
        <p:nvSpPr>
          <p:cNvPr id="59" name="Google Shape;59;p7"/>
          <p:cNvSpPr/>
          <p:nvPr/>
        </p:nvSpPr>
        <p:spPr>
          <a:xfrm rot="-2198493">
            <a:off x="-832604" y="1517377"/>
            <a:ext cx="2323178" cy="2682610"/>
          </a:xfrm>
          <a:custGeom>
            <a:avLst/>
            <a:gdLst/>
            <a:ahLst/>
            <a:cxnLst/>
            <a:rect l="l" t="t" r="r" b="b"/>
            <a:pathLst>
              <a:path w="49646" h="57327" extrusionOk="0">
                <a:moveTo>
                  <a:pt x="29268" y="0"/>
                </a:moveTo>
                <a:cubicBezTo>
                  <a:pt x="27037" y="0"/>
                  <a:pt x="24804" y="234"/>
                  <a:pt x="22605" y="706"/>
                </a:cubicBezTo>
                <a:cubicBezTo>
                  <a:pt x="19601" y="1340"/>
                  <a:pt x="16312" y="1941"/>
                  <a:pt x="13734" y="3711"/>
                </a:cubicBezTo>
                <a:cubicBezTo>
                  <a:pt x="9233" y="6803"/>
                  <a:pt x="5955" y="14024"/>
                  <a:pt x="3846" y="18886"/>
                </a:cubicBezTo>
                <a:cubicBezTo>
                  <a:pt x="1334" y="24666"/>
                  <a:pt x="1" y="30959"/>
                  <a:pt x="842" y="37252"/>
                </a:cubicBezTo>
                <a:cubicBezTo>
                  <a:pt x="1814" y="44495"/>
                  <a:pt x="5496" y="51695"/>
                  <a:pt x="11855" y="55279"/>
                </a:cubicBezTo>
                <a:cubicBezTo>
                  <a:pt x="14264" y="56640"/>
                  <a:pt x="17071" y="57326"/>
                  <a:pt x="19854" y="57326"/>
                </a:cubicBezTo>
                <a:cubicBezTo>
                  <a:pt x="24419" y="57326"/>
                  <a:pt x="28920" y="55482"/>
                  <a:pt x="31499" y="51750"/>
                </a:cubicBezTo>
                <a:cubicBezTo>
                  <a:pt x="36415" y="44637"/>
                  <a:pt x="33148" y="34062"/>
                  <a:pt x="38174" y="27026"/>
                </a:cubicBezTo>
                <a:cubicBezTo>
                  <a:pt x="41299" y="22644"/>
                  <a:pt x="47286" y="20274"/>
                  <a:pt x="48728" y="15084"/>
                </a:cubicBezTo>
                <a:cubicBezTo>
                  <a:pt x="49646" y="11795"/>
                  <a:pt x="48335" y="8168"/>
                  <a:pt x="45986" y="5710"/>
                </a:cubicBezTo>
                <a:cubicBezTo>
                  <a:pt x="43637" y="3241"/>
                  <a:pt x="40381" y="1810"/>
                  <a:pt x="37082" y="968"/>
                </a:cubicBezTo>
                <a:cubicBezTo>
                  <a:pt x="34518" y="325"/>
                  <a:pt x="31894" y="0"/>
                  <a:pt x="29268"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 name="Google Shape;60;p7"/>
          <p:cNvSpPr/>
          <p:nvPr/>
        </p:nvSpPr>
        <p:spPr>
          <a:xfrm>
            <a:off x="-427750" y="2978950"/>
            <a:ext cx="1746888" cy="2357125"/>
          </a:xfrm>
          <a:custGeom>
            <a:avLst/>
            <a:gdLst/>
            <a:ahLst/>
            <a:cxnLst/>
            <a:rect l="l" t="t" r="r" b="b"/>
            <a:pathLst>
              <a:path w="17110" h="23087" extrusionOk="0">
                <a:moveTo>
                  <a:pt x="11060" y="0"/>
                </a:moveTo>
                <a:cubicBezTo>
                  <a:pt x="8458" y="0"/>
                  <a:pt x="4658" y="1566"/>
                  <a:pt x="3223" y="2864"/>
                </a:cubicBezTo>
                <a:cubicBezTo>
                  <a:pt x="252" y="5519"/>
                  <a:pt x="0" y="12336"/>
                  <a:pt x="732" y="15865"/>
                </a:cubicBezTo>
                <a:cubicBezTo>
                  <a:pt x="1322" y="18750"/>
                  <a:pt x="3136" y="21525"/>
                  <a:pt x="5878" y="22606"/>
                </a:cubicBezTo>
                <a:cubicBezTo>
                  <a:pt x="6704" y="22933"/>
                  <a:pt x="7578" y="23086"/>
                  <a:pt x="8457" y="23086"/>
                </a:cubicBezTo>
                <a:cubicBezTo>
                  <a:pt x="10604" y="23086"/>
                  <a:pt x="12780" y="22176"/>
                  <a:pt x="14346" y="20673"/>
                </a:cubicBezTo>
                <a:cubicBezTo>
                  <a:pt x="15241" y="19809"/>
                  <a:pt x="15973" y="18739"/>
                  <a:pt x="16279" y="17526"/>
                </a:cubicBezTo>
                <a:cubicBezTo>
                  <a:pt x="17110" y="14248"/>
                  <a:pt x="14651" y="11047"/>
                  <a:pt x="14422" y="7671"/>
                </a:cubicBezTo>
                <a:cubicBezTo>
                  <a:pt x="14335" y="6371"/>
                  <a:pt x="14586" y="5071"/>
                  <a:pt x="14520" y="3771"/>
                </a:cubicBezTo>
                <a:cubicBezTo>
                  <a:pt x="14444" y="2482"/>
                  <a:pt x="13985" y="1094"/>
                  <a:pt x="12882" y="406"/>
                </a:cubicBezTo>
                <a:cubicBezTo>
                  <a:pt x="12419" y="122"/>
                  <a:pt x="11786" y="0"/>
                  <a:pt x="1106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 name="Google Shape;61;p7"/>
          <p:cNvSpPr/>
          <p:nvPr/>
        </p:nvSpPr>
        <p:spPr>
          <a:xfrm>
            <a:off x="623750" y="4420925"/>
            <a:ext cx="1244959" cy="1141771"/>
          </a:xfrm>
          <a:custGeom>
            <a:avLst/>
            <a:gdLst/>
            <a:ahLst/>
            <a:cxnLst/>
            <a:rect l="l" t="t" r="r" b="b"/>
            <a:pathLst>
              <a:path w="15624" h="14329" extrusionOk="0">
                <a:moveTo>
                  <a:pt x="8358" y="1"/>
                </a:moveTo>
                <a:cubicBezTo>
                  <a:pt x="5891" y="1"/>
                  <a:pt x="2866" y="476"/>
                  <a:pt x="1694" y="1253"/>
                </a:cubicBezTo>
                <a:cubicBezTo>
                  <a:pt x="459" y="2061"/>
                  <a:pt x="0" y="3700"/>
                  <a:pt x="230" y="5153"/>
                </a:cubicBezTo>
                <a:cubicBezTo>
                  <a:pt x="448" y="6595"/>
                  <a:pt x="1235" y="7895"/>
                  <a:pt x="2065" y="9097"/>
                </a:cubicBezTo>
                <a:cubicBezTo>
                  <a:pt x="3201" y="10736"/>
                  <a:pt x="4502" y="12331"/>
                  <a:pt x="6228" y="13347"/>
                </a:cubicBezTo>
                <a:cubicBezTo>
                  <a:pt x="7260" y="13959"/>
                  <a:pt x="8475" y="14329"/>
                  <a:pt x="9667" y="14329"/>
                </a:cubicBezTo>
                <a:cubicBezTo>
                  <a:pt x="10455" y="14329"/>
                  <a:pt x="11233" y="14167"/>
                  <a:pt x="11942" y="13806"/>
                </a:cubicBezTo>
                <a:cubicBezTo>
                  <a:pt x="13329" y="13107"/>
                  <a:pt x="14302" y="11719"/>
                  <a:pt x="14728" y="10222"/>
                </a:cubicBezTo>
                <a:cubicBezTo>
                  <a:pt x="15624" y="7120"/>
                  <a:pt x="14739" y="1515"/>
                  <a:pt x="11188" y="324"/>
                </a:cubicBezTo>
                <a:cubicBezTo>
                  <a:pt x="10524" y="103"/>
                  <a:pt x="9501" y="1"/>
                  <a:pt x="8358"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 name="Google Shape;62;p7"/>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Two Columns">
  <p:cSld name="ONE_COLUMN_TEXT_1">
    <p:spTree>
      <p:nvGrpSpPr>
        <p:cNvPr id="1" name="Shape 63"/>
        <p:cNvGrpSpPr/>
        <p:nvPr/>
      </p:nvGrpSpPr>
      <p:grpSpPr>
        <a:xfrm>
          <a:off x="0" y="0"/>
          <a:ext cx="0" cy="0"/>
          <a:chOff x="0" y="0"/>
          <a:chExt cx="0" cy="0"/>
        </a:xfrm>
      </p:grpSpPr>
      <p:sp>
        <p:nvSpPr>
          <p:cNvPr id="64" name="Google Shape;64;p8"/>
          <p:cNvSpPr txBox="1">
            <a:spLocks noGrp="1"/>
          </p:cNvSpPr>
          <p:nvPr>
            <p:ph type="title"/>
          </p:nvPr>
        </p:nvSpPr>
        <p:spPr>
          <a:xfrm>
            <a:off x="-203250" y="292625"/>
            <a:ext cx="95505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a:endParaRPr/>
          </a:p>
        </p:txBody>
      </p:sp>
      <p:sp>
        <p:nvSpPr>
          <p:cNvPr id="65" name="Google Shape;65;p8"/>
          <p:cNvSpPr/>
          <p:nvPr/>
        </p:nvSpPr>
        <p:spPr>
          <a:xfrm>
            <a:off x="4356650" y="865325"/>
            <a:ext cx="116100" cy="11610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 name="Google Shape;66;p8"/>
          <p:cNvSpPr/>
          <p:nvPr/>
        </p:nvSpPr>
        <p:spPr>
          <a:xfrm>
            <a:off x="4513950" y="865325"/>
            <a:ext cx="116100" cy="11610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 name="Google Shape;67;p8"/>
          <p:cNvSpPr/>
          <p:nvPr/>
        </p:nvSpPr>
        <p:spPr>
          <a:xfrm>
            <a:off x="4671250" y="865325"/>
            <a:ext cx="116100" cy="11610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 name="Google Shape;68;p8"/>
          <p:cNvSpPr txBox="1">
            <a:spLocks noGrp="1"/>
          </p:cNvSpPr>
          <p:nvPr>
            <p:ph type="title" idx="2"/>
          </p:nvPr>
        </p:nvSpPr>
        <p:spPr>
          <a:xfrm>
            <a:off x="1346073" y="2924325"/>
            <a:ext cx="2611500" cy="3801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accent4"/>
              </a:buClr>
              <a:buSzPts val="1800"/>
              <a:buNone/>
              <a:defRPr sz="1800">
                <a:solidFill>
                  <a:schemeClr val="accent4"/>
                </a:solidFill>
              </a:defRPr>
            </a:lvl1pPr>
            <a:lvl2pPr lvl="1" algn="ctr">
              <a:lnSpc>
                <a:spcPct val="100000"/>
              </a:lnSpc>
              <a:spcBef>
                <a:spcPts val="0"/>
              </a:spcBef>
              <a:spcAft>
                <a:spcPts val="0"/>
              </a:spcAft>
              <a:buClr>
                <a:schemeClr val="accent4"/>
              </a:buClr>
              <a:buSzPts val="1800"/>
              <a:buNone/>
              <a:defRPr sz="1800">
                <a:solidFill>
                  <a:schemeClr val="accent4"/>
                </a:solidFill>
              </a:defRPr>
            </a:lvl2pPr>
            <a:lvl3pPr lvl="2" algn="ctr">
              <a:lnSpc>
                <a:spcPct val="100000"/>
              </a:lnSpc>
              <a:spcBef>
                <a:spcPts val="0"/>
              </a:spcBef>
              <a:spcAft>
                <a:spcPts val="0"/>
              </a:spcAft>
              <a:buClr>
                <a:schemeClr val="accent4"/>
              </a:buClr>
              <a:buSzPts val="1800"/>
              <a:buNone/>
              <a:defRPr sz="1800">
                <a:solidFill>
                  <a:schemeClr val="accent4"/>
                </a:solidFill>
              </a:defRPr>
            </a:lvl3pPr>
            <a:lvl4pPr lvl="3" algn="ctr">
              <a:lnSpc>
                <a:spcPct val="100000"/>
              </a:lnSpc>
              <a:spcBef>
                <a:spcPts val="0"/>
              </a:spcBef>
              <a:spcAft>
                <a:spcPts val="0"/>
              </a:spcAft>
              <a:buClr>
                <a:schemeClr val="accent4"/>
              </a:buClr>
              <a:buSzPts val="1800"/>
              <a:buNone/>
              <a:defRPr sz="1800">
                <a:solidFill>
                  <a:schemeClr val="accent4"/>
                </a:solidFill>
              </a:defRPr>
            </a:lvl4pPr>
            <a:lvl5pPr lvl="4" algn="ctr">
              <a:lnSpc>
                <a:spcPct val="100000"/>
              </a:lnSpc>
              <a:spcBef>
                <a:spcPts val="0"/>
              </a:spcBef>
              <a:spcAft>
                <a:spcPts val="0"/>
              </a:spcAft>
              <a:buClr>
                <a:schemeClr val="accent4"/>
              </a:buClr>
              <a:buSzPts val="1800"/>
              <a:buNone/>
              <a:defRPr sz="1800">
                <a:solidFill>
                  <a:schemeClr val="accent4"/>
                </a:solidFill>
              </a:defRPr>
            </a:lvl5pPr>
            <a:lvl6pPr lvl="5" algn="ctr">
              <a:lnSpc>
                <a:spcPct val="100000"/>
              </a:lnSpc>
              <a:spcBef>
                <a:spcPts val="0"/>
              </a:spcBef>
              <a:spcAft>
                <a:spcPts val="0"/>
              </a:spcAft>
              <a:buClr>
                <a:schemeClr val="accent4"/>
              </a:buClr>
              <a:buSzPts val="1800"/>
              <a:buNone/>
              <a:defRPr sz="1800">
                <a:solidFill>
                  <a:schemeClr val="accent4"/>
                </a:solidFill>
              </a:defRPr>
            </a:lvl6pPr>
            <a:lvl7pPr lvl="6" algn="ctr">
              <a:lnSpc>
                <a:spcPct val="100000"/>
              </a:lnSpc>
              <a:spcBef>
                <a:spcPts val="0"/>
              </a:spcBef>
              <a:spcAft>
                <a:spcPts val="0"/>
              </a:spcAft>
              <a:buClr>
                <a:schemeClr val="accent4"/>
              </a:buClr>
              <a:buSzPts val="1800"/>
              <a:buNone/>
              <a:defRPr sz="1800">
                <a:solidFill>
                  <a:schemeClr val="accent4"/>
                </a:solidFill>
              </a:defRPr>
            </a:lvl7pPr>
            <a:lvl8pPr lvl="7" algn="ctr">
              <a:lnSpc>
                <a:spcPct val="100000"/>
              </a:lnSpc>
              <a:spcBef>
                <a:spcPts val="0"/>
              </a:spcBef>
              <a:spcAft>
                <a:spcPts val="0"/>
              </a:spcAft>
              <a:buClr>
                <a:schemeClr val="accent4"/>
              </a:buClr>
              <a:buSzPts val="1800"/>
              <a:buNone/>
              <a:defRPr sz="1800">
                <a:solidFill>
                  <a:schemeClr val="accent4"/>
                </a:solidFill>
              </a:defRPr>
            </a:lvl8pPr>
            <a:lvl9pPr lvl="8" algn="ctr">
              <a:lnSpc>
                <a:spcPct val="100000"/>
              </a:lnSpc>
              <a:spcBef>
                <a:spcPts val="0"/>
              </a:spcBef>
              <a:spcAft>
                <a:spcPts val="0"/>
              </a:spcAft>
              <a:buClr>
                <a:schemeClr val="accent4"/>
              </a:buClr>
              <a:buSzPts val="1800"/>
              <a:buNone/>
              <a:defRPr sz="1800">
                <a:solidFill>
                  <a:schemeClr val="accent4"/>
                </a:solidFill>
              </a:defRPr>
            </a:lvl9pPr>
          </a:lstStyle>
          <a:p>
            <a:endParaRPr/>
          </a:p>
        </p:txBody>
      </p:sp>
      <p:sp>
        <p:nvSpPr>
          <p:cNvPr id="69" name="Google Shape;69;p8"/>
          <p:cNvSpPr txBox="1">
            <a:spLocks noGrp="1"/>
          </p:cNvSpPr>
          <p:nvPr>
            <p:ph type="subTitle" idx="1"/>
          </p:nvPr>
        </p:nvSpPr>
        <p:spPr>
          <a:xfrm>
            <a:off x="1346073" y="3272400"/>
            <a:ext cx="2611500" cy="1214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70" name="Google Shape;70;p8"/>
          <p:cNvSpPr txBox="1">
            <a:spLocks noGrp="1"/>
          </p:cNvSpPr>
          <p:nvPr>
            <p:ph type="title" idx="3"/>
          </p:nvPr>
        </p:nvSpPr>
        <p:spPr>
          <a:xfrm>
            <a:off x="5186427" y="2924325"/>
            <a:ext cx="2611500" cy="3801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accent4"/>
              </a:buClr>
              <a:buSzPts val="1800"/>
              <a:buNone/>
              <a:defRPr sz="1800">
                <a:solidFill>
                  <a:schemeClr val="accent4"/>
                </a:solidFill>
              </a:defRPr>
            </a:lvl1pPr>
            <a:lvl2pPr lvl="1" algn="ctr">
              <a:lnSpc>
                <a:spcPct val="100000"/>
              </a:lnSpc>
              <a:spcBef>
                <a:spcPts val="0"/>
              </a:spcBef>
              <a:spcAft>
                <a:spcPts val="0"/>
              </a:spcAft>
              <a:buClr>
                <a:schemeClr val="accent4"/>
              </a:buClr>
              <a:buSzPts val="1800"/>
              <a:buNone/>
              <a:defRPr sz="1800">
                <a:solidFill>
                  <a:schemeClr val="accent4"/>
                </a:solidFill>
              </a:defRPr>
            </a:lvl2pPr>
            <a:lvl3pPr lvl="2" algn="ctr">
              <a:lnSpc>
                <a:spcPct val="100000"/>
              </a:lnSpc>
              <a:spcBef>
                <a:spcPts val="0"/>
              </a:spcBef>
              <a:spcAft>
                <a:spcPts val="0"/>
              </a:spcAft>
              <a:buClr>
                <a:schemeClr val="accent4"/>
              </a:buClr>
              <a:buSzPts val="1800"/>
              <a:buNone/>
              <a:defRPr sz="1800">
                <a:solidFill>
                  <a:schemeClr val="accent4"/>
                </a:solidFill>
              </a:defRPr>
            </a:lvl3pPr>
            <a:lvl4pPr lvl="3" algn="ctr">
              <a:lnSpc>
                <a:spcPct val="100000"/>
              </a:lnSpc>
              <a:spcBef>
                <a:spcPts val="0"/>
              </a:spcBef>
              <a:spcAft>
                <a:spcPts val="0"/>
              </a:spcAft>
              <a:buClr>
                <a:schemeClr val="accent4"/>
              </a:buClr>
              <a:buSzPts val="1800"/>
              <a:buNone/>
              <a:defRPr sz="1800">
                <a:solidFill>
                  <a:schemeClr val="accent4"/>
                </a:solidFill>
              </a:defRPr>
            </a:lvl4pPr>
            <a:lvl5pPr lvl="4" algn="ctr">
              <a:lnSpc>
                <a:spcPct val="100000"/>
              </a:lnSpc>
              <a:spcBef>
                <a:spcPts val="0"/>
              </a:spcBef>
              <a:spcAft>
                <a:spcPts val="0"/>
              </a:spcAft>
              <a:buClr>
                <a:schemeClr val="accent4"/>
              </a:buClr>
              <a:buSzPts val="1800"/>
              <a:buNone/>
              <a:defRPr sz="1800">
                <a:solidFill>
                  <a:schemeClr val="accent4"/>
                </a:solidFill>
              </a:defRPr>
            </a:lvl5pPr>
            <a:lvl6pPr lvl="5" algn="ctr">
              <a:lnSpc>
                <a:spcPct val="100000"/>
              </a:lnSpc>
              <a:spcBef>
                <a:spcPts val="0"/>
              </a:spcBef>
              <a:spcAft>
                <a:spcPts val="0"/>
              </a:spcAft>
              <a:buClr>
                <a:schemeClr val="accent4"/>
              </a:buClr>
              <a:buSzPts val="1800"/>
              <a:buNone/>
              <a:defRPr sz="1800">
                <a:solidFill>
                  <a:schemeClr val="accent4"/>
                </a:solidFill>
              </a:defRPr>
            </a:lvl6pPr>
            <a:lvl7pPr lvl="6" algn="ctr">
              <a:lnSpc>
                <a:spcPct val="100000"/>
              </a:lnSpc>
              <a:spcBef>
                <a:spcPts val="0"/>
              </a:spcBef>
              <a:spcAft>
                <a:spcPts val="0"/>
              </a:spcAft>
              <a:buClr>
                <a:schemeClr val="accent4"/>
              </a:buClr>
              <a:buSzPts val="1800"/>
              <a:buNone/>
              <a:defRPr sz="1800">
                <a:solidFill>
                  <a:schemeClr val="accent4"/>
                </a:solidFill>
              </a:defRPr>
            </a:lvl7pPr>
            <a:lvl8pPr lvl="7" algn="ctr">
              <a:lnSpc>
                <a:spcPct val="100000"/>
              </a:lnSpc>
              <a:spcBef>
                <a:spcPts val="0"/>
              </a:spcBef>
              <a:spcAft>
                <a:spcPts val="0"/>
              </a:spcAft>
              <a:buClr>
                <a:schemeClr val="accent4"/>
              </a:buClr>
              <a:buSzPts val="1800"/>
              <a:buNone/>
              <a:defRPr sz="1800">
                <a:solidFill>
                  <a:schemeClr val="accent4"/>
                </a:solidFill>
              </a:defRPr>
            </a:lvl8pPr>
            <a:lvl9pPr lvl="8" algn="ctr">
              <a:lnSpc>
                <a:spcPct val="100000"/>
              </a:lnSpc>
              <a:spcBef>
                <a:spcPts val="0"/>
              </a:spcBef>
              <a:spcAft>
                <a:spcPts val="0"/>
              </a:spcAft>
              <a:buClr>
                <a:schemeClr val="accent4"/>
              </a:buClr>
              <a:buSzPts val="1800"/>
              <a:buNone/>
              <a:defRPr sz="1800">
                <a:solidFill>
                  <a:schemeClr val="accent4"/>
                </a:solidFill>
              </a:defRPr>
            </a:lvl9pPr>
          </a:lstStyle>
          <a:p>
            <a:endParaRPr/>
          </a:p>
        </p:txBody>
      </p:sp>
      <p:sp>
        <p:nvSpPr>
          <p:cNvPr id="71" name="Google Shape;71;p8"/>
          <p:cNvSpPr txBox="1">
            <a:spLocks noGrp="1"/>
          </p:cNvSpPr>
          <p:nvPr>
            <p:ph type="subTitle" idx="4"/>
          </p:nvPr>
        </p:nvSpPr>
        <p:spPr>
          <a:xfrm>
            <a:off x="5186423" y="3272400"/>
            <a:ext cx="2611500" cy="1214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72" name="Google Shape;72;p8"/>
          <p:cNvSpPr/>
          <p:nvPr/>
        </p:nvSpPr>
        <p:spPr>
          <a:xfrm>
            <a:off x="-1550264" y="2832725"/>
            <a:ext cx="3649829" cy="3892121"/>
          </a:xfrm>
          <a:custGeom>
            <a:avLst/>
            <a:gdLst/>
            <a:ahLst/>
            <a:cxnLst/>
            <a:rect l="l" t="t" r="r" b="b"/>
            <a:pathLst>
              <a:path w="37825" h="40336" extrusionOk="0">
                <a:moveTo>
                  <a:pt x="16838" y="0"/>
                </a:moveTo>
                <a:cubicBezTo>
                  <a:pt x="13194" y="0"/>
                  <a:pt x="8859" y="2850"/>
                  <a:pt x="6894" y="4923"/>
                </a:cubicBezTo>
                <a:cubicBezTo>
                  <a:pt x="1978" y="10123"/>
                  <a:pt x="1" y="17946"/>
                  <a:pt x="1858" y="24851"/>
                </a:cubicBezTo>
                <a:cubicBezTo>
                  <a:pt x="3726" y="31767"/>
                  <a:pt x="9353" y="37535"/>
                  <a:pt x="16225" y="39568"/>
                </a:cubicBezTo>
                <a:cubicBezTo>
                  <a:pt x="17945" y="40075"/>
                  <a:pt x="19757" y="40336"/>
                  <a:pt x="21564" y="40336"/>
                </a:cubicBezTo>
                <a:cubicBezTo>
                  <a:pt x="25517" y="40336"/>
                  <a:pt x="29445" y="39086"/>
                  <a:pt x="32340" y="36432"/>
                </a:cubicBezTo>
                <a:cubicBezTo>
                  <a:pt x="36546" y="32553"/>
                  <a:pt x="37824" y="25506"/>
                  <a:pt x="34437" y="20885"/>
                </a:cubicBezTo>
                <a:cubicBezTo>
                  <a:pt x="32252" y="17902"/>
                  <a:pt x="28658" y="16318"/>
                  <a:pt x="25992" y="13762"/>
                </a:cubicBezTo>
                <a:cubicBezTo>
                  <a:pt x="23960" y="11806"/>
                  <a:pt x="22452" y="9260"/>
                  <a:pt x="21873" y="6496"/>
                </a:cubicBezTo>
                <a:cubicBezTo>
                  <a:pt x="21545" y="4978"/>
                  <a:pt x="21873" y="2978"/>
                  <a:pt x="20781" y="1711"/>
                </a:cubicBezTo>
                <a:cubicBezTo>
                  <a:pt x="19728" y="485"/>
                  <a:pt x="18342" y="0"/>
                  <a:pt x="16838"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 name="Google Shape;73;p8"/>
          <p:cNvSpPr/>
          <p:nvPr/>
        </p:nvSpPr>
        <p:spPr>
          <a:xfrm rot="-3953611">
            <a:off x="6364550" y="-1766776"/>
            <a:ext cx="3656052" cy="4691503"/>
          </a:xfrm>
          <a:custGeom>
            <a:avLst/>
            <a:gdLst/>
            <a:ahLst/>
            <a:cxnLst/>
            <a:rect l="l" t="t" r="r" b="b"/>
            <a:pathLst>
              <a:path w="43768" h="56166" extrusionOk="0">
                <a:moveTo>
                  <a:pt x="24054" y="0"/>
                </a:moveTo>
                <a:cubicBezTo>
                  <a:pt x="22092" y="0"/>
                  <a:pt x="20084" y="480"/>
                  <a:pt x="18082" y="1557"/>
                </a:cubicBezTo>
                <a:cubicBezTo>
                  <a:pt x="16673" y="2311"/>
                  <a:pt x="15329" y="3250"/>
                  <a:pt x="14411" y="4561"/>
                </a:cubicBezTo>
                <a:cubicBezTo>
                  <a:pt x="12925" y="6670"/>
                  <a:pt x="12739" y="9434"/>
                  <a:pt x="12991" y="12002"/>
                </a:cubicBezTo>
                <a:cubicBezTo>
                  <a:pt x="13253" y="14580"/>
                  <a:pt x="13908" y="17115"/>
                  <a:pt x="13887" y="19693"/>
                </a:cubicBezTo>
                <a:cubicBezTo>
                  <a:pt x="13843" y="23047"/>
                  <a:pt x="12685" y="26303"/>
                  <a:pt x="10598" y="28925"/>
                </a:cubicBezTo>
                <a:cubicBezTo>
                  <a:pt x="9025" y="30881"/>
                  <a:pt x="6971" y="32410"/>
                  <a:pt x="5452" y="34410"/>
                </a:cubicBezTo>
                <a:cubicBezTo>
                  <a:pt x="0" y="41555"/>
                  <a:pt x="2917" y="51945"/>
                  <a:pt x="11297" y="55212"/>
                </a:cubicBezTo>
                <a:cubicBezTo>
                  <a:pt x="12979" y="55866"/>
                  <a:pt x="14767" y="56166"/>
                  <a:pt x="16565" y="56166"/>
                </a:cubicBezTo>
                <a:cubicBezTo>
                  <a:pt x="18820" y="56166"/>
                  <a:pt x="21092" y="55695"/>
                  <a:pt x="23195" y="54862"/>
                </a:cubicBezTo>
                <a:cubicBezTo>
                  <a:pt x="26975" y="53365"/>
                  <a:pt x="30231" y="50765"/>
                  <a:pt x="32995" y="47793"/>
                </a:cubicBezTo>
                <a:cubicBezTo>
                  <a:pt x="37289" y="43172"/>
                  <a:pt x="40490" y="37644"/>
                  <a:pt x="42358" y="31613"/>
                </a:cubicBezTo>
                <a:cubicBezTo>
                  <a:pt x="43199" y="28849"/>
                  <a:pt x="43768" y="25975"/>
                  <a:pt x="43713" y="23091"/>
                </a:cubicBezTo>
                <a:cubicBezTo>
                  <a:pt x="43520" y="13399"/>
                  <a:pt x="34421" y="0"/>
                  <a:pt x="24054"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 name="Google Shape;74;p8"/>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5"/>
        <p:cNvGrpSpPr/>
        <p:nvPr/>
      </p:nvGrpSpPr>
      <p:grpSpPr>
        <a:xfrm>
          <a:off x="0" y="0"/>
          <a:ext cx="0" cy="0"/>
          <a:chOff x="0" y="0"/>
          <a:chExt cx="0" cy="0"/>
        </a:xfrm>
      </p:grpSpPr>
      <p:sp>
        <p:nvSpPr>
          <p:cNvPr id="76" name="Google Shape;76;p9"/>
          <p:cNvSpPr txBox="1">
            <a:spLocks noGrp="1"/>
          </p:cNvSpPr>
          <p:nvPr>
            <p:ph type="title"/>
          </p:nvPr>
        </p:nvSpPr>
        <p:spPr>
          <a:xfrm>
            <a:off x="4871600" y="1221000"/>
            <a:ext cx="3142500" cy="755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800"/>
              <a:buNone/>
              <a:defRPr/>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77" name="Google Shape;77;p9"/>
          <p:cNvSpPr txBox="1">
            <a:spLocks noGrp="1"/>
          </p:cNvSpPr>
          <p:nvPr>
            <p:ph type="body" idx="1"/>
          </p:nvPr>
        </p:nvSpPr>
        <p:spPr>
          <a:xfrm>
            <a:off x="4871600" y="2359800"/>
            <a:ext cx="3142500" cy="1867500"/>
          </a:xfrm>
          <a:prstGeom prst="rect">
            <a:avLst/>
          </a:prstGeom>
          <a:noFill/>
          <a:ln>
            <a:noFill/>
          </a:ln>
        </p:spPr>
        <p:txBody>
          <a:bodyPr spcFirstLastPara="1" wrap="square" lIns="91425" tIns="91425" rIns="91425" bIns="91425" anchor="t" anchorCtr="0">
            <a:noAutofit/>
          </a:bodyPr>
          <a:lstStyle>
            <a:lvl1pPr marL="457200" lvl="0" indent="-330200" algn="ctr">
              <a:lnSpc>
                <a:spcPct val="100000"/>
              </a:lnSpc>
              <a:spcBef>
                <a:spcPts val="0"/>
              </a:spcBef>
              <a:spcAft>
                <a:spcPts val="0"/>
              </a:spcAft>
              <a:buSzPts val="1600"/>
              <a:buChar char="●"/>
              <a:defRPr sz="1600"/>
            </a:lvl1pPr>
            <a:lvl2pPr marL="914400" lvl="1" indent="-330200" algn="ctr">
              <a:lnSpc>
                <a:spcPct val="100000"/>
              </a:lnSpc>
              <a:spcBef>
                <a:spcPts val="1600"/>
              </a:spcBef>
              <a:spcAft>
                <a:spcPts val="0"/>
              </a:spcAft>
              <a:buSzPts val="1600"/>
              <a:buChar char="○"/>
              <a:defRPr sz="1600"/>
            </a:lvl2pPr>
            <a:lvl3pPr marL="1371600" lvl="2" indent="-330200" algn="ctr">
              <a:lnSpc>
                <a:spcPct val="100000"/>
              </a:lnSpc>
              <a:spcBef>
                <a:spcPts val="1600"/>
              </a:spcBef>
              <a:spcAft>
                <a:spcPts val="0"/>
              </a:spcAft>
              <a:buSzPts val="1600"/>
              <a:buChar char="■"/>
              <a:defRPr sz="1600"/>
            </a:lvl3pPr>
            <a:lvl4pPr marL="1828800" lvl="3" indent="-330200" algn="ctr">
              <a:lnSpc>
                <a:spcPct val="100000"/>
              </a:lnSpc>
              <a:spcBef>
                <a:spcPts val="1600"/>
              </a:spcBef>
              <a:spcAft>
                <a:spcPts val="0"/>
              </a:spcAft>
              <a:buSzPts val="1600"/>
              <a:buChar char="●"/>
              <a:defRPr sz="1600"/>
            </a:lvl4pPr>
            <a:lvl5pPr marL="2286000" lvl="4" indent="-330200" algn="ctr">
              <a:lnSpc>
                <a:spcPct val="100000"/>
              </a:lnSpc>
              <a:spcBef>
                <a:spcPts val="1600"/>
              </a:spcBef>
              <a:spcAft>
                <a:spcPts val="0"/>
              </a:spcAft>
              <a:buSzPts val="1600"/>
              <a:buChar char="○"/>
              <a:defRPr sz="1600"/>
            </a:lvl5pPr>
            <a:lvl6pPr marL="2743200" lvl="5" indent="-330200" algn="ctr">
              <a:lnSpc>
                <a:spcPct val="100000"/>
              </a:lnSpc>
              <a:spcBef>
                <a:spcPts val="1600"/>
              </a:spcBef>
              <a:spcAft>
                <a:spcPts val="0"/>
              </a:spcAft>
              <a:buSzPts val="1600"/>
              <a:buChar char="■"/>
              <a:defRPr sz="1600"/>
            </a:lvl6pPr>
            <a:lvl7pPr marL="3200400" lvl="6" indent="-330200" algn="ctr">
              <a:lnSpc>
                <a:spcPct val="100000"/>
              </a:lnSpc>
              <a:spcBef>
                <a:spcPts val="1600"/>
              </a:spcBef>
              <a:spcAft>
                <a:spcPts val="0"/>
              </a:spcAft>
              <a:buSzPts val="1600"/>
              <a:buChar char="●"/>
              <a:defRPr sz="1600"/>
            </a:lvl7pPr>
            <a:lvl8pPr marL="3657600" lvl="7" indent="-330200" algn="ctr">
              <a:lnSpc>
                <a:spcPct val="100000"/>
              </a:lnSpc>
              <a:spcBef>
                <a:spcPts val="1600"/>
              </a:spcBef>
              <a:spcAft>
                <a:spcPts val="0"/>
              </a:spcAft>
              <a:buSzPts val="1600"/>
              <a:buChar char="○"/>
              <a:defRPr sz="1600"/>
            </a:lvl8pPr>
            <a:lvl9pPr marL="4114800" lvl="8" indent="-330200" algn="ctr">
              <a:lnSpc>
                <a:spcPct val="100000"/>
              </a:lnSpc>
              <a:spcBef>
                <a:spcPts val="1600"/>
              </a:spcBef>
              <a:spcAft>
                <a:spcPts val="1600"/>
              </a:spcAft>
              <a:buSzPts val="1600"/>
              <a:buChar char="■"/>
              <a:defRPr sz="1600"/>
            </a:lvl9pPr>
          </a:lstStyle>
          <a:p>
            <a:endParaRPr/>
          </a:p>
        </p:txBody>
      </p:sp>
      <p:sp>
        <p:nvSpPr>
          <p:cNvPr id="78" name="Google Shape;78;p9"/>
          <p:cNvSpPr/>
          <p:nvPr/>
        </p:nvSpPr>
        <p:spPr>
          <a:xfrm rot="-8814555">
            <a:off x="-1852144" y="34329"/>
            <a:ext cx="4058547" cy="3912138"/>
          </a:xfrm>
          <a:custGeom>
            <a:avLst/>
            <a:gdLst/>
            <a:ahLst/>
            <a:cxnLst/>
            <a:rect l="l" t="t" r="r" b="b"/>
            <a:pathLst>
              <a:path w="63314" h="61030" extrusionOk="0">
                <a:moveTo>
                  <a:pt x="19892" y="1"/>
                </a:moveTo>
                <a:cubicBezTo>
                  <a:pt x="19809" y="1"/>
                  <a:pt x="19727" y="2"/>
                  <a:pt x="19645" y="4"/>
                </a:cubicBezTo>
                <a:cubicBezTo>
                  <a:pt x="14510" y="157"/>
                  <a:pt x="9725" y="3293"/>
                  <a:pt x="6119" y="6712"/>
                </a:cubicBezTo>
                <a:cubicBezTo>
                  <a:pt x="2885" y="9771"/>
                  <a:pt x="1" y="14021"/>
                  <a:pt x="930" y="18370"/>
                </a:cubicBezTo>
                <a:cubicBezTo>
                  <a:pt x="1782" y="22423"/>
                  <a:pt x="5617" y="25100"/>
                  <a:pt x="9342" y="26935"/>
                </a:cubicBezTo>
                <a:cubicBezTo>
                  <a:pt x="13308" y="28891"/>
                  <a:pt x="17504" y="30388"/>
                  <a:pt x="21415" y="32453"/>
                </a:cubicBezTo>
                <a:cubicBezTo>
                  <a:pt x="25337" y="34517"/>
                  <a:pt x="29052" y="37249"/>
                  <a:pt x="31346" y="41029"/>
                </a:cubicBezTo>
                <a:cubicBezTo>
                  <a:pt x="32941" y="43662"/>
                  <a:pt x="33771" y="46688"/>
                  <a:pt x="34350" y="49704"/>
                </a:cubicBezTo>
                <a:cubicBezTo>
                  <a:pt x="35072" y="53418"/>
                  <a:pt x="35727" y="57658"/>
                  <a:pt x="38874" y="59755"/>
                </a:cubicBezTo>
                <a:cubicBezTo>
                  <a:pt x="40273" y="60693"/>
                  <a:pt x="41967" y="61030"/>
                  <a:pt x="43666" y="61030"/>
                </a:cubicBezTo>
                <a:cubicBezTo>
                  <a:pt x="44302" y="61030"/>
                  <a:pt x="44938" y="60983"/>
                  <a:pt x="45560" y="60902"/>
                </a:cubicBezTo>
                <a:cubicBezTo>
                  <a:pt x="52924" y="59919"/>
                  <a:pt x="59446" y="54249"/>
                  <a:pt x="61446" y="47093"/>
                </a:cubicBezTo>
                <a:cubicBezTo>
                  <a:pt x="63314" y="40450"/>
                  <a:pt x="61435" y="33261"/>
                  <a:pt x="58266" y="27121"/>
                </a:cubicBezTo>
                <a:cubicBezTo>
                  <a:pt x="54475" y="19757"/>
                  <a:pt x="48750" y="13442"/>
                  <a:pt x="41922" y="8766"/>
                </a:cubicBezTo>
                <a:cubicBezTo>
                  <a:pt x="38382" y="6352"/>
                  <a:pt x="34558" y="4385"/>
                  <a:pt x="30527" y="2921"/>
                </a:cubicBezTo>
                <a:cubicBezTo>
                  <a:pt x="27336" y="1758"/>
                  <a:pt x="23343" y="1"/>
                  <a:pt x="19892"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 name="Google Shape;79;p9"/>
          <p:cNvSpPr/>
          <p:nvPr/>
        </p:nvSpPr>
        <p:spPr>
          <a:xfrm>
            <a:off x="-754000" y="-915250"/>
            <a:ext cx="3301290" cy="2077495"/>
          </a:xfrm>
          <a:custGeom>
            <a:avLst/>
            <a:gdLst/>
            <a:ahLst/>
            <a:cxnLst/>
            <a:rect l="l" t="t" r="r" b="b"/>
            <a:pathLst>
              <a:path w="28705" h="18064" extrusionOk="0">
                <a:moveTo>
                  <a:pt x="13915" y="0"/>
                </a:moveTo>
                <a:cubicBezTo>
                  <a:pt x="6664" y="0"/>
                  <a:pt x="0" y="4648"/>
                  <a:pt x="2505" y="13903"/>
                </a:cubicBezTo>
                <a:cubicBezTo>
                  <a:pt x="2953" y="15563"/>
                  <a:pt x="3871" y="17279"/>
                  <a:pt x="5488" y="17858"/>
                </a:cubicBezTo>
                <a:cubicBezTo>
                  <a:pt x="5892" y="18001"/>
                  <a:pt x="6298" y="18063"/>
                  <a:pt x="6705" y="18063"/>
                </a:cubicBezTo>
                <a:cubicBezTo>
                  <a:pt x="8492" y="18063"/>
                  <a:pt x="10289" y="16865"/>
                  <a:pt x="12043" y="16153"/>
                </a:cubicBezTo>
                <a:cubicBezTo>
                  <a:pt x="14123" y="15313"/>
                  <a:pt x="16377" y="15164"/>
                  <a:pt x="18640" y="15164"/>
                </a:cubicBezTo>
                <a:cubicBezTo>
                  <a:pt x="19586" y="15164"/>
                  <a:pt x="20534" y="15190"/>
                  <a:pt x="21471" y="15203"/>
                </a:cubicBezTo>
                <a:cubicBezTo>
                  <a:pt x="21539" y="15203"/>
                  <a:pt x="21608" y="15204"/>
                  <a:pt x="21676" y="15204"/>
                </a:cubicBezTo>
                <a:cubicBezTo>
                  <a:pt x="24069" y="15204"/>
                  <a:pt x="26856" y="14815"/>
                  <a:pt x="27950" y="12712"/>
                </a:cubicBezTo>
                <a:cubicBezTo>
                  <a:pt x="28704" y="11270"/>
                  <a:pt x="28354" y="9500"/>
                  <a:pt x="27677" y="8025"/>
                </a:cubicBezTo>
                <a:cubicBezTo>
                  <a:pt x="25242" y="2669"/>
                  <a:pt x="19410" y="0"/>
                  <a:pt x="13915" y="0"/>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9"/>
          <p:cNvSpPr/>
          <p:nvPr/>
        </p:nvSpPr>
        <p:spPr>
          <a:xfrm>
            <a:off x="8014106" y="2954900"/>
            <a:ext cx="1875355" cy="2773842"/>
          </a:xfrm>
          <a:custGeom>
            <a:avLst/>
            <a:gdLst/>
            <a:ahLst/>
            <a:cxnLst/>
            <a:rect l="l" t="t" r="r" b="b"/>
            <a:pathLst>
              <a:path w="14882" h="22012" extrusionOk="0">
                <a:moveTo>
                  <a:pt x="7328" y="0"/>
                </a:moveTo>
                <a:cubicBezTo>
                  <a:pt x="6568" y="0"/>
                  <a:pt x="5784" y="253"/>
                  <a:pt x="4994" y="832"/>
                </a:cubicBezTo>
                <a:cubicBezTo>
                  <a:pt x="1" y="4460"/>
                  <a:pt x="2011" y="13386"/>
                  <a:pt x="3835" y="18062"/>
                </a:cubicBezTo>
                <a:cubicBezTo>
                  <a:pt x="4207" y="19034"/>
                  <a:pt x="4633" y="20018"/>
                  <a:pt x="5332" y="20793"/>
                </a:cubicBezTo>
                <a:cubicBezTo>
                  <a:pt x="5966" y="21497"/>
                  <a:pt x="6879" y="22012"/>
                  <a:pt x="7810" y="22012"/>
                </a:cubicBezTo>
                <a:cubicBezTo>
                  <a:pt x="7905" y="22012"/>
                  <a:pt x="8001" y="22006"/>
                  <a:pt x="8096" y="21995"/>
                </a:cubicBezTo>
                <a:cubicBezTo>
                  <a:pt x="8796" y="21919"/>
                  <a:pt x="9429" y="21547"/>
                  <a:pt x="10019" y="21176"/>
                </a:cubicBezTo>
                <a:cubicBezTo>
                  <a:pt x="11341" y="20323"/>
                  <a:pt x="12630" y="19351"/>
                  <a:pt x="13428" y="17996"/>
                </a:cubicBezTo>
                <a:cubicBezTo>
                  <a:pt x="14171" y="16740"/>
                  <a:pt x="14433" y="15265"/>
                  <a:pt x="14630" y="13812"/>
                </a:cubicBezTo>
                <a:cubicBezTo>
                  <a:pt x="14805" y="12763"/>
                  <a:pt x="14881" y="11692"/>
                  <a:pt x="14870" y="10622"/>
                </a:cubicBezTo>
                <a:cubicBezTo>
                  <a:pt x="14796" y="7270"/>
                  <a:pt x="11402" y="0"/>
                  <a:pt x="7328"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 name="Google Shape;81;p9"/>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82"/>
        <p:cNvGrpSpPr/>
        <p:nvPr/>
      </p:nvGrpSpPr>
      <p:grpSpPr>
        <a:xfrm>
          <a:off x="0" y="0"/>
          <a:ext cx="0" cy="0"/>
          <a:chOff x="0" y="0"/>
          <a:chExt cx="0" cy="0"/>
        </a:xfrm>
      </p:grpSpPr>
      <p:sp>
        <p:nvSpPr>
          <p:cNvPr id="83" name="Google Shape;83;p10"/>
          <p:cNvSpPr txBox="1">
            <a:spLocks noGrp="1"/>
          </p:cNvSpPr>
          <p:nvPr>
            <p:ph type="body" idx="1"/>
          </p:nvPr>
        </p:nvSpPr>
        <p:spPr>
          <a:xfrm>
            <a:off x="966450" y="1107375"/>
            <a:ext cx="7211100" cy="3371100"/>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0"/>
              </a:spcBef>
              <a:spcAft>
                <a:spcPts val="0"/>
              </a:spcAft>
              <a:buSzPts val="1800"/>
              <a:buChar char="●"/>
              <a:defRPr/>
            </a:lvl1pPr>
            <a:lvl2pPr marL="914400" lvl="1" indent="-317500" algn="l">
              <a:lnSpc>
                <a:spcPct val="100000"/>
              </a:lnSpc>
              <a:spcBef>
                <a:spcPts val="1600"/>
              </a:spcBef>
              <a:spcAft>
                <a:spcPts val="0"/>
              </a:spcAft>
              <a:buSzPts val="1400"/>
              <a:buChar char="○"/>
              <a:defRPr/>
            </a:lvl2pPr>
            <a:lvl3pPr marL="1371600" lvl="2" indent="-317500" algn="l">
              <a:lnSpc>
                <a:spcPct val="100000"/>
              </a:lnSpc>
              <a:spcBef>
                <a:spcPts val="1600"/>
              </a:spcBef>
              <a:spcAft>
                <a:spcPts val="0"/>
              </a:spcAft>
              <a:buSzPts val="1400"/>
              <a:buChar char="■"/>
              <a:defRPr/>
            </a:lvl3pPr>
            <a:lvl4pPr marL="1828800" lvl="3" indent="-317500" algn="l">
              <a:lnSpc>
                <a:spcPct val="100000"/>
              </a:lnSpc>
              <a:spcBef>
                <a:spcPts val="1600"/>
              </a:spcBef>
              <a:spcAft>
                <a:spcPts val="0"/>
              </a:spcAft>
              <a:buSzPts val="1400"/>
              <a:buChar char="●"/>
              <a:defRPr/>
            </a:lvl4pPr>
            <a:lvl5pPr marL="2286000" lvl="4" indent="-317500" algn="l">
              <a:lnSpc>
                <a:spcPct val="100000"/>
              </a:lnSpc>
              <a:spcBef>
                <a:spcPts val="1600"/>
              </a:spcBef>
              <a:spcAft>
                <a:spcPts val="0"/>
              </a:spcAft>
              <a:buSzPts val="1400"/>
              <a:buChar char="○"/>
              <a:defRPr/>
            </a:lvl5pPr>
            <a:lvl6pPr marL="2743200" lvl="5" indent="-317500" algn="l">
              <a:lnSpc>
                <a:spcPct val="100000"/>
              </a:lnSpc>
              <a:spcBef>
                <a:spcPts val="1600"/>
              </a:spcBef>
              <a:spcAft>
                <a:spcPts val="0"/>
              </a:spcAft>
              <a:buSzPts val="1400"/>
              <a:buChar char="■"/>
              <a:defRPr/>
            </a:lvl6pPr>
            <a:lvl7pPr marL="3200400" lvl="6" indent="-317500" algn="l">
              <a:lnSpc>
                <a:spcPct val="100000"/>
              </a:lnSpc>
              <a:spcBef>
                <a:spcPts val="1600"/>
              </a:spcBef>
              <a:spcAft>
                <a:spcPts val="0"/>
              </a:spcAft>
              <a:buSzPts val="1400"/>
              <a:buChar char="●"/>
              <a:defRPr/>
            </a:lvl7pPr>
            <a:lvl8pPr marL="3657600" lvl="7" indent="-317500" algn="l">
              <a:lnSpc>
                <a:spcPct val="100000"/>
              </a:lnSpc>
              <a:spcBef>
                <a:spcPts val="1600"/>
              </a:spcBef>
              <a:spcAft>
                <a:spcPts val="0"/>
              </a:spcAft>
              <a:buSzPts val="1400"/>
              <a:buChar char="○"/>
              <a:defRPr/>
            </a:lvl8pPr>
            <a:lvl9pPr marL="4114800" lvl="8" indent="-317500" algn="l">
              <a:lnSpc>
                <a:spcPct val="100000"/>
              </a:lnSpc>
              <a:spcBef>
                <a:spcPts val="1600"/>
              </a:spcBef>
              <a:spcAft>
                <a:spcPts val="1600"/>
              </a:spcAft>
              <a:buSzPts val="1400"/>
              <a:buChar char="■"/>
              <a:defRPr/>
            </a:lvl9pPr>
          </a:lstStyle>
          <a:p>
            <a:endParaRPr/>
          </a:p>
        </p:txBody>
      </p:sp>
      <p:sp>
        <p:nvSpPr>
          <p:cNvPr id="84" name="Google Shape;84;p10"/>
          <p:cNvSpPr txBox="1">
            <a:spLocks noGrp="1"/>
          </p:cNvSpPr>
          <p:nvPr>
            <p:ph type="title"/>
          </p:nvPr>
        </p:nvSpPr>
        <p:spPr>
          <a:xfrm>
            <a:off x="-203250" y="292625"/>
            <a:ext cx="95505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a:endParaRPr/>
          </a:p>
        </p:txBody>
      </p:sp>
      <p:sp>
        <p:nvSpPr>
          <p:cNvPr id="85" name="Google Shape;85;p10"/>
          <p:cNvSpPr/>
          <p:nvPr/>
        </p:nvSpPr>
        <p:spPr>
          <a:xfrm>
            <a:off x="4356650" y="865325"/>
            <a:ext cx="116100" cy="11610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 name="Google Shape;86;p10"/>
          <p:cNvSpPr/>
          <p:nvPr/>
        </p:nvSpPr>
        <p:spPr>
          <a:xfrm>
            <a:off x="4513950" y="865325"/>
            <a:ext cx="116100" cy="11610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 name="Google Shape;87;p10"/>
          <p:cNvSpPr/>
          <p:nvPr/>
        </p:nvSpPr>
        <p:spPr>
          <a:xfrm>
            <a:off x="4671250" y="865325"/>
            <a:ext cx="116100" cy="11610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 name="Google Shape;88;p10"/>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accent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accent1"/>
              </a:buClr>
              <a:buSzPts val="2800"/>
              <a:buFont typeface="Lilita One"/>
              <a:buNone/>
              <a:defRPr sz="2800" b="0" i="0" u="none" strike="noStrike" cap="none">
                <a:solidFill>
                  <a:schemeClr val="accent1"/>
                </a:solidFill>
                <a:latin typeface="Lilita One"/>
                <a:ea typeface="Lilita One"/>
                <a:cs typeface="Lilita One"/>
                <a:sym typeface="Lilita One"/>
              </a:defRPr>
            </a:lvl1pPr>
            <a:lvl2pPr marR="0" lvl="1" algn="l" rtl="0">
              <a:lnSpc>
                <a:spcPct val="100000"/>
              </a:lnSpc>
              <a:spcBef>
                <a:spcPts val="0"/>
              </a:spcBef>
              <a:spcAft>
                <a:spcPts val="0"/>
              </a:spcAft>
              <a:buClr>
                <a:schemeClr val="accent1"/>
              </a:buClr>
              <a:buSzPts val="2800"/>
              <a:buFont typeface="Arial"/>
              <a:buNone/>
              <a:defRPr sz="2800" b="0" i="0" u="none" strike="noStrike" cap="none">
                <a:solidFill>
                  <a:schemeClr val="accent1"/>
                </a:solidFill>
                <a:latin typeface="Arial"/>
                <a:ea typeface="Arial"/>
                <a:cs typeface="Arial"/>
                <a:sym typeface="Arial"/>
              </a:defRPr>
            </a:lvl2pPr>
            <a:lvl3pPr marR="0" lvl="2" algn="l" rtl="0">
              <a:lnSpc>
                <a:spcPct val="100000"/>
              </a:lnSpc>
              <a:spcBef>
                <a:spcPts val="0"/>
              </a:spcBef>
              <a:spcAft>
                <a:spcPts val="0"/>
              </a:spcAft>
              <a:buClr>
                <a:schemeClr val="accent1"/>
              </a:buClr>
              <a:buSzPts val="2800"/>
              <a:buFont typeface="Arial"/>
              <a:buNone/>
              <a:defRPr sz="2800" b="0" i="0" u="none" strike="noStrike" cap="none">
                <a:solidFill>
                  <a:schemeClr val="accent1"/>
                </a:solidFill>
                <a:latin typeface="Arial"/>
                <a:ea typeface="Arial"/>
                <a:cs typeface="Arial"/>
                <a:sym typeface="Arial"/>
              </a:defRPr>
            </a:lvl3pPr>
            <a:lvl4pPr marR="0" lvl="3" algn="l" rtl="0">
              <a:lnSpc>
                <a:spcPct val="100000"/>
              </a:lnSpc>
              <a:spcBef>
                <a:spcPts val="0"/>
              </a:spcBef>
              <a:spcAft>
                <a:spcPts val="0"/>
              </a:spcAft>
              <a:buClr>
                <a:schemeClr val="accent1"/>
              </a:buClr>
              <a:buSzPts val="2800"/>
              <a:buFont typeface="Arial"/>
              <a:buNone/>
              <a:defRPr sz="2800" b="0" i="0" u="none" strike="noStrike" cap="none">
                <a:solidFill>
                  <a:schemeClr val="accent1"/>
                </a:solidFill>
                <a:latin typeface="Arial"/>
                <a:ea typeface="Arial"/>
                <a:cs typeface="Arial"/>
                <a:sym typeface="Arial"/>
              </a:defRPr>
            </a:lvl4pPr>
            <a:lvl5pPr marR="0" lvl="4" algn="l" rtl="0">
              <a:lnSpc>
                <a:spcPct val="100000"/>
              </a:lnSpc>
              <a:spcBef>
                <a:spcPts val="0"/>
              </a:spcBef>
              <a:spcAft>
                <a:spcPts val="0"/>
              </a:spcAft>
              <a:buClr>
                <a:schemeClr val="accent1"/>
              </a:buClr>
              <a:buSzPts val="2800"/>
              <a:buFont typeface="Arial"/>
              <a:buNone/>
              <a:defRPr sz="2800" b="0" i="0" u="none" strike="noStrike" cap="none">
                <a:solidFill>
                  <a:schemeClr val="accent1"/>
                </a:solidFill>
                <a:latin typeface="Arial"/>
                <a:ea typeface="Arial"/>
                <a:cs typeface="Arial"/>
                <a:sym typeface="Arial"/>
              </a:defRPr>
            </a:lvl5pPr>
            <a:lvl6pPr marR="0" lvl="5" algn="l" rtl="0">
              <a:lnSpc>
                <a:spcPct val="100000"/>
              </a:lnSpc>
              <a:spcBef>
                <a:spcPts val="0"/>
              </a:spcBef>
              <a:spcAft>
                <a:spcPts val="0"/>
              </a:spcAft>
              <a:buClr>
                <a:schemeClr val="accent1"/>
              </a:buClr>
              <a:buSzPts val="2800"/>
              <a:buFont typeface="Arial"/>
              <a:buNone/>
              <a:defRPr sz="2800" b="0" i="0" u="none" strike="noStrike" cap="none">
                <a:solidFill>
                  <a:schemeClr val="accent1"/>
                </a:solidFill>
                <a:latin typeface="Arial"/>
                <a:ea typeface="Arial"/>
                <a:cs typeface="Arial"/>
                <a:sym typeface="Arial"/>
              </a:defRPr>
            </a:lvl6pPr>
            <a:lvl7pPr marR="0" lvl="6" algn="l" rtl="0">
              <a:lnSpc>
                <a:spcPct val="100000"/>
              </a:lnSpc>
              <a:spcBef>
                <a:spcPts val="0"/>
              </a:spcBef>
              <a:spcAft>
                <a:spcPts val="0"/>
              </a:spcAft>
              <a:buClr>
                <a:schemeClr val="accent1"/>
              </a:buClr>
              <a:buSzPts val="2800"/>
              <a:buFont typeface="Arial"/>
              <a:buNone/>
              <a:defRPr sz="2800" b="0" i="0" u="none" strike="noStrike" cap="none">
                <a:solidFill>
                  <a:schemeClr val="accent1"/>
                </a:solidFill>
                <a:latin typeface="Arial"/>
                <a:ea typeface="Arial"/>
                <a:cs typeface="Arial"/>
                <a:sym typeface="Arial"/>
              </a:defRPr>
            </a:lvl7pPr>
            <a:lvl8pPr marR="0" lvl="7" algn="l" rtl="0">
              <a:lnSpc>
                <a:spcPct val="100000"/>
              </a:lnSpc>
              <a:spcBef>
                <a:spcPts val="0"/>
              </a:spcBef>
              <a:spcAft>
                <a:spcPts val="0"/>
              </a:spcAft>
              <a:buClr>
                <a:schemeClr val="accent1"/>
              </a:buClr>
              <a:buSzPts val="2800"/>
              <a:buFont typeface="Arial"/>
              <a:buNone/>
              <a:defRPr sz="2800" b="0" i="0" u="none" strike="noStrike" cap="none">
                <a:solidFill>
                  <a:schemeClr val="accent1"/>
                </a:solidFill>
                <a:latin typeface="Arial"/>
                <a:ea typeface="Arial"/>
                <a:cs typeface="Arial"/>
                <a:sym typeface="Arial"/>
              </a:defRPr>
            </a:lvl8pPr>
            <a:lvl9pPr marR="0" lvl="8" algn="l" rtl="0">
              <a:lnSpc>
                <a:spcPct val="100000"/>
              </a:lnSpc>
              <a:spcBef>
                <a:spcPts val="0"/>
              </a:spcBef>
              <a:spcAft>
                <a:spcPts val="0"/>
              </a:spcAft>
              <a:buClr>
                <a:schemeClr val="accent1"/>
              </a:buClr>
              <a:buSzPts val="2800"/>
              <a:buFont typeface="Arial"/>
              <a:buNone/>
              <a:defRPr sz="2800" b="0" i="0" u="none" strike="noStrike" cap="none">
                <a:solidFill>
                  <a:schemeClr val="accent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accent1"/>
              </a:buClr>
              <a:buSzPts val="1800"/>
              <a:buFont typeface="Catamaran"/>
              <a:buChar char="●"/>
              <a:defRPr sz="1800" b="0" i="0" u="none" strike="noStrike" cap="none">
                <a:solidFill>
                  <a:schemeClr val="accent1"/>
                </a:solidFill>
                <a:latin typeface="Catamaran"/>
                <a:ea typeface="Catamaran"/>
                <a:cs typeface="Catamaran"/>
                <a:sym typeface="Catamaran"/>
              </a:defRPr>
            </a:lvl1pPr>
            <a:lvl2pPr marL="914400" marR="0" lvl="1" indent="-317500" algn="l" rtl="0">
              <a:lnSpc>
                <a:spcPct val="100000"/>
              </a:lnSpc>
              <a:spcBef>
                <a:spcPts val="1600"/>
              </a:spcBef>
              <a:spcAft>
                <a:spcPts val="0"/>
              </a:spcAft>
              <a:buClr>
                <a:schemeClr val="accent1"/>
              </a:buClr>
              <a:buSzPts val="1400"/>
              <a:buFont typeface="Catamaran"/>
              <a:buChar char="○"/>
              <a:defRPr sz="1400" b="0" i="0" u="none" strike="noStrike" cap="none">
                <a:solidFill>
                  <a:schemeClr val="accent1"/>
                </a:solidFill>
                <a:latin typeface="Catamaran"/>
                <a:ea typeface="Catamaran"/>
                <a:cs typeface="Catamaran"/>
                <a:sym typeface="Catamaran"/>
              </a:defRPr>
            </a:lvl2pPr>
            <a:lvl3pPr marL="1371600" marR="0" lvl="2" indent="-317500" algn="l" rtl="0">
              <a:lnSpc>
                <a:spcPct val="100000"/>
              </a:lnSpc>
              <a:spcBef>
                <a:spcPts val="1600"/>
              </a:spcBef>
              <a:spcAft>
                <a:spcPts val="0"/>
              </a:spcAft>
              <a:buClr>
                <a:schemeClr val="accent1"/>
              </a:buClr>
              <a:buSzPts val="1400"/>
              <a:buFont typeface="Catamaran"/>
              <a:buChar char="■"/>
              <a:defRPr sz="1400" b="0" i="0" u="none" strike="noStrike" cap="none">
                <a:solidFill>
                  <a:schemeClr val="accent1"/>
                </a:solidFill>
                <a:latin typeface="Catamaran"/>
                <a:ea typeface="Catamaran"/>
                <a:cs typeface="Catamaran"/>
                <a:sym typeface="Catamaran"/>
              </a:defRPr>
            </a:lvl3pPr>
            <a:lvl4pPr marL="1828800" marR="0" lvl="3" indent="-317500" algn="l" rtl="0">
              <a:lnSpc>
                <a:spcPct val="100000"/>
              </a:lnSpc>
              <a:spcBef>
                <a:spcPts val="1600"/>
              </a:spcBef>
              <a:spcAft>
                <a:spcPts val="0"/>
              </a:spcAft>
              <a:buClr>
                <a:schemeClr val="accent1"/>
              </a:buClr>
              <a:buSzPts val="1400"/>
              <a:buFont typeface="Catamaran"/>
              <a:buChar char="●"/>
              <a:defRPr sz="1400" b="0" i="0" u="none" strike="noStrike" cap="none">
                <a:solidFill>
                  <a:schemeClr val="accent1"/>
                </a:solidFill>
                <a:latin typeface="Catamaran"/>
                <a:ea typeface="Catamaran"/>
                <a:cs typeface="Catamaran"/>
                <a:sym typeface="Catamaran"/>
              </a:defRPr>
            </a:lvl4pPr>
            <a:lvl5pPr marL="2286000" marR="0" lvl="4" indent="-317500" algn="l" rtl="0">
              <a:lnSpc>
                <a:spcPct val="100000"/>
              </a:lnSpc>
              <a:spcBef>
                <a:spcPts val="1600"/>
              </a:spcBef>
              <a:spcAft>
                <a:spcPts val="0"/>
              </a:spcAft>
              <a:buClr>
                <a:schemeClr val="accent1"/>
              </a:buClr>
              <a:buSzPts val="1400"/>
              <a:buFont typeface="Catamaran"/>
              <a:buChar char="○"/>
              <a:defRPr sz="1400" b="0" i="0" u="none" strike="noStrike" cap="none">
                <a:solidFill>
                  <a:schemeClr val="accent1"/>
                </a:solidFill>
                <a:latin typeface="Catamaran"/>
                <a:ea typeface="Catamaran"/>
                <a:cs typeface="Catamaran"/>
                <a:sym typeface="Catamaran"/>
              </a:defRPr>
            </a:lvl5pPr>
            <a:lvl6pPr marL="2743200" marR="0" lvl="5" indent="-317500" algn="l" rtl="0">
              <a:lnSpc>
                <a:spcPct val="100000"/>
              </a:lnSpc>
              <a:spcBef>
                <a:spcPts val="1600"/>
              </a:spcBef>
              <a:spcAft>
                <a:spcPts val="0"/>
              </a:spcAft>
              <a:buClr>
                <a:schemeClr val="accent1"/>
              </a:buClr>
              <a:buSzPts val="1400"/>
              <a:buFont typeface="Catamaran"/>
              <a:buChar char="■"/>
              <a:defRPr sz="1400" b="0" i="0" u="none" strike="noStrike" cap="none">
                <a:solidFill>
                  <a:schemeClr val="accent1"/>
                </a:solidFill>
                <a:latin typeface="Catamaran"/>
                <a:ea typeface="Catamaran"/>
                <a:cs typeface="Catamaran"/>
                <a:sym typeface="Catamaran"/>
              </a:defRPr>
            </a:lvl6pPr>
            <a:lvl7pPr marL="3200400" marR="0" lvl="6" indent="-317500" algn="l" rtl="0">
              <a:lnSpc>
                <a:spcPct val="100000"/>
              </a:lnSpc>
              <a:spcBef>
                <a:spcPts val="1600"/>
              </a:spcBef>
              <a:spcAft>
                <a:spcPts val="0"/>
              </a:spcAft>
              <a:buClr>
                <a:schemeClr val="accent1"/>
              </a:buClr>
              <a:buSzPts val="1400"/>
              <a:buFont typeface="Catamaran"/>
              <a:buChar char="●"/>
              <a:defRPr sz="1400" b="0" i="0" u="none" strike="noStrike" cap="none">
                <a:solidFill>
                  <a:schemeClr val="accent1"/>
                </a:solidFill>
                <a:latin typeface="Catamaran"/>
                <a:ea typeface="Catamaran"/>
                <a:cs typeface="Catamaran"/>
                <a:sym typeface="Catamaran"/>
              </a:defRPr>
            </a:lvl7pPr>
            <a:lvl8pPr marL="3657600" marR="0" lvl="7" indent="-317500" algn="l" rtl="0">
              <a:lnSpc>
                <a:spcPct val="100000"/>
              </a:lnSpc>
              <a:spcBef>
                <a:spcPts val="1600"/>
              </a:spcBef>
              <a:spcAft>
                <a:spcPts val="0"/>
              </a:spcAft>
              <a:buClr>
                <a:schemeClr val="accent1"/>
              </a:buClr>
              <a:buSzPts val="1400"/>
              <a:buFont typeface="Catamaran"/>
              <a:buChar char="○"/>
              <a:defRPr sz="1400" b="0" i="0" u="none" strike="noStrike" cap="none">
                <a:solidFill>
                  <a:schemeClr val="accent1"/>
                </a:solidFill>
                <a:latin typeface="Catamaran"/>
                <a:ea typeface="Catamaran"/>
                <a:cs typeface="Catamaran"/>
                <a:sym typeface="Catamaran"/>
              </a:defRPr>
            </a:lvl8pPr>
            <a:lvl9pPr marL="4114800" marR="0" lvl="8" indent="-317500" algn="l" rtl="0">
              <a:lnSpc>
                <a:spcPct val="100000"/>
              </a:lnSpc>
              <a:spcBef>
                <a:spcPts val="1600"/>
              </a:spcBef>
              <a:spcAft>
                <a:spcPts val="1600"/>
              </a:spcAft>
              <a:buClr>
                <a:schemeClr val="accent1"/>
              </a:buClr>
              <a:buSzPts val="1400"/>
              <a:buFont typeface="Catamaran"/>
              <a:buChar char="■"/>
              <a:defRPr sz="1400" b="0" i="0" u="none" strike="noStrike" cap="none">
                <a:solidFill>
                  <a:schemeClr val="accent1"/>
                </a:solidFill>
                <a:latin typeface="Catamaran"/>
                <a:ea typeface="Catamaran"/>
                <a:cs typeface="Catamaran"/>
                <a:sym typeface="Catamaran"/>
              </a:defRPr>
            </a:lvl9pPr>
          </a:lstStyle>
          <a:p>
            <a:endParaRPr/>
          </a:p>
        </p:txBody>
      </p:sp>
      <p:sp>
        <p:nvSpPr>
          <p:cNvPr id="8" name="Google Shape;8;p1"/>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lvl1pPr marL="0" marR="0" lvl="0" indent="0" algn="r" rtl="0">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1pPr>
            <a:lvl2pPr marL="0" marR="0" lvl="1" indent="0" algn="r" rtl="0">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2pPr>
            <a:lvl3pPr marL="0" marR="0" lvl="2" indent="0" algn="r" rtl="0">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3pPr>
            <a:lvl4pPr marL="0" marR="0" lvl="3" indent="0" algn="r" rtl="0">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4pPr>
            <a:lvl5pPr marL="0" marR="0" lvl="4" indent="0" algn="r" rtl="0">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5pPr>
            <a:lvl6pPr marL="0" marR="0" lvl="5" indent="0" algn="r" rtl="0">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6pPr>
            <a:lvl7pPr marL="0" marR="0" lvl="6" indent="0" algn="r" rtl="0">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7pPr>
            <a:lvl8pPr marL="0" marR="0" lvl="7" indent="0" algn="r" rtl="0">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8pPr>
            <a:lvl9pPr marL="0" marR="0" lvl="8" indent="0" algn="r" rtl="0">
              <a:lnSpc>
                <a:spcPct val="100000"/>
              </a:lnSpc>
              <a:spcBef>
                <a:spcPts val="0"/>
              </a:spcBef>
              <a:spcAft>
                <a:spcPts val="0"/>
              </a:spcAft>
              <a:buClr>
                <a:srgbClr val="000000"/>
              </a:buClr>
              <a:buSzPts val="1300"/>
              <a:buFont typeface="Arial"/>
              <a:buNone/>
              <a:defRPr sz="1300" b="0" i="0" u="none" strike="noStrike" cap="none">
                <a:solidFill>
                  <a:schemeClr val="accent1"/>
                </a:solidFill>
                <a:latin typeface="Catamaran"/>
                <a:ea typeface="Catamaran"/>
                <a:cs typeface="Catamaran"/>
                <a:sym typeface="Catamaran"/>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5" r:id="rId17"/>
    <p:sldLayoutId id="2147483666" r:id="rId18"/>
  </p:sldLayoutIdLst>
  <p:transition spd="slow">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6.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hyperlink" Target="https://www.samhsa.gov/child-trauma/understanding-child-trauma"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pic>
        <p:nvPicPr>
          <p:cNvPr id="156" name="Google Shape;156;p21"/>
          <p:cNvPicPr preferRelativeResize="0"/>
          <p:nvPr/>
        </p:nvPicPr>
        <p:blipFill rotWithShape="1">
          <a:blip r:embed="rId3">
            <a:alphaModFix/>
          </a:blip>
          <a:srcRect/>
          <a:stretch/>
        </p:blipFill>
        <p:spPr>
          <a:xfrm>
            <a:off x="7447753" y="0"/>
            <a:ext cx="1696247" cy="1150706"/>
          </a:xfrm>
          <a:prstGeom prst="rect">
            <a:avLst/>
          </a:prstGeom>
          <a:noFill/>
          <a:ln>
            <a:noFill/>
          </a:ln>
        </p:spPr>
      </p:pic>
      <p:pic>
        <p:nvPicPr>
          <p:cNvPr id="157" name="Google Shape;157;p21" descr="شعار الجامعة"/>
          <p:cNvPicPr preferRelativeResize="0"/>
          <p:nvPr/>
        </p:nvPicPr>
        <p:blipFill rotWithShape="1">
          <a:blip r:embed="rId4">
            <a:alphaModFix/>
          </a:blip>
          <a:srcRect/>
          <a:stretch/>
        </p:blipFill>
        <p:spPr>
          <a:xfrm>
            <a:off x="0" y="0"/>
            <a:ext cx="1696247" cy="1150706"/>
          </a:xfrm>
          <a:prstGeom prst="rect">
            <a:avLst/>
          </a:prstGeom>
          <a:noFill/>
          <a:ln>
            <a:noFill/>
          </a:ln>
        </p:spPr>
      </p:pic>
      <p:sp>
        <p:nvSpPr>
          <p:cNvPr id="158" name="Google Shape;158;p21"/>
          <p:cNvSpPr txBox="1"/>
          <p:nvPr/>
        </p:nvSpPr>
        <p:spPr>
          <a:xfrm>
            <a:off x="532015" y="1668375"/>
            <a:ext cx="7730836" cy="11955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3000"/>
              <a:buFont typeface="Arial"/>
              <a:buNone/>
            </a:pPr>
            <a:r>
              <a:rPr lang="en" sz="3000" b="1" i="0" u="none" strike="noStrike" cap="none">
                <a:solidFill>
                  <a:schemeClr val="dk1"/>
                </a:solidFill>
                <a:latin typeface="Lilita One"/>
                <a:ea typeface="Lilita One"/>
                <a:cs typeface="Lilita One"/>
                <a:sym typeface="Lilita One"/>
              </a:rPr>
              <a:t>The association between Childhood Trauma</a:t>
            </a:r>
            <a:endParaRPr sz="3000" b="1" i="0" u="none" strike="noStrike" cap="none">
              <a:solidFill>
                <a:schemeClr val="dk1"/>
              </a:solidFill>
              <a:latin typeface="Lilita One"/>
              <a:ea typeface="Lilita One"/>
              <a:cs typeface="Lilita One"/>
              <a:sym typeface="Lilita One"/>
            </a:endParaRPr>
          </a:p>
          <a:p>
            <a:pPr marL="0" marR="0" lvl="0" indent="0" algn="ctr" rtl="0">
              <a:lnSpc>
                <a:spcPct val="100000"/>
              </a:lnSpc>
              <a:spcBef>
                <a:spcPts val="0"/>
              </a:spcBef>
              <a:spcAft>
                <a:spcPts val="0"/>
              </a:spcAft>
              <a:buClr>
                <a:srgbClr val="000000"/>
              </a:buClr>
              <a:buSzPts val="3000"/>
              <a:buFont typeface="Arial"/>
              <a:buNone/>
            </a:pPr>
            <a:r>
              <a:rPr lang="en" sz="3000" b="1" i="0" u="none" strike="noStrike" cap="none">
                <a:solidFill>
                  <a:schemeClr val="dk1"/>
                </a:solidFill>
                <a:latin typeface="Lilita One"/>
                <a:ea typeface="Lilita One"/>
                <a:cs typeface="Lilita One"/>
                <a:sym typeface="Lilita One"/>
              </a:rPr>
              <a:t>and Bipolar disorder</a:t>
            </a:r>
            <a:endParaRPr sz="3000" b="1" i="0" u="none" strike="noStrike" cap="none">
              <a:solidFill>
                <a:schemeClr val="dk1"/>
              </a:solidFill>
              <a:latin typeface="Lilita One"/>
              <a:ea typeface="Lilita One"/>
              <a:cs typeface="Lilita One"/>
              <a:sym typeface="Lilita One"/>
            </a:endParaRPr>
          </a:p>
        </p:txBody>
      </p:sp>
      <p:sp>
        <p:nvSpPr>
          <p:cNvPr id="159" name="Google Shape;159;p21"/>
          <p:cNvSpPr txBox="1"/>
          <p:nvPr/>
        </p:nvSpPr>
        <p:spPr>
          <a:xfrm>
            <a:off x="3000150" y="3065175"/>
            <a:ext cx="3143700" cy="99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 sz="1900" b="0" i="0" u="none" strike="noStrike" cap="none">
                <a:solidFill>
                  <a:schemeClr val="dk1"/>
                </a:solidFill>
                <a:latin typeface="Playfair Display"/>
                <a:ea typeface="Playfair Display"/>
                <a:cs typeface="Playfair Display"/>
                <a:sym typeface="Playfair Display"/>
              </a:rPr>
              <a:t>Name : Mohammed Fathi</a:t>
            </a:r>
            <a:endParaRPr sz="1900" b="0" i="0" u="none" strike="noStrike" cap="none">
              <a:solidFill>
                <a:schemeClr val="dk1"/>
              </a:solidFill>
              <a:latin typeface="Playfair Display"/>
              <a:ea typeface="Playfair Display"/>
              <a:cs typeface="Playfair Display"/>
              <a:sym typeface="Playfair Display"/>
            </a:endParaRPr>
          </a:p>
          <a:p>
            <a:pPr marL="0" marR="0" lvl="0" indent="0" algn="l" rtl="0">
              <a:lnSpc>
                <a:spcPct val="100000"/>
              </a:lnSpc>
              <a:spcBef>
                <a:spcPts val="0"/>
              </a:spcBef>
              <a:spcAft>
                <a:spcPts val="0"/>
              </a:spcAft>
              <a:buClr>
                <a:schemeClr val="dk1"/>
              </a:buClr>
              <a:buSzPts val="1100"/>
              <a:buFont typeface="Arial"/>
              <a:buNone/>
            </a:pPr>
            <a:r>
              <a:rPr lang="en" sz="1900" b="0" i="0" u="none" strike="noStrike" cap="none">
                <a:solidFill>
                  <a:schemeClr val="dk1"/>
                </a:solidFill>
                <a:latin typeface="Playfair Display"/>
                <a:ea typeface="Playfair Display"/>
                <a:cs typeface="Playfair Display"/>
                <a:sym typeface="Playfair Display"/>
              </a:rPr>
              <a:t>Roll No : 3145</a:t>
            </a:r>
            <a:endParaRPr sz="1900" b="0" i="0" u="none" strike="noStrike" cap="none">
              <a:solidFill>
                <a:schemeClr val="dk1"/>
              </a:solidFill>
              <a:latin typeface="Playfair Display"/>
              <a:ea typeface="Playfair Display"/>
              <a:cs typeface="Playfair Display"/>
              <a:sym typeface="Playfair Display"/>
            </a:endParaRPr>
          </a:p>
          <a:p>
            <a:pPr marL="0" marR="0" lvl="0" indent="0" algn="l" rtl="0">
              <a:lnSpc>
                <a:spcPct val="100000"/>
              </a:lnSpc>
              <a:spcBef>
                <a:spcPts val="0"/>
              </a:spcBef>
              <a:spcAft>
                <a:spcPts val="0"/>
              </a:spcAft>
              <a:buClr>
                <a:schemeClr val="dk1"/>
              </a:buClr>
              <a:buSzPts val="1100"/>
              <a:buFont typeface="Arial"/>
              <a:buNone/>
            </a:pPr>
            <a:r>
              <a:rPr lang="en" sz="1900" b="0" i="0" u="none" strike="noStrike" cap="none">
                <a:solidFill>
                  <a:schemeClr val="dk1"/>
                </a:solidFill>
                <a:latin typeface="Playfair Display"/>
                <a:ea typeface="Playfair Display"/>
                <a:cs typeface="Playfair Display"/>
                <a:sym typeface="Playfair Display"/>
              </a:rPr>
              <a:t>Date : 15 - may - 2022</a:t>
            </a:r>
            <a:endParaRPr sz="1900" b="0" i="0" u="none" strike="noStrike" cap="none">
              <a:solidFill>
                <a:schemeClr val="dk1"/>
              </a:solidFill>
              <a:latin typeface="Playfair Display"/>
              <a:ea typeface="Playfair Display"/>
              <a:cs typeface="Playfair Display"/>
              <a:sym typeface="Playfair Display"/>
            </a:endParaRPr>
          </a:p>
        </p:txBody>
      </p:sp>
      <p:sp>
        <p:nvSpPr>
          <p:cNvPr id="160" name="Google Shape;160;p21"/>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1</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30"/>
          <p:cNvSpPr txBox="1"/>
          <p:nvPr/>
        </p:nvSpPr>
        <p:spPr>
          <a:xfrm>
            <a:off x="2401950" y="258050"/>
            <a:ext cx="4340100" cy="6807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800"/>
              <a:buFont typeface="Arial"/>
              <a:buNone/>
            </a:pPr>
            <a:r>
              <a:rPr lang="en" sz="1800" b="0" i="0" u="none" strike="noStrike" cap="none">
                <a:solidFill>
                  <a:srgbClr val="000000"/>
                </a:solidFill>
                <a:latin typeface="Lilita One"/>
                <a:ea typeface="Lilita One"/>
                <a:cs typeface="Lilita One"/>
                <a:sym typeface="Lilita One"/>
              </a:rPr>
              <a:t>The impact of childhood trauma </a:t>
            </a:r>
            <a:endParaRPr sz="1800" b="0" i="0" u="none" strike="noStrike" cap="none">
              <a:solidFill>
                <a:srgbClr val="000000"/>
              </a:solidFill>
              <a:latin typeface="Lilita One"/>
              <a:ea typeface="Lilita One"/>
              <a:cs typeface="Lilita One"/>
              <a:sym typeface="Lilita One"/>
            </a:endParaRPr>
          </a:p>
        </p:txBody>
      </p:sp>
      <p:sp>
        <p:nvSpPr>
          <p:cNvPr id="225" name="Google Shape;225;p30"/>
          <p:cNvSpPr txBox="1"/>
          <p:nvPr/>
        </p:nvSpPr>
        <p:spPr>
          <a:xfrm>
            <a:off x="894250" y="1072525"/>
            <a:ext cx="6962100" cy="3302700"/>
          </a:xfrm>
          <a:prstGeom prst="rect">
            <a:avLst/>
          </a:prstGeom>
          <a:noFill/>
          <a:ln>
            <a:noFill/>
          </a:ln>
        </p:spPr>
        <p:txBody>
          <a:bodyPr spcFirstLastPara="1" wrap="square" lIns="91425" tIns="91425" rIns="91425" bIns="91425" anchor="t" anchorCtr="0">
            <a:noAutofit/>
          </a:bodyPr>
          <a:lstStyle/>
          <a:p>
            <a:pPr marL="457200" marR="0" lvl="0" indent="-323850" algn="l" rtl="0">
              <a:lnSpc>
                <a:spcPct val="100000"/>
              </a:lnSpc>
              <a:spcBef>
                <a:spcPts val="0"/>
              </a:spcBef>
              <a:spcAft>
                <a:spcPts val="0"/>
              </a:spcAft>
              <a:buClr>
                <a:srgbClr val="000000"/>
              </a:buClr>
              <a:buSzPts val="1500"/>
              <a:buFont typeface="Lora"/>
              <a:buChar char="-"/>
            </a:pPr>
            <a:r>
              <a:rPr lang="en" sz="1500" b="0" i="0" u="none" strike="noStrike" cap="none" dirty="0">
                <a:solidFill>
                  <a:srgbClr val="000000"/>
                </a:solidFill>
                <a:latin typeface="Lora"/>
                <a:ea typeface="Lora"/>
                <a:cs typeface="Lora"/>
                <a:sym typeface="Lora"/>
              </a:rPr>
              <a:t>Physical disorders </a:t>
            </a:r>
            <a:endParaRPr lang="en" dirty="0">
              <a:ea typeface="Lora"/>
            </a:endParaRPr>
          </a:p>
          <a:p>
            <a:pPr marL="457200" marR="0" lvl="0" indent="-323850" algn="l" rtl="0">
              <a:lnSpc>
                <a:spcPct val="100000"/>
              </a:lnSpc>
              <a:spcBef>
                <a:spcPts val="0"/>
              </a:spcBef>
              <a:spcAft>
                <a:spcPts val="0"/>
              </a:spcAft>
              <a:buClr>
                <a:srgbClr val="000000"/>
              </a:buClr>
              <a:buSzPts val="1500"/>
              <a:buFont typeface="Lora"/>
              <a:buChar char="-"/>
            </a:pPr>
            <a:endParaRPr sz="1500" b="0" i="0" u="none" strike="noStrike" cap="none" dirty="0">
              <a:solidFill>
                <a:srgbClr val="000000"/>
              </a:solidFill>
              <a:latin typeface="Lora"/>
              <a:ea typeface="Lora"/>
              <a:cs typeface="Lora"/>
              <a:sym typeface="Lora"/>
            </a:endParaRPr>
          </a:p>
          <a:p>
            <a:pPr marL="457200" marR="0" lvl="0" indent="-323850" algn="l" rtl="0">
              <a:lnSpc>
                <a:spcPct val="100000"/>
              </a:lnSpc>
              <a:spcBef>
                <a:spcPts val="0"/>
              </a:spcBef>
              <a:spcAft>
                <a:spcPts val="0"/>
              </a:spcAft>
              <a:buClr>
                <a:srgbClr val="000000"/>
              </a:buClr>
              <a:buSzPts val="1500"/>
              <a:buFont typeface="Lora"/>
              <a:buAutoNum type="arabicPeriod"/>
            </a:pPr>
            <a:r>
              <a:rPr lang="en" sz="1500" b="0" i="0" u="none" strike="noStrike" cap="none" dirty="0">
                <a:solidFill>
                  <a:srgbClr val="231F20"/>
                </a:solidFill>
                <a:latin typeface="Lora"/>
                <a:ea typeface="Lora"/>
                <a:cs typeface="Lora"/>
                <a:sym typeface="Lora"/>
              </a:rPr>
              <a:t>heart diseases</a:t>
            </a:r>
            <a:endParaRPr sz="1500" b="0" i="0" u="none" strike="noStrike" cap="none" dirty="0">
              <a:solidFill>
                <a:srgbClr val="231F20"/>
              </a:solidFill>
              <a:latin typeface="Lora"/>
              <a:ea typeface="Lora"/>
              <a:cs typeface="Lora"/>
              <a:sym typeface="Lora"/>
            </a:endParaRPr>
          </a:p>
          <a:p>
            <a:pPr marL="457200" marR="0" lvl="0" indent="-323850" algn="l" rtl="0">
              <a:lnSpc>
                <a:spcPct val="100000"/>
              </a:lnSpc>
              <a:spcBef>
                <a:spcPts val="0"/>
              </a:spcBef>
              <a:spcAft>
                <a:spcPts val="0"/>
              </a:spcAft>
              <a:buClr>
                <a:srgbClr val="231F20"/>
              </a:buClr>
              <a:buSzPts val="1500"/>
              <a:buFont typeface="Lora"/>
              <a:buAutoNum type="arabicPeriod"/>
            </a:pPr>
            <a:r>
              <a:rPr lang="en" sz="1500" b="0" i="0" u="none" strike="noStrike" cap="none" dirty="0">
                <a:solidFill>
                  <a:srgbClr val="231F20"/>
                </a:solidFill>
                <a:latin typeface="Lora"/>
                <a:ea typeface="Lora"/>
                <a:cs typeface="Lora"/>
                <a:sym typeface="Lora"/>
              </a:rPr>
              <a:t>headaches and migraines</a:t>
            </a:r>
            <a:endParaRPr sz="1500" b="0" i="0" u="none" strike="noStrike" cap="none" dirty="0">
              <a:solidFill>
                <a:srgbClr val="231F20"/>
              </a:solidFill>
              <a:latin typeface="Lora"/>
              <a:ea typeface="Lora"/>
              <a:cs typeface="Lora"/>
              <a:sym typeface="Lora"/>
            </a:endParaRPr>
          </a:p>
          <a:p>
            <a:pPr marL="457200" marR="0" lvl="0" indent="-323850" algn="l" rtl="0">
              <a:lnSpc>
                <a:spcPct val="100000"/>
              </a:lnSpc>
              <a:spcBef>
                <a:spcPts val="0"/>
              </a:spcBef>
              <a:spcAft>
                <a:spcPts val="0"/>
              </a:spcAft>
              <a:buClr>
                <a:srgbClr val="231F20"/>
              </a:buClr>
              <a:buSzPts val="1500"/>
              <a:buFont typeface="Lora"/>
              <a:buAutoNum type="arabicPeriod"/>
            </a:pPr>
            <a:r>
              <a:rPr lang="en" sz="1500" b="0" i="0" u="none" strike="noStrike" cap="none" dirty="0">
                <a:solidFill>
                  <a:srgbClr val="231F20"/>
                </a:solidFill>
                <a:latin typeface="Lora"/>
                <a:ea typeface="Lora"/>
                <a:cs typeface="Lora"/>
                <a:sym typeface="Lora"/>
              </a:rPr>
              <a:t>COPD</a:t>
            </a:r>
            <a:endParaRPr lang="en" sz="1500" dirty="0">
              <a:solidFill>
                <a:srgbClr val="231F20"/>
              </a:solidFill>
              <a:latin typeface="Lora"/>
              <a:ea typeface="Lora"/>
              <a:cs typeface="Lora"/>
              <a:sym typeface="Lora"/>
            </a:endParaRPr>
          </a:p>
          <a:p>
            <a:pPr marL="457200" marR="0" lvl="0" indent="-323850" algn="l" rtl="0">
              <a:lnSpc>
                <a:spcPct val="100000"/>
              </a:lnSpc>
              <a:spcBef>
                <a:spcPts val="0"/>
              </a:spcBef>
              <a:spcAft>
                <a:spcPts val="0"/>
              </a:spcAft>
              <a:buClr>
                <a:srgbClr val="231F20"/>
              </a:buClr>
              <a:buSzPts val="1500"/>
              <a:buFont typeface="Lora"/>
              <a:buAutoNum type="arabicPeriod"/>
            </a:pPr>
            <a:endParaRPr sz="1500" b="0" i="0" u="none" strike="noStrike" cap="none" dirty="0">
              <a:solidFill>
                <a:srgbClr val="231F20"/>
              </a:solidFill>
              <a:latin typeface="Lora"/>
              <a:ea typeface="Lora"/>
              <a:cs typeface="Lora"/>
              <a:sym typeface="Lora"/>
            </a:endParaRPr>
          </a:p>
          <a:p>
            <a:pPr marL="457200" marR="0" lvl="0" indent="-323850" algn="l" rtl="0">
              <a:lnSpc>
                <a:spcPct val="100000"/>
              </a:lnSpc>
              <a:spcBef>
                <a:spcPts val="0"/>
              </a:spcBef>
              <a:spcAft>
                <a:spcPts val="0"/>
              </a:spcAft>
              <a:buClr>
                <a:srgbClr val="231F20"/>
              </a:buClr>
              <a:buSzPts val="1500"/>
              <a:buFont typeface="Lora"/>
              <a:buChar char="-"/>
            </a:pPr>
            <a:r>
              <a:rPr lang="en" sz="1500" b="0" i="0" u="none" strike="noStrike" cap="none" dirty="0">
                <a:solidFill>
                  <a:srgbClr val="231F20"/>
                </a:solidFill>
                <a:latin typeface="Lora"/>
                <a:ea typeface="Lora"/>
                <a:cs typeface="Lora"/>
                <a:sym typeface="Lora"/>
              </a:rPr>
              <a:t>Mental disorders :</a:t>
            </a:r>
            <a:endParaRPr sz="1500" b="0" i="0" u="none" strike="noStrike" cap="none" dirty="0">
              <a:solidFill>
                <a:srgbClr val="231F20"/>
              </a:solidFill>
              <a:latin typeface="Lora"/>
              <a:ea typeface="Lora"/>
              <a:cs typeface="Lora"/>
              <a:sym typeface="Lora"/>
            </a:endParaRPr>
          </a:p>
          <a:p>
            <a:pPr marL="457200" marR="0" lvl="0" indent="-323850" algn="l" rtl="0">
              <a:lnSpc>
                <a:spcPct val="100000"/>
              </a:lnSpc>
              <a:spcBef>
                <a:spcPts val="0"/>
              </a:spcBef>
              <a:spcAft>
                <a:spcPts val="0"/>
              </a:spcAft>
              <a:buClr>
                <a:srgbClr val="FF0000"/>
              </a:buClr>
              <a:buSzPts val="1500"/>
              <a:buFont typeface="Lora"/>
              <a:buAutoNum type="arabicPeriod"/>
            </a:pPr>
            <a:r>
              <a:rPr lang="en" sz="1500" b="0" i="0" u="none" strike="noStrike" cap="none" dirty="0">
                <a:solidFill>
                  <a:srgbClr val="FF0000"/>
                </a:solidFill>
                <a:latin typeface="Lora"/>
                <a:ea typeface="Lora"/>
                <a:cs typeface="Lora"/>
                <a:sym typeface="Lora"/>
              </a:rPr>
              <a:t>BP</a:t>
            </a:r>
            <a:endParaRPr sz="1500" b="0" i="0" u="none" strike="noStrike" cap="none" dirty="0">
              <a:solidFill>
                <a:srgbClr val="FF0000"/>
              </a:solidFill>
              <a:latin typeface="Lora"/>
              <a:ea typeface="Lora"/>
              <a:cs typeface="Lora"/>
              <a:sym typeface="Lora"/>
            </a:endParaRPr>
          </a:p>
          <a:p>
            <a:pPr marL="457200" marR="0" lvl="0" indent="-323850" algn="l" rtl="0">
              <a:lnSpc>
                <a:spcPct val="100000"/>
              </a:lnSpc>
              <a:spcBef>
                <a:spcPts val="0"/>
              </a:spcBef>
              <a:spcAft>
                <a:spcPts val="0"/>
              </a:spcAft>
              <a:buClr>
                <a:srgbClr val="231F20"/>
              </a:buClr>
              <a:buSzPts val="1500"/>
              <a:buFont typeface="Lora"/>
              <a:buAutoNum type="arabicPeriod"/>
            </a:pPr>
            <a:r>
              <a:rPr lang="en" sz="1500" b="0" i="0" u="none" strike="noStrike" cap="none" dirty="0">
                <a:solidFill>
                  <a:srgbClr val="231F20"/>
                </a:solidFill>
                <a:latin typeface="Lora"/>
                <a:ea typeface="Lora"/>
                <a:cs typeface="Lora"/>
                <a:sym typeface="Lora"/>
              </a:rPr>
              <a:t>PTSD</a:t>
            </a:r>
            <a:endParaRPr sz="1500" b="0" i="0" u="none" strike="noStrike" cap="none" dirty="0">
              <a:solidFill>
                <a:srgbClr val="231F20"/>
              </a:solidFill>
              <a:latin typeface="Lora"/>
              <a:ea typeface="Lora"/>
              <a:cs typeface="Lora"/>
              <a:sym typeface="Lora"/>
            </a:endParaRPr>
          </a:p>
          <a:p>
            <a:pPr marL="457200" marR="0" lvl="0" indent="-323850" algn="l" rtl="0">
              <a:lnSpc>
                <a:spcPct val="100000"/>
              </a:lnSpc>
              <a:spcBef>
                <a:spcPts val="0"/>
              </a:spcBef>
              <a:spcAft>
                <a:spcPts val="0"/>
              </a:spcAft>
              <a:buClr>
                <a:srgbClr val="231F20"/>
              </a:buClr>
              <a:buSzPts val="1500"/>
              <a:buFont typeface="Lora"/>
              <a:buAutoNum type="arabicPeriod"/>
            </a:pPr>
            <a:r>
              <a:rPr lang="en" sz="1500" b="0" i="0" u="none" strike="noStrike" cap="none" dirty="0">
                <a:solidFill>
                  <a:srgbClr val="231F20"/>
                </a:solidFill>
                <a:latin typeface="Lora"/>
                <a:ea typeface="Lora"/>
                <a:cs typeface="Lora"/>
                <a:sym typeface="Lora"/>
              </a:rPr>
              <a:t>Depression </a:t>
            </a:r>
            <a:endParaRPr sz="1500" b="0" i="0" u="none" strike="noStrike" cap="none" dirty="0">
              <a:solidFill>
                <a:srgbClr val="231F20"/>
              </a:solidFill>
              <a:latin typeface="Lora"/>
              <a:ea typeface="Lora"/>
              <a:cs typeface="Lora"/>
              <a:sym typeface="Lora"/>
            </a:endParaRPr>
          </a:p>
          <a:p>
            <a:pPr marL="457200" marR="0" lvl="0" indent="-323850" algn="l" rtl="0">
              <a:lnSpc>
                <a:spcPct val="100000"/>
              </a:lnSpc>
              <a:spcBef>
                <a:spcPts val="0"/>
              </a:spcBef>
              <a:spcAft>
                <a:spcPts val="0"/>
              </a:spcAft>
              <a:buClr>
                <a:srgbClr val="231F20"/>
              </a:buClr>
              <a:buSzPts val="1500"/>
              <a:buFont typeface="Lora"/>
              <a:buAutoNum type="arabicPeriod"/>
            </a:pPr>
            <a:r>
              <a:rPr lang="en" sz="1500" b="0" i="0" u="none" strike="noStrike" cap="none" dirty="0">
                <a:solidFill>
                  <a:srgbClr val="231F20"/>
                </a:solidFill>
                <a:latin typeface="Lora"/>
                <a:ea typeface="Lora"/>
                <a:cs typeface="Lora"/>
                <a:sym typeface="Lora"/>
              </a:rPr>
              <a:t>Sleep disturbance </a:t>
            </a:r>
            <a:endParaRPr sz="1500" b="0" i="0" u="none" strike="noStrike" cap="none" dirty="0">
              <a:solidFill>
                <a:srgbClr val="231F20"/>
              </a:solidFill>
              <a:latin typeface="Lora"/>
              <a:ea typeface="Lora"/>
              <a:cs typeface="Lora"/>
              <a:sym typeface="Lora"/>
            </a:endParaRPr>
          </a:p>
          <a:p>
            <a:pPr marL="457200" marR="0" lvl="0" indent="-323850" algn="l" rtl="0">
              <a:lnSpc>
                <a:spcPct val="100000"/>
              </a:lnSpc>
              <a:spcBef>
                <a:spcPts val="0"/>
              </a:spcBef>
              <a:spcAft>
                <a:spcPts val="0"/>
              </a:spcAft>
              <a:buClr>
                <a:srgbClr val="231F20"/>
              </a:buClr>
              <a:buSzPts val="1500"/>
              <a:buFont typeface="Lora"/>
              <a:buAutoNum type="arabicPeriod"/>
            </a:pPr>
            <a:r>
              <a:rPr lang="en" sz="1500" b="0" i="0" u="none" strike="noStrike" cap="none" dirty="0">
                <a:solidFill>
                  <a:srgbClr val="231F20"/>
                </a:solidFill>
                <a:latin typeface="Lora"/>
                <a:ea typeface="Lora"/>
                <a:cs typeface="Lora"/>
                <a:sym typeface="Lora"/>
              </a:rPr>
              <a:t>Anxiety </a:t>
            </a:r>
            <a:endParaRPr sz="1500" b="0" i="0" u="none" strike="noStrike" cap="none" dirty="0">
              <a:solidFill>
                <a:srgbClr val="231F20"/>
              </a:solidFill>
              <a:latin typeface="Lora"/>
              <a:ea typeface="Lora"/>
              <a:cs typeface="Lora"/>
              <a:sym typeface="Lora"/>
            </a:endParaRPr>
          </a:p>
        </p:txBody>
      </p:sp>
      <p:sp>
        <p:nvSpPr>
          <p:cNvPr id="226" name="Google Shape;226;p30"/>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10</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25">
                                            <p:txEl>
                                              <p:pRg st="0" end="0"/>
                                            </p:txEl>
                                          </p:spTgt>
                                        </p:tgtEl>
                                        <p:attrNameLst>
                                          <p:attrName>style.visibility</p:attrName>
                                        </p:attrNameLst>
                                      </p:cBhvr>
                                      <p:to>
                                        <p:strVal val="visible"/>
                                      </p:to>
                                    </p:set>
                                    <p:anim calcmode="lin" valueType="num">
                                      <p:cBhvr additive="base">
                                        <p:cTn id="7" dur="1000"/>
                                        <p:tgtEl>
                                          <p:spTgt spid="225">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25">
                                            <p:txEl>
                                              <p:pRg st="2" end="2"/>
                                            </p:txEl>
                                          </p:spTgt>
                                        </p:tgtEl>
                                        <p:attrNameLst>
                                          <p:attrName>style.visibility</p:attrName>
                                        </p:attrNameLst>
                                      </p:cBhvr>
                                      <p:to>
                                        <p:strVal val="visible"/>
                                      </p:to>
                                    </p:set>
                                    <p:anim calcmode="lin" valueType="num">
                                      <p:cBhvr additive="base">
                                        <p:cTn id="12" dur="1000"/>
                                        <p:tgtEl>
                                          <p:spTgt spid="225">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225">
                                            <p:txEl>
                                              <p:pRg st="3" end="3"/>
                                            </p:txEl>
                                          </p:spTgt>
                                        </p:tgtEl>
                                        <p:attrNameLst>
                                          <p:attrName>style.visibility</p:attrName>
                                        </p:attrNameLst>
                                      </p:cBhvr>
                                      <p:to>
                                        <p:strVal val="visible"/>
                                      </p:to>
                                    </p:set>
                                    <p:anim calcmode="lin" valueType="num">
                                      <p:cBhvr additive="base">
                                        <p:cTn id="17" dur="1000"/>
                                        <p:tgtEl>
                                          <p:spTgt spid="225">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225">
                                            <p:txEl>
                                              <p:pRg st="4" end="4"/>
                                            </p:txEl>
                                          </p:spTgt>
                                        </p:tgtEl>
                                        <p:attrNameLst>
                                          <p:attrName>style.visibility</p:attrName>
                                        </p:attrNameLst>
                                      </p:cBhvr>
                                      <p:to>
                                        <p:strVal val="visible"/>
                                      </p:to>
                                    </p:set>
                                    <p:anim calcmode="lin" valueType="num">
                                      <p:cBhvr additive="base">
                                        <p:cTn id="22" dur="1000"/>
                                        <p:tgtEl>
                                          <p:spTgt spid="225">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225">
                                            <p:txEl>
                                              <p:pRg st="6" end="6"/>
                                            </p:txEl>
                                          </p:spTgt>
                                        </p:tgtEl>
                                        <p:attrNameLst>
                                          <p:attrName>style.visibility</p:attrName>
                                        </p:attrNameLst>
                                      </p:cBhvr>
                                      <p:to>
                                        <p:strVal val="visible"/>
                                      </p:to>
                                    </p:set>
                                    <p:anim calcmode="lin" valueType="num">
                                      <p:cBhvr additive="base">
                                        <p:cTn id="27" dur="1000"/>
                                        <p:tgtEl>
                                          <p:spTgt spid="225">
                                            <p:txEl>
                                              <p:pRg st="6" end="6"/>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8" fill="hold" nodeType="clickEffect">
                                  <p:stCondLst>
                                    <p:cond delay="0"/>
                                  </p:stCondLst>
                                  <p:childTnLst>
                                    <p:set>
                                      <p:cBhvr>
                                        <p:cTn id="31" dur="1" fill="hold">
                                          <p:stCondLst>
                                            <p:cond delay="0"/>
                                          </p:stCondLst>
                                        </p:cTn>
                                        <p:tgtEl>
                                          <p:spTgt spid="225">
                                            <p:txEl>
                                              <p:pRg st="7" end="7"/>
                                            </p:txEl>
                                          </p:spTgt>
                                        </p:tgtEl>
                                        <p:attrNameLst>
                                          <p:attrName>style.visibility</p:attrName>
                                        </p:attrNameLst>
                                      </p:cBhvr>
                                      <p:to>
                                        <p:strVal val="visible"/>
                                      </p:to>
                                    </p:set>
                                    <p:anim calcmode="lin" valueType="num">
                                      <p:cBhvr additive="base">
                                        <p:cTn id="32" dur="1000"/>
                                        <p:tgtEl>
                                          <p:spTgt spid="225">
                                            <p:txEl>
                                              <p:pRg st="7" end="7"/>
                                            </p:txEl>
                                          </p:spTgt>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225">
                                            <p:txEl>
                                              <p:pRg st="8" end="8"/>
                                            </p:txEl>
                                          </p:spTgt>
                                        </p:tgtEl>
                                        <p:attrNameLst>
                                          <p:attrName>style.visibility</p:attrName>
                                        </p:attrNameLst>
                                      </p:cBhvr>
                                      <p:to>
                                        <p:strVal val="visible"/>
                                      </p:to>
                                    </p:set>
                                    <p:anim calcmode="lin" valueType="num">
                                      <p:cBhvr additive="base">
                                        <p:cTn id="37" dur="1000"/>
                                        <p:tgtEl>
                                          <p:spTgt spid="225">
                                            <p:txEl>
                                              <p:pRg st="8" end="8"/>
                                            </p:txEl>
                                          </p:spTgt>
                                        </p:tgtEl>
                                        <p:attrNameLst>
                                          <p:attrName>ppt_x</p:attrName>
                                        </p:attrNameLst>
                                      </p:cBhvr>
                                      <p:tavLst>
                                        <p:tav tm="0">
                                          <p:val>
                                            <p:strVal val="#ppt_x-1"/>
                                          </p:val>
                                        </p:tav>
                                        <p:tav tm="100000">
                                          <p:val>
                                            <p:strVal val="#ppt_x"/>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225">
                                            <p:txEl>
                                              <p:pRg st="9" end="9"/>
                                            </p:txEl>
                                          </p:spTgt>
                                        </p:tgtEl>
                                        <p:attrNameLst>
                                          <p:attrName>style.visibility</p:attrName>
                                        </p:attrNameLst>
                                      </p:cBhvr>
                                      <p:to>
                                        <p:strVal val="visible"/>
                                      </p:to>
                                    </p:set>
                                    <p:anim calcmode="lin" valueType="num">
                                      <p:cBhvr additive="base">
                                        <p:cTn id="42" dur="1000"/>
                                        <p:tgtEl>
                                          <p:spTgt spid="225">
                                            <p:txEl>
                                              <p:pRg st="9" end="9"/>
                                            </p:txEl>
                                          </p:spTgt>
                                        </p:tgtEl>
                                        <p:attrNameLst>
                                          <p:attrName>ppt_x</p:attrName>
                                        </p:attrNameLst>
                                      </p:cBhvr>
                                      <p:tavLst>
                                        <p:tav tm="0">
                                          <p:val>
                                            <p:strVal val="#ppt_x-1"/>
                                          </p:val>
                                        </p:tav>
                                        <p:tav tm="100000">
                                          <p:val>
                                            <p:strVal val="#ppt_x"/>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nodeType="clickEffect">
                                  <p:stCondLst>
                                    <p:cond delay="0"/>
                                  </p:stCondLst>
                                  <p:childTnLst>
                                    <p:set>
                                      <p:cBhvr>
                                        <p:cTn id="46" dur="1" fill="hold">
                                          <p:stCondLst>
                                            <p:cond delay="0"/>
                                          </p:stCondLst>
                                        </p:cTn>
                                        <p:tgtEl>
                                          <p:spTgt spid="225">
                                            <p:txEl>
                                              <p:pRg st="10" end="10"/>
                                            </p:txEl>
                                          </p:spTgt>
                                        </p:tgtEl>
                                        <p:attrNameLst>
                                          <p:attrName>style.visibility</p:attrName>
                                        </p:attrNameLst>
                                      </p:cBhvr>
                                      <p:to>
                                        <p:strVal val="visible"/>
                                      </p:to>
                                    </p:set>
                                    <p:anim calcmode="lin" valueType="num">
                                      <p:cBhvr additive="base">
                                        <p:cTn id="47" dur="1000"/>
                                        <p:tgtEl>
                                          <p:spTgt spid="225">
                                            <p:txEl>
                                              <p:pRg st="10" end="10"/>
                                            </p:txEl>
                                          </p:spTgt>
                                        </p:tgtEl>
                                        <p:attrNameLst>
                                          <p:attrName>ppt_x</p:attrName>
                                        </p:attrNameLst>
                                      </p:cBhvr>
                                      <p:tavLst>
                                        <p:tav tm="0">
                                          <p:val>
                                            <p:strVal val="#ppt_x-1"/>
                                          </p:val>
                                        </p:tav>
                                        <p:tav tm="100000">
                                          <p:val>
                                            <p:strVal val="#ppt_x"/>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8" fill="hold" nodeType="clickEffect">
                                  <p:stCondLst>
                                    <p:cond delay="0"/>
                                  </p:stCondLst>
                                  <p:childTnLst>
                                    <p:set>
                                      <p:cBhvr>
                                        <p:cTn id="51" dur="1" fill="hold">
                                          <p:stCondLst>
                                            <p:cond delay="0"/>
                                          </p:stCondLst>
                                        </p:cTn>
                                        <p:tgtEl>
                                          <p:spTgt spid="225">
                                            <p:txEl>
                                              <p:pRg st="11" end="11"/>
                                            </p:txEl>
                                          </p:spTgt>
                                        </p:tgtEl>
                                        <p:attrNameLst>
                                          <p:attrName>style.visibility</p:attrName>
                                        </p:attrNameLst>
                                      </p:cBhvr>
                                      <p:to>
                                        <p:strVal val="visible"/>
                                      </p:to>
                                    </p:set>
                                    <p:anim calcmode="lin" valueType="num">
                                      <p:cBhvr additive="base">
                                        <p:cTn id="52" dur="1000"/>
                                        <p:tgtEl>
                                          <p:spTgt spid="225">
                                            <p:txEl>
                                              <p:pRg st="11" end="11"/>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31"/>
          <p:cNvSpPr txBox="1">
            <a:spLocks noGrp="1"/>
          </p:cNvSpPr>
          <p:nvPr>
            <p:ph type="body" idx="1"/>
          </p:nvPr>
        </p:nvSpPr>
        <p:spPr>
          <a:xfrm>
            <a:off x="1219350" y="1511350"/>
            <a:ext cx="6705300" cy="2484600"/>
          </a:xfrm>
          <a:prstGeom prst="rect">
            <a:avLst/>
          </a:prstGeom>
        </p:spPr>
        <p:txBody>
          <a:bodyPr spcFirstLastPara="1" wrap="square" lIns="91425" tIns="91425" rIns="91425" bIns="91425" anchor="t" anchorCtr="0">
            <a:noAutofit/>
          </a:bodyPr>
          <a:lstStyle/>
          <a:p>
            <a:pPr marL="0" marR="0" lvl="0" indent="0" algn="ctr" rtl="0">
              <a:spcBef>
                <a:spcPts val="0"/>
              </a:spcBef>
              <a:spcAft>
                <a:spcPts val="1600"/>
              </a:spcAft>
              <a:buNone/>
            </a:pPr>
            <a:r>
              <a:rPr lang="en" sz="2200" b="0" i="0" u="none" strike="noStrike" cap="none">
                <a:solidFill>
                  <a:schemeClr val="dk2"/>
                </a:solidFill>
              </a:rPr>
              <a:t>what is the relationship between Childhood trauma and Bipolar disorder ?</a:t>
            </a:r>
            <a:endParaRPr sz="2200" b="0" i="0" u="none" strike="noStrike" cap="none">
              <a:solidFill>
                <a:schemeClr val="dk2"/>
              </a:solidFill>
            </a:endParaRPr>
          </a:p>
        </p:txBody>
      </p:sp>
      <p:sp>
        <p:nvSpPr>
          <p:cNvPr id="232" name="Google Shape;232;p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32"/>
          <p:cNvSpPr txBox="1">
            <a:spLocks noGrp="1"/>
          </p:cNvSpPr>
          <p:nvPr>
            <p:ph type="subTitle" idx="1"/>
          </p:nvPr>
        </p:nvSpPr>
        <p:spPr>
          <a:xfrm>
            <a:off x="1560900" y="782425"/>
            <a:ext cx="6022200" cy="1789200"/>
          </a:xfrm>
          <a:prstGeom prst="rect">
            <a:avLst/>
          </a:prstGeom>
          <a:noFill/>
          <a:ln>
            <a:noFill/>
          </a:ln>
        </p:spPr>
        <p:txBody>
          <a:bodyPr spcFirstLastPara="1" wrap="square" lIns="91425" tIns="91425" rIns="91425" bIns="91425" anchor="t" anchorCtr="0">
            <a:noAutofit/>
          </a:bodyPr>
          <a:lstStyle/>
          <a:p>
            <a:pPr marL="457200" lvl="0" indent="-323850" algn="l" rtl="0">
              <a:lnSpc>
                <a:spcPct val="115000"/>
              </a:lnSpc>
              <a:spcBef>
                <a:spcPts val="1200"/>
              </a:spcBef>
              <a:spcAft>
                <a:spcPts val="0"/>
              </a:spcAft>
              <a:buClr>
                <a:schemeClr val="dk1"/>
              </a:buClr>
              <a:buSzPts val="1500"/>
              <a:buFont typeface="Lora"/>
              <a:buChar char="-"/>
            </a:pPr>
            <a:r>
              <a:rPr lang="en" sz="1500">
                <a:solidFill>
                  <a:schemeClr val="dk1"/>
                </a:solidFill>
                <a:latin typeface="Lora"/>
                <a:ea typeface="Lora"/>
                <a:cs typeface="Lora"/>
                <a:sym typeface="Lora"/>
              </a:rPr>
              <a:t>a study among 206 patients with BD using the Childhood Trauma Questionnaire (CTQ) shows that </a:t>
            </a:r>
            <a:endParaRPr sz="1500">
              <a:solidFill>
                <a:schemeClr val="dk1"/>
              </a:solidFill>
              <a:latin typeface="Lora"/>
              <a:ea typeface="Lora"/>
              <a:cs typeface="Lora"/>
              <a:sym typeface="Lora"/>
            </a:endParaRPr>
          </a:p>
          <a:p>
            <a:pPr marL="457200" lvl="0" indent="-323850" algn="l" rtl="0">
              <a:lnSpc>
                <a:spcPct val="115000"/>
              </a:lnSpc>
              <a:spcBef>
                <a:spcPts val="0"/>
              </a:spcBef>
              <a:spcAft>
                <a:spcPts val="0"/>
              </a:spcAft>
              <a:buClr>
                <a:schemeClr val="dk1"/>
              </a:buClr>
              <a:buSzPts val="1500"/>
              <a:buFont typeface="Lora"/>
              <a:buAutoNum type="alphaUcPeriod"/>
            </a:pPr>
            <a:r>
              <a:rPr lang="en" sz="1500">
                <a:solidFill>
                  <a:schemeClr val="dk1"/>
                </a:solidFill>
                <a:latin typeface="Lora"/>
                <a:ea typeface="Lora"/>
                <a:cs typeface="Lora"/>
                <a:sym typeface="Lora"/>
              </a:rPr>
              <a:t>63% of the patients has at least single trauma </a:t>
            </a:r>
            <a:endParaRPr sz="1500">
              <a:solidFill>
                <a:schemeClr val="dk1"/>
              </a:solidFill>
              <a:latin typeface="Lora"/>
              <a:ea typeface="Lora"/>
              <a:cs typeface="Lora"/>
              <a:sym typeface="Lora"/>
            </a:endParaRPr>
          </a:p>
          <a:p>
            <a:pPr marL="457200" lvl="0" indent="-323850" algn="l" rtl="0">
              <a:lnSpc>
                <a:spcPct val="115000"/>
              </a:lnSpc>
              <a:spcBef>
                <a:spcPts val="0"/>
              </a:spcBef>
              <a:spcAft>
                <a:spcPts val="0"/>
              </a:spcAft>
              <a:buClr>
                <a:schemeClr val="dk1"/>
              </a:buClr>
              <a:buSzPts val="1500"/>
              <a:buFont typeface="Lora"/>
              <a:buAutoNum type="alphaUcPeriod"/>
            </a:pPr>
            <a:r>
              <a:rPr lang="en" sz="1500">
                <a:solidFill>
                  <a:schemeClr val="dk1"/>
                </a:solidFill>
                <a:latin typeface="Lora"/>
                <a:ea typeface="Lora"/>
                <a:cs typeface="Lora"/>
                <a:sym typeface="Lora"/>
              </a:rPr>
              <a:t>Patients who has multiple traumas, has 80% risk of developing BP</a:t>
            </a:r>
            <a:endParaRPr sz="1000">
              <a:solidFill>
                <a:schemeClr val="dk1"/>
              </a:solidFill>
              <a:latin typeface="Arial"/>
              <a:ea typeface="Arial"/>
              <a:cs typeface="Arial"/>
              <a:sym typeface="Arial"/>
            </a:endParaRPr>
          </a:p>
          <a:p>
            <a:pPr marL="0" lvl="0" indent="0" algn="ctr" rtl="0">
              <a:lnSpc>
                <a:spcPct val="100000"/>
              </a:lnSpc>
              <a:spcBef>
                <a:spcPts val="1200"/>
              </a:spcBef>
              <a:spcAft>
                <a:spcPts val="0"/>
              </a:spcAft>
              <a:buSzPts val="1800"/>
              <a:buNone/>
            </a:pPr>
            <a:endParaRPr/>
          </a:p>
        </p:txBody>
      </p:sp>
      <p:pic>
        <p:nvPicPr>
          <p:cNvPr id="238" name="Google Shape;238;p32" title="Points scored"/>
          <p:cNvPicPr preferRelativeResize="0"/>
          <p:nvPr/>
        </p:nvPicPr>
        <p:blipFill rotWithShape="1">
          <a:blip r:embed="rId3">
            <a:alphaModFix/>
          </a:blip>
          <a:srcRect r="-4481"/>
          <a:stretch/>
        </p:blipFill>
        <p:spPr>
          <a:xfrm>
            <a:off x="893150" y="2489500"/>
            <a:ext cx="3678849" cy="2164525"/>
          </a:xfrm>
          <a:prstGeom prst="rect">
            <a:avLst/>
          </a:prstGeom>
          <a:noFill/>
          <a:ln>
            <a:noFill/>
          </a:ln>
        </p:spPr>
      </p:pic>
      <p:pic>
        <p:nvPicPr>
          <p:cNvPr id="239" name="Google Shape;239;p32" title="Points scored"/>
          <p:cNvPicPr preferRelativeResize="0"/>
          <p:nvPr/>
        </p:nvPicPr>
        <p:blipFill rotWithShape="1">
          <a:blip r:embed="rId4">
            <a:alphaModFix/>
          </a:blip>
          <a:srcRect/>
          <a:stretch/>
        </p:blipFill>
        <p:spPr>
          <a:xfrm>
            <a:off x="5003349" y="2438225"/>
            <a:ext cx="3666429" cy="2267075"/>
          </a:xfrm>
          <a:prstGeom prst="rect">
            <a:avLst/>
          </a:prstGeom>
          <a:noFill/>
          <a:ln>
            <a:noFill/>
          </a:ln>
        </p:spPr>
      </p:pic>
      <p:sp>
        <p:nvSpPr>
          <p:cNvPr id="240" name="Google Shape;240;p32"/>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12</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7"/>
                                        </p:tgtEl>
                                        <p:attrNameLst>
                                          <p:attrName>style.visibility</p:attrName>
                                        </p:attrNameLst>
                                      </p:cBhvr>
                                      <p:to>
                                        <p:strVal val="visible"/>
                                      </p:to>
                                    </p:set>
                                    <p:animEffect transition="in" filter="fade">
                                      <p:cBhvr>
                                        <p:cTn id="7" dur="1000"/>
                                        <p:tgtEl>
                                          <p:spTgt spid="23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8"/>
                                        </p:tgtEl>
                                        <p:attrNameLst>
                                          <p:attrName>style.visibility</p:attrName>
                                        </p:attrNameLst>
                                      </p:cBhvr>
                                      <p:to>
                                        <p:strVal val="visible"/>
                                      </p:to>
                                    </p:set>
                                    <p:animEffect transition="in" filter="fade">
                                      <p:cBhvr>
                                        <p:cTn id="12" dur="1000"/>
                                        <p:tgtEl>
                                          <p:spTgt spid="23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1000"/>
                                        <p:tgtEl>
                                          <p:spTgt spid="238"/>
                                        </p:tgtEl>
                                      </p:cBhvr>
                                    </p:animEffect>
                                    <p:set>
                                      <p:cBhvr>
                                        <p:cTn id="17" dur="1" fill="hold">
                                          <p:stCondLst>
                                            <p:cond delay="1000"/>
                                          </p:stCondLst>
                                        </p:cTn>
                                        <p:tgtEl>
                                          <p:spTgt spid="238"/>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39"/>
                                        </p:tgtEl>
                                        <p:attrNameLst>
                                          <p:attrName>style.visibility</p:attrName>
                                        </p:attrNameLst>
                                      </p:cBhvr>
                                      <p:to>
                                        <p:strVal val="visible"/>
                                      </p:to>
                                    </p:set>
                                    <p:animEffect transition="in" filter="fade">
                                      <p:cBhvr>
                                        <p:cTn id="22" dur="1000"/>
                                        <p:tgtEl>
                                          <p:spTgt spid="23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nodeType="clickEffect">
                                  <p:stCondLst>
                                    <p:cond delay="0"/>
                                  </p:stCondLst>
                                  <p:childTnLst>
                                    <p:animEffect transition="out" filter="fade">
                                      <p:cBhvr>
                                        <p:cTn id="26" dur="1000"/>
                                        <p:tgtEl>
                                          <p:spTgt spid="239"/>
                                        </p:tgtEl>
                                      </p:cBhvr>
                                    </p:animEffect>
                                    <p:set>
                                      <p:cBhvr>
                                        <p:cTn id="27" dur="1" fill="hold">
                                          <p:stCondLst>
                                            <p:cond delay="1000"/>
                                          </p:stCondLst>
                                        </p:cTn>
                                        <p:tgtEl>
                                          <p:spTgt spid="23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pic>
        <p:nvPicPr>
          <p:cNvPr id="245" name="Google Shape;245;p33" title="Points scored"/>
          <p:cNvPicPr preferRelativeResize="0"/>
          <p:nvPr/>
        </p:nvPicPr>
        <p:blipFill rotWithShape="1">
          <a:blip r:embed="rId3">
            <a:alphaModFix amt="95000"/>
          </a:blip>
          <a:srcRect t="4511" b="4521"/>
          <a:stretch/>
        </p:blipFill>
        <p:spPr>
          <a:xfrm>
            <a:off x="25" y="0"/>
            <a:ext cx="4572003" cy="2571722"/>
          </a:xfrm>
          <a:prstGeom prst="rect">
            <a:avLst/>
          </a:prstGeom>
          <a:noFill/>
          <a:ln>
            <a:noFill/>
          </a:ln>
        </p:spPr>
      </p:pic>
      <p:pic>
        <p:nvPicPr>
          <p:cNvPr id="246" name="Google Shape;246;p33" title="Points scored"/>
          <p:cNvPicPr preferRelativeResize="0"/>
          <p:nvPr/>
        </p:nvPicPr>
        <p:blipFill rotWithShape="1">
          <a:blip r:embed="rId4">
            <a:alphaModFix amt="95000"/>
          </a:blip>
          <a:srcRect t="4512" b="4512"/>
          <a:stretch/>
        </p:blipFill>
        <p:spPr>
          <a:xfrm>
            <a:off x="25" y="2571725"/>
            <a:ext cx="4572000" cy="2571776"/>
          </a:xfrm>
          <a:prstGeom prst="rect">
            <a:avLst/>
          </a:prstGeom>
          <a:noFill/>
          <a:ln>
            <a:noFill/>
          </a:ln>
        </p:spPr>
      </p:pic>
      <p:sp>
        <p:nvSpPr>
          <p:cNvPr id="247" name="Google Shape;247;p33"/>
          <p:cNvSpPr txBox="1">
            <a:spLocks noGrp="1"/>
          </p:cNvSpPr>
          <p:nvPr>
            <p:ph type="body" idx="1"/>
          </p:nvPr>
        </p:nvSpPr>
        <p:spPr>
          <a:xfrm>
            <a:off x="5076825" y="1014100"/>
            <a:ext cx="3562500" cy="3115200"/>
          </a:xfrm>
          <a:prstGeom prst="rect">
            <a:avLst/>
          </a:prstGeom>
        </p:spPr>
        <p:txBody>
          <a:bodyPr spcFirstLastPara="1" wrap="square" lIns="91425" tIns="91425" rIns="91425" bIns="91425" anchor="ctr" anchorCtr="0">
            <a:noAutofit/>
          </a:bodyPr>
          <a:lstStyle/>
          <a:p>
            <a:pPr marL="457200" marR="0" lvl="0" indent="-342900" algn="l" rtl="0">
              <a:spcBef>
                <a:spcPts val="0"/>
              </a:spcBef>
              <a:spcAft>
                <a:spcPts val="0"/>
              </a:spcAft>
              <a:buSzPts val="1800"/>
              <a:buChar char="-"/>
            </a:pPr>
            <a:r>
              <a:rPr lang="en" b="0" i="0" u="none" strike="noStrike" cap="none">
                <a:solidFill>
                  <a:schemeClr val="dk2"/>
                </a:solidFill>
              </a:rPr>
              <a:t>Another study has been made in two centers, north-east england and New zealand, included 60 patients who is taking treatment for bipolar disorder.</a:t>
            </a:r>
            <a:endParaRPr b="0" i="0" u="none" strike="noStrike" cap="none">
              <a:solidFill>
                <a:schemeClr val="dk2"/>
              </a:solidFill>
            </a:endParaRPr>
          </a:p>
          <a:p>
            <a:pPr marL="457200" marR="0" lvl="0" indent="0" algn="l" rtl="0">
              <a:spcBef>
                <a:spcPts val="1600"/>
              </a:spcBef>
              <a:spcAft>
                <a:spcPts val="1600"/>
              </a:spcAft>
              <a:buNone/>
            </a:pPr>
            <a:endParaRPr b="0" i="0" u="none" strike="noStrike" cap="none">
              <a:solidFill>
                <a:schemeClr val="dk2"/>
              </a:solidFill>
            </a:endParaRPr>
          </a:p>
        </p:txBody>
      </p:sp>
      <p:sp>
        <p:nvSpPr>
          <p:cNvPr id="248" name="Google Shape;248;p3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13</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45"/>
                                        </p:tgtEl>
                                        <p:attrNameLst>
                                          <p:attrName>style.visibility</p:attrName>
                                        </p:attrNameLst>
                                      </p:cBhvr>
                                      <p:to>
                                        <p:strVal val="visible"/>
                                      </p:to>
                                    </p:set>
                                    <p:anim calcmode="lin" valueType="num">
                                      <p:cBhvr additive="base">
                                        <p:cTn id="7" dur="1000"/>
                                        <p:tgtEl>
                                          <p:spTgt spid="245"/>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xit" presetSubtype="2" fill="hold" nodeType="clickEffect">
                                  <p:stCondLst>
                                    <p:cond delay="0"/>
                                  </p:stCondLst>
                                  <p:childTnLst>
                                    <p:anim calcmode="lin" valueType="num">
                                      <p:cBhvr additive="base">
                                        <p:cTn id="11" dur="1000"/>
                                        <p:tgtEl>
                                          <p:spTgt spid="245"/>
                                        </p:tgtEl>
                                        <p:attrNameLst>
                                          <p:attrName>ppt_x</p:attrName>
                                        </p:attrNameLst>
                                      </p:cBhvr>
                                      <p:tavLst>
                                        <p:tav tm="0">
                                          <p:val>
                                            <p:strVal val="#ppt_x"/>
                                          </p:val>
                                        </p:tav>
                                        <p:tav tm="100000">
                                          <p:val>
                                            <p:strVal val="#ppt_x+1"/>
                                          </p:val>
                                        </p:tav>
                                      </p:tavLst>
                                    </p:anim>
                                    <p:set>
                                      <p:cBhvr>
                                        <p:cTn id="12" dur="1" fill="hold">
                                          <p:stCondLst>
                                            <p:cond delay="1000"/>
                                          </p:stCondLst>
                                        </p:cTn>
                                        <p:tgtEl>
                                          <p:spTgt spid="24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246"/>
                                        </p:tgtEl>
                                        <p:attrNameLst>
                                          <p:attrName>style.visibility</p:attrName>
                                        </p:attrNameLst>
                                      </p:cBhvr>
                                      <p:to>
                                        <p:strVal val="visible"/>
                                      </p:to>
                                    </p:set>
                                    <p:anim calcmode="lin" valueType="num">
                                      <p:cBhvr additive="base">
                                        <p:cTn id="17" dur="1000"/>
                                        <p:tgtEl>
                                          <p:spTgt spid="246"/>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xit" presetSubtype="2" fill="hold" nodeType="clickEffect">
                                  <p:stCondLst>
                                    <p:cond delay="0"/>
                                  </p:stCondLst>
                                  <p:childTnLst>
                                    <p:anim calcmode="lin" valueType="num">
                                      <p:cBhvr additive="base">
                                        <p:cTn id="21" dur="1000"/>
                                        <p:tgtEl>
                                          <p:spTgt spid="246"/>
                                        </p:tgtEl>
                                        <p:attrNameLst>
                                          <p:attrName>ppt_x</p:attrName>
                                        </p:attrNameLst>
                                      </p:cBhvr>
                                      <p:tavLst>
                                        <p:tav tm="0">
                                          <p:val>
                                            <p:strVal val="#ppt_x"/>
                                          </p:val>
                                        </p:tav>
                                        <p:tav tm="100000">
                                          <p:val>
                                            <p:strVal val="#ppt_x+1"/>
                                          </p:val>
                                        </p:tav>
                                      </p:tavLst>
                                    </p:anim>
                                    <p:set>
                                      <p:cBhvr>
                                        <p:cTn id="22" dur="1" fill="hold">
                                          <p:stCondLst>
                                            <p:cond delay="1000"/>
                                          </p:stCondLst>
                                        </p:cTn>
                                        <p:tgtEl>
                                          <p:spTgt spid="24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36"/>
          <p:cNvSpPr txBox="1">
            <a:spLocks noGrp="1"/>
          </p:cNvSpPr>
          <p:nvPr>
            <p:ph type="title"/>
          </p:nvPr>
        </p:nvSpPr>
        <p:spPr>
          <a:xfrm>
            <a:off x="867275" y="1741200"/>
            <a:ext cx="4353300" cy="1661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2"/>
                </a:solidFill>
              </a:rPr>
              <a:t>Conclosin</a:t>
            </a:r>
            <a:endParaRPr>
              <a:solidFill>
                <a:schemeClr val="dk2"/>
              </a:solidFill>
            </a:endParaRPr>
          </a:p>
        </p:txBody>
      </p:sp>
      <p:sp>
        <p:nvSpPr>
          <p:cNvPr id="268" name="Google Shape;268;p36"/>
          <p:cNvSpPr txBox="1">
            <a:spLocks noGrp="1"/>
          </p:cNvSpPr>
          <p:nvPr>
            <p:ph type="body" idx="1"/>
          </p:nvPr>
        </p:nvSpPr>
        <p:spPr>
          <a:xfrm>
            <a:off x="4572000" y="971750"/>
            <a:ext cx="4060200" cy="3570300"/>
          </a:xfrm>
          <a:prstGeom prst="rect">
            <a:avLst/>
          </a:prstGeom>
        </p:spPr>
        <p:txBody>
          <a:bodyPr spcFirstLastPara="1" wrap="square" lIns="91425" tIns="91425" rIns="91425" bIns="91425" anchor="t" anchorCtr="0">
            <a:noAutofit/>
          </a:bodyPr>
          <a:lstStyle/>
          <a:p>
            <a:pPr marL="457200" marR="0" lvl="0" indent="-342900" algn="l" rtl="0">
              <a:spcBef>
                <a:spcPts val="0"/>
              </a:spcBef>
              <a:spcAft>
                <a:spcPts val="0"/>
              </a:spcAft>
              <a:buSzPts val="1800"/>
              <a:buFont typeface="Lora"/>
              <a:buChar char="-"/>
            </a:pPr>
            <a:r>
              <a:rPr lang="en" sz="1800" i="0" u="none" strike="noStrike" cap="none">
                <a:solidFill>
                  <a:schemeClr val="dk2"/>
                </a:solidFill>
                <a:latin typeface="Lora"/>
                <a:ea typeface="Lora"/>
                <a:cs typeface="Lora"/>
                <a:sym typeface="Lora"/>
              </a:rPr>
              <a:t>Bipolar disorder is a severe mental </a:t>
            </a:r>
            <a:r>
              <a:rPr lang="en" sz="1800">
                <a:solidFill>
                  <a:schemeClr val="dk2"/>
                </a:solidFill>
                <a:latin typeface="Lora"/>
                <a:ea typeface="Lora"/>
                <a:cs typeface="Lora"/>
                <a:sym typeface="Lora"/>
              </a:rPr>
              <a:t>illness</a:t>
            </a:r>
            <a:r>
              <a:rPr lang="en" sz="1800" i="0" u="none" strike="noStrike" cap="none">
                <a:solidFill>
                  <a:schemeClr val="dk2"/>
                </a:solidFill>
                <a:latin typeface="Lora"/>
                <a:ea typeface="Lora"/>
                <a:cs typeface="Lora"/>
                <a:sym typeface="Lora"/>
              </a:rPr>
              <a:t>, </a:t>
            </a:r>
            <a:r>
              <a:rPr lang="en" sz="1800">
                <a:solidFill>
                  <a:schemeClr val="dk2"/>
                </a:solidFill>
                <a:latin typeface="Lora"/>
                <a:ea typeface="Lora"/>
                <a:cs typeface="Lora"/>
                <a:sym typeface="Lora"/>
              </a:rPr>
              <a:t>and its incidence is in </a:t>
            </a:r>
            <a:r>
              <a:rPr lang="en" sz="1800" i="0" u="none" strike="noStrike" cap="none">
                <a:solidFill>
                  <a:schemeClr val="dk2"/>
                </a:solidFill>
                <a:latin typeface="Lora"/>
                <a:ea typeface="Lora"/>
                <a:cs typeface="Lora"/>
                <a:sym typeface="Lora"/>
              </a:rPr>
              <a:t>growing </a:t>
            </a:r>
            <a:endParaRPr sz="1800">
              <a:solidFill>
                <a:schemeClr val="dk2"/>
              </a:solidFill>
              <a:latin typeface="Lora"/>
              <a:ea typeface="Lora"/>
              <a:cs typeface="Lora"/>
              <a:sym typeface="Lora"/>
            </a:endParaRPr>
          </a:p>
          <a:p>
            <a:pPr marL="457200" marR="0" lvl="0" indent="-342900" algn="l" rtl="0">
              <a:spcBef>
                <a:spcPts val="1600"/>
              </a:spcBef>
              <a:spcAft>
                <a:spcPts val="0"/>
              </a:spcAft>
              <a:buSzPts val="1800"/>
              <a:buFont typeface="Lora"/>
              <a:buChar char="-"/>
            </a:pPr>
            <a:r>
              <a:rPr lang="en" sz="1800" i="0" u="none" strike="noStrike" cap="none">
                <a:solidFill>
                  <a:schemeClr val="dk2"/>
                </a:solidFill>
                <a:latin typeface="Lora"/>
                <a:ea typeface="Lora"/>
                <a:cs typeface="Lora"/>
                <a:sym typeface="Lora"/>
              </a:rPr>
              <a:t>Childhood trauma ha</a:t>
            </a:r>
            <a:r>
              <a:rPr lang="en" sz="1800">
                <a:solidFill>
                  <a:schemeClr val="dk2"/>
                </a:solidFill>
                <a:latin typeface="Lora"/>
                <a:ea typeface="Lora"/>
                <a:cs typeface="Lora"/>
                <a:sym typeface="Lora"/>
              </a:rPr>
              <a:t>s</a:t>
            </a:r>
            <a:r>
              <a:rPr lang="en" sz="1800" i="0" u="none" strike="noStrike" cap="none">
                <a:solidFill>
                  <a:schemeClr val="dk2"/>
                </a:solidFill>
                <a:latin typeface="Lora"/>
                <a:ea typeface="Lora"/>
                <a:cs typeface="Lora"/>
                <a:sym typeface="Lora"/>
              </a:rPr>
              <a:t> severe impact in the individuals future health.</a:t>
            </a:r>
            <a:endParaRPr sz="1800" i="0" u="none" strike="noStrike" cap="none">
              <a:solidFill>
                <a:schemeClr val="dk2"/>
              </a:solidFill>
              <a:latin typeface="Lora"/>
              <a:ea typeface="Lora"/>
              <a:cs typeface="Lora"/>
              <a:sym typeface="Lora"/>
            </a:endParaRPr>
          </a:p>
          <a:p>
            <a:pPr marL="457200" marR="0" lvl="0" indent="-342900" algn="l" rtl="0">
              <a:spcBef>
                <a:spcPts val="1600"/>
              </a:spcBef>
              <a:spcAft>
                <a:spcPts val="1600"/>
              </a:spcAft>
              <a:buSzPts val="1800"/>
              <a:buFont typeface="Lora"/>
              <a:buChar char="-"/>
            </a:pPr>
            <a:r>
              <a:rPr lang="en" sz="1800" i="0" u="none" strike="noStrike" cap="none">
                <a:solidFill>
                  <a:schemeClr val="dk2"/>
                </a:solidFill>
                <a:latin typeface="Lora"/>
                <a:ea typeface="Lora"/>
                <a:cs typeface="Lora"/>
                <a:sym typeface="Lora"/>
              </a:rPr>
              <a:t>Multiple studies has been done and </a:t>
            </a:r>
            <a:r>
              <a:rPr lang="en" sz="1800">
                <a:solidFill>
                  <a:schemeClr val="dk2"/>
                </a:solidFill>
                <a:latin typeface="Lora"/>
                <a:ea typeface="Lora"/>
                <a:cs typeface="Lora"/>
                <a:sym typeface="Lora"/>
              </a:rPr>
              <a:t>gave</a:t>
            </a:r>
            <a:r>
              <a:rPr lang="en" sz="1800" i="0" u="none" strike="noStrike" cap="none">
                <a:solidFill>
                  <a:schemeClr val="dk2"/>
                </a:solidFill>
                <a:latin typeface="Lora"/>
                <a:ea typeface="Lora"/>
                <a:cs typeface="Lora"/>
                <a:sym typeface="Lora"/>
              </a:rPr>
              <a:t> the same result, childhood trauma can trigger BP in the patient’s adulthood.</a:t>
            </a:r>
            <a:endParaRPr sz="1800" i="0" u="none" strike="noStrike" cap="none">
              <a:solidFill>
                <a:schemeClr val="dk2"/>
              </a:solidFill>
              <a:latin typeface="Lora"/>
              <a:ea typeface="Lora"/>
              <a:cs typeface="Lora"/>
              <a:sym typeface="Lora"/>
            </a:endParaRPr>
          </a:p>
        </p:txBody>
      </p:sp>
      <p:sp>
        <p:nvSpPr>
          <p:cNvPr id="269" name="Google Shape;269;p3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2"/>
                </a:solidFill>
              </a:rPr>
              <a:t>14</a:t>
            </a:fld>
            <a:endParaRPr>
              <a:solidFill>
                <a:schemeClr val="dk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8">
                                            <p:txEl>
                                              <p:pRg st="0" end="0"/>
                                            </p:txEl>
                                          </p:spTgt>
                                        </p:tgtEl>
                                        <p:attrNameLst>
                                          <p:attrName>style.visibility</p:attrName>
                                        </p:attrNameLst>
                                      </p:cBhvr>
                                      <p:to>
                                        <p:strVal val="visible"/>
                                      </p:to>
                                    </p:set>
                                    <p:animEffect transition="in" filter="fade">
                                      <p:cBhvr>
                                        <p:cTn id="7" dur="1000"/>
                                        <p:tgtEl>
                                          <p:spTgt spid="26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68">
                                            <p:txEl>
                                              <p:pRg st="1" end="1"/>
                                            </p:txEl>
                                          </p:spTgt>
                                        </p:tgtEl>
                                        <p:attrNameLst>
                                          <p:attrName>style.visibility</p:attrName>
                                        </p:attrNameLst>
                                      </p:cBhvr>
                                      <p:to>
                                        <p:strVal val="visible"/>
                                      </p:to>
                                    </p:set>
                                    <p:animEffect transition="in" filter="fade">
                                      <p:cBhvr>
                                        <p:cTn id="12" dur="1000"/>
                                        <p:tgtEl>
                                          <p:spTgt spid="26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68">
                                            <p:txEl>
                                              <p:pRg st="2" end="2"/>
                                            </p:txEl>
                                          </p:spTgt>
                                        </p:tgtEl>
                                        <p:attrNameLst>
                                          <p:attrName>style.visibility</p:attrName>
                                        </p:attrNameLst>
                                      </p:cBhvr>
                                      <p:to>
                                        <p:strVal val="visible"/>
                                      </p:to>
                                    </p:set>
                                    <p:animEffect transition="in" filter="fade">
                                      <p:cBhvr>
                                        <p:cTn id="17" dur="1000"/>
                                        <p:tgtEl>
                                          <p:spTgt spid="26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37"/>
          <p:cNvSpPr txBox="1">
            <a:spLocks noGrp="1"/>
          </p:cNvSpPr>
          <p:nvPr>
            <p:ph type="ctrTitle"/>
          </p:nvPr>
        </p:nvSpPr>
        <p:spPr>
          <a:xfrm>
            <a:off x="886950" y="111800"/>
            <a:ext cx="7370100" cy="727500"/>
          </a:xfrm>
          <a:prstGeom prst="rect">
            <a:avLst/>
          </a:prstGeom>
          <a:noFill/>
          <a:ln>
            <a:noFill/>
          </a:ln>
        </p:spPr>
        <p:txBody>
          <a:bodyPr spcFirstLastPara="1" wrap="square" lIns="91425" tIns="91425" rIns="91425" bIns="91425" anchor="b" anchorCtr="0">
            <a:noAutofit/>
          </a:bodyPr>
          <a:lstStyle/>
          <a:p>
            <a:pPr marL="0" lvl="0" indent="0" algn="ctr" rtl="0">
              <a:lnSpc>
                <a:spcPct val="80000"/>
              </a:lnSpc>
              <a:spcBef>
                <a:spcPts val="0"/>
              </a:spcBef>
              <a:spcAft>
                <a:spcPts val="0"/>
              </a:spcAft>
              <a:buSzPts val="4000"/>
              <a:buNone/>
            </a:pPr>
            <a:r>
              <a:rPr lang="en"/>
              <a:t>REFERENCES</a:t>
            </a:r>
            <a:endParaRPr/>
          </a:p>
        </p:txBody>
      </p:sp>
      <p:sp>
        <p:nvSpPr>
          <p:cNvPr id="275" name="Google Shape;275;p37"/>
          <p:cNvSpPr txBox="1">
            <a:spLocks noGrp="1"/>
          </p:cNvSpPr>
          <p:nvPr>
            <p:ph type="subTitle" idx="1"/>
          </p:nvPr>
        </p:nvSpPr>
        <p:spPr>
          <a:xfrm>
            <a:off x="347550" y="839300"/>
            <a:ext cx="8367900" cy="4184100"/>
          </a:xfrm>
          <a:prstGeom prst="rect">
            <a:avLst/>
          </a:prstGeom>
          <a:noFill/>
          <a:ln>
            <a:noFill/>
          </a:ln>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Clr>
                <a:schemeClr val="dk1"/>
              </a:buClr>
              <a:buSzPts val="1400"/>
              <a:buFont typeface="Lora"/>
              <a:buChar char="-"/>
            </a:pPr>
            <a:r>
              <a:rPr lang="en" sz="1400">
                <a:solidFill>
                  <a:schemeClr val="dk1"/>
                </a:solidFill>
                <a:latin typeface="Lora"/>
                <a:ea typeface="Lora"/>
                <a:cs typeface="Lora"/>
                <a:sym typeface="Lora"/>
              </a:rPr>
              <a:t>Etain B, Aas M, Andreassen OA, Lorentzen S, Dieset I, Gard S, Kahn JP, Bellivier F, Leboyer M, Melle I, Henry C. Childhood trauma is associated with severe clinical characteristics of bipolar disorders. J Clin Psychiatry. 2013 Oct;74(10):991-8. doi: 10.4088/JCP.13m08353. PMID: 24229750.</a:t>
            </a:r>
            <a:endParaRPr sz="1400">
              <a:solidFill>
                <a:schemeClr val="dk1"/>
              </a:solidFill>
              <a:latin typeface="Lora"/>
              <a:ea typeface="Lora"/>
              <a:cs typeface="Lora"/>
              <a:sym typeface="Lora"/>
            </a:endParaRPr>
          </a:p>
          <a:p>
            <a:pPr marL="457200" lvl="0" indent="0" algn="l" rtl="0">
              <a:lnSpc>
                <a:spcPct val="100000"/>
              </a:lnSpc>
              <a:spcBef>
                <a:spcPts val="0"/>
              </a:spcBef>
              <a:spcAft>
                <a:spcPts val="0"/>
              </a:spcAft>
              <a:buSzPts val="1800"/>
              <a:buNone/>
            </a:pPr>
            <a:endParaRPr sz="1400">
              <a:solidFill>
                <a:schemeClr val="dk1"/>
              </a:solidFill>
              <a:latin typeface="Lora"/>
              <a:ea typeface="Lora"/>
              <a:cs typeface="Lora"/>
              <a:sym typeface="Lora"/>
            </a:endParaRPr>
          </a:p>
          <a:p>
            <a:pPr marL="457200" lvl="0" indent="-317500" algn="l" rtl="0">
              <a:lnSpc>
                <a:spcPct val="100000"/>
              </a:lnSpc>
              <a:spcBef>
                <a:spcPts val="0"/>
              </a:spcBef>
              <a:spcAft>
                <a:spcPts val="0"/>
              </a:spcAft>
              <a:buClr>
                <a:schemeClr val="dk1"/>
              </a:buClr>
              <a:buSzPts val="1400"/>
              <a:buFont typeface="Lora"/>
              <a:buChar char="-"/>
            </a:pPr>
            <a:r>
              <a:rPr lang="en" sz="1400">
                <a:solidFill>
                  <a:schemeClr val="dk1"/>
                </a:solidFill>
                <a:latin typeface="Lora"/>
                <a:ea typeface="Lora"/>
                <a:cs typeface="Lora"/>
                <a:sym typeface="Lora"/>
              </a:rPr>
              <a:t> Angst J, Gamma A, Endrass J. Risk factors for the bipolar and depression spectra. Acta Psychiatrica Scandinavica. 2003;108:15-19 </a:t>
            </a:r>
            <a:endParaRPr sz="1400">
              <a:solidFill>
                <a:schemeClr val="dk1"/>
              </a:solidFill>
              <a:latin typeface="Lora"/>
              <a:ea typeface="Lora"/>
              <a:cs typeface="Lora"/>
              <a:sym typeface="Lora"/>
            </a:endParaRPr>
          </a:p>
          <a:p>
            <a:pPr marL="457200" lvl="0" indent="0" algn="l" rtl="0">
              <a:lnSpc>
                <a:spcPct val="100000"/>
              </a:lnSpc>
              <a:spcBef>
                <a:spcPts val="0"/>
              </a:spcBef>
              <a:spcAft>
                <a:spcPts val="0"/>
              </a:spcAft>
              <a:buSzPts val="1800"/>
              <a:buNone/>
            </a:pPr>
            <a:endParaRPr sz="1400">
              <a:solidFill>
                <a:schemeClr val="dk1"/>
              </a:solidFill>
              <a:latin typeface="Lora"/>
              <a:ea typeface="Lora"/>
              <a:cs typeface="Lora"/>
              <a:sym typeface="Lora"/>
            </a:endParaRPr>
          </a:p>
          <a:p>
            <a:pPr marL="457200" lvl="0" indent="-317500" algn="l" rtl="0">
              <a:lnSpc>
                <a:spcPct val="100000"/>
              </a:lnSpc>
              <a:spcBef>
                <a:spcPts val="0"/>
              </a:spcBef>
              <a:spcAft>
                <a:spcPts val="0"/>
              </a:spcAft>
              <a:buClr>
                <a:schemeClr val="dk1"/>
              </a:buClr>
              <a:buSzPts val="1400"/>
              <a:buFont typeface="Lora"/>
              <a:buChar char="-"/>
            </a:pPr>
            <a:r>
              <a:rPr lang="en" sz="1400" i="1">
                <a:solidFill>
                  <a:schemeClr val="dk1"/>
                </a:solidFill>
                <a:latin typeface="Lora"/>
                <a:ea typeface="Lora"/>
                <a:cs typeface="Lora"/>
                <a:sym typeface="Lora"/>
              </a:rPr>
              <a:t>Understanding Child Trauma</a:t>
            </a:r>
            <a:r>
              <a:rPr lang="en" sz="1400">
                <a:solidFill>
                  <a:schemeClr val="dk1"/>
                </a:solidFill>
                <a:latin typeface="Lora"/>
                <a:ea typeface="Lora"/>
                <a:cs typeface="Lora"/>
                <a:sym typeface="Lora"/>
              </a:rPr>
              <a:t>. (n.d.). SAMHSA - Substance Abuse and Mental Health Services Administration. </a:t>
            </a:r>
            <a:r>
              <a:rPr lang="en" sz="1400">
                <a:solidFill>
                  <a:schemeClr val="hlink"/>
                </a:solidFill>
                <a:uFill>
                  <a:noFill/>
                </a:uFill>
                <a:latin typeface="Lora"/>
                <a:ea typeface="Lora"/>
                <a:cs typeface="Lora"/>
                <a:sym typeface="Lora"/>
                <a:hlinkClick r:id="rId3"/>
              </a:rPr>
              <a:t>https://www.samhsa.gov/child-trauma/understanding-child-trauma</a:t>
            </a:r>
            <a:endParaRPr sz="1400">
              <a:solidFill>
                <a:schemeClr val="dk1"/>
              </a:solidFill>
              <a:latin typeface="Lora"/>
              <a:ea typeface="Lora"/>
              <a:cs typeface="Lora"/>
              <a:sym typeface="Lora"/>
            </a:endParaRPr>
          </a:p>
          <a:p>
            <a:pPr marL="0" lvl="0" indent="0" algn="l" rtl="0">
              <a:lnSpc>
                <a:spcPct val="100000"/>
              </a:lnSpc>
              <a:spcBef>
                <a:spcPts val="0"/>
              </a:spcBef>
              <a:spcAft>
                <a:spcPts val="0"/>
              </a:spcAft>
              <a:buSzPts val="1800"/>
              <a:buNone/>
            </a:pPr>
            <a:endParaRPr sz="1400">
              <a:solidFill>
                <a:schemeClr val="dk1"/>
              </a:solidFill>
              <a:latin typeface="Lora"/>
              <a:ea typeface="Lora"/>
              <a:cs typeface="Lora"/>
              <a:sym typeface="Lora"/>
            </a:endParaRPr>
          </a:p>
          <a:p>
            <a:pPr marL="457200" lvl="0" indent="-317500" algn="l" rtl="0">
              <a:lnSpc>
                <a:spcPct val="115000"/>
              </a:lnSpc>
              <a:spcBef>
                <a:spcPts val="1200"/>
              </a:spcBef>
              <a:spcAft>
                <a:spcPts val="0"/>
              </a:spcAft>
              <a:buClr>
                <a:schemeClr val="dk1"/>
              </a:buClr>
              <a:buSzPts val="1400"/>
              <a:buFont typeface="Lora"/>
              <a:buChar char="-"/>
            </a:pPr>
            <a:r>
              <a:rPr lang="en" sz="1400">
                <a:solidFill>
                  <a:schemeClr val="dk1"/>
                </a:solidFill>
                <a:latin typeface="Lora"/>
                <a:ea typeface="Lora"/>
                <a:cs typeface="Lora"/>
                <a:sym typeface="Lora"/>
              </a:rPr>
              <a:t>Aas M, Aminoff SR, Vik LT, Etain B, Agartz I, Andreassen OA, Melle I. Affective lability in patients with bipolar disorders is associated with high levels of childhood trauma. Psychiatry Res. 2014a;218:252–5.</a:t>
            </a:r>
            <a:endParaRPr sz="1400">
              <a:solidFill>
                <a:schemeClr val="dk1"/>
              </a:solidFill>
              <a:latin typeface="Lora"/>
              <a:ea typeface="Lora"/>
              <a:cs typeface="Lora"/>
              <a:sym typeface="Lora"/>
            </a:endParaRPr>
          </a:p>
          <a:p>
            <a:pPr marL="457200" lvl="0" indent="-317500" algn="l" rtl="0">
              <a:lnSpc>
                <a:spcPct val="115000"/>
              </a:lnSpc>
              <a:spcBef>
                <a:spcPts val="0"/>
              </a:spcBef>
              <a:spcAft>
                <a:spcPts val="0"/>
              </a:spcAft>
              <a:buClr>
                <a:schemeClr val="dk1"/>
              </a:buClr>
              <a:buSzPts val="1400"/>
              <a:buFont typeface="Lora"/>
              <a:buChar char="-"/>
            </a:pPr>
            <a:r>
              <a:rPr lang="en" sz="1400">
                <a:solidFill>
                  <a:schemeClr val="dk1"/>
                </a:solidFill>
                <a:latin typeface="Lora"/>
                <a:ea typeface="Lora"/>
                <a:cs typeface="Lora"/>
                <a:sym typeface="Lora"/>
              </a:rPr>
              <a:t>Watson S, Gallagher P, Dougall D, et al. Childhood trauma in bipolar disorder. </a:t>
            </a:r>
            <a:r>
              <a:rPr lang="en" sz="1400" i="1">
                <a:solidFill>
                  <a:schemeClr val="dk1"/>
                </a:solidFill>
                <a:latin typeface="Lora"/>
                <a:ea typeface="Lora"/>
                <a:cs typeface="Lora"/>
                <a:sym typeface="Lora"/>
              </a:rPr>
              <a:t>Aust N Z J Psychiatry</a:t>
            </a:r>
            <a:r>
              <a:rPr lang="en" sz="1400">
                <a:solidFill>
                  <a:schemeClr val="dk1"/>
                </a:solidFill>
                <a:latin typeface="Lora"/>
                <a:ea typeface="Lora"/>
                <a:cs typeface="Lora"/>
                <a:sym typeface="Lora"/>
              </a:rPr>
              <a:t>. 2014;48(6):564-570. doi:10.1177/0004867413516681</a:t>
            </a:r>
            <a:endParaRPr sz="1400">
              <a:solidFill>
                <a:schemeClr val="dk1"/>
              </a:solidFill>
              <a:latin typeface="Lora"/>
              <a:ea typeface="Lora"/>
              <a:cs typeface="Lora"/>
              <a:sym typeface="Lora"/>
            </a:endParaRPr>
          </a:p>
          <a:p>
            <a:pPr marL="457200" lvl="0" indent="0" algn="l" rtl="0">
              <a:lnSpc>
                <a:spcPct val="100000"/>
              </a:lnSpc>
              <a:spcBef>
                <a:spcPts val="1200"/>
              </a:spcBef>
              <a:spcAft>
                <a:spcPts val="0"/>
              </a:spcAft>
              <a:buSzPts val="1800"/>
              <a:buNone/>
            </a:pPr>
            <a:endParaRPr sz="1200">
              <a:solidFill>
                <a:schemeClr val="dk1"/>
              </a:solidFill>
              <a:latin typeface="Arial"/>
              <a:ea typeface="Arial"/>
              <a:cs typeface="Arial"/>
              <a:sym typeface="Arial"/>
            </a:endParaRPr>
          </a:p>
          <a:p>
            <a:pPr marL="0" lvl="0" indent="0" algn="l" rtl="0">
              <a:lnSpc>
                <a:spcPct val="100000"/>
              </a:lnSpc>
              <a:spcBef>
                <a:spcPts val="0"/>
              </a:spcBef>
              <a:spcAft>
                <a:spcPts val="0"/>
              </a:spcAft>
              <a:buSzPts val="1800"/>
              <a:buNone/>
            </a:pPr>
            <a:endParaRPr sz="1000">
              <a:solidFill>
                <a:schemeClr val="dk1"/>
              </a:solidFill>
              <a:latin typeface="Arial"/>
              <a:ea typeface="Arial"/>
              <a:cs typeface="Arial"/>
              <a:sym typeface="Arial"/>
            </a:endParaRPr>
          </a:p>
        </p:txBody>
      </p:sp>
      <p:sp>
        <p:nvSpPr>
          <p:cNvPr id="276" name="Google Shape;276;p37"/>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15</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pic>
        <p:nvPicPr>
          <p:cNvPr id="281" name="Google Shape;281;p38"/>
          <p:cNvPicPr preferRelativeResize="0"/>
          <p:nvPr/>
        </p:nvPicPr>
        <p:blipFill rotWithShape="1">
          <a:blip r:embed="rId3">
            <a:alphaModFix/>
          </a:blip>
          <a:srcRect/>
          <a:stretch/>
        </p:blipFill>
        <p:spPr>
          <a:xfrm>
            <a:off x="2076925" y="76675"/>
            <a:ext cx="4942675" cy="4942675"/>
          </a:xfrm>
          <a:prstGeom prst="rect">
            <a:avLst/>
          </a:prstGeom>
          <a:noFill/>
          <a:ln>
            <a:noFill/>
          </a:ln>
        </p:spPr>
      </p:pic>
      <p:sp>
        <p:nvSpPr>
          <p:cNvPr id="282" name="Google Shape;282;p38"/>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16</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22"/>
          <p:cNvSpPr txBox="1"/>
          <p:nvPr/>
        </p:nvSpPr>
        <p:spPr>
          <a:xfrm>
            <a:off x="2830600" y="113250"/>
            <a:ext cx="3734700" cy="726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rgbClr val="000000"/>
                </a:solidFill>
                <a:latin typeface="Lilita One"/>
                <a:ea typeface="Lilita One"/>
                <a:cs typeface="Lilita One"/>
                <a:sym typeface="Lilita One"/>
              </a:rPr>
              <a:t>Objectives</a:t>
            </a:r>
            <a:endParaRPr sz="2400" b="0" i="0" u="none" strike="noStrike" cap="none">
              <a:solidFill>
                <a:srgbClr val="000000"/>
              </a:solidFill>
              <a:latin typeface="Lilita One"/>
              <a:ea typeface="Lilita One"/>
              <a:cs typeface="Lilita One"/>
              <a:sym typeface="Lilita One"/>
            </a:endParaRPr>
          </a:p>
        </p:txBody>
      </p:sp>
      <p:sp>
        <p:nvSpPr>
          <p:cNvPr id="166" name="Google Shape;166;p22"/>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2</a:t>
            </a:fld>
            <a:endParaRPr/>
          </a:p>
        </p:txBody>
      </p:sp>
      <p:sp>
        <p:nvSpPr>
          <p:cNvPr id="167" name="Google Shape;167;p22"/>
          <p:cNvSpPr txBox="1"/>
          <p:nvPr/>
        </p:nvSpPr>
        <p:spPr>
          <a:xfrm>
            <a:off x="1625200" y="1277050"/>
            <a:ext cx="6636900" cy="3632700"/>
          </a:xfrm>
          <a:prstGeom prst="rect">
            <a:avLst/>
          </a:prstGeom>
          <a:noFill/>
          <a:ln>
            <a:noFill/>
          </a:ln>
        </p:spPr>
        <p:txBody>
          <a:bodyPr spcFirstLastPara="1" wrap="square" lIns="91425" tIns="91425" rIns="91425" bIns="91425" anchor="t" anchorCtr="0">
            <a:spAutoFit/>
          </a:bodyPr>
          <a:lstStyle/>
          <a:p>
            <a:pPr marL="457200" lvl="0" indent="-355600" algn="l" rtl="0">
              <a:lnSpc>
                <a:spcPct val="200000"/>
              </a:lnSpc>
              <a:spcBef>
                <a:spcPts val="0"/>
              </a:spcBef>
              <a:spcAft>
                <a:spcPts val="0"/>
              </a:spcAft>
              <a:buClr>
                <a:schemeClr val="accent4"/>
              </a:buClr>
              <a:buSzPts val="2000"/>
              <a:buFont typeface="Merriweather"/>
              <a:buChar char="-"/>
            </a:pPr>
            <a:r>
              <a:rPr lang="en" sz="2000">
                <a:solidFill>
                  <a:schemeClr val="dk1"/>
                </a:solidFill>
                <a:latin typeface="Merriweather"/>
                <a:ea typeface="Merriweather"/>
                <a:cs typeface="Merriweather"/>
                <a:sym typeface="Merriweather"/>
              </a:rPr>
              <a:t>Define bipolar disorder and mention the types</a:t>
            </a:r>
            <a:endParaRPr sz="2000">
              <a:solidFill>
                <a:schemeClr val="dk1"/>
              </a:solidFill>
              <a:latin typeface="Merriweather"/>
              <a:ea typeface="Merriweather"/>
              <a:cs typeface="Merriweather"/>
              <a:sym typeface="Merriweather"/>
            </a:endParaRPr>
          </a:p>
          <a:p>
            <a:pPr marL="457200" lvl="0" indent="-355600" algn="l" rtl="0">
              <a:lnSpc>
                <a:spcPct val="200000"/>
              </a:lnSpc>
              <a:spcBef>
                <a:spcPts val="0"/>
              </a:spcBef>
              <a:spcAft>
                <a:spcPts val="0"/>
              </a:spcAft>
              <a:buClr>
                <a:schemeClr val="accent4"/>
              </a:buClr>
              <a:buSzPts val="2000"/>
              <a:buFont typeface="Merriweather"/>
              <a:buChar char="-"/>
            </a:pPr>
            <a:r>
              <a:rPr lang="en" sz="2000">
                <a:solidFill>
                  <a:schemeClr val="dk1"/>
                </a:solidFill>
                <a:latin typeface="Merriweather"/>
                <a:ea typeface="Merriweather"/>
                <a:cs typeface="Merriweather"/>
                <a:sym typeface="Merriweather"/>
              </a:rPr>
              <a:t>Outline the symptoms  </a:t>
            </a:r>
            <a:endParaRPr sz="2000">
              <a:solidFill>
                <a:schemeClr val="dk1"/>
              </a:solidFill>
              <a:latin typeface="Merriweather"/>
              <a:ea typeface="Merriweather"/>
              <a:cs typeface="Merriweather"/>
              <a:sym typeface="Merriweather"/>
            </a:endParaRPr>
          </a:p>
          <a:p>
            <a:pPr marL="457200" lvl="0" indent="-355600" algn="l" rtl="0">
              <a:lnSpc>
                <a:spcPct val="200000"/>
              </a:lnSpc>
              <a:spcBef>
                <a:spcPts val="0"/>
              </a:spcBef>
              <a:spcAft>
                <a:spcPts val="0"/>
              </a:spcAft>
              <a:buClr>
                <a:schemeClr val="accent4"/>
              </a:buClr>
              <a:buSzPts val="2000"/>
              <a:buFont typeface="Merriweather"/>
              <a:buChar char="-"/>
            </a:pPr>
            <a:r>
              <a:rPr lang="en" sz="2000">
                <a:solidFill>
                  <a:schemeClr val="dk1"/>
                </a:solidFill>
                <a:latin typeface="Merriweather"/>
                <a:ea typeface="Merriweather"/>
                <a:cs typeface="Merriweather"/>
                <a:sym typeface="Merriweather"/>
              </a:rPr>
              <a:t>discuss the Risk factors of Bipolar disorder </a:t>
            </a:r>
            <a:endParaRPr sz="2000">
              <a:solidFill>
                <a:schemeClr val="dk1"/>
              </a:solidFill>
              <a:latin typeface="Merriweather"/>
              <a:ea typeface="Merriweather"/>
              <a:cs typeface="Merriweather"/>
              <a:sym typeface="Merriweather"/>
            </a:endParaRPr>
          </a:p>
          <a:p>
            <a:pPr marL="457200" lvl="0" indent="-355600" algn="l" rtl="0">
              <a:lnSpc>
                <a:spcPct val="150000"/>
              </a:lnSpc>
              <a:spcBef>
                <a:spcPts val="0"/>
              </a:spcBef>
              <a:spcAft>
                <a:spcPts val="0"/>
              </a:spcAft>
              <a:buClr>
                <a:schemeClr val="accent4"/>
              </a:buClr>
              <a:buSzPts val="2000"/>
              <a:buFont typeface="Merriweather"/>
              <a:buChar char="-"/>
            </a:pPr>
            <a:r>
              <a:rPr lang="en" sz="2000">
                <a:solidFill>
                  <a:schemeClr val="dk1"/>
                </a:solidFill>
                <a:latin typeface="Merriweather"/>
                <a:ea typeface="Merriweather"/>
                <a:cs typeface="Merriweather"/>
                <a:sym typeface="Merriweather"/>
              </a:rPr>
              <a:t>define the meaning of childhood Trauma</a:t>
            </a:r>
            <a:endParaRPr sz="2000">
              <a:solidFill>
                <a:schemeClr val="dk1"/>
              </a:solidFill>
              <a:latin typeface="Merriweather"/>
              <a:ea typeface="Merriweather"/>
              <a:cs typeface="Merriweather"/>
              <a:sym typeface="Merriweather"/>
            </a:endParaRPr>
          </a:p>
          <a:p>
            <a:pPr marL="457200" lvl="0" indent="-355600" algn="l" rtl="0">
              <a:lnSpc>
                <a:spcPct val="150000"/>
              </a:lnSpc>
              <a:spcBef>
                <a:spcPts val="0"/>
              </a:spcBef>
              <a:spcAft>
                <a:spcPts val="0"/>
              </a:spcAft>
              <a:buClr>
                <a:schemeClr val="accent4"/>
              </a:buClr>
              <a:buSzPts val="2000"/>
              <a:buFont typeface="Merriweather"/>
              <a:buChar char="-"/>
            </a:pPr>
            <a:r>
              <a:rPr lang="en" sz="2000">
                <a:solidFill>
                  <a:schemeClr val="dk1"/>
                </a:solidFill>
                <a:latin typeface="Merriweather"/>
                <a:ea typeface="Merriweather"/>
                <a:cs typeface="Merriweather"/>
                <a:sym typeface="Merriweather"/>
              </a:rPr>
              <a:t>Describe the relation between childhood trauma and bipolar disorder</a:t>
            </a:r>
            <a:endParaRPr sz="2000">
              <a:solidFill>
                <a:schemeClr val="dk1"/>
              </a:solidFill>
              <a:latin typeface="Merriweather"/>
              <a:ea typeface="Merriweather"/>
              <a:cs typeface="Merriweather"/>
              <a:sym typeface="Merriweather"/>
            </a:endParaRPr>
          </a:p>
          <a:p>
            <a:pPr marL="0" lvl="0" indent="0" algn="l" rtl="0">
              <a:spcBef>
                <a:spcPts val="0"/>
              </a:spcBef>
              <a:spcAft>
                <a:spcPts val="0"/>
              </a:spcAft>
              <a:buNone/>
            </a:pPr>
            <a:endParaRPr>
              <a:latin typeface="Catamaran"/>
              <a:ea typeface="Catamaran"/>
              <a:cs typeface="Catamaran"/>
              <a:sym typeface="Catamar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7"/>
                                        </p:tgtEl>
                                        <p:attrNameLst>
                                          <p:attrName>style.visibility</p:attrName>
                                        </p:attrNameLst>
                                      </p:cBhvr>
                                      <p:to>
                                        <p:strVal val="visible"/>
                                      </p:to>
                                    </p:set>
                                    <p:animEffect transition="in" filter="fade">
                                      <p:cBhvr>
                                        <p:cTn id="7" dur="1000"/>
                                        <p:tgtEl>
                                          <p:spTgt spid="1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pic>
        <p:nvPicPr>
          <p:cNvPr id="172" name="Google Shape;172;p23"/>
          <p:cNvPicPr preferRelativeResize="0"/>
          <p:nvPr/>
        </p:nvPicPr>
        <p:blipFill rotWithShape="1">
          <a:blip r:embed="rId3">
            <a:alphaModFix/>
          </a:blip>
          <a:srcRect t="6385" b="6377"/>
          <a:stretch/>
        </p:blipFill>
        <p:spPr>
          <a:xfrm>
            <a:off x="0" y="1163224"/>
            <a:ext cx="4562576" cy="3980227"/>
          </a:xfrm>
          <a:prstGeom prst="rect">
            <a:avLst/>
          </a:prstGeom>
          <a:noFill/>
          <a:ln>
            <a:noFill/>
          </a:ln>
        </p:spPr>
      </p:pic>
      <p:pic>
        <p:nvPicPr>
          <p:cNvPr id="173" name="Google Shape;173;p23"/>
          <p:cNvPicPr preferRelativeResize="0"/>
          <p:nvPr/>
        </p:nvPicPr>
        <p:blipFill rotWithShape="1">
          <a:blip r:embed="rId4">
            <a:alphaModFix/>
          </a:blip>
          <a:srcRect l="11774" r="11766"/>
          <a:stretch/>
        </p:blipFill>
        <p:spPr>
          <a:xfrm>
            <a:off x="4572000" y="1163224"/>
            <a:ext cx="4562575" cy="3980225"/>
          </a:xfrm>
          <a:prstGeom prst="rect">
            <a:avLst/>
          </a:prstGeom>
          <a:noFill/>
          <a:ln>
            <a:noFill/>
          </a:ln>
        </p:spPr>
      </p:pic>
      <p:sp>
        <p:nvSpPr>
          <p:cNvPr id="174" name="Google Shape;174;p23"/>
          <p:cNvSpPr txBox="1">
            <a:spLocks noGrp="1"/>
          </p:cNvSpPr>
          <p:nvPr>
            <p:ph type="ctrTitle"/>
          </p:nvPr>
        </p:nvSpPr>
        <p:spPr>
          <a:xfrm>
            <a:off x="886950" y="379725"/>
            <a:ext cx="7370100" cy="677100"/>
          </a:xfrm>
          <a:prstGeom prst="rect">
            <a:avLst/>
          </a:prstGeom>
          <a:ln>
            <a:noFill/>
          </a:ln>
        </p:spPr>
        <p:txBody>
          <a:bodyPr spcFirstLastPara="1" wrap="square" lIns="91425" tIns="91425" rIns="91425" bIns="91425" anchor="b" anchorCtr="0">
            <a:spAutoFit/>
          </a:bodyPr>
          <a:lstStyle/>
          <a:p>
            <a:pPr marL="0" marR="0" lvl="0" indent="0" algn="ctr" rtl="0">
              <a:spcBef>
                <a:spcPts val="0"/>
              </a:spcBef>
              <a:spcAft>
                <a:spcPts val="0"/>
              </a:spcAft>
              <a:buNone/>
            </a:pPr>
            <a:r>
              <a:rPr lang="en" i="0" u="none" strike="noStrike" cap="none">
                <a:solidFill>
                  <a:schemeClr val="dk1"/>
                </a:solidFill>
              </a:rPr>
              <a:t>Introduction to bipolar disorder</a:t>
            </a:r>
            <a:endParaRPr i="0" u="none" strike="noStrike" cap="none">
              <a:solidFill>
                <a:schemeClr val="dk1"/>
              </a:solidFill>
            </a:endParaRPr>
          </a:p>
        </p:txBody>
      </p:sp>
      <p:sp>
        <p:nvSpPr>
          <p:cNvPr id="175" name="Google Shape;175;p2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Clr>
                <a:srgbClr val="000000"/>
              </a:buClr>
              <a:buSzPts val="1300"/>
              <a:buFont typeface="Arial"/>
              <a:buNone/>
            </a:pPr>
            <a:fld id="{00000000-1234-1234-1234-123412341234}" type="slidenum">
              <a:rPr lang="en" sz="1300">
                <a:solidFill>
                  <a:schemeClr val="accent1"/>
                </a:solidFill>
              </a:rPr>
              <a:t>3</a:t>
            </a:fld>
            <a:endParaRPr sz="1300">
              <a:solidFill>
                <a:schemeClr val="accent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24"/>
          <p:cNvSpPr txBox="1"/>
          <p:nvPr/>
        </p:nvSpPr>
        <p:spPr>
          <a:xfrm>
            <a:off x="236475" y="134150"/>
            <a:ext cx="8632200" cy="400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 sz="2400" b="0" i="0" u="none" strike="noStrike" cap="none">
                <a:solidFill>
                  <a:srgbClr val="000000"/>
                </a:solidFill>
                <a:latin typeface="Lilita One"/>
                <a:ea typeface="Lilita One"/>
                <a:cs typeface="Lilita One"/>
                <a:sym typeface="Lilita One"/>
              </a:rPr>
              <a:t>According to the WHO</a:t>
            </a:r>
            <a:endParaRPr sz="2400" b="0" i="0" u="none" strike="noStrike" cap="none">
              <a:solidFill>
                <a:srgbClr val="000000"/>
              </a:solidFill>
              <a:latin typeface="Lilita One"/>
              <a:ea typeface="Lilita One"/>
              <a:cs typeface="Lilita One"/>
              <a:sym typeface="Lilita One"/>
            </a:endParaRPr>
          </a:p>
        </p:txBody>
      </p:sp>
      <p:sp>
        <p:nvSpPr>
          <p:cNvPr id="181" name="Google Shape;181;p24"/>
          <p:cNvSpPr txBox="1"/>
          <p:nvPr/>
        </p:nvSpPr>
        <p:spPr>
          <a:xfrm>
            <a:off x="303575" y="805050"/>
            <a:ext cx="8095500" cy="38490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00000"/>
              </a:lnSpc>
              <a:spcBef>
                <a:spcPts val="0"/>
              </a:spcBef>
              <a:spcAft>
                <a:spcPts val="0"/>
              </a:spcAft>
              <a:buClr>
                <a:schemeClr val="dk1"/>
              </a:buClr>
              <a:buSzPts val="1800"/>
              <a:buFont typeface="Oswald"/>
              <a:buChar char="-"/>
            </a:pPr>
            <a:r>
              <a:rPr lang="en" sz="1800" b="0" i="0" u="none" strike="noStrike" cap="none" dirty="0">
                <a:solidFill>
                  <a:schemeClr val="dk1"/>
                </a:solidFill>
                <a:latin typeface="Oswald"/>
                <a:ea typeface="Oswald"/>
                <a:cs typeface="Oswald"/>
                <a:sym typeface="Oswald"/>
              </a:rPr>
              <a:t>It is a mental disorder consists of both manic and depressive episodes separated by periods of normal mood.</a:t>
            </a:r>
            <a:endParaRPr lang="en" dirty="0">
              <a:ea typeface="Oswald"/>
            </a:endParaRPr>
          </a:p>
          <a:p>
            <a:pPr marL="457200" marR="0" lvl="0" indent="-342900" algn="l" rtl="0">
              <a:lnSpc>
                <a:spcPct val="100000"/>
              </a:lnSpc>
              <a:spcBef>
                <a:spcPts val="0"/>
              </a:spcBef>
              <a:spcAft>
                <a:spcPts val="0"/>
              </a:spcAft>
              <a:buClr>
                <a:schemeClr val="dk1"/>
              </a:buClr>
              <a:buSzPts val="1800"/>
              <a:buFont typeface="Oswald"/>
              <a:buChar char="-"/>
            </a:pPr>
            <a:endParaRPr sz="1800" b="0" i="0" u="none" strike="noStrike" cap="none" dirty="0">
              <a:solidFill>
                <a:schemeClr val="dk1"/>
              </a:solidFill>
              <a:latin typeface="Oswald"/>
              <a:ea typeface="Oswald"/>
              <a:cs typeface="Oswald"/>
              <a:sym typeface="Oswald"/>
            </a:endParaRPr>
          </a:p>
          <a:p>
            <a:pPr marL="457200" marR="0" lvl="0" indent="-342900" algn="l" rtl="0">
              <a:lnSpc>
                <a:spcPct val="100000"/>
              </a:lnSpc>
              <a:spcBef>
                <a:spcPts val="0"/>
              </a:spcBef>
              <a:spcAft>
                <a:spcPts val="0"/>
              </a:spcAft>
              <a:buClr>
                <a:schemeClr val="dk1"/>
              </a:buClr>
              <a:buSzPts val="1800"/>
              <a:buFont typeface="Oswald"/>
              <a:buChar char="-"/>
            </a:pPr>
            <a:r>
              <a:rPr lang="en" sz="1800" b="0" i="0" u="none" strike="noStrike" cap="none" dirty="0">
                <a:solidFill>
                  <a:schemeClr val="dk1"/>
                </a:solidFill>
                <a:latin typeface="Oswald"/>
                <a:ea typeface="Oswald"/>
                <a:cs typeface="Oswald"/>
                <a:sym typeface="Oswald"/>
              </a:rPr>
              <a:t>Prevalence : 45 million people worldwide</a:t>
            </a:r>
            <a:endParaRPr lang="en" dirty="0">
              <a:ea typeface="Oswald"/>
            </a:endParaRPr>
          </a:p>
          <a:p>
            <a:pPr marL="457200" marR="0" lvl="0" indent="-342900" algn="l" rtl="0">
              <a:lnSpc>
                <a:spcPct val="100000"/>
              </a:lnSpc>
              <a:spcBef>
                <a:spcPts val="0"/>
              </a:spcBef>
              <a:spcAft>
                <a:spcPts val="0"/>
              </a:spcAft>
              <a:buClr>
                <a:schemeClr val="dk1"/>
              </a:buClr>
              <a:buSzPts val="1800"/>
              <a:buFont typeface="Oswald"/>
              <a:buChar char="-"/>
            </a:pPr>
            <a:endParaRPr lang="en" sz="1800" b="0" i="0" u="none" strike="noStrike" cap="none" dirty="0">
              <a:solidFill>
                <a:schemeClr val="dk1"/>
              </a:solidFill>
              <a:latin typeface="Oswald"/>
              <a:ea typeface="Oswald"/>
              <a:cs typeface="Oswald"/>
              <a:sym typeface="Oswald"/>
            </a:endParaRPr>
          </a:p>
          <a:p>
            <a:pPr marL="457200" marR="0" lvl="0" indent="-342900" algn="l" rtl="0">
              <a:lnSpc>
                <a:spcPct val="100000"/>
              </a:lnSpc>
              <a:spcBef>
                <a:spcPts val="0"/>
              </a:spcBef>
              <a:spcAft>
                <a:spcPts val="0"/>
              </a:spcAft>
              <a:buClr>
                <a:schemeClr val="dk1"/>
              </a:buClr>
              <a:buSzPts val="1800"/>
              <a:buFont typeface="Oswald"/>
              <a:buChar char="-"/>
            </a:pPr>
            <a:endParaRPr sz="1800" b="0" i="0" u="none" strike="noStrike" cap="none" dirty="0">
              <a:solidFill>
                <a:schemeClr val="dk1"/>
              </a:solidFill>
              <a:latin typeface="Oswald"/>
              <a:ea typeface="Oswald"/>
              <a:cs typeface="Oswald"/>
              <a:sym typeface="Oswald"/>
            </a:endParaRPr>
          </a:p>
          <a:p>
            <a:pPr marL="457200" marR="0" lvl="0" indent="-342900" algn="l" rtl="0">
              <a:lnSpc>
                <a:spcPct val="150000"/>
              </a:lnSpc>
              <a:spcBef>
                <a:spcPts val="0"/>
              </a:spcBef>
              <a:spcAft>
                <a:spcPts val="0"/>
              </a:spcAft>
              <a:buClr>
                <a:schemeClr val="dk1"/>
              </a:buClr>
              <a:buSzPts val="1800"/>
              <a:buFont typeface="Oswald"/>
              <a:buChar char="-"/>
            </a:pPr>
            <a:r>
              <a:rPr lang="en" sz="1800" b="0" i="0" u="none" strike="noStrike" cap="none" dirty="0">
                <a:solidFill>
                  <a:schemeClr val="dk1"/>
                </a:solidFill>
                <a:latin typeface="Oswald"/>
                <a:ea typeface="Oswald"/>
                <a:cs typeface="Oswald"/>
                <a:sym typeface="Oswald"/>
              </a:rPr>
              <a:t>There is three types of bipolar disorder</a:t>
            </a:r>
            <a:endParaRPr sz="1800" b="0" i="0" u="none" strike="noStrike" cap="none" dirty="0">
              <a:solidFill>
                <a:schemeClr val="dk1"/>
              </a:solidFill>
              <a:latin typeface="Oswald"/>
              <a:ea typeface="Oswald"/>
              <a:cs typeface="Oswald"/>
              <a:sym typeface="Oswald"/>
            </a:endParaRPr>
          </a:p>
          <a:p>
            <a:pPr marL="457200" marR="0" lvl="0" indent="0" algn="l" rtl="0">
              <a:lnSpc>
                <a:spcPct val="150000"/>
              </a:lnSpc>
              <a:spcBef>
                <a:spcPts val="0"/>
              </a:spcBef>
              <a:spcAft>
                <a:spcPts val="0"/>
              </a:spcAft>
              <a:buClr>
                <a:srgbClr val="000000"/>
              </a:buClr>
              <a:buSzPts val="1800"/>
              <a:buFont typeface="Arial"/>
              <a:buNone/>
            </a:pPr>
            <a:r>
              <a:rPr lang="en" sz="1800" b="0" i="0" u="none" strike="noStrike" cap="none" dirty="0">
                <a:solidFill>
                  <a:schemeClr val="dk1"/>
                </a:solidFill>
                <a:latin typeface="Oswald"/>
                <a:ea typeface="Oswald"/>
                <a:cs typeface="Oswald"/>
                <a:sym typeface="Oswald"/>
              </a:rPr>
              <a:t>1-)</a:t>
            </a:r>
            <a:r>
              <a:rPr lang="en" sz="1800" b="0" i="0" u="none" strike="noStrike" cap="none" dirty="0">
                <a:solidFill>
                  <a:schemeClr val="accent1"/>
                </a:solidFill>
                <a:latin typeface="Oswald"/>
                <a:ea typeface="Oswald"/>
                <a:cs typeface="Oswald"/>
                <a:sym typeface="Oswald"/>
              </a:rPr>
              <a:t> </a:t>
            </a:r>
            <a:r>
              <a:rPr lang="en" sz="1800" b="0" i="0" u="none" strike="noStrike" cap="none" dirty="0">
                <a:solidFill>
                  <a:schemeClr val="accent4"/>
                </a:solidFill>
                <a:latin typeface="Oswald"/>
                <a:ea typeface="Oswald"/>
                <a:cs typeface="Oswald"/>
                <a:sym typeface="Oswald"/>
              </a:rPr>
              <a:t>Bipolar disorder type 1</a:t>
            </a:r>
            <a:endParaRPr sz="1800" b="0" i="0" u="none" strike="noStrike" cap="none" dirty="0">
              <a:solidFill>
                <a:schemeClr val="accent4"/>
              </a:solidFill>
              <a:latin typeface="Oswald"/>
              <a:ea typeface="Oswald"/>
              <a:cs typeface="Oswald"/>
              <a:sym typeface="Oswald"/>
            </a:endParaRPr>
          </a:p>
          <a:p>
            <a:pPr marL="457200" marR="0" lvl="0" indent="0" algn="l" rtl="0">
              <a:lnSpc>
                <a:spcPct val="150000"/>
              </a:lnSpc>
              <a:spcBef>
                <a:spcPts val="0"/>
              </a:spcBef>
              <a:spcAft>
                <a:spcPts val="0"/>
              </a:spcAft>
              <a:buClr>
                <a:srgbClr val="000000"/>
              </a:buClr>
              <a:buSzPts val="1800"/>
              <a:buFont typeface="Arial"/>
              <a:buNone/>
            </a:pPr>
            <a:r>
              <a:rPr lang="en" sz="1800" b="0" i="0" u="none" strike="noStrike" cap="none" dirty="0">
                <a:solidFill>
                  <a:schemeClr val="dk1"/>
                </a:solidFill>
                <a:latin typeface="Oswald"/>
                <a:ea typeface="Oswald"/>
                <a:cs typeface="Oswald"/>
                <a:sym typeface="Oswald"/>
              </a:rPr>
              <a:t>2-) </a:t>
            </a:r>
            <a:r>
              <a:rPr lang="en" sz="1800" b="0" i="0" u="none" strike="noStrike" cap="none" dirty="0">
                <a:solidFill>
                  <a:schemeClr val="accent4"/>
                </a:solidFill>
                <a:latin typeface="Oswald"/>
                <a:ea typeface="Oswald"/>
                <a:cs typeface="Oswald"/>
                <a:sym typeface="Oswald"/>
              </a:rPr>
              <a:t>Bipolar disorder type 2</a:t>
            </a:r>
            <a:endParaRPr sz="1800" b="0" i="0" u="none" strike="noStrike" cap="none" dirty="0">
              <a:solidFill>
                <a:schemeClr val="accent4"/>
              </a:solidFill>
              <a:latin typeface="Oswald"/>
              <a:ea typeface="Oswald"/>
              <a:cs typeface="Oswald"/>
              <a:sym typeface="Oswald"/>
            </a:endParaRPr>
          </a:p>
          <a:p>
            <a:pPr marL="457200" marR="0" lvl="0" indent="0" algn="l" rtl="0">
              <a:lnSpc>
                <a:spcPct val="150000"/>
              </a:lnSpc>
              <a:spcBef>
                <a:spcPts val="0"/>
              </a:spcBef>
              <a:spcAft>
                <a:spcPts val="0"/>
              </a:spcAft>
              <a:buClr>
                <a:srgbClr val="000000"/>
              </a:buClr>
              <a:buSzPts val="1800"/>
              <a:buFont typeface="Arial"/>
              <a:buNone/>
            </a:pPr>
            <a:r>
              <a:rPr lang="en" sz="1800" b="0" i="0" u="none" strike="noStrike" cap="none" dirty="0">
                <a:solidFill>
                  <a:schemeClr val="dk1"/>
                </a:solidFill>
                <a:latin typeface="Oswald"/>
                <a:ea typeface="Oswald"/>
                <a:cs typeface="Oswald"/>
                <a:sym typeface="Oswald"/>
              </a:rPr>
              <a:t>3-) </a:t>
            </a:r>
            <a:r>
              <a:rPr lang="en" sz="1800" b="0" i="0" u="none" strike="noStrike" cap="none" dirty="0">
                <a:solidFill>
                  <a:schemeClr val="accent4"/>
                </a:solidFill>
                <a:latin typeface="Oswald"/>
                <a:ea typeface="Oswald"/>
                <a:cs typeface="Oswald"/>
                <a:sym typeface="Oswald"/>
              </a:rPr>
              <a:t>Cyclothymia</a:t>
            </a:r>
            <a:endParaRPr sz="1800" b="0" i="0" u="none" strike="noStrike" cap="none" dirty="0">
              <a:solidFill>
                <a:schemeClr val="accent4"/>
              </a:solidFill>
              <a:latin typeface="Oswald"/>
              <a:ea typeface="Oswald"/>
              <a:cs typeface="Oswald"/>
              <a:sym typeface="Oswald"/>
            </a:endParaRPr>
          </a:p>
        </p:txBody>
      </p:sp>
      <p:sp>
        <p:nvSpPr>
          <p:cNvPr id="182" name="Google Shape;182;p24"/>
          <p:cNvSpPr txBox="1"/>
          <p:nvPr/>
        </p:nvSpPr>
        <p:spPr>
          <a:xfrm>
            <a:off x="2350275" y="3799927"/>
            <a:ext cx="2488200" cy="400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Oswald"/>
                <a:ea typeface="Oswald"/>
                <a:cs typeface="Oswald"/>
                <a:sym typeface="Oswald"/>
              </a:rPr>
              <a:t>Not common !!</a:t>
            </a:r>
            <a:endParaRPr sz="1400" b="0" i="0" u="none" strike="noStrike" cap="none">
              <a:solidFill>
                <a:schemeClr val="dk1"/>
              </a:solidFill>
              <a:latin typeface="Oswald"/>
              <a:ea typeface="Oswald"/>
              <a:cs typeface="Oswald"/>
              <a:sym typeface="Oswald"/>
            </a:endParaRPr>
          </a:p>
        </p:txBody>
      </p:sp>
      <p:sp>
        <p:nvSpPr>
          <p:cNvPr id="183" name="Google Shape;183;p24"/>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4</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1">
                                            <p:txEl>
                                              <p:pRg st="0" end="0"/>
                                            </p:txEl>
                                          </p:spTgt>
                                        </p:tgtEl>
                                        <p:attrNameLst>
                                          <p:attrName>style.visibility</p:attrName>
                                        </p:attrNameLst>
                                      </p:cBhvr>
                                      <p:to>
                                        <p:strVal val="visible"/>
                                      </p:to>
                                    </p:set>
                                    <p:animEffect transition="in" filter="fade">
                                      <p:cBhvr>
                                        <p:cTn id="7" dur="1000"/>
                                        <p:tgtEl>
                                          <p:spTgt spid="18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1">
                                            <p:txEl>
                                              <p:pRg st="2" end="2"/>
                                            </p:txEl>
                                          </p:spTgt>
                                        </p:tgtEl>
                                        <p:attrNameLst>
                                          <p:attrName>style.visibility</p:attrName>
                                        </p:attrNameLst>
                                      </p:cBhvr>
                                      <p:to>
                                        <p:strVal val="visible"/>
                                      </p:to>
                                    </p:set>
                                    <p:animEffect transition="in" filter="fade">
                                      <p:cBhvr>
                                        <p:cTn id="12" dur="1000"/>
                                        <p:tgtEl>
                                          <p:spTgt spid="18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1">
                                            <p:txEl>
                                              <p:pRg st="5" end="5"/>
                                            </p:txEl>
                                          </p:spTgt>
                                        </p:tgtEl>
                                        <p:attrNameLst>
                                          <p:attrName>style.visibility</p:attrName>
                                        </p:attrNameLst>
                                      </p:cBhvr>
                                      <p:to>
                                        <p:strVal val="visible"/>
                                      </p:to>
                                    </p:set>
                                    <p:animEffect transition="in" filter="fade">
                                      <p:cBhvr>
                                        <p:cTn id="17" dur="1000"/>
                                        <p:tgtEl>
                                          <p:spTgt spid="181">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81">
                                            <p:txEl>
                                              <p:pRg st="6" end="6"/>
                                            </p:txEl>
                                          </p:spTgt>
                                        </p:tgtEl>
                                        <p:attrNameLst>
                                          <p:attrName>style.visibility</p:attrName>
                                        </p:attrNameLst>
                                      </p:cBhvr>
                                      <p:to>
                                        <p:strVal val="visible"/>
                                      </p:to>
                                    </p:set>
                                    <p:animEffect transition="in" filter="fade">
                                      <p:cBhvr>
                                        <p:cTn id="22" dur="1000"/>
                                        <p:tgtEl>
                                          <p:spTgt spid="181">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81">
                                            <p:txEl>
                                              <p:pRg st="7" end="7"/>
                                            </p:txEl>
                                          </p:spTgt>
                                        </p:tgtEl>
                                        <p:attrNameLst>
                                          <p:attrName>style.visibility</p:attrName>
                                        </p:attrNameLst>
                                      </p:cBhvr>
                                      <p:to>
                                        <p:strVal val="visible"/>
                                      </p:to>
                                    </p:set>
                                    <p:animEffect transition="in" filter="fade">
                                      <p:cBhvr>
                                        <p:cTn id="27" dur="1000"/>
                                        <p:tgtEl>
                                          <p:spTgt spid="181">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81">
                                            <p:txEl>
                                              <p:pRg st="8" end="8"/>
                                            </p:txEl>
                                          </p:spTgt>
                                        </p:tgtEl>
                                        <p:attrNameLst>
                                          <p:attrName>style.visibility</p:attrName>
                                        </p:attrNameLst>
                                      </p:cBhvr>
                                      <p:to>
                                        <p:strVal val="visible"/>
                                      </p:to>
                                    </p:set>
                                    <p:animEffect transition="in" filter="fade">
                                      <p:cBhvr>
                                        <p:cTn id="32" dur="1000"/>
                                        <p:tgtEl>
                                          <p:spTgt spid="181">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82"/>
                                        </p:tgtEl>
                                        <p:attrNameLst>
                                          <p:attrName>style.visibility</p:attrName>
                                        </p:attrNameLst>
                                      </p:cBhvr>
                                      <p:to>
                                        <p:strVal val="visible"/>
                                      </p:to>
                                    </p:set>
                                    <p:anim calcmode="lin" valueType="num">
                                      <p:cBhvr additive="base">
                                        <p:cTn id="37" dur="1000"/>
                                        <p:tgtEl>
                                          <p:spTgt spid="1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pic>
        <p:nvPicPr>
          <p:cNvPr id="188" name="Google Shape;188;p25"/>
          <p:cNvPicPr preferRelativeResize="0"/>
          <p:nvPr/>
        </p:nvPicPr>
        <p:blipFill rotWithShape="1">
          <a:blip r:embed="rId3">
            <a:alphaModFix/>
          </a:blip>
          <a:srcRect l="789" t="16226" r="-789" b="6061"/>
          <a:stretch/>
        </p:blipFill>
        <p:spPr>
          <a:xfrm>
            <a:off x="921975" y="1031375"/>
            <a:ext cx="7062551" cy="3718475"/>
          </a:xfrm>
          <a:prstGeom prst="rect">
            <a:avLst/>
          </a:prstGeom>
          <a:noFill/>
          <a:ln>
            <a:noFill/>
          </a:ln>
        </p:spPr>
      </p:pic>
      <p:sp>
        <p:nvSpPr>
          <p:cNvPr id="189" name="Google Shape;189;p25"/>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5</a:t>
            </a:fld>
            <a:endParaRPr/>
          </a:p>
        </p:txBody>
      </p:sp>
      <p:sp>
        <p:nvSpPr>
          <p:cNvPr id="190" name="Google Shape;190;p25"/>
          <p:cNvSpPr txBox="1"/>
          <p:nvPr/>
        </p:nvSpPr>
        <p:spPr>
          <a:xfrm>
            <a:off x="2188475" y="350775"/>
            <a:ext cx="47418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800">
                <a:latin typeface="Lilita One"/>
                <a:ea typeface="Lilita One"/>
                <a:cs typeface="Lilita One"/>
                <a:sym typeface="Lilita One"/>
              </a:rPr>
              <a:t>Types of bipolar disorder</a:t>
            </a:r>
            <a:endParaRPr sz="2800">
              <a:latin typeface="Lilita One"/>
              <a:ea typeface="Lilita One"/>
              <a:cs typeface="Lilita One"/>
              <a:sym typeface="Lilita One"/>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26"/>
          <p:cNvSpPr txBox="1">
            <a:spLocks noGrp="1"/>
          </p:cNvSpPr>
          <p:nvPr>
            <p:ph type="title" idx="4294967295"/>
          </p:nvPr>
        </p:nvSpPr>
        <p:spPr>
          <a:xfrm>
            <a:off x="2926800" y="159775"/>
            <a:ext cx="3142500" cy="755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sz="3500"/>
              <a:t>Symptoms</a:t>
            </a:r>
            <a:endParaRPr sz="3500"/>
          </a:p>
        </p:txBody>
      </p:sp>
      <p:pic>
        <p:nvPicPr>
          <p:cNvPr id="196" name="Google Shape;196;p26"/>
          <p:cNvPicPr preferRelativeResize="0"/>
          <p:nvPr/>
        </p:nvPicPr>
        <p:blipFill rotWithShape="1">
          <a:blip r:embed="rId3">
            <a:alphaModFix/>
          </a:blip>
          <a:srcRect/>
          <a:stretch/>
        </p:blipFill>
        <p:spPr>
          <a:xfrm>
            <a:off x="347550" y="1217575"/>
            <a:ext cx="8316576" cy="3673099"/>
          </a:xfrm>
          <a:prstGeom prst="rect">
            <a:avLst/>
          </a:prstGeom>
          <a:noFill/>
          <a:ln>
            <a:noFill/>
          </a:ln>
        </p:spPr>
      </p:pic>
      <p:sp>
        <p:nvSpPr>
          <p:cNvPr id="197" name="Google Shape;197;p26"/>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6</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27"/>
          <p:cNvSpPr txBox="1">
            <a:spLocks noGrp="1"/>
          </p:cNvSpPr>
          <p:nvPr>
            <p:ph type="title"/>
          </p:nvPr>
        </p:nvSpPr>
        <p:spPr>
          <a:xfrm>
            <a:off x="0" y="281475"/>
            <a:ext cx="91440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a:solidFill>
                  <a:schemeClr val="dk1"/>
                </a:solidFill>
              </a:rPr>
              <a:t>Risk factors of Bipolar disorder</a:t>
            </a:r>
            <a:endParaRPr>
              <a:solidFill>
                <a:schemeClr val="dk1"/>
              </a:solidFill>
            </a:endParaRPr>
          </a:p>
        </p:txBody>
      </p:sp>
      <p:sp>
        <p:nvSpPr>
          <p:cNvPr id="203" name="Google Shape;203;p27"/>
          <p:cNvSpPr txBox="1"/>
          <p:nvPr/>
        </p:nvSpPr>
        <p:spPr>
          <a:xfrm>
            <a:off x="1184250" y="1195250"/>
            <a:ext cx="6605100" cy="35592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200000"/>
              </a:lnSpc>
              <a:spcBef>
                <a:spcPts val="0"/>
              </a:spcBef>
              <a:spcAft>
                <a:spcPts val="0"/>
              </a:spcAft>
              <a:buClr>
                <a:srgbClr val="111111"/>
              </a:buClr>
              <a:buSzPts val="1800"/>
              <a:buFont typeface="Oswald"/>
              <a:buChar char="-"/>
            </a:pPr>
            <a:r>
              <a:rPr lang="en" sz="1800" b="0" i="0" u="none" strike="noStrike" cap="none">
                <a:solidFill>
                  <a:srgbClr val="111111"/>
                </a:solidFill>
                <a:latin typeface="Oswald"/>
                <a:ea typeface="Oswald"/>
                <a:cs typeface="Oswald"/>
                <a:sym typeface="Oswald"/>
              </a:rPr>
              <a:t>Having first-degree relative </a:t>
            </a:r>
            <a:endParaRPr sz="1800" b="0" i="0" u="none" strike="noStrike" cap="none">
              <a:solidFill>
                <a:srgbClr val="111111"/>
              </a:solidFill>
              <a:latin typeface="Oswald"/>
              <a:ea typeface="Oswald"/>
              <a:cs typeface="Oswald"/>
              <a:sym typeface="Oswald"/>
            </a:endParaRPr>
          </a:p>
          <a:p>
            <a:pPr marL="457200" marR="0" lvl="0" indent="-342900" algn="l" rtl="0">
              <a:lnSpc>
                <a:spcPct val="200000"/>
              </a:lnSpc>
              <a:spcBef>
                <a:spcPts val="0"/>
              </a:spcBef>
              <a:spcAft>
                <a:spcPts val="0"/>
              </a:spcAft>
              <a:buClr>
                <a:srgbClr val="111111"/>
              </a:buClr>
              <a:buSzPts val="1800"/>
              <a:buFont typeface="Oswald"/>
              <a:buChar char="-"/>
            </a:pPr>
            <a:r>
              <a:rPr lang="en" sz="1800" b="0" i="0" u="none" strike="noStrike" cap="none">
                <a:solidFill>
                  <a:srgbClr val="111111"/>
                </a:solidFill>
                <a:latin typeface="Oswald"/>
                <a:ea typeface="Oswald"/>
                <a:cs typeface="Oswald"/>
                <a:sym typeface="Oswald"/>
              </a:rPr>
              <a:t>Periods of high stress</a:t>
            </a:r>
            <a:endParaRPr sz="1800" b="0" i="0" u="none" strike="noStrike" cap="none">
              <a:solidFill>
                <a:srgbClr val="111111"/>
              </a:solidFill>
              <a:latin typeface="Oswald"/>
              <a:ea typeface="Oswald"/>
              <a:cs typeface="Oswald"/>
              <a:sym typeface="Oswald"/>
            </a:endParaRPr>
          </a:p>
          <a:p>
            <a:pPr marL="457200" marR="0" lvl="0" indent="-342900" algn="l" rtl="0">
              <a:lnSpc>
                <a:spcPct val="200000"/>
              </a:lnSpc>
              <a:spcBef>
                <a:spcPts val="0"/>
              </a:spcBef>
              <a:spcAft>
                <a:spcPts val="0"/>
              </a:spcAft>
              <a:buClr>
                <a:srgbClr val="111111"/>
              </a:buClr>
              <a:buSzPts val="1800"/>
              <a:buFont typeface="Oswald"/>
              <a:buChar char="-"/>
            </a:pPr>
            <a:r>
              <a:rPr lang="en" sz="1800" b="0" i="0" u="none" strike="noStrike" cap="none">
                <a:solidFill>
                  <a:srgbClr val="111111"/>
                </a:solidFill>
                <a:latin typeface="Oswald"/>
                <a:ea typeface="Oswald"/>
                <a:cs typeface="Oswald"/>
                <a:sym typeface="Oswald"/>
              </a:rPr>
              <a:t>Drug or alcohol abuse</a:t>
            </a:r>
            <a:endParaRPr sz="1800" b="0" i="0" u="none" strike="noStrike" cap="none">
              <a:solidFill>
                <a:srgbClr val="111111"/>
              </a:solidFill>
              <a:latin typeface="Oswald"/>
              <a:ea typeface="Oswald"/>
              <a:cs typeface="Oswald"/>
              <a:sym typeface="Oswald"/>
            </a:endParaRPr>
          </a:p>
          <a:p>
            <a:pPr marL="457200" marR="0" lvl="0" indent="-342900" algn="l" rtl="0">
              <a:lnSpc>
                <a:spcPct val="200000"/>
              </a:lnSpc>
              <a:spcBef>
                <a:spcPts val="0"/>
              </a:spcBef>
              <a:spcAft>
                <a:spcPts val="0"/>
              </a:spcAft>
              <a:buClr>
                <a:schemeClr val="dk1"/>
              </a:buClr>
              <a:buSzPts val="1800"/>
              <a:buFont typeface="Oswald"/>
              <a:buChar char="-"/>
            </a:pPr>
            <a:r>
              <a:rPr lang="en" sz="1800" b="0" i="0" u="none" strike="noStrike" cap="none">
                <a:solidFill>
                  <a:schemeClr val="dk1"/>
                </a:solidFill>
                <a:latin typeface="Oswald"/>
                <a:ea typeface="Oswald"/>
                <a:cs typeface="Oswald"/>
                <a:sym typeface="Oswald"/>
              </a:rPr>
              <a:t>traumatic life event</a:t>
            </a:r>
            <a:endParaRPr sz="1800" b="0" i="0" u="none" strike="noStrike" cap="none">
              <a:solidFill>
                <a:schemeClr val="dk1"/>
              </a:solidFill>
              <a:latin typeface="Oswald"/>
              <a:ea typeface="Oswald"/>
              <a:cs typeface="Oswald"/>
              <a:sym typeface="Oswald"/>
            </a:endParaRPr>
          </a:p>
        </p:txBody>
      </p:sp>
      <p:sp>
        <p:nvSpPr>
          <p:cNvPr id="204" name="Google Shape;204;p27"/>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7</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03">
                                            <p:txEl>
                                              <p:pRg st="0" end="0"/>
                                            </p:txEl>
                                          </p:spTgt>
                                        </p:tgtEl>
                                        <p:attrNameLst>
                                          <p:attrName>style.visibility</p:attrName>
                                        </p:attrNameLst>
                                      </p:cBhvr>
                                      <p:to>
                                        <p:strVal val="visible"/>
                                      </p:to>
                                    </p:set>
                                    <p:anim calcmode="lin" valueType="num">
                                      <p:cBhvr additive="base">
                                        <p:cTn id="7" dur="1000"/>
                                        <p:tgtEl>
                                          <p:spTgt spid="203">
                                            <p:txEl>
                                              <p:pRg st="0" end="0"/>
                                            </p:txEl>
                                          </p:spTgt>
                                        </p:tgtEl>
                                        <p:attrNameLst>
                                          <p:attrName>ppt_w</p:attrName>
                                        </p:attrNameLst>
                                      </p:cBhvr>
                                      <p:tavLst>
                                        <p:tav tm="0">
                                          <p:val>
                                            <p:strVal val="0"/>
                                          </p:val>
                                        </p:tav>
                                        <p:tav tm="100000">
                                          <p:val>
                                            <p:strVal val="#ppt_w"/>
                                          </p:val>
                                        </p:tav>
                                      </p:tavLst>
                                    </p:anim>
                                    <p:anim calcmode="lin" valueType="num">
                                      <p:cBhvr additive="base">
                                        <p:cTn id="8" dur="1000"/>
                                        <p:tgtEl>
                                          <p:spTgt spid="203">
                                            <p:txEl>
                                              <p:pRg st="0" end="0"/>
                                            </p:txEl>
                                          </p:spTgt>
                                        </p:tgtEl>
                                        <p:attrNameLst>
                                          <p:attrName>ppt_h</p:attrName>
                                        </p:attrNameLst>
                                      </p:cBhvr>
                                      <p:tavLst>
                                        <p:tav tm="0">
                                          <p:val>
                                            <p:str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203">
                                            <p:txEl>
                                              <p:pRg st="1" end="1"/>
                                            </p:txEl>
                                          </p:spTgt>
                                        </p:tgtEl>
                                        <p:attrNameLst>
                                          <p:attrName>style.visibility</p:attrName>
                                        </p:attrNameLst>
                                      </p:cBhvr>
                                      <p:to>
                                        <p:strVal val="visible"/>
                                      </p:to>
                                    </p:set>
                                    <p:anim calcmode="lin" valueType="num">
                                      <p:cBhvr additive="base">
                                        <p:cTn id="13" dur="1000"/>
                                        <p:tgtEl>
                                          <p:spTgt spid="203">
                                            <p:txEl>
                                              <p:pRg st="1" end="1"/>
                                            </p:txEl>
                                          </p:spTgt>
                                        </p:tgtEl>
                                        <p:attrNameLst>
                                          <p:attrName>ppt_w</p:attrName>
                                        </p:attrNameLst>
                                      </p:cBhvr>
                                      <p:tavLst>
                                        <p:tav tm="0">
                                          <p:val>
                                            <p:strVal val="0"/>
                                          </p:val>
                                        </p:tav>
                                        <p:tav tm="100000">
                                          <p:val>
                                            <p:strVal val="#ppt_w"/>
                                          </p:val>
                                        </p:tav>
                                      </p:tavLst>
                                    </p:anim>
                                    <p:anim calcmode="lin" valueType="num">
                                      <p:cBhvr additive="base">
                                        <p:cTn id="14" dur="1000"/>
                                        <p:tgtEl>
                                          <p:spTgt spid="203">
                                            <p:txEl>
                                              <p:pRg st="1" end="1"/>
                                            </p:txEl>
                                          </p:spTgt>
                                        </p:tgtEl>
                                        <p:attrNameLst>
                                          <p:attrName>ppt_h</p:attrName>
                                        </p:attrNameLst>
                                      </p:cBhvr>
                                      <p:tavLst>
                                        <p:tav tm="0">
                                          <p:val>
                                            <p:str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203">
                                            <p:txEl>
                                              <p:pRg st="2" end="2"/>
                                            </p:txEl>
                                          </p:spTgt>
                                        </p:tgtEl>
                                        <p:attrNameLst>
                                          <p:attrName>style.visibility</p:attrName>
                                        </p:attrNameLst>
                                      </p:cBhvr>
                                      <p:to>
                                        <p:strVal val="visible"/>
                                      </p:to>
                                    </p:set>
                                    <p:anim calcmode="lin" valueType="num">
                                      <p:cBhvr additive="base">
                                        <p:cTn id="19" dur="1000"/>
                                        <p:tgtEl>
                                          <p:spTgt spid="203">
                                            <p:txEl>
                                              <p:pRg st="2" end="2"/>
                                            </p:txEl>
                                          </p:spTgt>
                                        </p:tgtEl>
                                        <p:attrNameLst>
                                          <p:attrName>ppt_w</p:attrName>
                                        </p:attrNameLst>
                                      </p:cBhvr>
                                      <p:tavLst>
                                        <p:tav tm="0">
                                          <p:val>
                                            <p:strVal val="0"/>
                                          </p:val>
                                        </p:tav>
                                        <p:tav tm="100000">
                                          <p:val>
                                            <p:strVal val="#ppt_w"/>
                                          </p:val>
                                        </p:tav>
                                      </p:tavLst>
                                    </p:anim>
                                    <p:anim calcmode="lin" valueType="num">
                                      <p:cBhvr additive="base">
                                        <p:cTn id="20" dur="1000"/>
                                        <p:tgtEl>
                                          <p:spTgt spid="203">
                                            <p:txEl>
                                              <p:pRg st="2" end="2"/>
                                            </p:txEl>
                                          </p:spTgt>
                                        </p:tgtEl>
                                        <p:attrNameLst>
                                          <p:attrName>ppt_h</p:attrName>
                                        </p:attrNameLst>
                                      </p:cBhvr>
                                      <p:tavLst>
                                        <p:tav tm="0">
                                          <p:val>
                                            <p:str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203">
                                            <p:txEl>
                                              <p:pRg st="3" end="3"/>
                                            </p:txEl>
                                          </p:spTgt>
                                        </p:tgtEl>
                                        <p:attrNameLst>
                                          <p:attrName>style.visibility</p:attrName>
                                        </p:attrNameLst>
                                      </p:cBhvr>
                                      <p:to>
                                        <p:strVal val="visible"/>
                                      </p:to>
                                    </p:set>
                                    <p:anim calcmode="lin" valueType="num">
                                      <p:cBhvr additive="base">
                                        <p:cTn id="25" dur="1000"/>
                                        <p:tgtEl>
                                          <p:spTgt spid="203">
                                            <p:txEl>
                                              <p:pRg st="3" end="3"/>
                                            </p:txEl>
                                          </p:spTgt>
                                        </p:tgtEl>
                                        <p:attrNameLst>
                                          <p:attrName>ppt_w</p:attrName>
                                        </p:attrNameLst>
                                      </p:cBhvr>
                                      <p:tavLst>
                                        <p:tav tm="0">
                                          <p:val>
                                            <p:strVal val="0"/>
                                          </p:val>
                                        </p:tav>
                                        <p:tav tm="100000">
                                          <p:val>
                                            <p:strVal val="#ppt_w"/>
                                          </p:val>
                                        </p:tav>
                                      </p:tavLst>
                                    </p:anim>
                                    <p:anim calcmode="lin" valueType="num">
                                      <p:cBhvr additive="base">
                                        <p:cTn id="26" dur="1000"/>
                                        <p:tgtEl>
                                          <p:spTgt spid="203">
                                            <p:txEl>
                                              <p:pRg st="3" end="3"/>
                                            </p:txEl>
                                          </p:spTgt>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28"/>
          <p:cNvSpPr txBox="1">
            <a:spLocks noGrp="1"/>
          </p:cNvSpPr>
          <p:nvPr>
            <p:ph type="title"/>
          </p:nvPr>
        </p:nvSpPr>
        <p:spPr>
          <a:xfrm>
            <a:off x="284100" y="307975"/>
            <a:ext cx="2479800" cy="4268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2"/>
                </a:solidFill>
              </a:rPr>
              <a:t>childhood trauma</a:t>
            </a:r>
            <a:endParaRPr dirty="0">
              <a:solidFill>
                <a:schemeClr val="dk2"/>
              </a:solidFill>
            </a:endParaRPr>
          </a:p>
        </p:txBody>
      </p:sp>
      <p:sp>
        <p:nvSpPr>
          <p:cNvPr id="210" name="Google Shape;210;p28"/>
          <p:cNvSpPr txBox="1">
            <a:spLocks noGrp="1"/>
          </p:cNvSpPr>
          <p:nvPr>
            <p:ph type="body" idx="1"/>
          </p:nvPr>
        </p:nvSpPr>
        <p:spPr>
          <a:xfrm>
            <a:off x="3381100" y="307975"/>
            <a:ext cx="5451300" cy="4268700"/>
          </a:xfrm>
          <a:prstGeom prst="rect">
            <a:avLst/>
          </a:prstGeom>
        </p:spPr>
        <p:txBody>
          <a:bodyPr spcFirstLastPara="1" wrap="square" lIns="91425" tIns="91425" rIns="91425" bIns="91425" anchor="t" anchorCtr="0">
            <a:noAutofit/>
          </a:bodyPr>
          <a:lstStyle/>
          <a:p>
            <a:pPr marL="457200" marR="0" lvl="0" indent="-342900" algn="l" rtl="0">
              <a:spcBef>
                <a:spcPts val="0"/>
              </a:spcBef>
              <a:spcAft>
                <a:spcPts val="0"/>
              </a:spcAft>
              <a:buSzPts val="1800"/>
              <a:buChar char="-"/>
            </a:pPr>
            <a:r>
              <a:rPr lang="en" b="0" i="0" u="none" strike="noStrike" cap="none" dirty="0"/>
              <a:t>Any scary, dangerous, violent, or life threatening event that happens to a child (0-18 years of age)</a:t>
            </a:r>
            <a:endParaRPr lang="en" dirty="0"/>
          </a:p>
          <a:p>
            <a:pPr marL="457200" marR="0" lvl="0" indent="-342900" algn="l" rtl="0">
              <a:spcBef>
                <a:spcPts val="0"/>
              </a:spcBef>
              <a:spcAft>
                <a:spcPts val="0"/>
              </a:spcAft>
              <a:buSzPts val="1800"/>
              <a:buChar char="-"/>
            </a:pPr>
            <a:endParaRPr b="0" i="0" u="none" strike="noStrike" cap="none" dirty="0"/>
          </a:p>
          <a:p>
            <a:pPr marL="457200" marR="0" lvl="0" indent="-342900" algn="l" rtl="0">
              <a:spcBef>
                <a:spcPts val="1600"/>
              </a:spcBef>
              <a:spcAft>
                <a:spcPts val="0"/>
              </a:spcAft>
              <a:buSzPts val="1800"/>
              <a:buChar char="-"/>
            </a:pPr>
            <a:r>
              <a:rPr lang="en" b="0" i="0" u="none" strike="noStrike" cap="none" dirty="0"/>
              <a:t>They include : </a:t>
            </a:r>
            <a:endParaRPr b="0" i="0" u="none" strike="noStrike" cap="none" dirty="0"/>
          </a:p>
          <a:p>
            <a:pPr marL="457200" marR="0" lvl="0" indent="-342900" algn="l" rtl="0">
              <a:spcBef>
                <a:spcPts val="1600"/>
              </a:spcBef>
              <a:spcAft>
                <a:spcPts val="0"/>
              </a:spcAft>
              <a:buSzPts val="1800"/>
              <a:buAutoNum type="arabicPeriod"/>
            </a:pPr>
            <a:r>
              <a:rPr lang="en" b="0" i="0" u="none" strike="noStrike" cap="none" dirty="0"/>
              <a:t>Shooting, war</a:t>
            </a:r>
            <a:endParaRPr b="0" i="0" u="none" strike="noStrike" cap="none" dirty="0"/>
          </a:p>
          <a:p>
            <a:pPr marL="457200" marR="0" lvl="0" indent="-342900" algn="l" rtl="0">
              <a:spcBef>
                <a:spcPts val="1600"/>
              </a:spcBef>
              <a:spcAft>
                <a:spcPts val="0"/>
              </a:spcAft>
              <a:buSzPts val="1800"/>
              <a:buAutoNum type="arabicPeriod"/>
            </a:pPr>
            <a:r>
              <a:rPr lang="en" b="0" i="0" u="none" strike="noStrike" cap="none" dirty="0"/>
              <a:t>Car or plane crashes </a:t>
            </a:r>
            <a:endParaRPr b="0" i="0" u="none" strike="noStrike" cap="none" dirty="0"/>
          </a:p>
          <a:p>
            <a:pPr marL="457200" marR="0" lvl="0" indent="-342900" algn="l" rtl="0">
              <a:spcBef>
                <a:spcPts val="1600"/>
              </a:spcBef>
              <a:spcAft>
                <a:spcPts val="0"/>
              </a:spcAft>
              <a:buSzPts val="1800"/>
              <a:buAutoNum type="arabicPeriod"/>
            </a:pPr>
            <a:r>
              <a:rPr lang="en" b="0" i="0" u="none" strike="noStrike" cap="none" dirty="0"/>
              <a:t>Witnessing murder</a:t>
            </a:r>
            <a:endParaRPr b="0" i="0" u="none" strike="noStrike" cap="none" dirty="0"/>
          </a:p>
          <a:p>
            <a:pPr marL="457200" marR="0" lvl="0" indent="-342900" algn="l" rtl="0">
              <a:spcBef>
                <a:spcPts val="1600"/>
              </a:spcBef>
              <a:spcAft>
                <a:spcPts val="0"/>
              </a:spcAft>
              <a:buSzPts val="1800"/>
              <a:buAutoNum type="arabicPeriod"/>
            </a:pPr>
            <a:r>
              <a:rPr lang="en" b="0" i="0" u="none" strike="noStrike" cap="none" dirty="0"/>
              <a:t>Sexual abuse</a:t>
            </a:r>
            <a:endParaRPr b="0" i="0" u="none" strike="noStrike" cap="none" dirty="0"/>
          </a:p>
          <a:p>
            <a:pPr marL="457200" marR="0" lvl="0" indent="-342900" algn="l" rtl="0">
              <a:spcBef>
                <a:spcPts val="1600"/>
              </a:spcBef>
              <a:spcAft>
                <a:spcPts val="1600"/>
              </a:spcAft>
              <a:buSzPts val="1800"/>
              <a:buAutoNum type="arabicPeriod"/>
            </a:pPr>
            <a:r>
              <a:rPr lang="en" b="0" i="0" u="none" strike="noStrike" cap="none" dirty="0"/>
              <a:t>Physical abuse</a:t>
            </a:r>
            <a:endParaRPr b="0" i="0" u="none" strike="noStrike" cap="none" dirty="0"/>
          </a:p>
        </p:txBody>
      </p:sp>
      <p:sp>
        <p:nvSpPr>
          <p:cNvPr id="211" name="Google Shape;211;p2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8</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10">
                                            <p:txEl>
                                              <p:pRg st="0" end="0"/>
                                            </p:txEl>
                                          </p:spTgt>
                                        </p:tgtEl>
                                        <p:attrNameLst>
                                          <p:attrName>style.visibility</p:attrName>
                                        </p:attrNameLst>
                                      </p:cBhvr>
                                      <p:to>
                                        <p:strVal val="visible"/>
                                      </p:to>
                                    </p:set>
                                    <p:anim calcmode="lin" valueType="num">
                                      <p:cBhvr additive="base">
                                        <p:cTn id="7" dur="1000"/>
                                        <p:tgtEl>
                                          <p:spTgt spid="210">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10">
                                            <p:txEl>
                                              <p:pRg st="2" end="2"/>
                                            </p:txEl>
                                          </p:spTgt>
                                        </p:tgtEl>
                                        <p:attrNameLst>
                                          <p:attrName>style.visibility</p:attrName>
                                        </p:attrNameLst>
                                      </p:cBhvr>
                                      <p:to>
                                        <p:strVal val="visible"/>
                                      </p:to>
                                    </p:set>
                                    <p:anim calcmode="lin" valueType="num">
                                      <p:cBhvr additive="base">
                                        <p:cTn id="12" dur="1000"/>
                                        <p:tgtEl>
                                          <p:spTgt spid="210">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210">
                                            <p:txEl>
                                              <p:pRg st="3" end="3"/>
                                            </p:txEl>
                                          </p:spTgt>
                                        </p:tgtEl>
                                        <p:attrNameLst>
                                          <p:attrName>style.visibility</p:attrName>
                                        </p:attrNameLst>
                                      </p:cBhvr>
                                      <p:to>
                                        <p:strVal val="visible"/>
                                      </p:to>
                                    </p:set>
                                    <p:anim calcmode="lin" valueType="num">
                                      <p:cBhvr additive="base">
                                        <p:cTn id="17" dur="1000"/>
                                        <p:tgtEl>
                                          <p:spTgt spid="210">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210">
                                            <p:txEl>
                                              <p:pRg st="4" end="4"/>
                                            </p:txEl>
                                          </p:spTgt>
                                        </p:tgtEl>
                                        <p:attrNameLst>
                                          <p:attrName>style.visibility</p:attrName>
                                        </p:attrNameLst>
                                      </p:cBhvr>
                                      <p:to>
                                        <p:strVal val="visible"/>
                                      </p:to>
                                    </p:set>
                                    <p:anim calcmode="lin" valueType="num">
                                      <p:cBhvr additive="base">
                                        <p:cTn id="22" dur="1000"/>
                                        <p:tgtEl>
                                          <p:spTgt spid="210">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210">
                                            <p:txEl>
                                              <p:pRg st="5" end="5"/>
                                            </p:txEl>
                                          </p:spTgt>
                                        </p:tgtEl>
                                        <p:attrNameLst>
                                          <p:attrName>style.visibility</p:attrName>
                                        </p:attrNameLst>
                                      </p:cBhvr>
                                      <p:to>
                                        <p:strVal val="visible"/>
                                      </p:to>
                                    </p:set>
                                    <p:anim calcmode="lin" valueType="num">
                                      <p:cBhvr additive="base">
                                        <p:cTn id="27" dur="1000"/>
                                        <p:tgtEl>
                                          <p:spTgt spid="210">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8" fill="hold" nodeType="clickEffect">
                                  <p:stCondLst>
                                    <p:cond delay="0"/>
                                  </p:stCondLst>
                                  <p:childTnLst>
                                    <p:set>
                                      <p:cBhvr>
                                        <p:cTn id="31" dur="1" fill="hold">
                                          <p:stCondLst>
                                            <p:cond delay="0"/>
                                          </p:stCondLst>
                                        </p:cTn>
                                        <p:tgtEl>
                                          <p:spTgt spid="210">
                                            <p:txEl>
                                              <p:pRg st="6" end="6"/>
                                            </p:txEl>
                                          </p:spTgt>
                                        </p:tgtEl>
                                        <p:attrNameLst>
                                          <p:attrName>style.visibility</p:attrName>
                                        </p:attrNameLst>
                                      </p:cBhvr>
                                      <p:to>
                                        <p:strVal val="visible"/>
                                      </p:to>
                                    </p:set>
                                    <p:anim calcmode="lin" valueType="num">
                                      <p:cBhvr additive="base">
                                        <p:cTn id="32" dur="1000"/>
                                        <p:tgtEl>
                                          <p:spTgt spid="210">
                                            <p:txEl>
                                              <p:pRg st="6" end="6"/>
                                            </p:txEl>
                                          </p:spTgt>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210">
                                            <p:txEl>
                                              <p:pRg st="7" end="7"/>
                                            </p:txEl>
                                          </p:spTgt>
                                        </p:tgtEl>
                                        <p:attrNameLst>
                                          <p:attrName>style.visibility</p:attrName>
                                        </p:attrNameLst>
                                      </p:cBhvr>
                                      <p:to>
                                        <p:strVal val="visible"/>
                                      </p:to>
                                    </p:set>
                                    <p:anim calcmode="lin" valueType="num">
                                      <p:cBhvr additive="base">
                                        <p:cTn id="37" dur="1000"/>
                                        <p:tgtEl>
                                          <p:spTgt spid="210">
                                            <p:txEl>
                                              <p:pRg st="7" end="7"/>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29"/>
          <p:cNvSpPr txBox="1"/>
          <p:nvPr/>
        </p:nvSpPr>
        <p:spPr>
          <a:xfrm>
            <a:off x="425650" y="347300"/>
            <a:ext cx="8345700" cy="4608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700"/>
              <a:buFont typeface="Arial"/>
              <a:buNone/>
            </a:pPr>
            <a:r>
              <a:rPr lang="en" sz="1700" b="0" i="0" u="none" strike="noStrike" cap="none">
                <a:solidFill>
                  <a:srgbClr val="000000"/>
                </a:solidFill>
                <a:latin typeface="Lilita One"/>
                <a:ea typeface="Lilita One"/>
                <a:cs typeface="Lilita One"/>
                <a:sym typeface="Lilita One"/>
              </a:rPr>
              <a:t>The incidence of childhood trauma</a:t>
            </a:r>
            <a:endParaRPr sz="1700" b="0" i="0" u="none" strike="noStrike" cap="none">
              <a:solidFill>
                <a:srgbClr val="000000"/>
              </a:solidFill>
              <a:latin typeface="Lilita One"/>
              <a:ea typeface="Lilita One"/>
              <a:cs typeface="Lilita One"/>
              <a:sym typeface="Lilita One"/>
            </a:endParaRPr>
          </a:p>
          <a:p>
            <a:pPr marL="0" marR="0" lvl="0" indent="0" algn="l" rtl="0">
              <a:lnSpc>
                <a:spcPct val="100000"/>
              </a:lnSpc>
              <a:spcBef>
                <a:spcPts val="0"/>
              </a:spcBef>
              <a:spcAft>
                <a:spcPts val="0"/>
              </a:spcAft>
              <a:buClr>
                <a:srgbClr val="000000"/>
              </a:buClr>
              <a:buSzPts val="1700"/>
              <a:buFont typeface="Arial"/>
              <a:buNone/>
            </a:pPr>
            <a:endParaRPr sz="1700" b="0" i="0" u="none" strike="noStrike" cap="none">
              <a:solidFill>
                <a:srgbClr val="000000"/>
              </a:solidFill>
              <a:latin typeface="Lilita One"/>
              <a:ea typeface="Lilita One"/>
              <a:cs typeface="Lilita One"/>
              <a:sym typeface="Lilita One"/>
            </a:endParaRPr>
          </a:p>
          <a:p>
            <a:pPr marL="457200" marR="0" lvl="0" indent="-336550" algn="l" rtl="0">
              <a:lnSpc>
                <a:spcPct val="100000"/>
              </a:lnSpc>
              <a:spcBef>
                <a:spcPts val="0"/>
              </a:spcBef>
              <a:spcAft>
                <a:spcPts val="0"/>
              </a:spcAft>
              <a:buClr>
                <a:srgbClr val="000000"/>
              </a:buClr>
              <a:buSzPts val="1700"/>
              <a:buFont typeface="Lora"/>
              <a:buChar char="-"/>
            </a:pPr>
            <a:r>
              <a:rPr lang="en" sz="1700" b="0" i="0" u="none" strike="noStrike" cap="none">
                <a:solidFill>
                  <a:srgbClr val="000000"/>
                </a:solidFill>
                <a:latin typeface="Lora"/>
                <a:ea typeface="Lora"/>
                <a:cs typeface="Lora"/>
                <a:sym typeface="Lora"/>
              </a:rPr>
              <a:t>In Australia, about 2.5million people had at least one trauma in their childhood.</a:t>
            </a:r>
            <a:endParaRPr sz="1700" b="0" i="0" u="none" strike="noStrike" cap="none">
              <a:solidFill>
                <a:srgbClr val="000000"/>
              </a:solidFill>
              <a:latin typeface="Lora"/>
              <a:ea typeface="Lora"/>
              <a:cs typeface="Lora"/>
              <a:sym typeface="Lora"/>
            </a:endParaRPr>
          </a:p>
        </p:txBody>
      </p:sp>
      <p:sp>
        <p:nvSpPr>
          <p:cNvPr id="217" name="Google Shape;217;p29"/>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1300"/>
              <a:buNone/>
            </a:pPr>
            <a:fld id="{00000000-1234-1234-1234-123412341234}" type="slidenum">
              <a:rPr lang="en"/>
              <a:t>9</a:t>
            </a:fld>
            <a:endParaRPr/>
          </a:p>
        </p:txBody>
      </p:sp>
      <p:sp>
        <p:nvSpPr>
          <p:cNvPr id="218" name="Google Shape;218;p29"/>
          <p:cNvSpPr txBox="1"/>
          <p:nvPr/>
        </p:nvSpPr>
        <p:spPr>
          <a:xfrm>
            <a:off x="425650" y="1644300"/>
            <a:ext cx="8345700" cy="1354500"/>
          </a:xfrm>
          <a:prstGeom prst="rect">
            <a:avLst/>
          </a:prstGeom>
          <a:noFill/>
          <a:ln>
            <a:noFill/>
          </a:ln>
        </p:spPr>
        <p:txBody>
          <a:bodyPr spcFirstLastPara="1" wrap="square" lIns="91425" tIns="91425" rIns="91425" bIns="91425" anchor="t" anchorCtr="0">
            <a:spAutoFit/>
          </a:bodyPr>
          <a:lstStyle/>
          <a:p>
            <a:pPr marL="457200" marR="0" lvl="0" indent="-336550" algn="l" rtl="0">
              <a:lnSpc>
                <a:spcPct val="100000"/>
              </a:lnSpc>
              <a:spcBef>
                <a:spcPts val="0"/>
              </a:spcBef>
              <a:spcAft>
                <a:spcPts val="0"/>
              </a:spcAft>
              <a:buClr>
                <a:schemeClr val="dk1"/>
              </a:buClr>
              <a:buSzPts val="1700"/>
              <a:buFont typeface="Lora"/>
              <a:buChar char="-"/>
            </a:pPr>
            <a:r>
              <a:rPr lang="en" sz="1700" b="0" i="0" u="none" strike="noStrike" cap="none">
                <a:solidFill>
                  <a:schemeClr val="dk1"/>
                </a:solidFill>
                <a:latin typeface="Lora"/>
                <a:ea typeface="Lora"/>
                <a:cs typeface="Lora"/>
                <a:sym typeface="Lora"/>
              </a:rPr>
              <a:t>In the united states:</a:t>
            </a:r>
            <a:endParaRPr sz="1700" b="0" i="0" u="none" strike="noStrike" cap="none">
              <a:solidFill>
                <a:schemeClr val="dk1"/>
              </a:solidFill>
              <a:latin typeface="Lora"/>
              <a:ea typeface="Lora"/>
              <a:cs typeface="Lora"/>
              <a:sym typeface="Lora"/>
            </a:endParaRPr>
          </a:p>
          <a:p>
            <a:pPr marL="457200" marR="0" lvl="0" indent="-323850" algn="l" rtl="0">
              <a:lnSpc>
                <a:spcPct val="100000"/>
              </a:lnSpc>
              <a:spcBef>
                <a:spcPts val="0"/>
              </a:spcBef>
              <a:spcAft>
                <a:spcPts val="0"/>
              </a:spcAft>
              <a:buClr>
                <a:schemeClr val="dk1"/>
              </a:buClr>
              <a:buSzPts val="1500"/>
              <a:buFont typeface="Lora"/>
              <a:buAutoNum type="alphaUcPeriod"/>
            </a:pPr>
            <a:r>
              <a:rPr lang="en" sz="1500" b="0" i="0" u="none" strike="noStrike" cap="none">
                <a:solidFill>
                  <a:schemeClr val="dk1"/>
                </a:solidFill>
                <a:latin typeface="Lora"/>
                <a:ea typeface="Lora"/>
                <a:cs typeface="Lora"/>
                <a:sym typeface="Lora"/>
              </a:rPr>
              <a:t>Each day, more than </a:t>
            </a:r>
            <a:r>
              <a:rPr lang="en" sz="1500" u="none">
                <a:solidFill>
                  <a:schemeClr val="dk1"/>
                </a:solidFill>
                <a:latin typeface="Lora"/>
                <a:ea typeface="Lora"/>
                <a:cs typeface="Lora"/>
                <a:sym typeface="Lora"/>
              </a:rPr>
              <a:t>1000 youth</a:t>
            </a:r>
            <a:r>
              <a:rPr lang="en" sz="1500" b="0" i="0" u="none" strike="noStrike" cap="none">
                <a:solidFill>
                  <a:schemeClr val="dk1"/>
                </a:solidFill>
                <a:latin typeface="Lora"/>
                <a:ea typeface="Lora"/>
                <a:cs typeface="Lora"/>
                <a:sym typeface="Lora"/>
              </a:rPr>
              <a:t> are brought to emergency for physical assault-related injuries. </a:t>
            </a:r>
            <a:endParaRPr sz="1500" b="0" i="0" u="none" strike="noStrike" cap="none">
              <a:solidFill>
                <a:schemeClr val="dk1"/>
              </a:solidFill>
              <a:latin typeface="Lora"/>
              <a:ea typeface="Lora"/>
              <a:cs typeface="Lora"/>
              <a:sym typeface="Lora"/>
            </a:endParaRPr>
          </a:p>
          <a:p>
            <a:pPr marL="457200" marR="0" lvl="0" indent="-323850" algn="l" rtl="0">
              <a:lnSpc>
                <a:spcPct val="100000"/>
              </a:lnSpc>
              <a:spcBef>
                <a:spcPts val="0"/>
              </a:spcBef>
              <a:spcAft>
                <a:spcPts val="0"/>
              </a:spcAft>
              <a:buClr>
                <a:schemeClr val="dk1"/>
              </a:buClr>
              <a:buSzPts val="1500"/>
              <a:buFont typeface="Lora"/>
              <a:buAutoNum type="alphaUcPeriod"/>
            </a:pPr>
            <a:r>
              <a:rPr lang="en" sz="1500" b="0" i="0" u="none" strike="noStrike" cap="none">
                <a:solidFill>
                  <a:schemeClr val="dk1"/>
                </a:solidFill>
                <a:latin typeface="Lora"/>
                <a:ea typeface="Lora"/>
                <a:cs typeface="Lora"/>
                <a:sym typeface="Lora"/>
              </a:rPr>
              <a:t>Each day, about </a:t>
            </a:r>
            <a:r>
              <a:rPr lang="en" sz="1500" u="none">
                <a:solidFill>
                  <a:schemeClr val="dk1"/>
                </a:solidFill>
                <a:latin typeface="Lora"/>
                <a:ea typeface="Lora"/>
                <a:cs typeface="Lora"/>
                <a:sym typeface="Lora"/>
              </a:rPr>
              <a:t>14 youth die from </a:t>
            </a:r>
            <a:r>
              <a:rPr lang="en" sz="1500">
                <a:solidFill>
                  <a:schemeClr val="dk1"/>
                </a:solidFill>
                <a:latin typeface="Lora"/>
                <a:ea typeface="Lora"/>
                <a:cs typeface="Lora"/>
                <a:sym typeface="Lora"/>
              </a:rPr>
              <a:t>homicide</a:t>
            </a:r>
            <a:endParaRPr sz="1500" b="0" i="0" u="none" strike="noStrike" cap="none">
              <a:solidFill>
                <a:schemeClr val="dk1"/>
              </a:solidFill>
              <a:latin typeface="Lora"/>
              <a:ea typeface="Lora"/>
              <a:cs typeface="Lora"/>
              <a:sym typeface="Lora"/>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tamaran"/>
              <a:ea typeface="Catamaran"/>
              <a:cs typeface="Catamaran"/>
              <a:sym typeface="Catamaran"/>
            </a:endParaRPr>
          </a:p>
        </p:txBody>
      </p:sp>
      <p:sp>
        <p:nvSpPr>
          <p:cNvPr id="219" name="Google Shape;219;p29"/>
          <p:cNvSpPr txBox="1"/>
          <p:nvPr/>
        </p:nvSpPr>
        <p:spPr>
          <a:xfrm>
            <a:off x="425650" y="2998800"/>
            <a:ext cx="8131200" cy="1350600"/>
          </a:xfrm>
          <a:prstGeom prst="rect">
            <a:avLst/>
          </a:prstGeom>
          <a:noFill/>
          <a:ln>
            <a:noFill/>
          </a:ln>
        </p:spPr>
        <p:txBody>
          <a:bodyPr spcFirstLastPara="1" wrap="square" lIns="91425" tIns="91425" rIns="91425" bIns="91425" anchor="t" anchorCtr="0">
            <a:spAutoFit/>
          </a:bodyPr>
          <a:lstStyle/>
          <a:p>
            <a:pPr marL="457200" marR="0" lvl="0" indent="-323850" algn="l" rtl="0">
              <a:lnSpc>
                <a:spcPct val="115000"/>
              </a:lnSpc>
              <a:spcBef>
                <a:spcPts val="1200"/>
              </a:spcBef>
              <a:spcAft>
                <a:spcPts val="0"/>
              </a:spcAft>
              <a:buClr>
                <a:schemeClr val="dk1"/>
              </a:buClr>
              <a:buSzPts val="1500"/>
              <a:buFont typeface="Lora"/>
              <a:buChar char="-"/>
            </a:pPr>
            <a:r>
              <a:rPr lang="en" sz="1500" b="0" i="0" u="none" strike="noStrike" cap="none">
                <a:solidFill>
                  <a:schemeClr val="dk1"/>
                </a:solidFill>
                <a:latin typeface="Lora"/>
                <a:ea typeface="Lora"/>
                <a:cs typeface="Lora"/>
                <a:sym typeface="Lora"/>
              </a:rPr>
              <a:t>The WHO estimates :</a:t>
            </a:r>
            <a:endParaRPr sz="1500" b="0" i="0" u="none" strike="noStrike" cap="none">
              <a:solidFill>
                <a:schemeClr val="dk1"/>
              </a:solidFill>
              <a:latin typeface="Lora"/>
              <a:ea typeface="Lora"/>
              <a:cs typeface="Lora"/>
              <a:sym typeface="Lora"/>
            </a:endParaRPr>
          </a:p>
          <a:p>
            <a:pPr marL="457200" marR="0" lvl="0" indent="-323850" algn="l" rtl="0">
              <a:lnSpc>
                <a:spcPct val="115000"/>
              </a:lnSpc>
              <a:spcBef>
                <a:spcPts val="0"/>
              </a:spcBef>
              <a:spcAft>
                <a:spcPts val="0"/>
              </a:spcAft>
              <a:buClr>
                <a:schemeClr val="dk1"/>
              </a:buClr>
              <a:buSzPts val="1500"/>
              <a:buFont typeface="Lora"/>
              <a:buAutoNum type="alphaUcPeriod"/>
            </a:pPr>
            <a:r>
              <a:rPr lang="en" sz="1500" b="0" i="0" u="none" strike="noStrike" cap="none">
                <a:solidFill>
                  <a:schemeClr val="dk1"/>
                </a:solidFill>
                <a:latin typeface="Lora"/>
                <a:ea typeface="Lora"/>
                <a:cs typeface="Lora"/>
                <a:sym typeface="Lora"/>
              </a:rPr>
              <a:t>quarter of all adults report having been physically abused as a child.</a:t>
            </a:r>
            <a:endParaRPr sz="1500" b="0" i="0" u="none" strike="noStrike" cap="none">
              <a:solidFill>
                <a:schemeClr val="dk1"/>
              </a:solidFill>
              <a:latin typeface="Lora"/>
              <a:ea typeface="Lora"/>
              <a:cs typeface="Lora"/>
              <a:sym typeface="Lora"/>
            </a:endParaRPr>
          </a:p>
          <a:p>
            <a:pPr marL="457200" marR="0" lvl="0" indent="-323850" algn="l" rtl="0">
              <a:lnSpc>
                <a:spcPct val="115000"/>
              </a:lnSpc>
              <a:spcBef>
                <a:spcPts val="0"/>
              </a:spcBef>
              <a:spcAft>
                <a:spcPts val="0"/>
              </a:spcAft>
              <a:buClr>
                <a:schemeClr val="dk1"/>
              </a:buClr>
              <a:buSzPts val="1500"/>
              <a:buFont typeface="Lora"/>
              <a:buAutoNum type="alphaUcPeriod"/>
            </a:pPr>
            <a:r>
              <a:rPr lang="en" sz="1500" b="0" i="0" u="none" strike="noStrike" cap="none">
                <a:solidFill>
                  <a:schemeClr val="dk1"/>
                </a:solidFill>
                <a:latin typeface="Lora"/>
                <a:ea typeface="Lora"/>
                <a:cs typeface="Lora"/>
                <a:sym typeface="Lora"/>
              </a:rPr>
              <a:t>one in five women has been sexually abused</a:t>
            </a:r>
            <a:endParaRPr sz="1500" b="0" i="0" u="none" strike="noStrike" cap="none">
              <a:solidFill>
                <a:schemeClr val="dk1"/>
              </a:solidFill>
              <a:latin typeface="Lora"/>
              <a:ea typeface="Lora"/>
              <a:cs typeface="Lora"/>
              <a:sym typeface="Lora"/>
            </a:endParaRPr>
          </a:p>
          <a:p>
            <a:pPr marL="0" marR="0" lvl="0" indent="0" algn="l" rtl="0">
              <a:lnSpc>
                <a:spcPct val="100000"/>
              </a:lnSpc>
              <a:spcBef>
                <a:spcPts val="1200"/>
              </a:spcBef>
              <a:spcAft>
                <a:spcPts val="0"/>
              </a:spcAft>
              <a:buClr>
                <a:srgbClr val="000000"/>
              </a:buClr>
              <a:buSzPts val="1400"/>
              <a:buFont typeface="Arial"/>
              <a:buNone/>
            </a:pPr>
            <a:endParaRPr sz="1400" b="0" i="0" u="none" strike="noStrike" cap="none">
              <a:solidFill>
                <a:srgbClr val="000000"/>
              </a:solidFill>
              <a:latin typeface="Catamaran"/>
              <a:ea typeface="Catamaran"/>
              <a:cs typeface="Catamaran"/>
              <a:sym typeface="Catamar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6"/>
                                        </p:tgtEl>
                                        <p:attrNameLst>
                                          <p:attrName>style.visibility</p:attrName>
                                        </p:attrNameLst>
                                      </p:cBhvr>
                                      <p:to>
                                        <p:strVal val="visible"/>
                                      </p:to>
                                    </p:set>
                                    <p:animEffect transition="in" filter="fade">
                                      <p:cBhvr>
                                        <p:cTn id="7" dur="1000"/>
                                        <p:tgtEl>
                                          <p:spTgt spid="2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8"/>
                                        </p:tgtEl>
                                        <p:attrNameLst>
                                          <p:attrName>style.visibility</p:attrName>
                                        </p:attrNameLst>
                                      </p:cBhvr>
                                      <p:to>
                                        <p:strVal val="visible"/>
                                      </p:to>
                                    </p:set>
                                    <p:animEffect transition="in" filter="fade">
                                      <p:cBhvr>
                                        <p:cTn id="12" dur="1000"/>
                                        <p:tgtEl>
                                          <p:spTgt spid="2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9"/>
                                        </p:tgtEl>
                                        <p:attrNameLst>
                                          <p:attrName>style.visibility</p:attrName>
                                        </p:attrNameLst>
                                      </p:cBhvr>
                                      <p:to>
                                        <p:strVal val="visible"/>
                                      </p:to>
                                    </p:set>
                                    <p:animEffect transition="in" filter="fade">
                                      <p:cBhvr>
                                        <p:cTn id="17" dur="1000"/>
                                        <p:tgtEl>
                                          <p:spTgt spid="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verweight Breakthrough by Slidesgo">
  <a:themeElements>
    <a:clrScheme name="Simple Light">
      <a:dk1>
        <a:srgbClr val="000000"/>
      </a:dk1>
      <a:lt1>
        <a:srgbClr val="FFFFFF"/>
      </a:lt1>
      <a:dk2>
        <a:srgbClr val="434343"/>
      </a:dk2>
      <a:lt2>
        <a:srgbClr val="EEEEEE"/>
      </a:lt2>
      <a:accent1>
        <a:srgbClr val="3D58A3"/>
      </a:accent1>
      <a:accent2>
        <a:srgbClr val="599AF2"/>
      </a:accent2>
      <a:accent3>
        <a:srgbClr val="A2D0F9"/>
      </a:accent3>
      <a:accent4>
        <a:srgbClr val="F28393"/>
      </a:accent4>
      <a:accent5>
        <a:srgbClr val="F7A9B4"/>
      </a:accent5>
      <a:accent6>
        <a:srgbClr val="F9DCE2"/>
      </a:accent6>
      <a:hlink>
        <a:srgbClr val="3D58A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613</Words>
  <Application>Microsoft Macintosh PowerPoint</Application>
  <PresentationFormat>On-screen Show (16:9)</PresentationFormat>
  <Paragraphs>95</Paragraphs>
  <Slides>16</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Catamaran</vt:lpstr>
      <vt:lpstr>Lora</vt:lpstr>
      <vt:lpstr>Merriweather</vt:lpstr>
      <vt:lpstr>Lilita One</vt:lpstr>
      <vt:lpstr>Oswald</vt:lpstr>
      <vt:lpstr>Playfair Display</vt:lpstr>
      <vt:lpstr>Arial</vt:lpstr>
      <vt:lpstr>Overweight Breakthrough by Slidesgo</vt:lpstr>
      <vt:lpstr>PowerPoint Presentation</vt:lpstr>
      <vt:lpstr>PowerPoint Presentation</vt:lpstr>
      <vt:lpstr>Introduction to bipolar disorder</vt:lpstr>
      <vt:lpstr>PowerPoint Presentation</vt:lpstr>
      <vt:lpstr>PowerPoint Presentation</vt:lpstr>
      <vt:lpstr>Symptoms</vt:lpstr>
      <vt:lpstr>Risk factors of Bipolar disorder</vt:lpstr>
      <vt:lpstr>childhood trauma</vt:lpstr>
      <vt:lpstr>PowerPoint Presentation</vt:lpstr>
      <vt:lpstr>PowerPoint Presentation</vt:lpstr>
      <vt:lpstr>PowerPoint Presentation</vt:lpstr>
      <vt:lpstr>PowerPoint Presentation</vt:lpstr>
      <vt:lpstr>PowerPoint Presentation</vt:lpstr>
      <vt:lpstr>Conclosin</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Mohamed Fathi</cp:lastModifiedBy>
  <cp:revision>2</cp:revision>
  <dcterms:modified xsi:type="dcterms:W3CDTF">2022-05-15T02:08:25Z</dcterms:modified>
</cp:coreProperties>
</file>