
<file path=[Content_Types].xml><?xml version="1.0" encoding="utf-8"?>
<Types xmlns="http://schemas.openxmlformats.org/package/2006/content-types">
  <Default Extension="rels" ContentType="application/vnd.openxmlformats-package.relationships+xml"/>
  <Default Extension="xml" ContentType="application/xml"/>
  <Default Extension="tif" ContentType="image/t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355600" rtl="0" fontAlgn="auto" latinLnBrk="0" hangingPunct="0">
      <a:lnSpc>
        <a:spcPct val="90000"/>
      </a:lnSpc>
      <a:spcBef>
        <a:spcPts val="4500"/>
      </a:spcBef>
      <a:spcAft>
        <a:spcPts val="0"/>
      </a:spcAft>
      <a:buClrTx/>
      <a:buSzTx/>
      <a:buFontTx/>
      <a:buNone/>
      <a:tabLst/>
      <a:defRPr kumimoji="0" sz="2900" b="0" i="0" u="none" strike="noStrike" cap="none" spc="0" normalizeH="0" baseline="0">
        <a:ln>
          <a:noFill/>
        </a:ln>
        <a:solidFill>
          <a:srgbClr val="000000"/>
        </a:solidFill>
        <a:effectLst/>
        <a:uFillTx/>
        <a:latin typeface="Proxima Nova Medium"/>
        <a:ea typeface="Proxima Nova Medium"/>
        <a:cs typeface="Proxima Nova Medium"/>
        <a:sym typeface="Proxima Nova Medium"/>
      </a:defRPr>
    </a:lvl1pPr>
    <a:lvl2pPr marL="0" marR="0" indent="457200" algn="ctr" defTabSz="355600" rtl="0" fontAlgn="auto" latinLnBrk="0" hangingPunct="0">
      <a:lnSpc>
        <a:spcPct val="90000"/>
      </a:lnSpc>
      <a:spcBef>
        <a:spcPts val="4500"/>
      </a:spcBef>
      <a:spcAft>
        <a:spcPts val="0"/>
      </a:spcAft>
      <a:buClrTx/>
      <a:buSzTx/>
      <a:buFontTx/>
      <a:buNone/>
      <a:tabLst/>
      <a:defRPr kumimoji="0" sz="2900" b="0" i="0" u="none" strike="noStrike" cap="none" spc="0" normalizeH="0" baseline="0">
        <a:ln>
          <a:noFill/>
        </a:ln>
        <a:solidFill>
          <a:srgbClr val="000000"/>
        </a:solidFill>
        <a:effectLst/>
        <a:uFillTx/>
        <a:latin typeface="Proxima Nova Medium"/>
        <a:ea typeface="Proxima Nova Medium"/>
        <a:cs typeface="Proxima Nova Medium"/>
        <a:sym typeface="Proxima Nova Medium"/>
      </a:defRPr>
    </a:lvl2pPr>
    <a:lvl3pPr marL="0" marR="0" indent="914400" algn="ctr" defTabSz="355600" rtl="0" fontAlgn="auto" latinLnBrk="0" hangingPunct="0">
      <a:lnSpc>
        <a:spcPct val="90000"/>
      </a:lnSpc>
      <a:spcBef>
        <a:spcPts val="4500"/>
      </a:spcBef>
      <a:spcAft>
        <a:spcPts val="0"/>
      </a:spcAft>
      <a:buClrTx/>
      <a:buSzTx/>
      <a:buFontTx/>
      <a:buNone/>
      <a:tabLst/>
      <a:defRPr kumimoji="0" sz="2900" b="0" i="0" u="none" strike="noStrike" cap="none" spc="0" normalizeH="0" baseline="0">
        <a:ln>
          <a:noFill/>
        </a:ln>
        <a:solidFill>
          <a:srgbClr val="000000"/>
        </a:solidFill>
        <a:effectLst/>
        <a:uFillTx/>
        <a:latin typeface="Proxima Nova Medium"/>
        <a:ea typeface="Proxima Nova Medium"/>
        <a:cs typeface="Proxima Nova Medium"/>
        <a:sym typeface="Proxima Nova Medium"/>
      </a:defRPr>
    </a:lvl3pPr>
    <a:lvl4pPr marL="0" marR="0" indent="1371600" algn="ctr" defTabSz="355600" rtl="0" fontAlgn="auto" latinLnBrk="0" hangingPunct="0">
      <a:lnSpc>
        <a:spcPct val="90000"/>
      </a:lnSpc>
      <a:spcBef>
        <a:spcPts val="4500"/>
      </a:spcBef>
      <a:spcAft>
        <a:spcPts val="0"/>
      </a:spcAft>
      <a:buClrTx/>
      <a:buSzTx/>
      <a:buFontTx/>
      <a:buNone/>
      <a:tabLst/>
      <a:defRPr kumimoji="0" sz="2900" b="0" i="0" u="none" strike="noStrike" cap="none" spc="0" normalizeH="0" baseline="0">
        <a:ln>
          <a:noFill/>
        </a:ln>
        <a:solidFill>
          <a:srgbClr val="000000"/>
        </a:solidFill>
        <a:effectLst/>
        <a:uFillTx/>
        <a:latin typeface="Proxima Nova Medium"/>
        <a:ea typeface="Proxima Nova Medium"/>
        <a:cs typeface="Proxima Nova Medium"/>
        <a:sym typeface="Proxima Nova Medium"/>
      </a:defRPr>
    </a:lvl4pPr>
    <a:lvl5pPr marL="0" marR="0" indent="1828800" algn="ctr" defTabSz="355600" rtl="0" fontAlgn="auto" latinLnBrk="0" hangingPunct="0">
      <a:lnSpc>
        <a:spcPct val="90000"/>
      </a:lnSpc>
      <a:spcBef>
        <a:spcPts val="4500"/>
      </a:spcBef>
      <a:spcAft>
        <a:spcPts val="0"/>
      </a:spcAft>
      <a:buClrTx/>
      <a:buSzTx/>
      <a:buFontTx/>
      <a:buNone/>
      <a:tabLst/>
      <a:defRPr kumimoji="0" sz="2900" b="0" i="0" u="none" strike="noStrike" cap="none" spc="0" normalizeH="0" baseline="0">
        <a:ln>
          <a:noFill/>
        </a:ln>
        <a:solidFill>
          <a:srgbClr val="000000"/>
        </a:solidFill>
        <a:effectLst/>
        <a:uFillTx/>
        <a:latin typeface="Proxima Nova Medium"/>
        <a:ea typeface="Proxima Nova Medium"/>
        <a:cs typeface="Proxima Nova Medium"/>
        <a:sym typeface="Proxima Nova Medium"/>
      </a:defRPr>
    </a:lvl5pPr>
    <a:lvl6pPr marL="0" marR="0" indent="2286000" algn="ctr" defTabSz="355600" rtl="0" fontAlgn="auto" latinLnBrk="0" hangingPunct="0">
      <a:lnSpc>
        <a:spcPct val="90000"/>
      </a:lnSpc>
      <a:spcBef>
        <a:spcPts val="4500"/>
      </a:spcBef>
      <a:spcAft>
        <a:spcPts val="0"/>
      </a:spcAft>
      <a:buClrTx/>
      <a:buSzTx/>
      <a:buFontTx/>
      <a:buNone/>
      <a:tabLst/>
      <a:defRPr kumimoji="0" sz="2900" b="0" i="0" u="none" strike="noStrike" cap="none" spc="0" normalizeH="0" baseline="0">
        <a:ln>
          <a:noFill/>
        </a:ln>
        <a:solidFill>
          <a:srgbClr val="000000"/>
        </a:solidFill>
        <a:effectLst/>
        <a:uFillTx/>
        <a:latin typeface="Proxima Nova Medium"/>
        <a:ea typeface="Proxima Nova Medium"/>
        <a:cs typeface="Proxima Nova Medium"/>
        <a:sym typeface="Proxima Nova Medium"/>
      </a:defRPr>
    </a:lvl6pPr>
    <a:lvl7pPr marL="0" marR="0" indent="2743200" algn="ctr" defTabSz="355600" rtl="0" fontAlgn="auto" latinLnBrk="0" hangingPunct="0">
      <a:lnSpc>
        <a:spcPct val="90000"/>
      </a:lnSpc>
      <a:spcBef>
        <a:spcPts val="4500"/>
      </a:spcBef>
      <a:spcAft>
        <a:spcPts val="0"/>
      </a:spcAft>
      <a:buClrTx/>
      <a:buSzTx/>
      <a:buFontTx/>
      <a:buNone/>
      <a:tabLst/>
      <a:defRPr kumimoji="0" sz="2900" b="0" i="0" u="none" strike="noStrike" cap="none" spc="0" normalizeH="0" baseline="0">
        <a:ln>
          <a:noFill/>
        </a:ln>
        <a:solidFill>
          <a:srgbClr val="000000"/>
        </a:solidFill>
        <a:effectLst/>
        <a:uFillTx/>
        <a:latin typeface="Proxima Nova Medium"/>
        <a:ea typeface="Proxima Nova Medium"/>
        <a:cs typeface="Proxima Nova Medium"/>
        <a:sym typeface="Proxima Nova Medium"/>
      </a:defRPr>
    </a:lvl7pPr>
    <a:lvl8pPr marL="0" marR="0" indent="3200400" algn="ctr" defTabSz="355600" rtl="0" fontAlgn="auto" latinLnBrk="0" hangingPunct="0">
      <a:lnSpc>
        <a:spcPct val="90000"/>
      </a:lnSpc>
      <a:spcBef>
        <a:spcPts val="4500"/>
      </a:spcBef>
      <a:spcAft>
        <a:spcPts val="0"/>
      </a:spcAft>
      <a:buClrTx/>
      <a:buSzTx/>
      <a:buFontTx/>
      <a:buNone/>
      <a:tabLst/>
      <a:defRPr kumimoji="0" sz="2900" b="0" i="0" u="none" strike="noStrike" cap="none" spc="0" normalizeH="0" baseline="0">
        <a:ln>
          <a:noFill/>
        </a:ln>
        <a:solidFill>
          <a:srgbClr val="000000"/>
        </a:solidFill>
        <a:effectLst/>
        <a:uFillTx/>
        <a:latin typeface="Proxima Nova Medium"/>
        <a:ea typeface="Proxima Nova Medium"/>
        <a:cs typeface="Proxima Nova Medium"/>
        <a:sym typeface="Proxima Nova Medium"/>
      </a:defRPr>
    </a:lvl8pPr>
    <a:lvl9pPr marL="0" marR="0" indent="3657600" algn="ctr" defTabSz="355600" rtl="0" fontAlgn="auto" latinLnBrk="0" hangingPunct="0">
      <a:lnSpc>
        <a:spcPct val="90000"/>
      </a:lnSpc>
      <a:spcBef>
        <a:spcPts val="4500"/>
      </a:spcBef>
      <a:spcAft>
        <a:spcPts val="0"/>
      </a:spcAft>
      <a:buClrTx/>
      <a:buSzTx/>
      <a:buFontTx/>
      <a:buNone/>
      <a:tabLst/>
      <a:defRPr kumimoji="0" sz="2900" b="0" i="0" u="none" strike="noStrike" cap="none" spc="0" normalizeH="0" baseline="0">
        <a:ln>
          <a:noFill/>
        </a:ln>
        <a:solidFill>
          <a:srgbClr val="000000"/>
        </a:solidFill>
        <a:effectLst/>
        <a:uFillTx/>
        <a:latin typeface="Proxima Nova Medium"/>
        <a:ea typeface="Proxima Nova Medium"/>
        <a:cs typeface="Proxima Nova Medium"/>
        <a:sym typeface="Proxima Nova Medium"/>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Proxima Nova"/>
          <a:ea typeface="Proxima Nova"/>
          <a:cs typeface="Proxima Nova"/>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wholeTbl>
    <a:band2H>
      <a:tcTxStyle/>
      <a:tcStyle>
        <a:tcBdr/>
        <a:fill>
          <a:solidFill>
            <a:srgbClr val="EDEEED"/>
          </a:solidFill>
        </a:fill>
      </a:tcStyle>
    </a:band2H>
    <a:firstCol>
      <a:tcTxStyle b="on" i="off">
        <a:font>
          <a:latin typeface="Proxima Nova"/>
          <a:ea typeface="Proxima Nova"/>
          <a:cs typeface="Proxima Nova"/>
        </a:font>
        <a:srgbClr val="000000"/>
      </a:tcTxStyle>
      <a:tcStyle>
        <a:tcBdr>
          <a:left>
            <a:ln w="12700" cap="flat">
              <a:noFill/>
              <a:miter lim="400000"/>
            </a:ln>
          </a:left>
          <a:right>
            <a:ln w="254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Col>
    <a:lastRow>
      <a:tcTxStyle b="on" i="off">
        <a:font>
          <a:latin typeface="Proxima Nova"/>
          <a:ea typeface="Proxima Nova"/>
          <a:cs typeface="Proxima Nova"/>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noFill/>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
          <a:latin typeface="Proxima Nova"/>
          <a:ea typeface="Proxima Nova"/>
          <a:cs typeface="Proxima Nova"/>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noFill/>
              <a:miter lim="400000"/>
            </a:ln>
          </a:top>
          <a:bottom>
            <a:ln w="254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Row>
  </a:tblStyle>
  <a:tblStyle styleId="{C7B018BB-80A7-4F77-B60F-C8B233D01FF8}" styleName="">
    <a:tblBg/>
    <a:wholeTbl>
      <a:tcTxStyle b="off" i="off">
        <a:font>
          <a:latin typeface="Proxima Nova"/>
          <a:ea typeface="Proxima Nova"/>
          <a:cs typeface="Proxima Nova"/>
        </a:font>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12700" cap="flat">
              <a:solidFill>
                <a:srgbClr val="5E5E5E"/>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FFFFFF"/>
          </a:solidFill>
        </a:fill>
      </a:tcStyle>
    </a:wholeTbl>
    <a:band2H>
      <a:tcTxStyle/>
      <a:tcStyle>
        <a:tcBdr/>
        <a:fill>
          <a:solidFill>
            <a:schemeClr val="accent1">
              <a:hueOff val="-398243"/>
              <a:satOff val="23908"/>
              <a:lumOff val="10782"/>
            </a:schemeClr>
          </a:solidFill>
        </a:fill>
      </a:tcStyle>
    </a:band2H>
    <a:firstCol>
      <a:tcTxStyle b="on" i="off">
        <a:font>
          <a:latin typeface="Proxima Nova"/>
          <a:ea typeface="Proxima Nova"/>
          <a:cs typeface="Proxima Nova"/>
        </a:font>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12700" cap="flat">
              <a:solidFill>
                <a:srgbClr val="5E5E5E"/>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B9CBD3"/>
          </a:solidFill>
        </a:fill>
      </a:tcStyle>
    </a:firstCol>
    <a:lastRow>
      <a:tcTxStyle b="off" i="off">
        <a:font>
          <a:latin typeface="Proxima Nova"/>
          <a:ea typeface="Proxima Nova"/>
          <a:cs typeface="Proxima Nova"/>
        </a:font>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25400" cap="flat">
              <a:solidFill>
                <a:srgbClr val="5E5E5E"/>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FFFFFF"/>
          </a:solidFill>
        </a:fill>
      </a:tcStyle>
    </a:lastRow>
    <a:firstRow>
      <a:tcTxStyle b="on" i="off">
        <a:font>
          <a:latin typeface="Proxima Nova"/>
          <a:ea typeface="Proxima Nova"/>
          <a:cs typeface="Proxima Nova"/>
        </a:font>
        <a:srgbClr val="FFFFFF"/>
      </a:tcTxStyle>
      <a:tcStyle>
        <a:tcBdr>
          <a:left>
            <a:ln w="12700" cap="flat">
              <a:solidFill>
                <a:srgbClr val="5E5E5E"/>
              </a:solidFill>
              <a:prstDash val="solid"/>
              <a:miter lim="400000"/>
            </a:ln>
          </a:left>
          <a:right>
            <a:ln w="12700" cap="flat">
              <a:solidFill>
                <a:srgbClr val="5E5E5E"/>
              </a:solidFill>
              <a:prstDash val="solid"/>
              <a:miter lim="400000"/>
            </a:ln>
          </a:right>
          <a:top>
            <a:ln w="12700" cap="flat">
              <a:solidFill>
                <a:srgbClr val="5E5E5E"/>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7FA2B6"/>
          </a:solidFill>
        </a:fill>
      </a:tcStyle>
    </a:firstRow>
  </a:tblStyle>
  <a:tblStyle styleId="{EEE7283C-3CF3-47DC-8721-378D4A62B228}" styleName="">
    <a:tblBg/>
    <a:wholeTbl>
      <a:tcTxStyle b="off" i="off">
        <a:font>
          <a:latin typeface="Proxima Nova"/>
          <a:ea typeface="Proxima Nova"/>
          <a:cs typeface="Proxima Nova"/>
        </a:font>
        <a:srgbClr val="000000"/>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FFFF"/>
          </a:solidFill>
        </a:fill>
      </a:tcStyle>
    </a:wholeTbl>
    <a:band2H>
      <a:tcTxStyle/>
      <a:tcStyle>
        <a:tcBdr/>
        <a:fill>
          <a:solidFill>
            <a:srgbClr val="E6DDDC"/>
          </a:solidFill>
        </a:fill>
      </a:tcStyle>
    </a:band2H>
    <a:firstCol>
      <a:tcTxStyle b="on" i="off">
        <a:font>
          <a:latin typeface="Proxima Nova"/>
          <a:ea typeface="Proxima Nova"/>
          <a:cs typeface="Proxima Nova"/>
        </a:font>
        <a:srgbClr val="000000"/>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chemeClr val="accent4"/>
          </a:solidFill>
        </a:fill>
      </a:tcStyle>
    </a:firstCol>
    <a:lastRow>
      <a:tcTxStyle b="off" i="off">
        <a:font>
          <a:latin typeface="Proxima Nova"/>
          <a:ea typeface="Proxima Nova"/>
          <a:cs typeface="Proxima Nova"/>
        </a:font>
        <a:srgbClr val="000000"/>
      </a:tcTxStyle>
      <a:tcStyle>
        <a:tcBdr>
          <a:left>
            <a:ln w="12700" cap="flat">
              <a:solidFill>
                <a:srgbClr val="5D5D5D"/>
              </a:solidFill>
              <a:prstDash val="solid"/>
              <a:miter lim="400000"/>
            </a:ln>
          </a:left>
          <a:right>
            <a:ln w="12700" cap="flat">
              <a:solidFill>
                <a:srgbClr val="5D5D5D"/>
              </a:solidFill>
              <a:prstDash val="solid"/>
              <a:miter lim="400000"/>
            </a:ln>
          </a:right>
          <a:top>
            <a:ln w="254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FFFF"/>
          </a:solidFill>
        </a:fill>
      </a:tcStyle>
    </a:lastRow>
    <a:firstRow>
      <a:tcTxStyle b="on" i="off">
        <a:font>
          <a:latin typeface="Proxima Nova"/>
          <a:ea typeface="Proxima Nova"/>
          <a:cs typeface="Proxima Nov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DF6581"/>
          </a:solidFill>
        </a:fill>
      </a:tcStyle>
    </a:firstRow>
  </a:tblStyle>
  <a:tblStyle styleId="{CF821DB8-F4EB-4A41-A1BA-3FCAFE7338EE}" styleName="">
    <a:tblBg/>
    <a:wholeTbl>
      <a:tcTxStyle b="off" i="off">
        <a:font>
          <a:latin typeface="Proxima Nova"/>
          <a:ea typeface="Proxima Nova"/>
          <a:cs typeface="Proxima Nova"/>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F6F7F2"/>
          </a:solidFill>
        </a:fill>
      </a:tcStyle>
    </a:wholeTbl>
    <a:band2H>
      <a:tcTxStyle/>
      <a:tcStyle>
        <a:tcBdr/>
        <a:fill>
          <a:solidFill>
            <a:schemeClr val="accent6">
              <a:hueOff val="887465"/>
              <a:satOff val="-30004"/>
              <a:lumOff val="6094"/>
            </a:schemeClr>
          </a:solidFill>
        </a:fill>
      </a:tcStyle>
    </a:band2H>
    <a:firstCol>
      <a:tcTxStyle b="on" i="off">
        <a:font>
          <a:latin typeface="Proxima Nova"/>
          <a:ea typeface="Proxima Nova"/>
          <a:cs typeface="Proxima Nov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6">
              <a:hueOff val="430252"/>
              <a:satOff val="-18978"/>
              <a:lumOff val="-19473"/>
            </a:schemeClr>
          </a:solidFill>
        </a:fill>
      </a:tcStyle>
    </a:firstCol>
    <a:lastRow>
      <a:tcTxStyle b="off" i="off">
        <a:font>
          <a:latin typeface="Proxima Nova"/>
          <a:ea typeface="Proxima Nova"/>
          <a:cs typeface="Proxima Nova"/>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F6F7F2"/>
          </a:solidFill>
        </a:fill>
      </a:tcStyle>
    </a:lastRow>
    <a:firstRow>
      <a:tcTxStyle b="on" i="off">
        <a:font>
          <a:latin typeface="Proxima Nova"/>
          <a:ea typeface="Proxima Nova"/>
          <a:cs typeface="Proxima Nov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827A37"/>
          </a:solidFill>
        </a:fill>
      </a:tcStyle>
    </a:firstRow>
  </a:tblStyle>
  <a:tblStyle styleId="{33BA23B1-9221-436E-865A-0063620EA4FD}" styleName="">
    <a:tblBg/>
    <a:wholeTbl>
      <a:tcTxStyle b="off" i="off">
        <a:font>
          <a:latin typeface="Proxima Nova"/>
          <a:ea typeface="Proxima Nova"/>
          <a:cs typeface="Proxima Nova"/>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chemeClr val="accent3">
              <a:satOff val="-3883"/>
              <a:lumOff val="14670"/>
            </a:schemeClr>
          </a:solidFill>
        </a:fill>
      </a:tcStyle>
    </a:wholeTbl>
    <a:band2H>
      <a:tcTxStyle/>
      <a:tcStyle>
        <a:tcBdr/>
        <a:fill>
          <a:solidFill>
            <a:srgbClr val="B5AEC4"/>
          </a:solidFill>
        </a:fill>
      </a:tcStyle>
    </a:band2H>
    <a:firstCol>
      <a:tcTxStyle b="on" i="off">
        <a:font>
          <a:latin typeface="Proxima Nova"/>
          <a:ea typeface="Proxima Nova"/>
          <a:cs typeface="Proxima Nov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8C78A6"/>
          </a:solidFill>
        </a:fill>
      </a:tcStyle>
    </a:firstCol>
    <a:lastRow>
      <a:tcTxStyle b="on" i="off">
        <a:font>
          <a:latin typeface="Proxima Nova"/>
          <a:ea typeface="Proxima Nova"/>
          <a:cs typeface="Proxima Nov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614B97"/>
          </a:solidFill>
        </a:fill>
      </a:tcStyle>
    </a:lastRow>
    <a:firstRow>
      <a:tcTxStyle b="on" i="off">
        <a:font>
          <a:latin typeface="Proxima Nova"/>
          <a:ea typeface="Proxima Nova"/>
          <a:cs typeface="Proxima Nov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614B97"/>
          </a:solidFill>
        </a:fill>
      </a:tcStyle>
    </a:firstRow>
  </a:tblStyle>
  <a:tblStyle styleId="{2708684C-4D16-4618-839F-0558EEFCDFE6}" styleName="">
    <a:tblBg/>
    <a:wholeTbl>
      <a:tcTxStyle b="off" i="off">
        <a:font>
          <a:latin typeface="Proxima Nova"/>
          <a:ea typeface="Proxima Nova"/>
          <a:cs typeface="Proxima Nova"/>
        </a:font>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12700" cap="flat">
              <a:solidFill>
                <a:srgbClr val="5E5E5E"/>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noFill/>
        </a:fill>
      </a:tcStyle>
    </a:wholeTbl>
    <a:band2H>
      <a:tcTxStyle/>
      <a:tcStyle>
        <a:tcBdr/>
        <a:fill>
          <a:solidFill>
            <a:srgbClr val="EDEEED"/>
          </a:solidFill>
        </a:fill>
      </a:tcStyle>
    </a:band2H>
    <a:firstCol>
      <a:tcTxStyle b="on" i="off">
        <a:font>
          <a:latin typeface="Proxima Nova"/>
          <a:ea typeface="Proxima Nova"/>
          <a:cs typeface="Proxima Nova"/>
        </a:font>
        <a:srgbClr val="000000"/>
      </a:tcTxStyle>
      <a:tcStyle>
        <a:tcBdr>
          <a:left>
            <a:ln w="12700" cap="flat">
              <a:solidFill>
                <a:srgbClr val="6C6C6C"/>
              </a:solidFill>
              <a:prstDash val="solid"/>
              <a:miter lim="400000"/>
            </a:ln>
          </a:left>
          <a:right>
            <a:ln w="12700" cap="flat">
              <a:solidFill>
                <a:srgbClr val="5E5E5E"/>
              </a:solidFill>
              <a:prstDash val="solid"/>
              <a:miter lim="400000"/>
            </a:ln>
          </a:right>
          <a:top>
            <a:ln w="12700" cap="flat">
              <a:solidFill>
                <a:srgbClr val="5E5E5E"/>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D5D5D5"/>
          </a:solidFill>
        </a:fill>
      </a:tcStyle>
    </a:firstCol>
    <a:lastRow>
      <a:tcTxStyle b="on" i="off">
        <a:font>
          <a:latin typeface="Proxima Nova"/>
          <a:ea typeface="Proxima Nova"/>
          <a:cs typeface="Proxima Nova"/>
        </a:font>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25400" cap="flat">
              <a:solidFill>
                <a:srgbClr val="5E5E5E"/>
              </a:solidFill>
              <a:prstDash val="solid"/>
              <a:miter lim="400000"/>
            </a:ln>
          </a:top>
          <a:bottom>
            <a:ln w="12700" cap="flat">
              <a:solidFill>
                <a:srgbClr val="6C6C6C"/>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noFill/>
        </a:fill>
      </a:tcStyle>
    </a:lastRow>
    <a:firstRow>
      <a:tcTxStyle b="on" i="off">
        <a:font>
          <a:latin typeface="Proxima Nova"/>
          <a:ea typeface="Proxima Nova"/>
          <a:cs typeface="Proxima Nova"/>
        </a:font>
        <a:srgbClr val="FFFFFF"/>
      </a:tcTxStyle>
      <a:tcStyle>
        <a:tcBdr>
          <a:left>
            <a:ln w="12700" cap="flat">
              <a:solidFill>
                <a:srgbClr val="5E5E5E"/>
              </a:solidFill>
              <a:prstDash val="solid"/>
              <a:miter lim="400000"/>
            </a:ln>
          </a:left>
          <a:right>
            <a:ln w="12700" cap="flat">
              <a:solidFill>
                <a:srgbClr val="5E5E5E"/>
              </a:solidFill>
              <a:prstDash val="solid"/>
              <a:miter lim="400000"/>
            </a:ln>
          </a:right>
          <a:top>
            <a:ln w="12700" cap="flat">
              <a:solidFill>
                <a:srgbClr val="6C6C6C"/>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92929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32" d="100"/>
          <a:sy n="32" d="100"/>
        </p:scale>
        <p:origin x="724" y="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58" name="Shape 158"/>
          <p:cNvSpPr>
            <a:spLocks noGrp="1" noRot="1" noChangeAspect="1"/>
          </p:cNvSpPr>
          <p:nvPr>
            <p:ph type="sldImg"/>
          </p:nvPr>
        </p:nvSpPr>
        <p:spPr>
          <a:xfrm>
            <a:off x="1143000" y="685800"/>
            <a:ext cx="4572000" cy="3429000"/>
          </a:xfrm>
          <a:prstGeom prst="rect">
            <a:avLst/>
          </a:prstGeom>
        </p:spPr>
        <p:txBody>
          <a:bodyPr/>
          <a:lstStyle/>
          <a:p>
            <a:endParaRPr/>
          </a:p>
        </p:txBody>
      </p:sp>
      <p:sp>
        <p:nvSpPr>
          <p:cNvPr id="159" name="Shape 159"/>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p:spTree>
      <p:nvGrpSpPr>
        <p:cNvPr id="1" name=""/>
        <p:cNvGrpSpPr/>
        <p:nvPr/>
      </p:nvGrpSpPr>
      <p:grpSpPr>
        <a:xfrm>
          <a:off x="0" y="0"/>
          <a:ext cx="0" cy="0"/>
          <a:chOff x="0" y="0"/>
          <a:chExt cx="0" cy="0"/>
        </a:xfrm>
      </p:grpSpPr>
      <p:sp>
        <p:nvSpPr>
          <p:cNvPr id="12" name="Author and Date"/>
          <p:cNvSpPr txBox="1">
            <a:spLocks noGrp="1"/>
          </p:cNvSpPr>
          <p:nvPr>
            <p:ph type="body" sz="quarter" idx="21" hasCustomPrompt="1"/>
          </p:nvPr>
        </p:nvSpPr>
        <p:spPr>
          <a:xfrm>
            <a:off x="2057400" y="11229761"/>
            <a:ext cx="20269200" cy="845948"/>
          </a:xfrm>
          <a:prstGeom prst="rect">
            <a:avLst/>
          </a:prstGeom>
        </p:spPr>
        <p:txBody>
          <a:bodyPr/>
          <a:lstStyle/>
          <a:p>
            <a:r>
              <a:t>Author and Date</a:t>
            </a:r>
          </a:p>
        </p:txBody>
      </p:sp>
      <p:sp>
        <p:nvSpPr>
          <p:cNvPr id="13" name="Presentation Title"/>
          <p:cNvSpPr txBox="1">
            <a:spLocks noGrp="1"/>
          </p:cNvSpPr>
          <p:nvPr>
            <p:ph type="title" hasCustomPrompt="1"/>
          </p:nvPr>
        </p:nvSpPr>
        <p:spPr>
          <a:prstGeom prst="rect">
            <a:avLst/>
          </a:prstGeom>
        </p:spPr>
        <p:txBody>
          <a:bodyPr/>
          <a:lstStyle/>
          <a:p>
            <a:r>
              <a:t>Presentation Title</a:t>
            </a:r>
          </a:p>
        </p:txBody>
      </p:sp>
      <p:sp>
        <p:nvSpPr>
          <p:cNvPr id="1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Statement">
    <p:spTree>
      <p:nvGrpSpPr>
        <p:cNvPr id="1" name=""/>
        <p:cNvGrpSpPr/>
        <p:nvPr/>
      </p:nvGrpSpPr>
      <p:grpSpPr>
        <a:xfrm>
          <a:off x="0" y="0"/>
          <a:ext cx="0" cy="0"/>
          <a:chOff x="0" y="0"/>
          <a:chExt cx="0" cy="0"/>
        </a:xfrm>
      </p:grpSpPr>
      <p:sp>
        <p:nvSpPr>
          <p:cNvPr id="105" name="Rectangle"/>
          <p:cNvSpPr/>
          <p:nvPr/>
        </p:nvSpPr>
        <p:spPr>
          <a:xfrm>
            <a:off x="999500" y="1067048"/>
            <a:ext cx="22378886" cy="11581904"/>
          </a:xfrm>
          <a:prstGeom prst="rect">
            <a:avLst/>
          </a:prstGeom>
          <a:solidFill>
            <a:schemeClr val="accent5">
              <a:hueOff val="-246905"/>
              <a:satOff val="-77181"/>
              <a:lumOff val="20457"/>
            </a:schemeClr>
          </a:solidFill>
          <a:ln w="12700">
            <a:miter lim="400000"/>
          </a:ln>
        </p:spPr>
        <p:txBody>
          <a:bodyPr lIns="0" tIns="0" rIns="0" bIns="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106" name="Body Level One…"/>
          <p:cNvSpPr txBox="1">
            <a:spLocks noGrp="1"/>
          </p:cNvSpPr>
          <p:nvPr>
            <p:ph type="body" sz="half" idx="1" hasCustomPrompt="1"/>
          </p:nvPr>
        </p:nvSpPr>
        <p:spPr>
          <a:xfrm>
            <a:off x="2057400" y="4261880"/>
            <a:ext cx="20269200" cy="5061561"/>
          </a:xfrm>
          <a:prstGeom prst="rect">
            <a:avLst/>
          </a:prstGeom>
        </p:spPr>
        <p:txBody>
          <a:bodyPr/>
          <a:lstStyle>
            <a:lvl1pPr>
              <a:defRPr sz="12000" b="0">
                <a:latin typeface="Canela Regular"/>
                <a:ea typeface="Canela Regular"/>
                <a:cs typeface="Canela Regular"/>
                <a:sym typeface="Canela Regular"/>
              </a:defRPr>
            </a:lvl1pPr>
            <a:lvl2pPr>
              <a:defRPr sz="12000" b="0">
                <a:latin typeface="Canela Regular"/>
                <a:ea typeface="Canela Regular"/>
                <a:cs typeface="Canela Regular"/>
                <a:sym typeface="Canela Regular"/>
              </a:defRPr>
            </a:lvl2pPr>
            <a:lvl3pPr>
              <a:defRPr sz="12000" b="0">
                <a:latin typeface="Canela Regular"/>
                <a:ea typeface="Canela Regular"/>
                <a:cs typeface="Canela Regular"/>
                <a:sym typeface="Canela Regular"/>
              </a:defRPr>
            </a:lvl3pPr>
            <a:lvl4pPr>
              <a:defRPr sz="12000" b="0">
                <a:latin typeface="Canela Regular"/>
                <a:ea typeface="Canela Regular"/>
                <a:cs typeface="Canela Regular"/>
                <a:sym typeface="Canela Regular"/>
              </a:defRPr>
            </a:lvl4pPr>
            <a:lvl5pPr>
              <a:defRPr sz="12000" b="0">
                <a:latin typeface="Canela Regular"/>
                <a:ea typeface="Canela Regular"/>
                <a:cs typeface="Canela Regular"/>
                <a:sym typeface="Canela Regular"/>
              </a:defRPr>
            </a:lvl5pPr>
          </a:lstStyle>
          <a:p>
            <a:r>
              <a:t>Statement </a:t>
            </a:r>
          </a:p>
          <a:p>
            <a:pPr lvl="1"/>
            <a:endParaRPr/>
          </a:p>
          <a:p>
            <a:pPr lvl="2"/>
            <a:endParaRPr/>
          </a:p>
          <a:p>
            <a:pPr lvl="3"/>
            <a:endParaRPr/>
          </a:p>
          <a:p>
            <a:pPr lvl="4"/>
            <a:endParaRPr/>
          </a:p>
        </p:txBody>
      </p:sp>
      <p:sp>
        <p:nvSpPr>
          <p:cNvPr id="10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Big Fact">
    <p:spTree>
      <p:nvGrpSpPr>
        <p:cNvPr id="1" name=""/>
        <p:cNvGrpSpPr/>
        <p:nvPr/>
      </p:nvGrpSpPr>
      <p:grpSpPr>
        <a:xfrm>
          <a:off x="0" y="0"/>
          <a:ext cx="0" cy="0"/>
          <a:chOff x="0" y="0"/>
          <a:chExt cx="0" cy="0"/>
        </a:xfrm>
      </p:grpSpPr>
      <p:sp>
        <p:nvSpPr>
          <p:cNvPr id="114" name="Rectangle"/>
          <p:cNvSpPr/>
          <p:nvPr/>
        </p:nvSpPr>
        <p:spPr>
          <a:xfrm>
            <a:off x="1008907" y="1066849"/>
            <a:ext cx="22378886" cy="11582302"/>
          </a:xfrm>
          <a:prstGeom prst="rect">
            <a:avLst/>
          </a:prstGeom>
          <a:solidFill>
            <a:schemeClr val="accent1"/>
          </a:solidFill>
          <a:ln w="12700">
            <a:miter lim="400000"/>
          </a:ln>
        </p:spPr>
        <p:txBody>
          <a:bodyPr lIns="0" tIns="0" rIns="0" bIns="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115" name="Fact information"/>
          <p:cNvSpPr txBox="1">
            <a:spLocks noGrp="1"/>
          </p:cNvSpPr>
          <p:nvPr>
            <p:ph type="body" sz="quarter" idx="21" hasCustomPrompt="1"/>
          </p:nvPr>
        </p:nvSpPr>
        <p:spPr>
          <a:xfrm>
            <a:off x="2057400" y="8113450"/>
            <a:ext cx="20269200" cy="845948"/>
          </a:xfrm>
          <a:prstGeom prst="rect">
            <a:avLst/>
          </a:prstGeom>
        </p:spPr>
        <p:txBody>
          <a:bodyPr anchor="t"/>
          <a:lstStyle/>
          <a:p>
            <a:r>
              <a:t>Fact information</a:t>
            </a:r>
          </a:p>
        </p:txBody>
      </p:sp>
      <p:sp>
        <p:nvSpPr>
          <p:cNvPr id="116" name="Body Level One…"/>
          <p:cNvSpPr txBox="1">
            <a:spLocks noGrp="1"/>
          </p:cNvSpPr>
          <p:nvPr>
            <p:ph type="body" sz="half" idx="1" hasCustomPrompt="1"/>
          </p:nvPr>
        </p:nvSpPr>
        <p:spPr>
          <a:xfrm>
            <a:off x="2057400" y="3498790"/>
            <a:ext cx="20269200" cy="4814114"/>
          </a:xfrm>
          <a:prstGeom prst="rect">
            <a:avLst/>
          </a:prstGeom>
        </p:spPr>
        <p:txBody>
          <a:bodyPr anchor="b"/>
          <a:lstStyle>
            <a:lvl1pPr defTabSz="2438338">
              <a:lnSpc>
                <a:spcPct val="80000"/>
              </a:lnSpc>
              <a:defRPr sz="25000" b="0" spc="-500">
                <a:latin typeface="+mn-lt"/>
                <a:ea typeface="+mn-ea"/>
                <a:cs typeface="+mn-cs"/>
                <a:sym typeface="Canela Bold"/>
              </a:defRPr>
            </a:lvl1pPr>
            <a:lvl2pPr defTabSz="2438338">
              <a:lnSpc>
                <a:spcPct val="80000"/>
              </a:lnSpc>
              <a:defRPr sz="25000" b="0" spc="-500">
                <a:latin typeface="+mn-lt"/>
                <a:ea typeface="+mn-ea"/>
                <a:cs typeface="+mn-cs"/>
                <a:sym typeface="Canela Bold"/>
              </a:defRPr>
            </a:lvl2pPr>
            <a:lvl3pPr defTabSz="2438338">
              <a:lnSpc>
                <a:spcPct val="80000"/>
              </a:lnSpc>
              <a:defRPr sz="25000" b="0" spc="-500">
                <a:latin typeface="+mn-lt"/>
                <a:ea typeface="+mn-ea"/>
                <a:cs typeface="+mn-cs"/>
                <a:sym typeface="Canela Bold"/>
              </a:defRPr>
            </a:lvl3pPr>
            <a:lvl4pPr defTabSz="2438338">
              <a:lnSpc>
                <a:spcPct val="80000"/>
              </a:lnSpc>
              <a:defRPr sz="25000" b="0" spc="-500">
                <a:latin typeface="+mn-lt"/>
                <a:ea typeface="+mn-ea"/>
                <a:cs typeface="+mn-cs"/>
                <a:sym typeface="Canela Bold"/>
              </a:defRPr>
            </a:lvl4pPr>
            <a:lvl5pPr defTabSz="2438338">
              <a:lnSpc>
                <a:spcPct val="80000"/>
              </a:lnSpc>
              <a:defRPr sz="25000" b="0" spc="-500">
                <a:latin typeface="+mn-lt"/>
                <a:ea typeface="+mn-ea"/>
                <a:cs typeface="+mn-cs"/>
                <a:sym typeface="Canela Bold"/>
              </a:defRPr>
            </a:lvl5pPr>
          </a:lstStyle>
          <a:p>
            <a:r>
              <a:t>100%</a:t>
            </a:r>
          </a:p>
          <a:p>
            <a:pPr lvl="1"/>
            <a:endParaRPr/>
          </a:p>
          <a:p>
            <a:pPr lvl="2"/>
            <a:endParaRPr/>
          </a:p>
          <a:p>
            <a:pPr lvl="3"/>
            <a:endParaRPr/>
          </a:p>
          <a:p>
            <a:pPr lvl="4"/>
            <a:endParaRPr/>
          </a:p>
        </p:txBody>
      </p:sp>
      <p:sp>
        <p:nvSpPr>
          <p:cNvPr id="11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Quote">
    <p:spTree>
      <p:nvGrpSpPr>
        <p:cNvPr id="1" name=""/>
        <p:cNvGrpSpPr/>
        <p:nvPr/>
      </p:nvGrpSpPr>
      <p:grpSpPr>
        <a:xfrm>
          <a:off x="0" y="0"/>
          <a:ext cx="0" cy="0"/>
          <a:chOff x="0" y="0"/>
          <a:chExt cx="0" cy="0"/>
        </a:xfrm>
      </p:grpSpPr>
      <p:sp>
        <p:nvSpPr>
          <p:cNvPr id="124" name="Rectangle"/>
          <p:cNvSpPr/>
          <p:nvPr/>
        </p:nvSpPr>
        <p:spPr>
          <a:xfrm>
            <a:off x="1008907" y="1064171"/>
            <a:ext cx="22378886" cy="11587658"/>
          </a:xfrm>
          <a:prstGeom prst="rect">
            <a:avLst/>
          </a:prstGeom>
          <a:solidFill>
            <a:srgbClr val="D3B9BD"/>
          </a:solidFill>
          <a:ln w="12700">
            <a:miter lim="400000"/>
          </a:ln>
        </p:spPr>
        <p:txBody>
          <a:bodyPr lIns="0" tIns="0" rIns="0" bIns="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125" name="Body Level One…"/>
          <p:cNvSpPr txBox="1">
            <a:spLocks noGrp="1"/>
          </p:cNvSpPr>
          <p:nvPr>
            <p:ph type="body" sz="quarter" idx="1" hasCustomPrompt="1"/>
          </p:nvPr>
        </p:nvSpPr>
        <p:spPr>
          <a:xfrm>
            <a:off x="5737745" y="5549900"/>
            <a:ext cx="12908510" cy="2628900"/>
          </a:xfrm>
          <a:prstGeom prst="rect">
            <a:avLst/>
          </a:prstGeom>
        </p:spPr>
        <p:txBody>
          <a:bodyPr/>
          <a:lstStyle>
            <a:lvl1pPr marL="320204" indent="-320204" algn="l" defTabSz="355600">
              <a:lnSpc>
                <a:spcPct val="80000"/>
              </a:lnSpc>
              <a:defRPr sz="7000" b="0">
                <a:latin typeface="Canela Deck Regular"/>
                <a:ea typeface="Canela Deck Regular"/>
                <a:cs typeface="Canela Deck Regular"/>
                <a:sym typeface="Canela Deck Regular"/>
              </a:defRPr>
            </a:lvl1pPr>
            <a:lvl2pPr marL="320204" indent="136995" algn="l" defTabSz="355600">
              <a:lnSpc>
                <a:spcPct val="80000"/>
              </a:lnSpc>
              <a:defRPr sz="7000" b="0">
                <a:latin typeface="Canela Deck Regular"/>
                <a:ea typeface="Canela Deck Regular"/>
                <a:cs typeface="Canela Deck Regular"/>
                <a:sym typeface="Canela Deck Regular"/>
              </a:defRPr>
            </a:lvl2pPr>
            <a:lvl3pPr marL="320204" indent="594195" algn="l" defTabSz="355600">
              <a:lnSpc>
                <a:spcPct val="80000"/>
              </a:lnSpc>
              <a:defRPr sz="7000" b="0">
                <a:latin typeface="Canela Deck Regular"/>
                <a:ea typeface="Canela Deck Regular"/>
                <a:cs typeface="Canela Deck Regular"/>
                <a:sym typeface="Canela Deck Regular"/>
              </a:defRPr>
            </a:lvl3pPr>
            <a:lvl4pPr marL="320204" indent="1051395" algn="l" defTabSz="355600">
              <a:lnSpc>
                <a:spcPct val="80000"/>
              </a:lnSpc>
              <a:defRPr sz="7000" b="0">
                <a:latin typeface="Canela Deck Regular"/>
                <a:ea typeface="Canela Deck Regular"/>
                <a:cs typeface="Canela Deck Regular"/>
                <a:sym typeface="Canela Deck Regular"/>
              </a:defRPr>
            </a:lvl4pPr>
            <a:lvl5pPr marL="320204" indent="1508595" algn="l" defTabSz="355600">
              <a:lnSpc>
                <a:spcPct val="80000"/>
              </a:lnSpc>
              <a:defRPr sz="7000" b="0">
                <a:latin typeface="Canela Deck Regular"/>
                <a:ea typeface="Canela Deck Regular"/>
                <a:cs typeface="Canela Deck Regular"/>
                <a:sym typeface="Canela Deck Regular"/>
              </a:defRPr>
            </a:lvl5pPr>
          </a:lstStyle>
          <a:p>
            <a:r>
              <a:t>“Notable Quote”</a:t>
            </a:r>
          </a:p>
          <a:p>
            <a:pPr lvl="1"/>
            <a:endParaRPr/>
          </a:p>
          <a:p>
            <a:pPr lvl="2"/>
            <a:endParaRPr/>
          </a:p>
          <a:p>
            <a:pPr lvl="3"/>
            <a:endParaRPr/>
          </a:p>
          <a:p>
            <a:pPr lvl="4"/>
            <a:endParaRPr/>
          </a:p>
        </p:txBody>
      </p:sp>
      <p:sp>
        <p:nvSpPr>
          <p:cNvPr id="126" name="Attribution"/>
          <p:cNvSpPr txBox="1">
            <a:spLocks noGrp="1"/>
          </p:cNvSpPr>
          <p:nvPr>
            <p:ph type="body" sz="quarter" idx="21" hasCustomPrompt="1"/>
          </p:nvPr>
        </p:nvSpPr>
        <p:spPr>
          <a:xfrm>
            <a:off x="6100233" y="9999201"/>
            <a:ext cx="12546022" cy="508001"/>
          </a:xfrm>
          <a:prstGeom prst="rect">
            <a:avLst/>
          </a:prstGeom>
        </p:spPr>
        <p:txBody>
          <a:bodyPr anchor="t"/>
          <a:lstStyle>
            <a:lvl1pPr algn="l" defTabSz="355600">
              <a:lnSpc>
                <a:spcPct val="140000"/>
              </a:lnSpc>
              <a:defRPr sz="2700" spc="26"/>
            </a:lvl1pPr>
          </a:lstStyle>
          <a:p>
            <a:r>
              <a:t>Attribution</a:t>
            </a:r>
          </a:p>
        </p:txBody>
      </p:sp>
      <p:sp>
        <p:nvSpPr>
          <p:cNvPr id="12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Photo - 3 Up">
    <p:spTree>
      <p:nvGrpSpPr>
        <p:cNvPr id="1" name=""/>
        <p:cNvGrpSpPr/>
        <p:nvPr/>
      </p:nvGrpSpPr>
      <p:grpSpPr>
        <a:xfrm>
          <a:off x="0" y="0"/>
          <a:ext cx="0" cy="0"/>
          <a:chOff x="0" y="0"/>
          <a:chExt cx="0" cy="0"/>
        </a:xfrm>
      </p:grpSpPr>
      <p:sp>
        <p:nvSpPr>
          <p:cNvPr id="134" name="153339838_1340x2010.jpg"/>
          <p:cNvSpPr>
            <a:spLocks noGrp="1"/>
          </p:cNvSpPr>
          <p:nvPr>
            <p:ph type="pic" idx="21"/>
          </p:nvPr>
        </p:nvSpPr>
        <p:spPr>
          <a:xfrm>
            <a:off x="12128500" y="-1638300"/>
            <a:ext cx="11341100" cy="17011650"/>
          </a:xfrm>
          <a:prstGeom prst="rect">
            <a:avLst/>
          </a:prstGeom>
        </p:spPr>
        <p:txBody>
          <a:bodyPr lIns="91439" tIns="45719" rIns="91439" bIns="45719" anchor="t">
            <a:noAutofit/>
          </a:bodyPr>
          <a:lstStyle/>
          <a:p>
            <a:endParaRPr/>
          </a:p>
        </p:txBody>
      </p:sp>
      <p:sp>
        <p:nvSpPr>
          <p:cNvPr id="135" name="936299162_1323x1986.jpg"/>
          <p:cNvSpPr>
            <a:spLocks noGrp="1"/>
          </p:cNvSpPr>
          <p:nvPr>
            <p:ph type="pic" idx="22"/>
          </p:nvPr>
        </p:nvSpPr>
        <p:spPr>
          <a:xfrm>
            <a:off x="1003300" y="-4737100"/>
            <a:ext cx="11201401" cy="16814800"/>
          </a:xfrm>
          <a:prstGeom prst="rect">
            <a:avLst/>
          </a:prstGeom>
        </p:spPr>
        <p:txBody>
          <a:bodyPr lIns="91439" tIns="45719" rIns="91439" bIns="45719" anchor="t">
            <a:noAutofit/>
          </a:bodyPr>
          <a:lstStyle/>
          <a:p>
            <a:endParaRPr/>
          </a:p>
        </p:txBody>
      </p:sp>
      <p:sp>
        <p:nvSpPr>
          <p:cNvPr id="136" name="101883338_1323x1985.jpg"/>
          <p:cNvSpPr>
            <a:spLocks noGrp="1"/>
          </p:cNvSpPr>
          <p:nvPr>
            <p:ph type="pic" idx="23"/>
          </p:nvPr>
        </p:nvSpPr>
        <p:spPr>
          <a:xfrm>
            <a:off x="1003300" y="1344083"/>
            <a:ext cx="11201400" cy="16806333"/>
          </a:xfrm>
          <a:prstGeom prst="rect">
            <a:avLst/>
          </a:prstGeom>
        </p:spPr>
        <p:txBody>
          <a:bodyPr lIns="91439" tIns="45719" rIns="91439" bIns="45719" anchor="t">
            <a:noAutofit/>
          </a:bodyPr>
          <a:lstStyle/>
          <a:p>
            <a:endParaRPr/>
          </a:p>
        </p:txBody>
      </p:sp>
      <p:sp>
        <p:nvSpPr>
          <p:cNvPr id="137" name="Slide Number"/>
          <p:cNvSpPr txBox="1">
            <a:spLocks noGrp="1"/>
          </p:cNvSpPr>
          <p:nvPr>
            <p:ph type="sldNum" sz="quarter" idx="2"/>
          </p:nvPr>
        </p:nvSpPr>
        <p:spPr>
          <a:xfrm>
            <a:off x="12043207" y="13131800"/>
            <a:ext cx="307544" cy="342900"/>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Photo">
    <p:spTree>
      <p:nvGrpSpPr>
        <p:cNvPr id="1" name=""/>
        <p:cNvGrpSpPr/>
        <p:nvPr/>
      </p:nvGrpSpPr>
      <p:grpSpPr>
        <a:xfrm>
          <a:off x="0" y="0"/>
          <a:ext cx="0" cy="0"/>
          <a:chOff x="0" y="0"/>
          <a:chExt cx="0" cy="0"/>
        </a:xfrm>
      </p:grpSpPr>
      <p:sp>
        <p:nvSpPr>
          <p:cNvPr id="144" name="913369614_2691x1794.jpg"/>
          <p:cNvSpPr>
            <a:spLocks noGrp="1"/>
          </p:cNvSpPr>
          <p:nvPr>
            <p:ph type="pic" idx="21"/>
          </p:nvPr>
        </p:nvSpPr>
        <p:spPr>
          <a:xfrm>
            <a:off x="800100" y="253554"/>
            <a:ext cx="22783800" cy="15239310"/>
          </a:xfrm>
          <a:prstGeom prst="rect">
            <a:avLst/>
          </a:prstGeom>
        </p:spPr>
        <p:txBody>
          <a:bodyPr lIns="91439" tIns="45719" rIns="91439" bIns="45719" anchor="t">
            <a:noAutofit/>
          </a:bodyPr>
          <a:lstStyle/>
          <a:p>
            <a:endParaRPr/>
          </a:p>
        </p:txBody>
      </p:sp>
      <p:sp>
        <p:nvSpPr>
          <p:cNvPr id="14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sp>
        <p:nvSpPr>
          <p:cNvPr id="15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Title &amp; Photo">
    <p:spTree>
      <p:nvGrpSpPr>
        <p:cNvPr id="1" name=""/>
        <p:cNvGrpSpPr/>
        <p:nvPr/>
      </p:nvGrpSpPr>
      <p:grpSpPr>
        <a:xfrm>
          <a:off x="0" y="0"/>
          <a:ext cx="0" cy="0"/>
          <a:chOff x="0" y="0"/>
          <a:chExt cx="0" cy="0"/>
        </a:xfrm>
      </p:grpSpPr>
      <p:sp>
        <p:nvSpPr>
          <p:cNvPr id="21" name="157720189_2642x1761.jpg"/>
          <p:cNvSpPr>
            <a:spLocks noGrp="1"/>
          </p:cNvSpPr>
          <p:nvPr>
            <p:ph type="pic" idx="21"/>
          </p:nvPr>
        </p:nvSpPr>
        <p:spPr>
          <a:xfrm>
            <a:off x="1003300" y="-606362"/>
            <a:ext cx="22364700" cy="14890652"/>
          </a:xfrm>
          <a:prstGeom prst="rect">
            <a:avLst/>
          </a:prstGeom>
        </p:spPr>
        <p:txBody>
          <a:bodyPr lIns="91439" tIns="45719" rIns="91439" bIns="45719" anchor="t">
            <a:noAutofit/>
          </a:bodyPr>
          <a:lstStyle/>
          <a:p>
            <a:endParaRPr/>
          </a:p>
        </p:txBody>
      </p:sp>
      <p:sp>
        <p:nvSpPr>
          <p:cNvPr id="22" name="Author and Date"/>
          <p:cNvSpPr txBox="1">
            <a:spLocks noGrp="1"/>
          </p:cNvSpPr>
          <p:nvPr>
            <p:ph type="body" sz="quarter" idx="22" hasCustomPrompt="1"/>
          </p:nvPr>
        </p:nvSpPr>
        <p:spPr>
          <a:xfrm>
            <a:off x="2057400" y="11229761"/>
            <a:ext cx="20269200" cy="845948"/>
          </a:xfrm>
          <a:prstGeom prst="rect">
            <a:avLst/>
          </a:prstGeom>
        </p:spPr>
        <p:txBody>
          <a:bodyPr/>
          <a:lstStyle>
            <a:lvl1pPr>
              <a:defRPr>
                <a:solidFill>
                  <a:srgbClr val="FFFFFF"/>
                </a:solidFill>
              </a:defRPr>
            </a:lvl1pPr>
          </a:lstStyle>
          <a:p>
            <a:r>
              <a:t>Author and Date</a:t>
            </a:r>
          </a:p>
        </p:txBody>
      </p:sp>
      <p:sp>
        <p:nvSpPr>
          <p:cNvPr id="23" name="Presentation Title"/>
          <p:cNvSpPr txBox="1">
            <a:spLocks noGrp="1"/>
          </p:cNvSpPr>
          <p:nvPr>
            <p:ph type="title" hasCustomPrompt="1"/>
          </p:nvPr>
        </p:nvSpPr>
        <p:spPr>
          <a:xfrm>
            <a:off x="2057400" y="2865468"/>
            <a:ext cx="20269200" cy="5359401"/>
          </a:xfrm>
          <a:prstGeom prst="rect">
            <a:avLst/>
          </a:prstGeom>
        </p:spPr>
        <p:txBody>
          <a:bodyPr/>
          <a:lstStyle>
            <a:lvl1pPr>
              <a:defRPr>
                <a:solidFill>
                  <a:srgbClr val="FFFFFF"/>
                </a:solidFill>
              </a:defRPr>
            </a:lvl1pPr>
          </a:lstStyle>
          <a:p>
            <a:r>
              <a:t>Presentation Title</a:t>
            </a:r>
          </a:p>
        </p:txBody>
      </p:sp>
      <p:sp>
        <p:nvSpPr>
          <p:cNvPr id="24" name="Slide Number"/>
          <p:cNvSpPr txBox="1">
            <a:spLocks noGrp="1"/>
          </p:cNvSpPr>
          <p:nvPr>
            <p:ph type="sldNum" sz="quarter" idx="2"/>
          </p:nvPr>
        </p:nvSpPr>
        <p:spPr>
          <a:xfrm>
            <a:off x="12039599" y="13131800"/>
            <a:ext cx="307544" cy="342900"/>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Title &amp; Photo Alt">
    <p:spTree>
      <p:nvGrpSpPr>
        <p:cNvPr id="1" name=""/>
        <p:cNvGrpSpPr/>
        <p:nvPr/>
      </p:nvGrpSpPr>
      <p:grpSpPr>
        <a:xfrm>
          <a:off x="0" y="0"/>
          <a:ext cx="0" cy="0"/>
          <a:chOff x="0" y="0"/>
          <a:chExt cx="0" cy="0"/>
        </a:xfrm>
      </p:grpSpPr>
      <p:sp>
        <p:nvSpPr>
          <p:cNvPr id="31" name="153339838_1322x1983.jpg"/>
          <p:cNvSpPr>
            <a:spLocks noGrp="1"/>
          </p:cNvSpPr>
          <p:nvPr>
            <p:ph type="pic" idx="21"/>
          </p:nvPr>
        </p:nvSpPr>
        <p:spPr>
          <a:xfrm>
            <a:off x="12192000" y="-1540805"/>
            <a:ext cx="11188700" cy="16783051"/>
          </a:xfrm>
          <a:prstGeom prst="rect">
            <a:avLst/>
          </a:prstGeom>
        </p:spPr>
        <p:txBody>
          <a:bodyPr lIns="91439" tIns="45719" rIns="91439" bIns="45719" anchor="t">
            <a:noAutofit/>
          </a:bodyPr>
          <a:lstStyle/>
          <a:p>
            <a:endParaRPr/>
          </a:p>
        </p:txBody>
      </p:sp>
      <p:sp>
        <p:nvSpPr>
          <p:cNvPr id="32" name="Rectangle"/>
          <p:cNvSpPr/>
          <p:nvPr/>
        </p:nvSpPr>
        <p:spPr>
          <a:xfrm>
            <a:off x="1008955" y="1064815"/>
            <a:ext cx="11190189" cy="11586370"/>
          </a:xfrm>
          <a:prstGeom prst="rect">
            <a:avLst/>
          </a:prstGeom>
          <a:solidFill>
            <a:srgbClr val="D3B9BD"/>
          </a:solidFill>
          <a:ln w="12700">
            <a:miter lim="400000"/>
          </a:ln>
        </p:spPr>
        <p:txBody>
          <a:bodyPr lIns="0" tIns="0" rIns="0" bIns="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33" name="Author and Date"/>
          <p:cNvSpPr txBox="1">
            <a:spLocks noGrp="1"/>
          </p:cNvSpPr>
          <p:nvPr>
            <p:ph type="body" sz="quarter" idx="22" hasCustomPrompt="1"/>
          </p:nvPr>
        </p:nvSpPr>
        <p:spPr>
          <a:xfrm>
            <a:off x="1803400" y="11229761"/>
            <a:ext cx="9601200" cy="845948"/>
          </a:xfrm>
          <a:prstGeom prst="rect">
            <a:avLst/>
          </a:prstGeom>
        </p:spPr>
        <p:txBody>
          <a:bodyPr/>
          <a:lstStyle/>
          <a:p>
            <a:r>
              <a:t>Author and Date</a:t>
            </a:r>
          </a:p>
        </p:txBody>
      </p:sp>
      <p:sp>
        <p:nvSpPr>
          <p:cNvPr id="34" name="Slide Title"/>
          <p:cNvSpPr txBox="1">
            <a:spLocks noGrp="1"/>
          </p:cNvSpPr>
          <p:nvPr>
            <p:ph type="title" hasCustomPrompt="1"/>
          </p:nvPr>
        </p:nvSpPr>
        <p:spPr>
          <a:xfrm>
            <a:off x="1803400" y="4483100"/>
            <a:ext cx="9601200" cy="4191000"/>
          </a:xfrm>
          <a:prstGeom prst="rect">
            <a:avLst/>
          </a:prstGeom>
        </p:spPr>
        <p:txBody>
          <a:bodyPr anchor="ctr"/>
          <a:lstStyle>
            <a:lvl1pPr>
              <a:lnSpc>
                <a:spcPct val="70000"/>
              </a:lnSpc>
              <a:defRPr sz="12000"/>
            </a:lvl1pPr>
          </a:lstStyle>
          <a:p>
            <a:r>
              <a:t>Slide Title</a:t>
            </a:r>
          </a:p>
        </p:txBody>
      </p:sp>
      <p:sp>
        <p:nvSpPr>
          <p:cNvPr id="35" name="Slide Number"/>
          <p:cNvSpPr txBox="1">
            <a:spLocks noGrp="1"/>
          </p:cNvSpPr>
          <p:nvPr>
            <p:ph type="sldNum" sz="quarter" idx="2"/>
          </p:nvPr>
        </p:nvSpPr>
        <p:spPr>
          <a:xfrm>
            <a:off x="12039599" y="13131800"/>
            <a:ext cx="307544" cy="342900"/>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Title &amp; Bullets">
    <p:spTree>
      <p:nvGrpSpPr>
        <p:cNvPr id="1" name=""/>
        <p:cNvGrpSpPr/>
        <p:nvPr/>
      </p:nvGrpSpPr>
      <p:grpSpPr>
        <a:xfrm>
          <a:off x="0" y="0"/>
          <a:ext cx="0" cy="0"/>
          <a:chOff x="0" y="0"/>
          <a:chExt cx="0" cy="0"/>
        </a:xfrm>
      </p:grpSpPr>
      <p:sp>
        <p:nvSpPr>
          <p:cNvPr id="42" name="Rectangle"/>
          <p:cNvSpPr/>
          <p:nvPr/>
        </p:nvSpPr>
        <p:spPr>
          <a:xfrm>
            <a:off x="1008907" y="1067048"/>
            <a:ext cx="22378886" cy="11581904"/>
          </a:xfrm>
          <a:prstGeom prst="rect">
            <a:avLst/>
          </a:prstGeom>
          <a:solidFill>
            <a:schemeClr val="accent5">
              <a:hueOff val="-246905"/>
              <a:satOff val="-77181"/>
              <a:lumOff val="20457"/>
            </a:schemeClr>
          </a:solidFill>
          <a:ln w="12700">
            <a:miter lim="400000"/>
          </a:ln>
        </p:spPr>
        <p:txBody>
          <a:bodyPr lIns="0" tIns="0" rIns="0" bIns="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43" name="Slide Subtitle"/>
          <p:cNvSpPr txBox="1">
            <a:spLocks noGrp="1"/>
          </p:cNvSpPr>
          <p:nvPr>
            <p:ph type="body" sz="quarter" idx="21" hasCustomPrompt="1"/>
          </p:nvPr>
        </p:nvSpPr>
        <p:spPr>
          <a:xfrm>
            <a:off x="2057400" y="3232086"/>
            <a:ext cx="20269200" cy="845948"/>
          </a:xfrm>
          <a:prstGeom prst="rect">
            <a:avLst/>
          </a:prstGeom>
        </p:spPr>
        <p:txBody>
          <a:bodyPr/>
          <a:lstStyle/>
          <a:p>
            <a:r>
              <a:t>Slide Subtitle</a:t>
            </a:r>
          </a:p>
        </p:txBody>
      </p:sp>
      <p:sp>
        <p:nvSpPr>
          <p:cNvPr id="44" name="Slide Title"/>
          <p:cNvSpPr txBox="1">
            <a:spLocks noGrp="1"/>
          </p:cNvSpPr>
          <p:nvPr>
            <p:ph type="title" hasCustomPrompt="1"/>
          </p:nvPr>
        </p:nvSpPr>
        <p:spPr>
          <a:xfrm>
            <a:off x="2057400" y="1060698"/>
            <a:ext cx="20269200" cy="2279402"/>
          </a:xfrm>
          <a:prstGeom prst="rect">
            <a:avLst/>
          </a:prstGeom>
        </p:spPr>
        <p:txBody>
          <a:bodyPr/>
          <a:lstStyle>
            <a:lvl1pPr>
              <a:lnSpc>
                <a:spcPct val="70000"/>
              </a:lnSpc>
              <a:defRPr sz="8200"/>
            </a:lvl1pPr>
          </a:lstStyle>
          <a:p>
            <a:r>
              <a:t>Slide Title</a:t>
            </a:r>
          </a:p>
        </p:txBody>
      </p:sp>
      <p:sp>
        <p:nvSpPr>
          <p:cNvPr id="45" name="Body Level One…"/>
          <p:cNvSpPr txBox="1">
            <a:spLocks noGrp="1"/>
          </p:cNvSpPr>
          <p:nvPr>
            <p:ph type="body" idx="1" hasCustomPrompt="1"/>
          </p:nvPr>
        </p:nvSpPr>
        <p:spPr>
          <a:xfrm>
            <a:off x="2056037" y="4647009"/>
            <a:ext cx="20271926" cy="6957368"/>
          </a:xfrm>
          <a:prstGeom prst="rect">
            <a:avLst/>
          </a:prstGeom>
        </p:spPr>
        <p:txBody>
          <a:bodyPr anchor="t"/>
          <a:lstStyle>
            <a:lvl1pPr marL="444500" indent="-444500" algn="l" defTabSz="2438338">
              <a:lnSpc>
                <a:spcPct val="80000"/>
              </a:lnSpc>
              <a:spcBef>
                <a:spcPts val="4200"/>
              </a:spcBef>
              <a:buSzPct val="100000"/>
              <a:buChar char="•"/>
              <a:defRPr sz="4000" b="0">
                <a:latin typeface="Proxima Nova Medium"/>
                <a:ea typeface="Proxima Nova Medium"/>
                <a:cs typeface="Proxima Nova Medium"/>
                <a:sym typeface="Proxima Nova Medium"/>
              </a:defRPr>
            </a:lvl1pPr>
            <a:lvl2pPr marL="889000" indent="-444500" algn="l" defTabSz="2438338">
              <a:lnSpc>
                <a:spcPct val="80000"/>
              </a:lnSpc>
              <a:spcBef>
                <a:spcPts val="4200"/>
              </a:spcBef>
              <a:buSzPct val="100000"/>
              <a:buChar char="•"/>
              <a:defRPr sz="4000" b="0">
                <a:latin typeface="Proxima Nova Medium"/>
                <a:ea typeface="Proxima Nova Medium"/>
                <a:cs typeface="Proxima Nova Medium"/>
                <a:sym typeface="Proxima Nova Medium"/>
              </a:defRPr>
            </a:lvl2pPr>
            <a:lvl3pPr marL="1333500" indent="-444500" algn="l" defTabSz="2438338">
              <a:lnSpc>
                <a:spcPct val="80000"/>
              </a:lnSpc>
              <a:spcBef>
                <a:spcPts val="4200"/>
              </a:spcBef>
              <a:buSzPct val="100000"/>
              <a:buChar char="•"/>
              <a:defRPr sz="4000" b="0">
                <a:latin typeface="Proxima Nova Medium"/>
                <a:ea typeface="Proxima Nova Medium"/>
                <a:cs typeface="Proxima Nova Medium"/>
                <a:sym typeface="Proxima Nova Medium"/>
              </a:defRPr>
            </a:lvl3pPr>
            <a:lvl4pPr marL="1778000" indent="-444500" algn="l" defTabSz="2438338">
              <a:lnSpc>
                <a:spcPct val="80000"/>
              </a:lnSpc>
              <a:spcBef>
                <a:spcPts val="4200"/>
              </a:spcBef>
              <a:buSzPct val="100000"/>
              <a:buChar char="•"/>
              <a:defRPr sz="4000" b="0">
                <a:latin typeface="Proxima Nova Medium"/>
                <a:ea typeface="Proxima Nova Medium"/>
                <a:cs typeface="Proxima Nova Medium"/>
                <a:sym typeface="Proxima Nova Medium"/>
              </a:defRPr>
            </a:lvl4pPr>
            <a:lvl5pPr marL="2222500" indent="-444500" algn="l" defTabSz="2438338">
              <a:lnSpc>
                <a:spcPct val="80000"/>
              </a:lnSpc>
              <a:spcBef>
                <a:spcPts val="4200"/>
              </a:spcBef>
              <a:buSzPct val="100000"/>
              <a:buChar char="•"/>
              <a:defRPr sz="4000" b="0">
                <a:latin typeface="Proxima Nova Medium"/>
                <a:ea typeface="Proxima Nova Medium"/>
                <a:cs typeface="Proxima Nova Medium"/>
                <a:sym typeface="Proxima Nova Medium"/>
              </a:defRPr>
            </a:lvl5pPr>
          </a:lstStyle>
          <a:p>
            <a:r>
              <a:t>Slide bullet text</a:t>
            </a:r>
          </a:p>
          <a:p>
            <a:pPr lvl="1"/>
            <a:endParaRPr/>
          </a:p>
          <a:p>
            <a:pPr lvl="2"/>
            <a:endParaRPr/>
          </a:p>
          <a:p>
            <a:pPr lvl="3"/>
            <a:endParaRPr/>
          </a:p>
          <a:p>
            <a:pPr lvl="4"/>
            <a:endParaRPr/>
          </a:p>
        </p:txBody>
      </p:sp>
      <p:sp>
        <p:nvSpPr>
          <p:cNvPr id="4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Bullets">
    <p:spTree>
      <p:nvGrpSpPr>
        <p:cNvPr id="1" name=""/>
        <p:cNvGrpSpPr/>
        <p:nvPr/>
      </p:nvGrpSpPr>
      <p:grpSpPr>
        <a:xfrm>
          <a:off x="0" y="0"/>
          <a:ext cx="0" cy="0"/>
          <a:chOff x="0" y="0"/>
          <a:chExt cx="0" cy="0"/>
        </a:xfrm>
      </p:grpSpPr>
      <p:sp>
        <p:nvSpPr>
          <p:cNvPr id="53" name="Rectangle"/>
          <p:cNvSpPr/>
          <p:nvPr/>
        </p:nvSpPr>
        <p:spPr>
          <a:xfrm>
            <a:off x="12192000" y="2079724"/>
            <a:ext cx="11188700" cy="9550401"/>
          </a:xfrm>
          <a:prstGeom prst="rect">
            <a:avLst/>
          </a:prstGeom>
          <a:solidFill>
            <a:srgbClr val="D3B9BD"/>
          </a:solidFill>
          <a:ln w="12700">
            <a:miter lim="400000"/>
          </a:ln>
        </p:spPr>
        <p:txBody>
          <a:bodyPr lIns="0" tIns="0" rIns="0" bIns="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54" name="Rectangle"/>
          <p:cNvSpPr/>
          <p:nvPr/>
        </p:nvSpPr>
        <p:spPr>
          <a:xfrm>
            <a:off x="1008906" y="1067048"/>
            <a:ext cx="11190188" cy="11581904"/>
          </a:xfrm>
          <a:prstGeom prst="rect">
            <a:avLst/>
          </a:prstGeom>
          <a:solidFill>
            <a:schemeClr val="accent5">
              <a:hueOff val="-246905"/>
              <a:satOff val="-77181"/>
              <a:lumOff val="20457"/>
            </a:schemeClr>
          </a:solidFill>
          <a:ln w="12700">
            <a:miter lim="400000"/>
          </a:ln>
        </p:spPr>
        <p:txBody>
          <a:bodyPr lIns="0" tIns="0" rIns="0" bIns="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55" name="Body Level One…"/>
          <p:cNvSpPr txBox="1">
            <a:spLocks noGrp="1"/>
          </p:cNvSpPr>
          <p:nvPr>
            <p:ph type="body" idx="1" hasCustomPrompt="1"/>
          </p:nvPr>
        </p:nvSpPr>
        <p:spPr>
          <a:xfrm>
            <a:off x="2058458" y="3677751"/>
            <a:ext cx="20264297" cy="6956178"/>
          </a:xfrm>
          <a:prstGeom prst="rect">
            <a:avLst/>
          </a:prstGeom>
        </p:spPr>
        <p:txBody>
          <a:bodyPr numCol="2" spcCol="2314058" anchor="t"/>
          <a:lstStyle>
            <a:lvl1pPr marL="444500" indent="-444500" algn="l" defTabSz="2438338">
              <a:lnSpc>
                <a:spcPct val="80000"/>
              </a:lnSpc>
              <a:spcBef>
                <a:spcPts val="4200"/>
              </a:spcBef>
              <a:buSzPct val="100000"/>
              <a:buChar char="•"/>
              <a:defRPr sz="4000" b="0">
                <a:latin typeface="Proxima Nova Medium"/>
                <a:ea typeface="Proxima Nova Medium"/>
                <a:cs typeface="Proxima Nova Medium"/>
                <a:sym typeface="Proxima Nova Medium"/>
              </a:defRPr>
            </a:lvl1pPr>
            <a:lvl2pPr marL="889000" indent="-444500" algn="l" defTabSz="2438338">
              <a:lnSpc>
                <a:spcPct val="80000"/>
              </a:lnSpc>
              <a:spcBef>
                <a:spcPts val="4200"/>
              </a:spcBef>
              <a:buSzPct val="100000"/>
              <a:buChar char="•"/>
              <a:defRPr sz="4000" b="0">
                <a:latin typeface="Proxima Nova Medium"/>
                <a:ea typeface="Proxima Nova Medium"/>
                <a:cs typeface="Proxima Nova Medium"/>
                <a:sym typeface="Proxima Nova Medium"/>
              </a:defRPr>
            </a:lvl2pPr>
            <a:lvl3pPr marL="1333500" indent="-444500" algn="l" defTabSz="2438338">
              <a:lnSpc>
                <a:spcPct val="80000"/>
              </a:lnSpc>
              <a:spcBef>
                <a:spcPts val="4200"/>
              </a:spcBef>
              <a:buSzPct val="100000"/>
              <a:buChar char="•"/>
              <a:defRPr sz="4000" b="0">
                <a:latin typeface="Proxima Nova Medium"/>
                <a:ea typeface="Proxima Nova Medium"/>
                <a:cs typeface="Proxima Nova Medium"/>
                <a:sym typeface="Proxima Nova Medium"/>
              </a:defRPr>
            </a:lvl3pPr>
            <a:lvl4pPr marL="1778000" indent="-444500" algn="l" defTabSz="2438338">
              <a:lnSpc>
                <a:spcPct val="80000"/>
              </a:lnSpc>
              <a:spcBef>
                <a:spcPts val="4200"/>
              </a:spcBef>
              <a:buSzPct val="100000"/>
              <a:buChar char="•"/>
              <a:defRPr sz="4000" b="0">
                <a:latin typeface="Proxima Nova Medium"/>
                <a:ea typeface="Proxima Nova Medium"/>
                <a:cs typeface="Proxima Nova Medium"/>
                <a:sym typeface="Proxima Nova Medium"/>
              </a:defRPr>
            </a:lvl4pPr>
            <a:lvl5pPr marL="2222500" indent="-444500" algn="l" defTabSz="2438338">
              <a:lnSpc>
                <a:spcPct val="80000"/>
              </a:lnSpc>
              <a:spcBef>
                <a:spcPts val="4200"/>
              </a:spcBef>
              <a:buSzPct val="100000"/>
              <a:buChar char="•"/>
              <a:defRPr sz="4000" b="0">
                <a:latin typeface="Proxima Nova Medium"/>
                <a:ea typeface="Proxima Nova Medium"/>
                <a:cs typeface="Proxima Nova Medium"/>
                <a:sym typeface="Proxima Nova Medium"/>
              </a:defRPr>
            </a:lvl5pPr>
          </a:lstStyle>
          <a:p>
            <a:r>
              <a:t>Slide bullet text</a:t>
            </a:r>
          </a:p>
          <a:p>
            <a:pPr lvl="1"/>
            <a:endParaRPr/>
          </a:p>
          <a:p>
            <a:pPr lvl="2"/>
            <a:endParaRPr/>
          </a:p>
          <a:p>
            <a:pPr lvl="3"/>
            <a:endParaRPr/>
          </a:p>
          <a:p>
            <a:pPr lvl="4"/>
            <a:endParaRPr/>
          </a:p>
        </p:txBody>
      </p:sp>
      <p:sp>
        <p:nvSpPr>
          <p:cNvPr id="56" name="Slide Number"/>
          <p:cNvSpPr txBox="1">
            <a:spLocks noGrp="1"/>
          </p:cNvSpPr>
          <p:nvPr>
            <p:ph type="sldNum" sz="quarter" idx="2"/>
          </p:nvPr>
        </p:nvSpPr>
        <p:spPr>
          <a:xfrm>
            <a:off x="12044578" y="13131800"/>
            <a:ext cx="307544" cy="342900"/>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Title, Bullets &amp; Photo">
    <p:spTree>
      <p:nvGrpSpPr>
        <p:cNvPr id="1" name=""/>
        <p:cNvGrpSpPr/>
        <p:nvPr/>
      </p:nvGrpSpPr>
      <p:grpSpPr>
        <a:xfrm>
          <a:off x="0" y="0"/>
          <a:ext cx="0" cy="0"/>
          <a:chOff x="0" y="0"/>
          <a:chExt cx="0" cy="0"/>
        </a:xfrm>
      </p:grpSpPr>
      <p:sp>
        <p:nvSpPr>
          <p:cNvPr id="63" name="Image"/>
          <p:cNvSpPr>
            <a:spLocks noGrp="1"/>
          </p:cNvSpPr>
          <p:nvPr>
            <p:ph type="pic" idx="21"/>
          </p:nvPr>
        </p:nvSpPr>
        <p:spPr>
          <a:xfrm>
            <a:off x="11700889" y="-1027620"/>
            <a:ext cx="12288856" cy="15023089"/>
          </a:xfrm>
          <a:prstGeom prst="rect">
            <a:avLst/>
          </a:prstGeom>
        </p:spPr>
        <p:txBody>
          <a:bodyPr lIns="91439" tIns="45719" rIns="91439" bIns="45719" anchor="t">
            <a:noAutofit/>
          </a:bodyPr>
          <a:lstStyle/>
          <a:p>
            <a:endParaRPr/>
          </a:p>
        </p:txBody>
      </p:sp>
      <p:sp>
        <p:nvSpPr>
          <p:cNvPr id="64" name="Rectangle"/>
          <p:cNvSpPr/>
          <p:nvPr/>
        </p:nvSpPr>
        <p:spPr>
          <a:xfrm>
            <a:off x="1008906" y="1067048"/>
            <a:ext cx="11190188" cy="11581904"/>
          </a:xfrm>
          <a:prstGeom prst="rect">
            <a:avLst/>
          </a:prstGeom>
          <a:solidFill>
            <a:schemeClr val="accent5">
              <a:hueOff val="-246905"/>
              <a:satOff val="-77181"/>
              <a:lumOff val="20457"/>
            </a:schemeClr>
          </a:solidFill>
          <a:ln w="12700">
            <a:miter lim="400000"/>
          </a:ln>
        </p:spPr>
        <p:txBody>
          <a:bodyPr lIns="0" tIns="0" rIns="0" bIns="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65" name="Slide Subtitle"/>
          <p:cNvSpPr txBox="1">
            <a:spLocks noGrp="1"/>
          </p:cNvSpPr>
          <p:nvPr>
            <p:ph type="body" sz="quarter" idx="22" hasCustomPrompt="1"/>
          </p:nvPr>
        </p:nvSpPr>
        <p:spPr>
          <a:xfrm>
            <a:off x="1802037" y="4375086"/>
            <a:ext cx="9603926" cy="845948"/>
          </a:xfrm>
          <a:prstGeom prst="rect">
            <a:avLst/>
          </a:prstGeom>
        </p:spPr>
        <p:txBody>
          <a:bodyPr/>
          <a:lstStyle/>
          <a:p>
            <a:r>
              <a:t>Slide Subtitle</a:t>
            </a:r>
          </a:p>
        </p:txBody>
      </p:sp>
      <p:sp>
        <p:nvSpPr>
          <p:cNvPr id="66" name="Slide Title"/>
          <p:cNvSpPr txBox="1">
            <a:spLocks noGrp="1"/>
          </p:cNvSpPr>
          <p:nvPr>
            <p:ph type="title" hasCustomPrompt="1"/>
          </p:nvPr>
        </p:nvSpPr>
        <p:spPr>
          <a:xfrm>
            <a:off x="1802060" y="1640061"/>
            <a:ext cx="9601348" cy="2798379"/>
          </a:xfrm>
          <a:prstGeom prst="rect">
            <a:avLst/>
          </a:prstGeom>
        </p:spPr>
        <p:txBody>
          <a:bodyPr/>
          <a:lstStyle>
            <a:lvl1pPr>
              <a:lnSpc>
                <a:spcPct val="70000"/>
              </a:lnSpc>
              <a:defRPr sz="8200"/>
            </a:lvl1pPr>
          </a:lstStyle>
          <a:p>
            <a:r>
              <a:t>Slide Title</a:t>
            </a:r>
          </a:p>
        </p:txBody>
      </p:sp>
      <p:sp>
        <p:nvSpPr>
          <p:cNvPr id="67" name="Body Level One…"/>
          <p:cNvSpPr txBox="1">
            <a:spLocks noGrp="1"/>
          </p:cNvSpPr>
          <p:nvPr>
            <p:ph type="body" sz="quarter" idx="1" hasCustomPrompt="1"/>
          </p:nvPr>
        </p:nvSpPr>
        <p:spPr>
          <a:xfrm>
            <a:off x="1802037" y="5778500"/>
            <a:ext cx="9596832" cy="6110784"/>
          </a:xfrm>
          <a:prstGeom prst="rect">
            <a:avLst/>
          </a:prstGeom>
        </p:spPr>
        <p:txBody>
          <a:bodyPr anchor="t"/>
          <a:lstStyle>
            <a:lvl1pPr marL="444500" indent="-444500" algn="l" defTabSz="2438338">
              <a:lnSpc>
                <a:spcPct val="80000"/>
              </a:lnSpc>
              <a:spcBef>
                <a:spcPts val="4200"/>
              </a:spcBef>
              <a:buSzPct val="100000"/>
              <a:buChar char="•"/>
              <a:defRPr sz="4000" b="0">
                <a:latin typeface="Proxima Nova Medium"/>
                <a:ea typeface="Proxima Nova Medium"/>
                <a:cs typeface="Proxima Nova Medium"/>
                <a:sym typeface="Proxima Nova Medium"/>
              </a:defRPr>
            </a:lvl1pPr>
            <a:lvl2pPr marL="889000" indent="-444500" algn="l" defTabSz="2438338">
              <a:lnSpc>
                <a:spcPct val="80000"/>
              </a:lnSpc>
              <a:spcBef>
                <a:spcPts val="4200"/>
              </a:spcBef>
              <a:buSzPct val="100000"/>
              <a:buChar char="•"/>
              <a:defRPr sz="4000" b="0">
                <a:latin typeface="Proxima Nova Medium"/>
                <a:ea typeface="Proxima Nova Medium"/>
                <a:cs typeface="Proxima Nova Medium"/>
                <a:sym typeface="Proxima Nova Medium"/>
              </a:defRPr>
            </a:lvl2pPr>
            <a:lvl3pPr marL="1333500" indent="-444500" algn="l" defTabSz="2438338">
              <a:lnSpc>
                <a:spcPct val="80000"/>
              </a:lnSpc>
              <a:spcBef>
                <a:spcPts val="4200"/>
              </a:spcBef>
              <a:buSzPct val="100000"/>
              <a:buChar char="•"/>
              <a:defRPr sz="4000" b="0">
                <a:latin typeface="Proxima Nova Medium"/>
                <a:ea typeface="Proxima Nova Medium"/>
                <a:cs typeface="Proxima Nova Medium"/>
                <a:sym typeface="Proxima Nova Medium"/>
              </a:defRPr>
            </a:lvl3pPr>
            <a:lvl4pPr marL="1778000" indent="-444500" algn="l" defTabSz="2438338">
              <a:lnSpc>
                <a:spcPct val="80000"/>
              </a:lnSpc>
              <a:spcBef>
                <a:spcPts val="4200"/>
              </a:spcBef>
              <a:buSzPct val="100000"/>
              <a:buChar char="•"/>
              <a:defRPr sz="4000" b="0">
                <a:latin typeface="Proxima Nova Medium"/>
                <a:ea typeface="Proxima Nova Medium"/>
                <a:cs typeface="Proxima Nova Medium"/>
                <a:sym typeface="Proxima Nova Medium"/>
              </a:defRPr>
            </a:lvl4pPr>
            <a:lvl5pPr marL="2222500" indent="-444500" algn="l" defTabSz="2438338">
              <a:lnSpc>
                <a:spcPct val="80000"/>
              </a:lnSpc>
              <a:spcBef>
                <a:spcPts val="4200"/>
              </a:spcBef>
              <a:buSzPct val="100000"/>
              <a:buChar char="•"/>
              <a:defRPr sz="4000" b="0">
                <a:latin typeface="Proxima Nova Medium"/>
                <a:ea typeface="Proxima Nova Medium"/>
                <a:cs typeface="Proxima Nova Medium"/>
                <a:sym typeface="Proxima Nova Medium"/>
              </a:defRPr>
            </a:lvl5pPr>
          </a:lstStyle>
          <a:p>
            <a:r>
              <a:t>Slide bullet text</a:t>
            </a:r>
          </a:p>
          <a:p>
            <a:pPr lvl="1"/>
            <a:endParaRPr/>
          </a:p>
          <a:p>
            <a:pPr lvl="2"/>
            <a:endParaRPr/>
          </a:p>
          <a:p>
            <a:pPr lvl="3"/>
            <a:endParaRPr/>
          </a:p>
          <a:p>
            <a:pPr lvl="4"/>
            <a:endParaRPr/>
          </a:p>
        </p:txBody>
      </p:sp>
      <p:sp>
        <p:nvSpPr>
          <p:cNvPr id="68" name="Slide Number"/>
          <p:cNvSpPr txBox="1">
            <a:spLocks noGrp="1"/>
          </p:cNvSpPr>
          <p:nvPr>
            <p:ph type="sldNum" sz="quarter" idx="2"/>
          </p:nvPr>
        </p:nvSpPr>
        <p:spPr>
          <a:xfrm>
            <a:off x="12044578" y="13131800"/>
            <a:ext cx="307544" cy="342900"/>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Section">
    <p:spTree>
      <p:nvGrpSpPr>
        <p:cNvPr id="1" name=""/>
        <p:cNvGrpSpPr/>
        <p:nvPr/>
      </p:nvGrpSpPr>
      <p:grpSpPr>
        <a:xfrm>
          <a:off x="0" y="0"/>
          <a:ext cx="0" cy="0"/>
          <a:chOff x="0" y="0"/>
          <a:chExt cx="0" cy="0"/>
        </a:xfrm>
      </p:grpSpPr>
      <p:sp>
        <p:nvSpPr>
          <p:cNvPr id="75" name="Rectangle"/>
          <p:cNvSpPr/>
          <p:nvPr/>
        </p:nvSpPr>
        <p:spPr>
          <a:xfrm>
            <a:off x="1002557" y="1068834"/>
            <a:ext cx="22378886" cy="11578332"/>
          </a:xfrm>
          <a:prstGeom prst="rect">
            <a:avLst/>
          </a:prstGeom>
          <a:solidFill>
            <a:srgbClr val="7CA0B2"/>
          </a:solidFill>
          <a:ln w="12700">
            <a:miter lim="400000"/>
          </a:ln>
        </p:spPr>
        <p:txBody>
          <a:bodyPr lIns="0" tIns="0" rIns="0" bIns="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76" name="Section Title"/>
          <p:cNvSpPr txBox="1">
            <a:spLocks noGrp="1"/>
          </p:cNvSpPr>
          <p:nvPr>
            <p:ph type="title" hasCustomPrompt="1"/>
          </p:nvPr>
        </p:nvSpPr>
        <p:spPr>
          <a:xfrm>
            <a:off x="2057400" y="4196048"/>
            <a:ext cx="20269200" cy="5213153"/>
          </a:xfrm>
          <a:prstGeom prst="rect">
            <a:avLst/>
          </a:prstGeom>
        </p:spPr>
        <p:txBody>
          <a:bodyPr anchor="ctr"/>
          <a:lstStyle>
            <a:lvl1pPr>
              <a:lnSpc>
                <a:spcPct val="90000"/>
              </a:lnSpc>
              <a:defRPr sz="12000">
                <a:solidFill>
                  <a:srgbClr val="FFFFFF"/>
                </a:solidFill>
                <a:latin typeface="Canela Regular"/>
                <a:ea typeface="Canela Regular"/>
                <a:cs typeface="Canela Regular"/>
                <a:sym typeface="Canela Regular"/>
              </a:defRPr>
            </a:lvl1pPr>
          </a:lstStyle>
          <a:p>
            <a:r>
              <a:t>Section Title</a:t>
            </a:r>
          </a:p>
        </p:txBody>
      </p:sp>
      <p:sp>
        <p:nvSpPr>
          <p:cNvPr id="7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Title Only">
    <p:spTree>
      <p:nvGrpSpPr>
        <p:cNvPr id="1" name=""/>
        <p:cNvGrpSpPr/>
        <p:nvPr/>
      </p:nvGrpSpPr>
      <p:grpSpPr>
        <a:xfrm>
          <a:off x="0" y="0"/>
          <a:ext cx="0" cy="0"/>
          <a:chOff x="0" y="0"/>
          <a:chExt cx="0" cy="0"/>
        </a:xfrm>
      </p:grpSpPr>
      <p:sp>
        <p:nvSpPr>
          <p:cNvPr id="84" name="Rectangle"/>
          <p:cNvSpPr/>
          <p:nvPr/>
        </p:nvSpPr>
        <p:spPr>
          <a:xfrm>
            <a:off x="1008907" y="1067048"/>
            <a:ext cx="22378886" cy="11581904"/>
          </a:xfrm>
          <a:prstGeom prst="rect">
            <a:avLst/>
          </a:prstGeom>
          <a:solidFill>
            <a:schemeClr val="accent5">
              <a:hueOff val="-246905"/>
              <a:satOff val="-77181"/>
              <a:lumOff val="20457"/>
            </a:schemeClr>
          </a:solidFill>
          <a:ln w="12700">
            <a:miter lim="400000"/>
          </a:ln>
        </p:spPr>
        <p:txBody>
          <a:bodyPr lIns="0" tIns="0" rIns="0" bIns="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85" name="Slide Subtitle"/>
          <p:cNvSpPr txBox="1">
            <a:spLocks noGrp="1"/>
          </p:cNvSpPr>
          <p:nvPr>
            <p:ph type="body" sz="quarter" idx="21" hasCustomPrompt="1"/>
          </p:nvPr>
        </p:nvSpPr>
        <p:spPr>
          <a:xfrm>
            <a:off x="2057400" y="3232086"/>
            <a:ext cx="20269200" cy="845948"/>
          </a:xfrm>
          <a:prstGeom prst="rect">
            <a:avLst/>
          </a:prstGeom>
        </p:spPr>
        <p:txBody>
          <a:bodyPr/>
          <a:lstStyle/>
          <a:p>
            <a:r>
              <a:t>Slide Subtitle</a:t>
            </a:r>
          </a:p>
        </p:txBody>
      </p:sp>
      <p:sp>
        <p:nvSpPr>
          <p:cNvPr id="86" name="Slide Title"/>
          <p:cNvSpPr txBox="1">
            <a:spLocks noGrp="1"/>
          </p:cNvSpPr>
          <p:nvPr>
            <p:ph type="title" hasCustomPrompt="1"/>
          </p:nvPr>
        </p:nvSpPr>
        <p:spPr>
          <a:xfrm>
            <a:off x="2057400" y="1060698"/>
            <a:ext cx="20269200" cy="2272842"/>
          </a:xfrm>
          <a:prstGeom prst="rect">
            <a:avLst/>
          </a:prstGeom>
        </p:spPr>
        <p:txBody>
          <a:bodyPr/>
          <a:lstStyle>
            <a:lvl1pPr>
              <a:lnSpc>
                <a:spcPct val="70000"/>
              </a:lnSpc>
              <a:defRPr sz="8200"/>
            </a:lvl1pPr>
          </a:lstStyle>
          <a:p>
            <a:r>
              <a:t>Slide Title</a:t>
            </a:r>
          </a:p>
        </p:txBody>
      </p:sp>
      <p:sp>
        <p:nvSpPr>
          <p:cNvPr id="8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Agenda">
    <p:spTree>
      <p:nvGrpSpPr>
        <p:cNvPr id="1" name=""/>
        <p:cNvGrpSpPr/>
        <p:nvPr/>
      </p:nvGrpSpPr>
      <p:grpSpPr>
        <a:xfrm>
          <a:off x="0" y="0"/>
          <a:ext cx="0" cy="0"/>
          <a:chOff x="0" y="0"/>
          <a:chExt cx="0" cy="0"/>
        </a:xfrm>
      </p:grpSpPr>
      <p:sp>
        <p:nvSpPr>
          <p:cNvPr id="94" name="Rectangle"/>
          <p:cNvSpPr/>
          <p:nvPr/>
        </p:nvSpPr>
        <p:spPr>
          <a:xfrm>
            <a:off x="12197605" y="1065312"/>
            <a:ext cx="11184585" cy="11585376"/>
          </a:xfrm>
          <a:prstGeom prst="rect">
            <a:avLst/>
          </a:prstGeom>
          <a:solidFill>
            <a:schemeClr val="accent1"/>
          </a:solidFill>
          <a:ln w="12700">
            <a:miter lim="400000"/>
          </a:ln>
        </p:spPr>
        <p:txBody>
          <a:bodyPr lIns="0" tIns="0" rIns="0" bIns="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95" name="Rectangle"/>
          <p:cNvSpPr/>
          <p:nvPr/>
        </p:nvSpPr>
        <p:spPr>
          <a:xfrm>
            <a:off x="1003299" y="2076549"/>
            <a:ext cx="11194307" cy="9556552"/>
          </a:xfrm>
          <a:prstGeom prst="rect">
            <a:avLst/>
          </a:prstGeom>
          <a:solidFill>
            <a:schemeClr val="accent3">
              <a:satOff val="-3883"/>
              <a:lumOff val="14670"/>
            </a:schemeClr>
          </a:solidFill>
          <a:ln w="12700">
            <a:miter lim="400000"/>
          </a:ln>
        </p:spPr>
        <p:txBody>
          <a:bodyPr lIns="0" tIns="0" rIns="0" bIns="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96" name="Body Level One…"/>
          <p:cNvSpPr txBox="1">
            <a:spLocks noGrp="1"/>
          </p:cNvSpPr>
          <p:nvPr>
            <p:ph type="body" sz="quarter" idx="1" hasCustomPrompt="1"/>
          </p:nvPr>
        </p:nvSpPr>
        <p:spPr>
          <a:xfrm>
            <a:off x="13496600" y="4331487"/>
            <a:ext cx="9049076" cy="5492985"/>
          </a:xfrm>
          <a:prstGeom prst="rect">
            <a:avLst/>
          </a:prstGeom>
        </p:spPr>
        <p:txBody>
          <a:bodyPr/>
          <a:lstStyle>
            <a:lvl1pPr algn="l">
              <a:lnSpc>
                <a:spcPct val="100000"/>
              </a:lnSpc>
              <a:spcBef>
                <a:spcPts val="3200"/>
              </a:spcBef>
              <a:defRPr sz="4000" spc="-39"/>
            </a:lvl1pPr>
            <a:lvl2pPr algn="l">
              <a:lnSpc>
                <a:spcPct val="100000"/>
              </a:lnSpc>
              <a:spcBef>
                <a:spcPts val="3200"/>
              </a:spcBef>
              <a:defRPr sz="4000" spc="-39"/>
            </a:lvl2pPr>
            <a:lvl3pPr algn="l">
              <a:lnSpc>
                <a:spcPct val="100000"/>
              </a:lnSpc>
              <a:spcBef>
                <a:spcPts val="3200"/>
              </a:spcBef>
              <a:defRPr sz="4000" spc="-39"/>
            </a:lvl3pPr>
            <a:lvl4pPr algn="l">
              <a:lnSpc>
                <a:spcPct val="100000"/>
              </a:lnSpc>
              <a:spcBef>
                <a:spcPts val="3200"/>
              </a:spcBef>
              <a:defRPr sz="4000" spc="-39"/>
            </a:lvl4pPr>
            <a:lvl5pPr algn="l">
              <a:lnSpc>
                <a:spcPct val="100000"/>
              </a:lnSpc>
              <a:spcBef>
                <a:spcPts val="3200"/>
              </a:spcBef>
              <a:defRPr sz="4000" spc="-39"/>
            </a:lvl5pPr>
          </a:lstStyle>
          <a:p>
            <a:r>
              <a:t>Agenda Topics</a:t>
            </a:r>
          </a:p>
          <a:p>
            <a:pPr lvl="1"/>
            <a:endParaRPr/>
          </a:p>
          <a:p>
            <a:pPr lvl="2"/>
            <a:endParaRPr/>
          </a:p>
          <a:p>
            <a:pPr lvl="3"/>
            <a:endParaRPr/>
          </a:p>
          <a:p>
            <a:pPr lvl="4"/>
            <a:endParaRPr/>
          </a:p>
        </p:txBody>
      </p:sp>
      <p:sp>
        <p:nvSpPr>
          <p:cNvPr id="97" name="Agenda Title"/>
          <p:cNvSpPr txBox="1">
            <a:spLocks noGrp="1"/>
          </p:cNvSpPr>
          <p:nvPr>
            <p:ph type="title" hasCustomPrompt="1"/>
          </p:nvPr>
        </p:nvSpPr>
        <p:spPr>
          <a:xfrm>
            <a:off x="1676400" y="5865318"/>
            <a:ext cx="9829800" cy="1733018"/>
          </a:xfrm>
          <a:prstGeom prst="rect">
            <a:avLst/>
          </a:prstGeom>
        </p:spPr>
        <p:txBody>
          <a:bodyPr anchor="ctr"/>
          <a:lstStyle>
            <a:lvl1pPr>
              <a:lnSpc>
                <a:spcPct val="70000"/>
              </a:lnSpc>
              <a:defRPr sz="8200"/>
            </a:lvl1pPr>
          </a:lstStyle>
          <a:p>
            <a:r>
              <a:t>Agenda Title</a:t>
            </a:r>
          </a:p>
        </p:txBody>
      </p:sp>
      <p:sp>
        <p:nvSpPr>
          <p:cNvPr id="9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6F7F2"/>
        </a:solidFill>
        <a:effectLst/>
      </p:bgPr>
    </p:bg>
    <p:spTree>
      <p:nvGrpSpPr>
        <p:cNvPr id="1" name=""/>
        <p:cNvGrpSpPr/>
        <p:nvPr/>
      </p:nvGrpSpPr>
      <p:grpSpPr>
        <a:xfrm>
          <a:off x="0" y="0"/>
          <a:ext cx="0" cy="0"/>
          <a:chOff x="0" y="0"/>
          <a:chExt cx="0" cy="0"/>
        </a:xfrm>
      </p:grpSpPr>
      <p:sp>
        <p:nvSpPr>
          <p:cNvPr id="2" name="Rectangle"/>
          <p:cNvSpPr/>
          <p:nvPr/>
        </p:nvSpPr>
        <p:spPr>
          <a:xfrm>
            <a:off x="1002557" y="1066800"/>
            <a:ext cx="22378886" cy="11582400"/>
          </a:xfrm>
          <a:prstGeom prst="rect">
            <a:avLst/>
          </a:prstGeom>
          <a:solidFill>
            <a:srgbClr val="D3B9BD"/>
          </a:solidFill>
          <a:ln w="12700">
            <a:miter lim="400000"/>
          </a:ln>
        </p:spPr>
        <p:txBody>
          <a:bodyPr lIns="0" tIns="0" rIns="0" bIns="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3" name="Presentation Title"/>
          <p:cNvSpPr txBox="1">
            <a:spLocks noGrp="1"/>
          </p:cNvSpPr>
          <p:nvPr>
            <p:ph type="title" hasCustomPrompt="1"/>
          </p:nvPr>
        </p:nvSpPr>
        <p:spPr>
          <a:xfrm>
            <a:off x="2057400" y="2865877"/>
            <a:ext cx="20269200" cy="53597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b">
            <a:normAutofit/>
          </a:bodyPr>
          <a:lstStyle/>
          <a:p>
            <a:r>
              <a:t>Presentation Title</a:t>
            </a:r>
          </a:p>
        </p:txBody>
      </p:sp>
      <p:sp>
        <p:nvSpPr>
          <p:cNvPr id="4" name="Body Level One…"/>
          <p:cNvSpPr txBox="1">
            <a:spLocks noGrp="1"/>
          </p:cNvSpPr>
          <p:nvPr>
            <p:ph type="body" idx="1" hasCustomPrompt="1"/>
          </p:nvPr>
        </p:nvSpPr>
        <p:spPr>
          <a:xfrm>
            <a:off x="2057400" y="7814975"/>
            <a:ext cx="20269200" cy="148801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Slide Subtitle</a:t>
            </a:r>
          </a:p>
          <a:p>
            <a:pPr lvl="1"/>
            <a:endParaRPr/>
          </a:p>
          <a:p>
            <a:pPr lvl="2"/>
            <a:endParaRPr/>
          </a:p>
          <a:p>
            <a:pPr lvl="3"/>
            <a:endParaRPr/>
          </a:p>
          <a:p>
            <a:pPr lvl="4"/>
            <a:endParaRPr/>
          </a:p>
        </p:txBody>
      </p:sp>
      <p:sp>
        <p:nvSpPr>
          <p:cNvPr id="5" name="Slide Number"/>
          <p:cNvSpPr txBox="1">
            <a:spLocks noGrp="1"/>
          </p:cNvSpPr>
          <p:nvPr>
            <p:ph type="sldNum" sz="quarter" idx="2"/>
          </p:nvPr>
        </p:nvSpPr>
        <p:spPr>
          <a:xfrm>
            <a:off x="12038228" y="13131800"/>
            <a:ext cx="307544" cy="342900"/>
          </a:xfrm>
          <a:prstGeom prst="rect">
            <a:avLst/>
          </a:prstGeom>
          <a:ln w="12700">
            <a:miter lim="400000"/>
          </a:ln>
        </p:spPr>
        <p:txBody>
          <a:bodyPr wrap="none" lIns="50800" tIns="50800" rIns="50800" bIns="50800" anchor="b">
            <a:spAutoFit/>
          </a:bodyPr>
          <a:lstStyle>
            <a:lvl1pPr defTabSz="825500">
              <a:lnSpc>
                <a:spcPct val="100000"/>
              </a:lnSpc>
              <a:spcBef>
                <a:spcPts val="0"/>
              </a:spcBef>
              <a:defRPr sz="1600">
                <a:solidFill>
                  <a:srgbClr val="5E5E5E"/>
                </a:solidFill>
                <a:latin typeface="Proxima Nova"/>
                <a:ea typeface="Proxima Nova"/>
                <a:cs typeface="Proxima Nova"/>
                <a:sym typeface="Proxima Nova"/>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ransition spd="med"/>
  <p:txStyles>
    <p:titleStyle>
      <a:lvl1pPr marL="0" marR="0" indent="0" algn="ctr" defTabSz="825500" rtl="0" latinLnBrk="0">
        <a:lnSpc>
          <a:spcPct val="80000"/>
        </a:lnSpc>
        <a:spcBef>
          <a:spcPts val="0"/>
        </a:spcBef>
        <a:spcAft>
          <a:spcPts val="0"/>
        </a:spcAft>
        <a:buClrTx/>
        <a:buSzTx/>
        <a:buFontTx/>
        <a:buNone/>
        <a:tabLst/>
        <a:defRPr sz="14500" b="0" i="0" u="none" strike="noStrike" cap="none" spc="0" baseline="0">
          <a:solidFill>
            <a:srgbClr val="000000"/>
          </a:solidFill>
          <a:uFillTx/>
          <a:latin typeface="+mn-lt"/>
          <a:ea typeface="+mn-ea"/>
          <a:cs typeface="+mn-cs"/>
          <a:sym typeface="Canela Bold"/>
        </a:defRPr>
      </a:lvl1pPr>
      <a:lvl2pPr marL="0" marR="0" indent="457200" algn="ctr" defTabSz="825500" rtl="0" latinLnBrk="0">
        <a:lnSpc>
          <a:spcPct val="80000"/>
        </a:lnSpc>
        <a:spcBef>
          <a:spcPts val="0"/>
        </a:spcBef>
        <a:spcAft>
          <a:spcPts val="0"/>
        </a:spcAft>
        <a:buClrTx/>
        <a:buSzTx/>
        <a:buFontTx/>
        <a:buNone/>
        <a:tabLst/>
        <a:defRPr sz="14500" b="0" i="0" u="none" strike="noStrike" cap="none" spc="0" baseline="0">
          <a:solidFill>
            <a:srgbClr val="000000"/>
          </a:solidFill>
          <a:uFillTx/>
          <a:latin typeface="+mn-lt"/>
          <a:ea typeface="+mn-ea"/>
          <a:cs typeface="+mn-cs"/>
          <a:sym typeface="Canela Bold"/>
        </a:defRPr>
      </a:lvl2pPr>
      <a:lvl3pPr marL="0" marR="0" indent="914400" algn="ctr" defTabSz="825500" rtl="0" latinLnBrk="0">
        <a:lnSpc>
          <a:spcPct val="80000"/>
        </a:lnSpc>
        <a:spcBef>
          <a:spcPts val="0"/>
        </a:spcBef>
        <a:spcAft>
          <a:spcPts val="0"/>
        </a:spcAft>
        <a:buClrTx/>
        <a:buSzTx/>
        <a:buFontTx/>
        <a:buNone/>
        <a:tabLst/>
        <a:defRPr sz="14500" b="0" i="0" u="none" strike="noStrike" cap="none" spc="0" baseline="0">
          <a:solidFill>
            <a:srgbClr val="000000"/>
          </a:solidFill>
          <a:uFillTx/>
          <a:latin typeface="+mn-lt"/>
          <a:ea typeface="+mn-ea"/>
          <a:cs typeface="+mn-cs"/>
          <a:sym typeface="Canela Bold"/>
        </a:defRPr>
      </a:lvl3pPr>
      <a:lvl4pPr marL="0" marR="0" indent="1371600" algn="ctr" defTabSz="825500" rtl="0" latinLnBrk="0">
        <a:lnSpc>
          <a:spcPct val="80000"/>
        </a:lnSpc>
        <a:spcBef>
          <a:spcPts val="0"/>
        </a:spcBef>
        <a:spcAft>
          <a:spcPts val="0"/>
        </a:spcAft>
        <a:buClrTx/>
        <a:buSzTx/>
        <a:buFontTx/>
        <a:buNone/>
        <a:tabLst/>
        <a:defRPr sz="14500" b="0" i="0" u="none" strike="noStrike" cap="none" spc="0" baseline="0">
          <a:solidFill>
            <a:srgbClr val="000000"/>
          </a:solidFill>
          <a:uFillTx/>
          <a:latin typeface="+mn-lt"/>
          <a:ea typeface="+mn-ea"/>
          <a:cs typeface="+mn-cs"/>
          <a:sym typeface="Canela Bold"/>
        </a:defRPr>
      </a:lvl4pPr>
      <a:lvl5pPr marL="0" marR="0" indent="1828800" algn="ctr" defTabSz="825500" rtl="0" latinLnBrk="0">
        <a:lnSpc>
          <a:spcPct val="80000"/>
        </a:lnSpc>
        <a:spcBef>
          <a:spcPts val="0"/>
        </a:spcBef>
        <a:spcAft>
          <a:spcPts val="0"/>
        </a:spcAft>
        <a:buClrTx/>
        <a:buSzTx/>
        <a:buFontTx/>
        <a:buNone/>
        <a:tabLst/>
        <a:defRPr sz="14500" b="0" i="0" u="none" strike="noStrike" cap="none" spc="0" baseline="0">
          <a:solidFill>
            <a:srgbClr val="000000"/>
          </a:solidFill>
          <a:uFillTx/>
          <a:latin typeface="+mn-lt"/>
          <a:ea typeface="+mn-ea"/>
          <a:cs typeface="+mn-cs"/>
          <a:sym typeface="Canela Bold"/>
        </a:defRPr>
      </a:lvl5pPr>
      <a:lvl6pPr marL="0" marR="0" indent="2286000" algn="ctr" defTabSz="825500" rtl="0" latinLnBrk="0">
        <a:lnSpc>
          <a:spcPct val="80000"/>
        </a:lnSpc>
        <a:spcBef>
          <a:spcPts val="0"/>
        </a:spcBef>
        <a:spcAft>
          <a:spcPts val="0"/>
        </a:spcAft>
        <a:buClrTx/>
        <a:buSzTx/>
        <a:buFontTx/>
        <a:buNone/>
        <a:tabLst/>
        <a:defRPr sz="14500" b="0" i="0" u="none" strike="noStrike" cap="none" spc="0" baseline="0">
          <a:solidFill>
            <a:srgbClr val="000000"/>
          </a:solidFill>
          <a:uFillTx/>
          <a:latin typeface="+mn-lt"/>
          <a:ea typeface="+mn-ea"/>
          <a:cs typeface="+mn-cs"/>
          <a:sym typeface="Canela Bold"/>
        </a:defRPr>
      </a:lvl6pPr>
      <a:lvl7pPr marL="0" marR="0" indent="2743200" algn="ctr" defTabSz="825500" rtl="0" latinLnBrk="0">
        <a:lnSpc>
          <a:spcPct val="80000"/>
        </a:lnSpc>
        <a:spcBef>
          <a:spcPts val="0"/>
        </a:spcBef>
        <a:spcAft>
          <a:spcPts val="0"/>
        </a:spcAft>
        <a:buClrTx/>
        <a:buSzTx/>
        <a:buFontTx/>
        <a:buNone/>
        <a:tabLst/>
        <a:defRPr sz="14500" b="0" i="0" u="none" strike="noStrike" cap="none" spc="0" baseline="0">
          <a:solidFill>
            <a:srgbClr val="000000"/>
          </a:solidFill>
          <a:uFillTx/>
          <a:latin typeface="+mn-lt"/>
          <a:ea typeface="+mn-ea"/>
          <a:cs typeface="+mn-cs"/>
          <a:sym typeface="Canela Bold"/>
        </a:defRPr>
      </a:lvl7pPr>
      <a:lvl8pPr marL="0" marR="0" indent="3200400" algn="ctr" defTabSz="825500" rtl="0" latinLnBrk="0">
        <a:lnSpc>
          <a:spcPct val="80000"/>
        </a:lnSpc>
        <a:spcBef>
          <a:spcPts val="0"/>
        </a:spcBef>
        <a:spcAft>
          <a:spcPts val="0"/>
        </a:spcAft>
        <a:buClrTx/>
        <a:buSzTx/>
        <a:buFontTx/>
        <a:buNone/>
        <a:tabLst/>
        <a:defRPr sz="14500" b="0" i="0" u="none" strike="noStrike" cap="none" spc="0" baseline="0">
          <a:solidFill>
            <a:srgbClr val="000000"/>
          </a:solidFill>
          <a:uFillTx/>
          <a:latin typeface="+mn-lt"/>
          <a:ea typeface="+mn-ea"/>
          <a:cs typeface="+mn-cs"/>
          <a:sym typeface="Canela Bold"/>
        </a:defRPr>
      </a:lvl8pPr>
      <a:lvl9pPr marL="0" marR="0" indent="3657600" algn="ctr" defTabSz="825500" rtl="0" latinLnBrk="0">
        <a:lnSpc>
          <a:spcPct val="80000"/>
        </a:lnSpc>
        <a:spcBef>
          <a:spcPts val="0"/>
        </a:spcBef>
        <a:spcAft>
          <a:spcPts val="0"/>
        </a:spcAft>
        <a:buClrTx/>
        <a:buSzTx/>
        <a:buFontTx/>
        <a:buNone/>
        <a:tabLst/>
        <a:defRPr sz="14500" b="0" i="0" u="none" strike="noStrike" cap="none" spc="0" baseline="0">
          <a:solidFill>
            <a:srgbClr val="000000"/>
          </a:solidFill>
          <a:uFillTx/>
          <a:latin typeface="+mn-lt"/>
          <a:ea typeface="+mn-ea"/>
          <a:cs typeface="+mn-cs"/>
          <a:sym typeface="Canela Bold"/>
        </a:defRPr>
      </a:lvl9pPr>
    </p:titleStyle>
    <p:bodyStyle>
      <a:lvl1pPr marL="0" marR="0" indent="0" algn="ctr" defTabSz="825500" rtl="0" latinLnBrk="0">
        <a:lnSpc>
          <a:spcPct val="90000"/>
        </a:lnSpc>
        <a:spcBef>
          <a:spcPts val="0"/>
        </a:spcBef>
        <a:spcAft>
          <a:spcPts val="0"/>
        </a:spcAft>
        <a:buClrTx/>
        <a:buSzTx/>
        <a:buFontTx/>
        <a:buNone/>
        <a:tabLst/>
        <a:defRPr sz="3900" b="1" i="0" u="none" strike="noStrike" cap="none" spc="0" baseline="0">
          <a:solidFill>
            <a:srgbClr val="000000"/>
          </a:solidFill>
          <a:uFillTx/>
          <a:latin typeface="Proxima Nova"/>
          <a:ea typeface="Proxima Nova"/>
          <a:cs typeface="Proxima Nova"/>
          <a:sym typeface="Proxima Nova"/>
        </a:defRPr>
      </a:lvl1pPr>
      <a:lvl2pPr marL="0" marR="0" indent="457200" algn="ctr" defTabSz="825500" rtl="0" latinLnBrk="0">
        <a:lnSpc>
          <a:spcPct val="90000"/>
        </a:lnSpc>
        <a:spcBef>
          <a:spcPts val="0"/>
        </a:spcBef>
        <a:spcAft>
          <a:spcPts val="0"/>
        </a:spcAft>
        <a:buClrTx/>
        <a:buSzTx/>
        <a:buFontTx/>
        <a:buNone/>
        <a:tabLst/>
        <a:defRPr sz="3900" b="1" i="0" u="none" strike="noStrike" cap="none" spc="0" baseline="0">
          <a:solidFill>
            <a:srgbClr val="000000"/>
          </a:solidFill>
          <a:uFillTx/>
          <a:latin typeface="Proxima Nova"/>
          <a:ea typeface="Proxima Nova"/>
          <a:cs typeface="Proxima Nova"/>
          <a:sym typeface="Proxima Nova"/>
        </a:defRPr>
      </a:lvl2pPr>
      <a:lvl3pPr marL="0" marR="0" indent="914400" algn="ctr" defTabSz="825500" rtl="0" latinLnBrk="0">
        <a:lnSpc>
          <a:spcPct val="90000"/>
        </a:lnSpc>
        <a:spcBef>
          <a:spcPts val="0"/>
        </a:spcBef>
        <a:spcAft>
          <a:spcPts val="0"/>
        </a:spcAft>
        <a:buClrTx/>
        <a:buSzTx/>
        <a:buFontTx/>
        <a:buNone/>
        <a:tabLst/>
        <a:defRPr sz="3900" b="1" i="0" u="none" strike="noStrike" cap="none" spc="0" baseline="0">
          <a:solidFill>
            <a:srgbClr val="000000"/>
          </a:solidFill>
          <a:uFillTx/>
          <a:latin typeface="Proxima Nova"/>
          <a:ea typeface="Proxima Nova"/>
          <a:cs typeface="Proxima Nova"/>
          <a:sym typeface="Proxima Nova"/>
        </a:defRPr>
      </a:lvl3pPr>
      <a:lvl4pPr marL="0" marR="0" indent="1371600" algn="ctr" defTabSz="825500" rtl="0" latinLnBrk="0">
        <a:lnSpc>
          <a:spcPct val="90000"/>
        </a:lnSpc>
        <a:spcBef>
          <a:spcPts val="0"/>
        </a:spcBef>
        <a:spcAft>
          <a:spcPts val="0"/>
        </a:spcAft>
        <a:buClrTx/>
        <a:buSzTx/>
        <a:buFontTx/>
        <a:buNone/>
        <a:tabLst/>
        <a:defRPr sz="3900" b="1" i="0" u="none" strike="noStrike" cap="none" spc="0" baseline="0">
          <a:solidFill>
            <a:srgbClr val="000000"/>
          </a:solidFill>
          <a:uFillTx/>
          <a:latin typeface="Proxima Nova"/>
          <a:ea typeface="Proxima Nova"/>
          <a:cs typeface="Proxima Nova"/>
          <a:sym typeface="Proxima Nova"/>
        </a:defRPr>
      </a:lvl4pPr>
      <a:lvl5pPr marL="0" marR="0" indent="1828800" algn="ctr" defTabSz="825500" rtl="0" latinLnBrk="0">
        <a:lnSpc>
          <a:spcPct val="90000"/>
        </a:lnSpc>
        <a:spcBef>
          <a:spcPts val="0"/>
        </a:spcBef>
        <a:spcAft>
          <a:spcPts val="0"/>
        </a:spcAft>
        <a:buClrTx/>
        <a:buSzTx/>
        <a:buFontTx/>
        <a:buNone/>
        <a:tabLst/>
        <a:defRPr sz="3900" b="1" i="0" u="none" strike="noStrike" cap="none" spc="0" baseline="0">
          <a:solidFill>
            <a:srgbClr val="000000"/>
          </a:solidFill>
          <a:uFillTx/>
          <a:latin typeface="Proxima Nova"/>
          <a:ea typeface="Proxima Nova"/>
          <a:cs typeface="Proxima Nova"/>
          <a:sym typeface="Proxima Nova"/>
        </a:defRPr>
      </a:lvl5pPr>
      <a:lvl6pPr marL="0" marR="0" indent="2286000" algn="ctr" defTabSz="825500" rtl="0" latinLnBrk="0">
        <a:lnSpc>
          <a:spcPct val="90000"/>
        </a:lnSpc>
        <a:spcBef>
          <a:spcPts val="0"/>
        </a:spcBef>
        <a:spcAft>
          <a:spcPts val="0"/>
        </a:spcAft>
        <a:buClrTx/>
        <a:buSzTx/>
        <a:buFontTx/>
        <a:buNone/>
        <a:tabLst/>
        <a:defRPr sz="3900" b="1" i="0" u="none" strike="noStrike" cap="none" spc="0" baseline="0">
          <a:solidFill>
            <a:srgbClr val="000000"/>
          </a:solidFill>
          <a:uFillTx/>
          <a:latin typeface="Proxima Nova"/>
          <a:ea typeface="Proxima Nova"/>
          <a:cs typeface="Proxima Nova"/>
          <a:sym typeface="Proxima Nova"/>
        </a:defRPr>
      </a:lvl6pPr>
      <a:lvl7pPr marL="0" marR="0" indent="2743200" algn="ctr" defTabSz="825500" rtl="0" latinLnBrk="0">
        <a:lnSpc>
          <a:spcPct val="90000"/>
        </a:lnSpc>
        <a:spcBef>
          <a:spcPts val="0"/>
        </a:spcBef>
        <a:spcAft>
          <a:spcPts val="0"/>
        </a:spcAft>
        <a:buClrTx/>
        <a:buSzTx/>
        <a:buFontTx/>
        <a:buNone/>
        <a:tabLst/>
        <a:defRPr sz="3900" b="1" i="0" u="none" strike="noStrike" cap="none" spc="0" baseline="0">
          <a:solidFill>
            <a:srgbClr val="000000"/>
          </a:solidFill>
          <a:uFillTx/>
          <a:latin typeface="Proxima Nova"/>
          <a:ea typeface="Proxima Nova"/>
          <a:cs typeface="Proxima Nova"/>
          <a:sym typeface="Proxima Nova"/>
        </a:defRPr>
      </a:lvl7pPr>
      <a:lvl8pPr marL="0" marR="0" indent="3200400" algn="ctr" defTabSz="825500" rtl="0" latinLnBrk="0">
        <a:lnSpc>
          <a:spcPct val="90000"/>
        </a:lnSpc>
        <a:spcBef>
          <a:spcPts val="0"/>
        </a:spcBef>
        <a:spcAft>
          <a:spcPts val="0"/>
        </a:spcAft>
        <a:buClrTx/>
        <a:buSzTx/>
        <a:buFontTx/>
        <a:buNone/>
        <a:tabLst/>
        <a:defRPr sz="3900" b="1" i="0" u="none" strike="noStrike" cap="none" spc="0" baseline="0">
          <a:solidFill>
            <a:srgbClr val="000000"/>
          </a:solidFill>
          <a:uFillTx/>
          <a:latin typeface="Proxima Nova"/>
          <a:ea typeface="Proxima Nova"/>
          <a:cs typeface="Proxima Nova"/>
          <a:sym typeface="Proxima Nova"/>
        </a:defRPr>
      </a:lvl8pPr>
      <a:lvl9pPr marL="0" marR="0" indent="3657600" algn="ctr" defTabSz="825500" rtl="0" latinLnBrk="0">
        <a:lnSpc>
          <a:spcPct val="90000"/>
        </a:lnSpc>
        <a:spcBef>
          <a:spcPts val="0"/>
        </a:spcBef>
        <a:spcAft>
          <a:spcPts val="0"/>
        </a:spcAft>
        <a:buClrTx/>
        <a:buSzTx/>
        <a:buFontTx/>
        <a:buNone/>
        <a:tabLst/>
        <a:defRPr sz="3900" b="1" i="0" u="none" strike="noStrike" cap="none" spc="0" baseline="0">
          <a:solidFill>
            <a:srgbClr val="000000"/>
          </a:solidFill>
          <a:uFillTx/>
          <a:latin typeface="Proxima Nova"/>
          <a:ea typeface="Proxima Nova"/>
          <a:cs typeface="Proxima Nova"/>
          <a:sym typeface="Proxima Nova"/>
        </a:defRPr>
      </a:lvl9pPr>
    </p:bodyStyle>
    <p:otherStyle>
      <a:lvl1pPr marL="0" marR="0" indent="0" algn="ctr" defTabSz="8255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Proxima Nova"/>
        </a:defRPr>
      </a:lvl1pPr>
      <a:lvl2pPr marL="0" marR="0" indent="457200" algn="ctr" defTabSz="8255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Proxima Nova"/>
        </a:defRPr>
      </a:lvl2pPr>
      <a:lvl3pPr marL="0" marR="0" indent="914400" algn="ctr" defTabSz="8255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Proxima Nova"/>
        </a:defRPr>
      </a:lvl3pPr>
      <a:lvl4pPr marL="0" marR="0" indent="1371600" algn="ctr" defTabSz="8255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Proxima Nova"/>
        </a:defRPr>
      </a:lvl4pPr>
      <a:lvl5pPr marL="0" marR="0" indent="1828800" algn="ctr" defTabSz="8255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Proxima Nova"/>
        </a:defRPr>
      </a:lvl5pPr>
      <a:lvl6pPr marL="0" marR="0" indent="2286000" algn="ctr" defTabSz="8255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Proxima Nova"/>
        </a:defRPr>
      </a:lvl6pPr>
      <a:lvl7pPr marL="0" marR="0" indent="2743200" algn="ctr" defTabSz="8255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Proxima Nova"/>
        </a:defRPr>
      </a:lvl7pPr>
      <a:lvl8pPr marL="0" marR="0" indent="3200400" algn="ctr" defTabSz="8255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Proxima Nova"/>
        </a:defRPr>
      </a:lvl8pPr>
      <a:lvl9pPr marL="0" marR="0" indent="3657600" algn="ctr" defTabSz="8255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Proxima Nova"/>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tif"/><Relationship Id="rId2" Type="http://schemas.openxmlformats.org/officeDocument/2006/relationships/image" Target="../media/image1.t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tif"/><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3.tif"/><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4.tif"/><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5.tif"/><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 name="Libyan International Medical University"/>
          <p:cNvSpPr txBox="1"/>
          <p:nvPr/>
        </p:nvSpPr>
        <p:spPr>
          <a:xfrm>
            <a:off x="4435262" y="76303"/>
            <a:ext cx="16396553" cy="835788"/>
          </a:xfrm>
          <a:prstGeom prst="rect">
            <a:avLst/>
          </a:prstGeom>
          <a:solidFill>
            <a:schemeClr val="accent4">
              <a:hueOff val="-202070"/>
              <a:satOff val="6559"/>
              <a:lumOff val="-14596"/>
            </a:schemeClr>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spAutoFit/>
          </a:bodyPr>
          <a:lstStyle>
            <a:lvl1pPr defTabSz="415431">
              <a:lnSpc>
                <a:spcPct val="120000"/>
              </a:lnSpc>
              <a:spcBef>
                <a:spcPts val="0"/>
              </a:spcBef>
              <a:defRPr sz="3900" spc="-78">
                <a:solidFill>
                  <a:schemeClr val="accent4"/>
                </a:solidFill>
                <a:latin typeface="Canela Deck Bold"/>
                <a:ea typeface="Canela Deck Bold"/>
                <a:cs typeface="Canela Deck Bold"/>
                <a:sym typeface="Canela Deck Bold"/>
              </a:defRPr>
            </a:lvl1pPr>
          </a:lstStyle>
          <a:p>
            <a:r>
              <a:t>Libyan International Medical University</a:t>
            </a:r>
          </a:p>
        </p:txBody>
      </p:sp>
      <p:sp>
        <p:nvSpPr>
          <p:cNvPr id="162" name="Presented by: Hajer Khaled elsaaiti"/>
          <p:cNvSpPr txBox="1">
            <a:spLocks noGrp="1"/>
          </p:cNvSpPr>
          <p:nvPr>
            <p:ph type="body" idx="21"/>
          </p:nvPr>
        </p:nvSpPr>
        <p:spPr>
          <a:xfrm>
            <a:off x="11329" y="8934433"/>
            <a:ext cx="10868711" cy="845948"/>
          </a:xfrm>
          <a:prstGeom prst="rect">
            <a:avLst/>
          </a:prstGeom>
          <a:solidFill>
            <a:schemeClr val="accent4">
              <a:hueOff val="-202070"/>
              <a:satOff val="6559"/>
              <a:lumOff val="-14596"/>
            </a:schemeClr>
          </a:solidFill>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pPr defTabSz="415431">
              <a:lnSpc>
                <a:spcPct val="120000"/>
              </a:lnSpc>
              <a:defRPr sz="2500" b="0" spc="-50">
                <a:solidFill>
                  <a:srgbClr val="FF2F92"/>
                </a:solidFill>
                <a:latin typeface="Canela Deck Bold"/>
                <a:ea typeface="Canela Deck Bold"/>
                <a:cs typeface="Canela Deck Bold"/>
                <a:sym typeface="Canela Deck Bold"/>
              </a:defRPr>
            </a:pPr>
            <a:r>
              <a:rPr dirty="0">
                <a:solidFill>
                  <a:srgbClr val="FFFFFF"/>
                </a:solidFill>
              </a:rPr>
              <a:t>Presented by</a:t>
            </a:r>
            <a:r>
              <a:rPr dirty="0"/>
              <a:t>: </a:t>
            </a:r>
            <a:r>
              <a:rPr dirty="0" err="1">
                <a:solidFill>
                  <a:srgbClr val="FFFFFF"/>
                </a:solidFill>
              </a:rPr>
              <a:t>Hajer</a:t>
            </a:r>
            <a:r>
              <a:rPr dirty="0">
                <a:solidFill>
                  <a:srgbClr val="FFFFFF"/>
                </a:solidFill>
              </a:rPr>
              <a:t> Khaled </a:t>
            </a:r>
            <a:r>
              <a:rPr lang="en-US" dirty="0" err="1" smtClean="0">
                <a:solidFill>
                  <a:srgbClr val="FFFFFF"/>
                </a:solidFill>
              </a:rPr>
              <a:t>El</a:t>
            </a:r>
            <a:r>
              <a:rPr dirty="0" err="1" smtClean="0">
                <a:solidFill>
                  <a:srgbClr val="FFFFFF"/>
                </a:solidFill>
              </a:rPr>
              <a:t>saaiti</a:t>
            </a:r>
            <a:endParaRPr dirty="0">
              <a:solidFill>
                <a:srgbClr val="FFFFFF"/>
              </a:solidFill>
            </a:endParaRPr>
          </a:p>
        </p:txBody>
      </p:sp>
      <p:sp>
        <p:nvSpPr>
          <p:cNvPr id="163" name="ID:3178"/>
          <p:cNvSpPr txBox="1"/>
          <p:nvPr/>
        </p:nvSpPr>
        <p:spPr>
          <a:xfrm>
            <a:off x="-52938" y="9915559"/>
            <a:ext cx="10997246" cy="570866"/>
          </a:xfrm>
          <a:prstGeom prst="rect">
            <a:avLst/>
          </a:prstGeom>
          <a:solidFill>
            <a:schemeClr val="accent4">
              <a:hueOff val="-202070"/>
              <a:satOff val="6559"/>
              <a:lumOff val="-14596"/>
            </a:schemeClr>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spAutoFit/>
          </a:bodyPr>
          <a:lstStyle>
            <a:lvl1pPr defTabSz="415431">
              <a:lnSpc>
                <a:spcPct val="120000"/>
              </a:lnSpc>
              <a:spcBef>
                <a:spcPts val="0"/>
              </a:spcBef>
              <a:defRPr sz="2500" spc="-50">
                <a:solidFill>
                  <a:srgbClr val="FFFFFF"/>
                </a:solidFill>
                <a:latin typeface="Canela Deck Bold"/>
                <a:ea typeface="Canela Deck Bold"/>
                <a:cs typeface="Canela Deck Bold"/>
                <a:sym typeface="Canela Deck Bold"/>
              </a:defRPr>
            </a:lvl1pPr>
          </a:lstStyle>
          <a:p>
            <a:r>
              <a:t>ID:3178</a:t>
            </a:r>
          </a:p>
        </p:txBody>
      </p:sp>
      <p:sp>
        <p:nvSpPr>
          <p:cNvPr id="164" name="Email:Hajer_3178@limu.edu.ly"/>
          <p:cNvSpPr txBox="1"/>
          <p:nvPr/>
        </p:nvSpPr>
        <p:spPr>
          <a:xfrm>
            <a:off x="-52938" y="10621604"/>
            <a:ext cx="10997246" cy="570866"/>
          </a:xfrm>
          <a:prstGeom prst="rect">
            <a:avLst/>
          </a:prstGeom>
          <a:solidFill>
            <a:schemeClr val="accent4">
              <a:hueOff val="-202070"/>
              <a:satOff val="6559"/>
              <a:lumOff val="-14596"/>
            </a:schemeClr>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spAutoFit/>
          </a:bodyPr>
          <a:lstStyle>
            <a:lvl1pPr defTabSz="415431">
              <a:lnSpc>
                <a:spcPct val="120000"/>
              </a:lnSpc>
              <a:spcBef>
                <a:spcPts val="0"/>
              </a:spcBef>
              <a:defRPr sz="2500" spc="-50">
                <a:solidFill>
                  <a:srgbClr val="FFFFFF"/>
                </a:solidFill>
                <a:latin typeface="Canela Deck Bold"/>
                <a:ea typeface="Canela Deck Bold"/>
                <a:cs typeface="Canela Deck Bold"/>
                <a:sym typeface="Canela Deck Bold"/>
              </a:defRPr>
            </a:lvl1pPr>
          </a:lstStyle>
          <a:p>
            <a:pPr>
              <a:defRPr>
                <a:solidFill>
                  <a:srgbClr val="FF2F92"/>
                </a:solidFill>
              </a:defRPr>
            </a:pPr>
            <a:r>
              <a:rPr>
                <a:solidFill>
                  <a:srgbClr val="FFFFFF"/>
                </a:solidFill>
              </a:rPr>
              <a:t>Email:Hajer_3178@limu.edu.ly</a:t>
            </a:r>
          </a:p>
        </p:txBody>
      </p:sp>
      <p:sp>
        <p:nvSpPr>
          <p:cNvPr id="165" name="Faculty Of  Business Administration"/>
          <p:cNvSpPr txBox="1"/>
          <p:nvPr/>
        </p:nvSpPr>
        <p:spPr>
          <a:xfrm>
            <a:off x="8374753" y="831977"/>
            <a:ext cx="7634493" cy="696977"/>
          </a:xfrm>
          <a:prstGeom prst="rect">
            <a:avLst/>
          </a:prstGeom>
          <a:solidFill>
            <a:schemeClr val="accent4">
              <a:hueOff val="-202070"/>
              <a:satOff val="6559"/>
              <a:lumOff val="-14596"/>
            </a:schemeClr>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spAutoFit/>
          </a:bodyPr>
          <a:lstStyle>
            <a:lvl1pPr defTabSz="415431">
              <a:lnSpc>
                <a:spcPct val="120000"/>
              </a:lnSpc>
              <a:spcBef>
                <a:spcPts val="0"/>
              </a:spcBef>
              <a:defRPr sz="3200" spc="-64">
                <a:solidFill>
                  <a:srgbClr val="EBB1BD"/>
                </a:solidFill>
                <a:latin typeface="Canela Deck Bold"/>
                <a:ea typeface="Canela Deck Bold"/>
                <a:cs typeface="Canela Deck Bold"/>
                <a:sym typeface="Canela Deck Bold"/>
              </a:defRPr>
            </a:lvl1pPr>
          </a:lstStyle>
          <a:p>
            <a:r>
              <a:t>Faculty Of  Business Administration</a:t>
            </a:r>
          </a:p>
        </p:txBody>
      </p:sp>
      <p:pic>
        <p:nvPicPr>
          <p:cNvPr id="166" name="Image" descr="Image"/>
          <p:cNvPicPr>
            <a:picLocks noChangeAspect="1"/>
          </p:cNvPicPr>
          <p:nvPr/>
        </p:nvPicPr>
        <p:blipFill>
          <a:blip r:embed="rId2">
            <a:extLst/>
          </a:blip>
          <a:stretch>
            <a:fillRect/>
          </a:stretch>
        </p:blipFill>
        <p:spPr>
          <a:xfrm>
            <a:off x="54946" y="113157"/>
            <a:ext cx="3647578" cy="2600676"/>
          </a:xfrm>
          <a:prstGeom prst="rect">
            <a:avLst/>
          </a:prstGeom>
          <a:ln w="12700">
            <a:miter lim="400000"/>
          </a:ln>
        </p:spPr>
      </p:pic>
      <p:pic>
        <p:nvPicPr>
          <p:cNvPr id="167" name="Image" descr="Image"/>
          <p:cNvPicPr>
            <a:picLocks noChangeAspect="1"/>
          </p:cNvPicPr>
          <p:nvPr/>
        </p:nvPicPr>
        <p:blipFill>
          <a:blip r:embed="rId3">
            <a:extLst/>
          </a:blip>
          <a:stretch>
            <a:fillRect/>
          </a:stretch>
        </p:blipFill>
        <p:spPr>
          <a:xfrm>
            <a:off x="21373349" y="-40711"/>
            <a:ext cx="2908412" cy="2908412"/>
          </a:xfrm>
          <a:prstGeom prst="rect">
            <a:avLst/>
          </a:prstGeom>
          <a:ln w="12700">
            <a:miter lim="400000"/>
          </a:ln>
        </p:spPr>
      </p:pic>
      <p:sp>
        <p:nvSpPr>
          <p:cNvPr id="168" name="Managers in businesses"/>
          <p:cNvSpPr txBox="1"/>
          <p:nvPr/>
        </p:nvSpPr>
        <p:spPr>
          <a:xfrm>
            <a:off x="87892" y="4847805"/>
            <a:ext cx="24208215" cy="1132041"/>
          </a:xfrm>
          <a:prstGeom prst="rect">
            <a:avLst/>
          </a:prstGeom>
          <a:solidFill>
            <a:schemeClr val="accent4">
              <a:hueOff val="-202070"/>
              <a:satOff val="6559"/>
              <a:lumOff val="-14596"/>
            </a:schemeClr>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spAutoFit/>
          </a:bodyPr>
          <a:lstStyle>
            <a:lvl1pPr defTabSz="415431">
              <a:lnSpc>
                <a:spcPct val="120000"/>
              </a:lnSpc>
              <a:spcBef>
                <a:spcPts val="0"/>
              </a:spcBef>
              <a:defRPr sz="6200" spc="-124">
                <a:solidFill>
                  <a:schemeClr val="accent5">
                    <a:hueOff val="-246905"/>
                    <a:satOff val="-77181"/>
                    <a:lumOff val="20457"/>
                  </a:schemeClr>
                </a:solidFill>
                <a:latin typeface="Canela Deck Bold"/>
                <a:ea typeface="Canela Deck Bold"/>
                <a:cs typeface="Canela Deck Bold"/>
                <a:sym typeface="Canela Deck Bold"/>
              </a:defRPr>
            </a:lvl1pPr>
          </a:lstStyle>
          <a:p>
            <a:r>
              <a:rPr lang="en-US" dirty="0"/>
              <a:t>Managers in Businesses</a:t>
            </a:r>
            <a:endParaRPr dirty="0"/>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3" name="Image" descr="Image"/>
          <p:cNvPicPr>
            <a:picLocks noChangeAspect="1"/>
          </p:cNvPicPr>
          <p:nvPr/>
        </p:nvPicPr>
        <p:blipFill>
          <a:blip r:embed="rId2">
            <a:extLst/>
          </a:blip>
          <a:stretch>
            <a:fillRect/>
          </a:stretch>
        </p:blipFill>
        <p:spPr>
          <a:xfrm>
            <a:off x="929124" y="1019519"/>
            <a:ext cx="8746451" cy="11676962"/>
          </a:xfrm>
          <a:prstGeom prst="rect">
            <a:avLst/>
          </a:prstGeom>
          <a:ln w="12700">
            <a:miter lim="400000"/>
          </a:ln>
        </p:spPr>
      </p:pic>
      <p:sp>
        <p:nvSpPr>
          <p:cNvPr id="234" name="Thank you"/>
          <p:cNvSpPr txBox="1"/>
          <p:nvPr/>
        </p:nvSpPr>
        <p:spPr>
          <a:xfrm>
            <a:off x="12319406" y="5137149"/>
            <a:ext cx="7076858" cy="2374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spAutoFit/>
          </a:bodyPr>
          <a:lstStyle>
            <a:lvl1pPr defTabSz="825500">
              <a:spcBef>
                <a:spcPts val="0"/>
              </a:spcBef>
              <a:defRPr sz="12000">
                <a:solidFill>
                  <a:schemeClr val="accent4">
                    <a:hueOff val="-202070"/>
                    <a:satOff val="6559"/>
                    <a:lumOff val="-14596"/>
                  </a:schemeClr>
                </a:solidFill>
                <a:latin typeface="Canela Regular"/>
                <a:ea typeface="Canela Regular"/>
                <a:cs typeface="Canela Regular"/>
                <a:sym typeface="Canela Regular"/>
              </a:defRPr>
            </a:lvl1pPr>
          </a:lstStyle>
          <a:p>
            <a:r>
              <a:t>Thank you</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1" name="Image" descr="Image"/>
          <p:cNvPicPr>
            <a:picLocks noGrp="1" noChangeAspect="1"/>
          </p:cNvPicPr>
          <p:nvPr>
            <p:ph type="pic" idx="21"/>
          </p:nvPr>
        </p:nvPicPr>
        <p:blipFill>
          <a:blip r:embed="rId2">
            <a:extLst/>
          </a:blip>
          <a:srcRect l="11722" r="11722"/>
          <a:stretch>
            <a:fillRect/>
          </a:stretch>
        </p:blipFill>
        <p:spPr>
          <a:xfrm>
            <a:off x="12297949" y="1619448"/>
            <a:ext cx="11621962" cy="9918291"/>
          </a:xfrm>
          <a:prstGeom prst="rect">
            <a:avLst/>
          </a:prstGeom>
        </p:spPr>
      </p:pic>
      <p:sp>
        <p:nvSpPr>
          <p:cNvPr id="172" name="CONTENT:"/>
          <p:cNvSpPr txBox="1"/>
          <p:nvPr/>
        </p:nvSpPr>
        <p:spPr>
          <a:xfrm>
            <a:off x="1575664" y="1779873"/>
            <a:ext cx="4297610" cy="961899"/>
          </a:xfrm>
          <a:prstGeom prst="rect">
            <a:avLst/>
          </a:prstGeom>
          <a:solidFill>
            <a:schemeClr val="accent4">
              <a:hueOff val="-202070"/>
              <a:satOff val="6559"/>
              <a:lumOff val="-14596"/>
            </a:schemeClr>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spAutoFit/>
          </a:bodyPr>
          <a:lstStyle/>
          <a:p>
            <a:pPr defTabSz="415431">
              <a:lnSpc>
                <a:spcPct val="120000"/>
              </a:lnSpc>
              <a:spcBef>
                <a:spcPts val="0"/>
              </a:spcBef>
              <a:defRPr sz="2500" spc="-50">
                <a:solidFill>
                  <a:srgbClr val="FF2F92"/>
                </a:solidFill>
                <a:latin typeface="Canela Deck Bold"/>
                <a:ea typeface="Canela Deck Bold"/>
                <a:cs typeface="Canela Deck Bold"/>
                <a:sym typeface="Canela Deck Bold"/>
              </a:defRPr>
            </a:pPr>
            <a:r>
              <a:rPr sz="4600" spc="-91">
                <a:solidFill>
                  <a:srgbClr val="FFFFFF"/>
                </a:solidFill>
              </a:rPr>
              <a:t>CONTENT</a:t>
            </a:r>
            <a:r>
              <a:rPr sz="3600" spc="-72">
                <a:solidFill>
                  <a:srgbClr val="FFFFFF"/>
                </a:solidFill>
              </a:rPr>
              <a:t>:</a:t>
            </a:r>
          </a:p>
        </p:txBody>
      </p:sp>
      <p:sp>
        <p:nvSpPr>
          <p:cNvPr id="173" name="Text"/>
          <p:cNvSpPr txBox="1"/>
          <p:nvPr/>
        </p:nvSpPr>
        <p:spPr>
          <a:xfrm>
            <a:off x="11811406" y="-3938011"/>
            <a:ext cx="761188" cy="535941"/>
          </a:xfrm>
          <a:prstGeom prst="rect">
            <a:avLst/>
          </a:prstGeom>
          <a:ln w="12700">
            <a:miter lim="400000"/>
          </a:ln>
        </p:spPr>
        <p:txBody>
          <a:bodyPr wrap="none" lIns="45719" rIns="45719" anchor="ctr">
            <a:spAutoFit/>
          </a:bodyPr>
          <a:lstStyle/>
          <a:p>
            <a:endParaRPr/>
          </a:p>
        </p:txBody>
      </p:sp>
      <p:sp>
        <p:nvSpPr>
          <p:cNvPr id="174" name="Text"/>
          <p:cNvSpPr txBox="1"/>
          <p:nvPr/>
        </p:nvSpPr>
        <p:spPr>
          <a:xfrm>
            <a:off x="10830861" y="-3955474"/>
            <a:ext cx="765811" cy="570866"/>
          </a:xfrm>
          <a:prstGeom prst="rect">
            <a:avLst/>
          </a:prstGeom>
          <a:solidFill>
            <a:schemeClr val="accent3">
              <a:satOff val="-3883"/>
              <a:lumOff val="14670"/>
            </a:schemeClr>
          </a:solidFill>
          <a:ln w="12700">
            <a:miter lim="400000"/>
          </a:ln>
        </p:spPr>
        <p:txBody>
          <a:bodyPr wrap="none" lIns="45719" rIns="45719" anchor="ctr">
            <a:spAutoFit/>
          </a:bodyPr>
          <a:lstStyle/>
          <a:p>
            <a:pPr defTabSz="415431">
              <a:lnSpc>
                <a:spcPct val="120000"/>
              </a:lnSpc>
              <a:spcBef>
                <a:spcPts val="0"/>
              </a:spcBef>
              <a:defRPr sz="2500" spc="-50">
                <a:solidFill>
                  <a:srgbClr val="FF2F92"/>
                </a:solidFill>
                <a:latin typeface="Canela Deck Bold"/>
                <a:ea typeface="Canela Deck Bold"/>
                <a:cs typeface="Canela Deck Bold"/>
                <a:sym typeface="Canela Deck Bold"/>
              </a:defRPr>
            </a:pPr>
            <a:endParaRPr/>
          </a:p>
        </p:txBody>
      </p:sp>
      <p:sp>
        <p:nvSpPr>
          <p:cNvPr id="175" name="1."/>
          <p:cNvSpPr txBox="1"/>
          <p:nvPr/>
        </p:nvSpPr>
        <p:spPr>
          <a:xfrm>
            <a:off x="1465964" y="3305469"/>
            <a:ext cx="361926" cy="612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nchor="ctr">
            <a:spAutoFit/>
          </a:bodyPr>
          <a:lstStyle>
            <a:lvl1pPr>
              <a:defRPr sz="3400">
                <a:solidFill>
                  <a:srgbClr val="FFFFFF"/>
                </a:solidFill>
              </a:defRPr>
            </a:lvl1pPr>
          </a:lstStyle>
          <a:p>
            <a:r>
              <a:t>1.</a:t>
            </a:r>
          </a:p>
        </p:txBody>
      </p:sp>
      <p:sp>
        <p:nvSpPr>
          <p:cNvPr id="176" name="Introduction"/>
          <p:cNvSpPr txBox="1"/>
          <p:nvPr/>
        </p:nvSpPr>
        <p:spPr>
          <a:xfrm>
            <a:off x="974373" y="3261019"/>
            <a:ext cx="4940356" cy="7010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spAutoFit/>
          </a:bodyPr>
          <a:lstStyle>
            <a:lvl1pPr>
              <a:defRPr sz="4000">
                <a:solidFill>
                  <a:schemeClr val="accent4">
                    <a:hueOff val="-839986"/>
                    <a:satOff val="3568"/>
                    <a:lumOff val="-36125"/>
                  </a:schemeClr>
                </a:solidFill>
              </a:defRPr>
            </a:lvl1pPr>
          </a:lstStyle>
          <a:p>
            <a:r>
              <a:t>Introduction</a:t>
            </a:r>
          </a:p>
        </p:txBody>
      </p:sp>
      <p:sp>
        <p:nvSpPr>
          <p:cNvPr id="177" name="Text"/>
          <p:cNvSpPr txBox="1"/>
          <p:nvPr/>
        </p:nvSpPr>
        <p:spPr>
          <a:xfrm>
            <a:off x="16290100" y="-3938011"/>
            <a:ext cx="761188" cy="535941"/>
          </a:xfrm>
          <a:prstGeom prst="rect">
            <a:avLst/>
          </a:prstGeom>
          <a:ln w="12700">
            <a:miter lim="400000"/>
          </a:ln>
        </p:spPr>
        <p:txBody>
          <a:bodyPr wrap="none" lIns="45719" rIns="45719" anchor="ctr">
            <a:spAutoFit/>
          </a:bodyPr>
          <a:lstStyle/>
          <a:p>
            <a:endParaRPr/>
          </a:p>
        </p:txBody>
      </p:sp>
      <p:sp>
        <p:nvSpPr>
          <p:cNvPr id="178" name="Slide Number"/>
          <p:cNvSpPr txBox="1">
            <a:spLocks noGrp="1"/>
          </p:cNvSpPr>
          <p:nvPr>
            <p:ph type="sldNum" sz="quarter" idx="4294967295"/>
          </p:nvPr>
        </p:nvSpPr>
        <p:spPr>
          <a:xfrm>
            <a:off x="22083250" y="9921678"/>
            <a:ext cx="1520872" cy="4088258"/>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a:lstStyle>
            <a:lvl1pPr defTabSz="2438338">
              <a:lnSpc>
                <a:spcPct val="80000"/>
              </a:lnSpc>
              <a:defRPr sz="20900" spc="-417">
                <a:solidFill>
                  <a:schemeClr val="accent4"/>
                </a:solidFill>
                <a:latin typeface="+mn-lt"/>
                <a:ea typeface="+mn-ea"/>
                <a:cs typeface="+mn-cs"/>
                <a:sym typeface="Canela Bold"/>
              </a:defRPr>
            </a:lvl1pPr>
          </a:lstStyle>
          <a:p>
            <a:fld id="{86CB4B4D-7CA3-9044-876B-883B54F8677D}" type="slidenum">
              <a:t>2</a:t>
            </a:fld>
            <a:endParaRPr/>
          </a:p>
        </p:txBody>
      </p:sp>
      <p:sp>
        <p:nvSpPr>
          <p:cNvPr id="179" name="2."/>
          <p:cNvSpPr txBox="1"/>
          <p:nvPr/>
        </p:nvSpPr>
        <p:spPr>
          <a:xfrm>
            <a:off x="1442196" y="4481307"/>
            <a:ext cx="409462" cy="535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nchor="ctr">
            <a:spAutoFit/>
          </a:bodyPr>
          <a:lstStyle>
            <a:lvl1pPr>
              <a:defRPr>
                <a:solidFill>
                  <a:srgbClr val="FFFFFF"/>
                </a:solidFill>
              </a:defRPr>
            </a:lvl1pPr>
          </a:lstStyle>
          <a:p>
            <a:r>
              <a:t>2.</a:t>
            </a:r>
          </a:p>
        </p:txBody>
      </p:sp>
      <p:sp>
        <p:nvSpPr>
          <p:cNvPr id="180" name="3."/>
          <p:cNvSpPr txBox="1"/>
          <p:nvPr/>
        </p:nvSpPr>
        <p:spPr>
          <a:xfrm>
            <a:off x="1446984" y="5580945"/>
            <a:ext cx="399886" cy="535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nchor="ctr">
            <a:spAutoFit/>
          </a:bodyPr>
          <a:lstStyle>
            <a:lvl1pPr>
              <a:defRPr>
                <a:solidFill>
                  <a:srgbClr val="FFFFFF"/>
                </a:solidFill>
              </a:defRPr>
            </a:lvl1pPr>
          </a:lstStyle>
          <a:p>
            <a:r>
              <a:t>3.</a:t>
            </a:r>
          </a:p>
        </p:txBody>
      </p:sp>
      <p:sp>
        <p:nvSpPr>
          <p:cNvPr id="181" name="4."/>
          <p:cNvSpPr txBox="1"/>
          <p:nvPr/>
        </p:nvSpPr>
        <p:spPr>
          <a:xfrm>
            <a:off x="1446248" y="6680584"/>
            <a:ext cx="401359" cy="535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nchor="ctr">
            <a:spAutoFit/>
          </a:bodyPr>
          <a:lstStyle>
            <a:lvl1pPr>
              <a:defRPr>
                <a:solidFill>
                  <a:srgbClr val="FFFFFF"/>
                </a:solidFill>
              </a:defRPr>
            </a:lvl1pPr>
          </a:lstStyle>
          <a:p>
            <a:r>
              <a:t>4.</a:t>
            </a:r>
          </a:p>
        </p:txBody>
      </p:sp>
      <p:sp>
        <p:nvSpPr>
          <p:cNvPr id="182" name="5."/>
          <p:cNvSpPr txBox="1"/>
          <p:nvPr/>
        </p:nvSpPr>
        <p:spPr>
          <a:xfrm>
            <a:off x="1441460" y="7780222"/>
            <a:ext cx="410935" cy="535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nchor="ctr">
            <a:spAutoFit/>
          </a:bodyPr>
          <a:lstStyle>
            <a:lvl1pPr>
              <a:defRPr>
                <a:solidFill>
                  <a:srgbClr val="FFFFFF"/>
                </a:solidFill>
              </a:defRPr>
            </a:lvl1pPr>
          </a:lstStyle>
          <a:p>
            <a:r>
              <a:t>5.</a:t>
            </a:r>
          </a:p>
        </p:txBody>
      </p:sp>
      <p:sp>
        <p:nvSpPr>
          <p:cNvPr id="183" name="Types of managers"/>
          <p:cNvSpPr txBox="1"/>
          <p:nvPr/>
        </p:nvSpPr>
        <p:spPr>
          <a:xfrm>
            <a:off x="1949734" y="4430507"/>
            <a:ext cx="3928619" cy="6375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nchor="ctr">
            <a:spAutoFit/>
          </a:bodyPr>
          <a:lstStyle>
            <a:lvl1pPr>
              <a:defRPr sz="3600">
                <a:solidFill>
                  <a:schemeClr val="accent4">
                    <a:hueOff val="-839986"/>
                    <a:satOff val="3568"/>
                    <a:lumOff val="-36125"/>
                  </a:schemeClr>
                </a:solidFill>
              </a:defRPr>
            </a:lvl1pPr>
          </a:lstStyle>
          <a:p>
            <a:r>
              <a:t>Types of managers</a:t>
            </a:r>
          </a:p>
        </p:txBody>
      </p:sp>
      <p:sp>
        <p:nvSpPr>
          <p:cNvPr id="184" name="Managerial roles"/>
          <p:cNvSpPr txBox="1"/>
          <p:nvPr/>
        </p:nvSpPr>
        <p:spPr>
          <a:xfrm>
            <a:off x="1992875" y="5504745"/>
            <a:ext cx="3463189" cy="6375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nchor="ctr">
            <a:spAutoFit/>
          </a:bodyPr>
          <a:lstStyle>
            <a:lvl1pPr>
              <a:defRPr sz="3600">
                <a:solidFill>
                  <a:schemeClr val="accent4">
                    <a:hueOff val="-839986"/>
                    <a:satOff val="3568"/>
                    <a:lumOff val="-36125"/>
                  </a:schemeClr>
                </a:solidFill>
              </a:defRPr>
            </a:lvl1pPr>
          </a:lstStyle>
          <a:p>
            <a:r>
              <a:t>Managerial roles</a:t>
            </a:r>
          </a:p>
        </p:txBody>
      </p:sp>
      <p:sp>
        <p:nvSpPr>
          <p:cNvPr id="185" name="Conclusion"/>
          <p:cNvSpPr txBox="1"/>
          <p:nvPr/>
        </p:nvSpPr>
        <p:spPr>
          <a:xfrm>
            <a:off x="1926989" y="6507480"/>
            <a:ext cx="2608581" cy="7010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nchor="ctr">
            <a:spAutoFit/>
          </a:bodyPr>
          <a:lstStyle>
            <a:lvl1pPr>
              <a:defRPr sz="4000">
                <a:solidFill>
                  <a:schemeClr val="accent4">
                    <a:hueOff val="-839986"/>
                    <a:satOff val="3568"/>
                    <a:lumOff val="-36125"/>
                  </a:schemeClr>
                </a:solidFill>
              </a:defRPr>
            </a:lvl1pPr>
          </a:lstStyle>
          <a:p>
            <a:r>
              <a:t>Conclusion</a:t>
            </a:r>
          </a:p>
        </p:txBody>
      </p:sp>
      <p:sp>
        <p:nvSpPr>
          <p:cNvPr id="186" name="Reference"/>
          <p:cNvSpPr txBox="1"/>
          <p:nvPr/>
        </p:nvSpPr>
        <p:spPr>
          <a:xfrm>
            <a:off x="2089257" y="7672272"/>
            <a:ext cx="2284045" cy="6756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nchor="ctr">
            <a:spAutoFit/>
          </a:bodyPr>
          <a:lstStyle>
            <a:lvl1pPr>
              <a:defRPr sz="3800">
                <a:solidFill>
                  <a:schemeClr val="accent4">
                    <a:hueOff val="-839986"/>
                    <a:satOff val="3568"/>
                    <a:lumOff val="-36125"/>
                  </a:schemeClr>
                </a:solidFill>
              </a:defRPr>
            </a:lvl1pPr>
          </a:lstStyle>
          <a:p>
            <a:r>
              <a:t>Reference</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 name="INTRODUCTION:"/>
          <p:cNvSpPr txBox="1">
            <a:spLocks noGrp="1"/>
          </p:cNvSpPr>
          <p:nvPr>
            <p:ph type="title"/>
          </p:nvPr>
        </p:nvSpPr>
        <p:spPr>
          <a:xfrm>
            <a:off x="1607160" y="1601453"/>
            <a:ext cx="6393341" cy="1159544"/>
          </a:xfrm>
          <a:prstGeom prst="rect">
            <a:avLst/>
          </a:prstGeom>
          <a:solidFill>
            <a:schemeClr val="accent4">
              <a:hueOff val="-202070"/>
              <a:satOff val="6559"/>
              <a:lumOff val="-14596"/>
            </a:schemeClr>
          </a:solidFill>
        </p:spPr>
        <p:txBody>
          <a:bodyPr/>
          <a:lstStyle>
            <a:lvl1pPr defTabSz="415431">
              <a:lnSpc>
                <a:spcPct val="120000"/>
              </a:lnSpc>
              <a:defRPr sz="5200" spc="-104">
                <a:solidFill>
                  <a:srgbClr val="FFFFFF"/>
                </a:solidFill>
                <a:latin typeface="Canela Deck Bold"/>
                <a:ea typeface="Canela Deck Bold"/>
                <a:cs typeface="Canela Deck Bold"/>
                <a:sym typeface="Canela Deck Bold"/>
              </a:defRPr>
            </a:lvl1pPr>
          </a:lstStyle>
          <a:p>
            <a:r>
              <a:t>INTRODUCTION:</a:t>
            </a:r>
          </a:p>
        </p:txBody>
      </p:sp>
      <p:sp>
        <p:nvSpPr>
          <p:cNvPr id="189" name="managers are found at multiple levels within an organization. Although their precise roles and responsibilities  vary depending on their levels in the organization, all managers have to lead and develop other employees, plan and strategize for their unit"/>
          <p:cNvSpPr txBox="1"/>
          <p:nvPr/>
        </p:nvSpPr>
        <p:spPr>
          <a:xfrm>
            <a:off x="1836542" y="3016621"/>
            <a:ext cx="16315347" cy="61559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spAutoFit/>
          </a:bodyPr>
          <a:lstStyle/>
          <a:p>
            <a:pPr>
              <a:defRPr sz="4100">
                <a:solidFill>
                  <a:schemeClr val="accent4">
                    <a:hueOff val="-202070"/>
                    <a:satOff val="6559"/>
                    <a:lumOff val="-14596"/>
                  </a:schemeClr>
                </a:solidFill>
              </a:defRPr>
            </a:pPr>
            <a:r>
              <a:t>managers are found at multiple levels within an organization. Although their precise roles and responsibilities  vary depending on their levels in the organization, all managers have to lead and develop other employees, plan and strategize for their units, organize their units, and apply controls and incentives.</a:t>
            </a:r>
          </a:p>
          <a:p>
            <a:pPr defTabSz="825500">
              <a:spcBef>
                <a:spcPts val="0"/>
              </a:spcBef>
              <a:defRPr sz="12000">
                <a:solidFill>
                  <a:srgbClr val="FFFFFF"/>
                </a:solidFill>
                <a:latin typeface="Canela Regular"/>
                <a:ea typeface="Canela Regular"/>
                <a:cs typeface="Canela Regular"/>
                <a:sym typeface="Canela Regular"/>
              </a:defRPr>
            </a:pPr>
            <a:endParaRPr/>
          </a:p>
        </p:txBody>
      </p:sp>
      <p:sp>
        <p:nvSpPr>
          <p:cNvPr id="190" name="Slide Number"/>
          <p:cNvSpPr txBox="1">
            <a:spLocks noGrp="1"/>
          </p:cNvSpPr>
          <p:nvPr>
            <p:ph type="sldNum" sz="quarter" idx="4294967295"/>
          </p:nvPr>
        </p:nvSpPr>
        <p:spPr>
          <a:xfrm>
            <a:off x="20798678" y="8509462"/>
            <a:ext cx="2343996" cy="487045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a:lstStyle>
            <a:lvl1pPr defTabSz="2438338">
              <a:lnSpc>
                <a:spcPct val="80000"/>
              </a:lnSpc>
              <a:defRPr sz="25000" spc="-500">
                <a:solidFill>
                  <a:schemeClr val="accent4"/>
                </a:solidFill>
                <a:latin typeface="+mn-lt"/>
                <a:ea typeface="+mn-ea"/>
                <a:cs typeface="+mn-cs"/>
                <a:sym typeface="Canela Bold"/>
              </a:defRPr>
            </a:lvl1pPr>
          </a:lstStyle>
          <a:p>
            <a:fld id="{86CB4B4D-7CA3-9044-876B-883B54F8677D}" type="slidenum">
              <a:t>3</a:t>
            </a:fld>
            <a:endParaRPr/>
          </a:p>
        </p:txBody>
      </p:sp>
      <p:sp>
        <p:nvSpPr>
          <p:cNvPr id="191" name="."/>
          <p:cNvSpPr txBox="1"/>
          <p:nvPr/>
        </p:nvSpPr>
        <p:spPr>
          <a:xfrm>
            <a:off x="1276857" y="1631949"/>
            <a:ext cx="494285" cy="2374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nchor="ctr">
            <a:spAutoFit/>
          </a:bodyPr>
          <a:lstStyle>
            <a:lvl1pPr defTabSz="825500">
              <a:spcBef>
                <a:spcPts val="0"/>
              </a:spcBef>
              <a:defRPr sz="12000">
                <a:solidFill>
                  <a:srgbClr val="FFFFFF"/>
                </a:solidFill>
                <a:latin typeface="Canela Regular"/>
                <a:ea typeface="Canela Regular"/>
                <a:cs typeface="Canela Regular"/>
                <a:sym typeface="Canela Regular"/>
              </a:defRPr>
            </a:lvl1pPr>
          </a:lstStyle>
          <a:p>
            <a:r>
              <a:t>.</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 name="TYPES OF MANAGERS:"/>
          <p:cNvSpPr txBox="1"/>
          <p:nvPr/>
        </p:nvSpPr>
        <p:spPr>
          <a:xfrm>
            <a:off x="1450084" y="1371625"/>
            <a:ext cx="8477254" cy="688341"/>
          </a:xfrm>
          <a:prstGeom prst="rect">
            <a:avLst/>
          </a:prstGeom>
          <a:solidFill>
            <a:schemeClr val="accent4">
              <a:hueOff val="-202070"/>
              <a:satOff val="6559"/>
              <a:lumOff val="-14596"/>
            </a:schemeClr>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spAutoFit/>
          </a:bodyPr>
          <a:lstStyle>
            <a:lvl1pPr defTabSz="825500">
              <a:spcBef>
                <a:spcPts val="0"/>
              </a:spcBef>
              <a:defRPr sz="3900" b="1">
                <a:solidFill>
                  <a:srgbClr val="FFFFFF"/>
                </a:solidFill>
                <a:latin typeface="Proxima Nova"/>
                <a:ea typeface="Proxima Nova"/>
                <a:cs typeface="Proxima Nova"/>
                <a:sym typeface="Proxima Nova"/>
              </a:defRPr>
            </a:lvl1pPr>
          </a:lstStyle>
          <a:p>
            <a:r>
              <a:t> TYPES OF MANAGERS:</a:t>
            </a:r>
          </a:p>
        </p:txBody>
      </p:sp>
      <p:sp>
        <p:nvSpPr>
          <p:cNvPr id="194" name="1."/>
          <p:cNvSpPr txBox="1"/>
          <p:nvPr/>
        </p:nvSpPr>
        <p:spPr>
          <a:xfrm>
            <a:off x="-850772" y="2793433"/>
            <a:ext cx="2720506" cy="688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nchor="ctr">
            <a:spAutoFit/>
          </a:bodyPr>
          <a:lstStyle/>
          <a:p>
            <a:pPr lvl="5" defTabSz="825500">
              <a:spcBef>
                <a:spcPts val="0"/>
              </a:spcBef>
              <a:defRPr sz="3900" b="1">
                <a:solidFill>
                  <a:srgbClr val="FFFFFF"/>
                </a:solidFill>
                <a:latin typeface="Proxima Nova"/>
                <a:ea typeface="Proxima Nova"/>
                <a:cs typeface="Proxima Nova"/>
                <a:sym typeface="Proxima Nova"/>
              </a:defRPr>
            </a:pPr>
            <a:r>
              <a:t>1.</a:t>
            </a:r>
          </a:p>
        </p:txBody>
      </p:sp>
      <p:sp>
        <p:nvSpPr>
          <p:cNvPr id="195" name="General managers:"/>
          <p:cNvSpPr txBox="1"/>
          <p:nvPr/>
        </p:nvSpPr>
        <p:spPr>
          <a:xfrm>
            <a:off x="1920852" y="2793433"/>
            <a:ext cx="4343909" cy="688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nchor="ctr">
            <a:spAutoFit/>
          </a:bodyPr>
          <a:lstStyle>
            <a:lvl1pPr defTabSz="825500">
              <a:spcBef>
                <a:spcPts val="0"/>
              </a:spcBef>
              <a:defRPr sz="3900" b="1">
                <a:solidFill>
                  <a:schemeClr val="accent4"/>
                </a:solidFill>
                <a:latin typeface="Proxima Nova"/>
                <a:ea typeface="Proxima Nova"/>
                <a:cs typeface="Proxima Nova"/>
                <a:sym typeface="Proxima Nova"/>
              </a:defRPr>
            </a:lvl1pPr>
          </a:lstStyle>
          <a:p>
            <a:r>
              <a:t>General managers:</a:t>
            </a:r>
          </a:p>
        </p:txBody>
      </p:sp>
      <p:sp>
        <p:nvSpPr>
          <p:cNvPr id="196" name="Managers responsible for the overall performance of an organization or one of its major self-contained subunits or divisions."/>
          <p:cNvSpPr txBox="1"/>
          <p:nvPr/>
        </p:nvSpPr>
        <p:spPr>
          <a:xfrm>
            <a:off x="1518701" y="3594464"/>
            <a:ext cx="8340020" cy="229997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spAutoFit/>
          </a:bodyPr>
          <a:lstStyle/>
          <a:p>
            <a:pPr defTabSz="825500">
              <a:spcBef>
                <a:spcPts val="0"/>
              </a:spcBef>
              <a:defRPr sz="3900" b="1">
                <a:solidFill>
                  <a:srgbClr val="FFFFFF"/>
                </a:solidFill>
                <a:latin typeface="Proxima Nova"/>
                <a:ea typeface="Proxima Nova"/>
                <a:cs typeface="Proxima Nova"/>
                <a:sym typeface="Proxima Nova"/>
              </a:defRPr>
            </a:pPr>
            <a:r>
              <a:t>Managers responsible for the overall performance of an organization or one of its major self-contained subunits or divisions.</a:t>
            </a:r>
          </a:p>
        </p:txBody>
      </p:sp>
      <p:sp>
        <p:nvSpPr>
          <p:cNvPr id="197" name="Slide Number"/>
          <p:cNvSpPr txBox="1">
            <a:spLocks noGrp="1"/>
          </p:cNvSpPr>
          <p:nvPr>
            <p:ph type="sldNum" sz="quarter" idx="4294967295"/>
          </p:nvPr>
        </p:nvSpPr>
        <p:spPr>
          <a:xfrm>
            <a:off x="21970745" y="11140439"/>
            <a:ext cx="1672345" cy="238506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a:lstStyle>
            <a:lvl1pPr>
              <a:lnSpc>
                <a:spcPct val="90000"/>
              </a:lnSpc>
              <a:defRPr sz="12000">
                <a:solidFill>
                  <a:schemeClr val="accent4"/>
                </a:solidFill>
                <a:latin typeface="Canela Regular"/>
                <a:ea typeface="Canela Regular"/>
                <a:cs typeface="Canela Regular"/>
                <a:sym typeface="Canela Regular"/>
              </a:defRPr>
            </a:lvl1pPr>
          </a:lstStyle>
          <a:p>
            <a:fld id="{86CB4B4D-7CA3-9044-876B-883B54F8677D}" type="slidenum">
              <a:t>4</a:t>
            </a:fld>
            <a:endParaRPr/>
          </a:p>
        </p:txBody>
      </p:sp>
      <p:sp>
        <p:nvSpPr>
          <p:cNvPr id="198" name="2."/>
          <p:cNvSpPr txBox="1"/>
          <p:nvPr/>
        </p:nvSpPr>
        <p:spPr>
          <a:xfrm>
            <a:off x="1564741" y="7631429"/>
            <a:ext cx="528118" cy="688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nchor="ctr">
            <a:spAutoFit/>
          </a:bodyPr>
          <a:lstStyle>
            <a:lvl1pPr defTabSz="825500">
              <a:spcBef>
                <a:spcPts val="0"/>
              </a:spcBef>
              <a:defRPr sz="3900" b="1">
                <a:solidFill>
                  <a:srgbClr val="FFFFFF"/>
                </a:solidFill>
                <a:latin typeface="Proxima Nova"/>
                <a:ea typeface="Proxima Nova"/>
                <a:cs typeface="Proxima Nova"/>
                <a:sym typeface="Proxima Nova"/>
              </a:defRPr>
            </a:lvl1pPr>
          </a:lstStyle>
          <a:p>
            <a:r>
              <a:t>2.</a:t>
            </a:r>
          </a:p>
        </p:txBody>
      </p:sp>
      <p:sp>
        <p:nvSpPr>
          <p:cNvPr id="199" name="Functional managers:"/>
          <p:cNvSpPr txBox="1"/>
          <p:nvPr/>
        </p:nvSpPr>
        <p:spPr>
          <a:xfrm>
            <a:off x="2177332" y="7631429"/>
            <a:ext cx="4941736" cy="688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nchor="ctr">
            <a:spAutoFit/>
          </a:bodyPr>
          <a:lstStyle>
            <a:lvl1pPr defTabSz="825500">
              <a:spcBef>
                <a:spcPts val="0"/>
              </a:spcBef>
              <a:defRPr sz="3900" b="1">
                <a:solidFill>
                  <a:schemeClr val="accent4"/>
                </a:solidFill>
                <a:latin typeface="Proxima Nova"/>
                <a:ea typeface="Proxima Nova"/>
                <a:cs typeface="Proxima Nova"/>
                <a:sym typeface="Proxima Nova"/>
              </a:defRPr>
            </a:lvl1pPr>
          </a:lstStyle>
          <a:p>
            <a:r>
              <a:t>Functional managers:</a:t>
            </a:r>
          </a:p>
        </p:txBody>
      </p:sp>
      <p:sp>
        <p:nvSpPr>
          <p:cNvPr id="200" name="Managers responsible for leading a particular function or a subunit within a function."/>
          <p:cNvSpPr txBox="1"/>
          <p:nvPr/>
        </p:nvSpPr>
        <p:spPr>
          <a:xfrm>
            <a:off x="1541405" y="8618219"/>
            <a:ext cx="9683666" cy="176276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spAutoFit/>
          </a:bodyPr>
          <a:lstStyle>
            <a:lvl1pPr defTabSz="825500">
              <a:spcBef>
                <a:spcPts val="0"/>
              </a:spcBef>
              <a:defRPr sz="3900" b="1">
                <a:solidFill>
                  <a:srgbClr val="FFFFFF"/>
                </a:solidFill>
                <a:latin typeface="Proxima Nova"/>
                <a:ea typeface="Proxima Nova"/>
                <a:cs typeface="Proxima Nova"/>
                <a:sym typeface="Proxima Nova"/>
              </a:defRPr>
            </a:lvl1pPr>
          </a:lstStyle>
          <a:p>
            <a:r>
              <a:t>Managers responsible for leading a particular function or a subunit within a function.</a:t>
            </a:r>
          </a:p>
        </p:txBody>
      </p:sp>
      <p:pic>
        <p:nvPicPr>
          <p:cNvPr id="201" name="Image" descr="Image"/>
          <p:cNvPicPr>
            <a:picLocks noChangeAspect="1"/>
          </p:cNvPicPr>
          <p:nvPr/>
        </p:nvPicPr>
        <p:blipFill>
          <a:blip r:embed="rId2">
            <a:extLst/>
          </a:blip>
          <a:stretch>
            <a:fillRect/>
          </a:stretch>
        </p:blipFill>
        <p:spPr>
          <a:xfrm>
            <a:off x="12211744" y="3832224"/>
            <a:ext cx="11188701" cy="5594351"/>
          </a:xfrm>
          <a:prstGeom prst="rect">
            <a:avLst/>
          </a:prstGeom>
          <a:ln w="12700">
            <a:miter lim="400000"/>
          </a:ln>
        </p:spPr>
      </p:pic>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 name="3."/>
          <p:cNvSpPr txBox="1"/>
          <p:nvPr/>
        </p:nvSpPr>
        <p:spPr>
          <a:xfrm>
            <a:off x="1440961" y="2092233"/>
            <a:ext cx="1056964" cy="688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spAutoFit/>
          </a:bodyPr>
          <a:lstStyle>
            <a:lvl1pPr defTabSz="825500">
              <a:spcBef>
                <a:spcPts val="0"/>
              </a:spcBef>
              <a:defRPr sz="3900" b="1">
                <a:solidFill>
                  <a:srgbClr val="FFFFFF"/>
                </a:solidFill>
                <a:latin typeface="Proxima Nova"/>
                <a:ea typeface="Proxima Nova"/>
                <a:cs typeface="Proxima Nova"/>
                <a:sym typeface="Proxima Nova"/>
              </a:defRPr>
            </a:lvl1pPr>
          </a:lstStyle>
          <a:p>
            <a:r>
              <a:t>3.</a:t>
            </a:r>
          </a:p>
        </p:txBody>
      </p:sp>
      <p:sp>
        <p:nvSpPr>
          <p:cNvPr id="204" name="Frontline managers:"/>
          <p:cNvSpPr txBox="1"/>
          <p:nvPr/>
        </p:nvSpPr>
        <p:spPr>
          <a:xfrm>
            <a:off x="2352668" y="2035083"/>
            <a:ext cx="5542770" cy="8026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spAutoFit/>
          </a:bodyPr>
          <a:lstStyle>
            <a:lvl1pPr defTabSz="825500">
              <a:spcBef>
                <a:spcPts val="0"/>
              </a:spcBef>
              <a:defRPr sz="4700" b="1">
                <a:solidFill>
                  <a:schemeClr val="accent4"/>
                </a:solidFill>
                <a:latin typeface="Proxima Nova"/>
                <a:ea typeface="Proxima Nova"/>
                <a:cs typeface="Proxima Nova"/>
                <a:sym typeface="Proxima Nova"/>
              </a:defRPr>
            </a:lvl1pPr>
          </a:lstStyle>
          <a:p>
            <a:r>
              <a:t>Frontline managers:</a:t>
            </a:r>
          </a:p>
        </p:txBody>
      </p:sp>
      <p:sp>
        <p:nvSpPr>
          <p:cNvPr id="205" name="Slide Number"/>
          <p:cNvSpPr txBox="1">
            <a:spLocks noGrp="1"/>
          </p:cNvSpPr>
          <p:nvPr>
            <p:ph type="sldNum" sz="quarter" idx="4294967295"/>
          </p:nvPr>
        </p:nvSpPr>
        <p:spPr>
          <a:xfrm>
            <a:off x="10617200" y="8442233"/>
            <a:ext cx="1645246" cy="487045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a:lstStyle>
            <a:lvl1pPr defTabSz="2438338">
              <a:lnSpc>
                <a:spcPct val="80000"/>
              </a:lnSpc>
              <a:defRPr sz="25000" spc="-500">
                <a:solidFill>
                  <a:schemeClr val="accent4"/>
                </a:solidFill>
                <a:latin typeface="+mn-lt"/>
                <a:ea typeface="+mn-ea"/>
                <a:cs typeface="+mn-cs"/>
                <a:sym typeface="Canela Bold"/>
              </a:defRPr>
            </a:lvl1pPr>
          </a:lstStyle>
          <a:p>
            <a:fld id="{86CB4B4D-7CA3-9044-876B-883B54F8677D}" type="slidenum">
              <a:t>5</a:t>
            </a:fld>
            <a:endParaRPr/>
          </a:p>
        </p:txBody>
      </p:sp>
      <p:sp>
        <p:nvSpPr>
          <p:cNvPr id="206" name="Managers who manage employees who are themselves not managers."/>
          <p:cNvSpPr txBox="1"/>
          <p:nvPr/>
        </p:nvSpPr>
        <p:spPr>
          <a:xfrm>
            <a:off x="1495812" y="3144352"/>
            <a:ext cx="11052294" cy="341010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spAutoFit/>
          </a:bodyPr>
          <a:lstStyle>
            <a:lvl1pPr defTabSz="825500">
              <a:lnSpc>
                <a:spcPct val="70000"/>
              </a:lnSpc>
              <a:spcBef>
                <a:spcPts val="0"/>
              </a:spcBef>
              <a:defRPr sz="7200">
                <a:solidFill>
                  <a:srgbClr val="FFFFFF"/>
                </a:solidFill>
                <a:latin typeface="+mn-lt"/>
                <a:ea typeface="+mn-ea"/>
                <a:cs typeface="+mn-cs"/>
                <a:sym typeface="Canela Bold"/>
              </a:defRPr>
            </a:lvl1pPr>
          </a:lstStyle>
          <a:p>
            <a:r>
              <a:t>Managers who manage employees who are themselves not managers.</a:t>
            </a:r>
          </a:p>
        </p:txBody>
      </p:sp>
      <p:pic>
        <p:nvPicPr>
          <p:cNvPr id="207" name="Image" descr="Image"/>
          <p:cNvPicPr>
            <a:picLocks noChangeAspect="1"/>
          </p:cNvPicPr>
          <p:nvPr/>
        </p:nvPicPr>
        <p:blipFill>
          <a:blip r:embed="rId2">
            <a:extLst/>
          </a:blip>
          <a:stretch>
            <a:fillRect/>
          </a:stretch>
        </p:blipFill>
        <p:spPr>
          <a:xfrm>
            <a:off x="12661525" y="5743711"/>
            <a:ext cx="10615669" cy="6762294"/>
          </a:xfrm>
          <a:prstGeom prst="rect">
            <a:avLst/>
          </a:prstGeom>
          <a:ln w="12700">
            <a:miter lim="400000"/>
          </a:ln>
        </p:spPr>
      </p:pic>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 name="MANAGERIAL ROLES:"/>
          <p:cNvSpPr txBox="1">
            <a:spLocks noGrp="1"/>
          </p:cNvSpPr>
          <p:nvPr>
            <p:ph type="title" idx="4294967295"/>
          </p:nvPr>
        </p:nvSpPr>
        <p:spPr>
          <a:xfrm>
            <a:off x="1066799" y="1371600"/>
            <a:ext cx="7751665" cy="1050628"/>
          </a:xfrm>
          <a:prstGeom prst="rect">
            <a:avLst/>
          </a:prstGeom>
          <a:solidFill>
            <a:schemeClr val="accent4">
              <a:hueOff val="-202070"/>
              <a:satOff val="6559"/>
              <a:lumOff val="-14596"/>
            </a:schemeClr>
          </a:solidFill>
        </p:spPr>
        <p:txBody>
          <a:bodyPr/>
          <a:lstStyle>
            <a:lvl1pPr defTabSz="495300">
              <a:lnSpc>
                <a:spcPct val="70000"/>
              </a:lnSpc>
              <a:defRPr sz="4920">
                <a:solidFill>
                  <a:srgbClr val="FFFFFF"/>
                </a:solidFill>
              </a:defRPr>
            </a:lvl1pPr>
          </a:lstStyle>
          <a:p>
            <a:r>
              <a:t>MANAGERIAL ROLES:</a:t>
            </a:r>
          </a:p>
        </p:txBody>
      </p:sp>
      <p:sp>
        <p:nvSpPr>
          <p:cNvPr id="210" name="Slide Number"/>
          <p:cNvSpPr txBox="1">
            <a:spLocks noGrp="1"/>
          </p:cNvSpPr>
          <p:nvPr>
            <p:ph type="sldNum" sz="quarter" idx="4294967295"/>
          </p:nvPr>
        </p:nvSpPr>
        <p:spPr>
          <a:xfrm>
            <a:off x="20391437" y="8375650"/>
            <a:ext cx="2041526" cy="4870450"/>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defTabSz="2438338">
              <a:lnSpc>
                <a:spcPct val="80000"/>
              </a:lnSpc>
              <a:defRPr sz="25000" spc="-500">
                <a:solidFill>
                  <a:schemeClr val="accent4"/>
                </a:solidFill>
                <a:latin typeface="+mn-lt"/>
                <a:ea typeface="+mn-ea"/>
                <a:cs typeface="+mn-cs"/>
                <a:sym typeface="Canela Bold"/>
              </a:defRPr>
            </a:lvl1pPr>
          </a:lstStyle>
          <a:p>
            <a:fld id="{86CB4B4D-7CA3-9044-876B-883B54F8677D}" type="slidenum">
              <a:t>6</a:t>
            </a:fld>
            <a:endParaRPr/>
          </a:p>
        </p:txBody>
      </p:sp>
      <p:sp>
        <p:nvSpPr>
          <p:cNvPr id="211" name="INFORMATIONAL ROLES:"/>
          <p:cNvSpPr txBox="1"/>
          <p:nvPr/>
        </p:nvSpPr>
        <p:spPr>
          <a:xfrm>
            <a:off x="1319123" y="3059430"/>
            <a:ext cx="7247018" cy="688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spAutoFit/>
          </a:bodyPr>
          <a:lstStyle/>
          <a:p>
            <a:pPr defTabSz="825500">
              <a:spcBef>
                <a:spcPts val="0"/>
              </a:spcBef>
              <a:defRPr sz="3900" b="1">
                <a:latin typeface="Proxima Nova"/>
                <a:ea typeface="Proxima Nova"/>
                <a:cs typeface="Proxima Nova"/>
                <a:sym typeface="Proxima Nova"/>
              </a:defRPr>
            </a:pPr>
            <a:r>
              <a:t> </a:t>
            </a:r>
            <a:r>
              <a:rPr>
                <a:solidFill>
                  <a:schemeClr val="accent4"/>
                </a:solidFill>
              </a:rPr>
              <a:t>INFORMATIONAL ROLES:</a:t>
            </a:r>
          </a:p>
        </p:txBody>
      </p:sp>
      <p:sp>
        <p:nvSpPr>
          <p:cNvPr id="212" name="1."/>
          <p:cNvSpPr txBox="1"/>
          <p:nvPr/>
        </p:nvSpPr>
        <p:spPr>
          <a:xfrm>
            <a:off x="1636947" y="3059430"/>
            <a:ext cx="434506" cy="688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nchor="ctr">
            <a:spAutoFit/>
          </a:bodyPr>
          <a:lstStyle>
            <a:lvl1pPr defTabSz="825500">
              <a:spcBef>
                <a:spcPts val="0"/>
              </a:spcBef>
              <a:defRPr sz="3900" b="1">
                <a:solidFill>
                  <a:srgbClr val="FFFFFF"/>
                </a:solidFill>
                <a:latin typeface="Proxima Nova"/>
                <a:ea typeface="Proxima Nova"/>
                <a:cs typeface="Proxima Nova"/>
                <a:sym typeface="Proxima Nova"/>
              </a:defRPr>
            </a:lvl1pPr>
          </a:lstStyle>
          <a:p>
            <a:r>
              <a:t>1.</a:t>
            </a:r>
          </a:p>
        </p:txBody>
      </p:sp>
      <p:sp>
        <p:nvSpPr>
          <p:cNvPr id="213" name="Informational roles are concerned with collecting, processing, and disseminating information. Managers collect information from various sources both inside and outside the organization, process that information, and distribute it to others who need it."/>
          <p:cNvSpPr txBox="1"/>
          <p:nvPr/>
        </p:nvSpPr>
        <p:spPr>
          <a:xfrm>
            <a:off x="1880222" y="3701414"/>
            <a:ext cx="14378231" cy="229997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spAutoFit/>
          </a:bodyPr>
          <a:lstStyle>
            <a:lvl1pPr defTabSz="825500">
              <a:spcBef>
                <a:spcPts val="0"/>
              </a:spcBef>
              <a:defRPr sz="3900" b="1">
                <a:solidFill>
                  <a:srgbClr val="FFFFFF"/>
                </a:solidFill>
                <a:latin typeface="Proxima Nova"/>
                <a:ea typeface="Proxima Nova"/>
                <a:cs typeface="Proxima Nova"/>
                <a:sym typeface="Proxima Nova"/>
              </a:defRPr>
            </a:lvl1pPr>
          </a:lstStyle>
          <a:p>
            <a:r>
              <a:t>Informational roles are concerned with collecting, processing, and disseminating information. Managers collect information from various sources both inside and outside the organization, process that information, and distribute it to others who need it.</a:t>
            </a:r>
          </a:p>
        </p:txBody>
      </p:sp>
      <p:sp>
        <p:nvSpPr>
          <p:cNvPr id="214" name="2."/>
          <p:cNvSpPr txBox="1"/>
          <p:nvPr/>
        </p:nvSpPr>
        <p:spPr>
          <a:xfrm>
            <a:off x="1590141" y="7961629"/>
            <a:ext cx="528118" cy="688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spAutoFit/>
          </a:bodyPr>
          <a:lstStyle>
            <a:lvl1pPr defTabSz="825500">
              <a:spcBef>
                <a:spcPts val="0"/>
              </a:spcBef>
              <a:defRPr sz="3900" b="1">
                <a:solidFill>
                  <a:srgbClr val="FFFFFF"/>
                </a:solidFill>
                <a:latin typeface="Proxima Nova"/>
                <a:ea typeface="Proxima Nova"/>
                <a:cs typeface="Proxima Nova"/>
                <a:sym typeface="Proxima Nova"/>
              </a:defRPr>
            </a:lvl1pPr>
          </a:lstStyle>
          <a:p>
            <a:r>
              <a:t>2.</a:t>
            </a:r>
          </a:p>
        </p:txBody>
      </p:sp>
      <p:sp>
        <p:nvSpPr>
          <p:cNvPr id="215" name="INTERPERSONAL ROLES:"/>
          <p:cNvSpPr txBox="1"/>
          <p:nvPr/>
        </p:nvSpPr>
        <p:spPr>
          <a:xfrm>
            <a:off x="2250631" y="7961629"/>
            <a:ext cx="5841201" cy="688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nchor="ctr">
            <a:spAutoFit/>
          </a:bodyPr>
          <a:lstStyle>
            <a:lvl1pPr defTabSz="825500">
              <a:spcBef>
                <a:spcPts val="0"/>
              </a:spcBef>
              <a:defRPr sz="3900" b="1">
                <a:solidFill>
                  <a:schemeClr val="accent4"/>
                </a:solidFill>
                <a:latin typeface="Proxima Nova"/>
                <a:ea typeface="Proxima Nova"/>
                <a:cs typeface="Proxima Nova"/>
                <a:sym typeface="Proxima Nova"/>
              </a:defRPr>
            </a:lvl1pPr>
          </a:lstStyle>
          <a:p>
            <a:r>
              <a:t>INTERPERSONAL ROLES:</a:t>
            </a:r>
          </a:p>
        </p:txBody>
      </p:sp>
      <p:sp>
        <p:nvSpPr>
          <p:cNvPr id="216" name="Interpersonal roles are roles that in volve interacting with other people inside and outside the organization. Management jobs are people-intensive: Research suggests that managers spend somewhere between 66 and 80 percent of their time in the company of"/>
          <p:cNvSpPr txBox="1"/>
          <p:nvPr/>
        </p:nvSpPr>
        <p:spPr>
          <a:xfrm>
            <a:off x="2142382" y="8487410"/>
            <a:ext cx="14271722" cy="28371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spAutoFit/>
          </a:bodyPr>
          <a:lstStyle>
            <a:lvl1pPr defTabSz="825500">
              <a:spcBef>
                <a:spcPts val="0"/>
              </a:spcBef>
              <a:defRPr sz="3900" b="1">
                <a:solidFill>
                  <a:srgbClr val="FFFFFF"/>
                </a:solidFill>
                <a:latin typeface="Proxima Nova"/>
                <a:ea typeface="Proxima Nova"/>
                <a:cs typeface="Proxima Nova"/>
                <a:sym typeface="Proxima Nova"/>
              </a:defRPr>
            </a:lvl1pPr>
          </a:lstStyle>
          <a:p>
            <a:r>
              <a:t>Interpersonal roles are roles that in volve interacting with other people inside and outside the organization. Management jobs are people-intensive: Research suggests that managers spend somewhere between 66 and 80 percent of their time in the company of other.</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 name="3."/>
          <p:cNvSpPr txBox="1"/>
          <p:nvPr/>
        </p:nvSpPr>
        <p:spPr>
          <a:xfrm>
            <a:off x="-2310994" y="2123797"/>
            <a:ext cx="8621396" cy="688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spAutoFit/>
          </a:bodyPr>
          <a:lstStyle>
            <a:lvl1pPr defTabSz="825500">
              <a:spcBef>
                <a:spcPts val="0"/>
              </a:spcBef>
              <a:defRPr sz="3900" b="1">
                <a:solidFill>
                  <a:srgbClr val="FFFFFF"/>
                </a:solidFill>
                <a:latin typeface="Proxima Nova"/>
                <a:ea typeface="Proxima Nova"/>
                <a:cs typeface="Proxima Nova"/>
                <a:sym typeface="Proxima Nova"/>
              </a:defRPr>
            </a:lvl1pPr>
          </a:lstStyle>
          <a:p>
            <a:r>
              <a:t>3.</a:t>
            </a:r>
          </a:p>
        </p:txBody>
      </p:sp>
      <p:sp>
        <p:nvSpPr>
          <p:cNvPr id="219" name="DECISIONAL ROLES:"/>
          <p:cNvSpPr txBox="1"/>
          <p:nvPr/>
        </p:nvSpPr>
        <p:spPr>
          <a:xfrm>
            <a:off x="2406256" y="2123797"/>
            <a:ext cx="4788688" cy="688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nchor="ctr">
            <a:spAutoFit/>
          </a:bodyPr>
          <a:lstStyle>
            <a:lvl1pPr defTabSz="825500">
              <a:spcBef>
                <a:spcPts val="0"/>
              </a:spcBef>
              <a:defRPr sz="3900" b="1">
                <a:solidFill>
                  <a:schemeClr val="accent4"/>
                </a:solidFill>
                <a:latin typeface="Proxima Nova"/>
                <a:ea typeface="Proxima Nova"/>
                <a:cs typeface="Proxima Nova"/>
                <a:sym typeface="Proxima Nova"/>
              </a:defRPr>
            </a:lvl1pPr>
          </a:lstStyle>
          <a:p>
            <a:r>
              <a:t>DECISIONAL ROLES:</a:t>
            </a:r>
          </a:p>
        </p:txBody>
      </p:sp>
      <p:sp>
        <p:nvSpPr>
          <p:cNvPr id="220" name="Managemnt guru Peter Drucker once wrote that w hatever managers do, the y do through making decisions.22 The information collected through monitoring is directed toward discov- ering problems or opportunities, weighing options, making decisions, and ensu"/>
          <p:cNvSpPr txBox="1"/>
          <p:nvPr/>
        </p:nvSpPr>
        <p:spPr>
          <a:xfrm>
            <a:off x="1967794" y="2808605"/>
            <a:ext cx="16488491" cy="33743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spAutoFit/>
          </a:bodyPr>
          <a:lstStyle>
            <a:lvl1pPr defTabSz="825500">
              <a:spcBef>
                <a:spcPts val="0"/>
              </a:spcBef>
              <a:defRPr sz="3900" b="1">
                <a:solidFill>
                  <a:srgbClr val="FFFFFF"/>
                </a:solidFill>
                <a:latin typeface="Proxima Nova"/>
                <a:ea typeface="Proxima Nova"/>
                <a:cs typeface="Proxima Nova"/>
                <a:sym typeface="Proxima Nova"/>
              </a:defRPr>
            </a:lvl1pPr>
          </a:lstStyle>
          <a:p>
            <a:r>
              <a:t>Managemnt guru Peter Drucker once wrote that w hatever managers do, the y do through making decisions.22 The information collected through monitoring is directed toward discov- ering problems or opportunities, weighing options, making decisions, and ensuring that those decisions are put into actione.</a:t>
            </a:r>
          </a:p>
        </p:txBody>
      </p:sp>
      <p:sp>
        <p:nvSpPr>
          <p:cNvPr id="221" name="Slide Number"/>
          <p:cNvSpPr txBox="1">
            <a:spLocks noGrp="1"/>
          </p:cNvSpPr>
          <p:nvPr>
            <p:ph type="sldNum" sz="quarter" idx="4294967295"/>
          </p:nvPr>
        </p:nvSpPr>
        <p:spPr>
          <a:xfrm>
            <a:off x="20515262" y="7639050"/>
            <a:ext cx="1692276" cy="4870450"/>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defTabSz="2438338">
              <a:lnSpc>
                <a:spcPct val="80000"/>
              </a:lnSpc>
              <a:defRPr sz="25000" spc="-500">
                <a:solidFill>
                  <a:schemeClr val="accent4"/>
                </a:solidFill>
                <a:latin typeface="+mn-lt"/>
                <a:ea typeface="+mn-ea"/>
                <a:cs typeface="+mn-cs"/>
                <a:sym typeface="Canela Bold"/>
              </a:defRPr>
            </a:lvl1pPr>
          </a:lstStyle>
          <a:p>
            <a:fld id="{86CB4B4D-7CA3-9044-876B-883B54F8677D}" type="slidenum">
              <a:t>7</a:t>
            </a:fld>
            <a:endParaRP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 name="CONCLUSION:"/>
          <p:cNvSpPr txBox="1">
            <a:spLocks noGrp="1"/>
          </p:cNvSpPr>
          <p:nvPr>
            <p:ph type="title"/>
          </p:nvPr>
        </p:nvSpPr>
        <p:spPr>
          <a:prstGeom prst="rect">
            <a:avLst/>
          </a:prstGeom>
          <a:solidFill>
            <a:schemeClr val="accent4">
              <a:hueOff val="-202070"/>
              <a:satOff val="6559"/>
              <a:lumOff val="-14596"/>
            </a:schemeClr>
          </a:solidFill>
        </p:spPr>
        <p:txBody>
          <a:bodyPr/>
          <a:lstStyle>
            <a:lvl1pPr defTabSz="784225">
              <a:lnSpc>
                <a:spcPct val="90000"/>
              </a:lnSpc>
              <a:defRPr sz="11400">
                <a:solidFill>
                  <a:srgbClr val="FFFFFF"/>
                </a:solidFill>
                <a:latin typeface="Canela Regular"/>
                <a:ea typeface="Canela Regular"/>
                <a:cs typeface="Canela Regular"/>
                <a:sym typeface="Canela Regular"/>
              </a:defRPr>
            </a:lvl1pPr>
          </a:lstStyle>
          <a:p>
            <a:pPr algn="l"/>
            <a:r>
              <a:rPr dirty="0"/>
              <a:t>CONCLUSION:</a:t>
            </a:r>
          </a:p>
        </p:txBody>
      </p:sp>
      <p:sp>
        <p:nvSpPr>
          <p:cNvPr id="224" name="."/>
          <p:cNvSpPr txBox="1"/>
          <p:nvPr/>
        </p:nvSpPr>
        <p:spPr>
          <a:xfrm>
            <a:off x="2038857" y="3232149"/>
            <a:ext cx="494285" cy="2374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nchor="ctr">
            <a:spAutoFit/>
          </a:bodyPr>
          <a:lstStyle>
            <a:lvl1pPr defTabSz="825500">
              <a:spcBef>
                <a:spcPts val="0"/>
              </a:spcBef>
              <a:defRPr sz="12000">
                <a:solidFill>
                  <a:srgbClr val="FFFFFF"/>
                </a:solidFill>
                <a:latin typeface="Canela Regular"/>
                <a:ea typeface="Canela Regular"/>
                <a:cs typeface="Canela Regular"/>
                <a:sym typeface="Canela Regular"/>
              </a:defRPr>
            </a:lvl1pPr>
          </a:lstStyle>
          <a:p>
            <a:r>
              <a:t>.</a:t>
            </a:r>
          </a:p>
        </p:txBody>
      </p:sp>
      <p:sp>
        <p:nvSpPr>
          <p:cNvPr id="225" name="In conclusion, types and roles managers are basic characteristics for manager to be successful and be able to lead the business in a good way."/>
          <p:cNvSpPr txBox="1"/>
          <p:nvPr/>
        </p:nvSpPr>
        <p:spPr>
          <a:xfrm>
            <a:off x="3284086" y="3266376"/>
            <a:ext cx="16978819" cy="718324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spAutoFit/>
          </a:bodyPr>
          <a:lstStyle>
            <a:lvl1pPr defTabSz="825500">
              <a:lnSpc>
                <a:spcPct val="70000"/>
              </a:lnSpc>
              <a:spcBef>
                <a:spcPts val="0"/>
              </a:spcBef>
              <a:defRPr sz="8200">
                <a:solidFill>
                  <a:srgbClr val="FFFFFF"/>
                </a:solidFill>
                <a:latin typeface="+mn-lt"/>
                <a:ea typeface="+mn-ea"/>
                <a:cs typeface="+mn-cs"/>
                <a:sym typeface="Canela Bold"/>
              </a:defRPr>
            </a:lvl1pPr>
          </a:lstStyle>
          <a:p>
            <a:r>
              <a:rPr dirty="0"/>
              <a:t>In conclusion, types and roles managers are basic characteristics for manager to be successful and be able to lead the business in a good way.</a:t>
            </a:r>
          </a:p>
        </p:txBody>
      </p:sp>
      <p:sp>
        <p:nvSpPr>
          <p:cNvPr id="226" name="Slide Number"/>
          <p:cNvSpPr txBox="1">
            <a:spLocks noGrp="1"/>
          </p:cNvSpPr>
          <p:nvPr>
            <p:ph type="sldNum" sz="quarter" idx="4294967295"/>
          </p:nvPr>
        </p:nvSpPr>
        <p:spPr>
          <a:xfrm>
            <a:off x="21013849" y="7740650"/>
            <a:ext cx="1949451" cy="4870450"/>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defTabSz="2438338">
              <a:lnSpc>
                <a:spcPct val="80000"/>
              </a:lnSpc>
              <a:defRPr sz="25000" spc="-500">
                <a:solidFill>
                  <a:schemeClr val="accent4"/>
                </a:solidFill>
                <a:latin typeface="+mn-lt"/>
                <a:ea typeface="+mn-ea"/>
                <a:cs typeface="+mn-cs"/>
                <a:sym typeface="Canela Bold"/>
              </a:defRPr>
            </a:lvl1pPr>
          </a:lstStyle>
          <a:p>
            <a:fld id="{86CB4B4D-7CA3-9044-876B-883B54F8677D}" type="slidenum">
              <a:t>8</a:t>
            </a:fld>
            <a:endParaRP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 name="REFERENCE:"/>
          <p:cNvSpPr txBox="1"/>
          <p:nvPr/>
        </p:nvSpPr>
        <p:spPr>
          <a:xfrm>
            <a:off x="1786382" y="1581149"/>
            <a:ext cx="9330437" cy="2374901"/>
          </a:xfrm>
          <a:prstGeom prst="rect">
            <a:avLst/>
          </a:prstGeom>
          <a:solidFill>
            <a:schemeClr val="accent4">
              <a:hueOff val="-202070"/>
              <a:satOff val="6559"/>
              <a:lumOff val="-14596"/>
            </a:schemeClr>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nchor="ctr">
            <a:spAutoFit/>
          </a:bodyPr>
          <a:lstStyle>
            <a:lvl1pPr defTabSz="825500">
              <a:spcBef>
                <a:spcPts val="0"/>
              </a:spcBef>
              <a:defRPr sz="12000">
                <a:solidFill>
                  <a:srgbClr val="FFFFFF"/>
                </a:solidFill>
                <a:latin typeface="Canela Regular"/>
                <a:ea typeface="Canela Regular"/>
                <a:cs typeface="Canela Regular"/>
                <a:sym typeface="Canela Regular"/>
              </a:defRPr>
            </a:lvl1pPr>
          </a:lstStyle>
          <a:p>
            <a:r>
              <a:t>REFERENCE:</a:t>
            </a:r>
          </a:p>
        </p:txBody>
      </p:sp>
      <p:sp>
        <p:nvSpPr>
          <p:cNvPr id="229" name="Slide Number"/>
          <p:cNvSpPr txBox="1">
            <a:spLocks noGrp="1"/>
          </p:cNvSpPr>
          <p:nvPr>
            <p:ph type="sldNum" sz="quarter" idx="4294967295"/>
          </p:nvPr>
        </p:nvSpPr>
        <p:spPr>
          <a:xfrm>
            <a:off x="21102637" y="8176468"/>
            <a:ext cx="2041526" cy="487045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defTabSz="2438338">
              <a:lnSpc>
                <a:spcPct val="80000"/>
              </a:lnSpc>
              <a:defRPr sz="25000" spc="-500">
                <a:solidFill>
                  <a:schemeClr val="accent4"/>
                </a:solidFill>
                <a:latin typeface="+mn-lt"/>
                <a:ea typeface="+mn-ea"/>
                <a:cs typeface="+mn-cs"/>
                <a:sym typeface="Canela Bold"/>
              </a:defRPr>
            </a:lvl1pPr>
          </a:lstStyle>
          <a:p>
            <a:fld id="{86CB4B4D-7CA3-9044-876B-883B54F8677D}" type="slidenum">
              <a:t>9</a:t>
            </a:fld>
            <a:endParaRPr/>
          </a:p>
        </p:txBody>
      </p:sp>
      <p:sp>
        <p:nvSpPr>
          <p:cNvPr id="230" name="."/>
          <p:cNvSpPr txBox="1"/>
          <p:nvPr/>
        </p:nvSpPr>
        <p:spPr>
          <a:xfrm>
            <a:off x="1734057" y="4730749"/>
            <a:ext cx="494285" cy="2374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nchor="ctr">
            <a:spAutoFit/>
          </a:bodyPr>
          <a:lstStyle>
            <a:lvl1pPr defTabSz="825500">
              <a:spcBef>
                <a:spcPts val="0"/>
              </a:spcBef>
              <a:defRPr sz="12000">
                <a:solidFill>
                  <a:srgbClr val="FFFFFF"/>
                </a:solidFill>
                <a:latin typeface="Canela Regular"/>
                <a:ea typeface="Canela Regular"/>
                <a:cs typeface="Canela Regular"/>
                <a:sym typeface="Canela Regular"/>
              </a:defRPr>
            </a:lvl1pPr>
          </a:lstStyle>
          <a:p>
            <a:r>
              <a:t>.</a:t>
            </a:r>
          </a:p>
        </p:txBody>
      </p:sp>
      <p:sp>
        <p:nvSpPr>
          <p:cNvPr id="231" name="Terry,G.R,(2018).Principles of management . Homewood , I11: R.D.Irwin."/>
          <p:cNvSpPr txBox="1"/>
          <p:nvPr/>
        </p:nvSpPr>
        <p:spPr>
          <a:xfrm>
            <a:off x="2347417" y="6107429"/>
            <a:ext cx="15929967" cy="688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nchor="ctr">
            <a:spAutoFit/>
          </a:bodyPr>
          <a:lstStyle>
            <a:lvl1pPr defTabSz="825500">
              <a:spcBef>
                <a:spcPts val="0"/>
              </a:spcBef>
              <a:defRPr sz="3900" b="1">
                <a:solidFill>
                  <a:srgbClr val="FFFFFF"/>
                </a:solidFill>
                <a:latin typeface="Proxima Nova"/>
                <a:ea typeface="Proxima Nova"/>
                <a:cs typeface="Proxima Nova"/>
                <a:sym typeface="Proxima Nova"/>
              </a:defRPr>
            </a:lvl1pPr>
          </a:lstStyle>
          <a:p>
            <a:r>
              <a:t>Terry,G.R,(2018).Principles of management . Homewood , I11: R.D.Irwin.</a:t>
            </a:r>
          </a:p>
        </p:txBody>
      </p:sp>
    </p:spTree>
  </p:cSld>
  <p:clrMapOvr>
    <a:masterClrMapping/>
  </p:clrMapOvr>
  <p:transition spd="med"/>
</p:sld>
</file>

<file path=ppt/theme/theme1.xml><?xml version="1.0" encoding="utf-8"?>
<a:theme xmlns:a="http://schemas.openxmlformats.org/drawingml/2006/main" name="29_Lookbook">
  <a:themeElements>
    <a:clrScheme name="29_Lookbook">
      <a:dk1>
        <a:srgbClr val="000000"/>
      </a:dk1>
      <a:lt1>
        <a:srgbClr val="F6F7F2"/>
      </a:lt1>
      <a:dk2>
        <a:srgbClr val="5E5E5E"/>
      </a:dk2>
      <a:lt2>
        <a:srgbClr val="D5D5D5"/>
      </a:lt2>
      <a:accent1>
        <a:srgbClr val="B9CAD3"/>
      </a:accent1>
      <a:accent2>
        <a:srgbClr val="8CBAD7"/>
      </a:accent2>
      <a:accent3>
        <a:srgbClr val="B5AFC4"/>
      </a:accent3>
      <a:accent4>
        <a:srgbClr val="E8A6B1"/>
      </a:accent4>
      <a:accent5>
        <a:srgbClr val="FF8A6E"/>
      </a:accent5>
      <a:accent6>
        <a:srgbClr val="E2CF91"/>
      </a:accent6>
      <a:hlink>
        <a:srgbClr val="0000FF"/>
      </a:hlink>
      <a:folHlink>
        <a:srgbClr val="FF00FF"/>
      </a:folHlink>
    </a:clrScheme>
    <a:fontScheme name="29_Lookbook">
      <a:majorFont>
        <a:latin typeface="Canela Bold"/>
        <a:ea typeface="Canela Bold"/>
        <a:cs typeface="Canela Bold"/>
      </a:majorFont>
      <a:minorFont>
        <a:latin typeface="Canela Bold"/>
        <a:ea typeface="Canela Bold"/>
        <a:cs typeface="Canela Bold"/>
      </a:minorFont>
    </a:fontScheme>
    <a:fmtScheme name="29_Lookbook">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415431" rtl="0" fontAlgn="auto" latinLnBrk="0" hangingPunct="0">
          <a:lnSpc>
            <a:spcPct val="120000"/>
          </a:lnSpc>
          <a:spcBef>
            <a:spcPts val="0"/>
          </a:spcBef>
          <a:spcAft>
            <a:spcPts val="0"/>
          </a:spcAft>
          <a:buClrTx/>
          <a:buSzTx/>
          <a:buFontTx/>
          <a:buNone/>
          <a:tabLst/>
          <a:defRPr kumimoji="0" sz="3000" b="0" i="0" u="none" strike="noStrike" cap="none" spc="-59" normalizeH="0" baseline="0">
            <a:ln>
              <a:noFill/>
            </a:ln>
            <a:solidFill>
              <a:srgbClr val="FFFFFF"/>
            </a:solidFill>
            <a:effectLst/>
            <a:uFillTx/>
            <a:latin typeface="Canela Deck Bold"/>
            <a:ea typeface="Canela Deck Bold"/>
            <a:cs typeface="Canela Deck Bold"/>
            <a:sym typeface="Canela Deck Bold"/>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ctr">
        <a:spAutoFit/>
      </a:bodyPr>
      <a:lstStyle>
        <a:defPPr marL="0" marR="0" indent="0" algn="ctr" defTabSz="355600" rtl="0" fontAlgn="auto" latinLnBrk="0" hangingPunct="0">
          <a:lnSpc>
            <a:spcPct val="90000"/>
          </a:lnSpc>
          <a:spcBef>
            <a:spcPts val="4500"/>
          </a:spcBef>
          <a:spcAft>
            <a:spcPts val="0"/>
          </a:spcAft>
          <a:buClrTx/>
          <a:buSzTx/>
          <a:buFontTx/>
          <a:buNone/>
          <a:tabLst/>
          <a:defRPr kumimoji="0" sz="2900" b="0" i="0" u="none" strike="noStrike" cap="none" spc="0" normalizeH="0" baseline="0">
            <a:ln>
              <a:noFill/>
            </a:ln>
            <a:solidFill>
              <a:srgbClr val="000000"/>
            </a:solidFill>
            <a:effectLst/>
            <a:uFillTx/>
            <a:latin typeface="Proxima Nova Medium"/>
            <a:ea typeface="Proxima Nova Medium"/>
            <a:cs typeface="Proxima Nova Medium"/>
            <a:sym typeface="Proxima Nova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29_Lookbook">
  <a:themeElements>
    <a:clrScheme name="29_Lookbook">
      <a:dk1>
        <a:srgbClr val="000000"/>
      </a:dk1>
      <a:lt1>
        <a:srgbClr val="FFFFFF"/>
      </a:lt1>
      <a:dk2>
        <a:srgbClr val="5E5E5E"/>
      </a:dk2>
      <a:lt2>
        <a:srgbClr val="D5D5D5"/>
      </a:lt2>
      <a:accent1>
        <a:srgbClr val="B9CAD3"/>
      </a:accent1>
      <a:accent2>
        <a:srgbClr val="8CBAD7"/>
      </a:accent2>
      <a:accent3>
        <a:srgbClr val="B5AFC4"/>
      </a:accent3>
      <a:accent4>
        <a:srgbClr val="E8A6B1"/>
      </a:accent4>
      <a:accent5>
        <a:srgbClr val="FF8A6E"/>
      </a:accent5>
      <a:accent6>
        <a:srgbClr val="E2CF91"/>
      </a:accent6>
      <a:hlink>
        <a:srgbClr val="0000FF"/>
      </a:hlink>
      <a:folHlink>
        <a:srgbClr val="FF00FF"/>
      </a:folHlink>
    </a:clrScheme>
    <a:fontScheme name="29_Lookbook">
      <a:majorFont>
        <a:latin typeface="Canela Bold"/>
        <a:ea typeface="Canela Bold"/>
        <a:cs typeface="Canela Bold"/>
      </a:majorFont>
      <a:minorFont>
        <a:latin typeface="Canela Bold"/>
        <a:ea typeface="Canela Bold"/>
        <a:cs typeface="Canela Bold"/>
      </a:minorFont>
    </a:fontScheme>
    <a:fmtScheme name="29_Lookbook">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415431" rtl="0" fontAlgn="auto" latinLnBrk="0" hangingPunct="0">
          <a:lnSpc>
            <a:spcPct val="120000"/>
          </a:lnSpc>
          <a:spcBef>
            <a:spcPts val="0"/>
          </a:spcBef>
          <a:spcAft>
            <a:spcPts val="0"/>
          </a:spcAft>
          <a:buClrTx/>
          <a:buSzTx/>
          <a:buFontTx/>
          <a:buNone/>
          <a:tabLst/>
          <a:defRPr kumimoji="0" sz="3000" b="0" i="0" u="none" strike="noStrike" cap="none" spc="-59" normalizeH="0" baseline="0">
            <a:ln>
              <a:noFill/>
            </a:ln>
            <a:solidFill>
              <a:srgbClr val="FFFFFF"/>
            </a:solidFill>
            <a:effectLst/>
            <a:uFillTx/>
            <a:latin typeface="Canela Deck Bold"/>
            <a:ea typeface="Canela Deck Bold"/>
            <a:cs typeface="Canela Deck Bold"/>
            <a:sym typeface="Canela Deck Bold"/>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ctr">
        <a:spAutoFit/>
      </a:bodyPr>
      <a:lstStyle>
        <a:defPPr marL="0" marR="0" indent="0" algn="ctr" defTabSz="355600" rtl="0" fontAlgn="auto" latinLnBrk="0" hangingPunct="0">
          <a:lnSpc>
            <a:spcPct val="90000"/>
          </a:lnSpc>
          <a:spcBef>
            <a:spcPts val="4500"/>
          </a:spcBef>
          <a:spcAft>
            <a:spcPts val="0"/>
          </a:spcAft>
          <a:buClrTx/>
          <a:buSzTx/>
          <a:buFontTx/>
          <a:buNone/>
          <a:tabLst/>
          <a:defRPr kumimoji="0" sz="2900" b="0" i="0" u="none" strike="noStrike" cap="none" spc="0" normalizeH="0" baseline="0">
            <a:ln>
              <a:noFill/>
            </a:ln>
            <a:solidFill>
              <a:srgbClr val="000000"/>
            </a:solidFill>
            <a:effectLst/>
            <a:uFillTx/>
            <a:latin typeface="Proxima Nova Medium"/>
            <a:ea typeface="Proxima Nova Medium"/>
            <a:cs typeface="Proxima Nova Medium"/>
            <a:sym typeface="Proxima Nova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363</Words>
  <Application>Microsoft Office PowerPoint</Application>
  <PresentationFormat>Custom</PresentationFormat>
  <Paragraphs>55</Paragraphs>
  <Slides>10</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10</vt:i4>
      </vt:variant>
    </vt:vector>
  </HeadingPairs>
  <TitlesOfParts>
    <vt:vector size="18" baseType="lpstr">
      <vt:lpstr>Canela Bold</vt:lpstr>
      <vt:lpstr>Canela Deck Bold</vt:lpstr>
      <vt:lpstr>Canela Deck Regular</vt:lpstr>
      <vt:lpstr>Canela Regular</vt:lpstr>
      <vt:lpstr>Helvetica Neue</vt:lpstr>
      <vt:lpstr>Proxima Nova</vt:lpstr>
      <vt:lpstr>Proxima Nova Medium</vt:lpstr>
      <vt:lpstr>29_Lookbook</vt:lpstr>
      <vt:lpstr>PowerPoint Presentation</vt:lpstr>
      <vt:lpstr>PowerPoint Presentation</vt:lpstr>
      <vt:lpstr>INTRODUCTION:</vt:lpstr>
      <vt:lpstr>PowerPoint Presentation</vt:lpstr>
      <vt:lpstr>PowerPoint Presentation</vt:lpstr>
      <vt:lpstr>MANAGERIAL ROLES:</vt:lpstr>
      <vt:lpstr>PowerPoint Presentation</vt:lpstr>
      <vt:lpstr>CONCLUSION: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Maher Fattouh</cp:lastModifiedBy>
  <cp:revision>1</cp:revision>
  <dcterms:modified xsi:type="dcterms:W3CDTF">2022-04-17T08:56:43Z</dcterms:modified>
</cp:coreProperties>
</file>